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0" r:id="rId2"/>
    <p:sldId id="351" r:id="rId3"/>
    <p:sldId id="352" r:id="rId4"/>
    <p:sldId id="390" r:id="rId5"/>
    <p:sldId id="394" r:id="rId6"/>
    <p:sldId id="395" r:id="rId7"/>
    <p:sldId id="396" r:id="rId8"/>
    <p:sldId id="397" r:id="rId9"/>
    <p:sldId id="392" r:id="rId10"/>
    <p:sldId id="399" r:id="rId11"/>
    <p:sldId id="400" r:id="rId12"/>
    <p:sldId id="391" r:id="rId13"/>
    <p:sldId id="385" r:id="rId14"/>
    <p:sldId id="408" r:id="rId15"/>
    <p:sldId id="401" r:id="rId16"/>
    <p:sldId id="403" r:id="rId17"/>
    <p:sldId id="404" r:id="rId18"/>
    <p:sldId id="409" r:id="rId19"/>
    <p:sldId id="405" r:id="rId20"/>
    <p:sldId id="406" r:id="rId21"/>
    <p:sldId id="407" r:id="rId22"/>
    <p:sldId id="410" r:id="rId23"/>
    <p:sldId id="411" r:id="rId24"/>
    <p:sldId id="413" r:id="rId25"/>
    <p:sldId id="422" r:id="rId26"/>
    <p:sldId id="412" r:id="rId27"/>
    <p:sldId id="414" r:id="rId28"/>
    <p:sldId id="415" r:id="rId29"/>
    <p:sldId id="416" r:id="rId30"/>
    <p:sldId id="419" r:id="rId31"/>
    <p:sldId id="417" r:id="rId32"/>
    <p:sldId id="420" r:id="rId33"/>
    <p:sldId id="386" r:id="rId34"/>
    <p:sldId id="388" r:id="rId35"/>
    <p:sldId id="389" r:id="rId36"/>
    <p:sldId id="384" r:id="rId37"/>
    <p:sldId id="423" r:id="rId38"/>
    <p:sldId id="424" r:id="rId39"/>
    <p:sldId id="425" r:id="rId40"/>
    <p:sldId id="42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CC6600"/>
    <a:srgbClr val="00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4741F-9494-4884-BC72-6D52E25325C8}" v="265" dt="2021-04-27T21:26:32.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eryR" userId="d95e7125-c11d-45ad-a9aa-2825f18c9141" providerId="ADAL" clId="{1844741F-9494-4884-BC72-6D52E25325C8}"/>
    <pc:docChg chg="undo custSel addSld delSld modSld sldOrd">
      <pc:chgData name="LoweryR" userId="d95e7125-c11d-45ad-a9aa-2825f18c9141" providerId="ADAL" clId="{1844741F-9494-4884-BC72-6D52E25325C8}" dt="2021-04-27T21:26:32.748" v="2813"/>
      <pc:docMkLst>
        <pc:docMk/>
      </pc:docMkLst>
      <pc:sldChg chg="modSp mod">
        <pc:chgData name="LoweryR" userId="d95e7125-c11d-45ad-a9aa-2825f18c9141" providerId="ADAL" clId="{1844741F-9494-4884-BC72-6D52E25325C8}" dt="2021-04-26T14:57:29.989" v="51" actId="20577"/>
        <pc:sldMkLst>
          <pc:docMk/>
          <pc:sldMk cId="2284079166" sldId="351"/>
        </pc:sldMkLst>
        <pc:spChg chg="mod">
          <ac:chgData name="LoweryR" userId="d95e7125-c11d-45ad-a9aa-2825f18c9141" providerId="ADAL" clId="{1844741F-9494-4884-BC72-6D52E25325C8}" dt="2021-04-26T14:57:29.989" v="51" actId="20577"/>
          <ac:spMkLst>
            <pc:docMk/>
            <pc:sldMk cId="2284079166" sldId="351"/>
            <ac:spMk id="3" creationId="{2C0A74E5-70F4-47D4-8988-9E478AA51ECB}"/>
          </ac:spMkLst>
        </pc:spChg>
      </pc:sldChg>
      <pc:sldChg chg="modSp modAnim">
        <pc:chgData name="LoweryR" userId="d95e7125-c11d-45ad-a9aa-2825f18c9141" providerId="ADAL" clId="{1844741F-9494-4884-BC72-6D52E25325C8}" dt="2021-04-26T15:01:32.682" v="251" actId="20577"/>
        <pc:sldMkLst>
          <pc:docMk/>
          <pc:sldMk cId="3602118773" sldId="352"/>
        </pc:sldMkLst>
        <pc:spChg chg="mod">
          <ac:chgData name="LoweryR" userId="d95e7125-c11d-45ad-a9aa-2825f18c9141" providerId="ADAL" clId="{1844741F-9494-4884-BC72-6D52E25325C8}" dt="2021-04-26T15:01:32.682" v="251" actId="20577"/>
          <ac:spMkLst>
            <pc:docMk/>
            <pc:sldMk cId="3602118773" sldId="352"/>
            <ac:spMk id="5" creationId="{67FBE765-02C6-4F3C-B212-7CE425113CAA}"/>
          </ac:spMkLst>
        </pc:spChg>
      </pc:sldChg>
      <pc:sldChg chg="modSp mod modAnim">
        <pc:chgData name="LoweryR" userId="d95e7125-c11d-45ad-a9aa-2825f18c9141" providerId="ADAL" clId="{1844741F-9494-4884-BC72-6D52E25325C8}" dt="2021-04-27T21:23:37.779" v="2768"/>
        <pc:sldMkLst>
          <pc:docMk/>
          <pc:sldMk cId="3730780312" sldId="384"/>
        </pc:sldMkLst>
        <pc:spChg chg="mod">
          <ac:chgData name="LoweryR" userId="d95e7125-c11d-45ad-a9aa-2825f18c9141" providerId="ADAL" clId="{1844741F-9494-4884-BC72-6D52E25325C8}" dt="2021-04-27T13:57:05.333" v="1918" actId="20577"/>
          <ac:spMkLst>
            <pc:docMk/>
            <pc:sldMk cId="3730780312" sldId="384"/>
            <ac:spMk id="2" creationId="{5C21D3E9-D69E-41F3-8CA1-ACEA4AA228C6}"/>
          </ac:spMkLst>
        </pc:spChg>
        <pc:spChg chg="mod">
          <ac:chgData name="LoweryR" userId="d95e7125-c11d-45ad-a9aa-2825f18c9141" providerId="ADAL" clId="{1844741F-9494-4884-BC72-6D52E25325C8}" dt="2021-04-27T13:59:28.480" v="2281" actId="27636"/>
          <ac:spMkLst>
            <pc:docMk/>
            <pc:sldMk cId="3730780312" sldId="384"/>
            <ac:spMk id="3" creationId="{2FC35D8E-1DCE-4FB9-A2F5-408C70E8BCC3}"/>
          </ac:spMkLst>
        </pc:spChg>
      </pc:sldChg>
      <pc:sldChg chg="del">
        <pc:chgData name="LoweryR" userId="d95e7125-c11d-45ad-a9aa-2825f18c9141" providerId="ADAL" clId="{1844741F-9494-4884-BC72-6D52E25325C8}" dt="2021-04-26T14:57:15.267" v="0" actId="47"/>
        <pc:sldMkLst>
          <pc:docMk/>
          <pc:sldMk cId="1831481714" sldId="385"/>
        </pc:sldMkLst>
      </pc:sldChg>
      <pc:sldChg chg="modSp new mod">
        <pc:chgData name="LoweryR" userId="d95e7125-c11d-45ad-a9aa-2825f18c9141" providerId="ADAL" clId="{1844741F-9494-4884-BC72-6D52E25325C8}" dt="2021-04-26T14:59:57.210" v="80" actId="27636"/>
        <pc:sldMkLst>
          <pc:docMk/>
          <pc:sldMk cId="4031992049" sldId="385"/>
        </pc:sldMkLst>
        <pc:spChg chg="mod">
          <ac:chgData name="LoweryR" userId="d95e7125-c11d-45ad-a9aa-2825f18c9141" providerId="ADAL" clId="{1844741F-9494-4884-BC72-6D52E25325C8}" dt="2021-04-26T14:58:52.280" v="58" actId="20577"/>
          <ac:spMkLst>
            <pc:docMk/>
            <pc:sldMk cId="4031992049" sldId="385"/>
            <ac:spMk id="2" creationId="{5F9E20CA-AA4F-4A95-A91F-11AA2E0399F8}"/>
          </ac:spMkLst>
        </pc:spChg>
        <pc:spChg chg="mod">
          <ac:chgData name="LoweryR" userId="d95e7125-c11d-45ad-a9aa-2825f18c9141" providerId="ADAL" clId="{1844741F-9494-4884-BC72-6D52E25325C8}" dt="2021-04-26T14:59:57.210" v="80" actId="27636"/>
          <ac:spMkLst>
            <pc:docMk/>
            <pc:sldMk cId="4031992049" sldId="385"/>
            <ac:spMk id="3" creationId="{036EC673-4C27-4725-9893-EEA6429B076A}"/>
          </ac:spMkLst>
        </pc:spChg>
      </pc:sldChg>
      <pc:sldChg chg="modSp add mod">
        <pc:chgData name="LoweryR" userId="d95e7125-c11d-45ad-a9aa-2825f18c9141" providerId="ADAL" clId="{1844741F-9494-4884-BC72-6D52E25325C8}" dt="2021-04-26T15:00:15.154" v="82" actId="27636"/>
        <pc:sldMkLst>
          <pc:docMk/>
          <pc:sldMk cId="698798873" sldId="386"/>
        </pc:sldMkLst>
        <pc:spChg chg="mod">
          <ac:chgData name="LoweryR" userId="d95e7125-c11d-45ad-a9aa-2825f18c9141" providerId="ADAL" clId="{1844741F-9494-4884-BC72-6D52E25325C8}" dt="2021-04-26T15:00:15.154" v="82" actId="27636"/>
          <ac:spMkLst>
            <pc:docMk/>
            <pc:sldMk cId="698798873" sldId="386"/>
            <ac:spMk id="3" creationId="{036EC673-4C27-4725-9893-EEA6429B076A}"/>
          </ac:spMkLst>
        </pc:spChg>
      </pc:sldChg>
      <pc:sldChg chg="del">
        <pc:chgData name="LoweryR" userId="d95e7125-c11d-45ad-a9aa-2825f18c9141" providerId="ADAL" clId="{1844741F-9494-4884-BC72-6D52E25325C8}" dt="2021-04-26T14:57:15.402" v="1" actId="47"/>
        <pc:sldMkLst>
          <pc:docMk/>
          <pc:sldMk cId="3858795930" sldId="386"/>
        </pc:sldMkLst>
      </pc:sldChg>
      <pc:sldChg chg="modSp add del mod">
        <pc:chgData name="LoweryR" userId="d95e7125-c11d-45ad-a9aa-2825f18c9141" providerId="ADAL" clId="{1844741F-9494-4884-BC72-6D52E25325C8}" dt="2021-04-26T17:22:36.519" v="918" actId="47"/>
        <pc:sldMkLst>
          <pc:docMk/>
          <pc:sldMk cId="3475664418" sldId="387"/>
        </pc:sldMkLst>
        <pc:spChg chg="mod">
          <ac:chgData name="LoweryR" userId="d95e7125-c11d-45ad-a9aa-2825f18c9141" providerId="ADAL" clId="{1844741F-9494-4884-BC72-6D52E25325C8}" dt="2021-04-26T15:00:17.585" v="85" actId="27636"/>
          <ac:spMkLst>
            <pc:docMk/>
            <pc:sldMk cId="3475664418" sldId="387"/>
            <ac:spMk id="3" creationId="{036EC673-4C27-4725-9893-EEA6429B076A}"/>
          </ac:spMkLst>
        </pc:spChg>
      </pc:sldChg>
      <pc:sldChg chg="del">
        <pc:chgData name="LoweryR" userId="d95e7125-c11d-45ad-a9aa-2825f18c9141" providerId="ADAL" clId="{1844741F-9494-4884-BC72-6D52E25325C8}" dt="2021-04-26T14:57:15.540" v="2" actId="47"/>
        <pc:sldMkLst>
          <pc:docMk/>
          <pc:sldMk cId="4036035933" sldId="387"/>
        </pc:sldMkLst>
      </pc:sldChg>
      <pc:sldChg chg="modSp add mod">
        <pc:chgData name="LoweryR" userId="d95e7125-c11d-45ad-a9aa-2825f18c9141" providerId="ADAL" clId="{1844741F-9494-4884-BC72-6D52E25325C8}" dt="2021-04-26T15:00:33.490" v="87" actId="27636"/>
        <pc:sldMkLst>
          <pc:docMk/>
          <pc:sldMk cId="1013586275" sldId="388"/>
        </pc:sldMkLst>
        <pc:spChg chg="mod">
          <ac:chgData name="LoweryR" userId="d95e7125-c11d-45ad-a9aa-2825f18c9141" providerId="ADAL" clId="{1844741F-9494-4884-BC72-6D52E25325C8}" dt="2021-04-26T15:00:33.490" v="87" actId="27636"/>
          <ac:spMkLst>
            <pc:docMk/>
            <pc:sldMk cId="1013586275" sldId="388"/>
            <ac:spMk id="3" creationId="{036EC673-4C27-4725-9893-EEA6429B076A}"/>
          </ac:spMkLst>
        </pc:spChg>
      </pc:sldChg>
      <pc:sldChg chg="del">
        <pc:chgData name="LoweryR" userId="d95e7125-c11d-45ad-a9aa-2825f18c9141" providerId="ADAL" clId="{1844741F-9494-4884-BC72-6D52E25325C8}" dt="2021-04-26T14:57:15.694" v="3" actId="47"/>
        <pc:sldMkLst>
          <pc:docMk/>
          <pc:sldMk cId="1620923309" sldId="388"/>
        </pc:sldMkLst>
      </pc:sldChg>
      <pc:sldChg chg="modSp add mod">
        <pc:chgData name="LoweryR" userId="d95e7125-c11d-45ad-a9aa-2825f18c9141" providerId="ADAL" clId="{1844741F-9494-4884-BC72-6D52E25325C8}" dt="2021-04-26T15:00:36.707" v="89"/>
        <pc:sldMkLst>
          <pc:docMk/>
          <pc:sldMk cId="1194216482" sldId="389"/>
        </pc:sldMkLst>
        <pc:spChg chg="mod">
          <ac:chgData name="LoweryR" userId="d95e7125-c11d-45ad-a9aa-2825f18c9141" providerId="ADAL" clId="{1844741F-9494-4884-BC72-6D52E25325C8}" dt="2021-04-26T15:00:36.707" v="89"/>
          <ac:spMkLst>
            <pc:docMk/>
            <pc:sldMk cId="1194216482" sldId="389"/>
            <ac:spMk id="3" creationId="{036EC673-4C27-4725-9893-EEA6429B076A}"/>
          </ac:spMkLst>
        </pc:spChg>
      </pc:sldChg>
      <pc:sldChg chg="del">
        <pc:chgData name="LoweryR" userId="d95e7125-c11d-45ad-a9aa-2825f18c9141" providerId="ADAL" clId="{1844741F-9494-4884-BC72-6D52E25325C8}" dt="2021-04-26T14:57:15.896" v="4" actId="47"/>
        <pc:sldMkLst>
          <pc:docMk/>
          <pc:sldMk cId="3753829764" sldId="389"/>
        </pc:sldMkLst>
      </pc:sldChg>
      <pc:sldChg chg="del">
        <pc:chgData name="LoweryR" userId="d95e7125-c11d-45ad-a9aa-2825f18c9141" providerId="ADAL" clId="{1844741F-9494-4884-BC72-6D52E25325C8}" dt="2021-04-26T14:57:16.002" v="5" actId="47"/>
        <pc:sldMkLst>
          <pc:docMk/>
          <pc:sldMk cId="1278565831" sldId="390"/>
        </pc:sldMkLst>
      </pc:sldChg>
      <pc:sldChg chg="modSp add mod ord">
        <pc:chgData name="LoweryR" userId="d95e7125-c11d-45ad-a9aa-2825f18c9141" providerId="ADAL" clId="{1844741F-9494-4884-BC72-6D52E25325C8}" dt="2021-04-26T15:40:09.424" v="582"/>
        <pc:sldMkLst>
          <pc:docMk/>
          <pc:sldMk cId="3706475150" sldId="390"/>
        </pc:sldMkLst>
        <pc:spChg chg="mod">
          <ac:chgData name="LoweryR" userId="d95e7125-c11d-45ad-a9aa-2825f18c9141" providerId="ADAL" clId="{1844741F-9494-4884-BC72-6D52E25325C8}" dt="2021-04-26T15:04:07.674" v="266" actId="20577"/>
          <ac:spMkLst>
            <pc:docMk/>
            <pc:sldMk cId="3706475150" sldId="390"/>
            <ac:spMk id="2" creationId="{5F9E20CA-AA4F-4A95-A91F-11AA2E0399F8}"/>
          </ac:spMkLst>
        </pc:spChg>
        <pc:spChg chg="mod">
          <ac:chgData name="LoweryR" userId="d95e7125-c11d-45ad-a9aa-2825f18c9141" providerId="ADAL" clId="{1844741F-9494-4884-BC72-6D52E25325C8}" dt="2021-04-26T15:04:05.026" v="264" actId="27636"/>
          <ac:spMkLst>
            <pc:docMk/>
            <pc:sldMk cId="3706475150" sldId="390"/>
            <ac:spMk id="3" creationId="{036EC673-4C27-4725-9893-EEA6429B076A}"/>
          </ac:spMkLst>
        </pc:spChg>
      </pc:sldChg>
      <pc:sldChg chg="del">
        <pc:chgData name="LoweryR" userId="d95e7125-c11d-45ad-a9aa-2825f18c9141" providerId="ADAL" clId="{1844741F-9494-4884-BC72-6D52E25325C8}" dt="2021-04-26T14:57:16.155" v="6" actId="47"/>
        <pc:sldMkLst>
          <pc:docMk/>
          <pc:sldMk cId="3157873408" sldId="391"/>
        </pc:sldMkLst>
      </pc:sldChg>
      <pc:sldChg chg="modSp add mod ord">
        <pc:chgData name="LoweryR" userId="d95e7125-c11d-45ad-a9aa-2825f18c9141" providerId="ADAL" clId="{1844741F-9494-4884-BC72-6D52E25325C8}" dt="2021-04-26T15:41:56.493" v="617"/>
        <pc:sldMkLst>
          <pc:docMk/>
          <pc:sldMk cId="3543486625" sldId="391"/>
        </pc:sldMkLst>
        <pc:spChg chg="mod">
          <ac:chgData name="LoweryR" userId="d95e7125-c11d-45ad-a9aa-2825f18c9141" providerId="ADAL" clId="{1844741F-9494-4884-BC72-6D52E25325C8}" dt="2021-04-26T15:04:33.672" v="273" actId="20577"/>
          <ac:spMkLst>
            <pc:docMk/>
            <pc:sldMk cId="3543486625" sldId="391"/>
            <ac:spMk id="2" creationId="{5F9E20CA-AA4F-4A95-A91F-11AA2E0399F8}"/>
          </ac:spMkLst>
        </pc:spChg>
        <pc:spChg chg="mod">
          <ac:chgData name="LoweryR" userId="d95e7125-c11d-45ad-a9aa-2825f18c9141" providerId="ADAL" clId="{1844741F-9494-4884-BC72-6D52E25325C8}" dt="2021-04-26T15:04:30.044" v="271" actId="20577"/>
          <ac:spMkLst>
            <pc:docMk/>
            <pc:sldMk cId="3543486625" sldId="391"/>
            <ac:spMk id="3" creationId="{036EC673-4C27-4725-9893-EEA6429B076A}"/>
          </ac:spMkLst>
        </pc:spChg>
      </pc:sldChg>
      <pc:sldChg chg="del">
        <pc:chgData name="LoweryR" userId="d95e7125-c11d-45ad-a9aa-2825f18c9141" providerId="ADAL" clId="{1844741F-9494-4884-BC72-6D52E25325C8}" dt="2021-04-26T14:57:16.311" v="7" actId="47"/>
        <pc:sldMkLst>
          <pc:docMk/>
          <pc:sldMk cId="1346334034" sldId="392"/>
        </pc:sldMkLst>
      </pc:sldChg>
      <pc:sldChg chg="addSp delSp modSp add mod ord modAnim">
        <pc:chgData name="LoweryR" userId="d95e7125-c11d-45ad-a9aa-2825f18c9141" providerId="ADAL" clId="{1844741F-9494-4884-BC72-6D52E25325C8}" dt="2021-04-27T21:20:17.676" v="2742"/>
        <pc:sldMkLst>
          <pc:docMk/>
          <pc:sldMk cId="3477579842" sldId="392"/>
        </pc:sldMkLst>
        <pc:spChg chg="del mod">
          <ac:chgData name="LoweryR" userId="d95e7125-c11d-45ad-a9aa-2825f18c9141" providerId="ADAL" clId="{1844741F-9494-4884-BC72-6D52E25325C8}" dt="2021-04-26T15:04:48.197" v="278" actId="478"/>
          <ac:spMkLst>
            <pc:docMk/>
            <pc:sldMk cId="3477579842" sldId="392"/>
            <ac:spMk id="2" creationId="{5F9E20CA-AA4F-4A95-A91F-11AA2E0399F8}"/>
          </ac:spMkLst>
        </pc:spChg>
        <pc:spChg chg="del mod">
          <ac:chgData name="LoweryR" userId="d95e7125-c11d-45ad-a9aa-2825f18c9141" providerId="ADAL" clId="{1844741F-9494-4884-BC72-6D52E25325C8}" dt="2021-04-26T15:04:47.717" v="277" actId="478"/>
          <ac:spMkLst>
            <pc:docMk/>
            <pc:sldMk cId="3477579842" sldId="392"/>
            <ac:spMk id="3" creationId="{036EC673-4C27-4725-9893-EEA6429B076A}"/>
          </ac:spMkLst>
        </pc:spChg>
        <pc:spChg chg="add del mod">
          <ac:chgData name="LoweryR" userId="d95e7125-c11d-45ad-a9aa-2825f18c9141" providerId="ADAL" clId="{1844741F-9494-4884-BC72-6D52E25325C8}" dt="2021-04-26T15:17:25.078" v="352" actId="478"/>
          <ac:spMkLst>
            <pc:docMk/>
            <pc:sldMk cId="3477579842" sldId="392"/>
            <ac:spMk id="6" creationId="{E9C02ADF-1F62-4143-9773-A91034C617F5}"/>
          </ac:spMkLst>
        </pc:spChg>
        <pc:spChg chg="add del">
          <ac:chgData name="LoweryR" userId="d95e7125-c11d-45ad-a9aa-2825f18c9141" providerId="ADAL" clId="{1844741F-9494-4884-BC72-6D52E25325C8}" dt="2021-04-26T15:09:22.571" v="294" actId="478"/>
          <ac:spMkLst>
            <pc:docMk/>
            <pc:sldMk cId="3477579842" sldId="392"/>
            <ac:spMk id="7" creationId="{BBA70343-09A5-4A57-9DE4-CCD680924B94}"/>
          </ac:spMkLst>
        </pc:spChg>
        <pc:spChg chg="add del mod">
          <ac:chgData name="LoweryR" userId="d95e7125-c11d-45ad-a9aa-2825f18c9141" providerId="ADAL" clId="{1844741F-9494-4884-BC72-6D52E25325C8}" dt="2021-04-26T15:17:21.178" v="348" actId="478"/>
          <ac:spMkLst>
            <pc:docMk/>
            <pc:sldMk cId="3477579842" sldId="392"/>
            <ac:spMk id="8" creationId="{265F7DDA-8E4C-48B3-A75C-93768170CA6F}"/>
          </ac:spMkLst>
        </pc:spChg>
        <pc:spChg chg="add del mod">
          <ac:chgData name="LoweryR" userId="d95e7125-c11d-45ad-a9aa-2825f18c9141" providerId="ADAL" clId="{1844741F-9494-4884-BC72-6D52E25325C8}" dt="2021-04-26T15:17:23.983" v="351" actId="478"/>
          <ac:spMkLst>
            <pc:docMk/>
            <pc:sldMk cId="3477579842" sldId="392"/>
            <ac:spMk id="9" creationId="{EABEEFF4-19A5-4649-9534-11AF0C0DB4B5}"/>
          </ac:spMkLst>
        </pc:spChg>
        <pc:spChg chg="add del mod">
          <ac:chgData name="LoweryR" userId="d95e7125-c11d-45ad-a9aa-2825f18c9141" providerId="ADAL" clId="{1844741F-9494-4884-BC72-6D52E25325C8}" dt="2021-04-26T15:17:19.689" v="346" actId="478"/>
          <ac:spMkLst>
            <pc:docMk/>
            <pc:sldMk cId="3477579842" sldId="392"/>
            <ac:spMk id="10" creationId="{83AD32B4-25B1-4FA5-A0F2-BE8DDA726FF9}"/>
          </ac:spMkLst>
        </pc:spChg>
        <pc:spChg chg="add del mod">
          <ac:chgData name="LoweryR" userId="d95e7125-c11d-45ad-a9aa-2825f18c9141" providerId="ADAL" clId="{1844741F-9494-4884-BC72-6D52E25325C8}" dt="2021-04-26T15:17:25.954" v="353" actId="478"/>
          <ac:spMkLst>
            <pc:docMk/>
            <pc:sldMk cId="3477579842" sldId="392"/>
            <ac:spMk id="11" creationId="{CBC9EEF8-7A3F-4582-8258-FE8E24B94C1A}"/>
          </ac:spMkLst>
        </pc:spChg>
        <pc:spChg chg="add mod">
          <ac:chgData name="LoweryR" userId="d95e7125-c11d-45ad-a9aa-2825f18c9141" providerId="ADAL" clId="{1844741F-9494-4884-BC72-6D52E25325C8}" dt="2021-04-26T18:18:19.212" v="955" actId="1076"/>
          <ac:spMkLst>
            <pc:docMk/>
            <pc:sldMk cId="3477579842" sldId="392"/>
            <ac:spMk id="16" creationId="{1395863A-F8CB-4F3B-91D3-82F54CF3FC18}"/>
          </ac:spMkLst>
        </pc:spChg>
        <pc:spChg chg="add mod">
          <ac:chgData name="LoweryR" userId="d95e7125-c11d-45ad-a9aa-2825f18c9141" providerId="ADAL" clId="{1844741F-9494-4884-BC72-6D52E25325C8}" dt="2021-04-26T18:18:07.160" v="952" actId="1076"/>
          <ac:spMkLst>
            <pc:docMk/>
            <pc:sldMk cId="3477579842" sldId="392"/>
            <ac:spMk id="17" creationId="{6A291F89-6D75-4C84-8475-A516B6A6897A}"/>
          </ac:spMkLst>
        </pc:spChg>
        <pc:spChg chg="add mod">
          <ac:chgData name="LoweryR" userId="d95e7125-c11d-45ad-a9aa-2825f18c9141" providerId="ADAL" clId="{1844741F-9494-4884-BC72-6D52E25325C8}" dt="2021-04-26T18:18:29.577" v="964" actId="1076"/>
          <ac:spMkLst>
            <pc:docMk/>
            <pc:sldMk cId="3477579842" sldId="392"/>
            <ac:spMk id="19" creationId="{AC94E0B7-5641-4E44-8FFA-52DE43C111D1}"/>
          </ac:spMkLst>
        </pc:spChg>
        <pc:spChg chg="add del">
          <ac:chgData name="LoweryR" userId="d95e7125-c11d-45ad-a9aa-2825f18c9141" providerId="ADAL" clId="{1844741F-9494-4884-BC72-6D52E25325C8}" dt="2021-04-26T18:16:18.842" v="941" actId="478"/>
          <ac:spMkLst>
            <pc:docMk/>
            <pc:sldMk cId="3477579842" sldId="392"/>
            <ac:spMk id="20" creationId="{3AFA4C3B-B339-4DB9-8622-6DAF6019A52D}"/>
          </ac:spMkLst>
        </pc:spChg>
        <pc:spChg chg="add mod">
          <ac:chgData name="LoweryR" userId="d95e7125-c11d-45ad-a9aa-2825f18c9141" providerId="ADAL" clId="{1844741F-9494-4884-BC72-6D52E25325C8}" dt="2021-04-26T18:18:25.024" v="963" actId="1038"/>
          <ac:spMkLst>
            <pc:docMk/>
            <pc:sldMk cId="3477579842" sldId="392"/>
            <ac:spMk id="21" creationId="{D4583B83-FA58-4413-8D1A-4FAE7B25A6C9}"/>
          </ac:spMkLst>
        </pc:spChg>
        <pc:picChg chg="add del">
          <ac:chgData name="LoweryR" userId="d95e7125-c11d-45ad-a9aa-2825f18c9141" providerId="ADAL" clId="{1844741F-9494-4884-BC72-6D52E25325C8}" dt="2021-04-26T15:17:18.795" v="345" actId="478"/>
          <ac:picMkLst>
            <pc:docMk/>
            <pc:sldMk cId="3477579842" sldId="392"/>
            <ac:picMk id="5" creationId="{F80D82C7-7BDF-41C4-97C9-59DA9C88B42C}"/>
          </ac:picMkLst>
        </pc:picChg>
        <pc:picChg chg="add del mod">
          <ac:chgData name="LoweryR" userId="d95e7125-c11d-45ad-a9aa-2825f18c9141" providerId="ADAL" clId="{1844741F-9494-4884-BC72-6D52E25325C8}" dt="2021-04-26T15:17:21.697" v="349" actId="478"/>
          <ac:picMkLst>
            <pc:docMk/>
            <pc:sldMk cId="3477579842" sldId="392"/>
            <ac:picMk id="13" creationId="{2F7FBAD9-B8CB-49A4-B2E0-4BC3660B9CAF}"/>
          </ac:picMkLst>
        </pc:picChg>
        <pc:picChg chg="add mod">
          <ac:chgData name="LoweryR" userId="d95e7125-c11d-45ad-a9aa-2825f18c9141" providerId="ADAL" clId="{1844741F-9494-4884-BC72-6D52E25325C8}" dt="2021-04-26T18:18:15.004" v="954" actId="1076"/>
          <ac:picMkLst>
            <pc:docMk/>
            <pc:sldMk cId="3477579842" sldId="392"/>
            <ac:picMk id="15" creationId="{CE520216-B380-4F5C-BFFA-5AA6F9B7F0F8}"/>
          </ac:picMkLst>
        </pc:picChg>
        <pc:picChg chg="add mod">
          <ac:chgData name="LoweryR" userId="d95e7125-c11d-45ad-a9aa-2825f18c9141" providerId="ADAL" clId="{1844741F-9494-4884-BC72-6D52E25325C8}" dt="2021-04-26T18:17:56.300" v="951" actId="1076"/>
          <ac:picMkLst>
            <pc:docMk/>
            <pc:sldMk cId="3477579842" sldId="392"/>
            <ac:picMk id="18" creationId="{AAF57C10-9103-4EEF-B327-0204B7233A1C}"/>
          </ac:picMkLst>
        </pc:picChg>
      </pc:sldChg>
      <pc:sldChg chg="addSp delSp modSp add del mod ord">
        <pc:chgData name="LoweryR" userId="d95e7125-c11d-45ad-a9aa-2825f18c9141" providerId="ADAL" clId="{1844741F-9494-4884-BC72-6D52E25325C8}" dt="2021-04-26T15:41:37.449" v="607" actId="47"/>
        <pc:sldMkLst>
          <pc:docMk/>
          <pc:sldMk cId="3804023917" sldId="393"/>
        </pc:sldMkLst>
        <pc:picChg chg="add del mod">
          <ac:chgData name="LoweryR" userId="d95e7125-c11d-45ad-a9aa-2825f18c9141" providerId="ADAL" clId="{1844741F-9494-4884-BC72-6D52E25325C8}" dt="2021-04-26T15:41:09.294" v="600" actId="478"/>
          <ac:picMkLst>
            <pc:docMk/>
            <pc:sldMk cId="3804023917" sldId="393"/>
            <ac:picMk id="3" creationId="{346A6852-FA77-48C3-9AE5-AD827C2D28EA}"/>
          </ac:picMkLst>
        </pc:picChg>
      </pc:sldChg>
      <pc:sldChg chg="del">
        <pc:chgData name="LoweryR" userId="d95e7125-c11d-45ad-a9aa-2825f18c9141" providerId="ADAL" clId="{1844741F-9494-4884-BC72-6D52E25325C8}" dt="2021-04-26T14:57:16.471" v="8" actId="47"/>
        <pc:sldMkLst>
          <pc:docMk/>
          <pc:sldMk cId="4221047298" sldId="393"/>
        </pc:sldMkLst>
      </pc:sldChg>
      <pc:sldChg chg="del">
        <pc:chgData name="LoweryR" userId="d95e7125-c11d-45ad-a9aa-2825f18c9141" providerId="ADAL" clId="{1844741F-9494-4884-BC72-6D52E25325C8}" dt="2021-04-26T14:57:16.625" v="9" actId="47"/>
        <pc:sldMkLst>
          <pc:docMk/>
          <pc:sldMk cId="347337252" sldId="394"/>
        </pc:sldMkLst>
      </pc:sldChg>
      <pc:sldChg chg="addSp delSp modSp new mod ord modAnim">
        <pc:chgData name="LoweryR" userId="d95e7125-c11d-45ad-a9aa-2825f18c9141" providerId="ADAL" clId="{1844741F-9494-4884-BC72-6D52E25325C8}" dt="2021-04-27T21:19:07.199" v="2733"/>
        <pc:sldMkLst>
          <pc:docMk/>
          <pc:sldMk cId="945584814" sldId="394"/>
        </pc:sldMkLst>
        <pc:spChg chg="del">
          <ac:chgData name="LoweryR" userId="d95e7125-c11d-45ad-a9aa-2825f18c9141" providerId="ADAL" clId="{1844741F-9494-4884-BC72-6D52E25325C8}" dt="2021-04-26T15:21:20.965" v="386" actId="478"/>
          <ac:spMkLst>
            <pc:docMk/>
            <pc:sldMk cId="945584814" sldId="394"/>
            <ac:spMk id="2" creationId="{CBBB4962-1D1F-4B41-BAF0-E84069C6142B}"/>
          </ac:spMkLst>
        </pc:spChg>
        <pc:spChg chg="del">
          <ac:chgData name="LoweryR" userId="d95e7125-c11d-45ad-a9aa-2825f18c9141" providerId="ADAL" clId="{1844741F-9494-4884-BC72-6D52E25325C8}" dt="2021-04-26T15:21:20.091" v="385" actId="478"/>
          <ac:spMkLst>
            <pc:docMk/>
            <pc:sldMk cId="945584814" sldId="394"/>
            <ac:spMk id="3" creationId="{93F065BB-0018-46BF-BE9F-E511B163F681}"/>
          </ac:spMkLst>
        </pc:spChg>
        <pc:spChg chg="add mod">
          <ac:chgData name="LoweryR" userId="d95e7125-c11d-45ad-a9aa-2825f18c9141" providerId="ADAL" clId="{1844741F-9494-4884-BC72-6D52E25325C8}" dt="2021-04-26T15:45:39.992" v="765" actId="1076"/>
          <ac:spMkLst>
            <pc:docMk/>
            <pc:sldMk cId="945584814" sldId="394"/>
            <ac:spMk id="8" creationId="{9F739E7F-4D68-4170-8C94-8A32D2009DCC}"/>
          </ac:spMkLst>
        </pc:spChg>
        <pc:spChg chg="add del mod">
          <ac:chgData name="LoweryR" userId="d95e7125-c11d-45ad-a9aa-2825f18c9141" providerId="ADAL" clId="{1844741F-9494-4884-BC72-6D52E25325C8}" dt="2021-04-26T15:24:29.774" v="435" actId="21"/>
          <ac:spMkLst>
            <pc:docMk/>
            <pc:sldMk cId="945584814" sldId="394"/>
            <ac:spMk id="9" creationId="{5361E499-8F0D-4EF3-8652-E6EF535ECA31}"/>
          </ac:spMkLst>
        </pc:spChg>
        <pc:picChg chg="add mod modCrop">
          <ac:chgData name="LoweryR" userId="d95e7125-c11d-45ad-a9aa-2825f18c9141" providerId="ADAL" clId="{1844741F-9494-4884-BC72-6D52E25325C8}" dt="2021-04-26T15:22:36.436" v="394" actId="1076"/>
          <ac:picMkLst>
            <pc:docMk/>
            <pc:sldMk cId="945584814" sldId="394"/>
            <ac:picMk id="5" creationId="{EEFD97BF-0A52-4D55-A5BE-E23B5B6083C8}"/>
          </ac:picMkLst>
        </pc:picChg>
        <pc:cxnChg chg="add mod">
          <ac:chgData name="LoweryR" userId="d95e7125-c11d-45ad-a9aa-2825f18c9141" providerId="ADAL" clId="{1844741F-9494-4884-BC72-6D52E25325C8}" dt="2021-04-26T15:45:43.135" v="766" actId="14100"/>
          <ac:cxnSpMkLst>
            <pc:docMk/>
            <pc:sldMk cId="945584814" sldId="394"/>
            <ac:cxnSpMk id="7" creationId="{54DD7FCC-BB6E-4D43-BC13-12EB13077313}"/>
          </ac:cxnSpMkLst>
        </pc:cxnChg>
      </pc:sldChg>
      <pc:sldChg chg="del">
        <pc:chgData name="LoweryR" userId="d95e7125-c11d-45ad-a9aa-2825f18c9141" providerId="ADAL" clId="{1844741F-9494-4884-BC72-6D52E25325C8}" dt="2021-04-26T14:57:16.787" v="10" actId="47"/>
        <pc:sldMkLst>
          <pc:docMk/>
          <pc:sldMk cId="477642964" sldId="395"/>
        </pc:sldMkLst>
      </pc:sldChg>
      <pc:sldChg chg="addSp modSp add mod ord modAnim">
        <pc:chgData name="LoweryR" userId="d95e7125-c11d-45ad-a9aa-2825f18c9141" providerId="ADAL" clId="{1844741F-9494-4884-BC72-6D52E25325C8}" dt="2021-04-27T21:19:19.349" v="2735"/>
        <pc:sldMkLst>
          <pc:docMk/>
          <pc:sldMk cId="1412077337" sldId="395"/>
        </pc:sldMkLst>
        <pc:spChg chg="add mod">
          <ac:chgData name="LoweryR" userId="d95e7125-c11d-45ad-a9aa-2825f18c9141" providerId="ADAL" clId="{1844741F-9494-4884-BC72-6D52E25325C8}" dt="2021-04-26T15:45:02.559" v="760" actId="1076"/>
          <ac:spMkLst>
            <pc:docMk/>
            <pc:sldMk cId="1412077337" sldId="395"/>
            <ac:spMk id="6" creationId="{A85F5FBE-33D1-4028-8345-C5162E9A172B}"/>
          </ac:spMkLst>
        </pc:spChg>
        <pc:cxnChg chg="mod">
          <ac:chgData name="LoweryR" userId="d95e7125-c11d-45ad-a9aa-2825f18c9141" providerId="ADAL" clId="{1844741F-9494-4884-BC72-6D52E25325C8}" dt="2021-04-26T15:45:00.512" v="759" actId="14100"/>
          <ac:cxnSpMkLst>
            <pc:docMk/>
            <pc:sldMk cId="1412077337" sldId="395"/>
            <ac:cxnSpMk id="7" creationId="{54DD7FCC-BB6E-4D43-BC13-12EB13077313}"/>
          </ac:cxnSpMkLst>
        </pc:cxnChg>
      </pc:sldChg>
      <pc:sldChg chg="del">
        <pc:chgData name="LoweryR" userId="d95e7125-c11d-45ad-a9aa-2825f18c9141" providerId="ADAL" clId="{1844741F-9494-4884-BC72-6D52E25325C8}" dt="2021-04-26T14:57:16.938" v="11" actId="47"/>
        <pc:sldMkLst>
          <pc:docMk/>
          <pc:sldMk cId="875367656" sldId="396"/>
        </pc:sldMkLst>
      </pc:sldChg>
      <pc:sldChg chg="addSp delSp modSp add mod ord">
        <pc:chgData name="LoweryR" userId="d95e7125-c11d-45ad-a9aa-2825f18c9141" providerId="ADAL" clId="{1844741F-9494-4884-BC72-6D52E25325C8}" dt="2021-04-27T13:28:31.242" v="970"/>
        <pc:sldMkLst>
          <pc:docMk/>
          <pc:sldMk cId="3689445554" sldId="396"/>
        </pc:sldMkLst>
        <pc:spChg chg="add del mod">
          <ac:chgData name="LoweryR" userId="d95e7125-c11d-45ad-a9aa-2825f18c9141" providerId="ADAL" clId="{1844741F-9494-4884-BC72-6D52E25325C8}" dt="2021-04-26T15:27:11.461" v="451" actId="478"/>
          <ac:spMkLst>
            <pc:docMk/>
            <pc:sldMk cId="3689445554" sldId="396"/>
            <ac:spMk id="2" creationId="{EBE3F1CF-176C-4144-871E-9AA99761F33C}"/>
          </ac:spMkLst>
        </pc:spChg>
        <pc:spChg chg="add mod">
          <ac:chgData name="LoweryR" userId="d95e7125-c11d-45ad-a9aa-2825f18c9141" providerId="ADAL" clId="{1844741F-9494-4884-BC72-6D52E25325C8}" dt="2021-04-26T17:15:17.314" v="771" actId="14100"/>
          <ac:spMkLst>
            <pc:docMk/>
            <pc:sldMk cId="3689445554" sldId="396"/>
            <ac:spMk id="3" creationId="{B54F19A5-B093-47AA-83B7-B5B16FA4B2D9}"/>
          </ac:spMkLst>
        </pc:spChg>
        <pc:spChg chg="add del">
          <ac:chgData name="LoweryR" userId="d95e7125-c11d-45ad-a9aa-2825f18c9141" providerId="ADAL" clId="{1844741F-9494-4884-BC72-6D52E25325C8}" dt="2021-04-26T15:28:48.378" v="463" actId="478"/>
          <ac:spMkLst>
            <pc:docMk/>
            <pc:sldMk cId="3689445554" sldId="396"/>
            <ac:spMk id="4" creationId="{64371858-94B1-414E-BFF2-B11EC50F890F}"/>
          </ac:spMkLst>
        </pc:spChg>
        <pc:spChg chg="del mod">
          <ac:chgData name="LoweryR" userId="d95e7125-c11d-45ad-a9aa-2825f18c9141" providerId="ADAL" clId="{1844741F-9494-4884-BC72-6D52E25325C8}" dt="2021-04-26T15:25:18.015" v="442" actId="478"/>
          <ac:spMkLst>
            <pc:docMk/>
            <pc:sldMk cId="3689445554" sldId="396"/>
            <ac:spMk id="6" creationId="{A85F5FBE-33D1-4028-8345-C5162E9A172B}"/>
          </ac:spMkLst>
        </pc:spChg>
        <pc:spChg chg="add mod">
          <ac:chgData name="LoweryR" userId="d95e7125-c11d-45ad-a9aa-2825f18c9141" providerId="ADAL" clId="{1844741F-9494-4884-BC72-6D52E25325C8}" dt="2021-04-26T17:15:05.741" v="767" actId="14100"/>
          <ac:spMkLst>
            <pc:docMk/>
            <pc:sldMk cId="3689445554" sldId="396"/>
            <ac:spMk id="9" creationId="{F280238D-A763-42D9-AA20-B841B111B503}"/>
          </ac:spMkLst>
        </pc:spChg>
        <pc:spChg chg="add mod">
          <ac:chgData name="LoweryR" userId="d95e7125-c11d-45ad-a9aa-2825f18c9141" providerId="ADAL" clId="{1844741F-9494-4884-BC72-6D52E25325C8}" dt="2021-04-26T15:32:56.287" v="505"/>
          <ac:spMkLst>
            <pc:docMk/>
            <pc:sldMk cId="3689445554" sldId="396"/>
            <ac:spMk id="10" creationId="{ED8DFD01-0DF5-468C-BFF8-E87199CCCD6B}"/>
          </ac:spMkLst>
        </pc:spChg>
        <pc:picChg chg="del">
          <ac:chgData name="LoweryR" userId="d95e7125-c11d-45ad-a9aa-2825f18c9141" providerId="ADAL" clId="{1844741F-9494-4884-BC72-6D52E25325C8}" dt="2021-04-26T15:25:15.522" v="440" actId="478"/>
          <ac:picMkLst>
            <pc:docMk/>
            <pc:sldMk cId="3689445554" sldId="396"/>
            <ac:picMk id="5" creationId="{EEFD97BF-0A52-4D55-A5BE-E23B5B6083C8}"/>
          </ac:picMkLst>
        </pc:picChg>
        <pc:picChg chg="add mod modCrop">
          <ac:chgData name="LoweryR" userId="d95e7125-c11d-45ad-a9aa-2825f18c9141" providerId="ADAL" clId="{1844741F-9494-4884-BC72-6D52E25325C8}" dt="2021-04-26T15:34:11.871" v="508" actId="1076"/>
          <ac:picMkLst>
            <pc:docMk/>
            <pc:sldMk cId="3689445554" sldId="396"/>
            <ac:picMk id="8" creationId="{343D6B19-685C-4233-B1F1-8BCD904CF90D}"/>
          </ac:picMkLst>
        </pc:picChg>
        <pc:cxnChg chg="del">
          <ac:chgData name="LoweryR" userId="d95e7125-c11d-45ad-a9aa-2825f18c9141" providerId="ADAL" clId="{1844741F-9494-4884-BC72-6D52E25325C8}" dt="2021-04-26T15:25:18.602" v="443" actId="478"/>
          <ac:cxnSpMkLst>
            <pc:docMk/>
            <pc:sldMk cId="3689445554" sldId="396"/>
            <ac:cxnSpMk id="7" creationId="{54DD7FCC-BB6E-4D43-BC13-12EB13077313}"/>
          </ac:cxnSpMkLst>
        </pc:cxnChg>
      </pc:sldChg>
      <pc:sldChg chg="addSp delSp modSp add mod ord modAnim">
        <pc:chgData name="LoweryR" userId="d95e7125-c11d-45ad-a9aa-2825f18c9141" providerId="ADAL" clId="{1844741F-9494-4884-BC72-6D52E25325C8}" dt="2021-04-27T21:19:43.064" v="2738"/>
        <pc:sldMkLst>
          <pc:docMk/>
          <pc:sldMk cId="2194572242" sldId="397"/>
        </pc:sldMkLst>
        <pc:spChg chg="add mod">
          <ac:chgData name="LoweryR" userId="d95e7125-c11d-45ad-a9aa-2825f18c9141" providerId="ADAL" clId="{1844741F-9494-4884-BC72-6D52E25325C8}" dt="2021-04-26T15:36:49.549" v="542" actId="1076"/>
          <ac:spMkLst>
            <pc:docMk/>
            <pc:sldMk cId="2194572242" sldId="397"/>
            <ac:spMk id="2" creationId="{B13B0F74-2558-4D98-AA3B-4B213E755649}"/>
          </ac:spMkLst>
        </pc:spChg>
        <pc:spChg chg="del">
          <ac:chgData name="LoweryR" userId="d95e7125-c11d-45ad-a9aa-2825f18c9141" providerId="ADAL" clId="{1844741F-9494-4884-BC72-6D52E25325C8}" dt="2021-04-26T15:35:01.350" v="510" actId="478"/>
          <ac:spMkLst>
            <pc:docMk/>
            <pc:sldMk cId="2194572242" sldId="397"/>
            <ac:spMk id="3" creationId="{B54F19A5-B093-47AA-83B7-B5B16FA4B2D9}"/>
          </ac:spMkLst>
        </pc:spChg>
        <pc:spChg chg="add mod">
          <ac:chgData name="LoweryR" userId="d95e7125-c11d-45ad-a9aa-2825f18c9141" providerId="ADAL" clId="{1844741F-9494-4884-BC72-6D52E25325C8}" dt="2021-04-26T15:39:56.899" v="580" actId="14100"/>
          <ac:spMkLst>
            <pc:docMk/>
            <pc:sldMk cId="2194572242" sldId="397"/>
            <ac:spMk id="4" creationId="{1E1FC927-EFBE-490A-8147-A30986A8E951}"/>
          </ac:spMkLst>
        </pc:spChg>
        <pc:spChg chg="del">
          <ac:chgData name="LoweryR" userId="d95e7125-c11d-45ad-a9aa-2825f18c9141" providerId="ADAL" clId="{1844741F-9494-4884-BC72-6D52E25325C8}" dt="2021-04-26T15:35:01.706" v="511" actId="478"/>
          <ac:spMkLst>
            <pc:docMk/>
            <pc:sldMk cId="2194572242" sldId="397"/>
            <ac:spMk id="9" creationId="{F280238D-A763-42D9-AA20-B841B111B503}"/>
          </ac:spMkLst>
        </pc:spChg>
        <pc:spChg chg="del mod">
          <ac:chgData name="LoweryR" userId="d95e7125-c11d-45ad-a9aa-2825f18c9141" providerId="ADAL" clId="{1844741F-9494-4884-BC72-6D52E25325C8}" dt="2021-04-26T15:35:03.420" v="513" actId="478"/>
          <ac:spMkLst>
            <pc:docMk/>
            <pc:sldMk cId="2194572242" sldId="397"/>
            <ac:spMk id="10" creationId="{ED8DFD01-0DF5-468C-BFF8-E87199CCCD6B}"/>
          </ac:spMkLst>
        </pc:spChg>
        <pc:spChg chg="add mod">
          <ac:chgData name="LoweryR" userId="d95e7125-c11d-45ad-a9aa-2825f18c9141" providerId="ADAL" clId="{1844741F-9494-4884-BC72-6D52E25325C8}" dt="2021-04-26T15:37:36.881" v="558" actId="1076"/>
          <ac:spMkLst>
            <pc:docMk/>
            <pc:sldMk cId="2194572242" sldId="397"/>
            <ac:spMk id="11" creationId="{2EB842D6-C9B5-4718-B378-94F7D928B933}"/>
          </ac:spMkLst>
        </pc:spChg>
        <pc:spChg chg="add mod">
          <ac:chgData name="LoweryR" userId="d95e7125-c11d-45ad-a9aa-2825f18c9141" providerId="ADAL" clId="{1844741F-9494-4884-BC72-6D52E25325C8}" dt="2021-04-26T15:39:51.393" v="579" actId="1076"/>
          <ac:spMkLst>
            <pc:docMk/>
            <pc:sldMk cId="2194572242" sldId="397"/>
            <ac:spMk id="12" creationId="{045CA713-85B0-4A91-8CED-0576F5A3C975}"/>
          </ac:spMkLst>
        </pc:spChg>
        <pc:spChg chg="add mod">
          <ac:chgData name="LoweryR" userId="d95e7125-c11d-45ad-a9aa-2825f18c9141" providerId="ADAL" clId="{1844741F-9494-4884-BC72-6D52E25325C8}" dt="2021-04-26T15:44:31.269" v="755" actId="1076"/>
          <ac:spMkLst>
            <pc:docMk/>
            <pc:sldMk cId="2194572242" sldId="397"/>
            <ac:spMk id="13" creationId="{484B70F6-E359-4A5A-94CE-949407FF806E}"/>
          </ac:spMkLst>
        </pc:spChg>
        <pc:spChg chg="add mod">
          <ac:chgData name="LoweryR" userId="d95e7125-c11d-45ad-a9aa-2825f18c9141" providerId="ADAL" clId="{1844741F-9494-4884-BC72-6D52E25325C8}" dt="2021-04-26T15:44:38.837" v="758" actId="1076"/>
          <ac:spMkLst>
            <pc:docMk/>
            <pc:sldMk cId="2194572242" sldId="397"/>
            <ac:spMk id="14" creationId="{5AD0A753-11AE-4E64-B172-14804C31B094}"/>
          </ac:spMkLst>
        </pc:spChg>
        <pc:picChg chg="mod modCrop">
          <ac:chgData name="LoweryR" userId="d95e7125-c11d-45ad-a9aa-2825f18c9141" providerId="ADAL" clId="{1844741F-9494-4884-BC72-6D52E25325C8}" dt="2021-04-26T15:44:35.537" v="757" actId="1076"/>
          <ac:picMkLst>
            <pc:docMk/>
            <pc:sldMk cId="2194572242" sldId="397"/>
            <ac:picMk id="8" creationId="{343D6B19-685C-4233-B1F1-8BCD904CF90D}"/>
          </ac:picMkLst>
        </pc:picChg>
      </pc:sldChg>
      <pc:sldChg chg="del">
        <pc:chgData name="LoweryR" userId="d95e7125-c11d-45ad-a9aa-2825f18c9141" providerId="ADAL" clId="{1844741F-9494-4884-BC72-6D52E25325C8}" dt="2021-04-26T14:57:17.288" v="13" actId="47"/>
        <pc:sldMkLst>
          <pc:docMk/>
          <pc:sldMk cId="3242237108" sldId="397"/>
        </pc:sldMkLst>
      </pc:sldChg>
      <pc:sldChg chg="delSp add del mod ord">
        <pc:chgData name="LoweryR" userId="d95e7125-c11d-45ad-a9aa-2825f18c9141" providerId="ADAL" clId="{1844741F-9494-4884-BC72-6D52E25325C8}" dt="2021-04-26T15:41:29.470" v="606" actId="47"/>
        <pc:sldMkLst>
          <pc:docMk/>
          <pc:sldMk cId="1271278413" sldId="398"/>
        </pc:sldMkLst>
        <pc:picChg chg="del">
          <ac:chgData name="LoweryR" userId="d95e7125-c11d-45ad-a9aa-2825f18c9141" providerId="ADAL" clId="{1844741F-9494-4884-BC72-6D52E25325C8}" dt="2021-04-26T15:41:25.548" v="603" actId="21"/>
          <ac:picMkLst>
            <pc:docMk/>
            <pc:sldMk cId="1271278413" sldId="398"/>
            <ac:picMk id="3" creationId="{346A6852-FA77-48C3-9AE5-AD827C2D28EA}"/>
          </ac:picMkLst>
        </pc:picChg>
      </pc:sldChg>
      <pc:sldChg chg="del">
        <pc:chgData name="LoweryR" userId="d95e7125-c11d-45ad-a9aa-2825f18c9141" providerId="ADAL" clId="{1844741F-9494-4884-BC72-6D52E25325C8}" dt="2021-04-26T14:57:17.110" v="12" actId="47"/>
        <pc:sldMkLst>
          <pc:docMk/>
          <pc:sldMk cId="3988831815" sldId="398"/>
        </pc:sldMkLst>
      </pc:sldChg>
      <pc:sldChg chg="addSp modSp add">
        <pc:chgData name="LoweryR" userId="d95e7125-c11d-45ad-a9aa-2825f18c9141" providerId="ADAL" clId="{1844741F-9494-4884-BC72-6D52E25325C8}" dt="2021-04-26T15:41:27.460" v="605"/>
        <pc:sldMkLst>
          <pc:docMk/>
          <pc:sldMk cId="968576179" sldId="399"/>
        </pc:sldMkLst>
        <pc:picChg chg="add mod">
          <ac:chgData name="LoweryR" userId="d95e7125-c11d-45ad-a9aa-2825f18c9141" providerId="ADAL" clId="{1844741F-9494-4884-BC72-6D52E25325C8}" dt="2021-04-26T15:41:27.460" v="605"/>
          <ac:picMkLst>
            <pc:docMk/>
            <pc:sldMk cId="968576179" sldId="399"/>
            <ac:picMk id="6" creationId="{6AB60EA2-FB0F-49F0-A2EE-49681FE17907}"/>
          </ac:picMkLst>
        </pc:picChg>
      </pc:sldChg>
      <pc:sldChg chg="del">
        <pc:chgData name="LoweryR" userId="d95e7125-c11d-45ad-a9aa-2825f18c9141" providerId="ADAL" clId="{1844741F-9494-4884-BC72-6D52E25325C8}" dt="2021-04-26T14:57:17.453" v="14" actId="47"/>
        <pc:sldMkLst>
          <pc:docMk/>
          <pc:sldMk cId="3938206461" sldId="399"/>
        </pc:sldMkLst>
      </pc:sldChg>
      <pc:sldChg chg="del">
        <pc:chgData name="LoweryR" userId="d95e7125-c11d-45ad-a9aa-2825f18c9141" providerId="ADAL" clId="{1844741F-9494-4884-BC72-6D52E25325C8}" dt="2021-04-26T14:57:17.627" v="15" actId="47"/>
        <pc:sldMkLst>
          <pc:docMk/>
          <pc:sldMk cId="1427479848" sldId="400"/>
        </pc:sldMkLst>
      </pc:sldChg>
      <pc:sldChg chg="addSp modSp new mod modClrScheme modAnim chgLayout">
        <pc:chgData name="LoweryR" userId="d95e7125-c11d-45ad-a9aa-2825f18c9141" providerId="ADAL" clId="{1844741F-9494-4884-BC72-6D52E25325C8}" dt="2021-04-27T21:20:41.842" v="2746"/>
        <pc:sldMkLst>
          <pc:docMk/>
          <pc:sldMk cId="3423097321" sldId="400"/>
        </pc:sldMkLst>
        <pc:spChg chg="mod">
          <ac:chgData name="LoweryR" userId="d95e7125-c11d-45ad-a9aa-2825f18c9141" providerId="ADAL" clId="{1844741F-9494-4884-BC72-6D52E25325C8}" dt="2021-04-26T17:18:36.914" v="866" actId="26606"/>
          <ac:spMkLst>
            <pc:docMk/>
            <pc:sldMk cId="3423097321" sldId="400"/>
            <ac:spMk id="2" creationId="{A3A7BB81-EDF3-4A1F-9D4E-3C5712250C4E}"/>
          </ac:spMkLst>
        </pc:spChg>
        <pc:spChg chg="mod ord">
          <ac:chgData name="LoweryR" userId="d95e7125-c11d-45ad-a9aa-2825f18c9141" providerId="ADAL" clId="{1844741F-9494-4884-BC72-6D52E25325C8}" dt="2021-04-26T17:18:38.825" v="868" actId="26606"/>
          <ac:spMkLst>
            <pc:docMk/>
            <pc:sldMk cId="3423097321" sldId="400"/>
            <ac:spMk id="3" creationId="{9BDEBB16-26D2-4228-A8D0-DC5EBAEB9D82}"/>
          </ac:spMkLst>
        </pc:spChg>
        <pc:picChg chg="add mod">
          <ac:chgData name="LoweryR" userId="d95e7125-c11d-45ad-a9aa-2825f18c9141" providerId="ADAL" clId="{1844741F-9494-4884-BC72-6D52E25325C8}" dt="2021-04-26T17:18:42.239" v="870" actId="27614"/>
          <ac:picMkLst>
            <pc:docMk/>
            <pc:sldMk cId="3423097321" sldId="400"/>
            <ac:picMk id="5" creationId="{368D7814-A0C9-4AD8-8618-7EC9AE71E05A}"/>
          </ac:picMkLst>
        </pc:picChg>
      </pc:sldChg>
      <pc:sldChg chg="modSp add mod">
        <pc:chgData name="LoweryR" userId="d95e7125-c11d-45ad-a9aa-2825f18c9141" providerId="ADAL" clId="{1844741F-9494-4884-BC72-6D52E25325C8}" dt="2021-04-26T17:19:33.666" v="882" actId="20577"/>
        <pc:sldMkLst>
          <pc:docMk/>
          <pc:sldMk cId="898694120" sldId="401"/>
        </pc:sldMkLst>
        <pc:spChg chg="mod">
          <ac:chgData name="LoweryR" userId="d95e7125-c11d-45ad-a9aa-2825f18c9141" providerId="ADAL" clId="{1844741F-9494-4884-BC72-6D52E25325C8}" dt="2021-04-26T17:19:33.666" v="882" actId="20577"/>
          <ac:spMkLst>
            <pc:docMk/>
            <pc:sldMk cId="898694120" sldId="401"/>
            <ac:spMk id="2" creationId="{5F9E20CA-AA4F-4A95-A91F-11AA2E0399F8}"/>
          </ac:spMkLst>
        </pc:spChg>
        <pc:spChg chg="mod">
          <ac:chgData name="LoweryR" userId="d95e7125-c11d-45ad-a9aa-2825f18c9141" providerId="ADAL" clId="{1844741F-9494-4884-BC72-6D52E25325C8}" dt="2021-04-26T17:19:28.358" v="880" actId="27636"/>
          <ac:spMkLst>
            <pc:docMk/>
            <pc:sldMk cId="898694120" sldId="401"/>
            <ac:spMk id="3" creationId="{036EC673-4C27-4725-9893-EEA6429B076A}"/>
          </ac:spMkLst>
        </pc:spChg>
      </pc:sldChg>
      <pc:sldChg chg="del">
        <pc:chgData name="LoweryR" userId="d95e7125-c11d-45ad-a9aa-2825f18c9141" providerId="ADAL" clId="{1844741F-9494-4884-BC72-6D52E25325C8}" dt="2021-04-26T14:57:17.789" v="16" actId="47"/>
        <pc:sldMkLst>
          <pc:docMk/>
          <pc:sldMk cId="3147976652" sldId="401"/>
        </pc:sldMkLst>
      </pc:sldChg>
      <pc:sldChg chg="del">
        <pc:chgData name="LoweryR" userId="d95e7125-c11d-45ad-a9aa-2825f18c9141" providerId="ADAL" clId="{1844741F-9494-4884-BC72-6D52E25325C8}" dt="2021-04-26T14:57:17.959" v="17" actId="47"/>
        <pc:sldMkLst>
          <pc:docMk/>
          <pc:sldMk cId="2760257852" sldId="402"/>
        </pc:sldMkLst>
      </pc:sldChg>
      <pc:sldChg chg="add del">
        <pc:chgData name="LoweryR" userId="d95e7125-c11d-45ad-a9aa-2825f18c9141" providerId="ADAL" clId="{1844741F-9494-4884-BC72-6D52E25325C8}" dt="2021-04-26T17:20:59.611" v="903" actId="47"/>
        <pc:sldMkLst>
          <pc:docMk/>
          <pc:sldMk cId="3506085707" sldId="402"/>
        </pc:sldMkLst>
      </pc:sldChg>
      <pc:sldChg chg="modSp add mod">
        <pc:chgData name="LoweryR" userId="d95e7125-c11d-45ad-a9aa-2825f18c9141" providerId="ADAL" clId="{1844741F-9494-4884-BC72-6D52E25325C8}" dt="2021-04-26T17:20:49.646" v="902" actId="20577"/>
        <pc:sldMkLst>
          <pc:docMk/>
          <pc:sldMk cId="2162463616" sldId="403"/>
        </pc:sldMkLst>
        <pc:spChg chg="mod">
          <ac:chgData name="LoweryR" userId="d95e7125-c11d-45ad-a9aa-2825f18c9141" providerId="ADAL" clId="{1844741F-9494-4884-BC72-6D52E25325C8}" dt="2021-04-26T17:20:49.646" v="902" actId="20577"/>
          <ac:spMkLst>
            <pc:docMk/>
            <pc:sldMk cId="2162463616" sldId="403"/>
            <ac:spMk id="2" creationId="{5F9E20CA-AA4F-4A95-A91F-11AA2E0399F8}"/>
          </ac:spMkLst>
        </pc:spChg>
        <pc:spChg chg="mod">
          <ac:chgData name="LoweryR" userId="d95e7125-c11d-45ad-a9aa-2825f18c9141" providerId="ADAL" clId="{1844741F-9494-4884-BC72-6D52E25325C8}" dt="2021-04-26T17:20:47.308" v="900" actId="27636"/>
          <ac:spMkLst>
            <pc:docMk/>
            <pc:sldMk cId="2162463616" sldId="403"/>
            <ac:spMk id="3" creationId="{036EC673-4C27-4725-9893-EEA6429B076A}"/>
          </ac:spMkLst>
        </pc:spChg>
      </pc:sldChg>
      <pc:sldChg chg="del">
        <pc:chgData name="LoweryR" userId="d95e7125-c11d-45ad-a9aa-2825f18c9141" providerId="ADAL" clId="{1844741F-9494-4884-BC72-6D52E25325C8}" dt="2021-04-26T14:57:18.143" v="18" actId="47"/>
        <pc:sldMkLst>
          <pc:docMk/>
          <pc:sldMk cId="3389357689" sldId="403"/>
        </pc:sldMkLst>
      </pc:sldChg>
      <pc:sldChg chg="del">
        <pc:chgData name="LoweryR" userId="d95e7125-c11d-45ad-a9aa-2825f18c9141" providerId="ADAL" clId="{1844741F-9494-4884-BC72-6D52E25325C8}" dt="2021-04-26T14:57:18.315" v="19" actId="47"/>
        <pc:sldMkLst>
          <pc:docMk/>
          <pc:sldMk cId="2612323749" sldId="404"/>
        </pc:sldMkLst>
      </pc:sldChg>
      <pc:sldChg chg="modSp add mod">
        <pc:chgData name="LoweryR" userId="d95e7125-c11d-45ad-a9aa-2825f18c9141" providerId="ADAL" clId="{1844741F-9494-4884-BC72-6D52E25325C8}" dt="2021-04-27T13:30:27.589" v="1005" actId="27636"/>
        <pc:sldMkLst>
          <pc:docMk/>
          <pc:sldMk cId="3753301533" sldId="404"/>
        </pc:sldMkLst>
        <pc:spChg chg="mod">
          <ac:chgData name="LoweryR" userId="d95e7125-c11d-45ad-a9aa-2825f18c9141" providerId="ADAL" clId="{1844741F-9494-4884-BC72-6D52E25325C8}" dt="2021-04-26T17:20:42.958" v="898" actId="20577"/>
          <ac:spMkLst>
            <pc:docMk/>
            <pc:sldMk cId="3753301533" sldId="404"/>
            <ac:spMk id="2" creationId="{5F9E20CA-AA4F-4A95-A91F-11AA2E0399F8}"/>
          </ac:spMkLst>
        </pc:spChg>
        <pc:spChg chg="mod">
          <ac:chgData name="LoweryR" userId="d95e7125-c11d-45ad-a9aa-2825f18c9141" providerId="ADAL" clId="{1844741F-9494-4884-BC72-6D52E25325C8}" dt="2021-04-27T13:30:27.589" v="1005" actId="27636"/>
          <ac:spMkLst>
            <pc:docMk/>
            <pc:sldMk cId="3753301533" sldId="404"/>
            <ac:spMk id="3" creationId="{036EC673-4C27-4725-9893-EEA6429B076A}"/>
          </ac:spMkLst>
        </pc:spChg>
      </pc:sldChg>
      <pc:sldChg chg="del">
        <pc:chgData name="LoweryR" userId="d95e7125-c11d-45ad-a9aa-2825f18c9141" providerId="ADAL" clId="{1844741F-9494-4884-BC72-6D52E25325C8}" dt="2021-04-26T14:57:18.471" v="20" actId="47"/>
        <pc:sldMkLst>
          <pc:docMk/>
          <pc:sldMk cId="2430716931" sldId="405"/>
        </pc:sldMkLst>
      </pc:sldChg>
      <pc:sldChg chg="modSp add mod">
        <pc:chgData name="LoweryR" userId="d95e7125-c11d-45ad-a9aa-2825f18c9141" providerId="ADAL" clId="{1844741F-9494-4884-BC72-6D52E25325C8}" dt="2021-04-26T17:21:53.481" v="914" actId="27636"/>
        <pc:sldMkLst>
          <pc:docMk/>
          <pc:sldMk cId="2619840580" sldId="405"/>
        </pc:sldMkLst>
        <pc:spChg chg="mod">
          <ac:chgData name="LoweryR" userId="d95e7125-c11d-45ad-a9aa-2825f18c9141" providerId="ADAL" clId="{1844741F-9494-4884-BC72-6D52E25325C8}" dt="2021-04-26T17:21:49.279" v="912" actId="20577"/>
          <ac:spMkLst>
            <pc:docMk/>
            <pc:sldMk cId="2619840580" sldId="405"/>
            <ac:spMk id="2" creationId="{5F9E20CA-AA4F-4A95-A91F-11AA2E0399F8}"/>
          </ac:spMkLst>
        </pc:spChg>
        <pc:spChg chg="mod">
          <ac:chgData name="LoweryR" userId="d95e7125-c11d-45ad-a9aa-2825f18c9141" providerId="ADAL" clId="{1844741F-9494-4884-BC72-6D52E25325C8}" dt="2021-04-26T17:21:53.481" v="914" actId="27636"/>
          <ac:spMkLst>
            <pc:docMk/>
            <pc:sldMk cId="2619840580" sldId="405"/>
            <ac:spMk id="3" creationId="{036EC673-4C27-4725-9893-EEA6429B076A}"/>
          </ac:spMkLst>
        </pc:spChg>
      </pc:sldChg>
      <pc:sldChg chg="del">
        <pc:chgData name="LoweryR" userId="d95e7125-c11d-45ad-a9aa-2825f18c9141" providerId="ADAL" clId="{1844741F-9494-4884-BC72-6D52E25325C8}" dt="2021-04-26T14:57:18.647" v="21" actId="47"/>
        <pc:sldMkLst>
          <pc:docMk/>
          <pc:sldMk cId="1164875754" sldId="406"/>
        </pc:sldMkLst>
      </pc:sldChg>
      <pc:sldChg chg="modSp add mod ord">
        <pc:chgData name="LoweryR" userId="d95e7125-c11d-45ad-a9aa-2825f18c9141" providerId="ADAL" clId="{1844741F-9494-4884-BC72-6D52E25325C8}" dt="2021-04-27T13:32:07.383" v="1029"/>
        <pc:sldMkLst>
          <pc:docMk/>
          <pc:sldMk cId="3485490026" sldId="406"/>
        </pc:sldMkLst>
        <pc:spChg chg="mod">
          <ac:chgData name="LoweryR" userId="d95e7125-c11d-45ad-a9aa-2825f18c9141" providerId="ADAL" clId="{1844741F-9494-4884-BC72-6D52E25325C8}" dt="2021-04-26T17:21:57.451" v="917" actId="27636"/>
          <ac:spMkLst>
            <pc:docMk/>
            <pc:sldMk cId="3485490026" sldId="406"/>
            <ac:spMk id="3" creationId="{036EC673-4C27-4725-9893-EEA6429B076A}"/>
          </ac:spMkLst>
        </pc:spChg>
      </pc:sldChg>
      <pc:sldChg chg="del">
        <pc:chgData name="LoweryR" userId="d95e7125-c11d-45ad-a9aa-2825f18c9141" providerId="ADAL" clId="{1844741F-9494-4884-BC72-6D52E25325C8}" dt="2021-04-26T14:57:18.825" v="22" actId="47"/>
        <pc:sldMkLst>
          <pc:docMk/>
          <pc:sldMk cId="199068503" sldId="407"/>
        </pc:sldMkLst>
      </pc:sldChg>
      <pc:sldChg chg="modSp new mod modAnim">
        <pc:chgData name="LoweryR" userId="d95e7125-c11d-45ad-a9aa-2825f18c9141" providerId="ADAL" clId="{1844741F-9494-4884-BC72-6D52E25325C8}" dt="2021-04-27T21:20:58.076" v="2748"/>
        <pc:sldMkLst>
          <pc:docMk/>
          <pc:sldMk cId="1847054510" sldId="407"/>
        </pc:sldMkLst>
        <pc:spChg chg="mod">
          <ac:chgData name="LoweryR" userId="d95e7125-c11d-45ad-a9aa-2825f18c9141" providerId="ADAL" clId="{1844741F-9494-4884-BC72-6D52E25325C8}" dt="2021-04-27T13:31:09.915" v="1020" actId="20577"/>
          <ac:spMkLst>
            <pc:docMk/>
            <pc:sldMk cId="1847054510" sldId="407"/>
            <ac:spMk id="2" creationId="{1A04F7FC-F850-4A80-B06B-8F2F697EF487}"/>
          </ac:spMkLst>
        </pc:spChg>
        <pc:spChg chg="mod">
          <ac:chgData name="LoweryR" userId="d95e7125-c11d-45ad-a9aa-2825f18c9141" providerId="ADAL" clId="{1844741F-9494-4884-BC72-6D52E25325C8}" dt="2021-04-27T13:31:34.633" v="1027" actId="6549"/>
          <ac:spMkLst>
            <pc:docMk/>
            <pc:sldMk cId="1847054510" sldId="407"/>
            <ac:spMk id="3" creationId="{D9AFE3A3-FCA4-4451-B37F-CF1A559FC709}"/>
          </ac:spMkLst>
        </pc:spChg>
      </pc:sldChg>
      <pc:sldChg chg="del">
        <pc:chgData name="LoweryR" userId="d95e7125-c11d-45ad-a9aa-2825f18c9141" providerId="ADAL" clId="{1844741F-9494-4884-BC72-6D52E25325C8}" dt="2021-04-26T14:57:18.995" v="23" actId="47"/>
        <pc:sldMkLst>
          <pc:docMk/>
          <pc:sldMk cId="196733467" sldId="408"/>
        </pc:sldMkLst>
      </pc:sldChg>
      <pc:sldChg chg="addSp modSp add mod">
        <pc:chgData name="LoweryR" userId="d95e7125-c11d-45ad-a9aa-2825f18c9141" providerId="ADAL" clId="{1844741F-9494-4884-BC72-6D52E25325C8}" dt="2021-04-27T13:30:12.235" v="1003" actId="1076"/>
        <pc:sldMkLst>
          <pc:docMk/>
          <pc:sldMk cId="1501533653" sldId="408"/>
        </pc:sldMkLst>
        <pc:spChg chg="add mod">
          <ac:chgData name="LoweryR" userId="d95e7125-c11d-45ad-a9aa-2825f18c9141" providerId="ADAL" clId="{1844741F-9494-4884-BC72-6D52E25325C8}" dt="2021-04-27T13:30:12.235" v="1003" actId="1076"/>
          <ac:spMkLst>
            <pc:docMk/>
            <pc:sldMk cId="1501533653" sldId="408"/>
            <ac:spMk id="4" creationId="{CDCF8363-663C-47B3-B489-A72413A17090}"/>
          </ac:spMkLst>
        </pc:spChg>
      </pc:sldChg>
      <pc:sldChg chg="modSp add mod">
        <pc:chgData name="LoweryR" userId="d95e7125-c11d-45ad-a9aa-2825f18c9141" providerId="ADAL" clId="{1844741F-9494-4884-BC72-6D52E25325C8}" dt="2021-04-27T13:30:31.255" v="1007"/>
        <pc:sldMkLst>
          <pc:docMk/>
          <pc:sldMk cId="1530216040" sldId="409"/>
        </pc:sldMkLst>
        <pc:spChg chg="mod">
          <ac:chgData name="LoweryR" userId="d95e7125-c11d-45ad-a9aa-2825f18c9141" providerId="ADAL" clId="{1844741F-9494-4884-BC72-6D52E25325C8}" dt="2021-04-27T13:30:31.255" v="1007"/>
          <ac:spMkLst>
            <pc:docMk/>
            <pc:sldMk cId="1530216040" sldId="409"/>
            <ac:spMk id="3" creationId="{036EC673-4C27-4725-9893-EEA6429B076A}"/>
          </ac:spMkLst>
        </pc:spChg>
      </pc:sldChg>
      <pc:sldChg chg="del">
        <pc:chgData name="LoweryR" userId="d95e7125-c11d-45ad-a9aa-2825f18c9141" providerId="ADAL" clId="{1844741F-9494-4884-BC72-6D52E25325C8}" dt="2021-04-26T14:57:19.177" v="24" actId="47"/>
        <pc:sldMkLst>
          <pc:docMk/>
          <pc:sldMk cId="4197426068" sldId="409"/>
        </pc:sldMkLst>
      </pc:sldChg>
      <pc:sldChg chg="del">
        <pc:chgData name="LoweryR" userId="d95e7125-c11d-45ad-a9aa-2825f18c9141" providerId="ADAL" clId="{1844741F-9494-4884-BC72-6D52E25325C8}" dt="2021-04-26T14:57:19.351" v="25" actId="47"/>
        <pc:sldMkLst>
          <pc:docMk/>
          <pc:sldMk cId="54964902" sldId="410"/>
        </pc:sldMkLst>
      </pc:sldChg>
      <pc:sldChg chg="modSp add mod modAnim">
        <pc:chgData name="LoweryR" userId="d95e7125-c11d-45ad-a9aa-2825f18c9141" providerId="ADAL" clId="{1844741F-9494-4884-BC72-6D52E25325C8}" dt="2021-04-27T21:21:20.295" v="2750"/>
        <pc:sldMkLst>
          <pc:docMk/>
          <pc:sldMk cId="1270937131" sldId="410"/>
        </pc:sldMkLst>
        <pc:spChg chg="mod">
          <ac:chgData name="LoweryR" userId="d95e7125-c11d-45ad-a9aa-2825f18c9141" providerId="ADAL" clId="{1844741F-9494-4884-BC72-6D52E25325C8}" dt="2021-04-27T13:32:57.921" v="1045" actId="20577"/>
          <ac:spMkLst>
            <pc:docMk/>
            <pc:sldMk cId="1270937131" sldId="410"/>
            <ac:spMk id="2" creationId="{1A04F7FC-F850-4A80-B06B-8F2F697EF487}"/>
          </ac:spMkLst>
        </pc:spChg>
        <pc:spChg chg="mod">
          <ac:chgData name="LoweryR" userId="d95e7125-c11d-45ad-a9aa-2825f18c9141" providerId="ADAL" clId="{1844741F-9494-4884-BC72-6D52E25325C8}" dt="2021-04-27T13:34:37.637" v="1308" actId="20577"/>
          <ac:spMkLst>
            <pc:docMk/>
            <pc:sldMk cId="1270937131" sldId="410"/>
            <ac:spMk id="3" creationId="{D9AFE3A3-FCA4-4451-B37F-CF1A559FC709}"/>
          </ac:spMkLst>
        </pc:spChg>
      </pc:sldChg>
      <pc:sldChg chg="del">
        <pc:chgData name="LoweryR" userId="d95e7125-c11d-45ad-a9aa-2825f18c9141" providerId="ADAL" clId="{1844741F-9494-4884-BC72-6D52E25325C8}" dt="2021-04-26T14:57:19.532" v="26" actId="47"/>
        <pc:sldMkLst>
          <pc:docMk/>
          <pc:sldMk cId="466960222" sldId="411"/>
        </pc:sldMkLst>
      </pc:sldChg>
      <pc:sldChg chg="addSp modSp add mod">
        <pc:chgData name="LoweryR" userId="d95e7125-c11d-45ad-a9aa-2825f18c9141" providerId="ADAL" clId="{1844741F-9494-4884-BC72-6D52E25325C8}" dt="2021-04-27T13:36:08.771" v="1320" actId="14100"/>
        <pc:sldMkLst>
          <pc:docMk/>
          <pc:sldMk cId="2091319305" sldId="411"/>
        </pc:sldMkLst>
        <pc:spChg chg="add mod">
          <ac:chgData name="LoweryR" userId="d95e7125-c11d-45ad-a9aa-2825f18c9141" providerId="ADAL" clId="{1844741F-9494-4884-BC72-6D52E25325C8}" dt="2021-04-27T13:36:08.771" v="1320" actId="14100"/>
          <ac:spMkLst>
            <pc:docMk/>
            <pc:sldMk cId="2091319305" sldId="411"/>
            <ac:spMk id="5" creationId="{B959FD4C-679B-4892-9162-1B5D0CB2E5CE}"/>
          </ac:spMkLst>
        </pc:spChg>
      </pc:sldChg>
      <pc:sldChg chg="modSp add mod ord">
        <pc:chgData name="LoweryR" userId="d95e7125-c11d-45ad-a9aa-2825f18c9141" providerId="ADAL" clId="{1844741F-9494-4884-BC72-6D52E25325C8}" dt="2021-04-27T21:21:49.611" v="2753"/>
        <pc:sldMkLst>
          <pc:docMk/>
          <pc:sldMk cId="2808851270" sldId="412"/>
        </pc:sldMkLst>
        <pc:spChg chg="mod">
          <ac:chgData name="LoweryR" userId="d95e7125-c11d-45ad-a9aa-2825f18c9141" providerId="ADAL" clId="{1844741F-9494-4884-BC72-6D52E25325C8}" dt="2021-04-27T21:21:28.752" v="2751" actId="1076"/>
          <ac:spMkLst>
            <pc:docMk/>
            <pc:sldMk cId="2808851270" sldId="412"/>
            <ac:spMk id="5" creationId="{B959FD4C-679B-4892-9162-1B5D0CB2E5CE}"/>
          </ac:spMkLst>
        </pc:spChg>
      </pc:sldChg>
      <pc:sldChg chg="del">
        <pc:chgData name="LoweryR" userId="d95e7125-c11d-45ad-a9aa-2825f18c9141" providerId="ADAL" clId="{1844741F-9494-4884-BC72-6D52E25325C8}" dt="2021-04-26T14:57:19.709" v="27" actId="47"/>
        <pc:sldMkLst>
          <pc:docMk/>
          <pc:sldMk cId="3405852628" sldId="412"/>
        </pc:sldMkLst>
      </pc:sldChg>
      <pc:sldChg chg="addSp modSp new mod modAnim">
        <pc:chgData name="LoweryR" userId="d95e7125-c11d-45ad-a9aa-2825f18c9141" providerId="ADAL" clId="{1844741F-9494-4884-BC72-6D52E25325C8}" dt="2021-04-27T21:22:17.600" v="2757"/>
        <pc:sldMkLst>
          <pc:docMk/>
          <pc:sldMk cId="43324755" sldId="413"/>
        </pc:sldMkLst>
        <pc:spChg chg="mod">
          <ac:chgData name="LoweryR" userId="d95e7125-c11d-45ad-a9aa-2825f18c9141" providerId="ADAL" clId="{1844741F-9494-4884-BC72-6D52E25325C8}" dt="2021-04-27T13:38:16.310" v="1345" actId="20577"/>
          <ac:spMkLst>
            <pc:docMk/>
            <pc:sldMk cId="43324755" sldId="413"/>
            <ac:spMk id="2" creationId="{46F51356-85B3-4D01-B117-6E55797A2424}"/>
          </ac:spMkLst>
        </pc:spChg>
        <pc:spChg chg="mod">
          <ac:chgData name="LoweryR" userId="d95e7125-c11d-45ad-a9aa-2825f18c9141" providerId="ADAL" clId="{1844741F-9494-4884-BC72-6D52E25325C8}" dt="2021-04-27T13:55:52.073" v="1848" actId="20577"/>
          <ac:spMkLst>
            <pc:docMk/>
            <pc:sldMk cId="43324755" sldId="413"/>
            <ac:spMk id="3" creationId="{828F5182-9DB0-4F8F-B0E7-0615A2D3AF6A}"/>
          </ac:spMkLst>
        </pc:spChg>
        <pc:spChg chg="add mod">
          <ac:chgData name="LoweryR" userId="d95e7125-c11d-45ad-a9aa-2825f18c9141" providerId="ADAL" clId="{1844741F-9494-4884-BC72-6D52E25325C8}" dt="2021-04-27T13:40:36.610" v="1430" actId="21"/>
          <ac:spMkLst>
            <pc:docMk/>
            <pc:sldMk cId="43324755" sldId="413"/>
            <ac:spMk id="5" creationId="{1712B96E-48FC-4EB7-BA89-08187D05F114}"/>
          </ac:spMkLst>
        </pc:spChg>
      </pc:sldChg>
      <pc:sldChg chg="del">
        <pc:chgData name="LoweryR" userId="d95e7125-c11d-45ad-a9aa-2825f18c9141" providerId="ADAL" clId="{1844741F-9494-4884-BC72-6D52E25325C8}" dt="2021-04-26T14:57:19.897" v="28" actId="47"/>
        <pc:sldMkLst>
          <pc:docMk/>
          <pc:sldMk cId="2031025430" sldId="413"/>
        </pc:sldMkLst>
      </pc:sldChg>
      <pc:sldChg chg="addSp delSp modSp add mod modAnim">
        <pc:chgData name="LoweryR" userId="d95e7125-c11d-45ad-a9aa-2825f18c9141" providerId="ADAL" clId="{1844741F-9494-4884-BC72-6D52E25325C8}" dt="2021-04-27T21:21:59.195" v="2754"/>
        <pc:sldMkLst>
          <pc:docMk/>
          <pc:sldMk cId="2373741362" sldId="414"/>
        </pc:sldMkLst>
        <pc:spChg chg="mod">
          <ac:chgData name="LoweryR" userId="d95e7125-c11d-45ad-a9aa-2825f18c9141" providerId="ADAL" clId="{1844741F-9494-4884-BC72-6D52E25325C8}" dt="2021-04-27T13:44:02.063" v="1589" actId="20577"/>
          <ac:spMkLst>
            <pc:docMk/>
            <pc:sldMk cId="2373741362" sldId="414"/>
            <ac:spMk id="3" creationId="{828F5182-9DB0-4F8F-B0E7-0615A2D3AF6A}"/>
          </ac:spMkLst>
        </pc:spChg>
        <pc:spChg chg="del">
          <ac:chgData name="LoweryR" userId="d95e7125-c11d-45ad-a9aa-2825f18c9141" providerId="ADAL" clId="{1844741F-9494-4884-BC72-6D52E25325C8}" dt="2021-04-27T13:40:49.559" v="1432" actId="478"/>
          <ac:spMkLst>
            <pc:docMk/>
            <pc:sldMk cId="2373741362" sldId="414"/>
            <ac:spMk id="5" creationId="{1712B96E-48FC-4EB7-BA89-08187D05F114}"/>
          </ac:spMkLst>
        </pc:spChg>
        <pc:spChg chg="add mod">
          <ac:chgData name="LoweryR" userId="d95e7125-c11d-45ad-a9aa-2825f18c9141" providerId="ADAL" clId="{1844741F-9494-4884-BC72-6D52E25325C8}" dt="2021-04-27T13:41:21.879" v="1499" actId="1076"/>
          <ac:spMkLst>
            <pc:docMk/>
            <pc:sldMk cId="2373741362" sldId="414"/>
            <ac:spMk id="6" creationId="{A4E6DEA2-2AB6-4BCD-955D-AEE6C12E8910}"/>
          </ac:spMkLst>
        </pc:spChg>
      </pc:sldChg>
      <pc:sldChg chg="del">
        <pc:chgData name="LoweryR" userId="d95e7125-c11d-45ad-a9aa-2825f18c9141" providerId="ADAL" clId="{1844741F-9494-4884-BC72-6D52E25325C8}" dt="2021-04-26T14:57:20.094" v="29" actId="47"/>
        <pc:sldMkLst>
          <pc:docMk/>
          <pc:sldMk cId="3847414687" sldId="414"/>
        </pc:sldMkLst>
      </pc:sldChg>
      <pc:sldChg chg="addSp delSp modSp add mod modAnim">
        <pc:chgData name="LoweryR" userId="d95e7125-c11d-45ad-a9aa-2825f18c9141" providerId="ADAL" clId="{1844741F-9494-4884-BC72-6D52E25325C8}" dt="2021-04-27T21:22:38.390" v="2758"/>
        <pc:sldMkLst>
          <pc:docMk/>
          <pc:sldMk cId="2872568297" sldId="415"/>
        </pc:sldMkLst>
        <pc:spChg chg="mod">
          <ac:chgData name="LoweryR" userId="d95e7125-c11d-45ad-a9aa-2825f18c9141" providerId="ADAL" clId="{1844741F-9494-4884-BC72-6D52E25325C8}" dt="2021-04-27T13:42:29.843" v="1545" actId="20577"/>
          <ac:spMkLst>
            <pc:docMk/>
            <pc:sldMk cId="2872568297" sldId="415"/>
            <ac:spMk id="3" creationId="{828F5182-9DB0-4F8F-B0E7-0615A2D3AF6A}"/>
          </ac:spMkLst>
        </pc:spChg>
        <pc:spChg chg="del">
          <ac:chgData name="LoweryR" userId="d95e7125-c11d-45ad-a9aa-2825f18c9141" providerId="ADAL" clId="{1844741F-9494-4884-BC72-6D52E25325C8}" dt="2021-04-27T13:41:59.279" v="1501" actId="478"/>
          <ac:spMkLst>
            <pc:docMk/>
            <pc:sldMk cId="2872568297" sldId="415"/>
            <ac:spMk id="6" creationId="{A4E6DEA2-2AB6-4BCD-955D-AEE6C12E8910}"/>
          </ac:spMkLst>
        </pc:spChg>
        <pc:spChg chg="add mod">
          <ac:chgData name="LoweryR" userId="d95e7125-c11d-45ad-a9aa-2825f18c9141" providerId="ADAL" clId="{1844741F-9494-4884-BC72-6D52E25325C8}" dt="2021-04-27T13:42:43.080" v="1556" actId="1076"/>
          <ac:spMkLst>
            <pc:docMk/>
            <pc:sldMk cId="2872568297" sldId="415"/>
            <ac:spMk id="7" creationId="{D238676E-3584-4909-87AE-2B53A97B83A2}"/>
          </ac:spMkLst>
        </pc:spChg>
      </pc:sldChg>
      <pc:sldChg chg="del">
        <pc:chgData name="LoweryR" userId="d95e7125-c11d-45ad-a9aa-2825f18c9141" providerId="ADAL" clId="{1844741F-9494-4884-BC72-6D52E25325C8}" dt="2021-04-26T14:57:20.288" v="30" actId="47"/>
        <pc:sldMkLst>
          <pc:docMk/>
          <pc:sldMk cId="4139419725" sldId="415"/>
        </pc:sldMkLst>
      </pc:sldChg>
      <pc:sldChg chg="del">
        <pc:chgData name="LoweryR" userId="d95e7125-c11d-45ad-a9aa-2825f18c9141" providerId="ADAL" clId="{1844741F-9494-4884-BC72-6D52E25325C8}" dt="2021-04-26T14:57:20.475" v="31" actId="47"/>
        <pc:sldMkLst>
          <pc:docMk/>
          <pc:sldMk cId="583119115" sldId="416"/>
        </pc:sldMkLst>
      </pc:sldChg>
      <pc:sldChg chg="modSp add mod">
        <pc:chgData name="LoweryR" userId="d95e7125-c11d-45ad-a9aa-2825f18c9141" providerId="ADAL" clId="{1844741F-9494-4884-BC72-6D52E25325C8}" dt="2021-04-27T21:22:45.758" v="2759" actId="1076"/>
        <pc:sldMkLst>
          <pc:docMk/>
          <pc:sldMk cId="3590649737" sldId="416"/>
        </pc:sldMkLst>
        <pc:spChg chg="mod">
          <ac:chgData name="LoweryR" userId="d95e7125-c11d-45ad-a9aa-2825f18c9141" providerId="ADAL" clId="{1844741F-9494-4884-BC72-6D52E25325C8}" dt="2021-04-27T21:22:45.758" v="2759" actId="1076"/>
          <ac:spMkLst>
            <pc:docMk/>
            <pc:sldMk cId="3590649737" sldId="416"/>
            <ac:spMk id="7" creationId="{D238676E-3584-4909-87AE-2B53A97B83A2}"/>
          </ac:spMkLst>
        </pc:spChg>
      </pc:sldChg>
      <pc:sldChg chg="addSp delSp modSp add mod modAnim">
        <pc:chgData name="LoweryR" userId="d95e7125-c11d-45ad-a9aa-2825f18c9141" providerId="ADAL" clId="{1844741F-9494-4884-BC72-6D52E25325C8}" dt="2021-04-27T21:23:22.453" v="2766"/>
        <pc:sldMkLst>
          <pc:docMk/>
          <pc:sldMk cId="2659320662" sldId="417"/>
        </pc:sldMkLst>
        <pc:spChg chg="mod">
          <ac:chgData name="LoweryR" userId="d95e7125-c11d-45ad-a9aa-2825f18c9141" providerId="ADAL" clId="{1844741F-9494-4884-BC72-6D52E25325C8}" dt="2021-04-27T13:51:58.404" v="1770" actId="20577"/>
          <ac:spMkLst>
            <pc:docMk/>
            <pc:sldMk cId="2659320662" sldId="417"/>
            <ac:spMk id="3" creationId="{828F5182-9DB0-4F8F-B0E7-0615A2D3AF6A}"/>
          </ac:spMkLst>
        </pc:spChg>
        <pc:spChg chg="add mod">
          <ac:chgData name="LoweryR" userId="d95e7125-c11d-45ad-a9aa-2825f18c9141" providerId="ADAL" clId="{1844741F-9494-4884-BC72-6D52E25325C8}" dt="2021-04-27T13:52:35.539" v="1813" actId="20577"/>
          <ac:spMkLst>
            <pc:docMk/>
            <pc:sldMk cId="2659320662" sldId="417"/>
            <ac:spMk id="6" creationId="{9884B554-2ADC-44E4-899F-80B4C0DBC57E}"/>
          </ac:spMkLst>
        </pc:spChg>
        <pc:spChg chg="del">
          <ac:chgData name="LoweryR" userId="d95e7125-c11d-45ad-a9aa-2825f18c9141" providerId="ADAL" clId="{1844741F-9494-4884-BC72-6D52E25325C8}" dt="2021-04-27T13:45:04.558" v="1591" actId="478"/>
          <ac:spMkLst>
            <pc:docMk/>
            <pc:sldMk cId="2659320662" sldId="417"/>
            <ac:spMk id="7" creationId="{D238676E-3584-4909-87AE-2B53A97B83A2}"/>
          </ac:spMkLst>
        </pc:spChg>
      </pc:sldChg>
      <pc:sldChg chg="del">
        <pc:chgData name="LoweryR" userId="d95e7125-c11d-45ad-a9aa-2825f18c9141" providerId="ADAL" clId="{1844741F-9494-4884-BC72-6D52E25325C8}" dt="2021-04-26T14:57:20.681" v="32" actId="47"/>
        <pc:sldMkLst>
          <pc:docMk/>
          <pc:sldMk cId="3113871814" sldId="417"/>
        </pc:sldMkLst>
      </pc:sldChg>
      <pc:sldChg chg="del">
        <pc:chgData name="LoweryR" userId="d95e7125-c11d-45ad-a9aa-2825f18c9141" providerId="ADAL" clId="{1844741F-9494-4884-BC72-6D52E25325C8}" dt="2021-04-26T14:57:20.961" v="33" actId="47"/>
        <pc:sldMkLst>
          <pc:docMk/>
          <pc:sldMk cId="2946038508" sldId="418"/>
        </pc:sldMkLst>
      </pc:sldChg>
      <pc:sldChg chg="addSp delSp modSp add del mod">
        <pc:chgData name="LoweryR" userId="d95e7125-c11d-45ad-a9aa-2825f18c9141" providerId="ADAL" clId="{1844741F-9494-4884-BC72-6D52E25325C8}" dt="2021-04-27T13:52:54.137" v="1817" actId="47"/>
        <pc:sldMkLst>
          <pc:docMk/>
          <pc:sldMk cId="3175731975" sldId="418"/>
        </pc:sldMkLst>
        <pc:spChg chg="del">
          <ac:chgData name="LoweryR" userId="d95e7125-c11d-45ad-a9aa-2825f18c9141" providerId="ADAL" clId="{1844741F-9494-4884-BC72-6D52E25325C8}" dt="2021-04-27T13:46:54.361" v="1635" actId="478"/>
          <ac:spMkLst>
            <pc:docMk/>
            <pc:sldMk cId="3175731975" sldId="418"/>
            <ac:spMk id="6" creationId="{9884B554-2ADC-44E4-899F-80B4C0DBC57E}"/>
          </ac:spMkLst>
        </pc:spChg>
        <pc:spChg chg="add del mod">
          <ac:chgData name="LoweryR" userId="d95e7125-c11d-45ad-a9aa-2825f18c9141" providerId="ADAL" clId="{1844741F-9494-4884-BC72-6D52E25325C8}" dt="2021-04-27T13:52:43.289" v="1814" actId="1076"/>
          <ac:spMkLst>
            <pc:docMk/>
            <pc:sldMk cId="3175731975" sldId="418"/>
            <ac:spMk id="7" creationId="{14895C0C-B562-4AA4-8061-DC2CE16F7354}"/>
          </ac:spMkLst>
        </pc:spChg>
      </pc:sldChg>
      <pc:sldChg chg="addSp delSp modSp new mod modAnim">
        <pc:chgData name="LoweryR" userId="d95e7125-c11d-45ad-a9aa-2825f18c9141" providerId="ADAL" clId="{1844741F-9494-4884-BC72-6D52E25325C8}" dt="2021-04-27T21:25:35.845" v="2775"/>
        <pc:sldMkLst>
          <pc:docMk/>
          <pc:sldMk cId="3463878131" sldId="419"/>
        </pc:sldMkLst>
        <pc:spChg chg="mod">
          <ac:chgData name="LoweryR" userId="d95e7125-c11d-45ad-a9aa-2825f18c9141" providerId="ADAL" clId="{1844741F-9494-4884-BC72-6D52E25325C8}" dt="2021-04-27T13:49:04.659" v="1749" actId="20577"/>
          <ac:spMkLst>
            <pc:docMk/>
            <pc:sldMk cId="3463878131" sldId="419"/>
            <ac:spMk id="2" creationId="{D6A61D72-AFA2-4391-8357-D2C99C405110}"/>
          </ac:spMkLst>
        </pc:spChg>
        <pc:spChg chg="mod">
          <ac:chgData name="LoweryR" userId="d95e7125-c11d-45ad-a9aa-2825f18c9141" providerId="ADAL" clId="{1844741F-9494-4884-BC72-6D52E25325C8}" dt="2021-04-27T13:52:25.986" v="1812" actId="20577"/>
          <ac:spMkLst>
            <pc:docMk/>
            <pc:sldMk cId="3463878131" sldId="419"/>
            <ac:spMk id="3" creationId="{0CE44091-2C6A-4A0D-B4C2-DF5A913C3C70}"/>
          </ac:spMkLst>
        </pc:spChg>
        <pc:spChg chg="add del mod">
          <ac:chgData name="LoweryR" userId="d95e7125-c11d-45ad-a9aa-2825f18c9141" providerId="ADAL" clId="{1844741F-9494-4884-BC72-6D52E25325C8}" dt="2021-04-27T13:52:15.087" v="1772" actId="478"/>
          <ac:spMkLst>
            <pc:docMk/>
            <pc:sldMk cId="3463878131" sldId="419"/>
            <ac:spMk id="10" creationId="{9EAF7D19-6B71-43BA-8CE7-607AF5969955}"/>
          </ac:spMkLst>
        </pc:spChg>
        <pc:cxnChg chg="add mod">
          <ac:chgData name="LoweryR" userId="d95e7125-c11d-45ad-a9aa-2825f18c9141" providerId="ADAL" clId="{1844741F-9494-4884-BC72-6D52E25325C8}" dt="2021-04-27T13:49:56.766" v="1752" actId="1582"/>
          <ac:cxnSpMkLst>
            <pc:docMk/>
            <pc:sldMk cId="3463878131" sldId="419"/>
            <ac:cxnSpMk id="5" creationId="{99BA39E5-A6A2-4C86-83E1-81AD4A0DC5BF}"/>
          </ac:cxnSpMkLst>
        </pc:cxnChg>
        <pc:cxnChg chg="add mod">
          <ac:chgData name="LoweryR" userId="d95e7125-c11d-45ad-a9aa-2825f18c9141" providerId="ADAL" clId="{1844741F-9494-4884-BC72-6D52E25325C8}" dt="2021-04-27T13:50:02.497" v="1755" actId="14100"/>
          <ac:cxnSpMkLst>
            <pc:docMk/>
            <pc:sldMk cId="3463878131" sldId="419"/>
            <ac:cxnSpMk id="6" creationId="{48F83FD9-0AA8-4E81-93BE-155B66162FE1}"/>
          </ac:cxnSpMkLst>
        </pc:cxnChg>
      </pc:sldChg>
      <pc:sldChg chg="addSp modSp add">
        <pc:chgData name="LoweryR" userId="d95e7125-c11d-45ad-a9aa-2825f18c9141" providerId="ADAL" clId="{1844741F-9494-4884-BC72-6D52E25325C8}" dt="2021-04-27T13:52:51.512" v="1816"/>
        <pc:sldMkLst>
          <pc:docMk/>
          <pc:sldMk cId="3503232794" sldId="420"/>
        </pc:sldMkLst>
        <pc:spChg chg="add mod">
          <ac:chgData name="LoweryR" userId="d95e7125-c11d-45ad-a9aa-2825f18c9141" providerId="ADAL" clId="{1844741F-9494-4884-BC72-6D52E25325C8}" dt="2021-04-27T13:52:51.512" v="1816"/>
          <ac:spMkLst>
            <pc:docMk/>
            <pc:sldMk cId="3503232794" sldId="420"/>
            <ac:spMk id="5" creationId="{6624881E-A6D3-4A19-8131-D990B1F09ED9}"/>
          </ac:spMkLst>
        </pc:spChg>
      </pc:sldChg>
      <pc:sldChg chg="modSp add mod modAnim">
        <pc:chgData name="LoweryR" userId="d95e7125-c11d-45ad-a9aa-2825f18c9141" providerId="ADAL" clId="{1844741F-9494-4884-BC72-6D52E25325C8}" dt="2021-04-27T21:24:32.457" v="2774"/>
        <pc:sldMkLst>
          <pc:docMk/>
          <pc:sldMk cId="1414368790" sldId="421"/>
        </pc:sldMkLst>
        <pc:spChg chg="mod">
          <ac:chgData name="LoweryR" userId="d95e7125-c11d-45ad-a9aa-2825f18c9141" providerId="ADAL" clId="{1844741F-9494-4884-BC72-6D52E25325C8}" dt="2021-04-27T21:24:31.008" v="2773" actId="1076"/>
          <ac:spMkLst>
            <pc:docMk/>
            <pc:sldMk cId="1414368790" sldId="421"/>
            <ac:spMk id="5" creationId="{A41164D0-0DA1-48D1-A8BD-C4252E3A8AE8}"/>
          </ac:spMkLst>
        </pc:spChg>
      </pc:sldChg>
      <pc:sldChg chg="addSp modSp add del mod">
        <pc:chgData name="LoweryR" userId="d95e7125-c11d-45ad-a9aa-2825f18c9141" providerId="ADAL" clId="{1844741F-9494-4884-BC72-6D52E25325C8}" dt="2021-04-27T14:04:09.676" v="2729" actId="2696"/>
        <pc:sldMkLst>
          <pc:docMk/>
          <pc:sldMk cId="3532918899" sldId="421"/>
        </pc:sldMkLst>
        <pc:spChg chg="add mod">
          <ac:chgData name="LoweryR" userId="d95e7125-c11d-45ad-a9aa-2825f18c9141" providerId="ADAL" clId="{1844741F-9494-4884-BC72-6D52E25325C8}" dt="2021-04-27T13:53:59.677" v="1832" actId="1076"/>
          <ac:spMkLst>
            <pc:docMk/>
            <pc:sldMk cId="3532918899" sldId="421"/>
            <ac:spMk id="5" creationId="{A41164D0-0DA1-48D1-A8BD-C4252E3A8AE8}"/>
          </ac:spMkLst>
        </pc:spChg>
      </pc:sldChg>
      <pc:sldChg chg="modSp add mod">
        <pc:chgData name="LoweryR" userId="d95e7125-c11d-45ad-a9aa-2825f18c9141" providerId="ADAL" clId="{1844741F-9494-4884-BC72-6D52E25325C8}" dt="2021-04-27T13:56:28.564" v="1894" actId="20577"/>
        <pc:sldMkLst>
          <pc:docMk/>
          <pc:sldMk cId="1384637570" sldId="422"/>
        </pc:sldMkLst>
        <pc:spChg chg="mod">
          <ac:chgData name="LoweryR" userId="d95e7125-c11d-45ad-a9aa-2825f18c9141" providerId="ADAL" clId="{1844741F-9494-4884-BC72-6D52E25325C8}" dt="2021-04-27T13:56:28.564" v="1894" actId="20577"/>
          <ac:spMkLst>
            <pc:docMk/>
            <pc:sldMk cId="1384637570" sldId="422"/>
            <ac:spMk id="5" creationId="{1712B96E-48FC-4EB7-BA89-08187D05F114}"/>
          </ac:spMkLst>
        </pc:spChg>
      </pc:sldChg>
      <pc:sldChg chg="modSp add mod modAnim">
        <pc:chgData name="LoweryR" userId="d95e7125-c11d-45ad-a9aa-2825f18c9141" providerId="ADAL" clId="{1844741F-9494-4884-BC72-6D52E25325C8}" dt="2021-04-27T21:26:19.791" v="2812" actId="20577"/>
        <pc:sldMkLst>
          <pc:docMk/>
          <pc:sldMk cId="2149388559" sldId="423"/>
        </pc:sldMkLst>
        <pc:spChg chg="mod">
          <ac:chgData name="LoweryR" userId="d95e7125-c11d-45ad-a9aa-2825f18c9141" providerId="ADAL" clId="{1844741F-9494-4884-BC72-6D52E25325C8}" dt="2021-04-27T21:26:19.791" v="2812" actId="20577"/>
          <ac:spMkLst>
            <pc:docMk/>
            <pc:sldMk cId="2149388559" sldId="423"/>
            <ac:spMk id="3" creationId="{2FC35D8E-1DCE-4FB9-A2F5-408C70E8BCC3}"/>
          </ac:spMkLst>
        </pc:spChg>
      </pc:sldChg>
      <pc:sldChg chg="modSp add mod modAnim">
        <pc:chgData name="LoweryR" userId="d95e7125-c11d-45ad-a9aa-2825f18c9141" providerId="ADAL" clId="{1844741F-9494-4884-BC72-6D52E25325C8}" dt="2021-04-27T21:26:32.748" v="2813"/>
        <pc:sldMkLst>
          <pc:docMk/>
          <pc:sldMk cId="1284519024" sldId="424"/>
        </pc:sldMkLst>
        <pc:spChg chg="mod">
          <ac:chgData name="LoweryR" userId="d95e7125-c11d-45ad-a9aa-2825f18c9141" providerId="ADAL" clId="{1844741F-9494-4884-BC72-6D52E25325C8}" dt="2021-04-27T14:03:09.071" v="2551" actId="21"/>
          <ac:spMkLst>
            <pc:docMk/>
            <pc:sldMk cId="1284519024" sldId="424"/>
            <ac:spMk id="3" creationId="{2FC35D8E-1DCE-4FB9-A2F5-408C70E8BCC3}"/>
          </ac:spMkLst>
        </pc:spChg>
      </pc:sldChg>
      <pc:sldChg chg="modSp add mod modAnim">
        <pc:chgData name="LoweryR" userId="d95e7125-c11d-45ad-a9aa-2825f18c9141" providerId="ADAL" clId="{1844741F-9494-4884-BC72-6D52E25325C8}" dt="2021-04-27T21:24:22.273" v="2772"/>
        <pc:sldMkLst>
          <pc:docMk/>
          <pc:sldMk cId="651218516" sldId="425"/>
        </pc:sldMkLst>
        <pc:spChg chg="mod">
          <ac:chgData name="LoweryR" userId="d95e7125-c11d-45ad-a9aa-2825f18c9141" providerId="ADAL" clId="{1844741F-9494-4884-BC72-6D52E25325C8}" dt="2021-04-27T14:03:59.763" v="2728" actId="20577"/>
          <ac:spMkLst>
            <pc:docMk/>
            <pc:sldMk cId="651218516" sldId="425"/>
            <ac:spMk id="3" creationId="{2FC35D8E-1DCE-4FB9-A2F5-408C70E8BCC3}"/>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7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Tree>
    <p:extLst>
      <p:ext uri="{BB962C8B-B14F-4D97-AF65-F5344CB8AC3E}">
        <p14:creationId xmlns:p14="http://schemas.microsoft.com/office/powerpoint/2010/main" val="270681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p>
        </p:txBody>
      </p:sp>
      <p:sp useBgFill="1">
        <p:nvSpPr>
          <p:cNvPr id="3" name="Content Placeholder 2"/>
          <p:cNvSpPr>
            <a:spLocks noGrp="1"/>
          </p:cNvSpPr>
          <p:nvPr>
            <p:ph idx="1"/>
          </p:nvPr>
        </p:nvSpPr>
        <p:spPr>
          <a:xfrm>
            <a:off x="272143" y="1597024"/>
            <a:ext cx="11506200" cy="4945289"/>
          </a:xfrm>
          <a:ln>
            <a:solidFill>
              <a:schemeClr val="accent6">
                <a:lumMod val="50000"/>
              </a:schemeClr>
            </a:solidFill>
          </a:ln>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3609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rgbClr val="72DB2B"/>
                </a:solidFill>
                <a:latin typeface="Lao UI" panose="020B0502040204020203" pitchFamily="34" charset="0"/>
                <a:cs typeface="Lao UI" panose="020B0502040204020203" pitchFamily="34" charset="0"/>
              </a:defRPr>
            </a:lvl1pPr>
          </a:lstStyle>
          <a:p>
            <a:r>
              <a:rPr lang="en-US"/>
              <a:t>Title</a:t>
            </a:r>
          </a:p>
        </p:txBody>
      </p:sp>
      <p:sp>
        <p:nvSpPr>
          <p:cNvPr id="3" name="Content Placeholder 2"/>
          <p:cNvSpPr>
            <a:spLocks noGrp="1"/>
          </p:cNvSpPr>
          <p:nvPr>
            <p:ph sz="half" idx="1"/>
          </p:nvPr>
        </p:nvSpPr>
        <p:spPr>
          <a:xfrm>
            <a:off x="838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56F11F5-CE0F-4E0A-943D-89D8773F619C}" type="datetimeFigureOut">
              <a:rPr lang="en-US" smtClean="0"/>
              <a:pPr>
                <a:defRPr/>
              </a:pPr>
              <a:t>5/3/2021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0FF37F8-6BD1-4810-B704-887B50CC872F}" type="slidenum">
              <a:rPr lang="en-US" altLang="en-US" smtClean="0"/>
              <a:pPr/>
              <a:t>‹#›</a:t>
            </a:fld>
            <a:endParaRPr lang="en-US" altLang="en-US"/>
          </a:p>
        </p:txBody>
      </p:sp>
    </p:spTree>
    <p:extLst>
      <p:ext uri="{BB962C8B-B14F-4D97-AF65-F5344CB8AC3E}">
        <p14:creationId xmlns:p14="http://schemas.microsoft.com/office/powerpoint/2010/main" val="47234314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xmlns="" id="{8A2AE349-DB73-4021-B649-1E149B138D99}"/>
              </a:ext>
            </a:extLst>
          </p:cNvPr>
          <p:cNvSpPr>
            <a:spLocks noGrp="1"/>
          </p:cNvSpPr>
          <p:nvPr>
            <p:ph type="body" sz="quarter" idx="10"/>
          </p:nvPr>
        </p:nvSpPr>
        <p:spPr>
          <a:xfrm>
            <a:off x="5943600" y="2895600"/>
            <a:ext cx="5715000" cy="2590800"/>
          </a:xfrm>
          <a:ln/>
        </p:spPr>
        <p:style>
          <a:lnRef idx="0">
            <a:schemeClr val="dk1"/>
          </a:lnRef>
          <a:fillRef idx="3">
            <a:schemeClr val="dk1"/>
          </a:fillRef>
          <a:effectRef idx="3">
            <a:schemeClr val="dk1"/>
          </a:effectRef>
          <a:fontRef idx="minor">
            <a:schemeClr val="lt1"/>
          </a:fontRef>
        </p:style>
        <p:txBody>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3689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B85FA0F-3A1F-46BF-94B3-930D3EB35589}" type="datetimeFigureOut">
              <a:rPr lang="en-US" smtClean="0"/>
              <a:pPr>
                <a:defRPr/>
              </a:pPr>
              <a:t>5/3/2021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267B9-AE36-445C-B0D7-7B838FDB3C8D}" type="slidenum">
              <a:rPr lang="en-US" altLang="en-US" smtClean="0"/>
              <a:pPr/>
              <a:t>‹#›</a:t>
            </a:fld>
            <a:endParaRPr lang="en-US" altLang="en-US"/>
          </a:p>
        </p:txBody>
      </p:sp>
    </p:spTree>
    <p:extLst>
      <p:ext uri="{BB962C8B-B14F-4D97-AF65-F5344CB8AC3E}">
        <p14:creationId xmlns:p14="http://schemas.microsoft.com/office/powerpoint/2010/main" val="1578770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8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E520216-B380-4F5C-BFFA-5AA6F9B7F0F8}"/>
              </a:ext>
            </a:extLst>
          </p:cNvPr>
          <p:cNvPicPr>
            <a:picLocks noChangeAspect="1"/>
          </p:cNvPicPr>
          <p:nvPr/>
        </p:nvPicPr>
        <p:blipFill>
          <a:blip r:embed="rId2"/>
          <a:stretch>
            <a:fillRect/>
          </a:stretch>
        </p:blipFill>
        <p:spPr>
          <a:xfrm>
            <a:off x="1768667" y="0"/>
            <a:ext cx="8654665" cy="6858000"/>
          </a:xfrm>
          <a:prstGeom prst="rect">
            <a:avLst/>
          </a:prstGeom>
        </p:spPr>
      </p:pic>
      <p:sp>
        <p:nvSpPr>
          <p:cNvPr id="16" name="TextBox 15">
            <a:extLst>
              <a:ext uri="{FF2B5EF4-FFF2-40B4-BE49-F238E27FC236}">
                <a16:creationId xmlns:a16="http://schemas.microsoft.com/office/drawing/2014/main" xmlns="" id="{1395863A-F8CB-4F3B-91D3-82F54CF3FC18}"/>
              </a:ext>
            </a:extLst>
          </p:cNvPr>
          <p:cNvSpPr txBox="1"/>
          <p:nvPr/>
        </p:nvSpPr>
        <p:spPr>
          <a:xfrm>
            <a:off x="1909280" y="5262876"/>
            <a:ext cx="1296650" cy="36933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Nazareth</a:t>
            </a:r>
          </a:p>
        </p:txBody>
      </p:sp>
      <p:sp>
        <p:nvSpPr>
          <p:cNvPr id="17" name="TextBox 16">
            <a:extLst>
              <a:ext uri="{FF2B5EF4-FFF2-40B4-BE49-F238E27FC236}">
                <a16:creationId xmlns:a16="http://schemas.microsoft.com/office/drawing/2014/main" xmlns="" id="{6A291F89-6D75-4C84-8475-A516B6A6897A}"/>
              </a:ext>
            </a:extLst>
          </p:cNvPr>
          <p:cNvSpPr txBox="1"/>
          <p:nvPr/>
        </p:nvSpPr>
        <p:spPr>
          <a:xfrm>
            <a:off x="6575313" y="2464553"/>
            <a:ext cx="1647801" cy="36933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Capernaum</a:t>
            </a:r>
          </a:p>
        </p:txBody>
      </p:sp>
      <p:pic>
        <p:nvPicPr>
          <p:cNvPr id="18" name="Picture 17" descr="A picture containing outdoor, grass, grazing, large&#10;&#10;Description automatically generated">
            <a:extLst>
              <a:ext uri="{FF2B5EF4-FFF2-40B4-BE49-F238E27FC236}">
                <a16:creationId xmlns:a16="http://schemas.microsoft.com/office/drawing/2014/main" xmlns="" id="{AAF57C10-9103-4EEF-B327-0204B7233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097" y="3429000"/>
            <a:ext cx="987341" cy="603204"/>
          </a:xfrm>
          <a:prstGeom prst="rect">
            <a:avLst/>
          </a:prstGeom>
        </p:spPr>
      </p:pic>
      <p:pic>
        <p:nvPicPr>
          <p:cNvPr id="6" name="Picture 5" descr="A picture containing outdoor, grass, grazing, large&#10;&#10;Description automatically generated">
            <a:extLst>
              <a:ext uri="{FF2B5EF4-FFF2-40B4-BE49-F238E27FC236}">
                <a16:creationId xmlns:a16="http://schemas.microsoft.com/office/drawing/2014/main" xmlns="" id="{6AB60EA2-FB0F-49F0-A2EE-49681FE17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510" y="165654"/>
            <a:ext cx="10359784" cy="6329180"/>
          </a:xfrm>
          <a:prstGeom prst="rect">
            <a:avLst/>
          </a:prstGeom>
        </p:spPr>
      </p:pic>
    </p:spTree>
    <p:extLst>
      <p:ext uri="{BB962C8B-B14F-4D97-AF65-F5344CB8AC3E}">
        <p14:creationId xmlns:p14="http://schemas.microsoft.com/office/powerpoint/2010/main" val="96857617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7BB81-EDF3-4A1F-9D4E-3C5712250C4E}"/>
              </a:ext>
            </a:extLst>
          </p:cNvPr>
          <p:cNvSpPr>
            <a:spLocks noGrp="1"/>
          </p:cNvSpPr>
          <p:nvPr>
            <p:ph type="title"/>
          </p:nvPr>
        </p:nvSpPr>
        <p:spPr>
          <a:xfrm>
            <a:off x="838200" y="365125"/>
            <a:ext cx="10515600" cy="1325563"/>
          </a:xfrm>
        </p:spPr>
        <p:txBody>
          <a:bodyPr anchor="ctr">
            <a:normAutofit/>
          </a:bodyPr>
          <a:lstStyle/>
          <a:p>
            <a:r>
              <a:rPr lang="en-US" dirty="0"/>
              <a:t>Capernaum</a:t>
            </a:r>
          </a:p>
        </p:txBody>
      </p:sp>
      <p:sp>
        <p:nvSpPr>
          <p:cNvPr id="3" name="Content Placeholder 2">
            <a:extLst>
              <a:ext uri="{FF2B5EF4-FFF2-40B4-BE49-F238E27FC236}">
                <a16:creationId xmlns:a16="http://schemas.microsoft.com/office/drawing/2014/main" xmlns="" id="{9BDEBB16-26D2-4228-A8D0-DC5EBAEB9D82}"/>
              </a:ext>
            </a:extLst>
          </p:cNvPr>
          <p:cNvSpPr>
            <a:spLocks noGrp="1"/>
          </p:cNvSpPr>
          <p:nvPr>
            <p:ph sz="half" idx="1"/>
          </p:nvPr>
        </p:nvSpPr>
        <p:spPr>
          <a:xfrm>
            <a:off x="838200" y="1825625"/>
            <a:ext cx="5181600" cy="4351338"/>
          </a:xfrm>
        </p:spPr>
        <p:txBody>
          <a:bodyPr>
            <a:normAutofit/>
          </a:bodyPr>
          <a:lstStyle/>
          <a:p>
            <a:pPr>
              <a:lnSpc>
                <a:spcPct val="90000"/>
              </a:lnSpc>
            </a:pPr>
            <a:r>
              <a:rPr lang="en-US" sz="3400" dirty="0"/>
              <a:t>Prosperous fishing village on Sea of Galilee (Lake of Gennesaret)</a:t>
            </a:r>
          </a:p>
          <a:p>
            <a:pPr>
              <a:lnSpc>
                <a:spcPct val="90000"/>
              </a:lnSpc>
            </a:pPr>
            <a:r>
              <a:rPr lang="en-US" sz="3400" dirty="0"/>
              <a:t>Jesus’ northern base of operations</a:t>
            </a:r>
          </a:p>
          <a:p>
            <a:pPr>
              <a:lnSpc>
                <a:spcPct val="90000"/>
              </a:lnSpc>
            </a:pPr>
            <a:r>
              <a:rPr lang="en-US" sz="3400" dirty="0"/>
              <a:t>Peter, Andrew, James, John birthplace</a:t>
            </a:r>
          </a:p>
        </p:txBody>
      </p:sp>
      <p:pic>
        <p:nvPicPr>
          <p:cNvPr id="5" name="Picture 4" descr="Map&#10;&#10;Description automatically generated">
            <a:extLst>
              <a:ext uri="{FF2B5EF4-FFF2-40B4-BE49-F238E27FC236}">
                <a16:creationId xmlns:a16="http://schemas.microsoft.com/office/drawing/2014/main" xmlns="" id="{368D7814-A0C9-4AD8-8618-7EC9AE71E05A}"/>
              </a:ext>
            </a:extLst>
          </p:cNvPr>
          <p:cNvPicPr>
            <a:picLocks noChangeAspect="1"/>
          </p:cNvPicPr>
          <p:nvPr/>
        </p:nvPicPr>
        <p:blipFill>
          <a:blip r:embed="rId2"/>
          <a:stretch>
            <a:fillRect/>
          </a:stretch>
        </p:blipFill>
        <p:spPr>
          <a:xfrm>
            <a:off x="6172200" y="2543969"/>
            <a:ext cx="5181600" cy="2914649"/>
          </a:xfrm>
          <a:prstGeom prst="rect">
            <a:avLst/>
          </a:prstGeom>
          <a:noFill/>
          <a:ln>
            <a:solidFill>
              <a:schemeClr val="accent6">
                <a:lumMod val="50000"/>
              </a:schemeClr>
            </a:solidFill>
          </a:ln>
        </p:spPr>
      </p:pic>
    </p:spTree>
    <p:extLst>
      <p:ext uri="{BB962C8B-B14F-4D97-AF65-F5344CB8AC3E}">
        <p14:creationId xmlns:p14="http://schemas.microsoft.com/office/powerpoint/2010/main" val="34230973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Matthew 4:17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17</a:t>
            </a:r>
            <a:r>
              <a:rPr lang="en-US" u="none" strike="noStrike" dirty="0">
                <a:effectLst/>
              </a:rPr>
              <a:t> </a:t>
            </a:r>
            <a:r>
              <a:rPr lang="en-US" dirty="0"/>
              <a:t>From that time Jesus began to preach and say, “Repent, for the kingdom of heaven is at hand.” </a:t>
            </a:r>
          </a:p>
        </p:txBody>
      </p:sp>
    </p:spTree>
    <p:extLst>
      <p:ext uri="{BB962C8B-B14F-4D97-AF65-F5344CB8AC3E}">
        <p14:creationId xmlns:p14="http://schemas.microsoft.com/office/powerpoint/2010/main" val="354348662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Matthew 4:18–25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fontScale="92500"/>
          </a:bodyPr>
          <a:lstStyle/>
          <a:p>
            <a:pPr marL="0" indent="0">
              <a:buNone/>
            </a:pPr>
            <a:r>
              <a:rPr lang="en-US" b="1" u="none" strike="noStrike" dirty="0">
                <a:effectLst/>
              </a:rPr>
              <a:t>18</a:t>
            </a:r>
            <a:r>
              <a:rPr lang="en-US" u="none" strike="noStrike" dirty="0">
                <a:effectLst/>
              </a:rPr>
              <a:t> </a:t>
            </a:r>
            <a:r>
              <a:rPr lang="en-US" dirty="0"/>
              <a:t>Now as Jesus was walking by the Sea of Galilee, He saw two brothers, Simon who was called Peter, and Andrew his brother, casting a net into the sea; for they were fishermen. </a:t>
            </a:r>
            <a:r>
              <a:rPr lang="en-US" b="1" u="none" strike="noStrike" dirty="0">
                <a:effectLst/>
              </a:rPr>
              <a:t>19</a:t>
            </a:r>
            <a:r>
              <a:rPr lang="en-US" u="none" strike="noStrike" dirty="0">
                <a:effectLst/>
              </a:rPr>
              <a:t> </a:t>
            </a:r>
            <a:r>
              <a:rPr lang="en-US" dirty="0"/>
              <a:t>And He said to them, “Follow Me, and I will make you fishers of men.” </a:t>
            </a:r>
            <a:r>
              <a:rPr lang="en-US" b="1" u="none" strike="noStrike" dirty="0">
                <a:effectLst/>
              </a:rPr>
              <a:t>20</a:t>
            </a:r>
            <a:r>
              <a:rPr lang="en-US" u="none" strike="noStrike" dirty="0">
                <a:effectLst/>
              </a:rPr>
              <a:t> </a:t>
            </a:r>
            <a:r>
              <a:rPr lang="en-US" dirty="0"/>
              <a:t>Immediately they left their nets and followed Him. </a:t>
            </a:r>
          </a:p>
        </p:txBody>
      </p:sp>
    </p:spTree>
    <p:extLst>
      <p:ext uri="{BB962C8B-B14F-4D97-AF65-F5344CB8AC3E}">
        <p14:creationId xmlns:p14="http://schemas.microsoft.com/office/powerpoint/2010/main" val="403199204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Matthew 4:18–25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fontScale="92500"/>
          </a:bodyPr>
          <a:lstStyle/>
          <a:p>
            <a:pPr marL="0" indent="0">
              <a:buNone/>
            </a:pPr>
            <a:r>
              <a:rPr lang="en-US" b="1" u="none" strike="noStrike" dirty="0">
                <a:effectLst/>
              </a:rPr>
              <a:t>18</a:t>
            </a:r>
            <a:r>
              <a:rPr lang="en-US" u="none" strike="noStrike" dirty="0">
                <a:effectLst/>
              </a:rPr>
              <a:t> </a:t>
            </a:r>
            <a:r>
              <a:rPr lang="en-US" dirty="0"/>
              <a:t>Now as Jesus was walking by the Sea of Galilee, He saw two brothers, Simon who was called Peter, and Andrew his brother, casting a net into the sea; for they were fishermen. </a:t>
            </a:r>
            <a:r>
              <a:rPr lang="en-US" b="1" u="none" strike="noStrike" dirty="0">
                <a:effectLst/>
              </a:rPr>
              <a:t>19</a:t>
            </a:r>
            <a:r>
              <a:rPr lang="en-US" u="none" strike="noStrike" dirty="0">
                <a:effectLst/>
              </a:rPr>
              <a:t> </a:t>
            </a:r>
            <a:r>
              <a:rPr lang="en-US" dirty="0"/>
              <a:t>And He said to them, “Follow Me, and I will make you fishers of men.” </a:t>
            </a:r>
            <a:r>
              <a:rPr lang="en-US" b="1" u="none" strike="noStrike" dirty="0">
                <a:effectLst/>
              </a:rPr>
              <a:t>20</a:t>
            </a:r>
            <a:r>
              <a:rPr lang="en-US" u="none" strike="noStrike" dirty="0">
                <a:effectLst/>
              </a:rPr>
              <a:t> </a:t>
            </a:r>
            <a:r>
              <a:rPr lang="en-US" dirty="0"/>
              <a:t>Immediately they left their nets and followed Him. </a:t>
            </a:r>
          </a:p>
        </p:txBody>
      </p:sp>
      <p:sp>
        <p:nvSpPr>
          <p:cNvPr id="4" name="TextBox 3">
            <a:extLst>
              <a:ext uri="{FF2B5EF4-FFF2-40B4-BE49-F238E27FC236}">
                <a16:creationId xmlns:a16="http://schemas.microsoft.com/office/drawing/2014/main" xmlns="" id="{CDCF8363-663C-47B3-B489-A72413A17090}"/>
              </a:ext>
            </a:extLst>
          </p:cNvPr>
          <p:cNvSpPr txBox="1"/>
          <p:nvPr/>
        </p:nvSpPr>
        <p:spPr>
          <a:xfrm>
            <a:off x="2919663" y="3826042"/>
            <a:ext cx="635267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5400" dirty="0"/>
              <a:t>See Luke Chapter 5</a:t>
            </a:r>
          </a:p>
        </p:txBody>
      </p:sp>
    </p:spTree>
    <p:extLst>
      <p:ext uri="{BB962C8B-B14F-4D97-AF65-F5344CB8AC3E}">
        <p14:creationId xmlns:p14="http://schemas.microsoft.com/office/powerpoint/2010/main" val="150153365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Luke 5:1–2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lnSpcReduction="10000"/>
          </a:bodyPr>
          <a:lstStyle/>
          <a:p>
            <a:pPr marL="0" indent="0">
              <a:buNone/>
            </a:pPr>
            <a:r>
              <a:rPr lang="en-US" b="1" u="none" strike="noStrike" dirty="0">
                <a:effectLst/>
              </a:rPr>
              <a:t>1</a:t>
            </a:r>
            <a:r>
              <a:rPr lang="en-US" u="none" strike="noStrike" dirty="0">
                <a:effectLst/>
              </a:rPr>
              <a:t> </a:t>
            </a:r>
            <a:r>
              <a:rPr lang="en-US" dirty="0"/>
              <a:t>Now it happened that while the crowd was pressing around Him and listening to the word of God, He was standing by the lake of Gennesaret; </a:t>
            </a:r>
            <a:r>
              <a:rPr lang="en-US" b="1" u="none" strike="noStrike" dirty="0">
                <a:effectLst/>
              </a:rPr>
              <a:t>2</a:t>
            </a:r>
            <a:r>
              <a:rPr lang="en-US" u="none" strike="noStrike" dirty="0">
                <a:effectLst/>
              </a:rPr>
              <a:t> </a:t>
            </a:r>
            <a:r>
              <a:rPr lang="en-US" dirty="0"/>
              <a:t>and He saw two boats lying at the edge of the lake; but the fishermen had gotten out of them and were washing their nets. </a:t>
            </a:r>
          </a:p>
          <a:p>
            <a:pPr marL="0" indent="0">
              <a:buNone/>
            </a:pPr>
            <a:endParaRPr lang="en-US" dirty="0"/>
          </a:p>
        </p:txBody>
      </p:sp>
    </p:spTree>
    <p:extLst>
      <p:ext uri="{BB962C8B-B14F-4D97-AF65-F5344CB8AC3E}">
        <p14:creationId xmlns:p14="http://schemas.microsoft.com/office/powerpoint/2010/main" val="89869412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Luke 5:3–4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lnSpcReduction="10000"/>
          </a:bodyPr>
          <a:lstStyle/>
          <a:p>
            <a:pPr marL="0" indent="0">
              <a:buNone/>
            </a:pPr>
            <a:r>
              <a:rPr lang="en-US" b="1" u="none" strike="noStrike" dirty="0">
                <a:effectLst/>
              </a:rPr>
              <a:t>3</a:t>
            </a:r>
            <a:r>
              <a:rPr lang="en-US" u="none" strike="noStrike" dirty="0">
                <a:effectLst/>
              </a:rPr>
              <a:t> </a:t>
            </a:r>
            <a:r>
              <a:rPr lang="en-US" dirty="0"/>
              <a:t>And He got into one of the boats, which was Simon’s, and asked him to put out a little way from the land. And He sat down and began teaching the people from the boat. </a:t>
            </a:r>
            <a:r>
              <a:rPr lang="en-US" b="1" u="none" strike="noStrike" dirty="0">
                <a:effectLst/>
              </a:rPr>
              <a:t>4</a:t>
            </a:r>
            <a:r>
              <a:rPr lang="en-US" u="none" strike="noStrike" dirty="0">
                <a:effectLst/>
              </a:rPr>
              <a:t> </a:t>
            </a:r>
            <a:r>
              <a:rPr lang="en-US" dirty="0"/>
              <a:t>When He had finished speaking, He said to Simon, “Put out into the deep water and let down your nets for a catch.” </a:t>
            </a:r>
          </a:p>
        </p:txBody>
      </p:sp>
    </p:spTree>
    <p:extLst>
      <p:ext uri="{BB962C8B-B14F-4D97-AF65-F5344CB8AC3E}">
        <p14:creationId xmlns:p14="http://schemas.microsoft.com/office/powerpoint/2010/main" val="216246361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Luke 5:5–7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5</a:t>
            </a:r>
            <a:r>
              <a:rPr lang="en-US" u="none" strike="noStrike" dirty="0">
                <a:effectLst/>
              </a:rPr>
              <a:t> </a:t>
            </a:r>
            <a:r>
              <a:rPr lang="en-US" dirty="0"/>
              <a:t>Simon answered and said, “Master, we worked hard all night and caught nothing, but I will do as You say and let down the nets.” </a:t>
            </a:r>
            <a:r>
              <a:rPr lang="en-US" b="1" u="none" strike="noStrike" dirty="0">
                <a:effectLst/>
              </a:rPr>
              <a:t>6</a:t>
            </a:r>
            <a:r>
              <a:rPr lang="en-US" u="none" strike="noStrike" dirty="0">
                <a:effectLst/>
              </a:rPr>
              <a:t> </a:t>
            </a:r>
            <a:r>
              <a:rPr lang="en-US" dirty="0"/>
              <a:t>When they had done this, they enclosed a great quantity of fish, and their nets began to break; </a:t>
            </a:r>
          </a:p>
        </p:txBody>
      </p:sp>
    </p:spTree>
    <p:extLst>
      <p:ext uri="{BB962C8B-B14F-4D97-AF65-F5344CB8AC3E}">
        <p14:creationId xmlns:p14="http://schemas.microsoft.com/office/powerpoint/2010/main" val="375330153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Luke 5:5–7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7</a:t>
            </a:r>
            <a:r>
              <a:rPr lang="en-US" u="none" strike="noStrike" dirty="0">
                <a:effectLst/>
              </a:rPr>
              <a:t> </a:t>
            </a:r>
            <a:r>
              <a:rPr lang="en-US" dirty="0"/>
              <a:t>so they signaled to their partners in the other boat for them to come and help them. And they came and filled both of the boats, so that they began to sink.</a:t>
            </a:r>
          </a:p>
        </p:txBody>
      </p:sp>
    </p:spTree>
    <p:extLst>
      <p:ext uri="{BB962C8B-B14F-4D97-AF65-F5344CB8AC3E}">
        <p14:creationId xmlns:p14="http://schemas.microsoft.com/office/powerpoint/2010/main" val="153021604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Luke 5:8–11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8</a:t>
            </a:r>
            <a:r>
              <a:rPr lang="en-US" u="none" strike="noStrike" dirty="0">
                <a:effectLst/>
              </a:rPr>
              <a:t> </a:t>
            </a:r>
            <a:r>
              <a:rPr lang="en-US" dirty="0"/>
              <a:t>But when Simon Peter saw that, he fell down at Jesus’ feet, saying, “Go away from me Lord, for I am a sinful man!” </a:t>
            </a:r>
            <a:r>
              <a:rPr lang="en-US" b="1" u="none" strike="noStrike" dirty="0">
                <a:effectLst/>
              </a:rPr>
              <a:t>9</a:t>
            </a:r>
            <a:r>
              <a:rPr lang="en-US" u="none" strike="noStrike" dirty="0">
                <a:effectLst/>
              </a:rPr>
              <a:t> </a:t>
            </a:r>
            <a:r>
              <a:rPr lang="en-US" dirty="0"/>
              <a:t>For amazement had seized him and all his companions because of the catch of fish which they had taken; </a:t>
            </a:r>
          </a:p>
        </p:txBody>
      </p:sp>
    </p:spTree>
    <p:extLst>
      <p:ext uri="{BB962C8B-B14F-4D97-AF65-F5344CB8AC3E}">
        <p14:creationId xmlns:p14="http://schemas.microsoft.com/office/powerpoint/2010/main" val="261984058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DFF32-537E-4559-A44B-39A872FA2A9E}"/>
              </a:ext>
            </a:extLst>
          </p:cNvPr>
          <p:cNvSpPr>
            <a:spLocks noGrp="1"/>
          </p:cNvSpPr>
          <p:nvPr>
            <p:ph type="ctrTitle"/>
          </p:nvPr>
        </p:nvSpPr>
        <p:spPr/>
        <p:txBody>
          <a:bodyPr/>
          <a:lstStyle/>
          <a:p>
            <a:r>
              <a:rPr lang="en-US" dirty="0"/>
              <a:t>Matthew 4</a:t>
            </a:r>
          </a:p>
        </p:txBody>
      </p:sp>
      <p:sp>
        <p:nvSpPr>
          <p:cNvPr id="3" name="Subtitle 2">
            <a:extLst>
              <a:ext uri="{FF2B5EF4-FFF2-40B4-BE49-F238E27FC236}">
                <a16:creationId xmlns:a16="http://schemas.microsoft.com/office/drawing/2014/main" xmlns="" id="{2C0A74E5-70F4-47D4-8988-9E478AA51ECB}"/>
              </a:ext>
            </a:extLst>
          </p:cNvPr>
          <p:cNvSpPr>
            <a:spLocks noGrp="1"/>
          </p:cNvSpPr>
          <p:nvPr>
            <p:ph type="subTitle" idx="1"/>
          </p:nvPr>
        </p:nvSpPr>
        <p:spPr/>
        <p:txBody>
          <a:bodyPr/>
          <a:lstStyle/>
          <a:p>
            <a:r>
              <a:rPr lang="en-US" dirty="0"/>
              <a:t>The Calling</a:t>
            </a:r>
          </a:p>
        </p:txBody>
      </p:sp>
    </p:spTree>
    <p:extLst>
      <p:ext uri="{BB962C8B-B14F-4D97-AF65-F5344CB8AC3E}">
        <p14:creationId xmlns:p14="http://schemas.microsoft.com/office/powerpoint/2010/main" val="2284079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Luke 5:8–11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10</a:t>
            </a:r>
            <a:r>
              <a:rPr lang="en-US" u="none" strike="noStrike" dirty="0">
                <a:effectLst/>
              </a:rPr>
              <a:t> </a:t>
            </a:r>
            <a:r>
              <a:rPr lang="en-US" dirty="0"/>
              <a:t>and so also were James and John, sons of Zebedee, who were partners with Simon. And Jesus said to Simon, “Do not fear, from now on you will be catching men.” </a:t>
            </a:r>
            <a:r>
              <a:rPr lang="en-US" b="1" u="none" strike="noStrike" dirty="0">
                <a:effectLst/>
              </a:rPr>
              <a:t>11</a:t>
            </a:r>
            <a:r>
              <a:rPr lang="en-US" u="none" strike="noStrike" dirty="0">
                <a:effectLst/>
              </a:rPr>
              <a:t> </a:t>
            </a:r>
            <a:r>
              <a:rPr lang="en-US" dirty="0"/>
              <a:t>When they had brought their boats to land, they left everything and followed Him.</a:t>
            </a:r>
          </a:p>
        </p:txBody>
      </p:sp>
    </p:spTree>
    <p:extLst>
      <p:ext uri="{BB962C8B-B14F-4D97-AF65-F5344CB8AC3E}">
        <p14:creationId xmlns:p14="http://schemas.microsoft.com/office/powerpoint/2010/main" val="348549002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4F7FC-F850-4A80-B06B-8F2F697EF487}"/>
              </a:ext>
            </a:extLst>
          </p:cNvPr>
          <p:cNvSpPr>
            <a:spLocks noGrp="1"/>
          </p:cNvSpPr>
          <p:nvPr>
            <p:ph type="title"/>
          </p:nvPr>
        </p:nvSpPr>
        <p:spPr/>
        <p:txBody>
          <a:bodyPr/>
          <a:lstStyle/>
          <a:p>
            <a:r>
              <a:rPr lang="en-US" dirty="0"/>
              <a:t>Discipleship</a:t>
            </a:r>
          </a:p>
        </p:txBody>
      </p:sp>
      <p:sp>
        <p:nvSpPr>
          <p:cNvPr id="3" name="Content Placeholder 2">
            <a:extLst>
              <a:ext uri="{FF2B5EF4-FFF2-40B4-BE49-F238E27FC236}">
                <a16:creationId xmlns:a16="http://schemas.microsoft.com/office/drawing/2014/main" xmlns="" id="{D9AFE3A3-FCA4-4451-B37F-CF1A559FC709}"/>
              </a:ext>
            </a:extLst>
          </p:cNvPr>
          <p:cNvSpPr>
            <a:spLocks noGrp="1"/>
          </p:cNvSpPr>
          <p:nvPr>
            <p:ph idx="1"/>
          </p:nvPr>
        </p:nvSpPr>
        <p:spPr/>
        <p:txBody>
          <a:bodyPr>
            <a:normAutofit fontScale="92500" lnSpcReduction="20000"/>
          </a:bodyPr>
          <a:lstStyle/>
          <a:p>
            <a:r>
              <a:rPr lang="el-GR" altLang="en-US" b="1" dirty="0"/>
              <a:t>μαθητής</a:t>
            </a:r>
            <a:r>
              <a:rPr lang="en-US" altLang="en-US" dirty="0"/>
              <a:t> [</a:t>
            </a:r>
            <a:r>
              <a:rPr lang="en-US" altLang="en-US" i="1" dirty="0" err="1"/>
              <a:t>mathetes</a:t>
            </a:r>
            <a:r>
              <a:rPr lang="en-US" altLang="en-US" dirty="0"/>
              <a:t> /</a:t>
            </a:r>
            <a:r>
              <a:rPr lang="en-US" altLang="en-US" dirty="0" err="1"/>
              <a:t>math·ay·</a:t>
            </a:r>
            <a:r>
              <a:rPr lang="en-US" altLang="en-US" b="1" dirty="0" err="1"/>
              <a:t>tes</a:t>
            </a:r>
            <a:r>
              <a:rPr lang="en-US" altLang="en-US" dirty="0"/>
              <a:t>/] </a:t>
            </a:r>
          </a:p>
          <a:p>
            <a:pPr lvl="1"/>
            <a:r>
              <a:rPr lang="en-US" altLang="en-US" dirty="0"/>
              <a:t>Learner or pupil</a:t>
            </a:r>
          </a:p>
          <a:p>
            <a:r>
              <a:rPr lang="en-US" altLang="en-US" dirty="0"/>
              <a:t>Jesus’ primary way of spreading His message</a:t>
            </a:r>
          </a:p>
          <a:p>
            <a:pPr lvl="1"/>
            <a:r>
              <a:rPr lang="en-US" altLang="en-US" dirty="0"/>
              <a:t>Public teaching ministry (Matt. 4:17)</a:t>
            </a:r>
          </a:p>
          <a:p>
            <a:pPr lvl="1"/>
            <a:r>
              <a:rPr lang="en-US" altLang="en-US" dirty="0"/>
              <a:t>Healing/miracles and acts of service (Matt. 4:23)</a:t>
            </a:r>
          </a:p>
          <a:p>
            <a:pPr lvl="1"/>
            <a:r>
              <a:rPr lang="en-US" altLang="en-US" dirty="0"/>
              <a:t>In depth personal training of a group of teachable men and women.  (Matt. 4:19)</a:t>
            </a:r>
            <a:endParaRPr lang="en-US" dirty="0"/>
          </a:p>
        </p:txBody>
      </p:sp>
    </p:spTree>
    <p:extLst>
      <p:ext uri="{BB962C8B-B14F-4D97-AF65-F5344CB8AC3E}">
        <p14:creationId xmlns:p14="http://schemas.microsoft.com/office/powerpoint/2010/main" val="1847054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4F7FC-F850-4A80-B06B-8F2F697EF487}"/>
              </a:ext>
            </a:extLst>
          </p:cNvPr>
          <p:cNvSpPr>
            <a:spLocks noGrp="1"/>
          </p:cNvSpPr>
          <p:nvPr>
            <p:ph type="title"/>
          </p:nvPr>
        </p:nvSpPr>
        <p:spPr/>
        <p:txBody>
          <a:bodyPr/>
          <a:lstStyle/>
          <a:p>
            <a:r>
              <a:rPr lang="en-US" dirty="0"/>
              <a:t>The Disciples</a:t>
            </a:r>
          </a:p>
        </p:txBody>
      </p:sp>
      <p:sp>
        <p:nvSpPr>
          <p:cNvPr id="3" name="Content Placeholder 2">
            <a:extLst>
              <a:ext uri="{FF2B5EF4-FFF2-40B4-BE49-F238E27FC236}">
                <a16:creationId xmlns:a16="http://schemas.microsoft.com/office/drawing/2014/main" xmlns="" id="{D9AFE3A3-FCA4-4451-B37F-CF1A559FC709}"/>
              </a:ext>
            </a:extLst>
          </p:cNvPr>
          <p:cNvSpPr>
            <a:spLocks noGrp="1"/>
          </p:cNvSpPr>
          <p:nvPr>
            <p:ph idx="1"/>
          </p:nvPr>
        </p:nvSpPr>
        <p:spPr/>
        <p:txBody>
          <a:bodyPr>
            <a:normAutofit/>
          </a:bodyPr>
          <a:lstStyle/>
          <a:p>
            <a:r>
              <a:rPr lang="en-US" altLang="en-US" dirty="0"/>
              <a:t>What was Jesus looking for?</a:t>
            </a:r>
          </a:p>
          <a:p>
            <a:pPr lvl="1"/>
            <a:r>
              <a:rPr lang="en-US" altLang="en-US" dirty="0"/>
              <a:t>Well educated?</a:t>
            </a:r>
          </a:p>
          <a:p>
            <a:pPr lvl="1"/>
            <a:r>
              <a:rPr lang="en-US" altLang="en-US" dirty="0"/>
              <a:t>Wealthy?</a:t>
            </a:r>
          </a:p>
          <a:p>
            <a:pPr lvl="1"/>
            <a:r>
              <a:rPr lang="en-US" altLang="en-US" dirty="0"/>
              <a:t>Highly esteemed?</a:t>
            </a:r>
          </a:p>
          <a:p>
            <a:pPr lvl="1"/>
            <a:r>
              <a:rPr lang="en-US" altLang="en-US" dirty="0"/>
              <a:t>Moral?</a:t>
            </a:r>
          </a:p>
        </p:txBody>
      </p:sp>
    </p:spTree>
    <p:extLst>
      <p:ext uri="{BB962C8B-B14F-4D97-AF65-F5344CB8AC3E}">
        <p14:creationId xmlns:p14="http://schemas.microsoft.com/office/powerpoint/2010/main" val="1270937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4F7FC-F850-4A80-B06B-8F2F697EF487}"/>
              </a:ext>
            </a:extLst>
          </p:cNvPr>
          <p:cNvSpPr>
            <a:spLocks noGrp="1"/>
          </p:cNvSpPr>
          <p:nvPr>
            <p:ph type="title"/>
          </p:nvPr>
        </p:nvSpPr>
        <p:spPr/>
        <p:txBody>
          <a:bodyPr/>
          <a:lstStyle/>
          <a:p>
            <a:r>
              <a:rPr lang="en-US" dirty="0"/>
              <a:t>The Disciples</a:t>
            </a:r>
          </a:p>
        </p:txBody>
      </p:sp>
      <p:sp>
        <p:nvSpPr>
          <p:cNvPr id="3" name="Content Placeholder 2">
            <a:extLst>
              <a:ext uri="{FF2B5EF4-FFF2-40B4-BE49-F238E27FC236}">
                <a16:creationId xmlns:a16="http://schemas.microsoft.com/office/drawing/2014/main" xmlns="" id="{D9AFE3A3-FCA4-4451-B37F-CF1A559FC709}"/>
              </a:ext>
            </a:extLst>
          </p:cNvPr>
          <p:cNvSpPr>
            <a:spLocks noGrp="1"/>
          </p:cNvSpPr>
          <p:nvPr>
            <p:ph idx="1"/>
          </p:nvPr>
        </p:nvSpPr>
        <p:spPr/>
        <p:txBody>
          <a:bodyPr>
            <a:normAutofit/>
          </a:bodyPr>
          <a:lstStyle/>
          <a:p>
            <a:r>
              <a:rPr lang="en-US" altLang="en-US" dirty="0"/>
              <a:t>What was Jesus looking for?</a:t>
            </a:r>
          </a:p>
          <a:p>
            <a:pPr lvl="1"/>
            <a:r>
              <a:rPr lang="en-US" altLang="en-US" dirty="0"/>
              <a:t>Well educated?</a:t>
            </a:r>
          </a:p>
          <a:p>
            <a:pPr lvl="1"/>
            <a:r>
              <a:rPr lang="en-US" altLang="en-US" dirty="0"/>
              <a:t>Wealthy?</a:t>
            </a:r>
          </a:p>
          <a:p>
            <a:pPr lvl="1"/>
            <a:r>
              <a:rPr lang="en-US" altLang="en-US" dirty="0"/>
              <a:t>Highly esteemed?</a:t>
            </a:r>
          </a:p>
          <a:p>
            <a:pPr lvl="1"/>
            <a:r>
              <a:rPr lang="en-US" altLang="en-US" dirty="0"/>
              <a:t>Moral?</a:t>
            </a:r>
          </a:p>
        </p:txBody>
      </p:sp>
      <p:sp>
        <p:nvSpPr>
          <p:cNvPr id="5" name="TextBox 4">
            <a:extLst>
              <a:ext uri="{FF2B5EF4-FFF2-40B4-BE49-F238E27FC236}">
                <a16:creationId xmlns:a16="http://schemas.microsoft.com/office/drawing/2014/main" xmlns="" id="{B959FD4C-679B-4892-9162-1B5D0CB2E5CE}"/>
              </a:ext>
            </a:extLst>
          </p:cNvPr>
          <p:cNvSpPr txBox="1"/>
          <p:nvPr/>
        </p:nvSpPr>
        <p:spPr>
          <a:xfrm>
            <a:off x="1115928" y="1462088"/>
            <a:ext cx="10037345" cy="440120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000" b="1" dirty="0">
                <a:effectLst/>
              </a:rPr>
              <a:t>1 Samuel 16:7 (NASB95) — </a:t>
            </a:r>
            <a:r>
              <a:rPr lang="en-US" sz="4000" b="1" u="none" strike="noStrike" dirty="0">
                <a:effectLst/>
              </a:rPr>
              <a:t>7</a:t>
            </a:r>
            <a:r>
              <a:rPr lang="en-US" sz="4000" u="none" strike="noStrike" dirty="0">
                <a:effectLst/>
              </a:rPr>
              <a:t> </a:t>
            </a:r>
            <a:r>
              <a:rPr lang="en-US" sz="4000" dirty="0"/>
              <a:t>But the </a:t>
            </a:r>
            <a:r>
              <a:rPr lang="en-US" sz="4000" cap="small" dirty="0">
                <a:effectLst/>
              </a:rPr>
              <a:t>Lord</a:t>
            </a:r>
            <a:r>
              <a:rPr lang="en-US" sz="4000" dirty="0"/>
              <a:t> said to Samuel, “Do not look at his appearance or at the height of his stature, because I have rejected him; for God sees not as man sees, for man looks at the outward appearance, but the </a:t>
            </a:r>
            <a:r>
              <a:rPr lang="en-US" sz="4000" cap="small" dirty="0">
                <a:effectLst/>
              </a:rPr>
              <a:t>Lord</a:t>
            </a:r>
            <a:r>
              <a:rPr lang="en-US" sz="4000" dirty="0"/>
              <a:t> looks at the heart.” </a:t>
            </a:r>
          </a:p>
        </p:txBody>
      </p:sp>
    </p:spTree>
    <p:extLst>
      <p:ext uri="{BB962C8B-B14F-4D97-AF65-F5344CB8AC3E}">
        <p14:creationId xmlns:p14="http://schemas.microsoft.com/office/powerpoint/2010/main" val="2091319305"/>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51356-85B3-4D01-B117-6E55797A2424}"/>
              </a:ext>
            </a:extLst>
          </p:cNvPr>
          <p:cNvSpPr>
            <a:spLocks noGrp="1"/>
          </p:cNvSpPr>
          <p:nvPr>
            <p:ph type="title"/>
          </p:nvPr>
        </p:nvSpPr>
        <p:spPr/>
        <p:txBody>
          <a:bodyPr/>
          <a:lstStyle/>
          <a:p>
            <a:r>
              <a:rPr lang="en-US" dirty="0"/>
              <a:t>Simon/Peter</a:t>
            </a:r>
          </a:p>
        </p:txBody>
      </p:sp>
      <p:sp>
        <p:nvSpPr>
          <p:cNvPr id="3" name="Content Placeholder 2">
            <a:extLst>
              <a:ext uri="{FF2B5EF4-FFF2-40B4-BE49-F238E27FC236}">
                <a16:creationId xmlns:a16="http://schemas.microsoft.com/office/drawing/2014/main" xmlns="" id="{828F5182-9DB0-4F8F-B0E7-0615A2D3AF6A}"/>
              </a:ext>
            </a:extLst>
          </p:cNvPr>
          <p:cNvSpPr>
            <a:spLocks noGrp="1"/>
          </p:cNvSpPr>
          <p:nvPr>
            <p:ph idx="1"/>
          </p:nvPr>
        </p:nvSpPr>
        <p:spPr/>
        <p:txBody>
          <a:bodyPr/>
          <a:lstStyle/>
          <a:p>
            <a:r>
              <a:rPr lang="en-US" dirty="0"/>
              <a:t>A bold/brash man</a:t>
            </a:r>
          </a:p>
          <a:p>
            <a:r>
              <a:rPr lang="en-US" dirty="0"/>
              <a:t>A Fisherman</a:t>
            </a:r>
          </a:p>
          <a:p>
            <a:r>
              <a:rPr lang="en-US" dirty="0"/>
              <a:t>Not afraid to speak his mind/dissent</a:t>
            </a:r>
          </a:p>
          <a:p>
            <a:endParaRPr lang="en-US" dirty="0"/>
          </a:p>
        </p:txBody>
      </p:sp>
      <p:sp>
        <p:nvSpPr>
          <p:cNvPr id="5" name="TextBox 4">
            <a:extLst>
              <a:ext uri="{FF2B5EF4-FFF2-40B4-BE49-F238E27FC236}">
                <a16:creationId xmlns:a16="http://schemas.microsoft.com/office/drawing/2014/main" xmlns="" id="{1712B96E-48FC-4EB7-BA89-08187D05F114}"/>
              </a:ext>
            </a:extLst>
          </p:cNvPr>
          <p:cNvSpPr txBox="1"/>
          <p:nvPr/>
        </p:nvSpPr>
        <p:spPr>
          <a:xfrm>
            <a:off x="887328" y="4291480"/>
            <a:ext cx="8749393"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dirty="0"/>
              <a:t>“Master, we worked hard all night and caught nothing, </a:t>
            </a:r>
          </a:p>
        </p:txBody>
      </p:sp>
    </p:spTree>
    <p:extLst>
      <p:ext uri="{BB962C8B-B14F-4D97-AF65-F5344CB8AC3E}">
        <p14:creationId xmlns:p14="http://schemas.microsoft.com/office/powerpoint/2010/main" val="433247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51356-85B3-4D01-B117-6E55797A2424}"/>
              </a:ext>
            </a:extLst>
          </p:cNvPr>
          <p:cNvSpPr>
            <a:spLocks noGrp="1"/>
          </p:cNvSpPr>
          <p:nvPr>
            <p:ph type="title"/>
          </p:nvPr>
        </p:nvSpPr>
        <p:spPr/>
        <p:txBody>
          <a:bodyPr/>
          <a:lstStyle/>
          <a:p>
            <a:r>
              <a:rPr lang="en-US" dirty="0"/>
              <a:t>Simon/Peter</a:t>
            </a:r>
          </a:p>
        </p:txBody>
      </p:sp>
      <p:sp>
        <p:nvSpPr>
          <p:cNvPr id="3" name="Content Placeholder 2">
            <a:extLst>
              <a:ext uri="{FF2B5EF4-FFF2-40B4-BE49-F238E27FC236}">
                <a16:creationId xmlns:a16="http://schemas.microsoft.com/office/drawing/2014/main" xmlns="" id="{828F5182-9DB0-4F8F-B0E7-0615A2D3AF6A}"/>
              </a:ext>
            </a:extLst>
          </p:cNvPr>
          <p:cNvSpPr>
            <a:spLocks noGrp="1"/>
          </p:cNvSpPr>
          <p:nvPr>
            <p:ph idx="1"/>
          </p:nvPr>
        </p:nvSpPr>
        <p:spPr/>
        <p:txBody>
          <a:bodyPr/>
          <a:lstStyle/>
          <a:p>
            <a:r>
              <a:rPr lang="en-US" dirty="0"/>
              <a:t>A bold/brash man</a:t>
            </a:r>
          </a:p>
          <a:p>
            <a:r>
              <a:rPr lang="en-US" dirty="0"/>
              <a:t>A Fisherman</a:t>
            </a:r>
          </a:p>
          <a:p>
            <a:r>
              <a:rPr lang="en-US" dirty="0"/>
              <a:t>Not afraid to speak his mind/dissent</a:t>
            </a:r>
          </a:p>
          <a:p>
            <a:endParaRPr lang="en-US" dirty="0"/>
          </a:p>
        </p:txBody>
      </p:sp>
      <p:sp>
        <p:nvSpPr>
          <p:cNvPr id="5" name="TextBox 4">
            <a:extLst>
              <a:ext uri="{FF2B5EF4-FFF2-40B4-BE49-F238E27FC236}">
                <a16:creationId xmlns:a16="http://schemas.microsoft.com/office/drawing/2014/main" xmlns="" id="{1712B96E-48FC-4EB7-BA89-08187D05F114}"/>
              </a:ext>
            </a:extLst>
          </p:cNvPr>
          <p:cNvSpPr txBox="1"/>
          <p:nvPr/>
        </p:nvSpPr>
        <p:spPr>
          <a:xfrm>
            <a:off x="887328" y="4291480"/>
            <a:ext cx="874939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dirty="0" smtClean="0"/>
              <a:t>Blind </a:t>
            </a:r>
            <a:r>
              <a:rPr lang="en-US" sz="4000" dirty="0"/>
              <a:t>faith vs. informed faith</a:t>
            </a:r>
          </a:p>
        </p:txBody>
      </p:sp>
    </p:spTree>
    <p:extLst>
      <p:ext uri="{BB962C8B-B14F-4D97-AF65-F5344CB8AC3E}">
        <p14:creationId xmlns:p14="http://schemas.microsoft.com/office/powerpoint/2010/main" val="1384637570"/>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4F7FC-F850-4A80-B06B-8F2F697EF487}"/>
              </a:ext>
            </a:extLst>
          </p:cNvPr>
          <p:cNvSpPr>
            <a:spLocks noGrp="1"/>
          </p:cNvSpPr>
          <p:nvPr>
            <p:ph type="title"/>
          </p:nvPr>
        </p:nvSpPr>
        <p:spPr/>
        <p:txBody>
          <a:bodyPr/>
          <a:lstStyle/>
          <a:p>
            <a:r>
              <a:rPr lang="en-US" dirty="0"/>
              <a:t>The Disciples</a:t>
            </a:r>
          </a:p>
        </p:txBody>
      </p:sp>
      <p:sp>
        <p:nvSpPr>
          <p:cNvPr id="3" name="Content Placeholder 2">
            <a:extLst>
              <a:ext uri="{FF2B5EF4-FFF2-40B4-BE49-F238E27FC236}">
                <a16:creationId xmlns:a16="http://schemas.microsoft.com/office/drawing/2014/main" xmlns="" id="{D9AFE3A3-FCA4-4451-B37F-CF1A559FC709}"/>
              </a:ext>
            </a:extLst>
          </p:cNvPr>
          <p:cNvSpPr>
            <a:spLocks noGrp="1"/>
          </p:cNvSpPr>
          <p:nvPr>
            <p:ph idx="1"/>
          </p:nvPr>
        </p:nvSpPr>
        <p:spPr/>
        <p:txBody>
          <a:bodyPr>
            <a:normAutofit/>
          </a:bodyPr>
          <a:lstStyle/>
          <a:p>
            <a:r>
              <a:rPr lang="en-US" altLang="en-US" dirty="0"/>
              <a:t>What was Jesus looking for?</a:t>
            </a:r>
          </a:p>
          <a:p>
            <a:pPr lvl="1"/>
            <a:r>
              <a:rPr lang="en-US" altLang="en-US" dirty="0"/>
              <a:t>Well educated?</a:t>
            </a:r>
          </a:p>
          <a:p>
            <a:pPr lvl="1"/>
            <a:r>
              <a:rPr lang="en-US" altLang="en-US" dirty="0"/>
              <a:t>Wealthy?</a:t>
            </a:r>
          </a:p>
          <a:p>
            <a:pPr lvl="1"/>
            <a:r>
              <a:rPr lang="en-US" altLang="en-US" dirty="0"/>
              <a:t>Highly esteemed?</a:t>
            </a:r>
          </a:p>
          <a:p>
            <a:pPr lvl="1"/>
            <a:r>
              <a:rPr lang="en-US" altLang="en-US" dirty="0"/>
              <a:t>Moral?</a:t>
            </a:r>
          </a:p>
        </p:txBody>
      </p:sp>
      <p:sp>
        <p:nvSpPr>
          <p:cNvPr id="5" name="TextBox 4">
            <a:extLst>
              <a:ext uri="{FF2B5EF4-FFF2-40B4-BE49-F238E27FC236}">
                <a16:creationId xmlns:a16="http://schemas.microsoft.com/office/drawing/2014/main" xmlns="" id="{B959FD4C-679B-4892-9162-1B5D0CB2E5CE}"/>
              </a:ext>
            </a:extLst>
          </p:cNvPr>
          <p:cNvSpPr txBox="1"/>
          <p:nvPr/>
        </p:nvSpPr>
        <p:spPr>
          <a:xfrm>
            <a:off x="413657" y="1447589"/>
            <a:ext cx="10037345" cy="501675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000" b="1" dirty="0">
                <a:effectLst/>
              </a:rPr>
              <a:t>Proverbs 3:5–8 (NASB95) — </a:t>
            </a:r>
            <a:r>
              <a:rPr lang="en-US" sz="4000" b="1" u="none" strike="noStrike" dirty="0">
                <a:effectLst/>
              </a:rPr>
              <a:t>5</a:t>
            </a:r>
            <a:r>
              <a:rPr lang="en-US" sz="4000" u="none" strike="noStrike" dirty="0">
                <a:effectLst/>
              </a:rPr>
              <a:t> </a:t>
            </a:r>
            <a:r>
              <a:rPr lang="en-US" sz="4000" dirty="0"/>
              <a:t>Trust in the </a:t>
            </a:r>
            <a:r>
              <a:rPr lang="en-US" sz="4000" cap="small" dirty="0">
                <a:effectLst/>
              </a:rPr>
              <a:t>Lord</a:t>
            </a:r>
            <a:r>
              <a:rPr lang="en-US" sz="4000" dirty="0"/>
              <a:t> with all your heart And do not lean on your own understanding. </a:t>
            </a:r>
            <a:r>
              <a:rPr lang="en-US" sz="4000" b="1" u="none" strike="noStrike" dirty="0">
                <a:effectLst/>
              </a:rPr>
              <a:t>6</a:t>
            </a:r>
            <a:r>
              <a:rPr lang="en-US" sz="4000" u="none" strike="noStrike" dirty="0">
                <a:effectLst/>
              </a:rPr>
              <a:t> </a:t>
            </a:r>
            <a:r>
              <a:rPr lang="en-US" sz="4000" dirty="0"/>
              <a:t>In all your ways acknowledge Him, And He will make your paths straight. </a:t>
            </a:r>
            <a:r>
              <a:rPr lang="en-US" sz="4000" b="1" u="none" strike="noStrike" dirty="0">
                <a:effectLst/>
              </a:rPr>
              <a:t>7</a:t>
            </a:r>
            <a:r>
              <a:rPr lang="en-US" sz="4000" u="none" strike="noStrike" dirty="0">
                <a:effectLst/>
              </a:rPr>
              <a:t> </a:t>
            </a:r>
            <a:r>
              <a:rPr lang="en-US" sz="4000" dirty="0"/>
              <a:t>Do not be wise in your own eyes; Fear the </a:t>
            </a:r>
            <a:r>
              <a:rPr lang="en-US" sz="4000" cap="small" dirty="0">
                <a:effectLst/>
              </a:rPr>
              <a:t>Lord</a:t>
            </a:r>
            <a:r>
              <a:rPr lang="en-US" sz="4000" dirty="0"/>
              <a:t> and turn away from evil. </a:t>
            </a:r>
            <a:r>
              <a:rPr lang="en-US" sz="4000" b="1" u="none" strike="noStrike" dirty="0">
                <a:effectLst/>
              </a:rPr>
              <a:t>8</a:t>
            </a:r>
            <a:r>
              <a:rPr lang="en-US" sz="4000" u="none" strike="noStrike" dirty="0">
                <a:effectLst/>
              </a:rPr>
              <a:t> </a:t>
            </a:r>
            <a:r>
              <a:rPr lang="en-US" sz="4000" dirty="0"/>
              <a:t>It will be healing to your body And refreshment to your bones. </a:t>
            </a:r>
          </a:p>
        </p:txBody>
      </p:sp>
    </p:spTree>
    <p:extLst>
      <p:ext uri="{BB962C8B-B14F-4D97-AF65-F5344CB8AC3E}">
        <p14:creationId xmlns:p14="http://schemas.microsoft.com/office/powerpoint/2010/main" val="280885127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51356-85B3-4D01-B117-6E55797A2424}"/>
              </a:ext>
            </a:extLst>
          </p:cNvPr>
          <p:cNvSpPr>
            <a:spLocks noGrp="1"/>
          </p:cNvSpPr>
          <p:nvPr>
            <p:ph type="title"/>
          </p:nvPr>
        </p:nvSpPr>
        <p:spPr/>
        <p:txBody>
          <a:bodyPr/>
          <a:lstStyle/>
          <a:p>
            <a:r>
              <a:rPr lang="en-US" dirty="0"/>
              <a:t>Simon/Peter</a:t>
            </a:r>
          </a:p>
        </p:txBody>
      </p:sp>
      <p:sp>
        <p:nvSpPr>
          <p:cNvPr id="3" name="Content Placeholder 2">
            <a:extLst>
              <a:ext uri="{FF2B5EF4-FFF2-40B4-BE49-F238E27FC236}">
                <a16:creationId xmlns:a16="http://schemas.microsoft.com/office/drawing/2014/main" xmlns="" id="{828F5182-9DB0-4F8F-B0E7-0615A2D3AF6A}"/>
              </a:ext>
            </a:extLst>
          </p:cNvPr>
          <p:cNvSpPr>
            <a:spLocks noGrp="1"/>
          </p:cNvSpPr>
          <p:nvPr>
            <p:ph idx="1"/>
          </p:nvPr>
        </p:nvSpPr>
        <p:spPr/>
        <p:txBody>
          <a:bodyPr/>
          <a:lstStyle/>
          <a:p>
            <a:r>
              <a:rPr lang="en-US" dirty="0"/>
              <a:t>A bold/brash man</a:t>
            </a:r>
          </a:p>
          <a:p>
            <a:r>
              <a:rPr lang="en-US" dirty="0"/>
              <a:t>A Fisherman</a:t>
            </a:r>
          </a:p>
          <a:p>
            <a:r>
              <a:rPr lang="en-US" dirty="0"/>
              <a:t>Not afraid to speak his mind/dissent</a:t>
            </a:r>
          </a:p>
          <a:p>
            <a:r>
              <a:rPr lang="en-US" dirty="0"/>
              <a:t>Teachable and willing to try</a:t>
            </a:r>
          </a:p>
          <a:p>
            <a:endParaRPr lang="en-US" dirty="0"/>
          </a:p>
        </p:txBody>
      </p:sp>
      <p:sp>
        <p:nvSpPr>
          <p:cNvPr id="6" name="TextBox 5">
            <a:extLst>
              <a:ext uri="{FF2B5EF4-FFF2-40B4-BE49-F238E27FC236}">
                <a16:creationId xmlns:a16="http://schemas.microsoft.com/office/drawing/2014/main" xmlns="" id="{A4E6DEA2-2AB6-4BCD-955D-AEE6C12E8910}"/>
              </a:ext>
            </a:extLst>
          </p:cNvPr>
          <p:cNvSpPr txBox="1"/>
          <p:nvPr/>
        </p:nvSpPr>
        <p:spPr>
          <a:xfrm>
            <a:off x="2427371" y="4964849"/>
            <a:ext cx="6106026" cy="144655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400" dirty="0"/>
              <a:t>but I will do as You say and let down the nets.”</a:t>
            </a:r>
          </a:p>
        </p:txBody>
      </p:sp>
    </p:spTree>
    <p:extLst>
      <p:ext uri="{BB962C8B-B14F-4D97-AF65-F5344CB8AC3E}">
        <p14:creationId xmlns:p14="http://schemas.microsoft.com/office/powerpoint/2010/main" val="23737413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51356-85B3-4D01-B117-6E55797A2424}"/>
              </a:ext>
            </a:extLst>
          </p:cNvPr>
          <p:cNvSpPr>
            <a:spLocks noGrp="1"/>
          </p:cNvSpPr>
          <p:nvPr>
            <p:ph type="title"/>
          </p:nvPr>
        </p:nvSpPr>
        <p:spPr/>
        <p:txBody>
          <a:bodyPr/>
          <a:lstStyle/>
          <a:p>
            <a:r>
              <a:rPr lang="en-US" dirty="0"/>
              <a:t>Simon/Peter</a:t>
            </a:r>
          </a:p>
        </p:txBody>
      </p:sp>
      <p:sp>
        <p:nvSpPr>
          <p:cNvPr id="3" name="Content Placeholder 2">
            <a:extLst>
              <a:ext uri="{FF2B5EF4-FFF2-40B4-BE49-F238E27FC236}">
                <a16:creationId xmlns:a16="http://schemas.microsoft.com/office/drawing/2014/main" xmlns="" id="{828F5182-9DB0-4F8F-B0E7-0615A2D3AF6A}"/>
              </a:ext>
            </a:extLst>
          </p:cNvPr>
          <p:cNvSpPr>
            <a:spLocks noGrp="1"/>
          </p:cNvSpPr>
          <p:nvPr>
            <p:ph idx="1"/>
          </p:nvPr>
        </p:nvSpPr>
        <p:spPr/>
        <p:txBody>
          <a:bodyPr/>
          <a:lstStyle/>
          <a:p>
            <a:r>
              <a:rPr lang="en-US" dirty="0"/>
              <a:t>A real understanding of his personal flaws</a:t>
            </a:r>
          </a:p>
          <a:p>
            <a:endParaRPr lang="en-US" dirty="0"/>
          </a:p>
        </p:txBody>
      </p:sp>
      <p:sp>
        <p:nvSpPr>
          <p:cNvPr id="7" name="TextBox 6">
            <a:extLst>
              <a:ext uri="{FF2B5EF4-FFF2-40B4-BE49-F238E27FC236}">
                <a16:creationId xmlns:a16="http://schemas.microsoft.com/office/drawing/2014/main" xmlns="" id="{D238676E-3584-4909-87AE-2B53A97B83A2}"/>
              </a:ext>
            </a:extLst>
          </p:cNvPr>
          <p:cNvSpPr txBox="1"/>
          <p:nvPr/>
        </p:nvSpPr>
        <p:spPr>
          <a:xfrm>
            <a:off x="1115929" y="3429000"/>
            <a:ext cx="6106026" cy="230832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800" dirty="0"/>
              <a:t>“Go away from me Lord, for I am a sinful man!” </a:t>
            </a:r>
          </a:p>
        </p:txBody>
      </p:sp>
    </p:spTree>
    <p:extLst>
      <p:ext uri="{BB962C8B-B14F-4D97-AF65-F5344CB8AC3E}">
        <p14:creationId xmlns:p14="http://schemas.microsoft.com/office/powerpoint/2010/main" val="2872568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51356-85B3-4D01-B117-6E55797A2424}"/>
              </a:ext>
            </a:extLst>
          </p:cNvPr>
          <p:cNvSpPr>
            <a:spLocks noGrp="1"/>
          </p:cNvSpPr>
          <p:nvPr>
            <p:ph type="title"/>
          </p:nvPr>
        </p:nvSpPr>
        <p:spPr/>
        <p:txBody>
          <a:bodyPr/>
          <a:lstStyle/>
          <a:p>
            <a:r>
              <a:rPr lang="en-US" dirty="0"/>
              <a:t>Simon/Peter</a:t>
            </a:r>
          </a:p>
        </p:txBody>
      </p:sp>
      <p:sp>
        <p:nvSpPr>
          <p:cNvPr id="3" name="Content Placeholder 2">
            <a:extLst>
              <a:ext uri="{FF2B5EF4-FFF2-40B4-BE49-F238E27FC236}">
                <a16:creationId xmlns:a16="http://schemas.microsoft.com/office/drawing/2014/main" xmlns="" id="{828F5182-9DB0-4F8F-B0E7-0615A2D3AF6A}"/>
              </a:ext>
            </a:extLst>
          </p:cNvPr>
          <p:cNvSpPr>
            <a:spLocks noGrp="1"/>
          </p:cNvSpPr>
          <p:nvPr>
            <p:ph idx="1"/>
          </p:nvPr>
        </p:nvSpPr>
        <p:spPr/>
        <p:txBody>
          <a:bodyPr/>
          <a:lstStyle/>
          <a:p>
            <a:r>
              <a:rPr lang="en-US" dirty="0"/>
              <a:t>A real understanding of his personal flaws</a:t>
            </a:r>
          </a:p>
          <a:p>
            <a:endParaRPr lang="en-US" dirty="0"/>
          </a:p>
        </p:txBody>
      </p:sp>
      <p:sp>
        <p:nvSpPr>
          <p:cNvPr id="7" name="TextBox 6">
            <a:extLst>
              <a:ext uri="{FF2B5EF4-FFF2-40B4-BE49-F238E27FC236}">
                <a16:creationId xmlns:a16="http://schemas.microsoft.com/office/drawing/2014/main" xmlns="" id="{D238676E-3584-4909-87AE-2B53A97B83A2}"/>
              </a:ext>
            </a:extLst>
          </p:cNvPr>
          <p:cNvSpPr txBox="1"/>
          <p:nvPr/>
        </p:nvSpPr>
        <p:spPr>
          <a:xfrm>
            <a:off x="413657" y="1597024"/>
            <a:ext cx="10290008" cy="452431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800" b="1" dirty="0">
                <a:effectLst/>
              </a:rPr>
              <a:t>Luke 5:31–32 (NASB95) — </a:t>
            </a:r>
            <a:r>
              <a:rPr lang="en-US" sz="4800" b="1" u="none" strike="noStrike" dirty="0">
                <a:effectLst/>
              </a:rPr>
              <a:t>31</a:t>
            </a:r>
            <a:r>
              <a:rPr lang="en-US" sz="4800" u="none" strike="noStrike" dirty="0">
                <a:effectLst/>
              </a:rPr>
              <a:t> </a:t>
            </a:r>
            <a:r>
              <a:rPr lang="en-US" sz="4800" dirty="0"/>
              <a:t>And Jesus answered and said to them, “It is not those who are well who need a physician, but those who are sick. </a:t>
            </a:r>
            <a:r>
              <a:rPr lang="en-US" sz="4800" b="1" u="none" strike="noStrike" dirty="0">
                <a:effectLst/>
              </a:rPr>
              <a:t>32</a:t>
            </a:r>
            <a:r>
              <a:rPr lang="en-US" sz="4800" u="none" strike="noStrike" dirty="0">
                <a:effectLst/>
              </a:rPr>
              <a:t> </a:t>
            </a:r>
            <a:r>
              <a:rPr lang="en-US" sz="4800" dirty="0"/>
              <a:t>“I have not come to call the righteous but sinners to repentance.” </a:t>
            </a:r>
          </a:p>
        </p:txBody>
      </p:sp>
    </p:spTree>
    <p:extLst>
      <p:ext uri="{BB962C8B-B14F-4D97-AF65-F5344CB8AC3E}">
        <p14:creationId xmlns:p14="http://schemas.microsoft.com/office/powerpoint/2010/main" val="359064973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9F8F639-8318-481D-8100-5570C42EB760}"/>
              </a:ext>
            </a:extLst>
          </p:cNvPr>
          <p:cNvSpPr>
            <a:spLocks noGrp="1"/>
          </p:cNvSpPr>
          <p:nvPr>
            <p:ph type="title"/>
          </p:nvPr>
        </p:nvSpPr>
        <p:spPr/>
        <p:txBody>
          <a:bodyPr/>
          <a:lstStyle/>
          <a:p>
            <a:r>
              <a:rPr lang="en-US"/>
              <a:t>Context	</a:t>
            </a:r>
          </a:p>
        </p:txBody>
      </p:sp>
      <p:sp>
        <p:nvSpPr>
          <p:cNvPr id="5" name="Content Placeholder 4">
            <a:extLst>
              <a:ext uri="{FF2B5EF4-FFF2-40B4-BE49-F238E27FC236}">
                <a16:creationId xmlns:a16="http://schemas.microsoft.com/office/drawing/2014/main" xmlns="" id="{67FBE765-02C6-4F3C-B212-7CE425113CAA}"/>
              </a:ext>
            </a:extLst>
          </p:cNvPr>
          <p:cNvSpPr>
            <a:spLocks noGrp="1"/>
          </p:cNvSpPr>
          <p:nvPr>
            <p:ph idx="1"/>
          </p:nvPr>
        </p:nvSpPr>
        <p:spPr/>
        <p:txBody>
          <a:bodyPr>
            <a:normAutofit/>
          </a:bodyPr>
          <a:lstStyle/>
          <a:p>
            <a:pPr marL="0" indent="0">
              <a:buNone/>
            </a:pPr>
            <a:r>
              <a:rPr lang="en-US" b="0" dirty="0"/>
              <a:t>Jesus</a:t>
            </a:r>
          </a:p>
          <a:p>
            <a:r>
              <a:rPr lang="en-US" b="0" dirty="0"/>
              <a:t>Baptized</a:t>
            </a:r>
          </a:p>
          <a:p>
            <a:r>
              <a:rPr lang="en-US" b="0" dirty="0"/>
              <a:t>Tempted</a:t>
            </a:r>
          </a:p>
          <a:p>
            <a:r>
              <a:rPr lang="en-US" b="0" dirty="0"/>
              <a:t>Ready to begin </a:t>
            </a:r>
            <a:r>
              <a:rPr lang="en-US" b="0" dirty="0" smtClean="0"/>
              <a:t>his </a:t>
            </a:r>
            <a:r>
              <a:rPr lang="en-US" b="0" dirty="0"/>
              <a:t>ministry</a:t>
            </a:r>
          </a:p>
        </p:txBody>
      </p:sp>
    </p:spTree>
    <p:extLst>
      <p:ext uri="{BB962C8B-B14F-4D97-AF65-F5344CB8AC3E}">
        <p14:creationId xmlns:p14="http://schemas.microsoft.com/office/powerpoint/2010/main" val="3602118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A61D72-AFA2-4391-8357-D2C99C405110}"/>
              </a:ext>
            </a:extLst>
          </p:cNvPr>
          <p:cNvSpPr>
            <a:spLocks noGrp="1"/>
          </p:cNvSpPr>
          <p:nvPr>
            <p:ph type="title"/>
          </p:nvPr>
        </p:nvSpPr>
        <p:spPr/>
        <p:txBody>
          <a:bodyPr/>
          <a:lstStyle/>
          <a:p>
            <a:r>
              <a:rPr lang="en-US" dirty="0"/>
              <a:t>Jesus’ response?</a:t>
            </a:r>
          </a:p>
        </p:txBody>
      </p:sp>
      <p:sp>
        <p:nvSpPr>
          <p:cNvPr id="3" name="Content Placeholder 2">
            <a:extLst>
              <a:ext uri="{FF2B5EF4-FFF2-40B4-BE49-F238E27FC236}">
                <a16:creationId xmlns:a16="http://schemas.microsoft.com/office/drawing/2014/main" xmlns="" id="{0CE44091-2C6A-4A0D-B4C2-DF5A913C3C70}"/>
              </a:ext>
            </a:extLst>
          </p:cNvPr>
          <p:cNvSpPr>
            <a:spLocks noGrp="1"/>
          </p:cNvSpPr>
          <p:nvPr>
            <p:ph idx="1"/>
          </p:nvPr>
        </p:nvSpPr>
        <p:spPr/>
        <p:txBody>
          <a:bodyPr/>
          <a:lstStyle/>
          <a:p>
            <a:r>
              <a:rPr lang="en-US" dirty="0"/>
              <a:t>You’re not that bad!</a:t>
            </a:r>
          </a:p>
          <a:p>
            <a:r>
              <a:rPr lang="en-US" dirty="0"/>
              <a:t>Don’t be so hard on yourself!</a:t>
            </a:r>
          </a:p>
          <a:p>
            <a:r>
              <a:rPr lang="en-US" dirty="0"/>
              <a:t>Don’t be afraid</a:t>
            </a:r>
          </a:p>
          <a:p>
            <a:r>
              <a:rPr lang="en-US" dirty="0"/>
              <a:t>We have work to do</a:t>
            </a:r>
          </a:p>
        </p:txBody>
      </p:sp>
      <p:cxnSp>
        <p:nvCxnSpPr>
          <p:cNvPr id="5" name="Straight Connector 4">
            <a:extLst>
              <a:ext uri="{FF2B5EF4-FFF2-40B4-BE49-F238E27FC236}">
                <a16:creationId xmlns:a16="http://schemas.microsoft.com/office/drawing/2014/main" xmlns="" id="{99BA39E5-A6A2-4C86-83E1-81AD4A0DC5BF}"/>
              </a:ext>
            </a:extLst>
          </p:cNvPr>
          <p:cNvCxnSpPr>
            <a:cxnSpLocks/>
          </p:cNvCxnSpPr>
          <p:nvPr/>
        </p:nvCxnSpPr>
        <p:spPr>
          <a:xfrm>
            <a:off x="351692" y="1670538"/>
            <a:ext cx="8159262" cy="163537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48F83FD9-0AA8-4E81-93BE-155B66162FE1}"/>
              </a:ext>
            </a:extLst>
          </p:cNvPr>
          <p:cNvCxnSpPr>
            <a:cxnSpLocks/>
          </p:cNvCxnSpPr>
          <p:nvPr/>
        </p:nvCxnSpPr>
        <p:spPr>
          <a:xfrm flipV="1">
            <a:off x="351692" y="1670538"/>
            <a:ext cx="8159262" cy="142435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878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51356-85B3-4D01-B117-6E55797A2424}"/>
              </a:ext>
            </a:extLst>
          </p:cNvPr>
          <p:cNvSpPr>
            <a:spLocks noGrp="1"/>
          </p:cNvSpPr>
          <p:nvPr>
            <p:ph type="title"/>
          </p:nvPr>
        </p:nvSpPr>
        <p:spPr/>
        <p:txBody>
          <a:bodyPr/>
          <a:lstStyle/>
          <a:p>
            <a:r>
              <a:rPr lang="en-US" dirty="0"/>
              <a:t>Simon/Peter</a:t>
            </a:r>
          </a:p>
        </p:txBody>
      </p:sp>
      <p:sp>
        <p:nvSpPr>
          <p:cNvPr id="3" name="Content Placeholder 2">
            <a:extLst>
              <a:ext uri="{FF2B5EF4-FFF2-40B4-BE49-F238E27FC236}">
                <a16:creationId xmlns:a16="http://schemas.microsoft.com/office/drawing/2014/main" xmlns="" id="{828F5182-9DB0-4F8F-B0E7-0615A2D3AF6A}"/>
              </a:ext>
            </a:extLst>
          </p:cNvPr>
          <p:cNvSpPr>
            <a:spLocks noGrp="1"/>
          </p:cNvSpPr>
          <p:nvPr>
            <p:ph idx="1"/>
          </p:nvPr>
        </p:nvSpPr>
        <p:spPr/>
        <p:txBody>
          <a:bodyPr/>
          <a:lstStyle/>
          <a:p>
            <a:r>
              <a:rPr lang="en-US" dirty="0"/>
              <a:t>Willing to answer the call</a:t>
            </a:r>
          </a:p>
          <a:p>
            <a:endParaRPr lang="en-US" dirty="0"/>
          </a:p>
        </p:txBody>
      </p:sp>
      <p:sp>
        <p:nvSpPr>
          <p:cNvPr id="6" name="TextBox 5">
            <a:extLst>
              <a:ext uri="{FF2B5EF4-FFF2-40B4-BE49-F238E27FC236}">
                <a16:creationId xmlns:a16="http://schemas.microsoft.com/office/drawing/2014/main" xmlns="" id="{9884B554-2ADC-44E4-899F-80B4C0DBC57E}"/>
              </a:ext>
            </a:extLst>
          </p:cNvPr>
          <p:cNvSpPr txBox="1"/>
          <p:nvPr/>
        </p:nvSpPr>
        <p:spPr>
          <a:xfrm>
            <a:off x="145525" y="3007839"/>
            <a:ext cx="11759436" cy="144655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400" dirty="0"/>
              <a:t>When they had brought their boats to land, they left everything and followed Him.</a:t>
            </a:r>
          </a:p>
        </p:txBody>
      </p:sp>
    </p:spTree>
    <p:extLst>
      <p:ext uri="{BB962C8B-B14F-4D97-AF65-F5344CB8AC3E}">
        <p14:creationId xmlns:p14="http://schemas.microsoft.com/office/powerpoint/2010/main" val="2659320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51356-85B3-4D01-B117-6E55797A2424}"/>
              </a:ext>
            </a:extLst>
          </p:cNvPr>
          <p:cNvSpPr>
            <a:spLocks noGrp="1"/>
          </p:cNvSpPr>
          <p:nvPr>
            <p:ph type="title"/>
          </p:nvPr>
        </p:nvSpPr>
        <p:spPr/>
        <p:txBody>
          <a:bodyPr/>
          <a:lstStyle/>
          <a:p>
            <a:r>
              <a:rPr lang="en-US" dirty="0"/>
              <a:t>Simon/Peter</a:t>
            </a:r>
          </a:p>
        </p:txBody>
      </p:sp>
      <p:sp>
        <p:nvSpPr>
          <p:cNvPr id="3" name="Content Placeholder 2">
            <a:extLst>
              <a:ext uri="{FF2B5EF4-FFF2-40B4-BE49-F238E27FC236}">
                <a16:creationId xmlns:a16="http://schemas.microsoft.com/office/drawing/2014/main" xmlns="" id="{828F5182-9DB0-4F8F-B0E7-0615A2D3AF6A}"/>
              </a:ext>
            </a:extLst>
          </p:cNvPr>
          <p:cNvSpPr>
            <a:spLocks noGrp="1"/>
          </p:cNvSpPr>
          <p:nvPr>
            <p:ph idx="1"/>
          </p:nvPr>
        </p:nvSpPr>
        <p:spPr/>
        <p:txBody>
          <a:bodyPr/>
          <a:lstStyle/>
          <a:p>
            <a:r>
              <a:rPr lang="en-US" dirty="0"/>
              <a:t>Willing to answer the call</a:t>
            </a:r>
          </a:p>
          <a:p>
            <a:endParaRPr lang="en-US" dirty="0"/>
          </a:p>
        </p:txBody>
      </p:sp>
      <p:sp>
        <p:nvSpPr>
          <p:cNvPr id="6" name="TextBox 5">
            <a:extLst>
              <a:ext uri="{FF2B5EF4-FFF2-40B4-BE49-F238E27FC236}">
                <a16:creationId xmlns:a16="http://schemas.microsoft.com/office/drawing/2014/main" xmlns="" id="{9884B554-2ADC-44E4-899F-80B4C0DBC57E}"/>
              </a:ext>
            </a:extLst>
          </p:cNvPr>
          <p:cNvSpPr txBox="1"/>
          <p:nvPr/>
        </p:nvSpPr>
        <p:spPr>
          <a:xfrm>
            <a:off x="145525" y="3007839"/>
            <a:ext cx="11759436" cy="144655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400" dirty="0"/>
              <a:t>When they had brought their boats to land, they left everything and followed Him.</a:t>
            </a:r>
          </a:p>
        </p:txBody>
      </p:sp>
      <p:sp>
        <p:nvSpPr>
          <p:cNvPr id="5" name="TextBox 4">
            <a:extLst>
              <a:ext uri="{FF2B5EF4-FFF2-40B4-BE49-F238E27FC236}">
                <a16:creationId xmlns:a16="http://schemas.microsoft.com/office/drawing/2014/main" xmlns="" id="{6624881E-A6D3-4A19-8131-D990B1F09ED9}"/>
              </a:ext>
            </a:extLst>
          </p:cNvPr>
          <p:cNvSpPr txBox="1"/>
          <p:nvPr/>
        </p:nvSpPr>
        <p:spPr>
          <a:xfrm>
            <a:off x="272143" y="1431634"/>
            <a:ext cx="10855061" cy="34778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400" b="1" dirty="0">
                <a:effectLst/>
              </a:rPr>
              <a:t>John 10:27–28 (NASB95) — </a:t>
            </a:r>
            <a:r>
              <a:rPr lang="en-US" sz="4400" b="1" u="none" strike="noStrike" dirty="0">
                <a:effectLst/>
              </a:rPr>
              <a:t>27</a:t>
            </a:r>
            <a:r>
              <a:rPr lang="en-US" sz="4400" u="none" strike="noStrike" dirty="0">
                <a:effectLst/>
              </a:rPr>
              <a:t> </a:t>
            </a:r>
            <a:r>
              <a:rPr lang="en-US" sz="4400" dirty="0"/>
              <a:t>“My sheep hear My voice, and I know them, and they follow Me; </a:t>
            </a:r>
            <a:r>
              <a:rPr lang="en-US" sz="4400" b="1" u="none" strike="noStrike" dirty="0">
                <a:effectLst/>
              </a:rPr>
              <a:t>28</a:t>
            </a:r>
            <a:r>
              <a:rPr lang="en-US" sz="4400" u="none" strike="noStrike" dirty="0">
                <a:effectLst/>
              </a:rPr>
              <a:t> </a:t>
            </a:r>
            <a:r>
              <a:rPr lang="en-US" sz="4400" dirty="0"/>
              <a:t>and I give eternal life to them, and they will never perish; and no one will snatch them out of My hand. </a:t>
            </a:r>
          </a:p>
        </p:txBody>
      </p:sp>
    </p:spTree>
    <p:extLst>
      <p:ext uri="{BB962C8B-B14F-4D97-AF65-F5344CB8AC3E}">
        <p14:creationId xmlns:p14="http://schemas.microsoft.com/office/powerpoint/2010/main" val="3503232794"/>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Matthew 4:18–25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23</a:t>
            </a:r>
            <a:r>
              <a:rPr lang="en-US" u="none" strike="noStrike" dirty="0">
                <a:effectLst/>
              </a:rPr>
              <a:t> </a:t>
            </a:r>
            <a:r>
              <a:rPr lang="en-US" dirty="0"/>
              <a:t>Jesus was going throughout all Galilee, teaching in their synagogues and proclaiming the gospel of the kingdom, and healing every kind of disease and every kind of sickness among the people. </a:t>
            </a:r>
          </a:p>
        </p:txBody>
      </p:sp>
    </p:spTree>
    <p:extLst>
      <p:ext uri="{BB962C8B-B14F-4D97-AF65-F5344CB8AC3E}">
        <p14:creationId xmlns:p14="http://schemas.microsoft.com/office/powerpoint/2010/main" val="698798873"/>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Matthew 4:18–25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24</a:t>
            </a:r>
            <a:r>
              <a:rPr lang="en-US" u="none" strike="noStrike" dirty="0">
                <a:effectLst/>
              </a:rPr>
              <a:t> </a:t>
            </a:r>
            <a:r>
              <a:rPr lang="en-US" dirty="0"/>
              <a:t>The news about Him spread throughout all Syria; and they brought to Him all who were ill, those suffering with various diseases and pains, demoniacs, epileptics, paralytics; and He healed them. </a:t>
            </a:r>
          </a:p>
        </p:txBody>
      </p:sp>
    </p:spTree>
    <p:extLst>
      <p:ext uri="{BB962C8B-B14F-4D97-AF65-F5344CB8AC3E}">
        <p14:creationId xmlns:p14="http://schemas.microsoft.com/office/powerpoint/2010/main" val="1013586275"/>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Matthew 4:18–25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25</a:t>
            </a:r>
            <a:r>
              <a:rPr lang="en-US" u="none" strike="noStrike" dirty="0">
                <a:effectLst/>
              </a:rPr>
              <a:t> </a:t>
            </a:r>
            <a:r>
              <a:rPr lang="en-US" dirty="0"/>
              <a:t>Large crowds followed Him from Galilee and the Decapolis and Jerusalem and Judea and from beyond the Jordan.</a:t>
            </a:r>
          </a:p>
        </p:txBody>
      </p:sp>
    </p:spTree>
    <p:extLst>
      <p:ext uri="{BB962C8B-B14F-4D97-AF65-F5344CB8AC3E}">
        <p14:creationId xmlns:p14="http://schemas.microsoft.com/office/powerpoint/2010/main" val="1194216482"/>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1D3E9-D69E-41F3-8CA1-ACEA4AA228C6}"/>
              </a:ext>
            </a:extLst>
          </p:cNvPr>
          <p:cNvSpPr>
            <a:spLocks noGrp="1"/>
          </p:cNvSpPr>
          <p:nvPr>
            <p:ph type="title"/>
          </p:nvPr>
        </p:nvSpPr>
        <p:spPr/>
        <p:txBody>
          <a:bodyPr/>
          <a:lstStyle/>
          <a:p>
            <a:r>
              <a:rPr lang="en-US" dirty="0"/>
              <a:t>What is your response?</a:t>
            </a:r>
          </a:p>
        </p:txBody>
      </p:sp>
      <p:sp>
        <p:nvSpPr>
          <p:cNvPr id="3" name="Content Placeholder 2">
            <a:extLst>
              <a:ext uri="{FF2B5EF4-FFF2-40B4-BE49-F238E27FC236}">
                <a16:creationId xmlns:a16="http://schemas.microsoft.com/office/drawing/2014/main" xmlns="" id="{2FC35D8E-1DCE-4FB9-A2F5-408C70E8BCC3}"/>
              </a:ext>
            </a:extLst>
          </p:cNvPr>
          <p:cNvSpPr>
            <a:spLocks noGrp="1"/>
          </p:cNvSpPr>
          <p:nvPr>
            <p:ph idx="1"/>
          </p:nvPr>
        </p:nvSpPr>
        <p:spPr/>
        <p:txBody>
          <a:bodyPr>
            <a:normAutofit lnSpcReduction="10000"/>
          </a:bodyPr>
          <a:lstStyle/>
          <a:p>
            <a:r>
              <a:rPr lang="en-US" dirty="0"/>
              <a:t>Are you willing to take a small step?</a:t>
            </a:r>
          </a:p>
          <a:p>
            <a:pPr lvl="1"/>
            <a:r>
              <a:rPr lang="en-US" dirty="0"/>
              <a:t>Throw out your net</a:t>
            </a:r>
          </a:p>
          <a:p>
            <a:pPr lvl="1"/>
            <a:r>
              <a:rPr lang="en-US" dirty="0"/>
              <a:t>Investigate the evidence</a:t>
            </a:r>
          </a:p>
          <a:p>
            <a:pPr lvl="1"/>
            <a:r>
              <a:rPr lang="en-US" dirty="0"/>
              <a:t>Have you tried praying?</a:t>
            </a:r>
          </a:p>
          <a:p>
            <a:pPr lvl="1"/>
            <a:r>
              <a:rPr lang="en-US" dirty="0"/>
              <a:t>Keep coming and listening to Bible teachings</a:t>
            </a:r>
          </a:p>
          <a:p>
            <a:pPr lvl="1"/>
            <a:r>
              <a:rPr lang="en-US" dirty="0"/>
              <a:t>Start getting to know people in a real way</a:t>
            </a:r>
          </a:p>
        </p:txBody>
      </p:sp>
    </p:spTree>
    <p:extLst>
      <p:ext uri="{BB962C8B-B14F-4D97-AF65-F5344CB8AC3E}">
        <p14:creationId xmlns:p14="http://schemas.microsoft.com/office/powerpoint/2010/main" val="37307803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1D3E9-D69E-41F3-8CA1-ACEA4AA228C6}"/>
              </a:ext>
            </a:extLst>
          </p:cNvPr>
          <p:cNvSpPr>
            <a:spLocks noGrp="1"/>
          </p:cNvSpPr>
          <p:nvPr>
            <p:ph type="title"/>
          </p:nvPr>
        </p:nvSpPr>
        <p:spPr/>
        <p:txBody>
          <a:bodyPr/>
          <a:lstStyle/>
          <a:p>
            <a:r>
              <a:rPr lang="en-US" dirty="0"/>
              <a:t>What is your response?</a:t>
            </a:r>
          </a:p>
        </p:txBody>
      </p:sp>
      <p:sp>
        <p:nvSpPr>
          <p:cNvPr id="3" name="Content Placeholder 2">
            <a:extLst>
              <a:ext uri="{FF2B5EF4-FFF2-40B4-BE49-F238E27FC236}">
                <a16:creationId xmlns:a16="http://schemas.microsoft.com/office/drawing/2014/main" xmlns="" id="{2FC35D8E-1DCE-4FB9-A2F5-408C70E8BCC3}"/>
              </a:ext>
            </a:extLst>
          </p:cNvPr>
          <p:cNvSpPr>
            <a:spLocks noGrp="1"/>
          </p:cNvSpPr>
          <p:nvPr>
            <p:ph idx="1"/>
          </p:nvPr>
        </p:nvSpPr>
        <p:spPr/>
        <p:txBody>
          <a:bodyPr>
            <a:normAutofit/>
          </a:bodyPr>
          <a:lstStyle/>
          <a:p>
            <a:r>
              <a:rPr lang="en-US" dirty="0"/>
              <a:t>Are you telling God to depart?</a:t>
            </a:r>
          </a:p>
          <a:p>
            <a:pPr lvl="1"/>
            <a:r>
              <a:rPr lang="en-US" dirty="0"/>
              <a:t>Think you are already too far gone?</a:t>
            </a:r>
          </a:p>
          <a:p>
            <a:pPr lvl="1"/>
            <a:r>
              <a:rPr lang="en-US" dirty="0"/>
              <a:t>Offended by Christ’s teaching?</a:t>
            </a:r>
          </a:p>
          <a:p>
            <a:pPr lvl="1"/>
            <a:r>
              <a:rPr lang="en-US" dirty="0"/>
              <a:t>Turned off by the Bible?</a:t>
            </a:r>
          </a:p>
          <a:p>
            <a:pPr lvl="1"/>
            <a:r>
              <a:rPr lang="en-US" dirty="0"/>
              <a:t>Turned off by Christians?</a:t>
            </a:r>
          </a:p>
          <a:p>
            <a:pPr lvl="1"/>
            <a:r>
              <a:rPr lang="en-US" dirty="0"/>
              <a:t>Angry about the church and politics?</a:t>
            </a:r>
          </a:p>
        </p:txBody>
      </p:sp>
    </p:spTree>
    <p:extLst>
      <p:ext uri="{BB962C8B-B14F-4D97-AF65-F5344CB8AC3E}">
        <p14:creationId xmlns:p14="http://schemas.microsoft.com/office/powerpoint/2010/main" val="21493885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1D3E9-D69E-41F3-8CA1-ACEA4AA228C6}"/>
              </a:ext>
            </a:extLst>
          </p:cNvPr>
          <p:cNvSpPr>
            <a:spLocks noGrp="1"/>
          </p:cNvSpPr>
          <p:nvPr>
            <p:ph type="title"/>
          </p:nvPr>
        </p:nvSpPr>
        <p:spPr/>
        <p:txBody>
          <a:bodyPr/>
          <a:lstStyle/>
          <a:p>
            <a:r>
              <a:rPr lang="en-US" dirty="0"/>
              <a:t>What is your response?</a:t>
            </a:r>
          </a:p>
        </p:txBody>
      </p:sp>
      <p:sp>
        <p:nvSpPr>
          <p:cNvPr id="3" name="Content Placeholder 2">
            <a:extLst>
              <a:ext uri="{FF2B5EF4-FFF2-40B4-BE49-F238E27FC236}">
                <a16:creationId xmlns:a16="http://schemas.microsoft.com/office/drawing/2014/main" xmlns="" id="{2FC35D8E-1DCE-4FB9-A2F5-408C70E8BCC3}"/>
              </a:ext>
            </a:extLst>
          </p:cNvPr>
          <p:cNvSpPr>
            <a:spLocks noGrp="1"/>
          </p:cNvSpPr>
          <p:nvPr>
            <p:ph idx="1"/>
          </p:nvPr>
        </p:nvSpPr>
        <p:spPr/>
        <p:txBody>
          <a:bodyPr>
            <a:normAutofit/>
          </a:bodyPr>
          <a:lstStyle/>
          <a:p>
            <a:r>
              <a:rPr lang="en-US" dirty="0"/>
              <a:t>Are you asking Him to draw near?</a:t>
            </a:r>
          </a:p>
          <a:p>
            <a:pPr lvl="1"/>
            <a:r>
              <a:rPr lang="en-US" dirty="0"/>
              <a:t>Why not?</a:t>
            </a:r>
          </a:p>
          <a:p>
            <a:pPr lvl="1"/>
            <a:r>
              <a:rPr lang="en-US" dirty="0"/>
              <a:t>Try taking some small steps</a:t>
            </a:r>
          </a:p>
        </p:txBody>
      </p:sp>
    </p:spTree>
    <p:extLst>
      <p:ext uri="{BB962C8B-B14F-4D97-AF65-F5344CB8AC3E}">
        <p14:creationId xmlns:p14="http://schemas.microsoft.com/office/powerpoint/2010/main" val="1284519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1D3E9-D69E-41F3-8CA1-ACEA4AA228C6}"/>
              </a:ext>
            </a:extLst>
          </p:cNvPr>
          <p:cNvSpPr>
            <a:spLocks noGrp="1"/>
          </p:cNvSpPr>
          <p:nvPr>
            <p:ph type="title"/>
          </p:nvPr>
        </p:nvSpPr>
        <p:spPr/>
        <p:txBody>
          <a:bodyPr/>
          <a:lstStyle/>
          <a:p>
            <a:r>
              <a:rPr lang="en-US" dirty="0"/>
              <a:t>What is your response?</a:t>
            </a:r>
          </a:p>
        </p:txBody>
      </p:sp>
      <p:sp>
        <p:nvSpPr>
          <p:cNvPr id="3" name="Content Placeholder 2">
            <a:extLst>
              <a:ext uri="{FF2B5EF4-FFF2-40B4-BE49-F238E27FC236}">
                <a16:creationId xmlns:a16="http://schemas.microsoft.com/office/drawing/2014/main" xmlns="" id="{2FC35D8E-1DCE-4FB9-A2F5-408C70E8BCC3}"/>
              </a:ext>
            </a:extLst>
          </p:cNvPr>
          <p:cNvSpPr>
            <a:spLocks noGrp="1"/>
          </p:cNvSpPr>
          <p:nvPr>
            <p:ph idx="1"/>
          </p:nvPr>
        </p:nvSpPr>
        <p:spPr/>
        <p:txBody>
          <a:bodyPr>
            <a:normAutofit lnSpcReduction="10000"/>
          </a:bodyPr>
          <a:lstStyle/>
          <a:p>
            <a:r>
              <a:rPr lang="en-US" dirty="0"/>
              <a:t>Are you willing to take a big step?</a:t>
            </a:r>
          </a:p>
          <a:p>
            <a:pPr lvl="1"/>
            <a:r>
              <a:rPr lang="en-US" dirty="0"/>
              <a:t>Get discipled</a:t>
            </a:r>
          </a:p>
          <a:p>
            <a:pPr lvl="1"/>
            <a:r>
              <a:rPr lang="en-US" dirty="0"/>
              <a:t>Disciple someone else</a:t>
            </a:r>
          </a:p>
          <a:p>
            <a:pPr lvl="1"/>
            <a:r>
              <a:rPr lang="en-US" dirty="0"/>
              <a:t>Take classes</a:t>
            </a:r>
          </a:p>
          <a:p>
            <a:pPr lvl="1"/>
            <a:r>
              <a:rPr lang="en-US" dirty="0"/>
              <a:t>Share your faith</a:t>
            </a:r>
          </a:p>
          <a:p>
            <a:pPr lvl="1"/>
            <a:r>
              <a:rPr lang="en-US" dirty="0"/>
              <a:t>Serve in the community</a:t>
            </a:r>
          </a:p>
          <a:p>
            <a:pPr lvl="1"/>
            <a:r>
              <a:rPr lang="en-US" dirty="0"/>
              <a:t>Lead a home group</a:t>
            </a:r>
          </a:p>
        </p:txBody>
      </p:sp>
    </p:spTree>
    <p:extLst>
      <p:ext uri="{BB962C8B-B14F-4D97-AF65-F5344CB8AC3E}">
        <p14:creationId xmlns:p14="http://schemas.microsoft.com/office/powerpoint/2010/main" val="651218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Matthew 4:12–13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12</a:t>
            </a:r>
            <a:r>
              <a:rPr lang="en-US" u="none" strike="noStrike" dirty="0">
                <a:effectLst/>
              </a:rPr>
              <a:t> </a:t>
            </a:r>
            <a:r>
              <a:rPr lang="en-US" dirty="0"/>
              <a:t>Now when Jesus heard that John had been taken into custody, He withdrew into Galilee; </a:t>
            </a:r>
            <a:r>
              <a:rPr lang="en-US" b="1" u="none" strike="noStrike" dirty="0">
                <a:effectLst/>
              </a:rPr>
              <a:t>13</a:t>
            </a:r>
            <a:r>
              <a:rPr lang="en-US" u="none" strike="noStrike" dirty="0">
                <a:effectLst/>
              </a:rPr>
              <a:t> </a:t>
            </a:r>
            <a:r>
              <a:rPr lang="en-US" dirty="0"/>
              <a:t>and leaving Nazareth, He came and settled in Capernaum, which is by the sea, in the region of Zebulun and Naphtali. </a:t>
            </a:r>
          </a:p>
        </p:txBody>
      </p:sp>
    </p:spTree>
    <p:extLst>
      <p:ext uri="{BB962C8B-B14F-4D97-AF65-F5344CB8AC3E}">
        <p14:creationId xmlns:p14="http://schemas.microsoft.com/office/powerpoint/2010/main" val="3706475150"/>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20CA-AA4F-4A95-A91F-11AA2E0399F8}"/>
              </a:ext>
            </a:extLst>
          </p:cNvPr>
          <p:cNvSpPr>
            <a:spLocks noGrp="1"/>
          </p:cNvSpPr>
          <p:nvPr>
            <p:ph type="title"/>
          </p:nvPr>
        </p:nvSpPr>
        <p:spPr/>
        <p:txBody>
          <a:bodyPr/>
          <a:lstStyle/>
          <a:p>
            <a:r>
              <a:rPr lang="en-US" b="1" dirty="0">
                <a:effectLst/>
              </a:rPr>
              <a:t>Matthew 4:18–25 (NASB95) </a:t>
            </a:r>
            <a:endParaRPr lang="en-US" dirty="0"/>
          </a:p>
        </p:txBody>
      </p:sp>
      <p:sp>
        <p:nvSpPr>
          <p:cNvPr id="3" name="Content Placeholder 2">
            <a:extLst>
              <a:ext uri="{FF2B5EF4-FFF2-40B4-BE49-F238E27FC236}">
                <a16:creationId xmlns:a16="http://schemas.microsoft.com/office/drawing/2014/main" xmlns="" id="{036EC673-4C27-4725-9893-EEA6429B076A}"/>
              </a:ext>
            </a:extLst>
          </p:cNvPr>
          <p:cNvSpPr>
            <a:spLocks noGrp="1"/>
          </p:cNvSpPr>
          <p:nvPr>
            <p:ph idx="1"/>
          </p:nvPr>
        </p:nvSpPr>
        <p:spPr/>
        <p:txBody>
          <a:bodyPr>
            <a:normAutofit/>
          </a:bodyPr>
          <a:lstStyle/>
          <a:p>
            <a:pPr marL="0" indent="0">
              <a:buNone/>
            </a:pPr>
            <a:r>
              <a:rPr lang="en-US" b="1" u="none" strike="noStrike" dirty="0">
                <a:effectLst/>
              </a:rPr>
              <a:t>25</a:t>
            </a:r>
            <a:r>
              <a:rPr lang="en-US" u="none" strike="noStrike" dirty="0">
                <a:effectLst/>
              </a:rPr>
              <a:t> </a:t>
            </a:r>
            <a:r>
              <a:rPr lang="en-US" dirty="0"/>
              <a:t>Large crowds followed Him from Galilee and the Decapolis and Jerusalem and Judea and from beyond the Jordan.</a:t>
            </a:r>
          </a:p>
        </p:txBody>
      </p:sp>
      <p:sp>
        <p:nvSpPr>
          <p:cNvPr id="5" name="TextBox 4">
            <a:extLst>
              <a:ext uri="{FF2B5EF4-FFF2-40B4-BE49-F238E27FC236}">
                <a16:creationId xmlns:a16="http://schemas.microsoft.com/office/drawing/2014/main" xmlns="" id="{A41164D0-0DA1-48D1-A8BD-C4252E3A8AE8}"/>
              </a:ext>
            </a:extLst>
          </p:cNvPr>
          <p:cNvSpPr txBox="1"/>
          <p:nvPr/>
        </p:nvSpPr>
        <p:spPr>
          <a:xfrm>
            <a:off x="272143" y="1597024"/>
            <a:ext cx="10217819" cy="34778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400" b="1" dirty="0">
                <a:effectLst/>
              </a:rPr>
              <a:t>2 Timothy 2:2 (NASB95) — </a:t>
            </a:r>
            <a:r>
              <a:rPr lang="en-US" sz="4400" b="1" u="none" strike="noStrike" dirty="0">
                <a:effectLst/>
              </a:rPr>
              <a:t>2</a:t>
            </a:r>
            <a:r>
              <a:rPr lang="en-US" sz="4400" u="none" strike="noStrike" dirty="0">
                <a:effectLst/>
              </a:rPr>
              <a:t> </a:t>
            </a:r>
            <a:r>
              <a:rPr lang="en-US" sz="4400" dirty="0"/>
              <a:t>The things which you have heard from me in the presence of many witnesses, entrust these to faithful men who will be able to teach others also. </a:t>
            </a:r>
          </a:p>
        </p:txBody>
      </p:sp>
    </p:spTree>
    <p:extLst>
      <p:ext uri="{BB962C8B-B14F-4D97-AF65-F5344CB8AC3E}">
        <p14:creationId xmlns:p14="http://schemas.microsoft.com/office/powerpoint/2010/main" val="14143687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FD97BF-0A52-4D55-A5BE-E23B5B6083C8}"/>
              </a:ext>
            </a:extLst>
          </p:cNvPr>
          <p:cNvPicPr>
            <a:picLocks noChangeAspect="1"/>
          </p:cNvPicPr>
          <p:nvPr/>
        </p:nvPicPr>
        <p:blipFill rotWithShape="1">
          <a:blip r:embed="rId2"/>
          <a:srcRect t="7977" b="33444"/>
          <a:stretch/>
        </p:blipFill>
        <p:spPr>
          <a:xfrm>
            <a:off x="3421358" y="0"/>
            <a:ext cx="5182996" cy="6780686"/>
          </a:xfrm>
          <a:prstGeom prst="rect">
            <a:avLst/>
          </a:prstGeom>
        </p:spPr>
      </p:pic>
      <p:cxnSp>
        <p:nvCxnSpPr>
          <p:cNvPr id="7" name="Straight Arrow Connector 6">
            <a:extLst>
              <a:ext uri="{FF2B5EF4-FFF2-40B4-BE49-F238E27FC236}">
                <a16:creationId xmlns:a16="http://schemas.microsoft.com/office/drawing/2014/main" xmlns="" id="{54DD7FCC-BB6E-4D43-BC13-12EB13077313}"/>
              </a:ext>
            </a:extLst>
          </p:cNvPr>
          <p:cNvCxnSpPr>
            <a:cxnSpLocks/>
          </p:cNvCxnSpPr>
          <p:nvPr/>
        </p:nvCxnSpPr>
        <p:spPr>
          <a:xfrm flipV="1">
            <a:off x="5131468" y="192505"/>
            <a:ext cx="1678406" cy="4824663"/>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9F739E7F-4D68-4170-8C94-8A32D2009DCC}"/>
              </a:ext>
            </a:extLst>
          </p:cNvPr>
          <p:cNvSpPr txBox="1"/>
          <p:nvPr/>
        </p:nvSpPr>
        <p:spPr>
          <a:xfrm>
            <a:off x="3868921" y="1884072"/>
            <a:ext cx="1801477"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400" dirty="0"/>
              <a:t>Less than 150 miles</a:t>
            </a:r>
          </a:p>
        </p:txBody>
      </p:sp>
    </p:spTree>
    <p:extLst>
      <p:ext uri="{BB962C8B-B14F-4D97-AF65-F5344CB8AC3E}">
        <p14:creationId xmlns:p14="http://schemas.microsoft.com/office/powerpoint/2010/main" val="945584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FD97BF-0A52-4D55-A5BE-E23B5B6083C8}"/>
              </a:ext>
            </a:extLst>
          </p:cNvPr>
          <p:cNvPicPr>
            <a:picLocks noChangeAspect="1"/>
          </p:cNvPicPr>
          <p:nvPr/>
        </p:nvPicPr>
        <p:blipFill rotWithShape="1">
          <a:blip r:embed="rId2"/>
          <a:srcRect t="7977" b="33444"/>
          <a:stretch/>
        </p:blipFill>
        <p:spPr>
          <a:xfrm>
            <a:off x="3421358" y="0"/>
            <a:ext cx="5182996" cy="6780686"/>
          </a:xfrm>
          <a:prstGeom prst="rect">
            <a:avLst/>
          </a:prstGeom>
        </p:spPr>
      </p:pic>
      <p:cxnSp>
        <p:nvCxnSpPr>
          <p:cNvPr id="7" name="Straight Arrow Connector 6">
            <a:extLst>
              <a:ext uri="{FF2B5EF4-FFF2-40B4-BE49-F238E27FC236}">
                <a16:creationId xmlns:a16="http://schemas.microsoft.com/office/drawing/2014/main" xmlns="" id="{54DD7FCC-BB6E-4D43-BC13-12EB13077313}"/>
              </a:ext>
            </a:extLst>
          </p:cNvPr>
          <p:cNvCxnSpPr>
            <a:cxnSpLocks/>
          </p:cNvCxnSpPr>
          <p:nvPr/>
        </p:nvCxnSpPr>
        <p:spPr>
          <a:xfrm flipH="1">
            <a:off x="4792494" y="3592750"/>
            <a:ext cx="1939174" cy="0"/>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A85F5FBE-33D1-4028-8345-C5162E9A172B}"/>
              </a:ext>
            </a:extLst>
          </p:cNvPr>
          <p:cNvSpPr txBox="1"/>
          <p:nvPr/>
        </p:nvSpPr>
        <p:spPr>
          <a:xfrm>
            <a:off x="4792494" y="2430873"/>
            <a:ext cx="1801477"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400" dirty="0"/>
              <a:t>Less than 50 miles</a:t>
            </a:r>
          </a:p>
        </p:txBody>
      </p:sp>
    </p:spTree>
    <p:extLst>
      <p:ext uri="{BB962C8B-B14F-4D97-AF65-F5344CB8AC3E}">
        <p14:creationId xmlns:p14="http://schemas.microsoft.com/office/powerpoint/2010/main" val="1412077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43D6B19-685C-4233-B1F1-8BCD904CF90D}"/>
              </a:ext>
            </a:extLst>
          </p:cNvPr>
          <p:cNvPicPr>
            <a:picLocks noChangeAspect="1"/>
          </p:cNvPicPr>
          <p:nvPr/>
        </p:nvPicPr>
        <p:blipFill rotWithShape="1">
          <a:blip r:embed="rId2"/>
          <a:srcRect t="7977" r="33550" b="35172"/>
          <a:stretch/>
        </p:blipFill>
        <p:spPr>
          <a:xfrm>
            <a:off x="3421358" y="0"/>
            <a:ext cx="3444137" cy="6580682"/>
          </a:xfrm>
          <a:prstGeom prst="rect">
            <a:avLst/>
          </a:prstGeom>
        </p:spPr>
      </p:pic>
      <p:sp>
        <p:nvSpPr>
          <p:cNvPr id="3" name="Freeform: Shape 2">
            <a:extLst>
              <a:ext uri="{FF2B5EF4-FFF2-40B4-BE49-F238E27FC236}">
                <a16:creationId xmlns:a16="http://schemas.microsoft.com/office/drawing/2014/main" xmlns="" id="{B54F19A5-B093-47AA-83B7-B5B16FA4B2D9}"/>
              </a:ext>
            </a:extLst>
          </p:cNvPr>
          <p:cNvSpPr/>
          <p:nvPr/>
        </p:nvSpPr>
        <p:spPr bwMode="auto">
          <a:xfrm>
            <a:off x="4252243" y="2987040"/>
            <a:ext cx="2201897" cy="2621904"/>
          </a:xfrm>
          <a:custGeom>
            <a:avLst/>
            <a:gdLst>
              <a:gd name="connsiteX0" fmla="*/ 2190668 w 2323015"/>
              <a:gd name="connsiteY0" fmla="*/ 2286000 h 2286000"/>
              <a:gd name="connsiteX1" fmla="*/ 2082383 w 2323015"/>
              <a:gd name="connsiteY1" fmla="*/ 2273969 h 2286000"/>
              <a:gd name="connsiteX2" fmla="*/ 2058320 w 2323015"/>
              <a:gd name="connsiteY2" fmla="*/ 2261937 h 2286000"/>
              <a:gd name="connsiteX3" fmla="*/ 1938004 w 2323015"/>
              <a:gd name="connsiteY3" fmla="*/ 2249906 h 2286000"/>
              <a:gd name="connsiteX4" fmla="*/ 1829720 w 2323015"/>
              <a:gd name="connsiteY4" fmla="*/ 2219827 h 2286000"/>
              <a:gd name="connsiteX5" fmla="*/ 1745499 w 2323015"/>
              <a:gd name="connsiteY5" fmla="*/ 2195763 h 2286000"/>
              <a:gd name="connsiteX6" fmla="*/ 1649246 w 2323015"/>
              <a:gd name="connsiteY6" fmla="*/ 2153653 h 2286000"/>
              <a:gd name="connsiteX7" fmla="*/ 1625183 w 2323015"/>
              <a:gd name="connsiteY7" fmla="*/ 2141621 h 2286000"/>
              <a:gd name="connsiteX8" fmla="*/ 1595104 w 2323015"/>
              <a:gd name="connsiteY8" fmla="*/ 2123574 h 2286000"/>
              <a:gd name="connsiteX9" fmla="*/ 1516899 w 2323015"/>
              <a:gd name="connsiteY9" fmla="*/ 2111542 h 2286000"/>
              <a:gd name="connsiteX10" fmla="*/ 1462757 w 2323015"/>
              <a:gd name="connsiteY10" fmla="*/ 2099511 h 2286000"/>
              <a:gd name="connsiteX11" fmla="*/ 1312362 w 2323015"/>
              <a:gd name="connsiteY11" fmla="*/ 2099511 h 2286000"/>
              <a:gd name="connsiteX12" fmla="*/ 1288299 w 2323015"/>
              <a:gd name="connsiteY12" fmla="*/ 2087479 h 2286000"/>
              <a:gd name="connsiteX13" fmla="*/ 1246189 w 2323015"/>
              <a:gd name="connsiteY13" fmla="*/ 2069432 h 2286000"/>
              <a:gd name="connsiteX14" fmla="*/ 1192046 w 2323015"/>
              <a:gd name="connsiteY14" fmla="*/ 2057400 h 2286000"/>
              <a:gd name="connsiteX15" fmla="*/ 1161968 w 2323015"/>
              <a:gd name="connsiteY15" fmla="*/ 2045369 h 2286000"/>
              <a:gd name="connsiteX16" fmla="*/ 1125873 w 2323015"/>
              <a:gd name="connsiteY16" fmla="*/ 2033337 h 2286000"/>
              <a:gd name="connsiteX17" fmla="*/ 1017589 w 2323015"/>
              <a:gd name="connsiteY17" fmla="*/ 2003258 h 2286000"/>
              <a:gd name="connsiteX18" fmla="*/ 963446 w 2323015"/>
              <a:gd name="connsiteY18" fmla="*/ 1979195 h 2286000"/>
              <a:gd name="connsiteX19" fmla="*/ 921336 w 2323015"/>
              <a:gd name="connsiteY19" fmla="*/ 1937085 h 2286000"/>
              <a:gd name="connsiteX20" fmla="*/ 891257 w 2323015"/>
              <a:gd name="connsiteY20" fmla="*/ 1925053 h 2286000"/>
              <a:gd name="connsiteX21" fmla="*/ 879225 w 2323015"/>
              <a:gd name="connsiteY21" fmla="*/ 1907006 h 2286000"/>
              <a:gd name="connsiteX22" fmla="*/ 855162 w 2323015"/>
              <a:gd name="connsiteY22" fmla="*/ 1894974 h 2286000"/>
              <a:gd name="connsiteX23" fmla="*/ 837115 w 2323015"/>
              <a:gd name="connsiteY23" fmla="*/ 1882942 h 2286000"/>
              <a:gd name="connsiteX24" fmla="*/ 813052 w 2323015"/>
              <a:gd name="connsiteY24" fmla="*/ 1870911 h 2286000"/>
              <a:gd name="connsiteX25" fmla="*/ 782973 w 2323015"/>
              <a:gd name="connsiteY25" fmla="*/ 1852863 h 2286000"/>
              <a:gd name="connsiteX26" fmla="*/ 746878 w 2323015"/>
              <a:gd name="connsiteY26" fmla="*/ 1840832 h 2286000"/>
              <a:gd name="connsiteX27" fmla="*/ 638594 w 2323015"/>
              <a:gd name="connsiteY27" fmla="*/ 1816769 h 2286000"/>
              <a:gd name="connsiteX28" fmla="*/ 596483 w 2323015"/>
              <a:gd name="connsiteY28" fmla="*/ 1798721 h 2286000"/>
              <a:gd name="connsiteX29" fmla="*/ 476168 w 2323015"/>
              <a:gd name="connsiteY29" fmla="*/ 1774658 h 2286000"/>
              <a:gd name="connsiteX30" fmla="*/ 458120 w 2323015"/>
              <a:gd name="connsiteY30" fmla="*/ 1762627 h 2286000"/>
              <a:gd name="connsiteX31" fmla="*/ 446089 w 2323015"/>
              <a:gd name="connsiteY31" fmla="*/ 1744579 h 2286000"/>
              <a:gd name="connsiteX32" fmla="*/ 422025 w 2323015"/>
              <a:gd name="connsiteY32" fmla="*/ 1732548 h 2286000"/>
              <a:gd name="connsiteX33" fmla="*/ 349836 w 2323015"/>
              <a:gd name="connsiteY33" fmla="*/ 1708485 h 2286000"/>
              <a:gd name="connsiteX34" fmla="*/ 337804 w 2323015"/>
              <a:gd name="connsiteY34" fmla="*/ 1690437 h 2286000"/>
              <a:gd name="connsiteX35" fmla="*/ 313741 w 2323015"/>
              <a:gd name="connsiteY35" fmla="*/ 1678406 h 2286000"/>
              <a:gd name="connsiteX36" fmla="*/ 271631 w 2323015"/>
              <a:gd name="connsiteY36" fmla="*/ 1654342 h 2286000"/>
              <a:gd name="connsiteX37" fmla="*/ 259599 w 2323015"/>
              <a:gd name="connsiteY37" fmla="*/ 1636295 h 2286000"/>
              <a:gd name="connsiteX38" fmla="*/ 229520 w 2323015"/>
              <a:gd name="connsiteY38" fmla="*/ 1624263 h 2286000"/>
              <a:gd name="connsiteX39" fmla="*/ 187410 w 2323015"/>
              <a:gd name="connsiteY39" fmla="*/ 1600200 h 2286000"/>
              <a:gd name="connsiteX40" fmla="*/ 175378 w 2323015"/>
              <a:gd name="connsiteY40" fmla="*/ 1582153 h 2286000"/>
              <a:gd name="connsiteX41" fmla="*/ 121236 w 2323015"/>
              <a:gd name="connsiteY41" fmla="*/ 1558090 h 2286000"/>
              <a:gd name="connsiteX42" fmla="*/ 97173 w 2323015"/>
              <a:gd name="connsiteY42" fmla="*/ 1528011 h 2286000"/>
              <a:gd name="connsiteX43" fmla="*/ 67094 w 2323015"/>
              <a:gd name="connsiteY43" fmla="*/ 1515979 h 2286000"/>
              <a:gd name="connsiteX44" fmla="*/ 55062 w 2323015"/>
              <a:gd name="connsiteY44" fmla="*/ 1491916 h 2286000"/>
              <a:gd name="connsiteX45" fmla="*/ 24983 w 2323015"/>
              <a:gd name="connsiteY45" fmla="*/ 1449806 h 2286000"/>
              <a:gd name="connsiteX46" fmla="*/ 12952 w 2323015"/>
              <a:gd name="connsiteY46" fmla="*/ 1311442 h 2286000"/>
              <a:gd name="connsiteX47" fmla="*/ 920 w 2323015"/>
              <a:gd name="connsiteY47" fmla="*/ 1287379 h 2286000"/>
              <a:gd name="connsiteX48" fmla="*/ 6936 w 2323015"/>
              <a:gd name="connsiteY48" fmla="*/ 986590 h 2286000"/>
              <a:gd name="connsiteX49" fmla="*/ 24983 w 2323015"/>
              <a:gd name="connsiteY49" fmla="*/ 962527 h 2286000"/>
              <a:gd name="connsiteX50" fmla="*/ 49046 w 2323015"/>
              <a:gd name="connsiteY50" fmla="*/ 908385 h 2286000"/>
              <a:gd name="connsiteX51" fmla="*/ 91157 w 2323015"/>
              <a:gd name="connsiteY51" fmla="*/ 878306 h 2286000"/>
              <a:gd name="connsiteX52" fmla="*/ 133268 w 2323015"/>
              <a:gd name="connsiteY52" fmla="*/ 842211 h 2286000"/>
              <a:gd name="connsiteX53" fmla="*/ 157331 w 2323015"/>
              <a:gd name="connsiteY53" fmla="*/ 800100 h 2286000"/>
              <a:gd name="connsiteX54" fmla="*/ 187410 w 2323015"/>
              <a:gd name="connsiteY54" fmla="*/ 703848 h 2286000"/>
              <a:gd name="connsiteX55" fmla="*/ 211473 w 2323015"/>
              <a:gd name="connsiteY55" fmla="*/ 661737 h 2286000"/>
              <a:gd name="connsiteX56" fmla="*/ 265615 w 2323015"/>
              <a:gd name="connsiteY56" fmla="*/ 625642 h 2286000"/>
              <a:gd name="connsiteX57" fmla="*/ 277646 w 2323015"/>
              <a:gd name="connsiteY57" fmla="*/ 607595 h 2286000"/>
              <a:gd name="connsiteX58" fmla="*/ 319757 w 2323015"/>
              <a:gd name="connsiteY58" fmla="*/ 583532 h 2286000"/>
              <a:gd name="connsiteX59" fmla="*/ 349836 w 2323015"/>
              <a:gd name="connsiteY59" fmla="*/ 541421 h 2286000"/>
              <a:gd name="connsiteX60" fmla="*/ 373899 w 2323015"/>
              <a:gd name="connsiteY60" fmla="*/ 499311 h 2286000"/>
              <a:gd name="connsiteX61" fmla="*/ 403978 w 2323015"/>
              <a:gd name="connsiteY61" fmla="*/ 475248 h 2286000"/>
              <a:gd name="connsiteX62" fmla="*/ 428041 w 2323015"/>
              <a:gd name="connsiteY62" fmla="*/ 421106 h 2286000"/>
              <a:gd name="connsiteX63" fmla="*/ 440073 w 2323015"/>
              <a:gd name="connsiteY63" fmla="*/ 391027 h 2286000"/>
              <a:gd name="connsiteX64" fmla="*/ 458120 w 2323015"/>
              <a:gd name="connsiteY64" fmla="*/ 378995 h 2286000"/>
              <a:gd name="connsiteX65" fmla="*/ 482183 w 2323015"/>
              <a:gd name="connsiteY65" fmla="*/ 354932 h 2286000"/>
              <a:gd name="connsiteX66" fmla="*/ 512262 w 2323015"/>
              <a:gd name="connsiteY66" fmla="*/ 246648 h 2286000"/>
              <a:gd name="connsiteX67" fmla="*/ 524294 w 2323015"/>
              <a:gd name="connsiteY67" fmla="*/ 216569 h 2286000"/>
              <a:gd name="connsiteX68" fmla="*/ 548357 w 2323015"/>
              <a:gd name="connsiteY68" fmla="*/ 108285 h 2286000"/>
              <a:gd name="connsiteX69" fmla="*/ 590468 w 2323015"/>
              <a:gd name="connsiteY69" fmla="*/ 84221 h 2286000"/>
              <a:gd name="connsiteX70" fmla="*/ 602499 w 2323015"/>
              <a:gd name="connsiteY70" fmla="*/ 54142 h 2286000"/>
              <a:gd name="connsiteX71" fmla="*/ 620546 w 2323015"/>
              <a:gd name="connsiteY71" fmla="*/ 42111 h 2286000"/>
              <a:gd name="connsiteX72" fmla="*/ 632578 w 2323015"/>
              <a:gd name="connsiteY72" fmla="*/ 12032 h 2286000"/>
              <a:gd name="connsiteX73" fmla="*/ 686720 w 2323015"/>
              <a:gd name="connsiteY73" fmla="*/ 0 h 2286000"/>
              <a:gd name="connsiteX74" fmla="*/ 728831 w 2323015"/>
              <a:gd name="connsiteY74" fmla="*/ 12032 h 2286000"/>
              <a:gd name="connsiteX75" fmla="*/ 752894 w 2323015"/>
              <a:gd name="connsiteY75" fmla="*/ 24063 h 2286000"/>
              <a:gd name="connsiteX76" fmla="*/ 782973 w 2323015"/>
              <a:gd name="connsiteY76" fmla="*/ 36095 h 2286000"/>
              <a:gd name="connsiteX77" fmla="*/ 849146 w 2323015"/>
              <a:gd name="connsiteY77" fmla="*/ 66174 h 2286000"/>
              <a:gd name="connsiteX78" fmla="*/ 891257 w 2323015"/>
              <a:gd name="connsiteY78" fmla="*/ 78206 h 2286000"/>
              <a:gd name="connsiteX79" fmla="*/ 915320 w 2323015"/>
              <a:gd name="connsiteY79" fmla="*/ 90237 h 2286000"/>
              <a:gd name="connsiteX80" fmla="*/ 981494 w 2323015"/>
              <a:gd name="connsiteY80" fmla="*/ 102269 h 2286000"/>
              <a:gd name="connsiteX81" fmla="*/ 1119857 w 2323015"/>
              <a:gd name="connsiteY81" fmla="*/ 132348 h 2286000"/>
              <a:gd name="connsiteX82" fmla="*/ 1161968 w 2323015"/>
              <a:gd name="connsiteY82" fmla="*/ 156411 h 2286000"/>
              <a:gd name="connsiteX83" fmla="*/ 1173999 w 2323015"/>
              <a:gd name="connsiteY83" fmla="*/ 174458 h 2286000"/>
              <a:gd name="connsiteX84" fmla="*/ 1216110 w 2323015"/>
              <a:gd name="connsiteY84" fmla="*/ 186490 h 2286000"/>
              <a:gd name="connsiteX85" fmla="*/ 1282283 w 2323015"/>
              <a:gd name="connsiteY85" fmla="*/ 210553 h 2286000"/>
              <a:gd name="connsiteX86" fmla="*/ 1619168 w 2323015"/>
              <a:gd name="connsiteY86" fmla="*/ 240632 h 2286000"/>
              <a:gd name="connsiteX87" fmla="*/ 1685341 w 2323015"/>
              <a:gd name="connsiteY87" fmla="*/ 252663 h 2286000"/>
              <a:gd name="connsiteX88" fmla="*/ 1781594 w 2323015"/>
              <a:gd name="connsiteY88" fmla="*/ 264695 h 2286000"/>
              <a:gd name="connsiteX89" fmla="*/ 1901910 w 2323015"/>
              <a:gd name="connsiteY89" fmla="*/ 282742 h 2286000"/>
              <a:gd name="connsiteX90" fmla="*/ 1974099 w 2323015"/>
              <a:gd name="connsiteY90" fmla="*/ 294774 h 2286000"/>
              <a:gd name="connsiteX91" fmla="*/ 2082383 w 2323015"/>
              <a:gd name="connsiteY91" fmla="*/ 306806 h 2286000"/>
              <a:gd name="connsiteX92" fmla="*/ 2160589 w 2323015"/>
              <a:gd name="connsiteY92" fmla="*/ 318837 h 2286000"/>
              <a:gd name="connsiteX93" fmla="*/ 2323015 w 2323015"/>
              <a:gd name="connsiteY93" fmla="*/ 336885 h 2286000"/>
              <a:gd name="connsiteX94" fmla="*/ 2316999 w 2323015"/>
              <a:gd name="connsiteY94" fmla="*/ 631658 h 2286000"/>
              <a:gd name="connsiteX95" fmla="*/ 2298952 w 2323015"/>
              <a:gd name="connsiteY95" fmla="*/ 673769 h 2286000"/>
              <a:gd name="connsiteX96" fmla="*/ 2286920 w 2323015"/>
              <a:gd name="connsiteY96" fmla="*/ 727911 h 2286000"/>
              <a:gd name="connsiteX97" fmla="*/ 2262857 w 2323015"/>
              <a:gd name="connsiteY97" fmla="*/ 806116 h 2286000"/>
              <a:gd name="connsiteX98" fmla="*/ 2244810 w 2323015"/>
              <a:gd name="connsiteY98" fmla="*/ 824163 h 2286000"/>
              <a:gd name="connsiteX99" fmla="*/ 2220746 w 2323015"/>
              <a:gd name="connsiteY99" fmla="*/ 1118937 h 2286000"/>
              <a:gd name="connsiteX100" fmla="*/ 2208715 w 2323015"/>
              <a:gd name="connsiteY100" fmla="*/ 1149016 h 2286000"/>
              <a:gd name="connsiteX101" fmla="*/ 2190668 w 2323015"/>
              <a:gd name="connsiteY101" fmla="*/ 1173079 h 2286000"/>
              <a:gd name="connsiteX102" fmla="*/ 2178636 w 2323015"/>
              <a:gd name="connsiteY102" fmla="*/ 1203158 h 2286000"/>
              <a:gd name="connsiteX103" fmla="*/ 2136525 w 2323015"/>
              <a:gd name="connsiteY103" fmla="*/ 1239253 h 2286000"/>
              <a:gd name="connsiteX104" fmla="*/ 2124494 w 2323015"/>
              <a:gd name="connsiteY104" fmla="*/ 1257300 h 2286000"/>
              <a:gd name="connsiteX105" fmla="*/ 2100431 w 2323015"/>
              <a:gd name="connsiteY105" fmla="*/ 1311442 h 2286000"/>
              <a:gd name="connsiteX106" fmla="*/ 2106446 w 2323015"/>
              <a:gd name="connsiteY106" fmla="*/ 1768642 h 2286000"/>
              <a:gd name="connsiteX107" fmla="*/ 2118478 w 2323015"/>
              <a:gd name="connsiteY107" fmla="*/ 1852863 h 2286000"/>
              <a:gd name="connsiteX108" fmla="*/ 2112462 w 2323015"/>
              <a:gd name="connsiteY108" fmla="*/ 2039353 h 2286000"/>
              <a:gd name="connsiteX109" fmla="*/ 2118478 w 2323015"/>
              <a:gd name="connsiteY109"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323015" h="2286000">
                <a:moveTo>
                  <a:pt x="2190668" y="2286000"/>
                </a:moveTo>
                <a:cubicBezTo>
                  <a:pt x="2154573" y="2281990"/>
                  <a:pt x="2118114" y="2280466"/>
                  <a:pt x="2082383" y="2273969"/>
                </a:cubicBezTo>
                <a:cubicBezTo>
                  <a:pt x="2073560" y="2272365"/>
                  <a:pt x="2067166" y="2263411"/>
                  <a:pt x="2058320" y="2261937"/>
                </a:cubicBezTo>
                <a:cubicBezTo>
                  <a:pt x="2018563" y="2255311"/>
                  <a:pt x="1978109" y="2253916"/>
                  <a:pt x="1938004" y="2249906"/>
                </a:cubicBezTo>
                <a:cubicBezTo>
                  <a:pt x="1858220" y="2215711"/>
                  <a:pt x="1935975" y="2245328"/>
                  <a:pt x="1829720" y="2219827"/>
                </a:cubicBezTo>
                <a:cubicBezTo>
                  <a:pt x="1801329" y="2213013"/>
                  <a:pt x="1745499" y="2195763"/>
                  <a:pt x="1745499" y="2195763"/>
                </a:cubicBezTo>
                <a:cubicBezTo>
                  <a:pt x="1712434" y="2146164"/>
                  <a:pt x="1759959" y="2209012"/>
                  <a:pt x="1649246" y="2153653"/>
                </a:cubicBezTo>
                <a:cubicBezTo>
                  <a:pt x="1641225" y="2149642"/>
                  <a:pt x="1633022" y="2145976"/>
                  <a:pt x="1625183" y="2141621"/>
                </a:cubicBezTo>
                <a:cubicBezTo>
                  <a:pt x="1614962" y="2135943"/>
                  <a:pt x="1606370" y="2126703"/>
                  <a:pt x="1595104" y="2123574"/>
                </a:cubicBezTo>
                <a:cubicBezTo>
                  <a:pt x="1569691" y="2116515"/>
                  <a:pt x="1542849" y="2116260"/>
                  <a:pt x="1516899" y="2111542"/>
                </a:cubicBezTo>
                <a:cubicBezTo>
                  <a:pt x="1498710" y="2108235"/>
                  <a:pt x="1480804" y="2103521"/>
                  <a:pt x="1462757" y="2099511"/>
                </a:cubicBezTo>
                <a:cubicBezTo>
                  <a:pt x="1418882" y="2101949"/>
                  <a:pt x="1359443" y="2112352"/>
                  <a:pt x="1312362" y="2099511"/>
                </a:cubicBezTo>
                <a:cubicBezTo>
                  <a:pt x="1303710" y="2097151"/>
                  <a:pt x="1296463" y="2091190"/>
                  <a:pt x="1288299" y="2087479"/>
                </a:cubicBezTo>
                <a:cubicBezTo>
                  <a:pt x="1274396" y="2081160"/>
                  <a:pt x="1260765" y="2073987"/>
                  <a:pt x="1246189" y="2069432"/>
                </a:cubicBezTo>
                <a:cubicBezTo>
                  <a:pt x="1228543" y="2063918"/>
                  <a:pt x="1209823" y="2062479"/>
                  <a:pt x="1192046" y="2057400"/>
                </a:cubicBezTo>
                <a:cubicBezTo>
                  <a:pt x="1181663" y="2054433"/>
                  <a:pt x="1172116" y="2049059"/>
                  <a:pt x="1161968" y="2045369"/>
                </a:cubicBezTo>
                <a:cubicBezTo>
                  <a:pt x="1150049" y="2041035"/>
                  <a:pt x="1137905" y="2037348"/>
                  <a:pt x="1125873" y="2033337"/>
                </a:cubicBezTo>
                <a:cubicBezTo>
                  <a:pt x="1084062" y="1991528"/>
                  <a:pt x="1124480" y="2024636"/>
                  <a:pt x="1017589" y="2003258"/>
                </a:cubicBezTo>
                <a:cubicBezTo>
                  <a:pt x="1012507" y="2002242"/>
                  <a:pt x="969493" y="1984143"/>
                  <a:pt x="963446" y="1979195"/>
                </a:cubicBezTo>
                <a:cubicBezTo>
                  <a:pt x="948082" y="1966625"/>
                  <a:pt x="939767" y="1944458"/>
                  <a:pt x="921336" y="1937085"/>
                </a:cubicBezTo>
                <a:lnTo>
                  <a:pt x="891257" y="1925053"/>
                </a:lnTo>
                <a:cubicBezTo>
                  <a:pt x="887246" y="1919037"/>
                  <a:pt x="884779" y="1911635"/>
                  <a:pt x="879225" y="1907006"/>
                </a:cubicBezTo>
                <a:cubicBezTo>
                  <a:pt x="872336" y="1901265"/>
                  <a:pt x="862948" y="1899423"/>
                  <a:pt x="855162" y="1894974"/>
                </a:cubicBezTo>
                <a:cubicBezTo>
                  <a:pt x="848885" y="1891387"/>
                  <a:pt x="843392" y="1886529"/>
                  <a:pt x="837115" y="1882942"/>
                </a:cubicBezTo>
                <a:cubicBezTo>
                  <a:pt x="829329" y="1878493"/>
                  <a:pt x="820891" y="1875266"/>
                  <a:pt x="813052" y="1870911"/>
                </a:cubicBezTo>
                <a:cubicBezTo>
                  <a:pt x="802831" y="1865232"/>
                  <a:pt x="793618" y="1857701"/>
                  <a:pt x="782973" y="1852863"/>
                </a:cubicBezTo>
                <a:cubicBezTo>
                  <a:pt x="771427" y="1847615"/>
                  <a:pt x="759000" y="1844562"/>
                  <a:pt x="746878" y="1840832"/>
                </a:cubicBezTo>
                <a:cubicBezTo>
                  <a:pt x="694319" y="1824660"/>
                  <a:pt x="702071" y="1828310"/>
                  <a:pt x="638594" y="1816769"/>
                </a:cubicBezTo>
                <a:cubicBezTo>
                  <a:pt x="624557" y="1810753"/>
                  <a:pt x="611060" y="1803276"/>
                  <a:pt x="596483" y="1798721"/>
                </a:cubicBezTo>
                <a:cubicBezTo>
                  <a:pt x="572986" y="1791378"/>
                  <a:pt x="496828" y="1778415"/>
                  <a:pt x="476168" y="1774658"/>
                </a:cubicBezTo>
                <a:cubicBezTo>
                  <a:pt x="470152" y="1770648"/>
                  <a:pt x="463232" y="1767739"/>
                  <a:pt x="458120" y="1762627"/>
                </a:cubicBezTo>
                <a:cubicBezTo>
                  <a:pt x="453008" y="1757515"/>
                  <a:pt x="451643" y="1749208"/>
                  <a:pt x="446089" y="1744579"/>
                </a:cubicBezTo>
                <a:cubicBezTo>
                  <a:pt x="439200" y="1738838"/>
                  <a:pt x="430220" y="1736190"/>
                  <a:pt x="422025" y="1732548"/>
                </a:cubicBezTo>
                <a:cubicBezTo>
                  <a:pt x="390603" y="1718583"/>
                  <a:pt x="385822" y="1718766"/>
                  <a:pt x="349836" y="1708485"/>
                </a:cubicBezTo>
                <a:cubicBezTo>
                  <a:pt x="345825" y="1702469"/>
                  <a:pt x="343359" y="1695066"/>
                  <a:pt x="337804" y="1690437"/>
                </a:cubicBezTo>
                <a:cubicBezTo>
                  <a:pt x="330915" y="1684696"/>
                  <a:pt x="321527" y="1682855"/>
                  <a:pt x="313741" y="1678406"/>
                </a:cubicBezTo>
                <a:cubicBezTo>
                  <a:pt x="254201" y="1644383"/>
                  <a:pt x="344372" y="1690714"/>
                  <a:pt x="271631" y="1654342"/>
                </a:cubicBezTo>
                <a:cubicBezTo>
                  <a:pt x="267620" y="1648326"/>
                  <a:pt x="265482" y="1640497"/>
                  <a:pt x="259599" y="1636295"/>
                </a:cubicBezTo>
                <a:cubicBezTo>
                  <a:pt x="250812" y="1630018"/>
                  <a:pt x="239388" y="1628649"/>
                  <a:pt x="229520" y="1624263"/>
                </a:cubicBezTo>
                <a:cubicBezTo>
                  <a:pt x="206619" y="1614085"/>
                  <a:pt x="206768" y="1613106"/>
                  <a:pt x="187410" y="1600200"/>
                </a:cubicBezTo>
                <a:cubicBezTo>
                  <a:pt x="183399" y="1594184"/>
                  <a:pt x="180932" y="1586782"/>
                  <a:pt x="175378" y="1582153"/>
                </a:cubicBezTo>
                <a:cubicBezTo>
                  <a:pt x="167593" y="1575666"/>
                  <a:pt x="128410" y="1560959"/>
                  <a:pt x="121236" y="1558090"/>
                </a:cubicBezTo>
                <a:cubicBezTo>
                  <a:pt x="113215" y="1548064"/>
                  <a:pt x="107308" y="1535894"/>
                  <a:pt x="97173" y="1528011"/>
                </a:cubicBezTo>
                <a:cubicBezTo>
                  <a:pt x="88649" y="1521381"/>
                  <a:pt x="75293" y="1523007"/>
                  <a:pt x="67094" y="1515979"/>
                </a:cubicBezTo>
                <a:cubicBezTo>
                  <a:pt x="60285" y="1510143"/>
                  <a:pt x="59511" y="1499702"/>
                  <a:pt x="55062" y="1491916"/>
                </a:cubicBezTo>
                <a:cubicBezTo>
                  <a:pt x="48022" y="1479595"/>
                  <a:pt x="32735" y="1460142"/>
                  <a:pt x="24983" y="1449806"/>
                </a:cubicBezTo>
                <a:cubicBezTo>
                  <a:pt x="20973" y="1403685"/>
                  <a:pt x="19736" y="1357238"/>
                  <a:pt x="12952" y="1311442"/>
                </a:cubicBezTo>
                <a:cubicBezTo>
                  <a:pt x="11638" y="1302571"/>
                  <a:pt x="1086" y="1296345"/>
                  <a:pt x="920" y="1287379"/>
                </a:cubicBezTo>
                <a:cubicBezTo>
                  <a:pt x="-937" y="1187113"/>
                  <a:pt x="-472" y="1086599"/>
                  <a:pt x="6936" y="986590"/>
                </a:cubicBezTo>
                <a:cubicBezTo>
                  <a:pt x="7677" y="976591"/>
                  <a:pt x="20114" y="971291"/>
                  <a:pt x="24983" y="962527"/>
                </a:cubicBezTo>
                <a:cubicBezTo>
                  <a:pt x="28406" y="956366"/>
                  <a:pt x="42101" y="915330"/>
                  <a:pt x="49046" y="908385"/>
                </a:cubicBezTo>
                <a:cubicBezTo>
                  <a:pt x="61244" y="896187"/>
                  <a:pt x="77806" y="889229"/>
                  <a:pt x="91157" y="878306"/>
                </a:cubicBezTo>
                <a:cubicBezTo>
                  <a:pt x="155334" y="825797"/>
                  <a:pt x="83472" y="875405"/>
                  <a:pt x="133268" y="842211"/>
                </a:cubicBezTo>
                <a:cubicBezTo>
                  <a:pt x="140016" y="832088"/>
                  <a:pt x="154788" y="811545"/>
                  <a:pt x="157331" y="800100"/>
                </a:cubicBezTo>
                <a:cubicBezTo>
                  <a:pt x="178898" y="703046"/>
                  <a:pt x="143595" y="733056"/>
                  <a:pt x="187410" y="703848"/>
                </a:cubicBezTo>
                <a:cubicBezTo>
                  <a:pt x="192129" y="694410"/>
                  <a:pt x="202969" y="670241"/>
                  <a:pt x="211473" y="661737"/>
                </a:cubicBezTo>
                <a:cubicBezTo>
                  <a:pt x="233721" y="639489"/>
                  <a:pt x="240428" y="638236"/>
                  <a:pt x="265615" y="625642"/>
                </a:cubicBezTo>
                <a:cubicBezTo>
                  <a:pt x="269625" y="619626"/>
                  <a:pt x="272534" y="612707"/>
                  <a:pt x="277646" y="607595"/>
                </a:cubicBezTo>
                <a:cubicBezTo>
                  <a:pt x="286150" y="599091"/>
                  <a:pt x="310319" y="588251"/>
                  <a:pt x="319757" y="583532"/>
                </a:cubicBezTo>
                <a:cubicBezTo>
                  <a:pt x="351038" y="505331"/>
                  <a:pt x="311714" y="587168"/>
                  <a:pt x="349836" y="541421"/>
                </a:cubicBezTo>
                <a:cubicBezTo>
                  <a:pt x="373419" y="513122"/>
                  <a:pt x="350188" y="523022"/>
                  <a:pt x="373899" y="499311"/>
                </a:cubicBezTo>
                <a:cubicBezTo>
                  <a:pt x="382978" y="490232"/>
                  <a:pt x="393952" y="483269"/>
                  <a:pt x="403978" y="475248"/>
                </a:cubicBezTo>
                <a:cubicBezTo>
                  <a:pt x="439645" y="386083"/>
                  <a:pt x="394319" y="496980"/>
                  <a:pt x="428041" y="421106"/>
                </a:cubicBezTo>
                <a:cubicBezTo>
                  <a:pt x="432427" y="411238"/>
                  <a:pt x="433796" y="399814"/>
                  <a:pt x="440073" y="391027"/>
                </a:cubicBezTo>
                <a:cubicBezTo>
                  <a:pt x="444275" y="385144"/>
                  <a:pt x="452631" y="383700"/>
                  <a:pt x="458120" y="378995"/>
                </a:cubicBezTo>
                <a:cubicBezTo>
                  <a:pt x="466732" y="371613"/>
                  <a:pt x="474162" y="362953"/>
                  <a:pt x="482183" y="354932"/>
                </a:cubicBezTo>
                <a:cubicBezTo>
                  <a:pt x="509661" y="286239"/>
                  <a:pt x="478136" y="369501"/>
                  <a:pt x="512262" y="246648"/>
                </a:cubicBezTo>
                <a:cubicBezTo>
                  <a:pt x="515152" y="236243"/>
                  <a:pt x="520283" y="226595"/>
                  <a:pt x="524294" y="216569"/>
                </a:cubicBezTo>
                <a:cubicBezTo>
                  <a:pt x="526102" y="206622"/>
                  <a:pt x="538522" y="125987"/>
                  <a:pt x="548357" y="108285"/>
                </a:cubicBezTo>
                <a:cubicBezTo>
                  <a:pt x="551628" y="102397"/>
                  <a:pt x="587521" y="85695"/>
                  <a:pt x="590468" y="84221"/>
                </a:cubicBezTo>
                <a:cubicBezTo>
                  <a:pt x="594478" y="74195"/>
                  <a:pt x="596223" y="62929"/>
                  <a:pt x="602499" y="54142"/>
                </a:cubicBezTo>
                <a:cubicBezTo>
                  <a:pt x="606701" y="48259"/>
                  <a:pt x="616344" y="47994"/>
                  <a:pt x="620546" y="42111"/>
                </a:cubicBezTo>
                <a:cubicBezTo>
                  <a:pt x="626823" y="33324"/>
                  <a:pt x="623468" y="17830"/>
                  <a:pt x="632578" y="12032"/>
                </a:cubicBezTo>
                <a:cubicBezTo>
                  <a:pt x="648175" y="2106"/>
                  <a:pt x="668673" y="4011"/>
                  <a:pt x="686720" y="0"/>
                </a:cubicBezTo>
                <a:cubicBezTo>
                  <a:pt x="700757" y="4011"/>
                  <a:pt x="715111" y="7043"/>
                  <a:pt x="728831" y="12032"/>
                </a:cubicBezTo>
                <a:cubicBezTo>
                  <a:pt x="737259" y="15097"/>
                  <a:pt x="744699" y="20421"/>
                  <a:pt x="752894" y="24063"/>
                </a:cubicBezTo>
                <a:cubicBezTo>
                  <a:pt x="762762" y="28449"/>
                  <a:pt x="773105" y="31709"/>
                  <a:pt x="782973" y="36095"/>
                </a:cubicBezTo>
                <a:cubicBezTo>
                  <a:pt x="820511" y="52779"/>
                  <a:pt x="799107" y="48303"/>
                  <a:pt x="849146" y="66174"/>
                </a:cubicBezTo>
                <a:cubicBezTo>
                  <a:pt x="862894" y="71084"/>
                  <a:pt x="877537" y="73217"/>
                  <a:pt x="891257" y="78206"/>
                </a:cubicBezTo>
                <a:cubicBezTo>
                  <a:pt x="899685" y="81271"/>
                  <a:pt x="906655" y="87926"/>
                  <a:pt x="915320" y="90237"/>
                </a:cubicBezTo>
                <a:cubicBezTo>
                  <a:pt x="936983" y="96014"/>
                  <a:pt x="959535" y="97748"/>
                  <a:pt x="981494" y="102269"/>
                </a:cubicBezTo>
                <a:cubicBezTo>
                  <a:pt x="1027723" y="111787"/>
                  <a:pt x="1119857" y="132348"/>
                  <a:pt x="1119857" y="132348"/>
                </a:cubicBezTo>
                <a:cubicBezTo>
                  <a:pt x="1129295" y="137067"/>
                  <a:pt x="1153464" y="147907"/>
                  <a:pt x="1161968" y="156411"/>
                </a:cubicBezTo>
                <a:cubicBezTo>
                  <a:pt x="1167080" y="161523"/>
                  <a:pt x="1167679" y="170947"/>
                  <a:pt x="1173999" y="174458"/>
                </a:cubicBezTo>
                <a:cubicBezTo>
                  <a:pt x="1186761" y="181548"/>
                  <a:pt x="1202390" y="181501"/>
                  <a:pt x="1216110" y="186490"/>
                </a:cubicBezTo>
                <a:cubicBezTo>
                  <a:pt x="1252343" y="199665"/>
                  <a:pt x="1232995" y="204822"/>
                  <a:pt x="1282283" y="210553"/>
                </a:cubicBezTo>
                <a:cubicBezTo>
                  <a:pt x="1415211" y="226010"/>
                  <a:pt x="1495658" y="224695"/>
                  <a:pt x="1619168" y="240632"/>
                </a:cubicBezTo>
                <a:cubicBezTo>
                  <a:pt x="1641403" y="243501"/>
                  <a:pt x="1663164" y="249378"/>
                  <a:pt x="1685341" y="252663"/>
                </a:cubicBezTo>
                <a:cubicBezTo>
                  <a:pt x="1717326" y="257401"/>
                  <a:pt x="1749567" y="260247"/>
                  <a:pt x="1781594" y="264695"/>
                </a:cubicBezTo>
                <a:cubicBezTo>
                  <a:pt x="1821762" y="270274"/>
                  <a:pt x="1861842" y="276481"/>
                  <a:pt x="1901910" y="282742"/>
                </a:cubicBezTo>
                <a:cubicBezTo>
                  <a:pt x="1926012" y="286508"/>
                  <a:pt x="1949918" y="291550"/>
                  <a:pt x="1974099" y="294774"/>
                </a:cubicBezTo>
                <a:cubicBezTo>
                  <a:pt x="2010097" y="299574"/>
                  <a:pt x="2046365" y="302159"/>
                  <a:pt x="2082383" y="306806"/>
                </a:cubicBezTo>
                <a:cubicBezTo>
                  <a:pt x="2108541" y="310181"/>
                  <a:pt x="2134417" y="315566"/>
                  <a:pt x="2160589" y="318837"/>
                </a:cubicBezTo>
                <a:cubicBezTo>
                  <a:pt x="2214644" y="325594"/>
                  <a:pt x="2268873" y="330869"/>
                  <a:pt x="2323015" y="336885"/>
                </a:cubicBezTo>
                <a:cubicBezTo>
                  <a:pt x="2321010" y="435143"/>
                  <a:pt x="2324001" y="533630"/>
                  <a:pt x="2316999" y="631658"/>
                </a:cubicBezTo>
                <a:cubicBezTo>
                  <a:pt x="2315911" y="646891"/>
                  <a:pt x="2303507" y="659192"/>
                  <a:pt x="2298952" y="673769"/>
                </a:cubicBezTo>
                <a:cubicBezTo>
                  <a:pt x="2293438" y="691415"/>
                  <a:pt x="2291404" y="709975"/>
                  <a:pt x="2286920" y="727911"/>
                </a:cubicBezTo>
                <a:cubicBezTo>
                  <a:pt x="2285382" y="734062"/>
                  <a:pt x="2267362" y="798006"/>
                  <a:pt x="2262857" y="806116"/>
                </a:cubicBezTo>
                <a:cubicBezTo>
                  <a:pt x="2258725" y="813553"/>
                  <a:pt x="2250826" y="818147"/>
                  <a:pt x="2244810" y="824163"/>
                </a:cubicBezTo>
                <a:cubicBezTo>
                  <a:pt x="2237729" y="972864"/>
                  <a:pt x="2254965" y="1016279"/>
                  <a:pt x="2220746" y="1118937"/>
                </a:cubicBezTo>
                <a:cubicBezTo>
                  <a:pt x="2217331" y="1129181"/>
                  <a:pt x="2213959" y="1139576"/>
                  <a:pt x="2208715" y="1149016"/>
                </a:cubicBezTo>
                <a:cubicBezTo>
                  <a:pt x="2203846" y="1157781"/>
                  <a:pt x="2195537" y="1164315"/>
                  <a:pt x="2190668" y="1173079"/>
                </a:cubicBezTo>
                <a:cubicBezTo>
                  <a:pt x="2185424" y="1182519"/>
                  <a:pt x="2184626" y="1194173"/>
                  <a:pt x="2178636" y="1203158"/>
                </a:cubicBezTo>
                <a:cubicBezTo>
                  <a:pt x="2166966" y="1220663"/>
                  <a:pt x="2152853" y="1228367"/>
                  <a:pt x="2136525" y="1239253"/>
                </a:cubicBezTo>
                <a:cubicBezTo>
                  <a:pt x="2132515" y="1245269"/>
                  <a:pt x="2128081" y="1251023"/>
                  <a:pt x="2124494" y="1257300"/>
                </a:cubicBezTo>
                <a:cubicBezTo>
                  <a:pt x="2113250" y="1276976"/>
                  <a:pt x="2109028" y="1289949"/>
                  <a:pt x="2100431" y="1311442"/>
                </a:cubicBezTo>
                <a:cubicBezTo>
                  <a:pt x="2102436" y="1463842"/>
                  <a:pt x="2101368" y="1616313"/>
                  <a:pt x="2106446" y="1768642"/>
                </a:cubicBezTo>
                <a:cubicBezTo>
                  <a:pt x="2107391" y="1796985"/>
                  <a:pt x="2117848" y="1824511"/>
                  <a:pt x="2118478" y="1852863"/>
                </a:cubicBezTo>
                <a:cubicBezTo>
                  <a:pt x="2119860" y="1915043"/>
                  <a:pt x="2114467" y="1977190"/>
                  <a:pt x="2112462" y="2039353"/>
                </a:cubicBezTo>
                <a:cubicBezTo>
                  <a:pt x="2123925" y="2165438"/>
                  <a:pt x="2118478" y="2083378"/>
                  <a:pt x="2118478" y="2286000"/>
                </a:cubicBezTo>
              </a:path>
            </a:pathLst>
          </a:custGeom>
          <a:solidFill>
            <a:schemeClr val="accent1">
              <a:alpha val="60000"/>
            </a:schemeClr>
          </a:solidFill>
          <a:ln>
            <a:headEnd/>
            <a:tailEnd/>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Judah</a:t>
            </a:r>
          </a:p>
        </p:txBody>
      </p:sp>
      <p:sp>
        <p:nvSpPr>
          <p:cNvPr id="9" name="Freeform: Shape 8">
            <a:extLst>
              <a:ext uri="{FF2B5EF4-FFF2-40B4-BE49-F238E27FC236}">
                <a16:creationId xmlns:a16="http://schemas.microsoft.com/office/drawing/2014/main" xmlns="" id="{F280238D-A763-42D9-AA20-B841B111B503}"/>
              </a:ext>
            </a:extLst>
          </p:cNvPr>
          <p:cNvSpPr/>
          <p:nvPr/>
        </p:nvSpPr>
        <p:spPr bwMode="auto">
          <a:xfrm>
            <a:off x="4842711" y="1189721"/>
            <a:ext cx="1810752" cy="2173106"/>
          </a:xfrm>
          <a:custGeom>
            <a:avLst/>
            <a:gdLst>
              <a:gd name="connsiteX0" fmla="*/ 565484 w 1810752"/>
              <a:gd name="connsiteY0" fmla="*/ 7422 h 2515355"/>
              <a:gd name="connsiteX1" fmla="*/ 595563 w 1810752"/>
              <a:gd name="connsiteY1" fmla="*/ 19454 h 2515355"/>
              <a:gd name="connsiteX2" fmla="*/ 673768 w 1810752"/>
              <a:gd name="connsiteY2" fmla="*/ 43517 h 2515355"/>
              <a:gd name="connsiteX3" fmla="*/ 685800 w 1810752"/>
              <a:gd name="connsiteY3" fmla="*/ 97659 h 2515355"/>
              <a:gd name="connsiteX4" fmla="*/ 703847 w 1810752"/>
              <a:gd name="connsiteY4" fmla="*/ 109691 h 2515355"/>
              <a:gd name="connsiteX5" fmla="*/ 715878 w 1810752"/>
              <a:gd name="connsiteY5" fmla="*/ 127738 h 2515355"/>
              <a:gd name="connsiteX6" fmla="*/ 739942 w 1810752"/>
              <a:gd name="connsiteY6" fmla="*/ 151801 h 2515355"/>
              <a:gd name="connsiteX7" fmla="*/ 770021 w 1810752"/>
              <a:gd name="connsiteY7" fmla="*/ 205943 h 2515355"/>
              <a:gd name="connsiteX8" fmla="*/ 782052 w 1810752"/>
              <a:gd name="connsiteY8" fmla="*/ 236022 h 2515355"/>
              <a:gd name="connsiteX9" fmla="*/ 812131 w 1810752"/>
              <a:gd name="connsiteY9" fmla="*/ 248054 h 2515355"/>
              <a:gd name="connsiteX10" fmla="*/ 824163 w 1810752"/>
              <a:gd name="connsiteY10" fmla="*/ 272117 h 2515355"/>
              <a:gd name="connsiteX11" fmla="*/ 878305 w 1810752"/>
              <a:gd name="connsiteY11" fmla="*/ 302196 h 2515355"/>
              <a:gd name="connsiteX12" fmla="*/ 890336 w 1810752"/>
              <a:gd name="connsiteY12" fmla="*/ 326259 h 2515355"/>
              <a:gd name="connsiteX13" fmla="*/ 902368 w 1810752"/>
              <a:gd name="connsiteY13" fmla="*/ 344306 h 2515355"/>
              <a:gd name="connsiteX14" fmla="*/ 932447 w 1810752"/>
              <a:gd name="connsiteY14" fmla="*/ 398448 h 2515355"/>
              <a:gd name="connsiteX15" fmla="*/ 956510 w 1810752"/>
              <a:gd name="connsiteY15" fmla="*/ 410480 h 2515355"/>
              <a:gd name="connsiteX16" fmla="*/ 998621 w 1810752"/>
              <a:gd name="connsiteY16" fmla="*/ 434543 h 2515355"/>
              <a:gd name="connsiteX17" fmla="*/ 1052763 w 1810752"/>
              <a:gd name="connsiteY17" fmla="*/ 506733 h 2515355"/>
              <a:gd name="connsiteX18" fmla="*/ 1082842 w 1810752"/>
              <a:gd name="connsiteY18" fmla="*/ 530796 h 2515355"/>
              <a:gd name="connsiteX19" fmla="*/ 1106905 w 1810752"/>
              <a:gd name="connsiteY19" fmla="*/ 542827 h 2515355"/>
              <a:gd name="connsiteX20" fmla="*/ 1118936 w 1810752"/>
              <a:gd name="connsiteY20" fmla="*/ 560875 h 2515355"/>
              <a:gd name="connsiteX21" fmla="*/ 1149015 w 1810752"/>
              <a:gd name="connsiteY21" fmla="*/ 572906 h 2515355"/>
              <a:gd name="connsiteX22" fmla="*/ 1191126 w 1810752"/>
              <a:gd name="connsiteY22" fmla="*/ 596969 h 2515355"/>
              <a:gd name="connsiteX23" fmla="*/ 1203157 w 1810752"/>
              <a:gd name="connsiteY23" fmla="*/ 615017 h 2515355"/>
              <a:gd name="connsiteX24" fmla="*/ 1227221 w 1810752"/>
              <a:gd name="connsiteY24" fmla="*/ 627048 h 2515355"/>
              <a:gd name="connsiteX25" fmla="*/ 1323473 w 1810752"/>
              <a:gd name="connsiteY25" fmla="*/ 651112 h 2515355"/>
              <a:gd name="connsiteX26" fmla="*/ 1335505 w 1810752"/>
              <a:gd name="connsiteY26" fmla="*/ 669159 h 2515355"/>
              <a:gd name="connsiteX27" fmla="*/ 1353552 w 1810752"/>
              <a:gd name="connsiteY27" fmla="*/ 681191 h 2515355"/>
              <a:gd name="connsiteX28" fmla="*/ 1407694 w 1810752"/>
              <a:gd name="connsiteY28" fmla="*/ 705254 h 2515355"/>
              <a:gd name="connsiteX29" fmla="*/ 1461836 w 1810752"/>
              <a:gd name="connsiteY29" fmla="*/ 735333 h 2515355"/>
              <a:gd name="connsiteX30" fmla="*/ 1485900 w 1810752"/>
              <a:gd name="connsiteY30" fmla="*/ 747364 h 2515355"/>
              <a:gd name="connsiteX31" fmla="*/ 1515978 w 1810752"/>
              <a:gd name="connsiteY31" fmla="*/ 759396 h 2515355"/>
              <a:gd name="connsiteX32" fmla="*/ 1582152 w 1810752"/>
              <a:gd name="connsiteY32" fmla="*/ 789475 h 2515355"/>
              <a:gd name="connsiteX33" fmla="*/ 1732547 w 1810752"/>
              <a:gd name="connsiteY33" fmla="*/ 813538 h 2515355"/>
              <a:gd name="connsiteX34" fmla="*/ 1756610 w 1810752"/>
              <a:gd name="connsiteY34" fmla="*/ 831585 h 2515355"/>
              <a:gd name="connsiteX35" fmla="*/ 1768642 w 1810752"/>
              <a:gd name="connsiteY35" fmla="*/ 855648 h 2515355"/>
              <a:gd name="connsiteX36" fmla="*/ 1786689 w 1810752"/>
              <a:gd name="connsiteY36" fmla="*/ 1060185 h 2515355"/>
              <a:gd name="connsiteX37" fmla="*/ 1810752 w 1810752"/>
              <a:gd name="connsiteY37" fmla="*/ 1210580 h 2515355"/>
              <a:gd name="connsiteX38" fmla="*/ 1804736 w 1810752"/>
              <a:gd name="connsiteY38" fmla="*/ 1625669 h 2515355"/>
              <a:gd name="connsiteX39" fmla="*/ 1774657 w 1810752"/>
              <a:gd name="connsiteY39" fmla="*/ 1752001 h 2515355"/>
              <a:gd name="connsiteX40" fmla="*/ 1768642 w 1810752"/>
              <a:gd name="connsiteY40" fmla="*/ 2209201 h 2515355"/>
              <a:gd name="connsiteX41" fmla="*/ 1750594 w 1810752"/>
              <a:gd name="connsiteY41" fmla="*/ 2509991 h 2515355"/>
              <a:gd name="connsiteX42" fmla="*/ 1708484 w 1810752"/>
              <a:gd name="connsiteY42" fmla="*/ 2497959 h 2515355"/>
              <a:gd name="connsiteX43" fmla="*/ 1624263 w 1810752"/>
              <a:gd name="connsiteY43" fmla="*/ 2497959 h 2515355"/>
              <a:gd name="connsiteX44" fmla="*/ 1515978 w 1810752"/>
              <a:gd name="connsiteY44" fmla="*/ 2485927 h 2515355"/>
              <a:gd name="connsiteX45" fmla="*/ 1425742 w 1810752"/>
              <a:gd name="connsiteY45" fmla="*/ 2491943 h 2515355"/>
              <a:gd name="connsiteX46" fmla="*/ 1287378 w 1810752"/>
              <a:gd name="connsiteY46" fmla="*/ 2497959 h 2515355"/>
              <a:gd name="connsiteX47" fmla="*/ 1136984 w 1810752"/>
              <a:gd name="connsiteY47" fmla="*/ 2473896 h 2515355"/>
              <a:gd name="connsiteX48" fmla="*/ 962526 w 1810752"/>
              <a:gd name="connsiteY48" fmla="*/ 2443817 h 2515355"/>
              <a:gd name="connsiteX49" fmla="*/ 938463 w 1810752"/>
              <a:gd name="connsiteY49" fmla="*/ 2431785 h 2515355"/>
              <a:gd name="connsiteX50" fmla="*/ 896352 w 1810752"/>
              <a:gd name="connsiteY50" fmla="*/ 2419754 h 2515355"/>
              <a:gd name="connsiteX51" fmla="*/ 649705 w 1810752"/>
              <a:gd name="connsiteY51" fmla="*/ 2419754 h 2515355"/>
              <a:gd name="connsiteX52" fmla="*/ 613610 w 1810752"/>
              <a:gd name="connsiteY52" fmla="*/ 2401706 h 2515355"/>
              <a:gd name="connsiteX53" fmla="*/ 571500 w 1810752"/>
              <a:gd name="connsiteY53" fmla="*/ 2389675 h 2515355"/>
              <a:gd name="connsiteX54" fmla="*/ 517357 w 1810752"/>
              <a:gd name="connsiteY54" fmla="*/ 2365612 h 2515355"/>
              <a:gd name="connsiteX55" fmla="*/ 487278 w 1810752"/>
              <a:gd name="connsiteY55" fmla="*/ 2347564 h 2515355"/>
              <a:gd name="connsiteX56" fmla="*/ 433136 w 1810752"/>
              <a:gd name="connsiteY56" fmla="*/ 2323501 h 2515355"/>
              <a:gd name="connsiteX57" fmla="*/ 378994 w 1810752"/>
              <a:gd name="connsiteY57" fmla="*/ 2293422 h 2515355"/>
              <a:gd name="connsiteX58" fmla="*/ 324852 w 1810752"/>
              <a:gd name="connsiteY58" fmla="*/ 2269359 h 2515355"/>
              <a:gd name="connsiteX59" fmla="*/ 270710 w 1810752"/>
              <a:gd name="connsiteY59" fmla="*/ 2239280 h 2515355"/>
              <a:gd name="connsiteX60" fmla="*/ 216568 w 1810752"/>
              <a:gd name="connsiteY60" fmla="*/ 2215217 h 2515355"/>
              <a:gd name="connsiteX61" fmla="*/ 150394 w 1810752"/>
              <a:gd name="connsiteY61" fmla="*/ 2173106 h 2515355"/>
              <a:gd name="connsiteX62" fmla="*/ 126331 w 1810752"/>
              <a:gd name="connsiteY62" fmla="*/ 2161075 h 2515355"/>
              <a:gd name="connsiteX63" fmla="*/ 0 w 1810752"/>
              <a:gd name="connsiteY63" fmla="*/ 2130996 h 2515355"/>
              <a:gd name="connsiteX64" fmla="*/ 24063 w 1810752"/>
              <a:gd name="connsiteY64" fmla="*/ 2064822 h 2515355"/>
              <a:gd name="connsiteX65" fmla="*/ 36094 w 1810752"/>
              <a:gd name="connsiteY65" fmla="*/ 2040759 h 2515355"/>
              <a:gd name="connsiteX66" fmla="*/ 54142 w 1810752"/>
              <a:gd name="connsiteY66" fmla="*/ 1998648 h 2515355"/>
              <a:gd name="connsiteX67" fmla="*/ 66173 w 1810752"/>
              <a:gd name="connsiteY67" fmla="*/ 1932475 h 2515355"/>
              <a:gd name="connsiteX68" fmla="*/ 78205 w 1810752"/>
              <a:gd name="connsiteY68" fmla="*/ 1914427 h 2515355"/>
              <a:gd name="connsiteX69" fmla="*/ 108284 w 1810752"/>
              <a:gd name="connsiteY69" fmla="*/ 1860285 h 2515355"/>
              <a:gd name="connsiteX70" fmla="*/ 120315 w 1810752"/>
              <a:gd name="connsiteY70" fmla="*/ 1836222 h 2515355"/>
              <a:gd name="connsiteX71" fmla="*/ 132347 w 1810752"/>
              <a:gd name="connsiteY71" fmla="*/ 1806143 h 2515355"/>
              <a:gd name="connsiteX72" fmla="*/ 162426 w 1810752"/>
              <a:gd name="connsiteY72" fmla="*/ 1794112 h 2515355"/>
              <a:gd name="connsiteX73" fmla="*/ 186489 w 1810752"/>
              <a:gd name="connsiteY73" fmla="*/ 1673796 h 2515355"/>
              <a:gd name="connsiteX74" fmla="*/ 198521 w 1810752"/>
              <a:gd name="connsiteY74" fmla="*/ 1511369 h 2515355"/>
              <a:gd name="connsiteX75" fmla="*/ 216568 w 1810752"/>
              <a:gd name="connsiteY75" fmla="*/ 1481291 h 2515355"/>
              <a:gd name="connsiteX76" fmla="*/ 228600 w 1810752"/>
              <a:gd name="connsiteY76" fmla="*/ 1457227 h 2515355"/>
              <a:gd name="connsiteX77" fmla="*/ 240631 w 1810752"/>
              <a:gd name="connsiteY77" fmla="*/ 1427148 h 2515355"/>
              <a:gd name="connsiteX78" fmla="*/ 252663 w 1810752"/>
              <a:gd name="connsiteY78" fmla="*/ 1391054 h 2515355"/>
              <a:gd name="connsiteX79" fmla="*/ 270710 w 1810752"/>
              <a:gd name="connsiteY79" fmla="*/ 1360975 h 2515355"/>
              <a:gd name="connsiteX80" fmla="*/ 294773 w 1810752"/>
              <a:gd name="connsiteY80" fmla="*/ 1318864 h 2515355"/>
              <a:gd name="connsiteX81" fmla="*/ 306805 w 1810752"/>
              <a:gd name="connsiteY81" fmla="*/ 927838 h 2515355"/>
              <a:gd name="connsiteX82" fmla="*/ 324852 w 1810752"/>
              <a:gd name="connsiteY82" fmla="*/ 915806 h 2515355"/>
              <a:gd name="connsiteX83" fmla="*/ 348915 w 1810752"/>
              <a:gd name="connsiteY83" fmla="*/ 885727 h 2515355"/>
              <a:gd name="connsiteX84" fmla="*/ 378994 w 1810752"/>
              <a:gd name="connsiteY84" fmla="*/ 849633 h 2515355"/>
              <a:gd name="connsiteX85" fmla="*/ 403057 w 1810752"/>
              <a:gd name="connsiteY85" fmla="*/ 807522 h 2515355"/>
              <a:gd name="connsiteX86" fmla="*/ 415089 w 1810752"/>
              <a:gd name="connsiteY86" fmla="*/ 777443 h 2515355"/>
              <a:gd name="connsiteX87" fmla="*/ 433136 w 1810752"/>
              <a:gd name="connsiteY87" fmla="*/ 753380 h 2515355"/>
              <a:gd name="connsiteX88" fmla="*/ 445168 w 1810752"/>
              <a:gd name="connsiteY88" fmla="*/ 645096 h 2515355"/>
              <a:gd name="connsiteX89" fmla="*/ 457200 w 1810752"/>
              <a:gd name="connsiteY89" fmla="*/ 615017 h 2515355"/>
              <a:gd name="connsiteX90" fmla="*/ 487278 w 1810752"/>
              <a:gd name="connsiteY90" fmla="*/ 590954 h 2515355"/>
              <a:gd name="connsiteX91" fmla="*/ 499310 w 1810752"/>
              <a:gd name="connsiteY91" fmla="*/ 181880 h 2515355"/>
              <a:gd name="connsiteX92" fmla="*/ 523373 w 1810752"/>
              <a:gd name="connsiteY92" fmla="*/ 169848 h 2515355"/>
              <a:gd name="connsiteX93" fmla="*/ 541421 w 1810752"/>
              <a:gd name="connsiteY93" fmla="*/ 157817 h 2515355"/>
              <a:gd name="connsiteX94" fmla="*/ 565484 w 1810752"/>
              <a:gd name="connsiteY94" fmla="*/ 145785 h 2515355"/>
              <a:gd name="connsiteX95" fmla="*/ 565484 w 1810752"/>
              <a:gd name="connsiteY95" fmla="*/ 7422 h 25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810752" h="2515355">
                <a:moveTo>
                  <a:pt x="565484" y="7422"/>
                </a:moveTo>
                <a:cubicBezTo>
                  <a:pt x="570497" y="-13633"/>
                  <a:pt x="585180" y="16487"/>
                  <a:pt x="595563" y="19454"/>
                </a:cubicBezTo>
                <a:cubicBezTo>
                  <a:pt x="677096" y="42749"/>
                  <a:pt x="624129" y="18697"/>
                  <a:pt x="673768" y="43517"/>
                </a:cubicBezTo>
                <a:cubicBezTo>
                  <a:pt x="677779" y="61564"/>
                  <a:pt x="678150" y="80828"/>
                  <a:pt x="685800" y="97659"/>
                </a:cubicBezTo>
                <a:cubicBezTo>
                  <a:pt x="688792" y="104241"/>
                  <a:pt x="698735" y="104578"/>
                  <a:pt x="703847" y="109691"/>
                </a:cubicBezTo>
                <a:cubicBezTo>
                  <a:pt x="708959" y="114803"/>
                  <a:pt x="711173" y="122249"/>
                  <a:pt x="715878" y="127738"/>
                </a:cubicBezTo>
                <a:cubicBezTo>
                  <a:pt x="723260" y="136351"/>
                  <a:pt x="732978" y="142847"/>
                  <a:pt x="739942" y="151801"/>
                </a:cubicBezTo>
                <a:cubicBezTo>
                  <a:pt x="747813" y="161920"/>
                  <a:pt x="764103" y="192628"/>
                  <a:pt x="770021" y="205943"/>
                </a:cubicBezTo>
                <a:cubicBezTo>
                  <a:pt x="774407" y="215811"/>
                  <a:pt x="774416" y="228386"/>
                  <a:pt x="782052" y="236022"/>
                </a:cubicBezTo>
                <a:cubicBezTo>
                  <a:pt x="789688" y="243658"/>
                  <a:pt x="802105" y="244043"/>
                  <a:pt x="812131" y="248054"/>
                </a:cubicBezTo>
                <a:cubicBezTo>
                  <a:pt x="816142" y="256075"/>
                  <a:pt x="818327" y="265308"/>
                  <a:pt x="824163" y="272117"/>
                </a:cubicBezTo>
                <a:cubicBezTo>
                  <a:pt x="839092" y="289534"/>
                  <a:pt x="858060" y="294098"/>
                  <a:pt x="878305" y="302196"/>
                </a:cubicBezTo>
                <a:cubicBezTo>
                  <a:pt x="882315" y="310217"/>
                  <a:pt x="885887" y="318473"/>
                  <a:pt x="890336" y="326259"/>
                </a:cubicBezTo>
                <a:cubicBezTo>
                  <a:pt x="893923" y="332536"/>
                  <a:pt x="898857" y="337986"/>
                  <a:pt x="902368" y="344306"/>
                </a:cubicBezTo>
                <a:cubicBezTo>
                  <a:pt x="903042" y="345520"/>
                  <a:pt x="924028" y="391433"/>
                  <a:pt x="932447" y="398448"/>
                </a:cubicBezTo>
                <a:cubicBezTo>
                  <a:pt x="939336" y="404189"/>
                  <a:pt x="948724" y="406031"/>
                  <a:pt x="956510" y="410480"/>
                </a:cubicBezTo>
                <a:cubicBezTo>
                  <a:pt x="1016001" y="444477"/>
                  <a:pt x="925939" y="398205"/>
                  <a:pt x="998621" y="434543"/>
                </a:cubicBezTo>
                <a:cubicBezTo>
                  <a:pt x="1013122" y="456296"/>
                  <a:pt x="1038506" y="495328"/>
                  <a:pt x="1052763" y="506733"/>
                </a:cubicBezTo>
                <a:cubicBezTo>
                  <a:pt x="1062789" y="514754"/>
                  <a:pt x="1072158" y="523674"/>
                  <a:pt x="1082842" y="530796"/>
                </a:cubicBezTo>
                <a:cubicBezTo>
                  <a:pt x="1090304" y="535770"/>
                  <a:pt x="1098884" y="538817"/>
                  <a:pt x="1106905" y="542827"/>
                </a:cubicBezTo>
                <a:cubicBezTo>
                  <a:pt x="1110915" y="548843"/>
                  <a:pt x="1113053" y="556673"/>
                  <a:pt x="1118936" y="560875"/>
                </a:cubicBezTo>
                <a:cubicBezTo>
                  <a:pt x="1127723" y="567152"/>
                  <a:pt x="1139147" y="568520"/>
                  <a:pt x="1149015" y="572906"/>
                </a:cubicBezTo>
                <a:cubicBezTo>
                  <a:pt x="1171907" y="583080"/>
                  <a:pt x="1171774" y="584069"/>
                  <a:pt x="1191126" y="596969"/>
                </a:cubicBezTo>
                <a:cubicBezTo>
                  <a:pt x="1195136" y="602985"/>
                  <a:pt x="1197603" y="610388"/>
                  <a:pt x="1203157" y="615017"/>
                </a:cubicBezTo>
                <a:cubicBezTo>
                  <a:pt x="1210046" y="620758"/>
                  <a:pt x="1219435" y="622599"/>
                  <a:pt x="1227221" y="627048"/>
                </a:cubicBezTo>
                <a:cubicBezTo>
                  <a:pt x="1276339" y="655115"/>
                  <a:pt x="1204831" y="632859"/>
                  <a:pt x="1323473" y="651112"/>
                </a:cubicBezTo>
                <a:cubicBezTo>
                  <a:pt x="1327484" y="657128"/>
                  <a:pt x="1330393" y="664047"/>
                  <a:pt x="1335505" y="669159"/>
                </a:cubicBezTo>
                <a:cubicBezTo>
                  <a:pt x="1340617" y="674271"/>
                  <a:pt x="1347275" y="677604"/>
                  <a:pt x="1353552" y="681191"/>
                </a:cubicBezTo>
                <a:cubicBezTo>
                  <a:pt x="1373217" y="692428"/>
                  <a:pt x="1386215" y="696662"/>
                  <a:pt x="1407694" y="705254"/>
                </a:cubicBezTo>
                <a:cubicBezTo>
                  <a:pt x="1429490" y="737946"/>
                  <a:pt x="1409410" y="716269"/>
                  <a:pt x="1461836" y="735333"/>
                </a:cubicBezTo>
                <a:cubicBezTo>
                  <a:pt x="1470264" y="738398"/>
                  <a:pt x="1477705" y="743722"/>
                  <a:pt x="1485900" y="747364"/>
                </a:cubicBezTo>
                <a:cubicBezTo>
                  <a:pt x="1495768" y="751750"/>
                  <a:pt x="1505952" y="755385"/>
                  <a:pt x="1515978" y="759396"/>
                </a:cubicBezTo>
                <a:cubicBezTo>
                  <a:pt x="1537438" y="791584"/>
                  <a:pt x="1523068" y="779048"/>
                  <a:pt x="1582152" y="789475"/>
                </a:cubicBezTo>
                <a:cubicBezTo>
                  <a:pt x="1632149" y="798298"/>
                  <a:pt x="1732547" y="813538"/>
                  <a:pt x="1732547" y="813538"/>
                </a:cubicBezTo>
                <a:cubicBezTo>
                  <a:pt x="1740568" y="819554"/>
                  <a:pt x="1750085" y="823973"/>
                  <a:pt x="1756610" y="831585"/>
                </a:cubicBezTo>
                <a:cubicBezTo>
                  <a:pt x="1762446" y="838394"/>
                  <a:pt x="1767472" y="846757"/>
                  <a:pt x="1768642" y="855648"/>
                </a:cubicBezTo>
                <a:cubicBezTo>
                  <a:pt x="1777571" y="923507"/>
                  <a:pt x="1780379" y="992033"/>
                  <a:pt x="1786689" y="1060185"/>
                </a:cubicBezTo>
                <a:cubicBezTo>
                  <a:pt x="1798532" y="1188086"/>
                  <a:pt x="1784091" y="1143925"/>
                  <a:pt x="1810752" y="1210580"/>
                </a:cubicBezTo>
                <a:cubicBezTo>
                  <a:pt x="1808747" y="1348943"/>
                  <a:pt x="1811091" y="1487437"/>
                  <a:pt x="1804736" y="1625669"/>
                </a:cubicBezTo>
                <a:cubicBezTo>
                  <a:pt x="1800461" y="1718646"/>
                  <a:pt x="1804032" y="1707941"/>
                  <a:pt x="1774657" y="1752001"/>
                </a:cubicBezTo>
                <a:cubicBezTo>
                  <a:pt x="1717675" y="1922955"/>
                  <a:pt x="1768642" y="1756822"/>
                  <a:pt x="1768642" y="2209201"/>
                </a:cubicBezTo>
                <a:cubicBezTo>
                  <a:pt x="1768642" y="2489917"/>
                  <a:pt x="1814444" y="2414217"/>
                  <a:pt x="1750594" y="2509991"/>
                </a:cubicBezTo>
                <a:cubicBezTo>
                  <a:pt x="1736557" y="2505980"/>
                  <a:pt x="1723082" y="2497959"/>
                  <a:pt x="1708484" y="2497959"/>
                </a:cubicBezTo>
                <a:cubicBezTo>
                  <a:pt x="1615210" y="2497959"/>
                  <a:pt x="1667410" y="2526725"/>
                  <a:pt x="1624263" y="2497959"/>
                </a:cubicBezTo>
                <a:cubicBezTo>
                  <a:pt x="1425426" y="2534112"/>
                  <a:pt x="1661750" y="2505806"/>
                  <a:pt x="1515978" y="2485927"/>
                </a:cubicBezTo>
                <a:cubicBezTo>
                  <a:pt x="1486109" y="2481854"/>
                  <a:pt x="1455821" y="2489938"/>
                  <a:pt x="1425742" y="2491943"/>
                </a:cubicBezTo>
                <a:cubicBezTo>
                  <a:pt x="1308502" y="2517067"/>
                  <a:pt x="1379170" y="2514158"/>
                  <a:pt x="1287378" y="2497959"/>
                </a:cubicBezTo>
                <a:cubicBezTo>
                  <a:pt x="1237382" y="2489136"/>
                  <a:pt x="1136984" y="2473896"/>
                  <a:pt x="1136984" y="2473896"/>
                </a:cubicBezTo>
                <a:cubicBezTo>
                  <a:pt x="1051812" y="2431309"/>
                  <a:pt x="1140684" y="2470211"/>
                  <a:pt x="962526" y="2443817"/>
                </a:cubicBezTo>
                <a:cubicBezTo>
                  <a:pt x="953655" y="2442503"/>
                  <a:pt x="946891" y="2434850"/>
                  <a:pt x="938463" y="2431785"/>
                </a:cubicBezTo>
                <a:cubicBezTo>
                  <a:pt x="924743" y="2426796"/>
                  <a:pt x="910389" y="2423764"/>
                  <a:pt x="896352" y="2419754"/>
                </a:cubicBezTo>
                <a:cubicBezTo>
                  <a:pt x="826118" y="2422807"/>
                  <a:pt x="722451" y="2431878"/>
                  <a:pt x="649705" y="2419754"/>
                </a:cubicBezTo>
                <a:cubicBezTo>
                  <a:pt x="636436" y="2417543"/>
                  <a:pt x="626165" y="2406535"/>
                  <a:pt x="613610" y="2401706"/>
                </a:cubicBezTo>
                <a:cubicBezTo>
                  <a:pt x="599985" y="2396465"/>
                  <a:pt x="585349" y="2394291"/>
                  <a:pt x="571500" y="2389675"/>
                </a:cubicBezTo>
                <a:cubicBezTo>
                  <a:pt x="554777" y="2384101"/>
                  <a:pt x="533073" y="2374343"/>
                  <a:pt x="517357" y="2365612"/>
                </a:cubicBezTo>
                <a:cubicBezTo>
                  <a:pt x="507136" y="2359934"/>
                  <a:pt x="497499" y="2353243"/>
                  <a:pt x="487278" y="2347564"/>
                </a:cubicBezTo>
                <a:cubicBezTo>
                  <a:pt x="457666" y="2331113"/>
                  <a:pt x="466592" y="2338371"/>
                  <a:pt x="433136" y="2323501"/>
                </a:cubicBezTo>
                <a:cubicBezTo>
                  <a:pt x="404291" y="2310680"/>
                  <a:pt x="409363" y="2310293"/>
                  <a:pt x="378994" y="2293422"/>
                </a:cubicBezTo>
                <a:cubicBezTo>
                  <a:pt x="349378" y="2276969"/>
                  <a:pt x="358314" y="2284231"/>
                  <a:pt x="324852" y="2269359"/>
                </a:cubicBezTo>
                <a:cubicBezTo>
                  <a:pt x="296011" y="2256540"/>
                  <a:pt x="301074" y="2256149"/>
                  <a:pt x="270710" y="2239280"/>
                </a:cubicBezTo>
                <a:cubicBezTo>
                  <a:pt x="249026" y="2227233"/>
                  <a:pt x="240478" y="2224781"/>
                  <a:pt x="216568" y="2215217"/>
                </a:cubicBezTo>
                <a:cubicBezTo>
                  <a:pt x="164784" y="2172064"/>
                  <a:pt x="200112" y="2195203"/>
                  <a:pt x="150394" y="2173106"/>
                </a:cubicBezTo>
                <a:cubicBezTo>
                  <a:pt x="142199" y="2169464"/>
                  <a:pt x="135031" y="2163250"/>
                  <a:pt x="126331" y="2161075"/>
                </a:cubicBezTo>
                <a:cubicBezTo>
                  <a:pt x="-55575" y="2115598"/>
                  <a:pt x="148211" y="2180399"/>
                  <a:pt x="0" y="2130996"/>
                </a:cubicBezTo>
                <a:cubicBezTo>
                  <a:pt x="27463" y="2076067"/>
                  <a:pt x="-4927" y="2144546"/>
                  <a:pt x="24063" y="2064822"/>
                </a:cubicBezTo>
                <a:cubicBezTo>
                  <a:pt x="27128" y="2056394"/>
                  <a:pt x="32383" y="2048923"/>
                  <a:pt x="36094" y="2040759"/>
                </a:cubicBezTo>
                <a:cubicBezTo>
                  <a:pt x="42414" y="2026856"/>
                  <a:pt x="48126" y="2012685"/>
                  <a:pt x="54142" y="1998648"/>
                </a:cubicBezTo>
                <a:cubicBezTo>
                  <a:pt x="58152" y="1976590"/>
                  <a:pt x="60014" y="1954032"/>
                  <a:pt x="66173" y="1932475"/>
                </a:cubicBezTo>
                <a:cubicBezTo>
                  <a:pt x="68159" y="1925523"/>
                  <a:pt x="75268" y="1921034"/>
                  <a:pt x="78205" y="1914427"/>
                </a:cubicBezTo>
                <a:cubicBezTo>
                  <a:pt x="101760" y="1861428"/>
                  <a:pt x="75342" y="1893227"/>
                  <a:pt x="108284" y="1860285"/>
                </a:cubicBezTo>
                <a:cubicBezTo>
                  <a:pt x="112294" y="1852264"/>
                  <a:pt x="116673" y="1844417"/>
                  <a:pt x="120315" y="1836222"/>
                </a:cubicBezTo>
                <a:cubicBezTo>
                  <a:pt x="124701" y="1826354"/>
                  <a:pt x="124711" y="1813779"/>
                  <a:pt x="132347" y="1806143"/>
                </a:cubicBezTo>
                <a:cubicBezTo>
                  <a:pt x="139983" y="1798507"/>
                  <a:pt x="152400" y="1798122"/>
                  <a:pt x="162426" y="1794112"/>
                </a:cubicBezTo>
                <a:cubicBezTo>
                  <a:pt x="177455" y="1741509"/>
                  <a:pt x="179912" y="1739567"/>
                  <a:pt x="186489" y="1673796"/>
                </a:cubicBezTo>
                <a:cubicBezTo>
                  <a:pt x="191891" y="1619775"/>
                  <a:pt x="190140" y="1565009"/>
                  <a:pt x="198521" y="1511369"/>
                </a:cubicBezTo>
                <a:cubicBezTo>
                  <a:pt x="200326" y="1499817"/>
                  <a:pt x="210890" y="1491512"/>
                  <a:pt x="216568" y="1481291"/>
                </a:cubicBezTo>
                <a:cubicBezTo>
                  <a:pt x="220923" y="1473451"/>
                  <a:pt x="224958" y="1465422"/>
                  <a:pt x="228600" y="1457227"/>
                </a:cubicBezTo>
                <a:cubicBezTo>
                  <a:pt x="232986" y="1447359"/>
                  <a:pt x="236941" y="1437296"/>
                  <a:pt x="240631" y="1427148"/>
                </a:cubicBezTo>
                <a:cubicBezTo>
                  <a:pt x="244965" y="1415229"/>
                  <a:pt x="247415" y="1402599"/>
                  <a:pt x="252663" y="1391054"/>
                </a:cubicBezTo>
                <a:cubicBezTo>
                  <a:pt x="257501" y="1380410"/>
                  <a:pt x="265032" y="1371196"/>
                  <a:pt x="270710" y="1360975"/>
                </a:cubicBezTo>
                <a:cubicBezTo>
                  <a:pt x="296153" y="1315178"/>
                  <a:pt x="269562" y="1356683"/>
                  <a:pt x="294773" y="1318864"/>
                </a:cubicBezTo>
                <a:cubicBezTo>
                  <a:pt x="298784" y="1188522"/>
                  <a:pt x="297100" y="1057880"/>
                  <a:pt x="306805" y="927838"/>
                </a:cubicBezTo>
                <a:cubicBezTo>
                  <a:pt x="307343" y="920628"/>
                  <a:pt x="319740" y="920918"/>
                  <a:pt x="324852" y="915806"/>
                </a:cubicBezTo>
                <a:cubicBezTo>
                  <a:pt x="333931" y="906727"/>
                  <a:pt x="341793" y="896410"/>
                  <a:pt x="348915" y="885727"/>
                </a:cubicBezTo>
                <a:cubicBezTo>
                  <a:pt x="373338" y="849092"/>
                  <a:pt x="346102" y="871560"/>
                  <a:pt x="378994" y="849633"/>
                </a:cubicBezTo>
                <a:cubicBezTo>
                  <a:pt x="387015" y="835596"/>
                  <a:pt x="395827" y="821982"/>
                  <a:pt x="403057" y="807522"/>
                </a:cubicBezTo>
                <a:cubicBezTo>
                  <a:pt x="407886" y="797863"/>
                  <a:pt x="409845" y="786883"/>
                  <a:pt x="415089" y="777443"/>
                </a:cubicBezTo>
                <a:cubicBezTo>
                  <a:pt x="419958" y="768679"/>
                  <a:pt x="427120" y="761401"/>
                  <a:pt x="433136" y="753380"/>
                </a:cubicBezTo>
                <a:cubicBezTo>
                  <a:pt x="437147" y="717285"/>
                  <a:pt x="438945" y="680876"/>
                  <a:pt x="445168" y="645096"/>
                </a:cubicBezTo>
                <a:cubicBezTo>
                  <a:pt x="447018" y="634457"/>
                  <a:pt x="450570" y="623541"/>
                  <a:pt x="457200" y="615017"/>
                </a:cubicBezTo>
                <a:cubicBezTo>
                  <a:pt x="465083" y="604882"/>
                  <a:pt x="477252" y="598975"/>
                  <a:pt x="487278" y="590954"/>
                </a:cubicBezTo>
                <a:cubicBezTo>
                  <a:pt x="491289" y="454596"/>
                  <a:pt x="487660" y="317799"/>
                  <a:pt x="499310" y="181880"/>
                </a:cubicBezTo>
                <a:cubicBezTo>
                  <a:pt x="500076" y="172945"/>
                  <a:pt x="515587" y="174297"/>
                  <a:pt x="523373" y="169848"/>
                </a:cubicBezTo>
                <a:cubicBezTo>
                  <a:pt x="529651" y="166261"/>
                  <a:pt x="535143" y="161404"/>
                  <a:pt x="541421" y="157817"/>
                </a:cubicBezTo>
                <a:cubicBezTo>
                  <a:pt x="549207" y="153368"/>
                  <a:pt x="563947" y="154620"/>
                  <a:pt x="565484" y="145785"/>
                </a:cubicBezTo>
                <a:cubicBezTo>
                  <a:pt x="572699" y="104297"/>
                  <a:pt x="560471" y="28477"/>
                  <a:pt x="565484" y="7422"/>
                </a:cubicBezTo>
                <a:close/>
              </a:path>
            </a:pathLst>
          </a:custGeom>
          <a:solidFill>
            <a:srgbClr val="CC6600">
              <a:alpha val="40000"/>
            </a:srgbClr>
          </a:solidFill>
          <a:ln>
            <a:headEnd/>
            <a:tailEnd/>
          </a:ln>
        </p:spPr>
        <p:style>
          <a:lnRef idx="0">
            <a:schemeClr val="dk1"/>
          </a:lnRef>
          <a:fillRef idx="3">
            <a:schemeClr val="dk1"/>
          </a:fillRef>
          <a:effectRef idx="3">
            <a:schemeClr val="dk1"/>
          </a:effectRef>
          <a:fontRef idx="minor">
            <a:schemeClr val="lt1"/>
          </a:fontRef>
        </p:style>
        <p:txBody>
          <a:bodyPr lIns="90488" tIns="44450" rIns="90488" bIns="44450" rtlCol="0" anchor="ctr"/>
          <a:lstStyle/>
          <a:p>
            <a:pPr algn="l" eaLnBrk="0" hangingPunct="0">
              <a:lnSpc>
                <a:spcPct val="70000"/>
              </a:lnSpc>
              <a:spcBef>
                <a:spcPct val="5000"/>
              </a:spcBef>
            </a:pPr>
            <a:r>
              <a:rPr lang="en-US" b="1" dirty="0">
                <a:effectLst>
                  <a:outerShdw blurRad="38100" dist="38100" dir="2700000" algn="tl">
                    <a:srgbClr val="000000"/>
                  </a:outerShdw>
                </a:effectLst>
                <a:latin typeface="Lao UI" panose="020B0502040204020203" pitchFamily="34" charset="0"/>
                <a:cs typeface="Lao UI" panose="020B0502040204020203" pitchFamily="34" charset="0"/>
              </a:rPr>
              <a:t>     Samaria</a:t>
            </a:r>
          </a:p>
        </p:txBody>
      </p:sp>
      <p:sp>
        <p:nvSpPr>
          <p:cNvPr id="10" name="Freeform: Shape 9">
            <a:extLst>
              <a:ext uri="{FF2B5EF4-FFF2-40B4-BE49-F238E27FC236}">
                <a16:creationId xmlns:a16="http://schemas.microsoft.com/office/drawing/2014/main" xmlns="" id="{ED8DFD01-0DF5-468C-BFF8-E87199CCCD6B}"/>
              </a:ext>
            </a:extLst>
          </p:cNvPr>
          <p:cNvSpPr/>
          <p:nvPr/>
        </p:nvSpPr>
        <p:spPr bwMode="auto">
          <a:xfrm>
            <a:off x="5727032" y="86604"/>
            <a:ext cx="1088955" cy="1988843"/>
          </a:xfrm>
          <a:custGeom>
            <a:avLst/>
            <a:gdLst>
              <a:gd name="connsiteX0" fmla="*/ 0 w 1088955"/>
              <a:gd name="connsiteY0" fmla="*/ 1381249 h 1988843"/>
              <a:gd name="connsiteX1" fmla="*/ 36094 w 1088955"/>
              <a:gd name="connsiteY1" fmla="*/ 1369217 h 1988843"/>
              <a:gd name="connsiteX2" fmla="*/ 114300 w 1088955"/>
              <a:gd name="connsiteY2" fmla="*/ 1357185 h 1988843"/>
              <a:gd name="connsiteX3" fmla="*/ 144379 w 1088955"/>
              <a:gd name="connsiteY3" fmla="*/ 1339138 h 1988843"/>
              <a:gd name="connsiteX4" fmla="*/ 198521 w 1088955"/>
              <a:gd name="connsiteY4" fmla="*/ 1315075 h 1988843"/>
              <a:gd name="connsiteX5" fmla="*/ 222584 w 1088955"/>
              <a:gd name="connsiteY5" fmla="*/ 1303043 h 1988843"/>
              <a:gd name="connsiteX6" fmla="*/ 264694 w 1088955"/>
              <a:gd name="connsiteY6" fmla="*/ 1272964 h 1988843"/>
              <a:gd name="connsiteX7" fmla="*/ 276726 w 1088955"/>
              <a:gd name="connsiteY7" fmla="*/ 1248901 h 1988843"/>
              <a:gd name="connsiteX8" fmla="*/ 288757 w 1088955"/>
              <a:gd name="connsiteY8" fmla="*/ 1230854 h 1988843"/>
              <a:gd name="connsiteX9" fmla="*/ 330868 w 1088955"/>
              <a:gd name="connsiteY9" fmla="*/ 1206791 h 1988843"/>
              <a:gd name="connsiteX10" fmla="*/ 342900 w 1088955"/>
              <a:gd name="connsiteY10" fmla="*/ 1176712 h 1988843"/>
              <a:gd name="connsiteX11" fmla="*/ 360947 w 1088955"/>
              <a:gd name="connsiteY11" fmla="*/ 1164680 h 1988843"/>
              <a:gd name="connsiteX12" fmla="*/ 372979 w 1088955"/>
              <a:gd name="connsiteY12" fmla="*/ 1122570 h 1988843"/>
              <a:gd name="connsiteX13" fmla="*/ 385010 w 1088955"/>
              <a:gd name="connsiteY13" fmla="*/ 1098507 h 1988843"/>
              <a:gd name="connsiteX14" fmla="*/ 397042 w 1088955"/>
              <a:gd name="connsiteY14" fmla="*/ 1068428 h 1988843"/>
              <a:gd name="connsiteX15" fmla="*/ 415089 w 1088955"/>
              <a:gd name="connsiteY15" fmla="*/ 1044364 h 1988843"/>
              <a:gd name="connsiteX16" fmla="*/ 427121 w 1088955"/>
              <a:gd name="connsiteY16" fmla="*/ 1014285 h 1988843"/>
              <a:gd name="connsiteX17" fmla="*/ 439152 w 1088955"/>
              <a:gd name="connsiteY17" fmla="*/ 990222 h 1988843"/>
              <a:gd name="connsiteX18" fmla="*/ 451184 w 1088955"/>
              <a:gd name="connsiteY18" fmla="*/ 960143 h 1988843"/>
              <a:gd name="connsiteX19" fmla="*/ 469231 w 1088955"/>
              <a:gd name="connsiteY19" fmla="*/ 948112 h 1988843"/>
              <a:gd name="connsiteX20" fmla="*/ 493294 w 1088955"/>
              <a:gd name="connsiteY20" fmla="*/ 906001 h 1988843"/>
              <a:gd name="connsiteX21" fmla="*/ 505326 w 1088955"/>
              <a:gd name="connsiteY21" fmla="*/ 881938 h 1988843"/>
              <a:gd name="connsiteX22" fmla="*/ 535405 w 1088955"/>
              <a:gd name="connsiteY22" fmla="*/ 827796 h 1988843"/>
              <a:gd name="connsiteX23" fmla="*/ 559468 w 1088955"/>
              <a:gd name="connsiteY23" fmla="*/ 743575 h 1988843"/>
              <a:gd name="connsiteX24" fmla="*/ 589547 w 1088955"/>
              <a:gd name="connsiteY24" fmla="*/ 689433 h 1988843"/>
              <a:gd name="connsiteX25" fmla="*/ 601579 w 1088955"/>
              <a:gd name="connsiteY25" fmla="*/ 665370 h 1988843"/>
              <a:gd name="connsiteX26" fmla="*/ 613610 w 1088955"/>
              <a:gd name="connsiteY26" fmla="*/ 635291 h 1988843"/>
              <a:gd name="connsiteX27" fmla="*/ 631657 w 1088955"/>
              <a:gd name="connsiteY27" fmla="*/ 611228 h 1988843"/>
              <a:gd name="connsiteX28" fmla="*/ 655721 w 1088955"/>
              <a:gd name="connsiteY28" fmla="*/ 545054 h 1988843"/>
              <a:gd name="connsiteX29" fmla="*/ 685800 w 1088955"/>
              <a:gd name="connsiteY29" fmla="*/ 406691 h 1988843"/>
              <a:gd name="connsiteX30" fmla="*/ 709863 w 1088955"/>
              <a:gd name="connsiteY30" fmla="*/ 310438 h 1988843"/>
              <a:gd name="connsiteX31" fmla="*/ 721894 w 1088955"/>
              <a:gd name="connsiteY31" fmla="*/ 286375 h 1988843"/>
              <a:gd name="connsiteX32" fmla="*/ 739942 w 1088955"/>
              <a:gd name="connsiteY32" fmla="*/ 274343 h 1988843"/>
              <a:gd name="connsiteX33" fmla="*/ 764005 w 1088955"/>
              <a:gd name="connsiteY33" fmla="*/ 178091 h 1988843"/>
              <a:gd name="connsiteX34" fmla="*/ 818147 w 1088955"/>
              <a:gd name="connsiteY34" fmla="*/ 123949 h 1988843"/>
              <a:gd name="connsiteX35" fmla="*/ 830179 w 1088955"/>
              <a:gd name="connsiteY35" fmla="*/ 93870 h 1988843"/>
              <a:gd name="connsiteX36" fmla="*/ 848226 w 1088955"/>
              <a:gd name="connsiteY36" fmla="*/ 39728 h 1988843"/>
              <a:gd name="connsiteX37" fmla="*/ 914400 w 1088955"/>
              <a:gd name="connsiteY37" fmla="*/ 3633 h 1988843"/>
              <a:gd name="connsiteX38" fmla="*/ 1064794 w 1088955"/>
              <a:gd name="connsiteY38" fmla="*/ 63791 h 1988843"/>
              <a:gd name="connsiteX39" fmla="*/ 1076826 w 1088955"/>
              <a:gd name="connsiteY39" fmla="*/ 93870 h 1988843"/>
              <a:gd name="connsiteX40" fmla="*/ 1088857 w 1088955"/>
              <a:gd name="connsiteY40" fmla="*/ 496928 h 1988843"/>
              <a:gd name="connsiteX41" fmla="*/ 1082842 w 1088955"/>
              <a:gd name="connsiteY41" fmla="*/ 581149 h 1988843"/>
              <a:gd name="connsiteX42" fmla="*/ 1064794 w 1088955"/>
              <a:gd name="connsiteY42" fmla="*/ 605212 h 1988843"/>
              <a:gd name="connsiteX43" fmla="*/ 1040731 w 1088955"/>
              <a:gd name="connsiteY43" fmla="*/ 659354 h 1988843"/>
              <a:gd name="connsiteX44" fmla="*/ 1010652 w 1088955"/>
              <a:gd name="connsiteY44" fmla="*/ 689433 h 1988843"/>
              <a:gd name="connsiteX45" fmla="*/ 1010652 w 1088955"/>
              <a:gd name="connsiteY45" fmla="*/ 1459454 h 1988843"/>
              <a:gd name="connsiteX46" fmla="*/ 998621 w 1088955"/>
              <a:gd name="connsiteY46" fmla="*/ 1567738 h 1988843"/>
              <a:gd name="connsiteX47" fmla="*/ 974557 w 1088955"/>
              <a:gd name="connsiteY47" fmla="*/ 1730164 h 1988843"/>
              <a:gd name="connsiteX48" fmla="*/ 956510 w 1088955"/>
              <a:gd name="connsiteY48" fmla="*/ 1892591 h 1988843"/>
              <a:gd name="connsiteX49" fmla="*/ 944479 w 1088955"/>
              <a:gd name="connsiteY49" fmla="*/ 1916654 h 1988843"/>
              <a:gd name="connsiteX50" fmla="*/ 932447 w 1088955"/>
              <a:gd name="connsiteY50" fmla="*/ 1988843 h 1988843"/>
              <a:gd name="connsiteX51" fmla="*/ 902368 w 1088955"/>
              <a:gd name="connsiteY51" fmla="*/ 1976812 h 1988843"/>
              <a:gd name="connsiteX52" fmla="*/ 824163 w 1088955"/>
              <a:gd name="connsiteY52" fmla="*/ 1952749 h 1988843"/>
              <a:gd name="connsiteX53" fmla="*/ 782052 w 1088955"/>
              <a:gd name="connsiteY53" fmla="*/ 1922670 h 1988843"/>
              <a:gd name="connsiteX54" fmla="*/ 715879 w 1088955"/>
              <a:gd name="connsiteY54" fmla="*/ 1898607 h 1988843"/>
              <a:gd name="connsiteX55" fmla="*/ 673768 w 1088955"/>
              <a:gd name="connsiteY55" fmla="*/ 1880559 h 1988843"/>
              <a:gd name="connsiteX56" fmla="*/ 553452 w 1088955"/>
              <a:gd name="connsiteY56" fmla="*/ 1868528 h 1988843"/>
              <a:gd name="connsiteX57" fmla="*/ 499310 w 1088955"/>
              <a:gd name="connsiteY57" fmla="*/ 1844464 h 1988843"/>
              <a:gd name="connsiteX58" fmla="*/ 487279 w 1088955"/>
              <a:gd name="connsiteY58" fmla="*/ 1826417 h 1988843"/>
              <a:gd name="connsiteX59" fmla="*/ 469231 w 1088955"/>
              <a:gd name="connsiteY59" fmla="*/ 1814385 h 1988843"/>
              <a:gd name="connsiteX60" fmla="*/ 415089 w 1088955"/>
              <a:gd name="connsiteY60" fmla="*/ 1790322 h 1988843"/>
              <a:gd name="connsiteX61" fmla="*/ 403057 w 1088955"/>
              <a:gd name="connsiteY61" fmla="*/ 1772275 h 1988843"/>
              <a:gd name="connsiteX62" fmla="*/ 378994 w 1088955"/>
              <a:gd name="connsiteY62" fmla="*/ 1760243 h 1988843"/>
              <a:gd name="connsiteX63" fmla="*/ 336884 w 1088955"/>
              <a:gd name="connsiteY63" fmla="*/ 1736180 h 1988843"/>
              <a:gd name="connsiteX64" fmla="*/ 294773 w 1088955"/>
              <a:gd name="connsiteY64" fmla="*/ 1706101 h 1988843"/>
              <a:gd name="connsiteX65" fmla="*/ 252663 w 1088955"/>
              <a:gd name="connsiteY65" fmla="*/ 1663991 h 1988843"/>
              <a:gd name="connsiteX66" fmla="*/ 198521 w 1088955"/>
              <a:gd name="connsiteY66" fmla="*/ 1639928 h 1988843"/>
              <a:gd name="connsiteX67" fmla="*/ 144379 w 1088955"/>
              <a:gd name="connsiteY67" fmla="*/ 1609849 h 1988843"/>
              <a:gd name="connsiteX68" fmla="*/ 120315 w 1088955"/>
              <a:gd name="connsiteY68" fmla="*/ 1597817 h 1988843"/>
              <a:gd name="connsiteX69" fmla="*/ 108284 w 1088955"/>
              <a:gd name="connsiteY69" fmla="*/ 1543675 h 1988843"/>
              <a:gd name="connsiteX70" fmla="*/ 90236 w 1088955"/>
              <a:gd name="connsiteY70" fmla="*/ 1531643 h 1988843"/>
              <a:gd name="connsiteX71" fmla="*/ 78205 w 1088955"/>
              <a:gd name="connsiteY71" fmla="*/ 1501564 h 1988843"/>
              <a:gd name="connsiteX72" fmla="*/ 12031 w 1088955"/>
              <a:gd name="connsiteY72" fmla="*/ 1477501 h 1988843"/>
              <a:gd name="connsiteX73" fmla="*/ 0 w 1088955"/>
              <a:gd name="connsiteY73" fmla="*/ 1447422 h 19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88955" h="1988843">
                <a:moveTo>
                  <a:pt x="0" y="1381249"/>
                </a:moveTo>
                <a:cubicBezTo>
                  <a:pt x="12031" y="1377238"/>
                  <a:pt x="23684" y="1371830"/>
                  <a:pt x="36094" y="1369217"/>
                </a:cubicBezTo>
                <a:cubicBezTo>
                  <a:pt x="61904" y="1363783"/>
                  <a:pt x="88887" y="1364244"/>
                  <a:pt x="114300" y="1357185"/>
                </a:cubicBezTo>
                <a:cubicBezTo>
                  <a:pt x="125566" y="1354056"/>
                  <a:pt x="134158" y="1344816"/>
                  <a:pt x="144379" y="1339138"/>
                </a:cubicBezTo>
                <a:cubicBezTo>
                  <a:pt x="173995" y="1322685"/>
                  <a:pt x="165059" y="1329947"/>
                  <a:pt x="198521" y="1315075"/>
                </a:cubicBezTo>
                <a:cubicBezTo>
                  <a:pt x="206716" y="1311433"/>
                  <a:pt x="214563" y="1307054"/>
                  <a:pt x="222584" y="1303043"/>
                </a:cubicBezTo>
                <a:cubicBezTo>
                  <a:pt x="258119" y="1249738"/>
                  <a:pt x="201742" y="1326923"/>
                  <a:pt x="264694" y="1272964"/>
                </a:cubicBezTo>
                <a:cubicBezTo>
                  <a:pt x="271503" y="1267128"/>
                  <a:pt x="272277" y="1256687"/>
                  <a:pt x="276726" y="1248901"/>
                </a:cubicBezTo>
                <a:cubicBezTo>
                  <a:pt x="280313" y="1242624"/>
                  <a:pt x="283645" y="1235966"/>
                  <a:pt x="288757" y="1230854"/>
                </a:cubicBezTo>
                <a:cubicBezTo>
                  <a:pt x="297261" y="1222350"/>
                  <a:pt x="321430" y="1211510"/>
                  <a:pt x="330868" y="1206791"/>
                </a:cubicBezTo>
                <a:cubicBezTo>
                  <a:pt x="334879" y="1196765"/>
                  <a:pt x="336623" y="1185499"/>
                  <a:pt x="342900" y="1176712"/>
                </a:cubicBezTo>
                <a:cubicBezTo>
                  <a:pt x="347102" y="1170829"/>
                  <a:pt x="357436" y="1171000"/>
                  <a:pt x="360947" y="1164680"/>
                </a:cubicBezTo>
                <a:cubicBezTo>
                  <a:pt x="368037" y="1151919"/>
                  <a:pt x="367990" y="1136289"/>
                  <a:pt x="372979" y="1122570"/>
                </a:cubicBezTo>
                <a:cubicBezTo>
                  <a:pt x="376044" y="1114142"/>
                  <a:pt x="381368" y="1106702"/>
                  <a:pt x="385010" y="1098507"/>
                </a:cubicBezTo>
                <a:cubicBezTo>
                  <a:pt x="389396" y="1088639"/>
                  <a:pt x="391798" y="1077868"/>
                  <a:pt x="397042" y="1068428"/>
                </a:cubicBezTo>
                <a:cubicBezTo>
                  <a:pt x="401911" y="1059663"/>
                  <a:pt x="410220" y="1053129"/>
                  <a:pt x="415089" y="1044364"/>
                </a:cubicBezTo>
                <a:cubicBezTo>
                  <a:pt x="420333" y="1034924"/>
                  <a:pt x="422735" y="1024153"/>
                  <a:pt x="427121" y="1014285"/>
                </a:cubicBezTo>
                <a:cubicBezTo>
                  <a:pt x="430763" y="1006090"/>
                  <a:pt x="435510" y="998417"/>
                  <a:pt x="439152" y="990222"/>
                </a:cubicBezTo>
                <a:cubicBezTo>
                  <a:pt x="443538" y="980354"/>
                  <a:pt x="444907" y="968930"/>
                  <a:pt x="451184" y="960143"/>
                </a:cubicBezTo>
                <a:cubicBezTo>
                  <a:pt x="455386" y="954260"/>
                  <a:pt x="463215" y="952122"/>
                  <a:pt x="469231" y="948112"/>
                </a:cubicBezTo>
                <a:cubicBezTo>
                  <a:pt x="505590" y="875396"/>
                  <a:pt x="459282" y="965523"/>
                  <a:pt x="493294" y="906001"/>
                </a:cubicBezTo>
                <a:cubicBezTo>
                  <a:pt x="497743" y="898215"/>
                  <a:pt x="500971" y="889777"/>
                  <a:pt x="505326" y="881938"/>
                </a:cubicBezTo>
                <a:cubicBezTo>
                  <a:pt x="522191" y="851581"/>
                  <a:pt x="522589" y="856633"/>
                  <a:pt x="535405" y="827796"/>
                </a:cubicBezTo>
                <a:cubicBezTo>
                  <a:pt x="564791" y="761678"/>
                  <a:pt x="527136" y="840571"/>
                  <a:pt x="559468" y="743575"/>
                </a:cubicBezTo>
                <a:cubicBezTo>
                  <a:pt x="570979" y="709041"/>
                  <a:pt x="575304" y="714358"/>
                  <a:pt x="589547" y="689433"/>
                </a:cubicBezTo>
                <a:cubicBezTo>
                  <a:pt x="593996" y="681647"/>
                  <a:pt x="597937" y="673565"/>
                  <a:pt x="601579" y="665370"/>
                </a:cubicBezTo>
                <a:cubicBezTo>
                  <a:pt x="605965" y="655502"/>
                  <a:pt x="608366" y="644731"/>
                  <a:pt x="613610" y="635291"/>
                </a:cubicBezTo>
                <a:cubicBezTo>
                  <a:pt x="618479" y="626526"/>
                  <a:pt x="626788" y="619992"/>
                  <a:pt x="631657" y="611228"/>
                </a:cubicBezTo>
                <a:cubicBezTo>
                  <a:pt x="636981" y="601644"/>
                  <a:pt x="653684" y="553493"/>
                  <a:pt x="655721" y="545054"/>
                </a:cubicBezTo>
                <a:cubicBezTo>
                  <a:pt x="666796" y="499173"/>
                  <a:pt x="675714" y="452799"/>
                  <a:pt x="685800" y="406691"/>
                </a:cubicBezTo>
                <a:cubicBezTo>
                  <a:pt x="691482" y="380716"/>
                  <a:pt x="700266" y="336830"/>
                  <a:pt x="709863" y="310438"/>
                </a:cubicBezTo>
                <a:cubicBezTo>
                  <a:pt x="712928" y="302010"/>
                  <a:pt x="716153" y="293264"/>
                  <a:pt x="721894" y="286375"/>
                </a:cubicBezTo>
                <a:cubicBezTo>
                  <a:pt x="726523" y="280820"/>
                  <a:pt x="733926" y="278354"/>
                  <a:pt x="739942" y="274343"/>
                </a:cubicBezTo>
                <a:cubicBezTo>
                  <a:pt x="742851" y="256888"/>
                  <a:pt x="744958" y="200601"/>
                  <a:pt x="764005" y="178091"/>
                </a:cubicBezTo>
                <a:cubicBezTo>
                  <a:pt x="780491" y="158607"/>
                  <a:pt x="818147" y="123949"/>
                  <a:pt x="818147" y="123949"/>
                </a:cubicBezTo>
                <a:cubicBezTo>
                  <a:pt x="822158" y="113923"/>
                  <a:pt x="826547" y="104040"/>
                  <a:pt x="830179" y="93870"/>
                </a:cubicBezTo>
                <a:cubicBezTo>
                  <a:pt x="836577" y="75955"/>
                  <a:pt x="837398" y="55369"/>
                  <a:pt x="848226" y="39728"/>
                </a:cubicBezTo>
                <a:cubicBezTo>
                  <a:pt x="859737" y="23101"/>
                  <a:pt x="895963" y="11007"/>
                  <a:pt x="914400" y="3633"/>
                </a:cubicBezTo>
                <a:cubicBezTo>
                  <a:pt x="1071148" y="10758"/>
                  <a:pt x="1030457" y="-32352"/>
                  <a:pt x="1064794" y="63791"/>
                </a:cubicBezTo>
                <a:cubicBezTo>
                  <a:pt x="1068426" y="73961"/>
                  <a:pt x="1072815" y="83844"/>
                  <a:pt x="1076826" y="93870"/>
                </a:cubicBezTo>
                <a:cubicBezTo>
                  <a:pt x="1080836" y="228223"/>
                  <a:pt x="1087198" y="362526"/>
                  <a:pt x="1088857" y="496928"/>
                </a:cubicBezTo>
                <a:cubicBezTo>
                  <a:pt x="1089204" y="525071"/>
                  <a:pt x="1088948" y="553674"/>
                  <a:pt x="1082842" y="581149"/>
                </a:cubicBezTo>
                <a:cubicBezTo>
                  <a:pt x="1080667" y="590937"/>
                  <a:pt x="1069663" y="596447"/>
                  <a:pt x="1064794" y="605212"/>
                </a:cubicBezTo>
                <a:cubicBezTo>
                  <a:pt x="1056717" y="619751"/>
                  <a:pt x="1051543" y="645453"/>
                  <a:pt x="1040731" y="659354"/>
                </a:cubicBezTo>
                <a:cubicBezTo>
                  <a:pt x="1032026" y="670546"/>
                  <a:pt x="1020678" y="679407"/>
                  <a:pt x="1010652" y="689433"/>
                </a:cubicBezTo>
                <a:cubicBezTo>
                  <a:pt x="1024280" y="1084632"/>
                  <a:pt x="1029922" y="1035520"/>
                  <a:pt x="1010652" y="1459454"/>
                </a:cubicBezTo>
                <a:cubicBezTo>
                  <a:pt x="1009003" y="1495733"/>
                  <a:pt x="1002423" y="1531621"/>
                  <a:pt x="998621" y="1567738"/>
                </a:cubicBezTo>
                <a:cubicBezTo>
                  <a:pt x="984014" y="1706510"/>
                  <a:pt x="998069" y="1647876"/>
                  <a:pt x="974557" y="1730164"/>
                </a:cubicBezTo>
                <a:cubicBezTo>
                  <a:pt x="968541" y="1784306"/>
                  <a:pt x="965184" y="1838810"/>
                  <a:pt x="956510" y="1892591"/>
                </a:cubicBezTo>
                <a:cubicBezTo>
                  <a:pt x="955082" y="1901444"/>
                  <a:pt x="946654" y="1907954"/>
                  <a:pt x="944479" y="1916654"/>
                </a:cubicBezTo>
                <a:cubicBezTo>
                  <a:pt x="938562" y="1940321"/>
                  <a:pt x="936458" y="1964780"/>
                  <a:pt x="932447" y="1988843"/>
                </a:cubicBezTo>
                <a:cubicBezTo>
                  <a:pt x="922421" y="1984833"/>
                  <a:pt x="912751" y="1979779"/>
                  <a:pt x="902368" y="1976812"/>
                </a:cubicBezTo>
                <a:cubicBezTo>
                  <a:pt x="820837" y="1953518"/>
                  <a:pt x="873801" y="1977567"/>
                  <a:pt x="824163" y="1952749"/>
                </a:cubicBezTo>
                <a:cubicBezTo>
                  <a:pt x="805103" y="1924160"/>
                  <a:pt x="820394" y="1939711"/>
                  <a:pt x="782052" y="1922670"/>
                </a:cubicBezTo>
                <a:cubicBezTo>
                  <a:pt x="695796" y="1884334"/>
                  <a:pt x="846598" y="1945293"/>
                  <a:pt x="715879" y="1898607"/>
                </a:cubicBezTo>
                <a:cubicBezTo>
                  <a:pt x="701497" y="1893471"/>
                  <a:pt x="688785" y="1883340"/>
                  <a:pt x="673768" y="1880559"/>
                </a:cubicBezTo>
                <a:cubicBezTo>
                  <a:pt x="634136" y="1873220"/>
                  <a:pt x="593557" y="1872538"/>
                  <a:pt x="553452" y="1868528"/>
                </a:cubicBezTo>
                <a:cubicBezTo>
                  <a:pt x="546282" y="1865660"/>
                  <a:pt x="507092" y="1850949"/>
                  <a:pt x="499310" y="1844464"/>
                </a:cubicBezTo>
                <a:cubicBezTo>
                  <a:pt x="493756" y="1839835"/>
                  <a:pt x="492391" y="1831529"/>
                  <a:pt x="487279" y="1826417"/>
                </a:cubicBezTo>
                <a:cubicBezTo>
                  <a:pt x="482166" y="1821304"/>
                  <a:pt x="475509" y="1817972"/>
                  <a:pt x="469231" y="1814385"/>
                </a:cubicBezTo>
                <a:cubicBezTo>
                  <a:pt x="449564" y="1803147"/>
                  <a:pt x="436570" y="1798915"/>
                  <a:pt x="415089" y="1790322"/>
                </a:cubicBezTo>
                <a:cubicBezTo>
                  <a:pt x="411078" y="1784306"/>
                  <a:pt x="408611" y="1776904"/>
                  <a:pt x="403057" y="1772275"/>
                </a:cubicBezTo>
                <a:cubicBezTo>
                  <a:pt x="396168" y="1766534"/>
                  <a:pt x="386780" y="1764692"/>
                  <a:pt x="378994" y="1760243"/>
                </a:cubicBezTo>
                <a:cubicBezTo>
                  <a:pt x="319473" y="1726231"/>
                  <a:pt x="409602" y="1772540"/>
                  <a:pt x="336884" y="1736180"/>
                </a:cubicBezTo>
                <a:cubicBezTo>
                  <a:pt x="307365" y="1691904"/>
                  <a:pt x="348736" y="1746573"/>
                  <a:pt x="294773" y="1706101"/>
                </a:cubicBezTo>
                <a:cubicBezTo>
                  <a:pt x="278892" y="1694190"/>
                  <a:pt x="270418" y="1672869"/>
                  <a:pt x="252663" y="1663991"/>
                </a:cubicBezTo>
                <a:cubicBezTo>
                  <a:pt x="193435" y="1634376"/>
                  <a:pt x="267640" y="1670647"/>
                  <a:pt x="198521" y="1639928"/>
                </a:cubicBezTo>
                <a:cubicBezTo>
                  <a:pt x="169674" y="1627107"/>
                  <a:pt x="174748" y="1626721"/>
                  <a:pt x="144379" y="1609849"/>
                </a:cubicBezTo>
                <a:cubicBezTo>
                  <a:pt x="136539" y="1605494"/>
                  <a:pt x="128336" y="1601828"/>
                  <a:pt x="120315" y="1597817"/>
                </a:cubicBezTo>
                <a:cubicBezTo>
                  <a:pt x="116305" y="1579770"/>
                  <a:pt x="115934" y="1560505"/>
                  <a:pt x="108284" y="1543675"/>
                </a:cubicBezTo>
                <a:cubicBezTo>
                  <a:pt x="105292" y="1537093"/>
                  <a:pt x="94439" y="1537527"/>
                  <a:pt x="90236" y="1531643"/>
                </a:cubicBezTo>
                <a:cubicBezTo>
                  <a:pt x="83959" y="1522856"/>
                  <a:pt x="85233" y="1509763"/>
                  <a:pt x="78205" y="1501564"/>
                </a:cubicBezTo>
                <a:cubicBezTo>
                  <a:pt x="69177" y="1491031"/>
                  <a:pt x="17032" y="1478930"/>
                  <a:pt x="12031" y="1477501"/>
                </a:cubicBezTo>
                <a:lnTo>
                  <a:pt x="0" y="1447422"/>
                </a:lnTo>
              </a:path>
            </a:pathLst>
          </a:custGeom>
          <a:solidFill>
            <a:srgbClr val="548235">
              <a:alpha val="69804"/>
            </a:srgbClr>
          </a:solidFill>
          <a:ln>
            <a:headEnd/>
            <a:tailEnd/>
          </a:ln>
        </p:spPr>
        <p:style>
          <a:lnRef idx="0">
            <a:schemeClr val="dk1"/>
          </a:lnRef>
          <a:fillRef idx="3">
            <a:schemeClr val="dk1"/>
          </a:fillRef>
          <a:effectRef idx="3">
            <a:schemeClr val="dk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   Galilee</a:t>
            </a:r>
          </a:p>
        </p:txBody>
      </p:sp>
    </p:spTree>
    <p:extLst>
      <p:ext uri="{BB962C8B-B14F-4D97-AF65-F5344CB8AC3E}">
        <p14:creationId xmlns:p14="http://schemas.microsoft.com/office/powerpoint/2010/main" val="368944555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43D6B19-685C-4233-B1F1-8BCD904CF90D}"/>
              </a:ext>
            </a:extLst>
          </p:cNvPr>
          <p:cNvPicPr>
            <a:picLocks noChangeAspect="1"/>
          </p:cNvPicPr>
          <p:nvPr/>
        </p:nvPicPr>
        <p:blipFill rotWithShape="1">
          <a:blip r:embed="rId2"/>
          <a:srcRect l="23562" t="8549" r="9988" b="34600"/>
          <a:stretch/>
        </p:blipFill>
        <p:spPr>
          <a:xfrm>
            <a:off x="3583784" y="138659"/>
            <a:ext cx="3444137" cy="6580682"/>
          </a:xfrm>
          <a:prstGeom prst="rect">
            <a:avLst/>
          </a:prstGeom>
        </p:spPr>
      </p:pic>
      <p:sp>
        <p:nvSpPr>
          <p:cNvPr id="2" name="TextBox 1">
            <a:extLst>
              <a:ext uri="{FF2B5EF4-FFF2-40B4-BE49-F238E27FC236}">
                <a16:creationId xmlns:a16="http://schemas.microsoft.com/office/drawing/2014/main" xmlns="" id="{B13B0F74-2558-4D98-AA3B-4B213E755649}"/>
              </a:ext>
            </a:extLst>
          </p:cNvPr>
          <p:cNvSpPr txBox="1"/>
          <p:nvPr/>
        </p:nvSpPr>
        <p:spPr>
          <a:xfrm>
            <a:off x="3801979" y="3370528"/>
            <a:ext cx="1425667" cy="64633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Desert Temptation?</a:t>
            </a:r>
          </a:p>
        </p:txBody>
      </p:sp>
      <p:sp>
        <p:nvSpPr>
          <p:cNvPr id="4" name="Oval 3">
            <a:extLst>
              <a:ext uri="{FF2B5EF4-FFF2-40B4-BE49-F238E27FC236}">
                <a16:creationId xmlns:a16="http://schemas.microsoft.com/office/drawing/2014/main" xmlns="" id="{1E1FC927-EFBE-490A-8147-A30986A8E951}"/>
              </a:ext>
            </a:extLst>
          </p:cNvPr>
          <p:cNvSpPr/>
          <p:nvPr/>
        </p:nvSpPr>
        <p:spPr bwMode="auto">
          <a:xfrm>
            <a:off x="5293783" y="3693513"/>
            <a:ext cx="114411" cy="102448"/>
          </a:xfrm>
          <a:prstGeom prst="ellipse">
            <a:avLst/>
          </a:prstGeom>
          <a:ln>
            <a:headEnd/>
            <a:tailEnd/>
          </a:ln>
        </p:spPr>
        <p:style>
          <a:lnRef idx="0">
            <a:schemeClr val="dk1"/>
          </a:lnRef>
          <a:fillRef idx="3">
            <a:schemeClr val="dk1"/>
          </a:fillRef>
          <a:effectRef idx="3">
            <a:schemeClr val="dk1"/>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11" name="TextBox 10">
            <a:extLst>
              <a:ext uri="{FF2B5EF4-FFF2-40B4-BE49-F238E27FC236}">
                <a16:creationId xmlns:a16="http://schemas.microsoft.com/office/drawing/2014/main" xmlns="" id="{2EB842D6-C9B5-4718-B378-94F7D928B933}"/>
              </a:ext>
            </a:extLst>
          </p:cNvPr>
          <p:cNvSpPr txBox="1"/>
          <p:nvPr/>
        </p:nvSpPr>
        <p:spPr>
          <a:xfrm>
            <a:off x="5861384" y="779863"/>
            <a:ext cx="1425667" cy="36933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Capernaum</a:t>
            </a:r>
          </a:p>
        </p:txBody>
      </p:sp>
      <p:sp>
        <p:nvSpPr>
          <p:cNvPr id="12" name="Oval 11">
            <a:extLst>
              <a:ext uri="{FF2B5EF4-FFF2-40B4-BE49-F238E27FC236}">
                <a16:creationId xmlns:a16="http://schemas.microsoft.com/office/drawing/2014/main" xmlns="" id="{045CA713-85B0-4A91-8CED-0576F5A3C975}"/>
              </a:ext>
            </a:extLst>
          </p:cNvPr>
          <p:cNvSpPr/>
          <p:nvPr/>
        </p:nvSpPr>
        <p:spPr bwMode="auto">
          <a:xfrm>
            <a:off x="5585761" y="898534"/>
            <a:ext cx="161093" cy="15239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13" name="Oval 12">
            <a:extLst>
              <a:ext uri="{FF2B5EF4-FFF2-40B4-BE49-F238E27FC236}">
                <a16:creationId xmlns:a16="http://schemas.microsoft.com/office/drawing/2014/main" xmlns="" id="{484B70F6-E359-4A5A-94CE-949407FF806E}"/>
              </a:ext>
            </a:extLst>
          </p:cNvPr>
          <p:cNvSpPr/>
          <p:nvPr/>
        </p:nvSpPr>
        <p:spPr bwMode="auto">
          <a:xfrm>
            <a:off x="5258769" y="1227776"/>
            <a:ext cx="114411" cy="102448"/>
          </a:xfrm>
          <a:prstGeom prst="ellipse">
            <a:avLst/>
          </a:pr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14" name="TextBox 13">
            <a:extLst>
              <a:ext uri="{FF2B5EF4-FFF2-40B4-BE49-F238E27FC236}">
                <a16:creationId xmlns:a16="http://schemas.microsoft.com/office/drawing/2014/main" xmlns="" id="{5AD0A753-11AE-4E64-B172-14804C31B094}"/>
              </a:ext>
            </a:extLst>
          </p:cNvPr>
          <p:cNvSpPr txBox="1"/>
          <p:nvPr/>
        </p:nvSpPr>
        <p:spPr>
          <a:xfrm>
            <a:off x="4108050" y="1094334"/>
            <a:ext cx="1093454" cy="369332"/>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a:t>Nazareth</a:t>
            </a:r>
          </a:p>
        </p:txBody>
      </p:sp>
    </p:spTree>
    <p:extLst>
      <p:ext uri="{BB962C8B-B14F-4D97-AF65-F5344CB8AC3E}">
        <p14:creationId xmlns:p14="http://schemas.microsoft.com/office/powerpoint/2010/main" val="2194572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E520216-B380-4F5C-BFFA-5AA6F9B7F0F8}"/>
              </a:ext>
            </a:extLst>
          </p:cNvPr>
          <p:cNvPicPr>
            <a:picLocks noChangeAspect="1"/>
          </p:cNvPicPr>
          <p:nvPr/>
        </p:nvPicPr>
        <p:blipFill>
          <a:blip r:embed="rId2"/>
          <a:stretch>
            <a:fillRect/>
          </a:stretch>
        </p:blipFill>
        <p:spPr>
          <a:xfrm>
            <a:off x="1689927" y="20316"/>
            <a:ext cx="8654665" cy="6858000"/>
          </a:xfrm>
          <a:prstGeom prst="rect">
            <a:avLst/>
          </a:prstGeom>
        </p:spPr>
      </p:pic>
      <p:sp>
        <p:nvSpPr>
          <p:cNvPr id="16" name="TextBox 15">
            <a:extLst>
              <a:ext uri="{FF2B5EF4-FFF2-40B4-BE49-F238E27FC236}">
                <a16:creationId xmlns:a16="http://schemas.microsoft.com/office/drawing/2014/main" xmlns="" id="{1395863A-F8CB-4F3B-91D3-82F54CF3FC18}"/>
              </a:ext>
            </a:extLst>
          </p:cNvPr>
          <p:cNvSpPr txBox="1"/>
          <p:nvPr/>
        </p:nvSpPr>
        <p:spPr>
          <a:xfrm>
            <a:off x="2000434" y="5273501"/>
            <a:ext cx="1296650" cy="36933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Nazareth</a:t>
            </a:r>
          </a:p>
        </p:txBody>
      </p:sp>
      <p:sp>
        <p:nvSpPr>
          <p:cNvPr id="17" name="TextBox 16">
            <a:extLst>
              <a:ext uri="{FF2B5EF4-FFF2-40B4-BE49-F238E27FC236}">
                <a16:creationId xmlns:a16="http://schemas.microsoft.com/office/drawing/2014/main" xmlns="" id="{6A291F89-6D75-4C84-8475-A516B6A6897A}"/>
              </a:ext>
            </a:extLst>
          </p:cNvPr>
          <p:cNvSpPr txBox="1"/>
          <p:nvPr/>
        </p:nvSpPr>
        <p:spPr>
          <a:xfrm>
            <a:off x="5625465" y="2551350"/>
            <a:ext cx="1647801" cy="36933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Capernaum</a:t>
            </a:r>
          </a:p>
        </p:txBody>
      </p:sp>
      <p:pic>
        <p:nvPicPr>
          <p:cNvPr id="18" name="Picture 17" descr="A picture containing outdoor, grass, grazing, large&#10;&#10;Description automatically generated">
            <a:extLst>
              <a:ext uri="{FF2B5EF4-FFF2-40B4-BE49-F238E27FC236}">
                <a16:creationId xmlns:a16="http://schemas.microsoft.com/office/drawing/2014/main" xmlns="" id="{AAF57C10-9103-4EEF-B327-0204B7233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564" y="3429000"/>
            <a:ext cx="987341" cy="603204"/>
          </a:xfrm>
          <a:prstGeom prst="rect">
            <a:avLst/>
          </a:prstGeom>
        </p:spPr>
      </p:pic>
      <p:sp>
        <p:nvSpPr>
          <p:cNvPr id="19" name="TextBox 18">
            <a:extLst>
              <a:ext uri="{FF2B5EF4-FFF2-40B4-BE49-F238E27FC236}">
                <a16:creationId xmlns:a16="http://schemas.microsoft.com/office/drawing/2014/main" xmlns="" id="{AC94E0B7-5641-4E44-8FFA-52DE43C111D1}"/>
              </a:ext>
            </a:extLst>
          </p:cNvPr>
          <p:cNvSpPr txBox="1"/>
          <p:nvPr/>
        </p:nvSpPr>
        <p:spPr>
          <a:xfrm>
            <a:off x="3254640" y="3499769"/>
            <a:ext cx="1371600" cy="461665"/>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20 miles</a:t>
            </a:r>
          </a:p>
        </p:txBody>
      </p:sp>
      <p:sp>
        <p:nvSpPr>
          <p:cNvPr id="21" name="Freeform: Shape 20">
            <a:extLst>
              <a:ext uri="{FF2B5EF4-FFF2-40B4-BE49-F238E27FC236}">
                <a16:creationId xmlns:a16="http://schemas.microsoft.com/office/drawing/2014/main" xmlns="" id="{D4583B83-FA58-4413-8D1A-4FAE7B25A6C9}"/>
              </a:ext>
            </a:extLst>
          </p:cNvPr>
          <p:cNvSpPr/>
          <p:nvPr/>
        </p:nvSpPr>
        <p:spPr bwMode="auto">
          <a:xfrm>
            <a:off x="2823108" y="2933203"/>
            <a:ext cx="3671977" cy="2481963"/>
          </a:xfrm>
          <a:custGeom>
            <a:avLst/>
            <a:gdLst>
              <a:gd name="connsiteX0" fmla="*/ 328702 w 3671977"/>
              <a:gd name="connsiteY0" fmla="*/ 2481963 h 2481963"/>
              <a:gd name="connsiteX1" fmla="*/ 309652 w 3671977"/>
              <a:gd name="connsiteY1" fmla="*/ 2367663 h 2481963"/>
              <a:gd name="connsiteX2" fmla="*/ 300127 w 3671977"/>
              <a:gd name="connsiteY2" fmla="*/ 2348613 h 2481963"/>
              <a:gd name="connsiteX3" fmla="*/ 285839 w 3671977"/>
              <a:gd name="connsiteY3" fmla="*/ 2339088 h 2481963"/>
              <a:gd name="connsiteX4" fmla="*/ 242977 w 3671977"/>
              <a:gd name="connsiteY4" fmla="*/ 2296226 h 2481963"/>
              <a:gd name="connsiteX5" fmla="*/ 214402 w 3671977"/>
              <a:gd name="connsiteY5" fmla="*/ 2272413 h 2481963"/>
              <a:gd name="connsiteX6" fmla="*/ 171539 w 3671977"/>
              <a:gd name="connsiteY6" fmla="*/ 2253363 h 2481963"/>
              <a:gd name="connsiteX7" fmla="*/ 128677 w 3671977"/>
              <a:gd name="connsiteY7" fmla="*/ 2210501 h 2481963"/>
              <a:gd name="connsiteX8" fmla="*/ 104864 w 3671977"/>
              <a:gd name="connsiteY8" fmla="*/ 2196213 h 2481963"/>
              <a:gd name="connsiteX9" fmla="*/ 71527 w 3671977"/>
              <a:gd name="connsiteY9" fmla="*/ 2177163 h 2481963"/>
              <a:gd name="connsiteX10" fmla="*/ 52477 w 3671977"/>
              <a:gd name="connsiteY10" fmla="*/ 2153351 h 2481963"/>
              <a:gd name="connsiteX11" fmla="*/ 9614 w 3671977"/>
              <a:gd name="connsiteY11" fmla="*/ 2124776 h 2481963"/>
              <a:gd name="connsiteX12" fmla="*/ 89 w 3671977"/>
              <a:gd name="connsiteY12" fmla="*/ 2110488 h 2481963"/>
              <a:gd name="connsiteX13" fmla="*/ 28664 w 3671977"/>
              <a:gd name="connsiteY13" fmla="*/ 2015238 h 2481963"/>
              <a:gd name="connsiteX14" fmla="*/ 57239 w 3671977"/>
              <a:gd name="connsiteY14" fmla="*/ 2005713 h 2481963"/>
              <a:gd name="connsiteX15" fmla="*/ 100102 w 3671977"/>
              <a:gd name="connsiteY15" fmla="*/ 1996188 h 2481963"/>
              <a:gd name="connsiteX16" fmla="*/ 95339 w 3671977"/>
              <a:gd name="connsiteY16" fmla="*/ 1877126 h 2481963"/>
              <a:gd name="connsiteX17" fmla="*/ 71527 w 3671977"/>
              <a:gd name="connsiteY17" fmla="*/ 1853313 h 2481963"/>
              <a:gd name="connsiteX18" fmla="*/ 62002 w 3671977"/>
              <a:gd name="connsiteY18" fmla="*/ 1824738 h 2481963"/>
              <a:gd name="connsiteX19" fmla="*/ 71527 w 3671977"/>
              <a:gd name="connsiteY19" fmla="*/ 1800926 h 2481963"/>
              <a:gd name="connsiteX20" fmla="*/ 114389 w 3671977"/>
              <a:gd name="connsiteY20" fmla="*/ 1781876 h 2481963"/>
              <a:gd name="connsiteX21" fmla="*/ 123914 w 3671977"/>
              <a:gd name="connsiteY21" fmla="*/ 1767588 h 2481963"/>
              <a:gd name="connsiteX22" fmla="*/ 157252 w 3671977"/>
              <a:gd name="connsiteY22" fmla="*/ 1758063 h 2481963"/>
              <a:gd name="connsiteX23" fmla="*/ 219164 w 3671977"/>
              <a:gd name="connsiteY23" fmla="*/ 1739013 h 2481963"/>
              <a:gd name="connsiteX24" fmla="*/ 228689 w 3671977"/>
              <a:gd name="connsiteY24" fmla="*/ 1724726 h 2481963"/>
              <a:gd name="connsiteX25" fmla="*/ 252502 w 3671977"/>
              <a:gd name="connsiteY25" fmla="*/ 1662813 h 2481963"/>
              <a:gd name="connsiteX26" fmla="*/ 271552 w 3671977"/>
              <a:gd name="connsiteY26" fmla="*/ 1653288 h 2481963"/>
              <a:gd name="connsiteX27" fmla="*/ 285839 w 3671977"/>
              <a:gd name="connsiteY27" fmla="*/ 1639001 h 2481963"/>
              <a:gd name="connsiteX28" fmla="*/ 381089 w 3671977"/>
              <a:gd name="connsiteY28" fmla="*/ 1619951 h 2481963"/>
              <a:gd name="connsiteX29" fmla="*/ 423952 w 3671977"/>
              <a:gd name="connsiteY29" fmla="*/ 1610426 h 2481963"/>
              <a:gd name="connsiteX30" fmla="*/ 528727 w 3671977"/>
              <a:gd name="connsiteY30" fmla="*/ 1639001 h 2481963"/>
              <a:gd name="connsiteX31" fmla="*/ 614452 w 3671977"/>
              <a:gd name="connsiteY31" fmla="*/ 1658051 h 2481963"/>
              <a:gd name="connsiteX32" fmla="*/ 657314 w 3671977"/>
              <a:gd name="connsiteY32" fmla="*/ 1667576 h 2481963"/>
              <a:gd name="connsiteX33" fmla="*/ 723989 w 3671977"/>
              <a:gd name="connsiteY33" fmla="*/ 1681863 h 2481963"/>
              <a:gd name="connsiteX34" fmla="*/ 1033552 w 3671977"/>
              <a:gd name="connsiteY34" fmla="*/ 1672338 h 2481963"/>
              <a:gd name="connsiteX35" fmla="*/ 1214527 w 3671977"/>
              <a:gd name="connsiteY35" fmla="*/ 1653288 h 2481963"/>
              <a:gd name="connsiteX36" fmla="*/ 1385977 w 3671977"/>
              <a:gd name="connsiteY36" fmla="*/ 1619951 h 2481963"/>
              <a:gd name="connsiteX37" fmla="*/ 1452652 w 3671977"/>
              <a:gd name="connsiteY37" fmla="*/ 1596138 h 2481963"/>
              <a:gd name="connsiteX38" fmla="*/ 1505039 w 3671977"/>
              <a:gd name="connsiteY38" fmla="*/ 1567563 h 2481963"/>
              <a:gd name="connsiteX39" fmla="*/ 1547902 w 3671977"/>
              <a:gd name="connsiteY39" fmla="*/ 1543751 h 2481963"/>
              <a:gd name="connsiteX40" fmla="*/ 1643152 w 3671977"/>
              <a:gd name="connsiteY40" fmla="*/ 1524701 h 2481963"/>
              <a:gd name="connsiteX41" fmla="*/ 1805077 w 3671977"/>
              <a:gd name="connsiteY41" fmla="*/ 1500888 h 2481963"/>
              <a:gd name="connsiteX42" fmla="*/ 1838414 w 3671977"/>
              <a:gd name="connsiteY42" fmla="*/ 1500888 h 2481963"/>
              <a:gd name="connsiteX43" fmla="*/ 1914614 w 3671977"/>
              <a:gd name="connsiteY43" fmla="*/ 1481838 h 2481963"/>
              <a:gd name="connsiteX44" fmla="*/ 1976527 w 3671977"/>
              <a:gd name="connsiteY44" fmla="*/ 1438976 h 2481963"/>
              <a:gd name="connsiteX45" fmla="*/ 1986052 w 3671977"/>
              <a:gd name="connsiteY45" fmla="*/ 1415163 h 2481963"/>
              <a:gd name="connsiteX46" fmla="*/ 2000339 w 3671977"/>
              <a:gd name="connsiteY46" fmla="*/ 1405638 h 2481963"/>
              <a:gd name="connsiteX47" fmla="*/ 2009864 w 3671977"/>
              <a:gd name="connsiteY47" fmla="*/ 1362776 h 2481963"/>
              <a:gd name="connsiteX48" fmla="*/ 2019389 w 3671977"/>
              <a:gd name="connsiteY48" fmla="*/ 1338963 h 2481963"/>
              <a:gd name="connsiteX49" fmla="*/ 2028914 w 3671977"/>
              <a:gd name="connsiteY49" fmla="*/ 1310388 h 2481963"/>
              <a:gd name="connsiteX50" fmla="*/ 2043202 w 3671977"/>
              <a:gd name="connsiteY50" fmla="*/ 1277051 h 2481963"/>
              <a:gd name="connsiteX51" fmla="*/ 2062252 w 3671977"/>
              <a:gd name="connsiteY51" fmla="*/ 1267526 h 2481963"/>
              <a:gd name="connsiteX52" fmla="*/ 2071777 w 3671977"/>
              <a:gd name="connsiteY52" fmla="*/ 1253238 h 2481963"/>
              <a:gd name="connsiteX53" fmla="*/ 2086064 w 3671977"/>
              <a:gd name="connsiteY53" fmla="*/ 1243713 h 2481963"/>
              <a:gd name="connsiteX54" fmla="*/ 2095589 w 3671977"/>
              <a:gd name="connsiteY54" fmla="*/ 1224663 h 2481963"/>
              <a:gd name="connsiteX55" fmla="*/ 2105114 w 3671977"/>
              <a:gd name="connsiteY55" fmla="*/ 1210376 h 2481963"/>
              <a:gd name="connsiteX56" fmla="*/ 2128927 w 3671977"/>
              <a:gd name="connsiteY56" fmla="*/ 1115126 h 2481963"/>
              <a:gd name="connsiteX57" fmla="*/ 2147977 w 3671977"/>
              <a:gd name="connsiteY57" fmla="*/ 1105601 h 2481963"/>
              <a:gd name="connsiteX58" fmla="*/ 2190839 w 3671977"/>
              <a:gd name="connsiteY58" fmla="*/ 1019876 h 2481963"/>
              <a:gd name="connsiteX59" fmla="*/ 2214652 w 3671977"/>
              <a:gd name="connsiteY59" fmla="*/ 1010351 h 2481963"/>
              <a:gd name="connsiteX60" fmla="*/ 2286089 w 3671977"/>
              <a:gd name="connsiteY60" fmla="*/ 986538 h 2481963"/>
              <a:gd name="connsiteX61" fmla="*/ 2371814 w 3671977"/>
              <a:gd name="connsiteY61" fmla="*/ 967488 h 2481963"/>
              <a:gd name="connsiteX62" fmla="*/ 2457539 w 3671977"/>
              <a:gd name="connsiteY62" fmla="*/ 943676 h 2481963"/>
              <a:gd name="connsiteX63" fmla="*/ 2586127 w 3671977"/>
              <a:gd name="connsiteY63" fmla="*/ 934151 h 2481963"/>
              <a:gd name="connsiteX64" fmla="*/ 2609939 w 3671977"/>
              <a:gd name="connsiteY64" fmla="*/ 924626 h 2481963"/>
              <a:gd name="connsiteX65" fmla="*/ 2619464 w 3671977"/>
              <a:gd name="connsiteY65" fmla="*/ 910338 h 2481963"/>
              <a:gd name="connsiteX66" fmla="*/ 2643277 w 3671977"/>
              <a:gd name="connsiteY66" fmla="*/ 891288 h 2481963"/>
              <a:gd name="connsiteX67" fmla="*/ 2662327 w 3671977"/>
              <a:gd name="connsiteY67" fmla="*/ 881763 h 2481963"/>
              <a:gd name="connsiteX68" fmla="*/ 2705189 w 3671977"/>
              <a:gd name="connsiteY68" fmla="*/ 857951 h 2481963"/>
              <a:gd name="connsiteX69" fmla="*/ 2729002 w 3671977"/>
              <a:gd name="connsiteY69" fmla="*/ 824613 h 2481963"/>
              <a:gd name="connsiteX70" fmla="*/ 2748052 w 3671977"/>
              <a:gd name="connsiteY70" fmla="*/ 815088 h 2481963"/>
              <a:gd name="connsiteX71" fmla="*/ 2781389 w 3671977"/>
              <a:gd name="connsiteY71" fmla="*/ 781751 h 2481963"/>
              <a:gd name="connsiteX72" fmla="*/ 2800439 w 3671977"/>
              <a:gd name="connsiteY72" fmla="*/ 772226 h 2481963"/>
              <a:gd name="connsiteX73" fmla="*/ 2843302 w 3671977"/>
              <a:gd name="connsiteY73" fmla="*/ 753176 h 2481963"/>
              <a:gd name="connsiteX74" fmla="*/ 2952839 w 3671977"/>
              <a:gd name="connsiteY74" fmla="*/ 757938 h 2481963"/>
              <a:gd name="connsiteX75" fmla="*/ 2933789 w 3671977"/>
              <a:gd name="connsiteY75" fmla="*/ 767463 h 2481963"/>
              <a:gd name="connsiteX76" fmla="*/ 2924264 w 3671977"/>
              <a:gd name="connsiteY76" fmla="*/ 753176 h 2481963"/>
              <a:gd name="connsiteX77" fmla="*/ 2929027 w 3671977"/>
              <a:gd name="connsiteY77" fmla="*/ 505526 h 2481963"/>
              <a:gd name="connsiteX78" fmla="*/ 2943314 w 3671977"/>
              <a:gd name="connsiteY78" fmla="*/ 496001 h 2481963"/>
              <a:gd name="connsiteX79" fmla="*/ 2952839 w 3671977"/>
              <a:gd name="connsiteY79" fmla="*/ 481713 h 2481963"/>
              <a:gd name="connsiteX80" fmla="*/ 2995702 w 3671977"/>
              <a:gd name="connsiteY80" fmla="*/ 462663 h 2481963"/>
              <a:gd name="connsiteX81" fmla="*/ 3014752 w 3671977"/>
              <a:gd name="connsiteY81" fmla="*/ 419801 h 2481963"/>
              <a:gd name="connsiteX82" fmla="*/ 3029039 w 3671977"/>
              <a:gd name="connsiteY82" fmla="*/ 410276 h 2481963"/>
              <a:gd name="connsiteX83" fmla="*/ 3048089 w 3671977"/>
              <a:gd name="connsiteY83" fmla="*/ 386463 h 2481963"/>
              <a:gd name="connsiteX84" fmla="*/ 3071902 w 3671977"/>
              <a:gd name="connsiteY84" fmla="*/ 367413 h 2481963"/>
              <a:gd name="connsiteX85" fmla="*/ 3081427 w 3671977"/>
              <a:gd name="connsiteY85" fmla="*/ 353126 h 2481963"/>
              <a:gd name="connsiteX86" fmla="*/ 3114764 w 3671977"/>
              <a:gd name="connsiteY86" fmla="*/ 334076 h 2481963"/>
              <a:gd name="connsiteX87" fmla="*/ 3133814 w 3671977"/>
              <a:gd name="connsiteY87" fmla="*/ 310263 h 2481963"/>
              <a:gd name="connsiteX88" fmla="*/ 3143339 w 3671977"/>
              <a:gd name="connsiteY88" fmla="*/ 291213 h 2481963"/>
              <a:gd name="connsiteX89" fmla="*/ 3157627 w 3671977"/>
              <a:gd name="connsiteY89" fmla="*/ 281688 h 2481963"/>
              <a:gd name="connsiteX90" fmla="*/ 3200489 w 3671977"/>
              <a:gd name="connsiteY90" fmla="*/ 224538 h 2481963"/>
              <a:gd name="connsiteX91" fmla="*/ 3200489 w 3671977"/>
              <a:gd name="connsiteY91" fmla="*/ 224538 h 2481963"/>
              <a:gd name="connsiteX92" fmla="*/ 3210014 w 3671977"/>
              <a:gd name="connsiteY92" fmla="*/ 205488 h 2481963"/>
              <a:gd name="connsiteX93" fmla="*/ 3219539 w 3671977"/>
              <a:gd name="connsiteY93" fmla="*/ 181676 h 2481963"/>
              <a:gd name="connsiteX94" fmla="*/ 3243352 w 3671977"/>
              <a:gd name="connsiteY94" fmla="*/ 172151 h 2481963"/>
              <a:gd name="connsiteX95" fmla="*/ 3262402 w 3671977"/>
              <a:gd name="connsiteY95" fmla="*/ 162626 h 2481963"/>
              <a:gd name="connsiteX96" fmla="*/ 3295739 w 3671977"/>
              <a:gd name="connsiteY96" fmla="*/ 138813 h 2481963"/>
              <a:gd name="connsiteX97" fmla="*/ 3338602 w 3671977"/>
              <a:gd name="connsiteY97" fmla="*/ 119763 h 2481963"/>
              <a:gd name="connsiteX98" fmla="*/ 3424327 w 3671977"/>
              <a:gd name="connsiteY98" fmla="*/ 76901 h 2481963"/>
              <a:gd name="connsiteX99" fmla="*/ 3457664 w 3671977"/>
              <a:gd name="connsiteY99" fmla="*/ 67376 h 2481963"/>
              <a:gd name="connsiteX100" fmla="*/ 3510052 w 3671977"/>
              <a:gd name="connsiteY100" fmla="*/ 43563 h 2481963"/>
              <a:gd name="connsiteX101" fmla="*/ 3543389 w 3671977"/>
              <a:gd name="connsiteY101" fmla="*/ 24513 h 2481963"/>
              <a:gd name="connsiteX102" fmla="*/ 3629114 w 3671977"/>
              <a:gd name="connsiteY102" fmla="*/ 701 h 2481963"/>
              <a:gd name="connsiteX103" fmla="*/ 3671977 w 3671977"/>
              <a:gd name="connsiteY103" fmla="*/ 701 h 248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671977" h="2481963">
                <a:moveTo>
                  <a:pt x="328702" y="2481963"/>
                </a:moveTo>
                <a:cubicBezTo>
                  <a:pt x="324357" y="2449374"/>
                  <a:pt x="320054" y="2401469"/>
                  <a:pt x="309652" y="2367663"/>
                </a:cubicBezTo>
                <a:cubicBezTo>
                  <a:pt x="307564" y="2360877"/>
                  <a:pt x="304672" y="2354067"/>
                  <a:pt x="300127" y="2348613"/>
                </a:cubicBezTo>
                <a:cubicBezTo>
                  <a:pt x="296463" y="2344216"/>
                  <a:pt x="290602" y="2342263"/>
                  <a:pt x="285839" y="2339088"/>
                </a:cubicBezTo>
                <a:cubicBezTo>
                  <a:pt x="268298" y="2295237"/>
                  <a:pt x="288621" y="2331727"/>
                  <a:pt x="242977" y="2296226"/>
                </a:cubicBezTo>
                <a:cubicBezTo>
                  <a:pt x="203593" y="2265593"/>
                  <a:pt x="270722" y="2297444"/>
                  <a:pt x="214402" y="2272413"/>
                </a:cubicBezTo>
                <a:cubicBezTo>
                  <a:pt x="208334" y="2269716"/>
                  <a:pt x="178025" y="2258851"/>
                  <a:pt x="171539" y="2253363"/>
                </a:cubicBezTo>
                <a:cubicBezTo>
                  <a:pt x="156115" y="2240312"/>
                  <a:pt x="146003" y="2220897"/>
                  <a:pt x="128677" y="2210501"/>
                </a:cubicBezTo>
                <a:cubicBezTo>
                  <a:pt x="120739" y="2205738"/>
                  <a:pt x="112956" y="2200709"/>
                  <a:pt x="104864" y="2196213"/>
                </a:cubicBezTo>
                <a:cubicBezTo>
                  <a:pt x="96458" y="2191543"/>
                  <a:pt x="79012" y="2184648"/>
                  <a:pt x="71527" y="2177163"/>
                </a:cubicBezTo>
                <a:cubicBezTo>
                  <a:pt x="64339" y="2169975"/>
                  <a:pt x="59665" y="2160539"/>
                  <a:pt x="52477" y="2153351"/>
                </a:cubicBezTo>
                <a:cubicBezTo>
                  <a:pt x="34863" y="2135737"/>
                  <a:pt x="29554" y="2134746"/>
                  <a:pt x="9614" y="2124776"/>
                </a:cubicBezTo>
                <a:cubicBezTo>
                  <a:pt x="6439" y="2120013"/>
                  <a:pt x="-892" y="2116127"/>
                  <a:pt x="89" y="2110488"/>
                </a:cubicBezTo>
                <a:cubicBezTo>
                  <a:pt x="5769" y="2077830"/>
                  <a:pt x="12791" y="2044338"/>
                  <a:pt x="28664" y="2015238"/>
                </a:cubicBezTo>
                <a:cubicBezTo>
                  <a:pt x="33472" y="2006424"/>
                  <a:pt x="47538" y="2008300"/>
                  <a:pt x="57239" y="2005713"/>
                </a:cubicBezTo>
                <a:cubicBezTo>
                  <a:pt x="71381" y="2001942"/>
                  <a:pt x="85814" y="1999363"/>
                  <a:pt x="100102" y="1996188"/>
                </a:cubicBezTo>
                <a:cubicBezTo>
                  <a:pt x="98514" y="1956501"/>
                  <a:pt x="103129" y="1916074"/>
                  <a:pt x="95339" y="1877126"/>
                </a:cubicBezTo>
                <a:cubicBezTo>
                  <a:pt x="93138" y="1866119"/>
                  <a:pt x="77553" y="1862783"/>
                  <a:pt x="71527" y="1853313"/>
                </a:cubicBezTo>
                <a:cubicBezTo>
                  <a:pt x="66137" y="1844842"/>
                  <a:pt x="65177" y="1834263"/>
                  <a:pt x="62002" y="1824738"/>
                </a:cubicBezTo>
                <a:cubicBezTo>
                  <a:pt x="65177" y="1816801"/>
                  <a:pt x="65963" y="1807417"/>
                  <a:pt x="71527" y="1800926"/>
                </a:cubicBezTo>
                <a:cubicBezTo>
                  <a:pt x="75009" y="1796864"/>
                  <a:pt x="111939" y="1782856"/>
                  <a:pt x="114389" y="1781876"/>
                </a:cubicBezTo>
                <a:cubicBezTo>
                  <a:pt x="117564" y="1777113"/>
                  <a:pt x="118910" y="1770368"/>
                  <a:pt x="123914" y="1767588"/>
                </a:cubicBezTo>
                <a:cubicBezTo>
                  <a:pt x="134017" y="1761975"/>
                  <a:pt x="146206" y="1761462"/>
                  <a:pt x="157252" y="1758063"/>
                </a:cubicBezTo>
                <a:cubicBezTo>
                  <a:pt x="242938" y="1731698"/>
                  <a:pt x="123054" y="1766473"/>
                  <a:pt x="219164" y="1739013"/>
                </a:cubicBezTo>
                <a:cubicBezTo>
                  <a:pt x="222339" y="1734251"/>
                  <a:pt x="226395" y="1729970"/>
                  <a:pt x="228689" y="1724726"/>
                </a:cubicBezTo>
                <a:cubicBezTo>
                  <a:pt x="237552" y="1704468"/>
                  <a:pt x="241126" y="1681773"/>
                  <a:pt x="252502" y="1662813"/>
                </a:cubicBezTo>
                <a:cubicBezTo>
                  <a:pt x="256155" y="1656725"/>
                  <a:pt x="265775" y="1657414"/>
                  <a:pt x="271552" y="1653288"/>
                </a:cubicBezTo>
                <a:cubicBezTo>
                  <a:pt x="277032" y="1649373"/>
                  <a:pt x="279952" y="1642272"/>
                  <a:pt x="285839" y="1639001"/>
                </a:cubicBezTo>
                <a:cubicBezTo>
                  <a:pt x="309461" y="1625878"/>
                  <a:pt x="363176" y="1623066"/>
                  <a:pt x="381089" y="1619951"/>
                </a:cubicBezTo>
                <a:cubicBezTo>
                  <a:pt x="395509" y="1617443"/>
                  <a:pt x="409664" y="1613601"/>
                  <a:pt x="423952" y="1610426"/>
                </a:cubicBezTo>
                <a:cubicBezTo>
                  <a:pt x="459072" y="1619205"/>
                  <a:pt x="493607" y="1630221"/>
                  <a:pt x="528727" y="1639001"/>
                </a:cubicBezTo>
                <a:cubicBezTo>
                  <a:pt x="557125" y="1646101"/>
                  <a:pt x="585877" y="1651701"/>
                  <a:pt x="614452" y="1658051"/>
                </a:cubicBezTo>
                <a:lnTo>
                  <a:pt x="657314" y="1667576"/>
                </a:lnTo>
                <a:lnTo>
                  <a:pt x="723989" y="1681863"/>
                </a:lnTo>
                <a:lnTo>
                  <a:pt x="1033552" y="1672338"/>
                </a:lnTo>
                <a:cubicBezTo>
                  <a:pt x="1086611" y="1669926"/>
                  <a:pt x="1159468" y="1661630"/>
                  <a:pt x="1214527" y="1653288"/>
                </a:cubicBezTo>
                <a:cubicBezTo>
                  <a:pt x="1241420" y="1649213"/>
                  <a:pt x="1360596" y="1630104"/>
                  <a:pt x="1385977" y="1619951"/>
                </a:cubicBezTo>
                <a:cubicBezTo>
                  <a:pt x="1423772" y="1604833"/>
                  <a:pt x="1401679" y="1613129"/>
                  <a:pt x="1452652" y="1596138"/>
                </a:cubicBezTo>
                <a:cubicBezTo>
                  <a:pt x="1487195" y="1561595"/>
                  <a:pt x="1453646" y="1588976"/>
                  <a:pt x="1505039" y="1567563"/>
                </a:cubicBezTo>
                <a:cubicBezTo>
                  <a:pt x="1522354" y="1560349"/>
                  <a:pt x="1530226" y="1549190"/>
                  <a:pt x="1547902" y="1543751"/>
                </a:cubicBezTo>
                <a:cubicBezTo>
                  <a:pt x="1584015" y="1532639"/>
                  <a:pt x="1605560" y="1534099"/>
                  <a:pt x="1643152" y="1524701"/>
                </a:cubicBezTo>
                <a:cubicBezTo>
                  <a:pt x="1763315" y="1494660"/>
                  <a:pt x="1566498" y="1519974"/>
                  <a:pt x="1805077" y="1500888"/>
                </a:cubicBezTo>
                <a:cubicBezTo>
                  <a:pt x="1829117" y="1516915"/>
                  <a:pt x="1809474" y="1509792"/>
                  <a:pt x="1838414" y="1500888"/>
                </a:cubicBezTo>
                <a:cubicBezTo>
                  <a:pt x="1858006" y="1494860"/>
                  <a:pt x="1894487" y="1490643"/>
                  <a:pt x="1914614" y="1481838"/>
                </a:cubicBezTo>
                <a:cubicBezTo>
                  <a:pt x="1954685" y="1464307"/>
                  <a:pt x="1951767" y="1463736"/>
                  <a:pt x="1976527" y="1438976"/>
                </a:cubicBezTo>
                <a:cubicBezTo>
                  <a:pt x="1979702" y="1431038"/>
                  <a:pt x="1981083" y="1422120"/>
                  <a:pt x="1986052" y="1415163"/>
                </a:cubicBezTo>
                <a:cubicBezTo>
                  <a:pt x="1989379" y="1410505"/>
                  <a:pt x="1997971" y="1410849"/>
                  <a:pt x="2000339" y="1405638"/>
                </a:cubicBezTo>
                <a:cubicBezTo>
                  <a:pt x="2006395" y="1392314"/>
                  <a:pt x="2005843" y="1376849"/>
                  <a:pt x="2009864" y="1362776"/>
                </a:cubicBezTo>
                <a:cubicBezTo>
                  <a:pt x="2012213" y="1354556"/>
                  <a:pt x="2016467" y="1346997"/>
                  <a:pt x="2019389" y="1338963"/>
                </a:cubicBezTo>
                <a:cubicBezTo>
                  <a:pt x="2022820" y="1329527"/>
                  <a:pt x="2025310" y="1319759"/>
                  <a:pt x="2028914" y="1310388"/>
                </a:cubicBezTo>
                <a:cubicBezTo>
                  <a:pt x="2033254" y="1299104"/>
                  <a:pt x="2035779" y="1286594"/>
                  <a:pt x="2043202" y="1277051"/>
                </a:cubicBezTo>
                <a:cubicBezTo>
                  <a:pt x="2047561" y="1271447"/>
                  <a:pt x="2055902" y="1270701"/>
                  <a:pt x="2062252" y="1267526"/>
                </a:cubicBezTo>
                <a:cubicBezTo>
                  <a:pt x="2065427" y="1262763"/>
                  <a:pt x="2067730" y="1257286"/>
                  <a:pt x="2071777" y="1253238"/>
                </a:cubicBezTo>
                <a:cubicBezTo>
                  <a:pt x="2075824" y="1249191"/>
                  <a:pt x="2082400" y="1248110"/>
                  <a:pt x="2086064" y="1243713"/>
                </a:cubicBezTo>
                <a:cubicBezTo>
                  <a:pt x="2090609" y="1238259"/>
                  <a:pt x="2092067" y="1230827"/>
                  <a:pt x="2095589" y="1224663"/>
                </a:cubicBezTo>
                <a:cubicBezTo>
                  <a:pt x="2098429" y="1219693"/>
                  <a:pt x="2101939" y="1215138"/>
                  <a:pt x="2105114" y="1210376"/>
                </a:cubicBezTo>
                <a:cubicBezTo>
                  <a:pt x="2113103" y="1138477"/>
                  <a:pt x="2091148" y="1136714"/>
                  <a:pt x="2128927" y="1115126"/>
                </a:cubicBezTo>
                <a:cubicBezTo>
                  <a:pt x="2135091" y="1111604"/>
                  <a:pt x="2141627" y="1108776"/>
                  <a:pt x="2147977" y="1105601"/>
                </a:cubicBezTo>
                <a:cubicBezTo>
                  <a:pt x="2159733" y="1011556"/>
                  <a:pt x="2132529" y="1039313"/>
                  <a:pt x="2190839" y="1019876"/>
                </a:cubicBezTo>
                <a:cubicBezTo>
                  <a:pt x="2198949" y="1017173"/>
                  <a:pt x="2206714" y="1013526"/>
                  <a:pt x="2214652" y="1010351"/>
                </a:cubicBezTo>
                <a:cubicBezTo>
                  <a:pt x="2236322" y="977845"/>
                  <a:pt x="2216466" y="1000013"/>
                  <a:pt x="2286089" y="986538"/>
                </a:cubicBezTo>
                <a:cubicBezTo>
                  <a:pt x="2314828" y="980976"/>
                  <a:pt x="2344044" y="976744"/>
                  <a:pt x="2371814" y="967488"/>
                </a:cubicBezTo>
                <a:cubicBezTo>
                  <a:pt x="2398942" y="958446"/>
                  <a:pt x="2428760" y="946874"/>
                  <a:pt x="2457539" y="943676"/>
                </a:cubicBezTo>
                <a:cubicBezTo>
                  <a:pt x="2500256" y="938930"/>
                  <a:pt x="2543264" y="937326"/>
                  <a:pt x="2586127" y="934151"/>
                </a:cubicBezTo>
                <a:cubicBezTo>
                  <a:pt x="2594064" y="930976"/>
                  <a:pt x="2602983" y="929595"/>
                  <a:pt x="2609939" y="924626"/>
                </a:cubicBezTo>
                <a:cubicBezTo>
                  <a:pt x="2614597" y="921299"/>
                  <a:pt x="2615417" y="914385"/>
                  <a:pt x="2619464" y="910338"/>
                </a:cubicBezTo>
                <a:cubicBezTo>
                  <a:pt x="2626652" y="903150"/>
                  <a:pt x="2634819" y="896927"/>
                  <a:pt x="2643277" y="891288"/>
                </a:cubicBezTo>
                <a:cubicBezTo>
                  <a:pt x="2649184" y="887350"/>
                  <a:pt x="2656121" y="885211"/>
                  <a:pt x="2662327" y="881763"/>
                </a:cubicBezTo>
                <a:cubicBezTo>
                  <a:pt x="2716147" y="851863"/>
                  <a:pt x="2659513" y="880789"/>
                  <a:pt x="2705189" y="857951"/>
                </a:cubicBezTo>
                <a:cubicBezTo>
                  <a:pt x="2713204" y="841922"/>
                  <a:pt x="2713985" y="835340"/>
                  <a:pt x="2729002" y="824613"/>
                </a:cubicBezTo>
                <a:cubicBezTo>
                  <a:pt x="2734779" y="820486"/>
                  <a:pt x="2742557" y="819584"/>
                  <a:pt x="2748052" y="815088"/>
                </a:cubicBezTo>
                <a:cubicBezTo>
                  <a:pt x="2760215" y="805137"/>
                  <a:pt x="2769226" y="791702"/>
                  <a:pt x="2781389" y="781751"/>
                </a:cubicBezTo>
                <a:cubicBezTo>
                  <a:pt x="2786884" y="777255"/>
                  <a:pt x="2794275" y="775748"/>
                  <a:pt x="2800439" y="772226"/>
                </a:cubicBezTo>
                <a:cubicBezTo>
                  <a:pt x="2832137" y="754113"/>
                  <a:pt x="2793412" y="769806"/>
                  <a:pt x="2843302" y="753176"/>
                </a:cubicBezTo>
                <a:cubicBezTo>
                  <a:pt x="2879814" y="754763"/>
                  <a:pt x="2916739" y="752238"/>
                  <a:pt x="2952839" y="757938"/>
                </a:cubicBezTo>
                <a:cubicBezTo>
                  <a:pt x="2959852" y="759045"/>
                  <a:pt x="2940792" y="768630"/>
                  <a:pt x="2933789" y="767463"/>
                </a:cubicBezTo>
                <a:cubicBezTo>
                  <a:pt x="2928143" y="766522"/>
                  <a:pt x="2927439" y="757938"/>
                  <a:pt x="2924264" y="753176"/>
                </a:cubicBezTo>
                <a:cubicBezTo>
                  <a:pt x="2922100" y="701247"/>
                  <a:pt x="2868178" y="566375"/>
                  <a:pt x="2929027" y="505526"/>
                </a:cubicBezTo>
                <a:cubicBezTo>
                  <a:pt x="2933074" y="501479"/>
                  <a:pt x="2938552" y="499176"/>
                  <a:pt x="2943314" y="496001"/>
                </a:cubicBezTo>
                <a:cubicBezTo>
                  <a:pt x="2946489" y="491238"/>
                  <a:pt x="2948442" y="485377"/>
                  <a:pt x="2952839" y="481713"/>
                </a:cubicBezTo>
                <a:cubicBezTo>
                  <a:pt x="2959000" y="476579"/>
                  <a:pt x="2990026" y="464933"/>
                  <a:pt x="2995702" y="462663"/>
                </a:cubicBezTo>
                <a:cubicBezTo>
                  <a:pt x="2997972" y="456987"/>
                  <a:pt x="3009618" y="425962"/>
                  <a:pt x="3014752" y="419801"/>
                </a:cubicBezTo>
                <a:cubicBezTo>
                  <a:pt x="3018416" y="415404"/>
                  <a:pt x="3024992" y="414323"/>
                  <a:pt x="3029039" y="410276"/>
                </a:cubicBezTo>
                <a:cubicBezTo>
                  <a:pt x="3036227" y="403088"/>
                  <a:pt x="3040901" y="393651"/>
                  <a:pt x="3048089" y="386463"/>
                </a:cubicBezTo>
                <a:cubicBezTo>
                  <a:pt x="3055277" y="379275"/>
                  <a:pt x="3064714" y="374601"/>
                  <a:pt x="3071902" y="367413"/>
                </a:cubicBezTo>
                <a:cubicBezTo>
                  <a:pt x="3075949" y="363366"/>
                  <a:pt x="3077030" y="356790"/>
                  <a:pt x="3081427" y="353126"/>
                </a:cubicBezTo>
                <a:cubicBezTo>
                  <a:pt x="3103836" y="334453"/>
                  <a:pt x="3095989" y="352851"/>
                  <a:pt x="3114764" y="334076"/>
                </a:cubicBezTo>
                <a:cubicBezTo>
                  <a:pt x="3121952" y="326888"/>
                  <a:pt x="3128175" y="318721"/>
                  <a:pt x="3133814" y="310263"/>
                </a:cubicBezTo>
                <a:cubicBezTo>
                  <a:pt x="3137752" y="304356"/>
                  <a:pt x="3138794" y="296667"/>
                  <a:pt x="3143339" y="291213"/>
                </a:cubicBezTo>
                <a:cubicBezTo>
                  <a:pt x="3147003" y="286816"/>
                  <a:pt x="3152864" y="284863"/>
                  <a:pt x="3157627" y="281688"/>
                </a:cubicBezTo>
                <a:cubicBezTo>
                  <a:pt x="3172989" y="243285"/>
                  <a:pt x="3161107" y="263921"/>
                  <a:pt x="3200489" y="224538"/>
                </a:cubicBezTo>
                <a:lnTo>
                  <a:pt x="3200489" y="224538"/>
                </a:lnTo>
                <a:cubicBezTo>
                  <a:pt x="3203664" y="218188"/>
                  <a:pt x="3207131" y="211976"/>
                  <a:pt x="3210014" y="205488"/>
                </a:cubicBezTo>
                <a:cubicBezTo>
                  <a:pt x="3213486" y="197676"/>
                  <a:pt x="3213494" y="187721"/>
                  <a:pt x="3219539" y="181676"/>
                </a:cubicBezTo>
                <a:cubicBezTo>
                  <a:pt x="3225584" y="175631"/>
                  <a:pt x="3235540" y="175623"/>
                  <a:pt x="3243352" y="172151"/>
                </a:cubicBezTo>
                <a:cubicBezTo>
                  <a:pt x="3249840" y="169268"/>
                  <a:pt x="3256412" y="166438"/>
                  <a:pt x="3262402" y="162626"/>
                </a:cubicBezTo>
                <a:cubicBezTo>
                  <a:pt x="3273923" y="155294"/>
                  <a:pt x="3284218" y="146145"/>
                  <a:pt x="3295739" y="138813"/>
                </a:cubicBezTo>
                <a:cubicBezTo>
                  <a:pt x="3314254" y="127031"/>
                  <a:pt x="3318049" y="130039"/>
                  <a:pt x="3338602" y="119763"/>
                </a:cubicBezTo>
                <a:cubicBezTo>
                  <a:pt x="3374090" y="102019"/>
                  <a:pt x="3391135" y="87965"/>
                  <a:pt x="3424327" y="76901"/>
                </a:cubicBezTo>
                <a:cubicBezTo>
                  <a:pt x="3435291" y="73246"/>
                  <a:pt x="3446552" y="70551"/>
                  <a:pt x="3457664" y="67376"/>
                </a:cubicBezTo>
                <a:cubicBezTo>
                  <a:pt x="3491634" y="41897"/>
                  <a:pt x="3460819" y="61466"/>
                  <a:pt x="3510052" y="43563"/>
                </a:cubicBezTo>
                <a:cubicBezTo>
                  <a:pt x="3590175" y="14427"/>
                  <a:pt x="3478084" y="51723"/>
                  <a:pt x="3543389" y="24513"/>
                </a:cubicBezTo>
                <a:cubicBezTo>
                  <a:pt x="3563118" y="16293"/>
                  <a:pt x="3607526" y="3100"/>
                  <a:pt x="3629114" y="701"/>
                </a:cubicBezTo>
                <a:cubicBezTo>
                  <a:pt x="3643314" y="-877"/>
                  <a:pt x="3657689" y="701"/>
                  <a:pt x="3671977" y="701"/>
                </a:cubicBezTo>
              </a:path>
            </a:pathLst>
          </a:custGeom>
          <a:noFill/>
          <a:ln w="76200">
            <a:solidFill>
              <a:srgbClr val="FF0000"/>
            </a:solidFill>
            <a:headEnd/>
            <a:tailEnd/>
          </a:ln>
        </p:spPr>
        <p:style>
          <a:lnRef idx="0">
            <a:schemeClr val="dk1"/>
          </a:lnRef>
          <a:fillRef idx="3">
            <a:schemeClr val="dk1"/>
          </a:fillRef>
          <a:effectRef idx="3">
            <a:schemeClr val="dk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34775798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ell">
      <a:majorFont>
        <a:latin typeface="Lao UI"/>
        <a:ea typeface=""/>
        <a:cs typeface=""/>
      </a:majorFont>
      <a:minorFont>
        <a:latin typeface="Lao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a:tailEnd/>
        </a:ln>
      </a:spPr>
      <a:bodyPr lIns="90488" tIns="44450" rIns="90488" bIns="44450"/>
      <a:lstStyle>
        <a:defPPr algn="l" eaLnBrk="0" hangingPunct="0">
          <a:lnSpc>
            <a:spcPct val="70000"/>
          </a:lnSpc>
          <a:spcBef>
            <a:spcPct val="5000"/>
          </a:spcBef>
          <a:defRPr b="1" dirty="0">
            <a:effectLst>
              <a:outerShdw blurRad="38100" dist="38100" dir="2700000" algn="tl">
                <a:srgbClr val="000000"/>
              </a:outerShdw>
            </a:effectLst>
            <a:latin typeface="Lao UI" panose="020B0502040204020203" pitchFamily="34" charset="0"/>
            <a:cs typeface="Lao UI" panose="020B0502040204020203" pitchFamily="34" charset="0"/>
          </a:defRPr>
        </a:defPPr>
      </a:lstStyle>
      <a:style>
        <a:lnRef idx="0">
          <a:schemeClr val="dk1"/>
        </a:lnRef>
        <a:fillRef idx="3">
          <a:schemeClr val="dk1"/>
        </a:fillRef>
        <a:effectRef idx="3">
          <a:schemeClr val="dk1"/>
        </a:effectRef>
        <a:fontRef idx="minor">
          <a:schemeClr val="lt1"/>
        </a:fontRef>
      </a:style>
    </a:spDef>
  </a:objectDefaults>
  <a:extraClrSchemeLst/>
  <a:extLst>
    <a:ext uri="{05A4C25C-085E-4340-85A3-A5531E510DB2}">
      <thm15:themeFamily xmlns:thm15="http://schemas.microsoft.com/office/thememl/2012/main" name="Dwell Best" id="{2ACBA752-5D08-41B8-AF15-90381D729DF9}" vid="{89E53E98-C335-468D-8B65-79CDDEF5FA7D}"/>
    </a:ext>
  </a:extLst>
</a:theme>
</file>

<file path=docProps/app.xml><?xml version="1.0" encoding="utf-8"?>
<Properties xmlns="http://schemas.openxmlformats.org/officeDocument/2006/extended-properties" xmlns:vt="http://schemas.openxmlformats.org/officeDocument/2006/docPropsVTypes">
  <Template>dwell best</Template>
  <TotalTime>2112</TotalTime>
  <Words>1467</Words>
  <Application>Microsoft Office PowerPoint</Application>
  <PresentationFormat>Widescreen</PresentationFormat>
  <Paragraphs>143</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Lao UI</vt:lpstr>
      <vt:lpstr>DwellDark</vt:lpstr>
      <vt:lpstr>PowerPoint Presentation</vt:lpstr>
      <vt:lpstr>Matthew 4</vt:lpstr>
      <vt:lpstr>Context </vt:lpstr>
      <vt:lpstr>Matthew 4:12–13 (NASB95) </vt:lpstr>
      <vt:lpstr>PowerPoint Presentation</vt:lpstr>
      <vt:lpstr>PowerPoint Presentation</vt:lpstr>
      <vt:lpstr>PowerPoint Presentation</vt:lpstr>
      <vt:lpstr>PowerPoint Presentation</vt:lpstr>
      <vt:lpstr>PowerPoint Presentation</vt:lpstr>
      <vt:lpstr>PowerPoint Presentation</vt:lpstr>
      <vt:lpstr>Capernaum</vt:lpstr>
      <vt:lpstr>Matthew 4:17 (NASB95) </vt:lpstr>
      <vt:lpstr>Matthew 4:18–25 (NASB95) </vt:lpstr>
      <vt:lpstr>Matthew 4:18–25 (NASB95) </vt:lpstr>
      <vt:lpstr>Luke 5:1–2 (NASB95) </vt:lpstr>
      <vt:lpstr>Luke 5:3–4 (NASB95) </vt:lpstr>
      <vt:lpstr>Luke 5:5–7 (NASB95) </vt:lpstr>
      <vt:lpstr>Luke 5:5–7 (NASB95) </vt:lpstr>
      <vt:lpstr>Luke 5:8–11 (NASB95) </vt:lpstr>
      <vt:lpstr>Luke 5:8–11 (NASB95) </vt:lpstr>
      <vt:lpstr>Discipleship</vt:lpstr>
      <vt:lpstr>The Disciples</vt:lpstr>
      <vt:lpstr>The Disciples</vt:lpstr>
      <vt:lpstr>Simon/Peter</vt:lpstr>
      <vt:lpstr>Simon/Peter</vt:lpstr>
      <vt:lpstr>The Disciples</vt:lpstr>
      <vt:lpstr>Simon/Peter</vt:lpstr>
      <vt:lpstr>Simon/Peter</vt:lpstr>
      <vt:lpstr>Simon/Peter</vt:lpstr>
      <vt:lpstr>Jesus’ response?</vt:lpstr>
      <vt:lpstr>Simon/Peter</vt:lpstr>
      <vt:lpstr>Simon/Peter</vt:lpstr>
      <vt:lpstr>Matthew 4:18–25 (NASB95) </vt:lpstr>
      <vt:lpstr>Matthew 4:18–25 (NASB95) </vt:lpstr>
      <vt:lpstr>Matthew 4:18–25 (NASB95) </vt:lpstr>
      <vt:lpstr>What is your response?</vt:lpstr>
      <vt:lpstr>What is your response?</vt:lpstr>
      <vt:lpstr>What is your response?</vt:lpstr>
      <vt:lpstr>What is your response?</vt:lpstr>
      <vt:lpstr>Matthew 4:18–25 (NASB95)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Mathew 1</dc:title>
  <dc:creator>Ryan Lowery</dc:creator>
  <cp:lastModifiedBy>RichS</cp:lastModifiedBy>
  <cp:revision>8</cp:revision>
  <dcterms:created xsi:type="dcterms:W3CDTF">2008-06-09T19:11:02Z</dcterms:created>
  <dcterms:modified xsi:type="dcterms:W3CDTF">2021-05-03T18:12:13Z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TC300001811033</vt:lpwstr>
  </property>
</Properties>
</file>