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5" r:id="rId4"/>
    <p:sldId id="318" r:id="rId5"/>
    <p:sldId id="317" r:id="rId6"/>
    <p:sldId id="308" r:id="rId7"/>
    <p:sldId id="309" r:id="rId8"/>
    <p:sldId id="319" r:id="rId9"/>
    <p:sldId id="320" r:id="rId10"/>
    <p:sldId id="310" r:id="rId11"/>
    <p:sldId id="321" r:id="rId12"/>
    <p:sldId id="322" r:id="rId13"/>
    <p:sldId id="323" r:id="rId14"/>
    <p:sldId id="324" r:id="rId15"/>
    <p:sldId id="325" r:id="rId16"/>
    <p:sldId id="312" r:id="rId17"/>
    <p:sldId id="311" r:id="rId18"/>
    <p:sldId id="326" r:id="rId19"/>
    <p:sldId id="327" r:id="rId20"/>
    <p:sldId id="328" r:id="rId21"/>
    <p:sldId id="329" r:id="rId22"/>
    <p:sldId id="330" r:id="rId23"/>
    <p:sldId id="313" r:id="rId24"/>
    <p:sldId id="314" r:id="rId25"/>
    <p:sldId id="331" r:id="rId26"/>
    <p:sldId id="315" r:id="rId27"/>
    <p:sldId id="332" r:id="rId28"/>
    <p:sldId id="333" r:id="rId29"/>
    <p:sldId id="334" r:id="rId30"/>
    <p:sldId id="335" r:id="rId31"/>
    <p:sldId id="29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E5D"/>
    <a:srgbClr val="72DB2B"/>
    <a:srgbClr val="07841B"/>
    <a:srgbClr val="034029"/>
    <a:srgbClr val="155A5F"/>
    <a:srgbClr val="03272D"/>
    <a:srgbClr val="086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948926-ABD2-4741-A5EF-73DAD254BD32}" v="382" dt="2020-07-22T14:00:47.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7" d="100"/>
          <a:sy n="67" d="100"/>
        </p:scale>
        <p:origin x="168" y="7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arioC" userId="b790f688-0c99-421d-ad08-5e0c6e6e58c5" providerId="ADAL" clId="{AC948926-ABD2-4741-A5EF-73DAD254BD32}"/>
    <pc:docChg chg="undo custSel addSld delSld modSld sldOrd">
      <pc:chgData name="HilarioC" userId="b790f688-0c99-421d-ad08-5e0c6e6e58c5" providerId="ADAL" clId="{AC948926-ABD2-4741-A5EF-73DAD254BD32}" dt="2020-07-22T14:00:47.844" v="952"/>
      <pc:docMkLst>
        <pc:docMk/>
      </pc:docMkLst>
      <pc:sldChg chg="modSp mod">
        <pc:chgData name="HilarioC" userId="b790f688-0c99-421d-ad08-5e0c6e6e58c5" providerId="ADAL" clId="{AC948926-ABD2-4741-A5EF-73DAD254BD32}" dt="2020-07-22T04:18:48.659" v="678" actId="255"/>
        <pc:sldMkLst>
          <pc:docMk/>
          <pc:sldMk cId="224325884" sldId="262"/>
        </pc:sldMkLst>
        <pc:spChg chg="mod">
          <ac:chgData name="HilarioC" userId="b790f688-0c99-421d-ad08-5e0c6e6e58c5" providerId="ADAL" clId="{AC948926-ABD2-4741-A5EF-73DAD254BD32}" dt="2020-07-22T04:18:48.659" v="678" actId="255"/>
          <ac:spMkLst>
            <pc:docMk/>
            <pc:sldMk cId="224325884" sldId="262"/>
            <ac:spMk id="12" creationId="{FA3A1027-56C0-4587-967E-2C364C4E81AC}"/>
          </ac:spMkLst>
        </pc:spChg>
        <pc:spChg chg="mod">
          <ac:chgData name="HilarioC" userId="b790f688-0c99-421d-ad08-5e0c6e6e58c5" providerId="ADAL" clId="{AC948926-ABD2-4741-A5EF-73DAD254BD32}" dt="2020-07-22T04:15:00.882" v="624" actId="20577"/>
          <ac:spMkLst>
            <pc:docMk/>
            <pc:sldMk cId="224325884" sldId="262"/>
            <ac:spMk id="13" creationId="{C180341E-F143-46B5-ABBC-722A17752878}"/>
          </ac:spMkLst>
        </pc:spChg>
      </pc:sldChg>
      <pc:sldChg chg="del">
        <pc:chgData name="HilarioC" userId="b790f688-0c99-421d-ad08-5e0c6e6e58c5" providerId="ADAL" clId="{AC948926-ABD2-4741-A5EF-73DAD254BD32}" dt="2020-07-22T04:25:59.408" v="799" actId="47"/>
        <pc:sldMkLst>
          <pc:docMk/>
          <pc:sldMk cId="683080209" sldId="264"/>
        </pc:sldMkLst>
      </pc:sldChg>
      <pc:sldChg chg="modSp mod modAnim">
        <pc:chgData name="HilarioC" userId="b790f688-0c99-421d-ad08-5e0c6e6e58c5" providerId="ADAL" clId="{AC948926-ABD2-4741-A5EF-73DAD254BD32}" dt="2020-07-22T04:35:42.597" v="942"/>
        <pc:sldMkLst>
          <pc:docMk/>
          <pc:sldMk cId="3049149276" sldId="265"/>
        </pc:sldMkLst>
        <pc:spChg chg="mod">
          <ac:chgData name="HilarioC" userId="b790f688-0c99-421d-ad08-5e0c6e6e58c5" providerId="ADAL" clId="{AC948926-ABD2-4741-A5EF-73DAD254BD32}" dt="2020-07-22T04:00:33.213" v="290" actId="20577"/>
          <ac:spMkLst>
            <pc:docMk/>
            <pc:sldMk cId="3049149276" sldId="265"/>
            <ac:spMk id="6" creationId="{C5B7D0D1-35F8-4FE3-8EE1-008E209271B1}"/>
          </ac:spMkLst>
        </pc:spChg>
        <pc:spChg chg="mod">
          <ac:chgData name="HilarioC" userId="b790f688-0c99-421d-ad08-5e0c6e6e58c5" providerId="ADAL" clId="{AC948926-ABD2-4741-A5EF-73DAD254BD32}" dt="2020-07-22T03:49:14.213" v="32" actId="2711"/>
          <ac:spMkLst>
            <pc:docMk/>
            <pc:sldMk cId="3049149276" sldId="265"/>
            <ac:spMk id="7" creationId="{4405B270-E613-4EF0-BE96-2F8406BAD695}"/>
          </ac:spMkLst>
        </pc:spChg>
      </pc:sldChg>
      <pc:sldChg chg="del">
        <pc:chgData name="HilarioC" userId="b790f688-0c99-421d-ad08-5e0c6e6e58c5" providerId="ADAL" clId="{AC948926-ABD2-4741-A5EF-73DAD254BD32}" dt="2020-07-22T04:25:59.408" v="799" actId="47"/>
        <pc:sldMkLst>
          <pc:docMk/>
          <pc:sldMk cId="2623287209" sldId="266"/>
        </pc:sldMkLst>
      </pc:sldChg>
      <pc:sldChg chg="del">
        <pc:chgData name="HilarioC" userId="b790f688-0c99-421d-ad08-5e0c6e6e58c5" providerId="ADAL" clId="{AC948926-ABD2-4741-A5EF-73DAD254BD32}" dt="2020-07-22T04:25:59.408" v="799" actId="47"/>
        <pc:sldMkLst>
          <pc:docMk/>
          <pc:sldMk cId="3938571191" sldId="267"/>
        </pc:sldMkLst>
      </pc:sldChg>
      <pc:sldChg chg="del">
        <pc:chgData name="HilarioC" userId="b790f688-0c99-421d-ad08-5e0c6e6e58c5" providerId="ADAL" clId="{AC948926-ABD2-4741-A5EF-73DAD254BD32}" dt="2020-07-22T04:25:59.408" v="799" actId="47"/>
        <pc:sldMkLst>
          <pc:docMk/>
          <pc:sldMk cId="4200182702" sldId="268"/>
        </pc:sldMkLst>
      </pc:sldChg>
      <pc:sldChg chg="del">
        <pc:chgData name="HilarioC" userId="b790f688-0c99-421d-ad08-5e0c6e6e58c5" providerId="ADAL" clId="{AC948926-ABD2-4741-A5EF-73DAD254BD32}" dt="2020-07-22T04:25:59.408" v="799" actId="47"/>
        <pc:sldMkLst>
          <pc:docMk/>
          <pc:sldMk cId="3085564552" sldId="269"/>
        </pc:sldMkLst>
      </pc:sldChg>
      <pc:sldChg chg="del">
        <pc:chgData name="HilarioC" userId="b790f688-0c99-421d-ad08-5e0c6e6e58c5" providerId="ADAL" clId="{AC948926-ABD2-4741-A5EF-73DAD254BD32}" dt="2020-07-22T04:25:59.408" v="799" actId="47"/>
        <pc:sldMkLst>
          <pc:docMk/>
          <pc:sldMk cId="3646979468" sldId="270"/>
        </pc:sldMkLst>
      </pc:sldChg>
      <pc:sldChg chg="del">
        <pc:chgData name="HilarioC" userId="b790f688-0c99-421d-ad08-5e0c6e6e58c5" providerId="ADAL" clId="{AC948926-ABD2-4741-A5EF-73DAD254BD32}" dt="2020-07-22T04:25:59.408" v="799" actId="47"/>
        <pc:sldMkLst>
          <pc:docMk/>
          <pc:sldMk cId="3455624093" sldId="271"/>
        </pc:sldMkLst>
      </pc:sldChg>
      <pc:sldChg chg="del">
        <pc:chgData name="HilarioC" userId="b790f688-0c99-421d-ad08-5e0c6e6e58c5" providerId="ADAL" clId="{AC948926-ABD2-4741-A5EF-73DAD254BD32}" dt="2020-07-22T04:25:59.408" v="799" actId="47"/>
        <pc:sldMkLst>
          <pc:docMk/>
          <pc:sldMk cId="1455151931" sldId="273"/>
        </pc:sldMkLst>
      </pc:sldChg>
      <pc:sldChg chg="del">
        <pc:chgData name="HilarioC" userId="b790f688-0c99-421d-ad08-5e0c6e6e58c5" providerId="ADAL" clId="{AC948926-ABD2-4741-A5EF-73DAD254BD32}" dt="2020-07-22T04:25:59.408" v="799" actId="47"/>
        <pc:sldMkLst>
          <pc:docMk/>
          <pc:sldMk cId="917191137" sldId="274"/>
        </pc:sldMkLst>
      </pc:sldChg>
      <pc:sldChg chg="del">
        <pc:chgData name="HilarioC" userId="b790f688-0c99-421d-ad08-5e0c6e6e58c5" providerId="ADAL" clId="{AC948926-ABD2-4741-A5EF-73DAD254BD32}" dt="2020-07-22T04:25:59.408" v="799" actId="47"/>
        <pc:sldMkLst>
          <pc:docMk/>
          <pc:sldMk cId="2142784856" sldId="275"/>
        </pc:sldMkLst>
      </pc:sldChg>
      <pc:sldChg chg="del">
        <pc:chgData name="HilarioC" userId="b790f688-0c99-421d-ad08-5e0c6e6e58c5" providerId="ADAL" clId="{AC948926-ABD2-4741-A5EF-73DAD254BD32}" dt="2020-07-22T04:25:59.408" v="799" actId="47"/>
        <pc:sldMkLst>
          <pc:docMk/>
          <pc:sldMk cId="3095336767" sldId="276"/>
        </pc:sldMkLst>
      </pc:sldChg>
      <pc:sldChg chg="del">
        <pc:chgData name="HilarioC" userId="b790f688-0c99-421d-ad08-5e0c6e6e58c5" providerId="ADAL" clId="{AC948926-ABD2-4741-A5EF-73DAD254BD32}" dt="2020-07-22T04:25:59.408" v="799" actId="47"/>
        <pc:sldMkLst>
          <pc:docMk/>
          <pc:sldMk cId="1558458838" sldId="277"/>
        </pc:sldMkLst>
      </pc:sldChg>
      <pc:sldChg chg="del">
        <pc:chgData name="HilarioC" userId="b790f688-0c99-421d-ad08-5e0c6e6e58c5" providerId="ADAL" clId="{AC948926-ABD2-4741-A5EF-73DAD254BD32}" dt="2020-07-22T04:25:59.408" v="799" actId="47"/>
        <pc:sldMkLst>
          <pc:docMk/>
          <pc:sldMk cId="1315505992" sldId="278"/>
        </pc:sldMkLst>
      </pc:sldChg>
      <pc:sldChg chg="del">
        <pc:chgData name="HilarioC" userId="b790f688-0c99-421d-ad08-5e0c6e6e58c5" providerId="ADAL" clId="{AC948926-ABD2-4741-A5EF-73DAD254BD32}" dt="2020-07-22T04:25:59.408" v="799" actId="47"/>
        <pc:sldMkLst>
          <pc:docMk/>
          <pc:sldMk cId="2463584413" sldId="279"/>
        </pc:sldMkLst>
      </pc:sldChg>
      <pc:sldChg chg="del">
        <pc:chgData name="HilarioC" userId="b790f688-0c99-421d-ad08-5e0c6e6e58c5" providerId="ADAL" clId="{AC948926-ABD2-4741-A5EF-73DAD254BD32}" dt="2020-07-22T04:14:38.324" v="593" actId="47"/>
        <pc:sldMkLst>
          <pc:docMk/>
          <pc:sldMk cId="320430035" sldId="280"/>
        </pc:sldMkLst>
      </pc:sldChg>
      <pc:sldChg chg="del">
        <pc:chgData name="HilarioC" userId="b790f688-0c99-421d-ad08-5e0c6e6e58c5" providerId="ADAL" clId="{AC948926-ABD2-4741-A5EF-73DAD254BD32}" dt="2020-07-22T04:14:38.324" v="593" actId="47"/>
        <pc:sldMkLst>
          <pc:docMk/>
          <pc:sldMk cId="2852034604" sldId="281"/>
        </pc:sldMkLst>
      </pc:sldChg>
      <pc:sldChg chg="del">
        <pc:chgData name="HilarioC" userId="b790f688-0c99-421d-ad08-5e0c6e6e58c5" providerId="ADAL" clId="{AC948926-ABD2-4741-A5EF-73DAD254BD32}" dt="2020-07-22T04:14:38.324" v="593" actId="47"/>
        <pc:sldMkLst>
          <pc:docMk/>
          <pc:sldMk cId="1126358519" sldId="282"/>
        </pc:sldMkLst>
      </pc:sldChg>
      <pc:sldChg chg="del">
        <pc:chgData name="HilarioC" userId="b790f688-0c99-421d-ad08-5e0c6e6e58c5" providerId="ADAL" clId="{AC948926-ABD2-4741-A5EF-73DAD254BD32}" dt="2020-07-22T04:14:38.324" v="593" actId="47"/>
        <pc:sldMkLst>
          <pc:docMk/>
          <pc:sldMk cId="2516483489" sldId="283"/>
        </pc:sldMkLst>
      </pc:sldChg>
      <pc:sldChg chg="del">
        <pc:chgData name="HilarioC" userId="b790f688-0c99-421d-ad08-5e0c6e6e58c5" providerId="ADAL" clId="{AC948926-ABD2-4741-A5EF-73DAD254BD32}" dt="2020-07-22T04:14:38.324" v="593" actId="47"/>
        <pc:sldMkLst>
          <pc:docMk/>
          <pc:sldMk cId="815552575" sldId="284"/>
        </pc:sldMkLst>
      </pc:sldChg>
      <pc:sldChg chg="del">
        <pc:chgData name="HilarioC" userId="b790f688-0c99-421d-ad08-5e0c6e6e58c5" providerId="ADAL" clId="{AC948926-ABD2-4741-A5EF-73DAD254BD32}" dt="2020-07-22T04:14:38.324" v="593" actId="47"/>
        <pc:sldMkLst>
          <pc:docMk/>
          <pc:sldMk cId="880576949" sldId="285"/>
        </pc:sldMkLst>
      </pc:sldChg>
      <pc:sldChg chg="del">
        <pc:chgData name="HilarioC" userId="b790f688-0c99-421d-ad08-5e0c6e6e58c5" providerId="ADAL" clId="{AC948926-ABD2-4741-A5EF-73DAD254BD32}" dt="2020-07-22T04:25:59.408" v="799" actId="47"/>
        <pc:sldMkLst>
          <pc:docMk/>
          <pc:sldMk cId="3429939997" sldId="287"/>
        </pc:sldMkLst>
      </pc:sldChg>
      <pc:sldChg chg="del">
        <pc:chgData name="HilarioC" userId="b790f688-0c99-421d-ad08-5e0c6e6e58c5" providerId="ADAL" clId="{AC948926-ABD2-4741-A5EF-73DAD254BD32}" dt="2020-07-22T04:25:59.408" v="799" actId="47"/>
        <pc:sldMkLst>
          <pc:docMk/>
          <pc:sldMk cId="3251595855" sldId="288"/>
        </pc:sldMkLst>
      </pc:sldChg>
      <pc:sldChg chg="del">
        <pc:chgData name="HilarioC" userId="b790f688-0c99-421d-ad08-5e0c6e6e58c5" providerId="ADAL" clId="{AC948926-ABD2-4741-A5EF-73DAD254BD32}" dt="2020-07-22T04:25:59.408" v="799" actId="47"/>
        <pc:sldMkLst>
          <pc:docMk/>
          <pc:sldMk cId="3960101983" sldId="289"/>
        </pc:sldMkLst>
      </pc:sldChg>
      <pc:sldChg chg="del">
        <pc:chgData name="HilarioC" userId="b790f688-0c99-421d-ad08-5e0c6e6e58c5" providerId="ADAL" clId="{AC948926-ABD2-4741-A5EF-73DAD254BD32}" dt="2020-07-22T04:25:59.408" v="799" actId="47"/>
        <pc:sldMkLst>
          <pc:docMk/>
          <pc:sldMk cId="1570714586" sldId="290"/>
        </pc:sldMkLst>
      </pc:sldChg>
      <pc:sldChg chg="del">
        <pc:chgData name="HilarioC" userId="b790f688-0c99-421d-ad08-5e0c6e6e58c5" providerId="ADAL" clId="{AC948926-ABD2-4741-A5EF-73DAD254BD32}" dt="2020-07-22T04:25:59.408" v="799" actId="47"/>
        <pc:sldMkLst>
          <pc:docMk/>
          <pc:sldMk cId="1845062971" sldId="291"/>
        </pc:sldMkLst>
      </pc:sldChg>
      <pc:sldChg chg="del">
        <pc:chgData name="HilarioC" userId="b790f688-0c99-421d-ad08-5e0c6e6e58c5" providerId="ADAL" clId="{AC948926-ABD2-4741-A5EF-73DAD254BD32}" dt="2020-07-22T04:25:59.408" v="799" actId="47"/>
        <pc:sldMkLst>
          <pc:docMk/>
          <pc:sldMk cId="2394279134" sldId="292"/>
        </pc:sldMkLst>
      </pc:sldChg>
      <pc:sldChg chg="del">
        <pc:chgData name="HilarioC" userId="b790f688-0c99-421d-ad08-5e0c6e6e58c5" providerId="ADAL" clId="{AC948926-ABD2-4741-A5EF-73DAD254BD32}" dt="2020-07-22T04:25:59.408" v="799" actId="47"/>
        <pc:sldMkLst>
          <pc:docMk/>
          <pc:sldMk cId="3883219972" sldId="293"/>
        </pc:sldMkLst>
      </pc:sldChg>
      <pc:sldChg chg="del">
        <pc:chgData name="HilarioC" userId="b790f688-0c99-421d-ad08-5e0c6e6e58c5" providerId="ADAL" clId="{AC948926-ABD2-4741-A5EF-73DAD254BD32}" dt="2020-07-22T04:25:59.408" v="799" actId="47"/>
        <pc:sldMkLst>
          <pc:docMk/>
          <pc:sldMk cId="2478677045" sldId="294"/>
        </pc:sldMkLst>
      </pc:sldChg>
      <pc:sldChg chg="del">
        <pc:chgData name="HilarioC" userId="b790f688-0c99-421d-ad08-5e0c6e6e58c5" providerId="ADAL" clId="{AC948926-ABD2-4741-A5EF-73DAD254BD32}" dt="2020-07-22T04:25:59.408" v="799" actId="47"/>
        <pc:sldMkLst>
          <pc:docMk/>
          <pc:sldMk cId="528496513" sldId="295"/>
        </pc:sldMkLst>
      </pc:sldChg>
      <pc:sldChg chg="del">
        <pc:chgData name="HilarioC" userId="b790f688-0c99-421d-ad08-5e0c6e6e58c5" providerId="ADAL" clId="{AC948926-ABD2-4741-A5EF-73DAD254BD32}" dt="2020-07-22T04:25:59.408" v="799" actId="47"/>
        <pc:sldMkLst>
          <pc:docMk/>
          <pc:sldMk cId="964830191" sldId="296"/>
        </pc:sldMkLst>
      </pc:sldChg>
      <pc:sldChg chg="del">
        <pc:chgData name="HilarioC" userId="b790f688-0c99-421d-ad08-5e0c6e6e58c5" providerId="ADAL" clId="{AC948926-ABD2-4741-A5EF-73DAD254BD32}" dt="2020-07-22T04:25:59.408" v="799" actId="47"/>
        <pc:sldMkLst>
          <pc:docMk/>
          <pc:sldMk cId="1980929711" sldId="297"/>
        </pc:sldMkLst>
      </pc:sldChg>
      <pc:sldChg chg="modSp del ord modAnim">
        <pc:chgData name="HilarioC" userId="b790f688-0c99-421d-ad08-5e0c6e6e58c5" providerId="ADAL" clId="{AC948926-ABD2-4741-A5EF-73DAD254BD32}" dt="2020-07-22T04:10:43.271" v="555" actId="47"/>
        <pc:sldMkLst>
          <pc:docMk/>
          <pc:sldMk cId="57194769" sldId="298"/>
        </pc:sldMkLst>
        <pc:spChg chg="mod">
          <ac:chgData name="HilarioC" userId="b790f688-0c99-421d-ad08-5e0c6e6e58c5" providerId="ADAL" clId="{AC948926-ABD2-4741-A5EF-73DAD254BD32}" dt="2020-07-22T03:58:29.712" v="272" actId="20577"/>
          <ac:spMkLst>
            <pc:docMk/>
            <pc:sldMk cId="57194769" sldId="298"/>
            <ac:spMk id="14" creationId="{3591B03D-D654-4EFA-9CCC-AAD4DCB64486}"/>
          </ac:spMkLst>
        </pc:spChg>
      </pc:sldChg>
      <pc:sldChg chg="del">
        <pc:chgData name="HilarioC" userId="b790f688-0c99-421d-ad08-5e0c6e6e58c5" providerId="ADAL" clId="{AC948926-ABD2-4741-A5EF-73DAD254BD32}" dt="2020-07-22T04:14:38.324" v="593" actId="47"/>
        <pc:sldMkLst>
          <pc:docMk/>
          <pc:sldMk cId="1884877357" sldId="300"/>
        </pc:sldMkLst>
      </pc:sldChg>
      <pc:sldChg chg="del">
        <pc:chgData name="HilarioC" userId="b790f688-0c99-421d-ad08-5e0c6e6e58c5" providerId="ADAL" clId="{AC948926-ABD2-4741-A5EF-73DAD254BD32}" dt="2020-07-22T04:25:59.408" v="799" actId="47"/>
        <pc:sldMkLst>
          <pc:docMk/>
          <pc:sldMk cId="3309192500" sldId="301"/>
        </pc:sldMkLst>
      </pc:sldChg>
      <pc:sldChg chg="del">
        <pc:chgData name="HilarioC" userId="b790f688-0c99-421d-ad08-5e0c6e6e58c5" providerId="ADAL" clId="{AC948926-ABD2-4741-A5EF-73DAD254BD32}" dt="2020-07-22T04:25:59.408" v="799" actId="47"/>
        <pc:sldMkLst>
          <pc:docMk/>
          <pc:sldMk cId="3036558897" sldId="302"/>
        </pc:sldMkLst>
      </pc:sldChg>
      <pc:sldChg chg="del">
        <pc:chgData name="HilarioC" userId="b790f688-0c99-421d-ad08-5e0c6e6e58c5" providerId="ADAL" clId="{AC948926-ABD2-4741-A5EF-73DAD254BD32}" dt="2020-07-22T04:25:59.408" v="799" actId="47"/>
        <pc:sldMkLst>
          <pc:docMk/>
          <pc:sldMk cId="3350495420" sldId="303"/>
        </pc:sldMkLst>
      </pc:sldChg>
      <pc:sldChg chg="del">
        <pc:chgData name="HilarioC" userId="b790f688-0c99-421d-ad08-5e0c6e6e58c5" providerId="ADAL" clId="{AC948926-ABD2-4741-A5EF-73DAD254BD32}" dt="2020-07-22T04:25:59.408" v="799" actId="47"/>
        <pc:sldMkLst>
          <pc:docMk/>
          <pc:sldMk cId="902202789" sldId="304"/>
        </pc:sldMkLst>
      </pc:sldChg>
      <pc:sldChg chg="del">
        <pc:chgData name="HilarioC" userId="b790f688-0c99-421d-ad08-5e0c6e6e58c5" providerId="ADAL" clId="{AC948926-ABD2-4741-A5EF-73DAD254BD32}" dt="2020-07-22T04:25:59.408" v="799" actId="47"/>
        <pc:sldMkLst>
          <pc:docMk/>
          <pc:sldMk cId="1959744120" sldId="305"/>
        </pc:sldMkLst>
      </pc:sldChg>
      <pc:sldChg chg="del">
        <pc:chgData name="HilarioC" userId="b790f688-0c99-421d-ad08-5e0c6e6e58c5" providerId="ADAL" clId="{AC948926-ABD2-4741-A5EF-73DAD254BD32}" dt="2020-07-22T04:35:21.418" v="940" actId="47"/>
        <pc:sldMkLst>
          <pc:docMk/>
          <pc:sldMk cId="3483313680" sldId="306"/>
        </pc:sldMkLst>
      </pc:sldChg>
      <pc:sldChg chg="addSp delSp add del mod">
        <pc:chgData name="HilarioC" userId="b790f688-0c99-421d-ad08-5e0c6e6e58c5" providerId="ADAL" clId="{AC948926-ABD2-4741-A5EF-73DAD254BD32}" dt="2020-07-22T04:10:41.524" v="554" actId="47"/>
        <pc:sldMkLst>
          <pc:docMk/>
          <pc:sldMk cId="2606140924" sldId="307"/>
        </pc:sldMkLst>
        <pc:spChg chg="del">
          <ac:chgData name="HilarioC" userId="b790f688-0c99-421d-ad08-5e0c6e6e58c5" providerId="ADAL" clId="{AC948926-ABD2-4741-A5EF-73DAD254BD32}" dt="2020-07-19T17:58:51.860" v="1" actId="478"/>
          <ac:spMkLst>
            <pc:docMk/>
            <pc:sldMk cId="2606140924" sldId="307"/>
            <ac:spMk id="12" creationId="{FA3A1027-56C0-4587-967E-2C364C4E81AC}"/>
          </ac:spMkLst>
        </pc:spChg>
        <pc:spChg chg="del">
          <ac:chgData name="HilarioC" userId="b790f688-0c99-421d-ad08-5e0c6e6e58c5" providerId="ADAL" clId="{AC948926-ABD2-4741-A5EF-73DAD254BD32}" dt="2020-07-19T17:58:51.860" v="1" actId="478"/>
          <ac:spMkLst>
            <pc:docMk/>
            <pc:sldMk cId="2606140924" sldId="307"/>
            <ac:spMk id="13" creationId="{C180341E-F143-46B5-ABBC-722A17752878}"/>
          </ac:spMkLst>
        </pc:spChg>
        <pc:picChg chg="add del">
          <ac:chgData name="HilarioC" userId="b790f688-0c99-421d-ad08-5e0c6e6e58c5" providerId="ADAL" clId="{AC948926-ABD2-4741-A5EF-73DAD254BD32}" dt="2020-07-19T17:59:47.737" v="3" actId="478"/>
          <ac:picMkLst>
            <pc:docMk/>
            <pc:sldMk cId="2606140924" sldId="307"/>
            <ac:picMk id="3" creationId="{8D672256-476F-4969-AE1C-93DCB4CD2C78}"/>
          </ac:picMkLst>
        </pc:picChg>
        <pc:picChg chg="add del">
          <ac:chgData name="HilarioC" userId="b790f688-0c99-421d-ad08-5e0c6e6e58c5" providerId="ADAL" clId="{AC948926-ABD2-4741-A5EF-73DAD254BD32}" dt="2020-07-22T04:10:40.042" v="553" actId="21"/>
          <ac:picMkLst>
            <pc:docMk/>
            <pc:sldMk cId="2606140924" sldId="307"/>
            <ac:picMk id="5" creationId="{BB745ACA-1A72-4D23-8CDC-FE0B3495F54F}"/>
          </ac:picMkLst>
        </pc:picChg>
      </pc:sldChg>
      <pc:sldChg chg="modSp add modAnim">
        <pc:chgData name="HilarioC" userId="b790f688-0c99-421d-ad08-5e0c6e6e58c5" providerId="ADAL" clId="{AC948926-ABD2-4741-A5EF-73DAD254BD32}" dt="2020-07-22T04:14:26.193" v="589"/>
        <pc:sldMkLst>
          <pc:docMk/>
          <pc:sldMk cId="4176232382" sldId="308"/>
        </pc:sldMkLst>
        <pc:spChg chg="mod">
          <ac:chgData name="HilarioC" userId="b790f688-0c99-421d-ad08-5e0c6e6e58c5" providerId="ADAL" clId="{AC948926-ABD2-4741-A5EF-73DAD254BD32}" dt="2020-07-22T03:50:49.337" v="37" actId="20577"/>
          <ac:spMkLst>
            <pc:docMk/>
            <pc:sldMk cId="4176232382" sldId="308"/>
            <ac:spMk id="6" creationId="{C5B7D0D1-35F8-4FE3-8EE1-008E209271B1}"/>
          </ac:spMkLst>
        </pc:spChg>
      </pc:sldChg>
      <pc:sldChg chg="addSp modSp add mod modAnim">
        <pc:chgData name="HilarioC" userId="b790f688-0c99-421d-ad08-5e0c6e6e58c5" providerId="ADAL" clId="{AC948926-ABD2-4741-A5EF-73DAD254BD32}" dt="2020-07-22T04:19:10.679" v="681"/>
        <pc:sldMkLst>
          <pc:docMk/>
          <pc:sldMk cId="3868395431" sldId="309"/>
        </pc:sldMkLst>
        <pc:spChg chg="add mod">
          <ac:chgData name="HilarioC" userId="b790f688-0c99-421d-ad08-5e0c6e6e58c5" providerId="ADAL" clId="{AC948926-ABD2-4741-A5EF-73DAD254BD32}" dt="2020-07-22T03:56:23.491" v="245" actId="14100"/>
          <ac:spMkLst>
            <pc:docMk/>
            <pc:sldMk cId="3868395431" sldId="309"/>
            <ac:spMk id="4" creationId="{E0E03FB8-0DF0-4FC3-B9EF-F6B1E3531371}"/>
          </ac:spMkLst>
        </pc:spChg>
        <pc:spChg chg="add mod">
          <ac:chgData name="HilarioC" userId="b790f688-0c99-421d-ad08-5e0c6e6e58c5" providerId="ADAL" clId="{AC948926-ABD2-4741-A5EF-73DAD254BD32}" dt="2020-07-22T03:56:44.308" v="248" actId="114"/>
          <ac:spMkLst>
            <pc:docMk/>
            <pc:sldMk cId="3868395431" sldId="309"/>
            <ac:spMk id="5" creationId="{581E0353-7260-4083-B0A2-9EDC9DFF78FB}"/>
          </ac:spMkLst>
        </pc:spChg>
        <pc:spChg chg="mod">
          <ac:chgData name="HilarioC" userId="b790f688-0c99-421d-ad08-5e0c6e6e58c5" providerId="ADAL" clId="{AC948926-ABD2-4741-A5EF-73DAD254BD32}" dt="2020-07-22T03:51:00.939" v="40" actId="20577"/>
          <ac:spMkLst>
            <pc:docMk/>
            <pc:sldMk cId="3868395431" sldId="309"/>
            <ac:spMk id="6" creationId="{C5B7D0D1-35F8-4FE3-8EE1-008E209271B1}"/>
          </ac:spMkLst>
        </pc:spChg>
      </pc:sldChg>
      <pc:sldChg chg="modSp add modAnim">
        <pc:chgData name="HilarioC" userId="b790f688-0c99-421d-ad08-5e0c6e6e58c5" providerId="ADAL" clId="{AC948926-ABD2-4741-A5EF-73DAD254BD32}" dt="2020-07-22T04:14:15.983" v="585"/>
        <pc:sldMkLst>
          <pc:docMk/>
          <pc:sldMk cId="3398046797" sldId="310"/>
        </pc:sldMkLst>
        <pc:spChg chg="mod">
          <ac:chgData name="HilarioC" userId="b790f688-0c99-421d-ad08-5e0c6e6e58c5" providerId="ADAL" clId="{AC948926-ABD2-4741-A5EF-73DAD254BD32}" dt="2020-07-22T04:02:38.415" v="305" actId="20577"/>
          <ac:spMkLst>
            <pc:docMk/>
            <pc:sldMk cId="3398046797" sldId="310"/>
            <ac:spMk id="6" creationId="{C5B7D0D1-35F8-4FE3-8EE1-008E209271B1}"/>
          </ac:spMkLst>
        </pc:spChg>
      </pc:sldChg>
      <pc:sldChg chg="modSp add modAnim">
        <pc:chgData name="HilarioC" userId="b790f688-0c99-421d-ad08-5e0c6e6e58c5" providerId="ADAL" clId="{AC948926-ABD2-4741-A5EF-73DAD254BD32}" dt="2020-07-22T04:13:52.681" v="578"/>
        <pc:sldMkLst>
          <pc:docMk/>
          <pc:sldMk cId="1737425823" sldId="311"/>
        </pc:sldMkLst>
        <pc:spChg chg="mod">
          <ac:chgData name="HilarioC" userId="b790f688-0c99-421d-ad08-5e0c6e6e58c5" providerId="ADAL" clId="{AC948926-ABD2-4741-A5EF-73DAD254BD32}" dt="2020-07-22T03:53:10.907" v="54" actId="20577"/>
          <ac:spMkLst>
            <pc:docMk/>
            <pc:sldMk cId="1737425823" sldId="311"/>
            <ac:spMk id="6" creationId="{C5B7D0D1-35F8-4FE3-8EE1-008E209271B1}"/>
          </ac:spMkLst>
        </pc:spChg>
      </pc:sldChg>
      <pc:sldChg chg="modSp add modAnim">
        <pc:chgData name="HilarioC" userId="b790f688-0c99-421d-ad08-5e0c6e6e58c5" providerId="ADAL" clId="{AC948926-ABD2-4741-A5EF-73DAD254BD32}" dt="2020-07-22T04:13:55.667" v="579"/>
        <pc:sldMkLst>
          <pc:docMk/>
          <pc:sldMk cId="1418862363" sldId="312"/>
        </pc:sldMkLst>
        <pc:spChg chg="mod">
          <ac:chgData name="HilarioC" userId="b790f688-0c99-421d-ad08-5e0c6e6e58c5" providerId="ADAL" clId="{AC948926-ABD2-4741-A5EF-73DAD254BD32}" dt="2020-07-22T03:52:46.998" v="50" actId="20577"/>
          <ac:spMkLst>
            <pc:docMk/>
            <pc:sldMk cId="1418862363" sldId="312"/>
            <ac:spMk id="6" creationId="{C5B7D0D1-35F8-4FE3-8EE1-008E209271B1}"/>
          </ac:spMkLst>
        </pc:spChg>
      </pc:sldChg>
      <pc:sldChg chg="modSp add modAnim">
        <pc:chgData name="HilarioC" userId="b790f688-0c99-421d-ad08-5e0c6e6e58c5" providerId="ADAL" clId="{AC948926-ABD2-4741-A5EF-73DAD254BD32}" dt="2020-07-22T04:19:41.096" v="685"/>
        <pc:sldMkLst>
          <pc:docMk/>
          <pc:sldMk cId="3625519113" sldId="313"/>
        </pc:sldMkLst>
        <pc:spChg chg="mod">
          <ac:chgData name="HilarioC" userId="b790f688-0c99-421d-ad08-5e0c6e6e58c5" providerId="ADAL" clId="{AC948926-ABD2-4741-A5EF-73DAD254BD32}" dt="2020-07-22T03:53:24.258" v="57" actId="20577"/>
          <ac:spMkLst>
            <pc:docMk/>
            <pc:sldMk cId="3625519113" sldId="313"/>
            <ac:spMk id="6" creationId="{C5B7D0D1-35F8-4FE3-8EE1-008E209271B1}"/>
          </ac:spMkLst>
        </pc:spChg>
      </pc:sldChg>
      <pc:sldChg chg="modSp add mod modAnim">
        <pc:chgData name="HilarioC" userId="b790f688-0c99-421d-ad08-5e0c6e6e58c5" providerId="ADAL" clId="{AC948926-ABD2-4741-A5EF-73DAD254BD32}" dt="2020-07-22T04:22:02.082" v="750"/>
        <pc:sldMkLst>
          <pc:docMk/>
          <pc:sldMk cId="2315343421" sldId="314"/>
        </pc:sldMkLst>
        <pc:spChg chg="mod">
          <ac:chgData name="HilarioC" userId="b790f688-0c99-421d-ad08-5e0c6e6e58c5" providerId="ADAL" clId="{AC948926-ABD2-4741-A5EF-73DAD254BD32}" dt="2020-07-22T03:53:51.260" v="64" actId="21"/>
          <ac:spMkLst>
            <pc:docMk/>
            <pc:sldMk cId="2315343421" sldId="314"/>
            <ac:spMk id="6" creationId="{C5B7D0D1-35F8-4FE3-8EE1-008E209271B1}"/>
          </ac:spMkLst>
        </pc:spChg>
      </pc:sldChg>
      <pc:sldChg chg="addSp modSp add mod modAnim">
        <pc:chgData name="HilarioC" userId="b790f688-0c99-421d-ad08-5e0c6e6e58c5" providerId="ADAL" clId="{AC948926-ABD2-4741-A5EF-73DAD254BD32}" dt="2020-07-22T04:29:03.299" v="877" actId="1035"/>
        <pc:sldMkLst>
          <pc:docMk/>
          <pc:sldMk cId="3430029032" sldId="315"/>
        </pc:sldMkLst>
        <pc:spChg chg="add mod">
          <ac:chgData name="HilarioC" userId="b790f688-0c99-421d-ad08-5e0c6e6e58c5" providerId="ADAL" clId="{AC948926-ABD2-4741-A5EF-73DAD254BD32}" dt="2020-07-22T04:27:16.248" v="804" actId="1076"/>
          <ac:spMkLst>
            <pc:docMk/>
            <pc:sldMk cId="3430029032" sldId="315"/>
            <ac:spMk id="4" creationId="{2DE10CB6-6484-4AF5-A3BF-5F2065AA8E2C}"/>
          </ac:spMkLst>
        </pc:spChg>
        <pc:spChg chg="add mod">
          <ac:chgData name="HilarioC" userId="b790f688-0c99-421d-ad08-5e0c6e6e58c5" providerId="ADAL" clId="{AC948926-ABD2-4741-A5EF-73DAD254BD32}" dt="2020-07-22T04:29:03.299" v="877" actId="1035"/>
          <ac:spMkLst>
            <pc:docMk/>
            <pc:sldMk cId="3430029032" sldId="315"/>
            <ac:spMk id="5" creationId="{DD2F04D9-D402-4E01-8E4E-F262FB9CEE27}"/>
          </ac:spMkLst>
        </pc:spChg>
        <pc:spChg chg="mod">
          <ac:chgData name="HilarioC" userId="b790f688-0c99-421d-ad08-5e0c6e6e58c5" providerId="ADAL" clId="{AC948926-ABD2-4741-A5EF-73DAD254BD32}" dt="2020-07-22T04:26:58.683" v="803" actId="14100"/>
          <ac:spMkLst>
            <pc:docMk/>
            <pc:sldMk cId="3430029032" sldId="315"/>
            <ac:spMk id="6" creationId="{C5B7D0D1-35F8-4FE3-8EE1-008E209271B1}"/>
          </ac:spMkLst>
        </pc:spChg>
        <pc:spChg chg="add mod">
          <ac:chgData name="HilarioC" userId="b790f688-0c99-421d-ad08-5e0c6e6e58c5" providerId="ADAL" clId="{AC948926-ABD2-4741-A5EF-73DAD254BD32}" dt="2020-07-22T04:25:19.962" v="794"/>
          <ac:spMkLst>
            <pc:docMk/>
            <pc:sldMk cId="3430029032" sldId="315"/>
            <ac:spMk id="8" creationId="{D21DC505-7D24-423F-AB7E-F4CF0BA1BBB4}"/>
          </ac:spMkLst>
        </pc:spChg>
        <pc:spChg chg="add mod">
          <ac:chgData name="HilarioC" userId="b790f688-0c99-421d-ad08-5e0c6e6e58c5" providerId="ADAL" clId="{AC948926-ABD2-4741-A5EF-73DAD254BD32}" dt="2020-07-22T04:25:19.962" v="794"/>
          <ac:spMkLst>
            <pc:docMk/>
            <pc:sldMk cId="3430029032" sldId="315"/>
            <ac:spMk id="9" creationId="{8A4B78A7-3C88-4E62-83E6-AEAC28D29B27}"/>
          </ac:spMkLst>
        </pc:spChg>
      </pc:sldChg>
      <pc:sldChg chg="add del">
        <pc:chgData name="HilarioC" userId="b790f688-0c99-421d-ad08-5e0c6e6e58c5" providerId="ADAL" clId="{AC948926-ABD2-4741-A5EF-73DAD254BD32}" dt="2020-07-22T04:25:59.408" v="799" actId="47"/>
        <pc:sldMkLst>
          <pc:docMk/>
          <pc:sldMk cId="1905982606" sldId="316"/>
        </pc:sldMkLst>
      </pc:sldChg>
      <pc:sldChg chg="add modAnim">
        <pc:chgData name="HilarioC" userId="b790f688-0c99-421d-ad08-5e0c6e6e58c5" providerId="ADAL" clId="{AC948926-ABD2-4741-A5EF-73DAD254BD32}" dt="2020-07-22T04:14:28.230" v="590"/>
        <pc:sldMkLst>
          <pc:docMk/>
          <pc:sldMk cId="911913784" sldId="317"/>
        </pc:sldMkLst>
      </pc:sldChg>
      <pc:sldChg chg="add del">
        <pc:chgData name="HilarioC" userId="b790f688-0c99-421d-ad08-5e0c6e6e58c5" providerId="ADAL" clId="{AC948926-ABD2-4741-A5EF-73DAD254BD32}" dt="2020-07-22T04:00:53.115" v="291" actId="47"/>
        <pc:sldMkLst>
          <pc:docMk/>
          <pc:sldMk cId="50198869" sldId="318"/>
        </pc:sldMkLst>
      </pc:sldChg>
      <pc:sldChg chg="modSp add modAnim">
        <pc:chgData name="HilarioC" userId="b790f688-0c99-421d-ad08-5e0c6e6e58c5" providerId="ADAL" clId="{AC948926-ABD2-4741-A5EF-73DAD254BD32}" dt="2020-07-22T04:14:30.423" v="591"/>
        <pc:sldMkLst>
          <pc:docMk/>
          <pc:sldMk cId="1560583829" sldId="318"/>
        </pc:sldMkLst>
        <pc:spChg chg="mod">
          <ac:chgData name="HilarioC" userId="b790f688-0c99-421d-ad08-5e0c6e6e58c5" providerId="ADAL" clId="{AC948926-ABD2-4741-A5EF-73DAD254BD32}" dt="2020-07-22T04:01:05.986" v="293" actId="207"/>
          <ac:spMkLst>
            <pc:docMk/>
            <pc:sldMk cId="1560583829" sldId="318"/>
            <ac:spMk id="6" creationId="{C5B7D0D1-35F8-4FE3-8EE1-008E209271B1}"/>
          </ac:spMkLst>
        </pc:spChg>
      </pc:sldChg>
      <pc:sldChg chg="add ord modAnim">
        <pc:chgData name="HilarioC" userId="b790f688-0c99-421d-ad08-5e0c6e6e58c5" providerId="ADAL" clId="{AC948926-ABD2-4741-A5EF-73DAD254BD32}" dt="2020-07-22T04:14:20.363" v="587"/>
        <pc:sldMkLst>
          <pc:docMk/>
          <pc:sldMk cId="3585676469" sldId="319"/>
        </pc:sldMkLst>
      </pc:sldChg>
      <pc:sldChg chg="modSp add modAnim">
        <pc:chgData name="HilarioC" userId="b790f688-0c99-421d-ad08-5e0c6e6e58c5" providerId="ADAL" clId="{AC948926-ABD2-4741-A5EF-73DAD254BD32}" dt="2020-07-22T04:14:18.502" v="586"/>
        <pc:sldMkLst>
          <pc:docMk/>
          <pc:sldMk cId="705926177" sldId="320"/>
        </pc:sldMkLst>
        <pc:spChg chg="mod">
          <ac:chgData name="HilarioC" userId="b790f688-0c99-421d-ad08-5e0c6e6e58c5" providerId="ADAL" clId="{AC948926-ABD2-4741-A5EF-73DAD254BD32}" dt="2020-07-22T04:02:10.729" v="301" actId="207"/>
          <ac:spMkLst>
            <pc:docMk/>
            <pc:sldMk cId="705926177" sldId="320"/>
            <ac:spMk id="6" creationId="{C5B7D0D1-35F8-4FE3-8EE1-008E209271B1}"/>
          </ac:spMkLst>
        </pc:spChg>
      </pc:sldChg>
      <pc:sldChg chg="modSp add modAnim">
        <pc:chgData name="HilarioC" userId="b790f688-0c99-421d-ad08-5e0c6e6e58c5" providerId="ADAL" clId="{AC948926-ABD2-4741-A5EF-73DAD254BD32}" dt="2020-07-22T04:14:14.183" v="584"/>
        <pc:sldMkLst>
          <pc:docMk/>
          <pc:sldMk cId="14555515" sldId="321"/>
        </pc:sldMkLst>
        <pc:spChg chg="mod">
          <ac:chgData name="HilarioC" userId="b790f688-0c99-421d-ad08-5e0c6e6e58c5" providerId="ADAL" clId="{AC948926-ABD2-4741-A5EF-73DAD254BD32}" dt="2020-07-22T04:03:27.517" v="308" actId="207"/>
          <ac:spMkLst>
            <pc:docMk/>
            <pc:sldMk cId="14555515" sldId="321"/>
            <ac:spMk id="6" creationId="{C5B7D0D1-35F8-4FE3-8EE1-008E209271B1}"/>
          </ac:spMkLst>
        </pc:spChg>
      </pc:sldChg>
      <pc:sldChg chg="addSp modSp add mod modAnim">
        <pc:chgData name="HilarioC" userId="b790f688-0c99-421d-ad08-5e0c6e6e58c5" providerId="ADAL" clId="{AC948926-ABD2-4741-A5EF-73DAD254BD32}" dt="2020-07-22T04:14:11.551" v="583"/>
        <pc:sldMkLst>
          <pc:docMk/>
          <pc:sldMk cId="1487260543" sldId="322"/>
        </pc:sldMkLst>
        <pc:spChg chg="add mod">
          <ac:chgData name="HilarioC" userId="b790f688-0c99-421d-ad08-5e0c6e6e58c5" providerId="ADAL" clId="{AC948926-ABD2-4741-A5EF-73DAD254BD32}" dt="2020-07-22T04:05:39.717" v="401" actId="14100"/>
          <ac:spMkLst>
            <pc:docMk/>
            <pc:sldMk cId="1487260543" sldId="322"/>
            <ac:spMk id="4" creationId="{E99ECB27-50DD-4CC0-82E2-308CAA84D309}"/>
          </ac:spMkLst>
        </pc:spChg>
        <pc:spChg chg="add mod">
          <ac:chgData name="HilarioC" userId="b790f688-0c99-421d-ad08-5e0c6e6e58c5" providerId="ADAL" clId="{AC948926-ABD2-4741-A5EF-73DAD254BD32}" dt="2020-07-22T04:06:16.063" v="435" actId="207"/>
          <ac:spMkLst>
            <pc:docMk/>
            <pc:sldMk cId="1487260543" sldId="322"/>
            <ac:spMk id="5" creationId="{8D7D2A9F-5DB2-4ADA-AA37-3759B1ED64C8}"/>
          </ac:spMkLst>
        </pc:spChg>
        <pc:spChg chg="mod">
          <ac:chgData name="HilarioC" userId="b790f688-0c99-421d-ad08-5e0c6e6e58c5" providerId="ADAL" clId="{AC948926-ABD2-4741-A5EF-73DAD254BD32}" dt="2020-07-22T04:03:46.454" v="311" actId="207"/>
          <ac:spMkLst>
            <pc:docMk/>
            <pc:sldMk cId="1487260543" sldId="322"/>
            <ac:spMk id="6" creationId="{C5B7D0D1-35F8-4FE3-8EE1-008E209271B1}"/>
          </ac:spMkLst>
        </pc:spChg>
      </pc:sldChg>
      <pc:sldChg chg="modSp add mod modAnim">
        <pc:chgData name="HilarioC" userId="b790f688-0c99-421d-ad08-5e0c6e6e58c5" providerId="ADAL" clId="{AC948926-ABD2-4741-A5EF-73DAD254BD32}" dt="2020-07-22T04:19:23.848" v="682"/>
        <pc:sldMkLst>
          <pc:docMk/>
          <pc:sldMk cId="760488330" sldId="323"/>
        </pc:sldMkLst>
        <pc:spChg chg="mod">
          <ac:chgData name="HilarioC" userId="b790f688-0c99-421d-ad08-5e0c6e6e58c5" providerId="ADAL" clId="{AC948926-ABD2-4741-A5EF-73DAD254BD32}" dt="2020-07-22T04:06:46.315" v="467" actId="122"/>
          <ac:spMkLst>
            <pc:docMk/>
            <pc:sldMk cId="760488330" sldId="323"/>
            <ac:spMk id="5" creationId="{8D7D2A9F-5DB2-4ADA-AA37-3759B1ED64C8}"/>
          </ac:spMkLst>
        </pc:spChg>
      </pc:sldChg>
      <pc:sldChg chg="modSp add mod modAnim">
        <pc:chgData name="HilarioC" userId="b790f688-0c99-421d-ad08-5e0c6e6e58c5" providerId="ADAL" clId="{AC948926-ABD2-4741-A5EF-73DAD254BD32}" dt="2020-07-22T04:19:28.386" v="683"/>
        <pc:sldMkLst>
          <pc:docMk/>
          <pc:sldMk cId="427154888" sldId="324"/>
        </pc:sldMkLst>
        <pc:spChg chg="mod">
          <ac:chgData name="HilarioC" userId="b790f688-0c99-421d-ad08-5e0c6e6e58c5" providerId="ADAL" clId="{AC948926-ABD2-4741-A5EF-73DAD254BD32}" dt="2020-07-22T04:07:20.196" v="502" actId="20577"/>
          <ac:spMkLst>
            <pc:docMk/>
            <pc:sldMk cId="427154888" sldId="324"/>
            <ac:spMk id="5" creationId="{8D7D2A9F-5DB2-4ADA-AA37-3759B1ED64C8}"/>
          </ac:spMkLst>
        </pc:spChg>
      </pc:sldChg>
      <pc:sldChg chg="modSp add modAnim">
        <pc:chgData name="HilarioC" userId="b790f688-0c99-421d-ad08-5e0c6e6e58c5" providerId="ADAL" clId="{AC948926-ABD2-4741-A5EF-73DAD254BD32}" dt="2020-07-22T04:19:32.193" v="684"/>
        <pc:sldMkLst>
          <pc:docMk/>
          <pc:sldMk cId="1109931579" sldId="325"/>
        </pc:sldMkLst>
        <pc:spChg chg="mod">
          <ac:chgData name="HilarioC" userId="b790f688-0c99-421d-ad08-5e0c6e6e58c5" providerId="ADAL" clId="{AC948926-ABD2-4741-A5EF-73DAD254BD32}" dt="2020-07-22T04:07:38.492" v="510" actId="20577"/>
          <ac:spMkLst>
            <pc:docMk/>
            <pc:sldMk cId="1109931579" sldId="325"/>
            <ac:spMk id="5" creationId="{8D7D2A9F-5DB2-4ADA-AA37-3759B1ED64C8}"/>
          </ac:spMkLst>
        </pc:spChg>
      </pc:sldChg>
      <pc:sldChg chg="addSp modSp add mod modAnim">
        <pc:chgData name="HilarioC" userId="b790f688-0c99-421d-ad08-5e0c6e6e58c5" providerId="ADAL" clId="{AC948926-ABD2-4741-A5EF-73DAD254BD32}" dt="2020-07-22T04:12:54.228" v="576"/>
        <pc:sldMkLst>
          <pc:docMk/>
          <pc:sldMk cId="241606649" sldId="326"/>
        </pc:sldMkLst>
        <pc:spChg chg="add mod">
          <ac:chgData name="HilarioC" userId="b790f688-0c99-421d-ad08-5e0c6e6e58c5" providerId="ADAL" clId="{AC948926-ABD2-4741-A5EF-73DAD254BD32}" dt="2020-07-22T04:10:26.040" v="551" actId="1076"/>
          <ac:spMkLst>
            <pc:docMk/>
            <pc:sldMk cId="241606649" sldId="326"/>
            <ac:spMk id="4" creationId="{AF8BD3EB-978C-42A5-BEF5-02095E8784CF}"/>
          </ac:spMkLst>
        </pc:spChg>
        <pc:spChg chg="add mod">
          <ac:chgData name="HilarioC" userId="b790f688-0c99-421d-ad08-5e0c6e6e58c5" providerId="ADAL" clId="{AC948926-ABD2-4741-A5EF-73DAD254BD32}" dt="2020-07-22T04:10:29.005" v="552" actId="114"/>
          <ac:spMkLst>
            <pc:docMk/>
            <pc:sldMk cId="241606649" sldId="326"/>
            <ac:spMk id="5" creationId="{B4F44AE1-A10D-4BC5-B10B-A108C91FCBD5}"/>
          </ac:spMkLst>
        </pc:spChg>
        <pc:spChg chg="mod">
          <ac:chgData name="HilarioC" userId="b790f688-0c99-421d-ad08-5e0c6e6e58c5" providerId="ADAL" clId="{AC948926-ABD2-4741-A5EF-73DAD254BD32}" dt="2020-07-22T04:08:03.189" v="513" actId="207"/>
          <ac:spMkLst>
            <pc:docMk/>
            <pc:sldMk cId="241606649" sldId="326"/>
            <ac:spMk id="6" creationId="{C5B7D0D1-35F8-4FE3-8EE1-008E209271B1}"/>
          </ac:spMkLst>
        </pc:spChg>
        <pc:picChg chg="add mod">
          <ac:chgData name="HilarioC" userId="b790f688-0c99-421d-ad08-5e0c6e6e58c5" providerId="ADAL" clId="{AC948926-ABD2-4741-A5EF-73DAD254BD32}" dt="2020-07-22T04:10:58.972" v="560" actId="1076"/>
          <ac:picMkLst>
            <pc:docMk/>
            <pc:sldMk cId="241606649" sldId="326"/>
            <ac:picMk id="8" creationId="{D66412DE-6DA3-4EA7-88D2-5B6A9B451132}"/>
          </ac:picMkLst>
        </pc:picChg>
      </pc:sldChg>
      <pc:sldChg chg="add del">
        <pc:chgData name="HilarioC" userId="b790f688-0c99-421d-ad08-5e0c6e6e58c5" providerId="ADAL" clId="{AC948926-ABD2-4741-A5EF-73DAD254BD32}" dt="2020-07-22T04:13:44.727" v="577" actId="47"/>
        <pc:sldMkLst>
          <pc:docMk/>
          <pc:sldMk cId="1953402016" sldId="327"/>
        </pc:sldMkLst>
      </pc:sldChg>
      <pc:sldChg chg="addSp delSp modSp add mod delAnim">
        <pc:chgData name="HilarioC" userId="b790f688-0c99-421d-ad08-5e0c6e6e58c5" providerId="ADAL" clId="{AC948926-ABD2-4741-A5EF-73DAD254BD32}" dt="2020-07-22T04:20:06.601" v="694" actId="20577"/>
        <pc:sldMkLst>
          <pc:docMk/>
          <pc:sldMk cId="2673999139" sldId="327"/>
        </pc:sldMkLst>
        <pc:spChg chg="del">
          <ac:chgData name="HilarioC" userId="b790f688-0c99-421d-ad08-5e0c6e6e58c5" providerId="ADAL" clId="{AC948926-ABD2-4741-A5EF-73DAD254BD32}" dt="2020-07-22T04:19:53.660" v="687" actId="478"/>
          <ac:spMkLst>
            <pc:docMk/>
            <pc:sldMk cId="2673999139" sldId="327"/>
            <ac:spMk id="4" creationId="{AF8BD3EB-978C-42A5-BEF5-02095E8784CF}"/>
          </ac:spMkLst>
        </pc:spChg>
        <pc:spChg chg="del">
          <ac:chgData name="HilarioC" userId="b790f688-0c99-421d-ad08-5e0c6e6e58c5" providerId="ADAL" clId="{AC948926-ABD2-4741-A5EF-73DAD254BD32}" dt="2020-07-22T04:19:53.660" v="687" actId="478"/>
          <ac:spMkLst>
            <pc:docMk/>
            <pc:sldMk cId="2673999139" sldId="327"/>
            <ac:spMk id="5" creationId="{B4F44AE1-A10D-4BC5-B10B-A108C91FCBD5}"/>
          </ac:spMkLst>
        </pc:spChg>
        <pc:spChg chg="add mod">
          <ac:chgData name="HilarioC" userId="b790f688-0c99-421d-ad08-5e0c6e6e58c5" providerId="ADAL" clId="{AC948926-ABD2-4741-A5EF-73DAD254BD32}" dt="2020-07-22T04:19:54.961" v="688"/>
          <ac:spMkLst>
            <pc:docMk/>
            <pc:sldMk cId="2673999139" sldId="327"/>
            <ac:spMk id="9" creationId="{70A0BD49-3755-4BD7-97D4-85F4E0833849}"/>
          </ac:spMkLst>
        </pc:spChg>
        <pc:spChg chg="add mod">
          <ac:chgData name="HilarioC" userId="b790f688-0c99-421d-ad08-5e0c6e6e58c5" providerId="ADAL" clId="{AC948926-ABD2-4741-A5EF-73DAD254BD32}" dt="2020-07-22T04:20:06.601" v="694" actId="20577"/>
          <ac:spMkLst>
            <pc:docMk/>
            <pc:sldMk cId="2673999139" sldId="327"/>
            <ac:spMk id="10" creationId="{4D073C75-9776-4FE0-95B4-5EB50B5C2BB6}"/>
          </ac:spMkLst>
        </pc:spChg>
        <pc:picChg chg="del">
          <ac:chgData name="HilarioC" userId="b790f688-0c99-421d-ad08-5e0c6e6e58c5" providerId="ADAL" clId="{AC948926-ABD2-4741-A5EF-73DAD254BD32}" dt="2020-07-22T04:19:53.660" v="687" actId="478"/>
          <ac:picMkLst>
            <pc:docMk/>
            <pc:sldMk cId="2673999139" sldId="327"/>
            <ac:picMk id="8" creationId="{D66412DE-6DA3-4EA7-88D2-5B6A9B451132}"/>
          </ac:picMkLst>
        </pc:picChg>
      </pc:sldChg>
      <pc:sldChg chg="addSp delSp modSp add mod">
        <pc:chgData name="HilarioC" userId="b790f688-0c99-421d-ad08-5e0c6e6e58c5" providerId="ADAL" clId="{AC948926-ABD2-4741-A5EF-73DAD254BD32}" dt="2020-07-22T04:20:49.829" v="739" actId="1035"/>
        <pc:sldMkLst>
          <pc:docMk/>
          <pc:sldMk cId="2518242736" sldId="328"/>
        </pc:sldMkLst>
        <pc:spChg chg="add del mod">
          <ac:chgData name="HilarioC" userId="b790f688-0c99-421d-ad08-5e0c6e6e58c5" providerId="ADAL" clId="{AC948926-ABD2-4741-A5EF-73DAD254BD32}" dt="2020-07-22T04:20:49.829" v="739" actId="1035"/>
          <ac:spMkLst>
            <pc:docMk/>
            <pc:sldMk cId="2518242736" sldId="328"/>
            <ac:spMk id="10" creationId="{4D073C75-9776-4FE0-95B4-5EB50B5C2BB6}"/>
          </ac:spMkLst>
        </pc:spChg>
      </pc:sldChg>
      <pc:sldChg chg="add del">
        <pc:chgData name="HilarioC" userId="b790f688-0c99-421d-ad08-5e0c6e6e58c5" providerId="ADAL" clId="{AC948926-ABD2-4741-A5EF-73DAD254BD32}" dt="2020-07-22T04:21:13.265" v="741"/>
        <pc:sldMkLst>
          <pc:docMk/>
          <pc:sldMk cId="1576119622" sldId="329"/>
        </pc:sldMkLst>
      </pc:sldChg>
      <pc:sldChg chg="add ord">
        <pc:chgData name="HilarioC" userId="b790f688-0c99-421d-ad08-5e0c6e6e58c5" providerId="ADAL" clId="{AC948926-ABD2-4741-A5EF-73DAD254BD32}" dt="2020-07-22T04:21:29.996" v="746"/>
        <pc:sldMkLst>
          <pc:docMk/>
          <pc:sldMk cId="3348174718" sldId="329"/>
        </pc:sldMkLst>
      </pc:sldChg>
      <pc:sldChg chg="add del">
        <pc:chgData name="HilarioC" userId="b790f688-0c99-421d-ad08-5e0c6e6e58c5" providerId="ADAL" clId="{AC948926-ABD2-4741-A5EF-73DAD254BD32}" dt="2020-07-22T04:21:13.265" v="741"/>
        <pc:sldMkLst>
          <pc:docMk/>
          <pc:sldMk cId="1251179362" sldId="330"/>
        </pc:sldMkLst>
      </pc:sldChg>
      <pc:sldChg chg="modSp add">
        <pc:chgData name="HilarioC" userId="b790f688-0c99-421d-ad08-5e0c6e6e58c5" providerId="ADAL" clId="{AC948926-ABD2-4741-A5EF-73DAD254BD32}" dt="2020-07-22T04:21:45.772" v="749" actId="207"/>
        <pc:sldMkLst>
          <pc:docMk/>
          <pc:sldMk cId="2538672863" sldId="330"/>
        </pc:sldMkLst>
        <pc:spChg chg="mod">
          <ac:chgData name="HilarioC" userId="b790f688-0c99-421d-ad08-5e0c6e6e58c5" providerId="ADAL" clId="{AC948926-ABD2-4741-A5EF-73DAD254BD32}" dt="2020-07-22T04:21:45.772" v="749" actId="207"/>
          <ac:spMkLst>
            <pc:docMk/>
            <pc:sldMk cId="2538672863" sldId="330"/>
            <ac:spMk id="6" creationId="{C5B7D0D1-35F8-4FE3-8EE1-008E209271B1}"/>
          </ac:spMkLst>
        </pc:spChg>
      </pc:sldChg>
      <pc:sldChg chg="modSp add">
        <pc:chgData name="HilarioC" userId="b790f688-0c99-421d-ad08-5e0c6e6e58c5" providerId="ADAL" clId="{AC948926-ABD2-4741-A5EF-73DAD254BD32}" dt="2020-07-22T04:22:12.742" v="752" actId="207"/>
        <pc:sldMkLst>
          <pc:docMk/>
          <pc:sldMk cId="2872865023" sldId="331"/>
        </pc:sldMkLst>
        <pc:spChg chg="mod">
          <ac:chgData name="HilarioC" userId="b790f688-0c99-421d-ad08-5e0c6e6e58c5" providerId="ADAL" clId="{AC948926-ABD2-4741-A5EF-73DAD254BD32}" dt="2020-07-22T04:22:12.742" v="752" actId="207"/>
          <ac:spMkLst>
            <pc:docMk/>
            <pc:sldMk cId="2872865023" sldId="331"/>
            <ac:spMk id="6" creationId="{C5B7D0D1-35F8-4FE3-8EE1-008E209271B1}"/>
          </ac:spMkLst>
        </pc:spChg>
      </pc:sldChg>
      <pc:sldChg chg="addSp delSp modSp add mod delAnim modAnim">
        <pc:chgData name="HilarioC" userId="b790f688-0c99-421d-ad08-5e0c6e6e58c5" providerId="ADAL" clId="{AC948926-ABD2-4741-A5EF-73DAD254BD32}" dt="2020-07-22T14:00:47.844" v="952"/>
        <pc:sldMkLst>
          <pc:docMk/>
          <pc:sldMk cId="2551480937" sldId="332"/>
        </pc:sldMkLst>
        <pc:spChg chg="del">
          <ac:chgData name="HilarioC" userId="b790f688-0c99-421d-ad08-5e0c6e6e58c5" providerId="ADAL" clId="{AC948926-ABD2-4741-A5EF-73DAD254BD32}" dt="2020-07-22T04:25:23.955" v="796" actId="478"/>
          <ac:spMkLst>
            <pc:docMk/>
            <pc:sldMk cId="2551480937" sldId="332"/>
            <ac:spMk id="4" creationId="{2DE10CB6-6484-4AF5-A3BF-5F2065AA8E2C}"/>
          </ac:spMkLst>
        </pc:spChg>
        <pc:spChg chg="del">
          <ac:chgData name="HilarioC" userId="b790f688-0c99-421d-ad08-5e0c6e6e58c5" providerId="ADAL" clId="{AC948926-ABD2-4741-A5EF-73DAD254BD32}" dt="2020-07-22T04:25:23.955" v="796" actId="478"/>
          <ac:spMkLst>
            <pc:docMk/>
            <pc:sldMk cId="2551480937" sldId="332"/>
            <ac:spMk id="5" creationId="{DD2F04D9-D402-4E01-8E4E-F262FB9CEE27}"/>
          </ac:spMkLst>
        </pc:spChg>
        <pc:spChg chg="mod">
          <ac:chgData name="HilarioC" userId="b790f688-0c99-421d-ad08-5e0c6e6e58c5" providerId="ADAL" clId="{AC948926-ABD2-4741-A5EF-73DAD254BD32}" dt="2020-07-22T04:26:35.748" v="802" actId="14100"/>
          <ac:spMkLst>
            <pc:docMk/>
            <pc:sldMk cId="2551480937" sldId="332"/>
            <ac:spMk id="6" creationId="{C5B7D0D1-35F8-4FE3-8EE1-008E209271B1}"/>
          </ac:spMkLst>
        </pc:spChg>
        <pc:spChg chg="add mod">
          <ac:chgData name="HilarioC" userId="b790f688-0c99-421d-ad08-5e0c6e6e58c5" providerId="ADAL" clId="{AC948926-ABD2-4741-A5EF-73DAD254BD32}" dt="2020-07-22T04:27:44.313" v="808" actId="14100"/>
          <ac:spMkLst>
            <pc:docMk/>
            <pc:sldMk cId="2551480937" sldId="332"/>
            <ac:spMk id="8" creationId="{24B8DAC8-4A0A-4BE0-8E31-49A659EED4CF}"/>
          </ac:spMkLst>
        </pc:spChg>
        <pc:spChg chg="add mod">
          <ac:chgData name="HilarioC" userId="b790f688-0c99-421d-ad08-5e0c6e6e58c5" providerId="ADAL" clId="{AC948926-ABD2-4741-A5EF-73DAD254BD32}" dt="2020-07-22T04:33:13.533" v="939" actId="255"/>
          <ac:spMkLst>
            <pc:docMk/>
            <pc:sldMk cId="2551480937" sldId="332"/>
            <ac:spMk id="9" creationId="{5633FE57-6840-4D7C-B76D-903F08F5BCE2}"/>
          </ac:spMkLst>
        </pc:spChg>
      </pc:sldChg>
      <pc:sldChg chg="modSp add modAnim">
        <pc:chgData name="HilarioC" userId="b790f688-0c99-421d-ad08-5e0c6e6e58c5" providerId="ADAL" clId="{AC948926-ABD2-4741-A5EF-73DAD254BD32}" dt="2020-07-22T04:33:02.493" v="938" actId="255"/>
        <pc:sldMkLst>
          <pc:docMk/>
          <pc:sldMk cId="4137992370" sldId="333"/>
        </pc:sldMkLst>
        <pc:spChg chg="mod">
          <ac:chgData name="HilarioC" userId="b790f688-0c99-421d-ad08-5e0c6e6e58c5" providerId="ADAL" clId="{AC948926-ABD2-4741-A5EF-73DAD254BD32}" dt="2020-07-22T04:33:02.493" v="938" actId="255"/>
          <ac:spMkLst>
            <pc:docMk/>
            <pc:sldMk cId="4137992370" sldId="333"/>
            <ac:spMk id="9" creationId="{5633FE57-6840-4D7C-B76D-903F08F5BCE2}"/>
          </ac:spMkLst>
        </pc:spChg>
      </pc:sldChg>
      <pc:sldChg chg="modSp add mod modAnim">
        <pc:chgData name="HilarioC" userId="b790f688-0c99-421d-ad08-5e0c6e6e58c5" providerId="ADAL" clId="{AC948926-ABD2-4741-A5EF-73DAD254BD32}" dt="2020-07-22T12:36:53.859" v="945"/>
        <pc:sldMkLst>
          <pc:docMk/>
          <pc:sldMk cId="1415828309" sldId="334"/>
        </pc:sldMkLst>
        <pc:spChg chg="mod">
          <ac:chgData name="HilarioC" userId="b790f688-0c99-421d-ad08-5e0c6e6e58c5" providerId="ADAL" clId="{AC948926-ABD2-4741-A5EF-73DAD254BD32}" dt="2020-07-22T04:32:56.627" v="937" actId="255"/>
          <ac:spMkLst>
            <pc:docMk/>
            <pc:sldMk cId="1415828309" sldId="334"/>
            <ac:spMk id="9" creationId="{5633FE57-6840-4D7C-B76D-903F08F5BCE2}"/>
          </ac:spMkLst>
        </pc:spChg>
      </pc:sldChg>
      <pc:sldChg chg="modSp add mod">
        <pc:chgData name="HilarioC" userId="b790f688-0c99-421d-ad08-5e0c6e6e58c5" providerId="ADAL" clId="{AC948926-ABD2-4741-A5EF-73DAD254BD32}" dt="2020-07-22T04:32:47.445" v="936" actId="20577"/>
        <pc:sldMkLst>
          <pc:docMk/>
          <pc:sldMk cId="3882234791" sldId="335"/>
        </pc:sldMkLst>
        <pc:spChg chg="mod">
          <ac:chgData name="HilarioC" userId="b790f688-0c99-421d-ad08-5e0c6e6e58c5" providerId="ADAL" clId="{AC948926-ABD2-4741-A5EF-73DAD254BD32}" dt="2020-07-22T04:32:47.445" v="936" actId="20577"/>
          <ac:spMkLst>
            <pc:docMk/>
            <pc:sldMk cId="3882234791" sldId="335"/>
            <ac:spMk id="9" creationId="{5633FE57-6840-4D7C-B76D-903F08F5BCE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07/21/20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07/21/20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07/21/20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07/21/20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07/21/20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07/21/20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07/21/20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07/21/20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07/21/20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07/21/20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07/21/20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07/21/20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id="{9642626F-AE5B-4C60-AF84-A024FE51F763}"/>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5093702"/>
          </a:xfrm>
          <a:prstGeom prst="rect">
            <a:avLst/>
          </a:prstGeom>
          <a:noFill/>
          <a:ln w="9525">
            <a:noFill/>
            <a:miter lim="800000"/>
            <a:headEnd/>
            <a:tailEnd/>
          </a:ln>
        </p:spPr>
        <p:txBody>
          <a:bodyPr wrap="square">
            <a:spAutoFit/>
          </a:bodyPr>
          <a:lstStyle/>
          <a:p>
            <a:pPr marL="571500" marR="0" indent="-571500">
              <a:spcBef>
                <a:spcPts val="0"/>
              </a:spcBef>
              <a:spcAft>
                <a:spcPts val="0"/>
              </a:spcAft>
            </a:pPr>
            <a:r>
              <a:rPr lang="en-US" sz="4000" baseline="30000" dirty="0">
                <a:solidFill>
                  <a:schemeClr val="bg1"/>
                </a:solidFill>
                <a:latin typeface="Abadi Extra Light" panose="020B0604020202020204" pitchFamily="34" charset="0"/>
                <a:ea typeface="Cambria" panose="02040503050406030204" pitchFamily="18" charset="0"/>
              </a:rPr>
              <a:t>6 	</a:t>
            </a:r>
            <a:r>
              <a:rPr lang="en-US" sz="4000" dirty="0">
                <a:solidFill>
                  <a:schemeClr val="bg1"/>
                </a:solidFill>
                <a:latin typeface="Abadi Extra Light" panose="020B0604020202020204" pitchFamily="34" charset="0"/>
                <a:ea typeface="Cambria" panose="02040503050406030204" pitchFamily="18" charset="0"/>
              </a:rPr>
              <a:t>He replied, “Isaiah was right when he prophesied about you hypocrites; as it is written: “ ‘These people honor me with their lips, but their hearts are far from me. </a:t>
            </a:r>
          </a:p>
          <a:p>
            <a:pPr marL="571500" marR="0" indent="-571500">
              <a:spcBef>
                <a:spcPts val="0"/>
              </a:spcBef>
              <a:spcAft>
                <a:spcPts val="0"/>
              </a:spcAft>
            </a:pPr>
            <a:r>
              <a:rPr lang="en-US" sz="4000" baseline="30000" dirty="0">
                <a:solidFill>
                  <a:schemeClr val="bg1"/>
                </a:solidFill>
                <a:latin typeface="Abadi Extra Light" panose="020B0604020202020204" pitchFamily="34" charset="0"/>
                <a:ea typeface="Cambria" panose="02040503050406030204" pitchFamily="18" charset="0"/>
              </a:rPr>
              <a:t>7 	</a:t>
            </a:r>
            <a:r>
              <a:rPr lang="en-US" sz="4000" dirty="0">
                <a:solidFill>
                  <a:schemeClr val="bg1"/>
                </a:solidFill>
                <a:latin typeface="Abadi Extra Light" panose="020B0604020202020204" pitchFamily="34" charset="0"/>
                <a:ea typeface="Cambria" panose="02040503050406030204" pitchFamily="18" charset="0"/>
              </a:rPr>
              <a:t>They worship me in vain; their teachings are merely human rules.’ </a:t>
            </a:r>
          </a:p>
          <a:p>
            <a:pPr marL="571500" marR="0" indent="-571500">
              <a:spcBef>
                <a:spcPts val="0"/>
              </a:spcBef>
              <a:spcAft>
                <a:spcPts val="0"/>
              </a:spcAft>
            </a:pPr>
            <a:r>
              <a:rPr lang="en-US" sz="4000" baseline="30000" dirty="0">
                <a:solidFill>
                  <a:schemeClr val="bg1"/>
                </a:solidFill>
                <a:latin typeface="Abadi Extra Light" panose="020B0604020202020204" pitchFamily="34" charset="0"/>
                <a:ea typeface="Cambria" panose="02040503050406030204" pitchFamily="18" charset="0"/>
              </a:rPr>
              <a:t>8 	</a:t>
            </a:r>
            <a:r>
              <a:rPr lang="en-US" sz="4000" dirty="0">
                <a:solidFill>
                  <a:schemeClr val="bg1"/>
                </a:solidFill>
                <a:latin typeface="Abadi Extra Light" panose="020B0604020202020204" pitchFamily="34" charset="0"/>
                <a:ea typeface="Cambria" panose="02040503050406030204" pitchFamily="18" charset="0"/>
              </a:rPr>
              <a:t>You have let go of the commands of God and are holding on to human traditions.”</a:t>
            </a:r>
            <a:endParaRPr lang="en-US" sz="3800" dirty="0">
              <a:solidFill>
                <a:schemeClr val="bg1"/>
              </a:solidFill>
              <a:latin typeface="Abadi Extra Light"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3398046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5093702"/>
          </a:xfrm>
          <a:prstGeom prst="rect">
            <a:avLst/>
          </a:prstGeom>
          <a:noFill/>
          <a:ln w="9525">
            <a:noFill/>
            <a:miter lim="800000"/>
            <a:headEnd/>
            <a:tailEnd/>
          </a:ln>
        </p:spPr>
        <p:txBody>
          <a:bodyPr wrap="square">
            <a:spAutoFit/>
          </a:bodyPr>
          <a:lstStyle/>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6 	</a:t>
            </a:r>
            <a:r>
              <a:rPr lang="en-US" sz="4000" dirty="0">
                <a:solidFill>
                  <a:srgbClr val="3D5E5D"/>
                </a:solidFill>
                <a:latin typeface="Abadi Extra Light" panose="020B0604020202020204" pitchFamily="34" charset="0"/>
                <a:ea typeface="Cambria" panose="02040503050406030204" pitchFamily="18" charset="0"/>
              </a:rPr>
              <a:t>He replied, “Isaiah was right when he prophesied about </a:t>
            </a:r>
            <a:r>
              <a:rPr lang="en-US" sz="4000" dirty="0">
                <a:solidFill>
                  <a:schemeClr val="bg1"/>
                </a:solidFill>
                <a:latin typeface="Abadi Extra Light" panose="020B0604020202020204" pitchFamily="34" charset="0"/>
                <a:ea typeface="Cambria" panose="02040503050406030204" pitchFamily="18" charset="0"/>
              </a:rPr>
              <a:t>you hypocrites</a:t>
            </a:r>
            <a:r>
              <a:rPr lang="en-US" sz="4000" dirty="0">
                <a:solidFill>
                  <a:srgbClr val="3D5E5D"/>
                </a:solidFill>
                <a:latin typeface="Abadi Extra Light" panose="020B0604020202020204" pitchFamily="34" charset="0"/>
                <a:ea typeface="Cambria" panose="02040503050406030204" pitchFamily="18" charset="0"/>
              </a:rPr>
              <a:t>; as it is written: “ ‘These people honor me with their lips, but their hearts are far from me. </a:t>
            </a:r>
          </a:p>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7 	</a:t>
            </a:r>
            <a:r>
              <a:rPr lang="en-US" sz="4000" dirty="0">
                <a:solidFill>
                  <a:srgbClr val="3D5E5D"/>
                </a:solidFill>
                <a:latin typeface="Abadi Extra Light" panose="020B0604020202020204" pitchFamily="34" charset="0"/>
                <a:ea typeface="Cambria" panose="02040503050406030204" pitchFamily="18" charset="0"/>
              </a:rPr>
              <a:t>They worship me in vain; their teachings are merely human rules.’ </a:t>
            </a:r>
          </a:p>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8 	</a:t>
            </a:r>
            <a:r>
              <a:rPr lang="en-US" sz="4000" dirty="0">
                <a:solidFill>
                  <a:srgbClr val="3D5E5D"/>
                </a:solidFill>
                <a:latin typeface="Abadi Extra Light" panose="020B0604020202020204" pitchFamily="34" charset="0"/>
                <a:ea typeface="Cambria" panose="02040503050406030204" pitchFamily="18" charset="0"/>
              </a:rPr>
              <a:t>You have let go of the commands of God and are holding on to human traditions.”</a:t>
            </a:r>
            <a:endParaRPr lang="en-US" sz="3800" dirty="0">
              <a:solidFill>
                <a:srgbClr val="3D5E5D"/>
              </a:solidFill>
              <a:latin typeface="Abadi Extra Light"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14555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5093702"/>
          </a:xfrm>
          <a:prstGeom prst="rect">
            <a:avLst/>
          </a:prstGeom>
          <a:noFill/>
          <a:ln w="9525">
            <a:noFill/>
            <a:miter lim="800000"/>
            <a:headEnd/>
            <a:tailEnd/>
          </a:ln>
        </p:spPr>
        <p:txBody>
          <a:bodyPr wrap="square">
            <a:spAutoFit/>
          </a:bodyPr>
          <a:lstStyle/>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6 	</a:t>
            </a:r>
            <a:r>
              <a:rPr lang="en-US" sz="4000" dirty="0">
                <a:solidFill>
                  <a:srgbClr val="3D5E5D"/>
                </a:solidFill>
                <a:latin typeface="Abadi Extra Light" panose="020B0604020202020204" pitchFamily="34" charset="0"/>
                <a:ea typeface="Cambria" panose="02040503050406030204" pitchFamily="18" charset="0"/>
              </a:rPr>
              <a:t>He replied, “Isaiah was right when he prophesied about you hypocrites; as it is written: “ ‘</a:t>
            </a:r>
            <a:r>
              <a:rPr lang="en-US" sz="4000" dirty="0">
                <a:solidFill>
                  <a:schemeClr val="bg1"/>
                </a:solidFill>
                <a:latin typeface="Abadi Extra Light" panose="020B0604020202020204" pitchFamily="34" charset="0"/>
                <a:ea typeface="Cambria" panose="02040503050406030204" pitchFamily="18" charset="0"/>
              </a:rPr>
              <a:t>These people honor me with their lips, but their hearts are far from me</a:t>
            </a:r>
            <a:r>
              <a:rPr lang="en-US" sz="4000" dirty="0">
                <a:solidFill>
                  <a:srgbClr val="3D5E5D"/>
                </a:solidFill>
                <a:latin typeface="Abadi Extra Light" panose="020B0604020202020204" pitchFamily="34" charset="0"/>
                <a:ea typeface="Cambria" panose="02040503050406030204" pitchFamily="18" charset="0"/>
              </a:rPr>
              <a:t>. </a:t>
            </a:r>
          </a:p>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7 	</a:t>
            </a:r>
            <a:r>
              <a:rPr lang="en-US" sz="4000" dirty="0">
                <a:solidFill>
                  <a:srgbClr val="3D5E5D"/>
                </a:solidFill>
                <a:latin typeface="Abadi Extra Light" panose="020B0604020202020204" pitchFamily="34" charset="0"/>
                <a:ea typeface="Cambria" panose="02040503050406030204" pitchFamily="18" charset="0"/>
              </a:rPr>
              <a:t>They worship me in vain; their teachings are merely human rules.’ </a:t>
            </a:r>
          </a:p>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8 	</a:t>
            </a:r>
            <a:r>
              <a:rPr lang="en-US" sz="4000" dirty="0">
                <a:solidFill>
                  <a:srgbClr val="3D5E5D"/>
                </a:solidFill>
                <a:latin typeface="Abadi Extra Light" panose="020B0604020202020204" pitchFamily="34" charset="0"/>
                <a:ea typeface="Cambria" panose="02040503050406030204" pitchFamily="18" charset="0"/>
              </a:rPr>
              <a:t>You have let go of the commands of God and are holding on to human traditions.”</a:t>
            </a:r>
            <a:endParaRPr lang="en-US" sz="3800" dirty="0">
              <a:solidFill>
                <a:srgbClr val="3D5E5D"/>
              </a:solidFill>
              <a:latin typeface="Abadi Extra Light"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99ECB27-50DD-4CC0-82E2-308CAA84D309}"/>
              </a:ext>
            </a:extLst>
          </p:cNvPr>
          <p:cNvSpPr>
            <a:spLocks noChangeArrowheads="1"/>
          </p:cNvSpPr>
          <p:nvPr/>
        </p:nvSpPr>
        <p:spPr bwMode="auto">
          <a:xfrm>
            <a:off x="881644" y="3866271"/>
            <a:ext cx="9412596" cy="1770908"/>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id="{8D7D2A9F-5DB2-4ADA-AA37-3759B1ED64C8}"/>
              </a:ext>
            </a:extLst>
          </p:cNvPr>
          <p:cNvSpPr txBox="1">
            <a:spLocks noChangeArrowheads="1"/>
          </p:cNvSpPr>
          <p:nvPr/>
        </p:nvSpPr>
        <p:spPr bwMode="auto">
          <a:xfrm>
            <a:off x="919077" y="3954880"/>
            <a:ext cx="9370983" cy="1588127"/>
          </a:xfrm>
          <a:prstGeom prst="rect">
            <a:avLst/>
          </a:prstGeom>
          <a:noFill/>
          <a:ln w="38100">
            <a:noFill/>
            <a:miter lim="800000"/>
            <a:headEnd/>
            <a:tailEnd/>
          </a:ln>
        </p:spPr>
        <p:txBody>
          <a:bodyPr wrap="square">
            <a:spAutoFit/>
          </a:bodyPr>
          <a:lstStyle/>
          <a:p>
            <a:pPr eaLnBrk="0" hangingPunct="0">
              <a:lnSpc>
                <a:spcPct val="90000"/>
              </a:lnSpc>
              <a:buSzPct val="85000"/>
            </a:pPr>
            <a:r>
              <a:rPr lang="en-US" sz="3600" dirty="0">
                <a:solidFill>
                  <a:srgbClr val="FFFFFF"/>
                </a:solidFill>
                <a:latin typeface="Abadi Extra Light" panose="020B0204020104020204" pitchFamily="34" charset="0"/>
                <a:ea typeface="Cambria" charset="0"/>
                <a:cs typeface="Cambria" charset="0"/>
              </a:rPr>
              <a:t>1 Samuel 16:7: God sees not as man sees, for man looks at the outward appearance, but the LORD looks at the heart.</a:t>
            </a:r>
          </a:p>
        </p:txBody>
      </p:sp>
    </p:spTree>
    <p:extLst>
      <p:ext uri="{BB962C8B-B14F-4D97-AF65-F5344CB8AC3E}">
        <p14:creationId xmlns:p14="http://schemas.microsoft.com/office/powerpoint/2010/main" val="148726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5093702"/>
          </a:xfrm>
          <a:prstGeom prst="rect">
            <a:avLst/>
          </a:prstGeom>
          <a:noFill/>
          <a:ln w="9525">
            <a:noFill/>
            <a:miter lim="800000"/>
            <a:headEnd/>
            <a:tailEnd/>
          </a:ln>
        </p:spPr>
        <p:txBody>
          <a:bodyPr wrap="square">
            <a:spAutoFit/>
          </a:bodyPr>
          <a:lstStyle/>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6 	</a:t>
            </a:r>
            <a:r>
              <a:rPr lang="en-US" sz="4000" dirty="0">
                <a:solidFill>
                  <a:srgbClr val="3D5E5D"/>
                </a:solidFill>
                <a:latin typeface="Abadi Extra Light" panose="020B0604020202020204" pitchFamily="34" charset="0"/>
                <a:ea typeface="Cambria" panose="02040503050406030204" pitchFamily="18" charset="0"/>
              </a:rPr>
              <a:t>He replied, “Isaiah was right when he prophesied about you hypocrites; as it is written: “ ‘</a:t>
            </a:r>
            <a:r>
              <a:rPr lang="en-US" sz="4000" dirty="0">
                <a:solidFill>
                  <a:schemeClr val="bg1"/>
                </a:solidFill>
                <a:latin typeface="Abadi Extra Light" panose="020B0604020202020204" pitchFamily="34" charset="0"/>
                <a:ea typeface="Cambria" panose="02040503050406030204" pitchFamily="18" charset="0"/>
              </a:rPr>
              <a:t>These people honor me with their lips, but their hearts are far from me</a:t>
            </a:r>
            <a:r>
              <a:rPr lang="en-US" sz="4000" dirty="0">
                <a:solidFill>
                  <a:srgbClr val="3D5E5D"/>
                </a:solidFill>
                <a:latin typeface="Abadi Extra Light" panose="020B0604020202020204" pitchFamily="34" charset="0"/>
                <a:ea typeface="Cambria" panose="02040503050406030204" pitchFamily="18" charset="0"/>
              </a:rPr>
              <a:t>. </a:t>
            </a:r>
          </a:p>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7 	</a:t>
            </a:r>
            <a:r>
              <a:rPr lang="en-US" sz="4000" dirty="0">
                <a:solidFill>
                  <a:srgbClr val="3D5E5D"/>
                </a:solidFill>
                <a:latin typeface="Abadi Extra Light" panose="020B0604020202020204" pitchFamily="34" charset="0"/>
                <a:ea typeface="Cambria" panose="02040503050406030204" pitchFamily="18" charset="0"/>
              </a:rPr>
              <a:t>They worship me in vain; their teachings are merely human rules.’ </a:t>
            </a:r>
          </a:p>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8 	</a:t>
            </a:r>
            <a:r>
              <a:rPr lang="en-US" sz="4000" dirty="0">
                <a:solidFill>
                  <a:srgbClr val="3D5E5D"/>
                </a:solidFill>
                <a:latin typeface="Abadi Extra Light" panose="020B0604020202020204" pitchFamily="34" charset="0"/>
                <a:ea typeface="Cambria" panose="02040503050406030204" pitchFamily="18" charset="0"/>
              </a:rPr>
              <a:t>You have let go of the commands of God and are holding on to human traditions.”</a:t>
            </a:r>
            <a:endParaRPr lang="en-US" sz="3800" dirty="0">
              <a:solidFill>
                <a:srgbClr val="3D5E5D"/>
              </a:solidFill>
              <a:latin typeface="Abadi Extra Light"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99ECB27-50DD-4CC0-82E2-308CAA84D309}"/>
              </a:ext>
            </a:extLst>
          </p:cNvPr>
          <p:cNvSpPr>
            <a:spLocks noChangeArrowheads="1"/>
          </p:cNvSpPr>
          <p:nvPr/>
        </p:nvSpPr>
        <p:spPr bwMode="auto">
          <a:xfrm>
            <a:off x="881644" y="3866271"/>
            <a:ext cx="9412596" cy="1770908"/>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id="{8D7D2A9F-5DB2-4ADA-AA37-3759B1ED64C8}"/>
              </a:ext>
            </a:extLst>
          </p:cNvPr>
          <p:cNvSpPr txBox="1">
            <a:spLocks noChangeArrowheads="1"/>
          </p:cNvSpPr>
          <p:nvPr/>
        </p:nvSpPr>
        <p:spPr bwMode="auto">
          <a:xfrm>
            <a:off x="909349" y="3896515"/>
            <a:ext cx="9370983" cy="1712777"/>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3900" dirty="0">
                <a:solidFill>
                  <a:srgbClr val="FFFFFF"/>
                </a:solidFill>
                <a:latin typeface="Abadi Extra Light" panose="020B0204020104020204" pitchFamily="34" charset="0"/>
                <a:ea typeface="Cambria" charset="0"/>
                <a:cs typeface="Cambria" charset="0"/>
              </a:rPr>
              <a:t>Man-made religion focuses on outward religious observance, rather than inward heart attitude.</a:t>
            </a:r>
          </a:p>
        </p:txBody>
      </p:sp>
    </p:spTree>
    <p:extLst>
      <p:ext uri="{BB962C8B-B14F-4D97-AF65-F5344CB8AC3E}">
        <p14:creationId xmlns:p14="http://schemas.microsoft.com/office/powerpoint/2010/main" val="760488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5093702"/>
          </a:xfrm>
          <a:prstGeom prst="rect">
            <a:avLst/>
          </a:prstGeom>
          <a:noFill/>
          <a:ln w="9525">
            <a:noFill/>
            <a:miter lim="800000"/>
            <a:headEnd/>
            <a:tailEnd/>
          </a:ln>
        </p:spPr>
        <p:txBody>
          <a:bodyPr wrap="square">
            <a:spAutoFit/>
          </a:bodyPr>
          <a:lstStyle/>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6 	</a:t>
            </a:r>
            <a:r>
              <a:rPr lang="en-US" sz="4000" dirty="0">
                <a:solidFill>
                  <a:srgbClr val="3D5E5D"/>
                </a:solidFill>
                <a:latin typeface="Abadi Extra Light" panose="020B0604020202020204" pitchFamily="34" charset="0"/>
                <a:ea typeface="Cambria" panose="02040503050406030204" pitchFamily="18" charset="0"/>
              </a:rPr>
              <a:t>He replied, “Isaiah was right when he prophesied about you hypocrites; as it is written: “ ‘</a:t>
            </a:r>
            <a:r>
              <a:rPr lang="en-US" sz="4000" dirty="0">
                <a:solidFill>
                  <a:schemeClr val="bg1"/>
                </a:solidFill>
                <a:latin typeface="Abadi Extra Light" panose="020B0604020202020204" pitchFamily="34" charset="0"/>
                <a:ea typeface="Cambria" panose="02040503050406030204" pitchFamily="18" charset="0"/>
              </a:rPr>
              <a:t>These people honor me with their lips, but their hearts are far from me</a:t>
            </a:r>
            <a:r>
              <a:rPr lang="en-US" sz="4000" dirty="0">
                <a:solidFill>
                  <a:srgbClr val="3D5E5D"/>
                </a:solidFill>
                <a:latin typeface="Abadi Extra Light" panose="020B0604020202020204" pitchFamily="34" charset="0"/>
                <a:ea typeface="Cambria" panose="02040503050406030204" pitchFamily="18" charset="0"/>
              </a:rPr>
              <a:t>. </a:t>
            </a:r>
          </a:p>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7 	</a:t>
            </a:r>
            <a:r>
              <a:rPr lang="en-US" sz="4000" dirty="0">
                <a:solidFill>
                  <a:srgbClr val="3D5E5D"/>
                </a:solidFill>
                <a:latin typeface="Abadi Extra Light" panose="020B0604020202020204" pitchFamily="34" charset="0"/>
                <a:ea typeface="Cambria" panose="02040503050406030204" pitchFamily="18" charset="0"/>
              </a:rPr>
              <a:t>They worship me in vain; their teachings are merely human rules.’ </a:t>
            </a:r>
          </a:p>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8 	</a:t>
            </a:r>
            <a:r>
              <a:rPr lang="en-US" sz="4000" dirty="0">
                <a:solidFill>
                  <a:srgbClr val="3D5E5D"/>
                </a:solidFill>
                <a:latin typeface="Abadi Extra Light" panose="020B0604020202020204" pitchFamily="34" charset="0"/>
                <a:ea typeface="Cambria" panose="02040503050406030204" pitchFamily="18" charset="0"/>
              </a:rPr>
              <a:t>You have let go of the commands of God and are holding on to human traditions.”</a:t>
            </a:r>
            <a:endParaRPr lang="en-US" sz="3800" dirty="0">
              <a:solidFill>
                <a:srgbClr val="3D5E5D"/>
              </a:solidFill>
              <a:latin typeface="Abadi Extra Light"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99ECB27-50DD-4CC0-82E2-308CAA84D309}"/>
              </a:ext>
            </a:extLst>
          </p:cNvPr>
          <p:cNvSpPr>
            <a:spLocks noChangeArrowheads="1"/>
          </p:cNvSpPr>
          <p:nvPr/>
        </p:nvSpPr>
        <p:spPr bwMode="auto">
          <a:xfrm>
            <a:off x="881644" y="3866271"/>
            <a:ext cx="9412596" cy="1770908"/>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id="{8D7D2A9F-5DB2-4ADA-AA37-3759B1ED64C8}"/>
              </a:ext>
            </a:extLst>
          </p:cNvPr>
          <p:cNvSpPr txBox="1">
            <a:spLocks noChangeArrowheads="1"/>
          </p:cNvSpPr>
          <p:nvPr/>
        </p:nvSpPr>
        <p:spPr bwMode="auto">
          <a:xfrm>
            <a:off x="909349" y="4095934"/>
            <a:ext cx="9370983" cy="1228028"/>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4100" dirty="0">
                <a:solidFill>
                  <a:srgbClr val="FFFFFF"/>
                </a:solidFill>
                <a:latin typeface="Abadi Extra Light" panose="020B0204020104020204" pitchFamily="34" charset="0"/>
                <a:ea typeface="Cambria" charset="0"/>
                <a:cs typeface="Cambria" charset="0"/>
              </a:rPr>
              <a:t>Outward religious observance gives us a false sense of spirituality.</a:t>
            </a:r>
          </a:p>
        </p:txBody>
      </p:sp>
    </p:spTree>
    <p:extLst>
      <p:ext uri="{BB962C8B-B14F-4D97-AF65-F5344CB8AC3E}">
        <p14:creationId xmlns:p14="http://schemas.microsoft.com/office/powerpoint/2010/main" val="427154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5093702"/>
          </a:xfrm>
          <a:prstGeom prst="rect">
            <a:avLst/>
          </a:prstGeom>
          <a:noFill/>
          <a:ln w="9525">
            <a:noFill/>
            <a:miter lim="800000"/>
            <a:headEnd/>
            <a:tailEnd/>
          </a:ln>
        </p:spPr>
        <p:txBody>
          <a:bodyPr wrap="square">
            <a:spAutoFit/>
          </a:bodyPr>
          <a:lstStyle/>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6 	</a:t>
            </a:r>
            <a:r>
              <a:rPr lang="en-US" sz="4000" dirty="0">
                <a:solidFill>
                  <a:srgbClr val="3D5E5D"/>
                </a:solidFill>
                <a:latin typeface="Abadi Extra Light" panose="020B0604020202020204" pitchFamily="34" charset="0"/>
                <a:ea typeface="Cambria" panose="02040503050406030204" pitchFamily="18" charset="0"/>
              </a:rPr>
              <a:t>He replied, “Isaiah was right when he prophesied about you hypocrites; as it is written: “ ‘</a:t>
            </a:r>
            <a:r>
              <a:rPr lang="en-US" sz="4000" dirty="0">
                <a:solidFill>
                  <a:schemeClr val="bg1"/>
                </a:solidFill>
                <a:latin typeface="Abadi Extra Light" panose="020B0604020202020204" pitchFamily="34" charset="0"/>
                <a:ea typeface="Cambria" panose="02040503050406030204" pitchFamily="18" charset="0"/>
              </a:rPr>
              <a:t>These people honor me with their lips, but their hearts are far from me</a:t>
            </a:r>
            <a:r>
              <a:rPr lang="en-US" sz="4000" dirty="0">
                <a:solidFill>
                  <a:srgbClr val="3D5E5D"/>
                </a:solidFill>
                <a:latin typeface="Abadi Extra Light" panose="020B0604020202020204" pitchFamily="34" charset="0"/>
                <a:ea typeface="Cambria" panose="02040503050406030204" pitchFamily="18" charset="0"/>
              </a:rPr>
              <a:t>. </a:t>
            </a:r>
          </a:p>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7 	</a:t>
            </a:r>
            <a:r>
              <a:rPr lang="en-US" sz="4000" dirty="0">
                <a:solidFill>
                  <a:srgbClr val="3D5E5D"/>
                </a:solidFill>
                <a:latin typeface="Abadi Extra Light" panose="020B0604020202020204" pitchFamily="34" charset="0"/>
                <a:ea typeface="Cambria" panose="02040503050406030204" pitchFamily="18" charset="0"/>
              </a:rPr>
              <a:t>They worship me in vain; their teachings are merely human rules.’ </a:t>
            </a:r>
          </a:p>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8 	</a:t>
            </a:r>
            <a:r>
              <a:rPr lang="en-US" sz="4000" dirty="0">
                <a:solidFill>
                  <a:srgbClr val="3D5E5D"/>
                </a:solidFill>
                <a:latin typeface="Abadi Extra Light" panose="020B0604020202020204" pitchFamily="34" charset="0"/>
                <a:ea typeface="Cambria" panose="02040503050406030204" pitchFamily="18" charset="0"/>
              </a:rPr>
              <a:t>You have let go of the commands of God and are holding on to human traditions.”</a:t>
            </a:r>
            <a:endParaRPr lang="en-US" sz="3800" dirty="0">
              <a:solidFill>
                <a:srgbClr val="3D5E5D"/>
              </a:solidFill>
              <a:latin typeface="Abadi Extra Light"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99ECB27-50DD-4CC0-82E2-308CAA84D309}"/>
              </a:ext>
            </a:extLst>
          </p:cNvPr>
          <p:cNvSpPr>
            <a:spLocks noChangeArrowheads="1"/>
          </p:cNvSpPr>
          <p:nvPr/>
        </p:nvSpPr>
        <p:spPr bwMode="auto">
          <a:xfrm>
            <a:off x="881644" y="3866271"/>
            <a:ext cx="9412596" cy="1770908"/>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id="{8D7D2A9F-5DB2-4ADA-AA37-3759B1ED64C8}"/>
              </a:ext>
            </a:extLst>
          </p:cNvPr>
          <p:cNvSpPr txBox="1">
            <a:spLocks noChangeArrowheads="1"/>
          </p:cNvSpPr>
          <p:nvPr/>
        </p:nvSpPr>
        <p:spPr bwMode="auto">
          <a:xfrm>
            <a:off x="909349" y="4095934"/>
            <a:ext cx="9370983" cy="1228028"/>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4100" dirty="0">
                <a:solidFill>
                  <a:srgbClr val="FFFFFF"/>
                </a:solidFill>
                <a:latin typeface="Abadi Extra Light" panose="020B0204020104020204" pitchFamily="34" charset="0"/>
                <a:ea typeface="Cambria" charset="0"/>
                <a:cs typeface="Cambria" charset="0"/>
              </a:rPr>
              <a:t>Part of drawing close to God is admitting your own sin.</a:t>
            </a:r>
          </a:p>
        </p:txBody>
      </p:sp>
    </p:spTree>
    <p:extLst>
      <p:ext uri="{BB962C8B-B14F-4D97-AF65-F5344CB8AC3E}">
        <p14:creationId xmlns:p14="http://schemas.microsoft.com/office/powerpoint/2010/main" val="1109931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3785652"/>
          </a:xfrm>
          <a:prstGeom prst="rect">
            <a:avLst/>
          </a:prstGeom>
          <a:noFill/>
          <a:ln w="9525">
            <a:noFill/>
            <a:miter lim="800000"/>
            <a:headEnd/>
            <a:tailEnd/>
          </a:ln>
        </p:spPr>
        <p:txBody>
          <a:bodyPr wrap="square">
            <a:spAutoFit/>
          </a:bodyPr>
          <a:lstStyle/>
          <a:p>
            <a:pPr marL="571500" marR="0" indent="-571500">
              <a:spcBef>
                <a:spcPts val="0"/>
              </a:spcBef>
              <a:spcAft>
                <a:spcPts val="0"/>
              </a:spcAft>
            </a:pPr>
            <a:r>
              <a:rPr lang="en-US" sz="4000" baseline="30000" dirty="0">
                <a:solidFill>
                  <a:schemeClr val="bg1"/>
                </a:solidFill>
                <a:latin typeface="Abadi Extra Light" panose="020B0604020202020204" pitchFamily="34" charset="0"/>
                <a:ea typeface="Cambria" panose="02040503050406030204" pitchFamily="18" charset="0"/>
              </a:rPr>
              <a:t>9 	</a:t>
            </a:r>
            <a:r>
              <a:rPr lang="en-US" sz="4000" dirty="0">
                <a:solidFill>
                  <a:schemeClr val="bg1"/>
                </a:solidFill>
                <a:latin typeface="Abadi Extra Light" panose="020B0604020202020204" pitchFamily="34" charset="0"/>
                <a:ea typeface="Cambria" panose="02040503050406030204" pitchFamily="18" charset="0"/>
              </a:rPr>
              <a:t>And he continued, “You have a fine way of setting aside the commands of God in order to observe your own traditions! </a:t>
            </a:r>
          </a:p>
          <a:p>
            <a:pPr marL="571500" marR="0" indent="-571500">
              <a:spcBef>
                <a:spcPts val="0"/>
              </a:spcBef>
              <a:spcAft>
                <a:spcPts val="0"/>
              </a:spcAft>
            </a:pPr>
            <a:r>
              <a:rPr lang="en-US" sz="4000" baseline="30000" dirty="0">
                <a:solidFill>
                  <a:schemeClr val="bg1"/>
                </a:solidFill>
                <a:latin typeface="Abadi Extra Light" panose="020B0604020202020204" pitchFamily="34" charset="0"/>
                <a:ea typeface="Cambria" panose="02040503050406030204" pitchFamily="18" charset="0"/>
              </a:rPr>
              <a:t>10 	</a:t>
            </a:r>
            <a:r>
              <a:rPr lang="en-US" sz="4000" dirty="0">
                <a:solidFill>
                  <a:schemeClr val="bg1"/>
                </a:solidFill>
                <a:latin typeface="Abadi Extra Light" panose="020B0604020202020204" pitchFamily="34" charset="0"/>
                <a:ea typeface="Cambria" panose="02040503050406030204" pitchFamily="18" charset="0"/>
              </a:rPr>
              <a:t>For Moses said, ‘Honor your father and mother,’ and, ‘Anyone who curses their father or mother is to be put to death.’ </a:t>
            </a:r>
            <a:endParaRPr lang="en-US" sz="3800" dirty="0">
              <a:solidFill>
                <a:schemeClr val="bg1"/>
              </a:solidFill>
              <a:latin typeface="Abadi Extra Light"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1418862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5016758"/>
          </a:xfrm>
          <a:prstGeom prst="rect">
            <a:avLst/>
          </a:prstGeom>
          <a:noFill/>
          <a:ln w="9525">
            <a:noFill/>
            <a:miter lim="800000"/>
            <a:headEnd/>
            <a:tailEnd/>
          </a:ln>
        </p:spPr>
        <p:txBody>
          <a:bodyPr wrap="square">
            <a:spAutoFit/>
          </a:bodyPr>
          <a:lstStyle/>
          <a:p>
            <a:pPr marL="571500" marR="0" indent="-571500">
              <a:spcBef>
                <a:spcPts val="0"/>
              </a:spcBef>
              <a:spcAft>
                <a:spcPts val="0"/>
              </a:spcAft>
            </a:pPr>
            <a:r>
              <a:rPr lang="en-US" sz="4000" baseline="30000" dirty="0">
                <a:solidFill>
                  <a:schemeClr val="bg1"/>
                </a:solidFill>
                <a:latin typeface="Abadi Extra Light" panose="020B0604020202020204" pitchFamily="34" charset="0"/>
                <a:ea typeface="Cambria" panose="02040503050406030204" pitchFamily="18" charset="0"/>
              </a:rPr>
              <a:t>11 	</a:t>
            </a:r>
            <a:r>
              <a:rPr lang="en-US" sz="4000" dirty="0">
                <a:solidFill>
                  <a:schemeClr val="bg1"/>
                </a:solidFill>
                <a:latin typeface="Abadi Extra Light" panose="020B0604020202020204" pitchFamily="34" charset="0"/>
                <a:ea typeface="Cambria" panose="02040503050406030204" pitchFamily="18" charset="0"/>
              </a:rPr>
              <a:t>But you say that if anyone declares that what might have been used to help their father or mother is Corban (that is, devoted to God)—</a:t>
            </a:r>
          </a:p>
          <a:p>
            <a:pPr marL="571500" marR="0" indent="-571500">
              <a:spcBef>
                <a:spcPts val="0"/>
              </a:spcBef>
              <a:spcAft>
                <a:spcPts val="0"/>
              </a:spcAft>
            </a:pPr>
            <a:r>
              <a:rPr lang="en-US" sz="4000" baseline="30000" dirty="0">
                <a:solidFill>
                  <a:schemeClr val="bg1"/>
                </a:solidFill>
                <a:latin typeface="Abadi Extra Light" panose="020B0604020202020204" pitchFamily="34" charset="0"/>
                <a:ea typeface="Cambria" panose="02040503050406030204" pitchFamily="18" charset="0"/>
              </a:rPr>
              <a:t>12 	</a:t>
            </a:r>
            <a:r>
              <a:rPr lang="en-US" sz="4000" dirty="0">
                <a:solidFill>
                  <a:schemeClr val="bg1"/>
                </a:solidFill>
                <a:latin typeface="Abadi Extra Light" panose="020B0604020202020204" pitchFamily="34" charset="0"/>
                <a:ea typeface="Cambria" panose="02040503050406030204" pitchFamily="18" charset="0"/>
              </a:rPr>
              <a:t>then you no longer let them do anything for their father or mother. </a:t>
            </a:r>
          </a:p>
          <a:p>
            <a:pPr marL="571500" marR="0" indent="-571500">
              <a:spcBef>
                <a:spcPts val="0"/>
              </a:spcBef>
              <a:spcAft>
                <a:spcPts val="0"/>
              </a:spcAft>
            </a:pPr>
            <a:r>
              <a:rPr lang="en-US" sz="4000" baseline="30000" dirty="0">
                <a:solidFill>
                  <a:schemeClr val="bg1"/>
                </a:solidFill>
                <a:latin typeface="Abadi Extra Light" panose="020B0604020202020204" pitchFamily="34" charset="0"/>
                <a:ea typeface="Cambria" panose="02040503050406030204" pitchFamily="18" charset="0"/>
              </a:rPr>
              <a:t>13 	</a:t>
            </a:r>
            <a:r>
              <a:rPr lang="en-US" sz="4000" dirty="0">
                <a:solidFill>
                  <a:schemeClr val="bg1"/>
                </a:solidFill>
                <a:latin typeface="Abadi Extra Light" panose="020B0604020202020204" pitchFamily="34" charset="0"/>
                <a:ea typeface="Cambria" panose="02040503050406030204" pitchFamily="18" charset="0"/>
              </a:rPr>
              <a:t>Thus you nullify the word of God by your tradition that you have handed down. And you do many things like that.”</a:t>
            </a:r>
            <a:endParaRPr lang="en-US" sz="3800" dirty="0">
              <a:solidFill>
                <a:schemeClr val="bg1"/>
              </a:solidFill>
              <a:latin typeface="Abadi Extra Light"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1737425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5016758"/>
          </a:xfrm>
          <a:prstGeom prst="rect">
            <a:avLst/>
          </a:prstGeom>
          <a:noFill/>
          <a:ln w="9525">
            <a:noFill/>
            <a:miter lim="800000"/>
            <a:headEnd/>
            <a:tailEnd/>
          </a:ln>
        </p:spPr>
        <p:txBody>
          <a:bodyPr wrap="square">
            <a:spAutoFit/>
          </a:bodyPr>
          <a:lstStyle/>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11 	</a:t>
            </a:r>
            <a:r>
              <a:rPr lang="en-US" sz="4000" dirty="0">
                <a:solidFill>
                  <a:srgbClr val="3D5E5D"/>
                </a:solidFill>
                <a:latin typeface="Abadi Extra Light" panose="020B0604020202020204" pitchFamily="34" charset="0"/>
                <a:ea typeface="Cambria" panose="02040503050406030204" pitchFamily="18" charset="0"/>
              </a:rPr>
              <a:t>But you say that if anyone declares that what might have been used to help their father or mother is </a:t>
            </a:r>
            <a:r>
              <a:rPr lang="en-US" sz="4000" dirty="0">
                <a:solidFill>
                  <a:schemeClr val="bg1"/>
                </a:solidFill>
                <a:latin typeface="Abadi Extra Light" panose="020B0604020202020204" pitchFamily="34" charset="0"/>
                <a:ea typeface="Cambria" panose="02040503050406030204" pitchFamily="18" charset="0"/>
              </a:rPr>
              <a:t>Corban (that is, devoted to God)</a:t>
            </a:r>
            <a:r>
              <a:rPr lang="en-US" sz="4000" dirty="0">
                <a:solidFill>
                  <a:srgbClr val="3D5E5D"/>
                </a:solidFill>
                <a:latin typeface="Abadi Extra Light" panose="020B0604020202020204" pitchFamily="34" charset="0"/>
                <a:ea typeface="Cambria" panose="02040503050406030204" pitchFamily="18" charset="0"/>
              </a:rPr>
              <a:t>—</a:t>
            </a:r>
          </a:p>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12 	</a:t>
            </a:r>
            <a:r>
              <a:rPr lang="en-US" sz="4000" dirty="0">
                <a:solidFill>
                  <a:srgbClr val="3D5E5D"/>
                </a:solidFill>
                <a:latin typeface="Abadi Extra Light" panose="020B0604020202020204" pitchFamily="34" charset="0"/>
                <a:ea typeface="Cambria" panose="02040503050406030204" pitchFamily="18" charset="0"/>
              </a:rPr>
              <a:t>then you no longer let them do anything for their father or mother. </a:t>
            </a:r>
          </a:p>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13 	</a:t>
            </a:r>
            <a:r>
              <a:rPr lang="en-US" sz="4000" dirty="0">
                <a:solidFill>
                  <a:srgbClr val="3D5E5D"/>
                </a:solidFill>
                <a:latin typeface="Abadi Extra Light" panose="020B0604020202020204" pitchFamily="34" charset="0"/>
                <a:ea typeface="Cambria" panose="02040503050406030204" pitchFamily="18" charset="0"/>
              </a:rPr>
              <a:t>Thus you nullify the word of God by your tradition that you have handed down. And you do many things like that.”</a:t>
            </a:r>
            <a:endParaRPr lang="en-US" sz="3800" dirty="0">
              <a:solidFill>
                <a:srgbClr val="3D5E5D"/>
              </a:solidFill>
              <a:latin typeface="Abadi Extra Light"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F8BD3EB-978C-42A5-BEF5-02095E8784CF}"/>
              </a:ext>
            </a:extLst>
          </p:cNvPr>
          <p:cNvSpPr>
            <a:spLocks noChangeArrowheads="1"/>
          </p:cNvSpPr>
          <p:nvPr/>
        </p:nvSpPr>
        <p:spPr bwMode="auto">
          <a:xfrm>
            <a:off x="4401406" y="3262597"/>
            <a:ext cx="7271785" cy="3279254"/>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id="{B4F44AE1-A10D-4BC5-B10B-A108C91FCBD5}"/>
              </a:ext>
            </a:extLst>
          </p:cNvPr>
          <p:cNvSpPr txBox="1">
            <a:spLocks noChangeArrowheads="1"/>
          </p:cNvSpPr>
          <p:nvPr/>
        </p:nvSpPr>
        <p:spPr bwMode="auto">
          <a:xfrm>
            <a:off x="4438839" y="3375527"/>
            <a:ext cx="7239637" cy="3063405"/>
          </a:xfrm>
          <a:prstGeom prst="rect">
            <a:avLst/>
          </a:prstGeom>
          <a:noFill/>
          <a:ln w="38100">
            <a:noFill/>
            <a:miter lim="800000"/>
            <a:headEnd/>
            <a:tailEnd/>
          </a:ln>
        </p:spPr>
        <p:txBody>
          <a:bodyPr wrap="square">
            <a:spAutoFit/>
          </a:bodyPr>
          <a:lstStyle/>
          <a:p>
            <a:pPr marL="574675" indent="-574675" eaLnBrk="0" hangingPunct="0">
              <a:lnSpc>
                <a:spcPct val="90000"/>
              </a:lnSpc>
              <a:spcBef>
                <a:spcPts val="0"/>
              </a:spcBef>
              <a:spcAft>
                <a:spcPts val="1200"/>
              </a:spcAft>
              <a:buSzPct val="85000"/>
            </a:pPr>
            <a:r>
              <a:rPr lang="en-US" sz="3800" dirty="0">
                <a:solidFill>
                  <a:srgbClr val="FFFFFF"/>
                </a:solidFill>
                <a:latin typeface="Abadi Extra Light" panose="020B0204020104020204" pitchFamily="34" charset="0"/>
                <a:ea typeface="Cambria" charset="0"/>
                <a:cs typeface="Cambria" charset="0"/>
              </a:rPr>
              <a:t>•	Jewish </a:t>
            </a:r>
            <a:r>
              <a:rPr lang="en-US" sz="3800" i="1" dirty="0" err="1">
                <a:solidFill>
                  <a:srgbClr val="FFFFFF"/>
                </a:solidFill>
                <a:latin typeface="Abadi Extra Light" panose="020B0204020104020204" pitchFamily="34" charset="0"/>
                <a:ea typeface="Cambria" charset="0"/>
                <a:cs typeface="Cambria" charset="0"/>
              </a:rPr>
              <a:t>Eruvs</a:t>
            </a:r>
            <a:r>
              <a:rPr lang="en-US" sz="3800" dirty="0">
                <a:solidFill>
                  <a:srgbClr val="FFFFFF"/>
                </a:solidFill>
                <a:latin typeface="Abadi Extra Light" panose="020B0204020104020204" pitchFamily="34" charset="0"/>
                <a:ea typeface="Cambria" charset="0"/>
                <a:cs typeface="Cambria" charset="0"/>
              </a:rPr>
              <a:t> </a:t>
            </a:r>
          </a:p>
          <a:p>
            <a:pPr marL="574675" indent="-574675" eaLnBrk="0" hangingPunct="0">
              <a:lnSpc>
                <a:spcPct val="90000"/>
              </a:lnSpc>
              <a:spcBef>
                <a:spcPts val="0"/>
              </a:spcBef>
              <a:spcAft>
                <a:spcPts val="1200"/>
              </a:spcAft>
              <a:buSzPct val="85000"/>
            </a:pPr>
            <a:r>
              <a:rPr lang="en-US" sz="3800" dirty="0">
                <a:solidFill>
                  <a:srgbClr val="FFFFFF"/>
                </a:solidFill>
                <a:latin typeface="Abadi Extra Light" panose="020B0204020104020204" pitchFamily="34" charset="0"/>
                <a:ea typeface="Cambria" charset="0"/>
                <a:cs typeface="Cambria" charset="0"/>
              </a:rPr>
              <a:t>•	Retrofitting </a:t>
            </a:r>
            <a:r>
              <a:rPr lang="en-US" sz="3800" dirty="0" err="1">
                <a:solidFill>
                  <a:srgbClr val="FFFFFF"/>
                </a:solidFill>
                <a:latin typeface="Abadi Extra Light" panose="020B0204020104020204" pitchFamily="34" charset="0"/>
                <a:ea typeface="Cambria" charset="0"/>
                <a:cs typeface="Cambria" charset="0"/>
              </a:rPr>
              <a:t>powertools</a:t>
            </a:r>
            <a:r>
              <a:rPr lang="en-US" sz="3800" dirty="0">
                <a:solidFill>
                  <a:srgbClr val="FFFFFF"/>
                </a:solidFill>
                <a:latin typeface="Abadi Extra Light" panose="020B0204020104020204" pitchFamily="34" charset="0"/>
                <a:ea typeface="Cambria" charset="0"/>
                <a:cs typeface="Cambria" charset="0"/>
              </a:rPr>
              <a:t> so that they’re compatible with Amish law</a:t>
            </a:r>
          </a:p>
          <a:p>
            <a:pPr marL="574675" indent="-574675" eaLnBrk="0" hangingPunct="0">
              <a:lnSpc>
                <a:spcPct val="90000"/>
              </a:lnSpc>
              <a:spcBef>
                <a:spcPts val="0"/>
              </a:spcBef>
              <a:spcAft>
                <a:spcPts val="600"/>
              </a:spcAft>
              <a:buSzPct val="85000"/>
            </a:pPr>
            <a:r>
              <a:rPr lang="en-US" sz="3800" dirty="0">
                <a:solidFill>
                  <a:srgbClr val="FFFFFF"/>
                </a:solidFill>
                <a:latin typeface="Abadi Extra Light" panose="020B0204020104020204" pitchFamily="34" charset="0"/>
                <a:ea typeface="Cambria" charset="0"/>
                <a:cs typeface="Cambria" charset="0"/>
              </a:rPr>
              <a:t>•	Catholics expanded the definition of “fish.” </a:t>
            </a:r>
          </a:p>
        </p:txBody>
      </p:sp>
      <p:pic>
        <p:nvPicPr>
          <p:cNvPr id="8" name="Picture 7">
            <a:extLst>
              <a:ext uri="{FF2B5EF4-FFF2-40B4-BE49-F238E27FC236}">
                <a16:creationId xmlns:a16="http://schemas.microsoft.com/office/drawing/2014/main" id="{D66412DE-6DA3-4EA7-88D2-5B6A9B451132}"/>
              </a:ext>
            </a:extLst>
          </p:cNvPr>
          <p:cNvPicPr>
            <a:picLocks noChangeAspect="1"/>
          </p:cNvPicPr>
          <p:nvPr/>
        </p:nvPicPr>
        <p:blipFill>
          <a:blip r:embed="rId2"/>
          <a:stretch>
            <a:fillRect/>
          </a:stretch>
        </p:blipFill>
        <p:spPr>
          <a:xfrm>
            <a:off x="240754" y="3262597"/>
            <a:ext cx="4022588" cy="3279254"/>
          </a:xfrm>
          <a:prstGeom prst="rect">
            <a:avLst/>
          </a:prstGeom>
        </p:spPr>
      </p:pic>
    </p:spTree>
    <p:extLst>
      <p:ext uri="{BB962C8B-B14F-4D97-AF65-F5344CB8AC3E}">
        <p14:creationId xmlns:p14="http://schemas.microsoft.com/office/powerpoint/2010/main" val="24160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nodeType="afterEffect">
                                  <p:stCondLst>
                                    <p:cond delay="250"/>
                                  </p:stCondLst>
                                  <p:childTnLst>
                                    <p:set>
                                      <p:cBhvr>
                                        <p:cTn id="2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5016758"/>
          </a:xfrm>
          <a:prstGeom prst="rect">
            <a:avLst/>
          </a:prstGeom>
          <a:noFill/>
          <a:ln w="9525">
            <a:noFill/>
            <a:miter lim="800000"/>
            <a:headEnd/>
            <a:tailEnd/>
          </a:ln>
        </p:spPr>
        <p:txBody>
          <a:bodyPr wrap="square">
            <a:spAutoFit/>
          </a:bodyPr>
          <a:lstStyle/>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11 	</a:t>
            </a:r>
            <a:r>
              <a:rPr lang="en-US" sz="4000" dirty="0">
                <a:solidFill>
                  <a:srgbClr val="3D5E5D"/>
                </a:solidFill>
                <a:latin typeface="Abadi Extra Light" panose="020B0604020202020204" pitchFamily="34" charset="0"/>
                <a:ea typeface="Cambria" panose="02040503050406030204" pitchFamily="18" charset="0"/>
              </a:rPr>
              <a:t>But you say that if anyone declares that what might have been used to help their father or mother is </a:t>
            </a:r>
            <a:r>
              <a:rPr lang="en-US" sz="4000" dirty="0">
                <a:solidFill>
                  <a:schemeClr val="bg1"/>
                </a:solidFill>
                <a:latin typeface="Abadi Extra Light" panose="020B0604020202020204" pitchFamily="34" charset="0"/>
                <a:ea typeface="Cambria" panose="02040503050406030204" pitchFamily="18" charset="0"/>
              </a:rPr>
              <a:t>Corban (that is, devoted to God)</a:t>
            </a:r>
            <a:r>
              <a:rPr lang="en-US" sz="4000" dirty="0">
                <a:solidFill>
                  <a:srgbClr val="3D5E5D"/>
                </a:solidFill>
                <a:latin typeface="Abadi Extra Light" panose="020B0604020202020204" pitchFamily="34" charset="0"/>
                <a:ea typeface="Cambria" panose="02040503050406030204" pitchFamily="18" charset="0"/>
              </a:rPr>
              <a:t>—</a:t>
            </a:r>
          </a:p>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12 	</a:t>
            </a:r>
            <a:r>
              <a:rPr lang="en-US" sz="4000" dirty="0">
                <a:solidFill>
                  <a:srgbClr val="3D5E5D"/>
                </a:solidFill>
                <a:latin typeface="Abadi Extra Light" panose="020B0604020202020204" pitchFamily="34" charset="0"/>
                <a:ea typeface="Cambria" panose="02040503050406030204" pitchFamily="18" charset="0"/>
              </a:rPr>
              <a:t>then you no longer let them do anything for their father or mother. </a:t>
            </a:r>
          </a:p>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13 	</a:t>
            </a:r>
            <a:r>
              <a:rPr lang="en-US" sz="4000" dirty="0">
                <a:solidFill>
                  <a:srgbClr val="3D5E5D"/>
                </a:solidFill>
                <a:latin typeface="Abadi Extra Light" panose="020B0604020202020204" pitchFamily="34" charset="0"/>
                <a:ea typeface="Cambria" panose="02040503050406030204" pitchFamily="18" charset="0"/>
              </a:rPr>
              <a:t>Thus you nullify the word of God by your tradition that you have handed down. And you do many things like that.”</a:t>
            </a:r>
            <a:endParaRPr lang="en-US" sz="3800" dirty="0">
              <a:solidFill>
                <a:srgbClr val="3D5E5D"/>
              </a:solidFill>
              <a:latin typeface="Abadi Extra Light"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0A0BD49-3755-4BD7-97D4-85F4E0833849}"/>
              </a:ext>
            </a:extLst>
          </p:cNvPr>
          <p:cNvSpPr>
            <a:spLocks noChangeArrowheads="1"/>
          </p:cNvSpPr>
          <p:nvPr/>
        </p:nvSpPr>
        <p:spPr bwMode="auto">
          <a:xfrm>
            <a:off x="881644" y="3866271"/>
            <a:ext cx="9412596" cy="1770908"/>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10" name="TextBox 9">
            <a:extLst>
              <a:ext uri="{FF2B5EF4-FFF2-40B4-BE49-F238E27FC236}">
                <a16:creationId xmlns:a16="http://schemas.microsoft.com/office/drawing/2014/main" id="{4D073C75-9776-4FE0-95B4-5EB50B5C2BB6}"/>
              </a:ext>
            </a:extLst>
          </p:cNvPr>
          <p:cNvSpPr txBox="1">
            <a:spLocks noChangeArrowheads="1"/>
          </p:cNvSpPr>
          <p:nvPr/>
        </p:nvSpPr>
        <p:spPr bwMode="auto">
          <a:xfrm>
            <a:off x="909349" y="4095934"/>
            <a:ext cx="9370983" cy="1228028"/>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4100" dirty="0">
                <a:solidFill>
                  <a:srgbClr val="FFFFFF"/>
                </a:solidFill>
                <a:latin typeface="Abadi Extra Light" panose="020B0204020104020204" pitchFamily="34" charset="0"/>
                <a:ea typeface="Cambria" charset="0"/>
                <a:cs typeface="Cambria" charset="0"/>
              </a:rPr>
              <a:t>Human tradition often lowers the bar by making God’s standard more attainable. </a:t>
            </a:r>
          </a:p>
        </p:txBody>
      </p:sp>
    </p:spTree>
    <p:extLst>
      <p:ext uri="{BB962C8B-B14F-4D97-AF65-F5344CB8AC3E}">
        <p14:creationId xmlns:p14="http://schemas.microsoft.com/office/powerpoint/2010/main" val="267399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A3A1027-56C0-4587-967E-2C364C4E81AC}"/>
              </a:ext>
            </a:extLst>
          </p:cNvPr>
          <p:cNvSpPr txBox="1"/>
          <p:nvPr/>
        </p:nvSpPr>
        <p:spPr>
          <a:xfrm>
            <a:off x="630045" y="1590812"/>
            <a:ext cx="10931910"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0" dirty="0">
                <a:solidFill>
                  <a:schemeClr val="bg1"/>
                </a:solidFill>
                <a:latin typeface="Arial"/>
                <a:ea typeface="Tahoma"/>
                <a:cs typeface="Tahoma"/>
              </a:rPr>
              <a:t>The Heart of the Issue</a:t>
            </a:r>
          </a:p>
        </p:txBody>
      </p:sp>
      <p:sp>
        <p:nvSpPr>
          <p:cNvPr id="13" name="TextBox 12">
            <a:extLst>
              <a:ext uri="{FF2B5EF4-FFF2-40B4-BE49-F238E27FC236}">
                <a16:creationId xmlns:a16="http://schemas.microsoft.com/office/drawing/2014/main" id="{C180341E-F143-46B5-ABBC-722A17752878}"/>
              </a:ext>
            </a:extLst>
          </p:cNvPr>
          <p:cNvSpPr txBox="1"/>
          <p:nvPr/>
        </p:nvSpPr>
        <p:spPr>
          <a:xfrm>
            <a:off x="748296" y="4786671"/>
            <a:ext cx="108428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72DB2B"/>
                </a:solidFill>
                <a:latin typeface="Arial"/>
                <a:cs typeface="Arial"/>
              </a:rPr>
              <a:t>Mark 7:1-23</a:t>
            </a:r>
            <a:endParaRPr lang="en-US" sz="3200" b="1" dirty="0">
              <a:solidFill>
                <a:srgbClr val="72DB2B"/>
              </a:solidFill>
              <a:latin typeface="Arial"/>
              <a:cs typeface="Arial"/>
            </a:endParaRPr>
          </a:p>
        </p:txBody>
      </p:sp>
    </p:spTree>
    <p:extLst>
      <p:ext uri="{BB962C8B-B14F-4D97-AF65-F5344CB8AC3E}">
        <p14:creationId xmlns:p14="http://schemas.microsoft.com/office/powerpoint/2010/main" val="224325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5016758"/>
          </a:xfrm>
          <a:prstGeom prst="rect">
            <a:avLst/>
          </a:prstGeom>
          <a:noFill/>
          <a:ln w="9525">
            <a:noFill/>
            <a:miter lim="800000"/>
            <a:headEnd/>
            <a:tailEnd/>
          </a:ln>
        </p:spPr>
        <p:txBody>
          <a:bodyPr wrap="square">
            <a:spAutoFit/>
          </a:bodyPr>
          <a:lstStyle/>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11 	</a:t>
            </a:r>
            <a:r>
              <a:rPr lang="en-US" sz="4000" dirty="0">
                <a:solidFill>
                  <a:srgbClr val="3D5E5D"/>
                </a:solidFill>
                <a:latin typeface="Abadi Extra Light" panose="020B0604020202020204" pitchFamily="34" charset="0"/>
                <a:ea typeface="Cambria" panose="02040503050406030204" pitchFamily="18" charset="0"/>
              </a:rPr>
              <a:t>But you say that if anyone declares that what might have been used to help their father or mother is </a:t>
            </a:r>
            <a:r>
              <a:rPr lang="en-US" sz="4000" dirty="0">
                <a:solidFill>
                  <a:schemeClr val="bg1"/>
                </a:solidFill>
                <a:latin typeface="Abadi Extra Light" panose="020B0604020202020204" pitchFamily="34" charset="0"/>
                <a:ea typeface="Cambria" panose="02040503050406030204" pitchFamily="18" charset="0"/>
              </a:rPr>
              <a:t>Corban (that is, devoted to God)</a:t>
            </a:r>
            <a:r>
              <a:rPr lang="en-US" sz="4000" dirty="0">
                <a:solidFill>
                  <a:srgbClr val="3D5E5D"/>
                </a:solidFill>
                <a:latin typeface="Abadi Extra Light" panose="020B0604020202020204" pitchFamily="34" charset="0"/>
                <a:ea typeface="Cambria" panose="02040503050406030204" pitchFamily="18" charset="0"/>
              </a:rPr>
              <a:t>—</a:t>
            </a:r>
          </a:p>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12 	</a:t>
            </a:r>
            <a:r>
              <a:rPr lang="en-US" sz="4000" dirty="0">
                <a:solidFill>
                  <a:srgbClr val="3D5E5D"/>
                </a:solidFill>
                <a:latin typeface="Abadi Extra Light" panose="020B0604020202020204" pitchFamily="34" charset="0"/>
                <a:ea typeface="Cambria" panose="02040503050406030204" pitchFamily="18" charset="0"/>
              </a:rPr>
              <a:t>then you no longer let them do anything for their father or mother. </a:t>
            </a:r>
          </a:p>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13 	</a:t>
            </a:r>
            <a:r>
              <a:rPr lang="en-US" sz="4000" dirty="0">
                <a:solidFill>
                  <a:srgbClr val="3D5E5D"/>
                </a:solidFill>
                <a:latin typeface="Abadi Extra Light" panose="020B0604020202020204" pitchFamily="34" charset="0"/>
                <a:ea typeface="Cambria" panose="02040503050406030204" pitchFamily="18" charset="0"/>
              </a:rPr>
              <a:t>Thus you nullify the word of God by your tradition that you have handed down. And you do many things like that.”</a:t>
            </a:r>
            <a:endParaRPr lang="en-US" sz="3800" dirty="0">
              <a:solidFill>
                <a:srgbClr val="3D5E5D"/>
              </a:solidFill>
              <a:latin typeface="Abadi Extra Light"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0A0BD49-3755-4BD7-97D4-85F4E0833849}"/>
              </a:ext>
            </a:extLst>
          </p:cNvPr>
          <p:cNvSpPr>
            <a:spLocks noChangeArrowheads="1"/>
          </p:cNvSpPr>
          <p:nvPr/>
        </p:nvSpPr>
        <p:spPr bwMode="auto">
          <a:xfrm>
            <a:off x="881644" y="3866271"/>
            <a:ext cx="9412596" cy="1770908"/>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10" name="TextBox 9">
            <a:extLst>
              <a:ext uri="{FF2B5EF4-FFF2-40B4-BE49-F238E27FC236}">
                <a16:creationId xmlns:a16="http://schemas.microsoft.com/office/drawing/2014/main" id="{4D073C75-9776-4FE0-95B4-5EB50B5C2BB6}"/>
              </a:ext>
            </a:extLst>
          </p:cNvPr>
          <p:cNvSpPr txBox="1">
            <a:spLocks noChangeArrowheads="1"/>
          </p:cNvSpPr>
          <p:nvPr/>
        </p:nvSpPr>
        <p:spPr bwMode="auto">
          <a:xfrm>
            <a:off x="909349" y="3957394"/>
            <a:ext cx="9370983" cy="1588127"/>
          </a:xfrm>
          <a:prstGeom prst="rect">
            <a:avLst/>
          </a:prstGeom>
          <a:noFill/>
          <a:ln w="38100">
            <a:noFill/>
            <a:miter lim="800000"/>
            <a:headEnd/>
            <a:tailEnd/>
          </a:ln>
        </p:spPr>
        <p:txBody>
          <a:bodyPr wrap="square">
            <a:spAutoFit/>
          </a:bodyPr>
          <a:lstStyle/>
          <a:p>
            <a:pPr eaLnBrk="0" hangingPunct="0">
              <a:lnSpc>
                <a:spcPct val="90000"/>
              </a:lnSpc>
              <a:buSzPct val="85000"/>
            </a:pPr>
            <a:r>
              <a:rPr lang="en-US" sz="3600" dirty="0">
                <a:solidFill>
                  <a:srgbClr val="FFFFFF"/>
                </a:solidFill>
                <a:latin typeface="Abadi Extra Light" panose="020B0204020104020204" pitchFamily="34" charset="0"/>
                <a:ea typeface="Cambria" charset="0"/>
                <a:cs typeface="Cambria" charset="0"/>
              </a:rPr>
              <a:t>James 2:10: For whoever keeps the whole law and yet stumbles at just one point is guilty of breaking all of it.</a:t>
            </a:r>
          </a:p>
        </p:txBody>
      </p:sp>
    </p:spTree>
    <p:extLst>
      <p:ext uri="{BB962C8B-B14F-4D97-AF65-F5344CB8AC3E}">
        <p14:creationId xmlns:p14="http://schemas.microsoft.com/office/powerpoint/2010/main" val="2518242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2985433"/>
          </a:xfrm>
          <a:prstGeom prst="rect">
            <a:avLst/>
          </a:prstGeom>
          <a:noFill/>
          <a:ln w="9525">
            <a:noFill/>
            <a:miter lim="800000"/>
            <a:headEnd/>
            <a:tailEnd/>
          </a:ln>
        </p:spPr>
        <p:txBody>
          <a:bodyPr wrap="square">
            <a:spAutoFit/>
          </a:bodyPr>
          <a:lstStyle/>
          <a:p>
            <a:pPr marL="571500" marR="0" indent="-571500">
              <a:spcBef>
                <a:spcPts val="0"/>
              </a:spcBef>
              <a:spcAft>
                <a:spcPts val="1200"/>
              </a:spcAft>
              <a:buFont typeface="Arial" panose="020B0604020202020204" pitchFamily="34" charset="0"/>
              <a:buChar char="•"/>
            </a:pPr>
            <a:r>
              <a:rPr lang="en-US" sz="4200" dirty="0">
                <a:solidFill>
                  <a:srgbClr val="3D5E5D"/>
                </a:solidFill>
                <a:latin typeface="Abadi Extra Light" panose="020B0604020202020204" pitchFamily="34" charset="0"/>
                <a:ea typeface="Cambria" panose="02040503050406030204" pitchFamily="18" charset="0"/>
              </a:rPr>
              <a:t>Man-made religion offers a superficial solution to the human condition.</a:t>
            </a:r>
          </a:p>
          <a:p>
            <a:pPr marL="571500" marR="0" indent="-571500">
              <a:spcBef>
                <a:spcPts val="0"/>
              </a:spcBef>
              <a:spcAft>
                <a:spcPts val="1200"/>
              </a:spcAft>
              <a:buFont typeface="Arial" panose="020B0604020202020204" pitchFamily="34" charset="0"/>
              <a:buChar char="•"/>
            </a:pPr>
            <a:r>
              <a:rPr lang="en-US" sz="4200" dirty="0">
                <a:solidFill>
                  <a:schemeClr val="bg1"/>
                </a:solidFill>
                <a:latin typeface="Abadi Extra Light" panose="020B0604020202020204" pitchFamily="34" charset="0"/>
                <a:ea typeface="Cambria" panose="02040503050406030204" pitchFamily="18" charset="0"/>
              </a:rPr>
              <a:t>Man-made religion replaces true spirituality.</a:t>
            </a:r>
          </a:p>
          <a:p>
            <a:pPr marL="571500" marR="0" indent="-571500">
              <a:spcBef>
                <a:spcPts val="0"/>
              </a:spcBef>
              <a:spcAft>
                <a:spcPts val="1200"/>
              </a:spcAft>
              <a:buFont typeface="Arial" panose="020B0604020202020204" pitchFamily="34" charset="0"/>
              <a:buChar char="•"/>
            </a:pPr>
            <a:r>
              <a:rPr lang="en-US" sz="4200" dirty="0">
                <a:solidFill>
                  <a:srgbClr val="3D5E5D"/>
                </a:solidFill>
                <a:latin typeface="Abadi Extra Light" panose="020B0604020202020204" pitchFamily="34" charset="0"/>
                <a:ea typeface="Cambria" panose="02040503050406030204" pitchFamily="18" charset="0"/>
              </a:rPr>
              <a:t>True change takes place from the inside out.</a:t>
            </a:r>
            <a:endParaRPr lang="en-US" sz="4200" dirty="0">
              <a:solidFill>
                <a:srgbClr val="3D5E5D"/>
              </a:solidFill>
              <a:latin typeface="Abadi Extra Light"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3348174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2985433"/>
          </a:xfrm>
          <a:prstGeom prst="rect">
            <a:avLst/>
          </a:prstGeom>
          <a:noFill/>
          <a:ln w="9525">
            <a:noFill/>
            <a:miter lim="800000"/>
            <a:headEnd/>
            <a:tailEnd/>
          </a:ln>
        </p:spPr>
        <p:txBody>
          <a:bodyPr wrap="square">
            <a:spAutoFit/>
          </a:bodyPr>
          <a:lstStyle/>
          <a:p>
            <a:pPr marL="571500" marR="0" indent="-571500">
              <a:spcBef>
                <a:spcPts val="0"/>
              </a:spcBef>
              <a:spcAft>
                <a:spcPts val="1200"/>
              </a:spcAft>
              <a:buFont typeface="Arial" panose="020B0604020202020204" pitchFamily="34" charset="0"/>
              <a:buChar char="•"/>
            </a:pPr>
            <a:r>
              <a:rPr lang="en-US" sz="4200" dirty="0">
                <a:solidFill>
                  <a:srgbClr val="3D5E5D"/>
                </a:solidFill>
                <a:latin typeface="Abadi Extra Light" panose="020B0604020202020204" pitchFamily="34" charset="0"/>
                <a:ea typeface="Cambria" panose="02040503050406030204" pitchFamily="18" charset="0"/>
              </a:rPr>
              <a:t>Man-made religion offers a superficial solution to the human condition.</a:t>
            </a:r>
          </a:p>
          <a:p>
            <a:pPr marL="571500" marR="0" indent="-571500">
              <a:spcBef>
                <a:spcPts val="0"/>
              </a:spcBef>
              <a:spcAft>
                <a:spcPts val="1200"/>
              </a:spcAft>
              <a:buFont typeface="Arial" panose="020B0604020202020204" pitchFamily="34" charset="0"/>
              <a:buChar char="•"/>
            </a:pPr>
            <a:r>
              <a:rPr lang="en-US" sz="4200" dirty="0">
                <a:solidFill>
                  <a:srgbClr val="3D5E5D"/>
                </a:solidFill>
                <a:latin typeface="Abadi Extra Light" panose="020B0604020202020204" pitchFamily="34" charset="0"/>
                <a:ea typeface="Cambria" panose="02040503050406030204" pitchFamily="18" charset="0"/>
              </a:rPr>
              <a:t>Man-made religion replaces true spirituality.</a:t>
            </a:r>
          </a:p>
          <a:p>
            <a:pPr marL="571500" marR="0" indent="-571500">
              <a:spcBef>
                <a:spcPts val="0"/>
              </a:spcBef>
              <a:spcAft>
                <a:spcPts val="1200"/>
              </a:spcAft>
              <a:buFont typeface="Arial" panose="020B0604020202020204" pitchFamily="34" charset="0"/>
              <a:buChar char="•"/>
            </a:pPr>
            <a:r>
              <a:rPr lang="en-US" sz="4200" dirty="0">
                <a:solidFill>
                  <a:schemeClr val="bg1"/>
                </a:solidFill>
                <a:latin typeface="Abadi Extra Light" panose="020B0604020202020204" pitchFamily="34" charset="0"/>
                <a:ea typeface="Cambria" panose="02040503050406030204" pitchFamily="18" charset="0"/>
              </a:rPr>
              <a:t>True change takes place from the inside out.</a:t>
            </a:r>
            <a:endParaRPr lang="en-US" sz="4200" dirty="0">
              <a:solidFill>
                <a:schemeClr val="bg1"/>
              </a:solidFill>
              <a:latin typeface="Abadi Extra Light"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2538672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5016758"/>
          </a:xfrm>
          <a:prstGeom prst="rect">
            <a:avLst/>
          </a:prstGeom>
          <a:noFill/>
          <a:ln w="9525">
            <a:noFill/>
            <a:miter lim="800000"/>
            <a:headEnd/>
            <a:tailEnd/>
          </a:ln>
        </p:spPr>
        <p:txBody>
          <a:bodyPr wrap="square">
            <a:spAutoFit/>
          </a:bodyPr>
          <a:lstStyle/>
          <a:p>
            <a:pPr marL="571500" marR="0" indent="-571500">
              <a:spcBef>
                <a:spcPts val="0"/>
              </a:spcBef>
              <a:spcAft>
                <a:spcPts val="0"/>
              </a:spcAft>
            </a:pPr>
            <a:r>
              <a:rPr lang="en-US" sz="4000" baseline="30000" dirty="0">
                <a:solidFill>
                  <a:schemeClr val="bg1"/>
                </a:solidFill>
                <a:latin typeface="Abadi Extra Light" panose="020B0604020202020204" pitchFamily="34" charset="0"/>
                <a:ea typeface="Cambria" panose="02040503050406030204" pitchFamily="18" charset="0"/>
              </a:rPr>
              <a:t>14 	</a:t>
            </a:r>
            <a:r>
              <a:rPr lang="en-US" sz="4000" dirty="0">
                <a:solidFill>
                  <a:schemeClr val="bg1"/>
                </a:solidFill>
                <a:latin typeface="Abadi Extra Light" panose="020B0604020202020204" pitchFamily="34" charset="0"/>
                <a:ea typeface="Cambria" panose="02040503050406030204" pitchFamily="18" charset="0"/>
              </a:rPr>
              <a:t>Again Jesus called the crowd to him and said, “Listen to me, everyone, and understand this. </a:t>
            </a:r>
          </a:p>
          <a:p>
            <a:pPr marL="571500" marR="0" indent="-571500">
              <a:spcBef>
                <a:spcPts val="0"/>
              </a:spcBef>
              <a:spcAft>
                <a:spcPts val="0"/>
              </a:spcAft>
            </a:pPr>
            <a:r>
              <a:rPr lang="en-US" sz="4000" baseline="30000" dirty="0">
                <a:solidFill>
                  <a:schemeClr val="bg1"/>
                </a:solidFill>
                <a:latin typeface="Abadi Extra Light" panose="020B0604020202020204" pitchFamily="34" charset="0"/>
                <a:ea typeface="Cambria" panose="02040503050406030204" pitchFamily="18" charset="0"/>
              </a:rPr>
              <a:t>15 	</a:t>
            </a:r>
            <a:r>
              <a:rPr lang="en-US" sz="4000" dirty="0">
                <a:solidFill>
                  <a:schemeClr val="bg1"/>
                </a:solidFill>
                <a:latin typeface="Abadi Extra Light" panose="020B0604020202020204" pitchFamily="34" charset="0"/>
                <a:ea typeface="Cambria" panose="02040503050406030204" pitchFamily="18" charset="0"/>
              </a:rPr>
              <a:t>Nothing outside a person can defile them by going into them. Rather, it is what comes out of a person that defiles them.”</a:t>
            </a:r>
          </a:p>
          <a:p>
            <a:pPr marL="571500" marR="0" indent="-571500">
              <a:spcBef>
                <a:spcPts val="0"/>
              </a:spcBef>
              <a:spcAft>
                <a:spcPts val="0"/>
              </a:spcAft>
            </a:pPr>
            <a:r>
              <a:rPr lang="en-US" sz="4000" baseline="30000" dirty="0">
                <a:solidFill>
                  <a:schemeClr val="bg1"/>
                </a:solidFill>
                <a:latin typeface="Abadi Extra Light" panose="020B0604020202020204" pitchFamily="34" charset="0"/>
                <a:ea typeface="Cambria" panose="02040503050406030204" pitchFamily="18" charset="0"/>
              </a:rPr>
              <a:t>17 	</a:t>
            </a:r>
            <a:r>
              <a:rPr lang="en-US" sz="4000" dirty="0">
                <a:solidFill>
                  <a:schemeClr val="bg1"/>
                </a:solidFill>
                <a:latin typeface="Abadi Extra Light" panose="020B0604020202020204" pitchFamily="34" charset="0"/>
                <a:ea typeface="Cambria" panose="02040503050406030204" pitchFamily="18" charset="0"/>
              </a:rPr>
              <a:t>After he had left the crowd and entered the house, his disciples asked him about this parable. </a:t>
            </a:r>
            <a:endParaRPr lang="en-US" sz="3800" dirty="0">
              <a:solidFill>
                <a:schemeClr val="bg1"/>
              </a:solidFill>
              <a:latin typeface="Abadi Extra Light"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3625519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3785652"/>
          </a:xfrm>
          <a:prstGeom prst="rect">
            <a:avLst/>
          </a:prstGeom>
          <a:noFill/>
          <a:ln w="9525">
            <a:noFill/>
            <a:miter lim="800000"/>
            <a:headEnd/>
            <a:tailEnd/>
          </a:ln>
        </p:spPr>
        <p:txBody>
          <a:bodyPr wrap="square">
            <a:spAutoFit/>
          </a:bodyPr>
          <a:lstStyle/>
          <a:p>
            <a:pPr marL="571500" marR="0" indent="-571500">
              <a:spcBef>
                <a:spcPts val="0"/>
              </a:spcBef>
              <a:spcAft>
                <a:spcPts val="0"/>
              </a:spcAft>
            </a:pPr>
            <a:r>
              <a:rPr lang="en-US" sz="4000" baseline="30000" dirty="0">
                <a:solidFill>
                  <a:schemeClr val="bg1"/>
                </a:solidFill>
                <a:latin typeface="Abadi Extra Light" panose="020B0604020202020204" pitchFamily="34" charset="0"/>
                <a:ea typeface="Cambria" panose="02040503050406030204" pitchFamily="18" charset="0"/>
              </a:rPr>
              <a:t>18 	</a:t>
            </a:r>
            <a:r>
              <a:rPr lang="en-US" sz="4000" dirty="0">
                <a:solidFill>
                  <a:schemeClr val="bg1"/>
                </a:solidFill>
                <a:latin typeface="Abadi Extra Light" panose="020B0604020202020204" pitchFamily="34" charset="0"/>
                <a:ea typeface="Cambria" panose="02040503050406030204" pitchFamily="18" charset="0"/>
              </a:rPr>
              <a:t>“Are you so dull?” he asked. “Don’t you see that nothing that enters a person from the outside can defile them? </a:t>
            </a:r>
          </a:p>
          <a:p>
            <a:pPr marL="571500" marR="0" indent="-571500">
              <a:spcBef>
                <a:spcPts val="0"/>
              </a:spcBef>
              <a:spcAft>
                <a:spcPts val="0"/>
              </a:spcAft>
            </a:pPr>
            <a:r>
              <a:rPr lang="en-US" sz="4000" baseline="30000" dirty="0">
                <a:solidFill>
                  <a:schemeClr val="bg1"/>
                </a:solidFill>
                <a:latin typeface="Abadi Extra Light" panose="020B0604020202020204" pitchFamily="34" charset="0"/>
                <a:ea typeface="Cambria" panose="02040503050406030204" pitchFamily="18" charset="0"/>
              </a:rPr>
              <a:t>19 	</a:t>
            </a:r>
            <a:r>
              <a:rPr lang="en-US" sz="4000" dirty="0">
                <a:solidFill>
                  <a:schemeClr val="bg1"/>
                </a:solidFill>
                <a:latin typeface="Abadi Extra Light" panose="020B0604020202020204" pitchFamily="34" charset="0"/>
                <a:ea typeface="Cambria" panose="02040503050406030204" pitchFamily="18" charset="0"/>
              </a:rPr>
              <a:t>For it doesn’t go into their heart but into their stomach, and then out of the body.” (In saying this, Jesus declared all foods clean.) </a:t>
            </a: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2315343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3785652"/>
          </a:xfrm>
          <a:prstGeom prst="rect">
            <a:avLst/>
          </a:prstGeom>
          <a:noFill/>
          <a:ln w="9525">
            <a:noFill/>
            <a:miter lim="800000"/>
            <a:headEnd/>
            <a:tailEnd/>
          </a:ln>
        </p:spPr>
        <p:txBody>
          <a:bodyPr wrap="square">
            <a:spAutoFit/>
          </a:bodyPr>
          <a:lstStyle/>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18 	</a:t>
            </a:r>
            <a:r>
              <a:rPr lang="en-US" sz="4000" dirty="0">
                <a:solidFill>
                  <a:srgbClr val="3D5E5D"/>
                </a:solidFill>
                <a:latin typeface="Abadi Extra Light" panose="020B0604020202020204" pitchFamily="34" charset="0"/>
                <a:ea typeface="Cambria" panose="02040503050406030204" pitchFamily="18" charset="0"/>
              </a:rPr>
              <a:t>“Are you so dull?” he asked. “Don’t you see that nothing that enters a person from the outside can defile them? </a:t>
            </a:r>
          </a:p>
          <a:p>
            <a:pPr marL="571500" marR="0" indent="-571500">
              <a:spcBef>
                <a:spcPts val="0"/>
              </a:spcBef>
              <a:spcAft>
                <a:spcPts val="0"/>
              </a:spcAft>
            </a:pPr>
            <a:r>
              <a:rPr lang="en-US" sz="4000" baseline="30000" dirty="0">
                <a:solidFill>
                  <a:srgbClr val="3D5E5D"/>
                </a:solidFill>
                <a:latin typeface="Abadi Extra Light" panose="020B0604020202020204" pitchFamily="34" charset="0"/>
                <a:ea typeface="Cambria" panose="02040503050406030204" pitchFamily="18" charset="0"/>
              </a:rPr>
              <a:t>19 	</a:t>
            </a:r>
            <a:r>
              <a:rPr lang="en-US" sz="4000" dirty="0">
                <a:solidFill>
                  <a:srgbClr val="3D5E5D"/>
                </a:solidFill>
                <a:latin typeface="Abadi Extra Light" panose="020B0604020202020204" pitchFamily="34" charset="0"/>
                <a:ea typeface="Cambria" panose="02040503050406030204" pitchFamily="18" charset="0"/>
              </a:rPr>
              <a:t>For it doesn’t go into their heart but into their stomach, and then out of the body.” </a:t>
            </a:r>
            <a:r>
              <a:rPr lang="en-US" sz="4000" dirty="0">
                <a:solidFill>
                  <a:schemeClr val="bg1"/>
                </a:solidFill>
                <a:latin typeface="Abadi Extra Light" panose="020B0604020202020204" pitchFamily="34" charset="0"/>
                <a:ea typeface="Cambria" panose="02040503050406030204" pitchFamily="18" charset="0"/>
              </a:rPr>
              <a:t>(In saying this, Jesus declared all foods clean.) </a:t>
            </a: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2872865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799" y="1281089"/>
            <a:ext cx="11035145" cy="4293483"/>
          </a:xfrm>
          <a:prstGeom prst="rect">
            <a:avLst/>
          </a:prstGeom>
          <a:noFill/>
          <a:ln w="9525">
            <a:noFill/>
            <a:miter lim="800000"/>
            <a:headEnd/>
            <a:tailEnd/>
          </a:ln>
        </p:spPr>
        <p:txBody>
          <a:bodyPr wrap="square">
            <a:spAutoFit/>
          </a:bodyPr>
          <a:lstStyle/>
          <a:p>
            <a:pPr marL="571500" indent="-571500"/>
            <a:r>
              <a:rPr lang="en-US" sz="3900" baseline="30000" dirty="0">
                <a:solidFill>
                  <a:schemeClr val="bg1"/>
                </a:solidFill>
                <a:latin typeface="Abadi Extra Light" panose="020B0604020202020204" pitchFamily="34" charset="0"/>
                <a:ea typeface="Cambria" panose="02040503050406030204" pitchFamily="18" charset="0"/>
              </a:rPr>
              <a:t>20 	</a:t>
            </a:r>
            <a:r>
              <a:rPr lang="en-US" sz="3900" dirty="0">
                <a:solidFill>
                  <a:schemeClr val="bg1"/>
                </a:solidFill>
                <a:latin typeface="Abadi Extra Light" panose="020B0604020202020204" pitchFamily="34" charset="0"/>
                <a:ea typeface="Cambria" panose="02040503050406030204" pitchFamily="18" charset="0"/>
              </a:rPr>
              <a:t>He went on: “What comes out of a person is what defiles them. </a:t>
            </a:r>
            <a:endParaRPr lang="en-US" sz="3900" baseline="30000" dirty="0">
              <a:solidFill>
                <a:schemeClr val="bg1"/>
              </a:solidFill>
              <a:latin typeface="Abadi Extra Light" panose="020B0604020202020204" pitchFamily="34" charset="0"/>
              <a:ea typeface="Cambria" panose="02040503050406030204" pitchFamily="18" charset="0"/>
            </a:endParaRPr>
          </a:p>
          <a:p>
            <a:pPr marL="571500" marR="0" indent="-571500">
              <a:spcBef>
                <a:spcPts val="0"/>
              </a:spcBef>
              <a:spcAft>
                <a:spcPts val="0"/>
              </a:spcAft>
            </a:pPr>
            <a:r>
              <a:rPr lang="en-US" sz="3900" baseline="30000" dirty="0">
                <a:solidFill>
                  <a:schemeClr val="bg1"/>
                </a:solidFill>
                <a:latin typeface="Abadi Extra Light" panose="020B0604020202020204" pitchFamily="34" charset="0"/>
                <a:ea typeface="Cambria" panose="02040503050406030204" pitchFamily="18" charset="0"/>
              </a:rPr>
              <a:t>21 	</a:t>
            </a:r>
            <a:r>
              <a:rPr lang="en-US" sz="3900" dirty="0">
                <a:solidFill>
                  <a:schemeClr val="bg1"/>
                </a:solidFill>
                <a:latin typeface="Abadi Extra Light" panose="020B0604020202020204" pitchFamily="34" charset="0"/>
                <a:ea typeface="Cambria" panose="02040503050406030204" pitchFamily="18" charset="0"/>
              </a:rPr>
              <a:t>For it is from within, out of a person’s heart, that evil thoughts come—sexual immorality, theft, murder, </a:t>
            </a:r>
          </a:p>
          <a:p>
            <a:pPr marL="571500" marR="0" indent="-571500">
              <a:spcBef>
                <a:spcPts val="0"/>
              </a:spcBef>
              <a:spcAft>
                <a:spcPts val="0"/>
              </a:spcAft>
            </a:pPr>
            <a:r>
              <a:rPr lang="en-US" sz="3900" baseline="30000" dirty="0">
                <a:solidFill>
                  <a:schemeClr val="bg1"/>
                </a:solidFill>
                <a:latin typeface="Abadi Extra Light" panose="020B0604020202020204" pitchFamily="34" charset="0"/>
                <a:ea typeface="Cambria" panose="02040503050406030204" pitchFamily="18" charset="0"/>
              </a:rPr>
              <a:t>22 	</a:t>
            </a:r>
            <a:r>
              <a:rPr lang="en-US" sz="3900" dirty="0">
                <a:solidFill>
                  <a:schemeClr val="bg1"/>
                </a:solidFill>
                <a:latin typeface="Abadi Extra Light" panose="020B0604020202020204" pitchFamily="34" charset="0"/>
                <a:ea typeface="Cambria" panose="02040503050406030204" pitchFamily="18" charset="0"/>
              </a:rPr>
              <a:t>adultery, greed, malice, deceit, lewdness, envy, slander, arrogance and folly. </a:t>
            </a:r>
          </a:p>
          <a:p>
            <a:pPr marL="571500" marR="0" indent="-571500">
              <a:spcBef>
                <a:spcPts val="0"/>
              </a:spcBef>
              <a:spcAft>
                <a:spcPts val="0"/>
              </a:spcAft>
            </a:pPr>
            <a:r>
              <a:rPr lang="en-US" sz="3900" baseline="30000" dirty="0">
                <a:solidFill>
                  <a:schemeClr val="bg1"/>
                </a:solidFill>
                <a:latin typeface="Abadi Extra Light" panose="020B0604020202020204" pitchFamily="34" charset="0"/>
                <a:ea typeface="Cambria" panose="02040503050406030204" pitchFamily="18" charset="0"/>
              </a:rPr>
              <a:t>23 	</a:t>
            </a:r>
            <a:r>
              <a:rPr lang="en-US" sz="3900" dirty="0">
                <a:solidFill>
                  <a:schemeClr val="bg1"/>
                </a:solidFill>
                <a:latin typeface="Abadi Extra Light" panose="020B0604020202020204" pitchFamily="34" charset="0"/>
                <a:ea typeface="Cambria" panose="02040503050406030204" pitchFamily="18" charset="0"/>
              </a:rPr>
              <a:t>All these evils come from inside and defile a person.”</a:t>
            </a: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DE10CB6-6484-4AF5-A3BF-5F2065AA8E2C}"/>
              </a:ext>
            </a:extLst>
          </p:cNvPr>
          <p:cNvSpPr>
            <a:spLocks noChangeArrowheads="1"/>
          </p:cNvSpPr>
          <p:nvPr/>
        </p:nvSpPr>
        <p:spPr bwMode="auto">
          <a:xfrm>
            <a:off x="396733" y="3214128"/>
            <a:ext cx="10943211" cy="1675082"/>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id="{DD2F04D9-D402-4E01-8E4E-F262FB9CEE27}"/>
              </a:ext>
            </a:extLst>
          </p:cNvPr>
          <p:cNvSpPr txBox="1">
            <a:spLocks noChangeArrowheads="1"/>
          </p:cNvSpPr>
          <p:nvPr/>
        </p:nvSpPr>
        <p:spPr bwMode="auto">
          <a:xfrm>
            <a:off x="434167" y="3344299"/>
            <a:ext cx="10894831" cy="1384995"/>
          </a:xfrm>
          <a:prstGeom prst="rect">
            <a:avLst/>
          </a:prstGeom>
          <a:noFill/>
          <a:ln w="38100">
            <a:noFill/>
            <a:miter lim="800000"/>
            <a:headEnd/>
            <a:tailEnd/>
          </a:ln>
        </p:spPr>
        <p:txBody>
          <a:bodyPr wrap="square">
            <a:spAutoFit/>
          </a:bodyPr>
          <a:lstStyle/>
          <a:p>
            <a:pPr algn="ctr" eaLnBrk="0" hangingPunct="0">
              <a:buSzPct val="85000"/>
            </a:pPr>
            <a:r>
              <a:rPr lang="en-US" sz="4200" dirty="0">
                <a:solidFill>
                  <a:srgbClr val="FFFFFF"/>
                </a:solidFill>
                <a:latin typeface="Abadi Extra Light" panose="020B0204020104020204" pitchFamily="34" charset="0"/>
                <a:ea typeface="Cambria" charset="0"/>
                <a:cs typeface="Cambria" charset="0"/>
              </a:rPr>
              <a:t>Modern Western people see their moral problems as something inflicted upon them by others. </a:t>
            </a:r>
          </a:p>
        </p:txBody>
      </p:sp>
    </p:spTree>
    <p:extLst>
      <p:ext uri="{BB962C8B-B14F-4D97-AF65-F5344CB8AC3E}">
        <p14:creationId xmlns:p14="http://schemas.microsoft.com/office/powerpoint/2010/main" val="343002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799" y="1281089"/>
            <a:ext cx="11035145" cy="4293483"/>
          </a:xfrm>
          <a:prstGeom prst="rect">
            <a:avLst/>
          </a:prstGeom>
          <a:noFill/>
          <a:ln w="9525">
            <a:noFill/>
            <a:miter lim="800000"/>
            <a:headEnd/>
            <a:tailEnd/>
          </a:ln>
        </p:spPr>
        <p:txBody>
          <a:bodyPr wrap="square">
            <a:spAutoFit/>
          </a:bodyPr>
          <a:lstStyle/>
          <a:p>
            <a:pPr marL="571500" indent="-571500"/>
            <a:r>
              <a:rPr lang="en-US" sz="3900" baseline="30000" dirty="0">
                <a:solidFill>
                  <a:srgbClr val="3D5E5D"/>
                </a:solidFill>
                <a:latin typeface="Abadi Extra Light" panose="020B0604020202020204" pitchFamily="34" charset="0"/>
                <a:ea typeface="Cambria" panose="02040503050406030204" pitchFamily="18" charset="0"/>
              </a:rPr>
              <a:t>20 	</a:t>
            </a:r>
            <a:r>
              <a:rPr lang="en-US" sz="3900" dirty="0">
                <a:solidFill>
                  <a:srgbClr val="3D5E5D"/>
                </a:solidFill>
                <a:latin typeface="Abadi Extra Light" panose="020B0604020202020204" pitchFamily="34" charset="0"/>
                <a:ea typeface="Cambria" panose="02040503050406030204" pitchFamily="18" charset="0"/>
              </a:rPr>
              <a:t>He went on: “What comes out of a person is what defiles them. </a:t>
            </a:r>
            <a:endParaRPr lang="en-US" sz="3900" baseline="30000" dirty="0">
              <a:solidFill>
                <a:srgbClr val="3D5E5D"/>
              </a:solidFill>
              <a:latin typeface="Abadi Extra Light" panose="020B0604020202020204" pitchFamily="34" charset="0"/>
              <a:ea typeface="Cambria" panose="02040503050406030204" pitchFamily="18" charset="0"/>
            </a:endParaRPr>
          </a:p>
          <a:p>
            <a:pPr marL="571500" marR="0" indent="-571500">
              <a:spcBef>
                <a:spcPts val="0"/>
              </a:spcBef>
              <a:spcAft>
                <a:spcPts val="0"/>
              </a:spcAft>
            </a:pPr>
            <a:r>
              <a:rPr lang="en-US" sz="3900" baseline="30000" dirty="0">
                <a:solidFill>
                  <a:srgbClr val="3D5E5D"/>
                </a:solidFill>
                <a:latin typeface="Abadi Extra Light" panose="020B0604020202020204" pitchFamily="34" charset="0"/>
                <a:ea typeface="Cambria" panose="02040503050406030204" pitchFamily="18" charset="0"/>
              </a:rPr>
              <a:t>21 	</a:t>
            </a:r>
            <a:r>
              <a:rPr lang="en-US" sz="3900" dirty="0">
                <a:solidFill>
                  <a:srgbClr val="3D5E5D"/>
                </a:solidFill>
                <a:latin typeface="Abadi Extra Light" panose="020B0604020202020204" pitchFamily="34" charset="0"/>
                <a:ea typeface="Cambria" panose="02040503050406030204" pitchFamily="18" charset="0"/>
              </a:rPr>
              <a:t>For it is from within, out of a person’s heart, that evil thoughts come—sexual immorality, theft, murder, </a:t>
            </a:r>
          </a:p>
          <a:p>
            <a:pPr marL="571500" marR="0" indent="-571500">
              <a:spcBef>
                <a:spcPts val="0"/>
              </a:spcBef>
              <a:spcAft>
                <a:spcPts val="0"/>
              </a:spcAft>
            </a:pPr>
            <a:r>
              <a:rPr lang="en-US" sz="3900" baseline="30000" dirty="0">
                <a:solidFill>
                  <a:srgbClr val="3D5E5D"/>
                </a:solidFill>
                <a:latin typeface="Abadi Extra Light" panose="020B0604020202020204" pitchFamily="34" charset="0"/>
                <a:ea typeface="Cambria" panose="02040503050406030204" pitchFamily="18" charset="0"/>
              </a:rPr>
              <a:t>22 	</a:t>
            </a:r>
            <a:r>
              <a:rPr lang="en-US" sz="3900" dirty="0">
                <a:solidFill>
                  <a:srgbClr val="3D5E5D"/>
                </a:solidFill>
                <a:latin typeface="Abadi Extra Light" panose="020B0604020202020204" pitchFamily="34" charset="0"/>
                <a:ea typeface="Cambria" panose="02040503050406030204" pitchFamily="18" charset="0"/>
              </a:rPr>
              <a:t>adultery, greed, malice, deceit, lewdness, envy, slander, arrogance and folly. </a:t>
            </a:r>
          </a:p>
          <a:p>
            <a:pPr marL="571500" marR="0" indent="-571500">
              <a:spcBef>
                <a:spcPts val="0"/>
              </a:spcBef>
              <a:spcAft>
                <a:spcPts val="0"/>
              </a:spcAft>
            </a:pPr>
            <a:r>
              <a:rPr lang="en-US" sz="3900" baseline="30000" dirty="0">
                <a:solidFill>
                  <a:srgbClr val="3D5E5D"/>
                </a:solidFill>
                <a:latin typeface="Abadi Extra Light" panose="020B0604020202020204" pitchFamily="34" charset="0"/>
                <a:ea typeface="Cambria" panose="02040503050406030204" pitchFamily="18" charset="0"/>
              </a:rPr>
              <a:t>23 	</a:t>
            </a:r>
            <a:r>
              <a:rPr lang="en-US" sz="3900" dirty="0">
                <a:solidFill>
                  <a:schemeClr val="bg1"/>
                </a:solidFill>
                <a:latin typeface="Abadi Extra Light" panose="020B0604020202020204" pitchFamily="34" charset="0"/>
                <a:ea typeface="Cambria" panose="02040503050406030204" pitchFamily="18" charset="0"/>
              </a:rPr>
              <a:t>All these evils come from inside and defile a person</a:t>
            </a:r>
            <a:r>
              <a:rPr lang="en-US" sz="3900" dirty="0">
                <a:solidFill>
                  <a:srgbClr val="3D5E5D"/>
                </a:solidFill>
                <a:latin typeface="Abadi Extra Light" panose="020B0604020202020204" pitchFamily="34" charset="0"/>
                <a:ea typeface="Cambria" panose="02040503050406030204" pitchFamily="18" charset="0"/>
              </a:rPr>
              <a:t>.”</a:t>
            </a: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4B8DAC8-4A0A-4BE0-8E31-49A659EED4CF}"/>
              </a:ext>
            </a:extLst>
          </p:cNvPr>
          <p:cNvSpPr>
            <a:spLocks noChangeArrowheads="1"/>
          </p:cNvSpPr>
          <p:nvPr/>
        </p:nvSpPr>
        <p:spPr bwMode="auto">
          <a:xfrm>
            <a:off x="396733" y="1281088"/>
            <a:ext cx="10943211" cy="3595711"/>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9" name="TextBox 8">
            <a:extLst>
              <a:ext uri="{FF2B5EF4-FFF2-40B4-BE49-F238E27FC236}">
                <a16:creationId xmlns:a16="http://schemas.microsoft.com/office/drawing/2014/main" id="{5633FE57-6840-4D7C-B76D-903F08F5BCE2}"/>
              </a:ext>
            </a:extLst>
          </p:cNvPr>
          <p:cNvSpPr txBox="1">
            <a:spLocks noChangeArrowheads="1"/>
          </p:cNvSpPr>
          <p:nvPr/>
        </p:nvSpPr>
        <p:spPr bwMode="auto">
          <a:xfrm>
            <a:off x="434167" y="1432041"/>
            <a:ext cx="10894831" cy="3077766"/>
          </a:xfrm>
          <a:prstGeom prst="rect">
            <a:avLst/>
          </a:prstGeom>
          <a:noFill/>
          <a:ln w="38100">
            <a:noFill/>
            <a:miter lim="800000"/>
            <a:headEnd/>
            <a:tailEnd/>
          </a:ln>
        </p:spPr>
        <p:txBody>
          <a:bodyPr wrap="square">
            <a:spAutoFit/>
          </a:bodyPr>
          <a:lstStyle/>
          <a:p>
            <a:pPr eaLnBrk="0" hangingPunct="0">
              <a:buSzPct val="85000"/>
            </a:pPr>
            <a:r>
              <a:rPr lang="en-US" sz="3800" dirty="0">
                <a:solidFill>
                  <a:srgbClr val="FFFFFF"/>
                </a:solidFill>
                <a:latin typeface="Abadi Extra Light" panose="020B0204020104020204" pitchFamily="34" charset="0"/>
                <a:ea typeface="Cambria" charset="0"/>
                <a:cs typeface="Cambria" charset="0"/>
              </a:rPr>
              <a:t>That’s why we need the grace of God.</a:t>
            </a:r>
          </a:p>
          <a:p>
            <a:pPr marL="571500" indent="-571500" eaLnBrk="0" hangingPunct="0">
              <a:spcAft>
                <a:spcPts val="1200"/>
              </a:spcAft>
              <a:buSzPct val="85000"/>
              <a:buFont typeface="Arial" panose="020B0604020202020204" pitchFamily="34" charset="0"/>
              <a:buChar char="•"/>
            </a:pPr>
            <a:r>
              <a:rPr lang="en-US" sz="3800" dirty="0">
                <a:solidFill>
                  <a:srgbClr val="FFFFFF"/>
                </a:solidFill>
                <a:latin typeface="Abadi Extra Light" panose="020B0204020104020204" pitchFamily="34" charset="0"/>
                <a:ea typeface="Cambria" charset="0"/>
                <a:cs typeface="Cambria" charset="0"/>
              </a:rPr>
              <a:t>We need God to cleanse us of our sin. </a:t>
            </a:r>
          </a:p>
          <a:p>
            <a:pPr marL="574675" lvl="1" eaLnBrk="0" hangingPunct="0">
              <a:buSzPct val="85000"/>
            </a:pPr>
            <a:r>
              <a:rPr lang="en-US" sz="3500" dirty="0">
                <a:solidFill>
                  <a:srgbClr val="FFFFFF"/>
                </a:solidFill>
                <a:latin typeface="Abadi Extra Light" panose="020B0204020104020204" pitchFamily="34" charset="0"/>
                <a:ea typeface="Cambria" charset="0"/>
                <a:cs typeface="Cambria" charset="0"/>
              </a:rPr>
              <a:t>Titus 3:4-6: But when the kindness and love of God our Savior appeared, he saved us, not because of righteous things we had done, but because of his mercy… </a:t>
            </a:r>
          </a:p>
        </p:txBody>
      </p:sp>
    </p:spTree>
    <p:extLst>
      <p:ext uri="{BB962C8B-B14F-4D97-AF65-F5344CB8AC3E}">
        <p14:creationId xmlns:p14="http://schemas.microsoft.com/office/powerpoint/2010/main" val="2551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799" y="1281089"/>
            <a:ext cx="11035145" cy="4293483"/>
          </a:xfrm>
          <a:prstGeom prst="rect">
            <a:avLst/>
          </a:prstGeom>
          <a:noFill/>
          <a:ln w="9525">
            <a:noFill/>
            <a:miter lim="800000"/>
            <a:headEnd/>
            <a:tailEnd/>
          </a:ln>
        </p:spPr>
        <p:txBody>
          <a:bodyPr wrap="square">
            <a:spAutoFit/>
          </a:bodyPr>
          <a:lstStyle/>
          <a:p>
            <a:pPr marL="571500" indent="-571500"/>
            <a:r>
              <a:rPr lang="en-US" sz="3900" baseline="30000" dirty="0">
                <a:solidFill>
                  <a:srgbClr val="3D5E5D"/>
                </a:solidFill>
                <a:latin typeface="Abadi Extra Light" panose="020B0604020202020204" pitchFamily="34" charset="0"/>
                <a:ea typeface="Cambria" panose="02040503050406030204" pitchFamily="18" charset="0"/>
              </a:rPr>
              <a:t>20 	</a:t>
            </a:r>
            <a:r>
              <a:rPr lang="en-US" sz="3900" dirty="0">
                <a:solidFill>
                  <a:srgbClr val="3D5E5D"/>
                </a:solidFill>
                <a:latin typeface="Abadi Extra Light" panose="020B0604020202020204" pitchFamily="34" charset="0"/>
                <a:ea typeface="Cambria" panose="02040503050406030204" pitchFamily="18" charset="0"/>
              </a:rPr>
              <a:t>He went on: “What comes out of a person is what defiles them. </a:t>
            </a:r>
            <a:endParaRPr lang="en-US" sz="3900" baseline="30000" dirty="0">
              <a:solidFill>
                <a:srgbClr val="3D5E5D"/>
              </a:solidFill>
              <a:latin typeface="Abadi Extra Light" panose="020B0604020202020204" pitchFamily="34" charset="0"/>
              <a:ea typeface="Cambria" panose="02040503050406030204" pitchFamily="18" charset="0"/>
            </a:endParaRPr>
          </a:p>
          <a:p>
            <a:pPr marL="571500" marR="0" indent="-571500">
              <a:spcBef>
                <a:spcPts val="0"/>
              </a:spcBef>
              <a:spcAft>
                <a:spcPts val="0"/>
              </a:spcAft>
            </a:pPr>
            <a:r>
              <a:rPr lang="en-US" sz="3900" baseline="30000" dirty="0">
                <a:solidFill>
                  <a:srgbClr val="3D5E5D"/>
                </a:solidFill>
                <a:latin typeface="Abadi Extra Light" panose="020B0604020202020204" pitchFamily="34" charset="0"/>
                <a:ea typeface="Cambria" panose="02040503050406030204" pitchFamily="18" charset="0"/>
              </a:rPr>
              <a:t>21 	</a:t>
            </a:r>
            <a:r>
              <a:rPr lang="en-US" sz="3900" dirty="0">
                <a:solidFill>
                  <a:srgbClr val="3D5E5D"/>
                </a:solidFill>
                <a:latin typeface="Abadi Extra Light" panose="020B0604020202020204" pitchFamily="34" charset="0"/>
                <a:ea typeface="Cambria" panose="02040503050406030204" pitchFamily="18" charset="0"/>
              </a:rPr>
              <a:t>For it is from within, out of a person’s heart, that evil thoughts come—sexual immorality, theft, murder, </a:t>
            </a:r>
          </a:p>
          <a:p>
            <a:pPr marL="571500" marR="0" indent="-571500">
              <a:spcBef>
                <a:spcPts val="0"/>
              </a:spcBef>
              <a:spcAft>
                <a:spcPts val="0"/>
              </a:spcAft>
            </a:pPr>
            <a:r>
              <a:rPr lang="en-US" sz="3900" baseline="30000" dirty="0">
                <a:solidFill>
                  <a:srgbClr val="3D5E5D"/>
                </a:solidFill>
                <a:latin typeface="Abadi Extra Light" panose="020B0604020202020204" pitchFamily="34" charset="0"/>
                <a:ea typeface="Cambria" panose="02040503050406030204" pitchFamily="18" charset="0"/>
              </a:rPr>
              <a:t>22 	</a:t>
            </a:r>
            <a:r>
              <a:rPr lang="en-US" sz="3900" dirty="0">
                <a:solidFill>
                  <a:srgbClr val="3D5E5D"/>
                </a:solidFill>
                <a:latin typeface="Abadi Extra Light" panose="020B0604020202020204" pitchFamily="34" charset="0"/>
                <a:ea typeface="Cambria" panose="02040503050406030204" pitchFamily="18" charset="0"/>
              </a:rPr>
              <a:t>adultery, greed, malice, deceit, lewdness, envy, slander, arrogance and folly. </a:t>
            </a:r>
          </a:p>
          <a:p>
            <a:pPr marL="571500" marR="0" indent="-571500">
              <a:spcBef>
                <a:spcPts val="0"/>
              </a:spcBef>
              <a:spcAft>
                <a:spcPts val="0"/>
              </a:spcAft>
            </a:pPr>
            <a:r>
              <a:rPr lang="en-US" sz="3900" baseline="30000" dirty="0">
                <a:solidFill>
                  <a:srgbClr val="3D5E5D"/>
                </a:solidFill>
                <a:latin typeface="Abadi Extra Light" panose="020B0604020202020204" pitchFamily="34" charset="0"/>
                <a:ea typeface="Cambria" panose="02040503050406030204" pitchFamily="18" charset="0"/>
              </a:rPr>
              <a:t>23 	</a:t>
            </a:r>
            <a:r>
              <a:rPr lang="en-US" sz="3900" dirty="0">
                <a:solidFill>
                  <a:schemeClr val="bg1"/>
                </a:solidFill>
                <a:latin typeface="Abadi Extra Light" panose="020B0604020202020204" pitchFamily="34" charset="0"/>
                <a:ea typeface="Cambria" panose="02040503050406030204" pitchFamily="18" charset="0"/>
              </a:rPr>
              <a:t>All these evils come from inside and defile a person</a:t>
            </a:r>
            <a:r>
              <a:rPr lang="en-US" sz="3900" dirty="0">
                <a:solidFill>
                  <a:srgbClr val="3D5E5D"/>
                </a:solidFill>
                <a:latin typeface="Abadi Extra Light" panose="020B0604020202020204" pitchFamily="34" charset="0"/>
                <a:ea typeface="Cambria" panose="02040503050406030204" pitchFamily="18" charset="0"/>
              </a:rPr>
              <a:t>.”</a:t>
            </a: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4B8DAC8-4A0A-4BE0-8E31-49A659EED4CF}"/>
              </a:ext>
            </a:extLst>
          </p:cNvPr>
          <p:cNvSpPr>
            <a:spLocks noChangeArrowheads="1"/>
          </p:cNvSpPr>
          <p:nvPr/>
        </p:nvSpPr>
        <p:spPr bwMode="auto">
          <a:xfrm>
            <a:off x="396733" y="1281088"/>
            <a:ext cx="10943211" cy="3595711"/>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9" name="TextBox 8">
            <a:extLst>
              <a:ext uri="{FF2B5EF4-FFF2-40B4-BE49-F238E27FC236}">
                <a16:creationId xmlns:a16="http://schemas.microsoft.com/office/drawing/2014/main" id="{5633FE57-6840-4D7C-B76D-903F08F5BCE2}"/>
              </a:ext>
            </a:extLst>
          </p:cNvPr>
          <p:cNvSpPr txBox="1">
            <a:spLocks noChangeArrowheads="1"/>
          </p:cNvSpPr>
          <p:nvPr/>
        </p:nvSpPr>
        <p:spPr bwMode="auto">
          <a:xfrm>
            <a:off x="434167" y="1432041"/>
            <a:ext cx="10894831" cy="3077766"/>
          </a:xfrm>
          <a:prstGeom prst="rect">
            <a:avLst/>
          </a:prstGeom>
          <a:noFill/>
          <a:ln w="38100">
            <a:noFill/>
            <a:miter lim="800000"/>
            <a:headEnd/>
            <a:tailEnd/>
          </a:ln>
        </p:spPr>
        <p:txBody>
          <a:bodyPr wrap="square">
            <a:spAutoFit/>
          </a:bodyPr>
          <a:lstStyle/>
          <a:p>
            <a:pPr eaLnBrk="0" hangingPunct="0">
              <a:buSzPct val="85000"/>
            </a:pPr>
            <a:r>
              <a:rPr lang="en-US" sz="3800" dirty="0">
                <a:solidFill>
                  <a:srgbClr val="FFFFFF"/>
                </a:solidFill>
                <a:latin typeface="Abadi Extra Light" panose="020B0204020104020204" pitchFamily="34" charset="0"/>
                <a:ea typeface="Cambria" charset="0"/>
                <a:cs typeface="Cambria" charset="0"/>
              </a:rPr>
              <a:t>That’s why we need the grace of God.</a:t>
            </a:r>
          </a:p>
          <a:p>
            <a:pPr marL="571500" indent="-571500" eaLnBrk="0" hangingPunct="0">
              <a:spcAft>
                <a:spcPts val="1200"/>
              </a:spcAft>
              <a:buSzPct val="85000"/>
              <a:buFont typeface="Arial" panose="020B0604020202020204" pitchFamily="34" charset="0"/>
              <a:buChar char="•"/>
            </a:pPr>
            <a:r>
              <a:rPr lang="en-US" sz="3800" dirty="0">
                <a:solidFill>
                  <a:srgbClr val="FFFFFF"/>
                </a:solidFill>
                <a:latin typeface="Abadi Extra Light" panose="020B0204020104020204" pitchFamily="34" charset="0"/>
                <a:ea typeface="Cambria" charset="0"/>
                <a:cs typeface="Cambria" charset="0"/>
              </a:rPr>
              <a:t>We need God to cleanse us of our sin. </a:t>
            </a:r>
          </a:p>
          <a:p>
            <a:pPr marL="574675" lvl="1" eaLnBrk="0" hangingPunct="0">
              <a:buSzPct val="85000"/>
            </a:pPr>
            <a:r>
              <a:rPr lang="en-US" sz="3500" dirty="0">
                <a:solidFill>
                  <a:srgbClr val="FFFFFF"/>
                </a:solidFill>
                <a:latin typeface="Abadi Extra Light" panose="020B0204020104020204" pitchFamily="34" charset="0"/>
                <a:ea typeface="Cambria" charset="0"/>
                <a:cs typeface="Cambria" charset="0"/>
              </a:rPr>
              <a:t>Titus 3:4-6: He saved us through the washing of rebirth and renewal by the Holy Spirit, whom he poured out on us generously through Jesus Christ our Savior.  </a:t>
            </a:r>
          </a:p>
        </p:txBody>
      </p:sp>
    </p:spTree>
    <p:extLst>
      <p:ext uri="{BB962C8B-B14F-4D97-AF65-F5344CB8AC3E}">
        <p14:creationId xmlns:p14="http://schemas.microsoft.com/office/powerpoint/2010/main" val="4137992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799" y="1281089"/>
            <a:ext cx="11035145" cy="4293483"/>
          </a:xfrm>
          <a:prstGeom prst="rect">
            <a:avLst/>
          </a:prstGeom>
          <a:noFill/>
          <a:ln w="9525">
            <a:noFill/>
            <a:miter lim="800000"/>
            <a:headEnd/>
            <a:tailEnd/>
          </a:ln>
        </p:spPr>
        <p:txBody>
          <a:bodyPr wrap="square">
            <a:spAutoFit/>
          </a:bodyPr>
          <a:lstStyle/>
          <a:p>
            <a:pPr marL="571500" indent="-571500"/>
            <a:r>
              <a:rPr lang="en-US" sz="3900" baseline="30000" dirty="0">
                <a:solidFill>
                  <a:srgbClr val="3D5E5D"/>
                </a:solidFill>
                <a:latin typeface="Abadi Extra Light" panose="020B0604020202020204" pitchFamily="34" charset="0"/>
                <a:ea typeface="Cambria" panose="02040503050406030204" pitchFamily="18" charset="0"/>
              </a:rPr>
              <a:t>20 	</a:t>
            </a:r>
            <a:r>
              <a:rPr lang="en-US" sz="3900" dirty="0">
                <a:solidFill>
                  <a:srgbClr val="3D5E5D"/>
                </a:solidFill>
                <a:latin typeface="Abadi Extra Light" panose="020B0604020202020204" pitchFamily="34" charset="0"/>
                <a:ea typeface="Cambria" panose="02040503050406030204" pitchFamily="18" charset="0"/>
              </a:rPr>
              <a:t>He went on: “What comes out of a person is what defiles them. </a:t>
            </a:r>
            <a:endParaRPr lang="en-US" sz="3900" baseline="30000" dirty="0">
              <a:solidFill>
                <a:srgbClr val="3D5E5D"/>
              </a:solidFill>
              <a:latin typeface="Abadi Extra Light" panose="020B0604020202020204" pitchFamily="34" charset="0"/>
              <a:ea typeface="Cambria" panose="02040503050406030204" pitchFamily="18" charset="0"/>
            </a:endParaRPr>
          </a:p>
          <a:p>
            <a:pPr marL="571500" marR="0" indent="-571500">
              <a:spcBef>
                <a:spcPts val="0"/>
              </a:spcBef>
              <a:spcAft>
                <a:spcPts val="0"/>
              </a:spcAft>
            </a:pPr>
            <a:r>
              <a:rPr lang="en-US" sz="3900" baseline="30000" dirty="0">
                <a:solidFill>
                  <a:srgbClr val="3D5E5D"/>
                </a:solidFill>
                <a:latin typeface="Abadi Extra Light" panose="020B0604020202020204" pitchFamily="34" charset="0"/>
                <a:ea typeface="Cambria" panose="02040503050406030204" pitchFamily="18" charset="0"/>
              </a:rPr>
              <a:t>21 	</a:t>
            </a:r>
            <a:r>
              <a:rPr lang="en-US" sz="3900" dirty="0">
                <a:solidFill>
                  <a:srgbClr val="3D5E5D"/>
                </a:solidFill>
                <a:latin typeface="Abadi Extra Light" panose="020B0604020202020204" pitchFamily="34" charset="0"/>
                <a:ea typeface="Cambria" panose="02040503050406030204" pitchFamily="18" charset="0"/>
              </a:rPr>
              <a:t>For it is from within, out of a person’s heart, that evil thoughts come—sexual immorality, theft, murder, </a:t>
            </a:r>
          </a:p>
          <a:p>
            <a:pPr marL="571500" marR="0" indent="-571500">
              <a:spcBef>
                <a:spcPts val="0"/>
              </a:spcBef>
              <a:spcAft>
                <a:spcPts val="0"/>
              </a:spcAft>
            </a:pPr>
            <a:r>
              <a:rPr lang="en-US" sz="3900" baseline="30000" dirty="0">
                <a:solidFill>
                  <a:srgbClr val="3D5E5D"/>
                </a:solidFill>
                <a:latin typeface="Abadi Extra Light" panose="020B0604020202020204" pitchFamily="34" charset="0"/>
                <a:ea typeface="Cambria" panose="02040503050406030204" pitchFamily="18" charset="0"/>
              </a:rPr>
              <a:t>22 	</a:t>
            </a:r>
            <a:r>
              <a:rPr lang="en-US" sz="3900" dirty="0">
                <a:solidFill>
                  <a:srgbClr val="3D5E5D"/>
                </a:solidFill>
                <a:latin typeface="Abadi Extra Light" panose="020B0604020202020204" pitchFamily="34" charset="0"/>
                <a:ea typeface="Cambria" panose="02040503050406030204" pitchFamily="18" charset="0"/>
              </a:rPr>
              <a:t>adultery, greed, malice, deceit, lewdness, envy, slander, arrogance and folly. </a:t>
            </a:r>
          </a:p>
          <a:p>
            <a:pPr marL="571500" marR="0" indent="-571500">
              <a:spcBef>
                <a:spcPts val="0"/>
              </a:spcBef>
              <a:spcAft>
                <a:spcPts val="0"/>
              </a:spcAft>
            </a:pPr>
            <a:r>
              <a:rPr lang="en-US" sz="3900" baseline="30000" dirty="0">
                <a:solidFill>
                  <a:srgbClr val="3D5E5D"/>
                </a:solidFill>
                <a:latin typeface="Abadi Extra Light" panose="020B0604020202020204" pitchFamily="34" charset="0"/>
                <a:ea typeface="Cambria" panose="02040503050406030204" pitchFamily="18" charset="0"/>
              </a:rPr>
              <a:t>23 	</a:t>
            </a:r>
            <a:r>
              <a:rPr lang="en-US" sz="3900" dirty="0">
                <a:solidFill>
                  <a:schemeClr val="bg1"/>
                </a:solidFill>
                <a:latin typeface="Abadi Extra Light" panose="020B0604020202020204" pitchFamily="34" charset="0"/>
                <a:ea typeface="Cambria" panose="02040503050406030204" pitchFamily="18" charset="0"/>
              </a:rPr>
              <a:t>All these evils come from inside and defile a person</a:t>
            </a:r>
            <a:r>
              <a:rPr lang="en-US" sz="3900" dirty="0">
                <a:solidFill>
                  <a:srgbClr val="3D5E5D"/>
                </a:solidFill>
                <a:latin typeface="Abadi Extra Light" panose="020B0604020202020204" pitchFamily="34" charset="0"/>
                <a:ea typeface="Cambria" panose="02040503050406030204" pitchFamily="18" charset="0"/>
              </a:rPr>
              <a:t>.”</a:t>
            </a: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4B8DAC8-4A0A-4BE0-8E31-49A659EED4CF}"/>
              </a:ext>
            </a:extLst>
          </p:cNvPr>
          <p:cNvSpPr>
            <a:spLocks noChangeArrowheads="1"/>
          </p:cNvSpPr>
          <p:nvPr/>
        </p:nvSpPr>
        <p:spPr bwMode="auto">
          <a:xfrm>
            <a:off x="396733" y="1281088"/>
            <a:ext cx="10943211" cy="3595711"/>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9" name="TextBox 8">
            <a:extLst>
              <a:ext uri="{FF2B5EF4-FFF2-40B4-BE49-F238E27FC236}">
                <a16:creationId xmlns:a16="http://schemas.microsoft.com/office/drawing/2014/main" id="{5633FE57-6840-4D7C-B76D-903F08F5BCE2}"/>
              </a:ext>
            </a:extLst>
          </p:cNvPr>
          <p:cNvSpPr txBox="1">
            <a:spLocks noChangeArrowheads="1"/>
          </p:cNvSpPr>
          <p:nvPr/>
        </p:nvSpPr>
        <p:spPr bwMode="auto">
          <a:xfrm>
            <a:off x="434167" y="1432041"/>
            <a:ext cx="10894831" cy="3077766"/>
          </a:xfrm>
          <a:prstGeom prst="rect">
            <a:avLst/>
          </a:prstGeom>
          <a:noFill/>
          <a:ln w="38100">
            <a:noFill/>
            <a:miter lim="800000"/>
            <a:headEnd/>
            <a:tailEnd/>
          </a:ln>
        </p:spPr>
        <p:txBody>
          <a:bodyPr wrap="square">
            <a:spAutoFit/>
          </a:bodyPr>
          <a:lstStyle/>
          <a:p>
            <a:pPr eaLnBrk="0" hangingPunct="0">
              <a:buSzPct val="85000"/>
            </a:pPr>
            <a:r>
              <a:rPr lang="en-US" sz="3800" dirty="0">
                <a:solidFill>
                  <a:srgbClr val="FFFFFF"/>
                </a:solidFill>
                <a:latin typeface="Abadi Extra Light" panose="020B0204020104020204" pitchFamily="34" charset="0"/>
                <a:ea typeface="Cambria" charset="0"/>
                <a:cs typeface="Cambria" charset="0"/>
              </a:rPr>
              <a:t>That’s why we need the grace of God.</a:t>
            </a:r>
          </a:p>
          <a:p>
            <a:pPr marL="571500" indent="-571500" eaLnBrk="0" hangingPunct="0">
              <a:spcAft>
                <a:spcPts val="1200"/>
              </a:spcAft>
              <a:buSzPct val="85000"/>
              <a:buFont typeface="Arial" panose="020B0604020202020204" pitchFamily="34" charset="0"/>
              <a:buChar char="•"/>
            </a:pPr>
            <a:r>
              <a:rPr lang="en-US" sz="3800" dirty="0">
                <a:solidFill>
                  <a:srgbClr val="FFFFFF"/>
                </a:solidFill>
                <a:latin typeface="Abadi Extra Light" panose="020B0204020104020204" pitchFamily="34" charset="0"/>
                <a:ea typeface="Cambria" charset="0"/>
                <a:cs typeface="Cambria" charset="0"/>
              </a:rPr>
              <a:t>This begins the process of real heart change. </a:t>
            </a:r>
          </a:p>
          <a:p>
            <a:pPr marL="574675" lvl="1" eaLnBrk="0" hangingPunct="0">
              <a:buSzPct val="85000"/>
            </a:pPr>
            <a:r>
              <a:rPr lang="en-US" sz="3500" dirty="0">
                <a:solidFill>
                  <a:srgbClr val="FFFFFF"/>
                </a:solidFill>
                <a:latin typeface="Abadi Extra Light" panose="020B0204020104020204" pitchFamily="34" charset="0"/>
                <a:ea typeface="Cambria" charset="0"/>
                <a:cs typeface="Cambria" charset="0"/>
              </a:rPr>
              <a:t>Ezekiel 36:26-27: Moreover, I will give you a new heart and put a new spirit within you; and I will remove the heart of stone from your flesh…</a:t>
            </a:r>
          </a:p>
        </p:txBody>
      </p:sp>
    </p:spTree>
    <p:extLst>
      <p:ext uri="{BB962C8B-B14F-4D97-AF65-F5344CB8AC3E}">
        <p14:creationId xmlns:p14="http://schemas.microsoft.com/office/powerpoint/2010/main" val="141582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2985433"/>
          </a:xfrm>
          <a:prstGeom prst="rect">
            <a:avLst/>
          </a:prstGeom>
          <a:noFill/>
          <a:ln w="9525">
            <a:noFill/>
            <a:miter lim="800000"/>
            <a:headEnd/>
            <a:tailEnd/>
          </a:ln>
        </p:spPr>
        <p:txBody>
          <a:bodyPr wrap="square">
            <a:spAutoFit/>
          </a:bodyPr>
          <a:lstStyle/>
          <a:p>
            <a:pPr marL="571500" marR="0" indent="-571500">
              <a:spcBef>
                <a:spcPts val="0"/>
              </a:spcBef>
              <a:spcAft>
                <a:spcPts val="1200"/>
              </a:spcAft>
              <a:buFont typeface="Arial" panose="020B0604020202020204" pitchFamily="34" charset="0"/>
              <a:buChar char="•"/>
            </a:pPr>
            <a:r>
              <a:rPr lang="en-US" sz="4200" dirty="0">
                <a:solidFill>
                  <a:schemeClr val="bg1"/>
                </a:solidFill>
                <a:latin typeface="Abadi Extra Light" panose="020B0604020202020204" pitchFamily="34" charset="0"/>
                <a:ea typeface="Cambria" panose="02040503050406030204" pitchFamily="18" charset="0"/>
              </a:rPr>
              <a:t>Man-made religion offers a superficial solution to the human condition.</a:t>
            </a:r>
          </a:p>
          <a:p>
            <a:pPr marL="571500" marR="0" indent="-571500">
              <a:spcBef>
                <a:spcPts val="0"/>
              </a:spcBef>
              <a:spcAft>
                <a:spcPts val="1200"/>
              </a:spcAft>
              <a:buFont typeface="Arial" panose="020B0604020202020204" pitchFamily="34" charset="0"/>
              <a:buChar char="•"/>
            </a:pPr>
            <a:r>
              <a:rPr lang="en-US" sz="4200" dirty="0">
                <a:solidFill>
                  <a:schemeClr val="bg1"/>
                </a:solidFill>
                <a:latin typeface="Abadi Extra Light" panose="020B0604020202020204" pitchFamily="34" charset="0"/>
                <a:ea typeface="Cambria" panose="02040503050406030204" pitchFamily="18" charset="0"/>
              </a:rPr>
              <a:t>Man-made religion replaces true spirituality.</a:t>
            </a:r>
          </a:p>
          <a:p>
            <a:pPr marL="571500" marR="0" indent="-571500">
              <a:spcBef>
                <a:spcPts val="0"/>
              </a:spcBef>
              <a:spcAft>
                <a:spcPts val="1200"/>
              </a:spcAft>
              <a:buFont typeface="Arial" panose="020B0604020202020204" pitchFamily="34" charset="0"/>
              <a:buChar char="•"/>
            </a:pPr>
            <a:r>
              <a:rPr lang="en-US" sz="4200" dirty="0">
                <a:solidFill>
                  <a:schemeClr val="bg1"/>
                </a:solidFill>
                <a:latin typeface="Abadi Extra Light" panose="020B0604020202020204" pitchFamily="34" charset="0"/>
                <a:ea typeface="Cambria" panose="02040503050406030204" pitchFamily="18" charset="0"/>
              </a:rPr>
              <a:t>True change takes place from the inside out.</a:t>
            </a:r>
            <a:endParaRPr lang="en-US" sz="4200" dirty="0">
              <a:solidFill>
                <a:schemeClr val="bg1"/>
              </a:solidFill>
              <a:latin typeface="Abadi Extra Light"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304914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799" y="1281089"/>
            <a:ext cx="11035145" cy="4293483"/>
          </a:xfrm>
          <a:prstGeom prst="rect">
            <a:avLst/>
          </a:prstGeom>
          <a:noFill/>
          <a:ln w="9525">
            <a:noFill/>
            <a:miter lim="800000"/>
            <a:headEnd/>
            <a:tailEnd/>
          </a:ln>
        </p:spPr>
        <p:txBody>
          <a:bodyPr wrap="square">
            <a:spAutoFit/>
          </a:bodyPr>
          <a:lstStyle/>
          <a:p>
            <a:pPr marL="571500" indent="-571500"/>
            <a:r>
              <a:rPr lang="en-US" sz="3900" baseline="30000" dirty="0">
                <a:solidFill>
                  <a:srgbClr val="3D5E5D"/>
                </a:solidFill>
                <a:latin typeface="Abadi Extra Light" panose="020B0604020202020204" pitchFamily="34" charset="0"/>
                <a:ea typeface="Cambria" panose="02040503050406030204" pitchFamily="18" charset="0"/>
              </a:rPr>
              <a:t>20 	</a:t>
            </a:r>
            <a:r>
              <a:rPr lang="en-US" sz="3900" dirty="0">
                <a:solidFill>
                  <a:srgbClr val="3D5E5D"/>
                </a:solidFill>
                <a:latin typeface="Abadi Extra Light" panose="020B0604020202020204" pitchFamily="34" charset="0"/>
                <a:ea typeface="Cambria" panose="02040503050406030204" pitchFamily="18" charset="0"/>
              </a:rPr>
              <a:t>He went on: “What comes out of a person is what defiles them. </a:t>
            </a:r>
            <a:endParaRPr lang="en-US" sz="3900" baseline="30000" dirty="0">
              <a:solidFill>
                <a:srgbClr val="3D5E5D"/>
              </a:solidFill>
              <a:latin typeface="Abadi Extra Light" panose="020B0604020202020204" pitchFamily="34" charset="0"/>
              <a:ea typeface="Cambria" panose="02040503050406030204" pitchFamily="18" charset="0"/>
            </a:endParaRPr>
          </a:p>
          <a:p>
            <a:pPr marL="571500" marR="0" indent="-571500">
              <a:spcBef>
                <a:spcPts val="0"/>
              </a:spcBef>
              <a:spcAft>
                <a:spcPts val="0"/>
              </a:spcAft>
            </a:pPr>
            <a:r>
              <a:rPr lang="en-US" sz="3900" baseline="30000" dirty="0">
                <a:solidFill>
                  <a:srgbClr val="3D5E5D"/>
                </a:solidFill>
                <a:latin typeface="Abadi Extra Light" panose="020B0604020202020204" pitchFamily="34" charset="0"/>
                <a:ea typeface="Cambria" panose="02040503050406030204" pitchFamily="18" charset="0"/>
              </a:rPr>
              <a:t>21 	</a:t>
            </a:r>
            <a:r>
              <a:rPr lang="en-US" sz="3900" dirty="0">
                <a:solidFill>
                  <a:srgbClr val="3D5E5D"/>
                </a:solidFill>
                <a:latin typeface="Abadi Extra Light" panose="020B0604020202020204" pitchFamily="34" charset="0"/>
                <a:ea typeface="Cambria" panose="02040503050406030204" pitchFamily="18" charset="0"/>
              </a:rPr>
              <a:t>For it is from within, out of a person’s heart, that evil thoughts come—sexual immorality, theft, murder, </a:t>
            </a:r>
          </a:p>
          <a:p>
            <a:pPr marL="571500" marR="0" indent="-571500">
              <a:spcBef>
                <a:spcPts val="0"/>
              </a:spcBef>
              <a:spcAft>
                <a:spcPts val="0"/>
              </a:spcAft>
            </a:pPr>
            <a:r>
              <a:rPr lang="en-US" sz="3900" baseline="30000" dirty="0">
                <a:solidFill>
                  <a:srgbClr val="3D5E5D"/>
                </a:solidFill>
                <a:latin typeface="Abadi Extra Light" panose="020B0604020202020204" pitchFamily="34" charset="0"/>
                <a:ea typeface="Cambria" panose="02040503050406030204" pitchFamily="18" charset="0"/>
              </a:rPr>
              <a:t>22 	</a:t>
            </a:r>
            <a:r>
              <a:rPr lang="en-US" sz="3900" dirty="0">
                <a:solidFill>
                  <a:srgbClr val="3D5E5D"/>
                </a:solidFill>
                <a:latin typeface="Abadi Extra Light" panose="020B0604020202020204" pitchFamily="34" charset="0"/>
                <a:ea typeface="Cambria" panose="02040503050406030204" pitchFamily="18" charset="0"/>
              </a:rPr>
              <a:t>adultery, greed, malice, deceit, lewdness, envy, slander, arrogance and folly. </a:t>
            </a:r>
          </a:p>
          <a:p>
            <a:pPr marL="571500" marR="0" indent="-571500">
              <a:spcBef>
                <a:spcPts val="0"/>
              </a:spcBef>
              <a:spcAft>
                <a:spcPts val="0"/>
              </a:spcAft>
            </a:pPr>
            <a:r>
              <a:rPr lang="en-US" sz="3900" baseline="30000" dirty="0">
                <a:solidFill>
                  <a:srgbClr val="3D5E5D"/>
                </a:solidFill>
                <a:latin typeface="Abadi Extra Light" panose="020B0604020202020204" pitchFamily="34" charset="0"/>
                <a:ea typeface="Cambria" panose="02040503050406030204" pitchFamily="18" charset="0"/>
              </a:rPr>
              <a:t>23 	</a:t>
            </a:r>
            <a:r>
              <a:rPr lang="en-US" sz="3900" dirty="0">
                <a:solidFill>
                  <a:schemeClr val="bg1"/>
                </a:solidFill>
                <a:latin typeface="Abadi Extra Light" panose="020B0604020202020204" pitchFamily="34" charset="0"/>
                <a:ea typeface="Cambria" panose="02040503050406030204" pitchFamily="18" charset="0"/>
              </a:rPr>
              <a:t>All these evils come from inside and defile a person</a:t>
            </a:r>
            <a:r>
              <a:rPr lang="en-US" sz="3900" dirty="0">
                <a:solidFill>
                  <a:srgbClr val="3D5E5D"/>
                </a:solidFill>
                <a:latin typeface="Abadi Extra Light" panose="020B0604020202020204" pitchFamily="34" charset="0"/>
                <a:ea typeface="Cambria" panose="02040503050406030204" pitchFamily="18" charset="0"/>
              </a:rPr>
              <a:t>.”</a:t>
            </a: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4B8DAC8-4A0A-4BE0-8E31-49A659EED4CF}"/>
              </a:ext>
            </a:extLst>
          </p:cNvPr>
          <p:cNvSpPr>
            <a:spLocks noChangeArrowheads="1"/>
          </p:cNvSpPr>
          <p:nvPr/>
        </p:nvSpPr>
        <p:spPr bwMode="auto">
          <a:xfrm>
            <a:off x="396733" y="1281088"/>
            <a:ext cx="10943211" cy="3595711"/>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9" name="TextBox 8">
            <a:extLst>
              <a:ext uri="{FF2B5EF4-FFF2-40B4-BE49-F238E27FC236}">
                <a16:creationId xmlns:a16="http://schemas.microsoft.com/office/drawing/2014/main" id="{5633FE57-6840-4D7C-B76D-903F08F5BCE2}"/>
              </a:ext>
            </a:extLst>
          </p:cNvPr>
          <p:cNvSpPr txBox="1">
            <a:spLocks noChangeArrowheads="1"/>
          </p:cNvSpPr>
          <p:nvPr/>
        </p:nvSpPr>
        <p:spPr bwMode="auto">
          <a:xfrm>
            <a:off x="434167" y="1432041"/>
            <a:ext cx="10894831" cy="3031599"/>
          </a:xfrm>
          <a:prstGeom prst="rect">
            <a:avLst/>
          </a:prstGeom>
          <a:noFill/>
          <a:ln w="38100">
            <a:noFill/>
            <a:miter lim="800000"/>
            <a:headEnd/>
            <a:tailEnd/>
          </a:ln>
        </p:spPr>
        <p:txBody>
          <a:bodyPr wrap="square">
            <a:spAutoFit/>
          </a:bodyPr>
          <a:lstStyle/>
          <a:p>
            <a:pPr eaLnBrk="0" hangingPunct="0">
              <a:buSzPct val="85000"/>
            </a:pPr>
            <a:r>
              <a:rPr lang="en-US" sz="3800" dirty="0">
                <a:solidFill>
                  <a:srgbClr val="FFFFFF"/>
                </a:solidFill>
                <a:latin typeface="Abadi Extra Light" panose="020B0204020104020204" pitchFamily="34" charset="0"/>
                <a:ea typeface="Cambria" charset="0"/>
                <a:cs typeface="Cambria" charset="0"/>
              </a:rPr>
              <a:t>That’s why we need the grace of God.</a:t>
            </a:r>
          </a:p>
          <a:p>
            <a:pPr marL="571500" indent="-571500" eaLnBrk="0" hangingPunct="0">
              <a:spcAft>
                <a:spcPts val="1200"/>
              </a:spcAft>
              <a:buSzPct val="85000"/>
              <a:buFont typeface="Arial" panose="020B0604020202020204" pitchFamily="34" charset="0"/>
              <a:buChar char="•"/>
            </a:pPr>
            <a:r>
              <a:rPr lang="en-US" sz="3800" dirty="0">
                <a:solidFill>
                  <a:srgbClr val="FFFFFF"/>
                </a:solidFill>
                <a:latin typeface="Abadi Extra Light" panose="020B0204020104020204" pitchFamily="34" charset="0"/>
                <a:ea typeface="Cambria" charset="0"/>
                <a:cs typeface="Cambria" charset="0"/>
              </a:rPr>
              <a:t>This begins the process of real heart change. </a:t>
            </a:r>
          </a:p>
          <a:p>
            <a:pPr marL="574675" lvl="1" eaLnBrk="0" hangingPunct="0">
              <a:buSzPct val="85000"/>
            </a:pPr>
            <a:r>
              <a:rPr lang="en-US" sz="3500" dirty="0">
                <a:solidFill>
                  <a:srgbClr val="FFFFFF"/>
                </a:solidFill>
                <a:latin typeface="Abadi Extra Light" panose="020B0204020104020204" pitchFamily="34" charset="0"/>
                <a:ea typeface="Cambria" charset="0"/>
                <a:cs typeface="Cambria" charset="0"/>
              </a:rPr>
              <a:t>Ezekiel 36:26-27: And [I will] give you a heart of flesh. I will put My Spirit within you and cause you to walk in My statutes, and you will be careful to observe My ordinances.</a:t>
            </a:r>
          </a:p>
        </p:txBody>
      </p:sp>
    </p:spTree>
    <p:extLst>
      <p:ext uri="{BB962C8B-B14F-4D97-AF65-F5344CB8AC3E}">
        <p14:creationId xmlns:p14="http://schemas.microsoft.com/office/powerpoint/2010/main" val="3882234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id="{9642626F-AE5B-4C60-AF84-A024FE51F763}"/>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59675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2985433"/>
          </a:xfrm>
          <a:prstGeom prst="rect">
            <a:avLst/>
          </a:prstGeom>
          <a:noFill/>
          <a:ln w="9525">
            <a:noFill/>
            <a:miter lim="800000"/>
            <a:headEnd/>
            <a:tailEnd/>
          </a:ln>
        </p:spPr>
        <p:txBody>
          <a:bodyPr wrap="square">
            <a:spAutoFit/>
          </a:bodyPr>
          <a:lstStyle/>
          <a:p>
            <a:pPr marL="571500" marR="0" indent="-571500">
              <a:spcBef>
                <a:spcPts val="0"/>
              </a:spcBef>
              <a:spcAft>
                <a:spcPts val="1200"/>
              </a:spcAft>
              <a:buFont typeface="Arial" panose="020B0604020202020204" pitchFamily="34" charset="0"/>
              <a:buChar char="•"/>
            </a:pPr>
            <a:r>
              <a:rPr lang="en-US" sz="4200" dirty="0">
                <a:solidFill>
                  <a:schemeClr val="bg1"/>
                </a:solidFill>
                <a:latin typeface="Abadi Extra Light" panose="020B0604020202020204" pitchFamily="34" charset="0"/>
                <a:ea typeface="Cambria" panose="02040503050406030204" pitchFamily="18" charset="0"/>
              </a:rPr>
              <a:t>Man-made religion offers a superficial solution to the human condition.</a:t>
            </a:r>
          </a:p>
          <a:p>
            <a:pPr marL="571500" marR="0" indent="-571500">
              <a:spcBef>
                <a:spcPts val="0"/>
              </a:spcBef>
              <a:spcAft>
                <a:spcPts val="1200"/>
              </a:spcAft>
              <a:buFont typeface="Arial" panose="020B0604020202020204" pitchFamily="34" charset="0"/>
              <a:buChar char="•"/>
            </a:pPr>
            <a:r>
              <a:rPr lang="en-US" sz="4200" dirty="0">
                <a:solidFill>
                  <a:srgbClr val="3D5E5D"/>
                </a:solidFill>
                <a:latin typeface="Abadi Extra Light" panose="020B0604020202020204" pitchFamily="34" charset="0"/>
                <a:ea typeface="Cambria" panose="02040503050406030204" pitchFamily="18" charset="0"/>
              </a:rPr>
              <a:t>Man-made religion replaces true spirituality.</a:t>
            </a:r>
          </a:p>
          <a:p>
            <a:pPr marL="571500" marR="0" indent="-571500">
              <a:spcBef>
                <a:spcPts val="0"/>
              </a:spcBef>
              <a:spcAft>
                <a:spcPts val="1200"/>
              </a:spcAft>
              <a:buFont typeface="Arial" panose="020B0604020202020204" pitchFamily="34" charset="0"/>
              <a:buChar char="•"/>
            </a:pPr>
            <a:r>
              <a:rPr lang="en-US" sz="4200" dirty="0">
                <a:solidFill>
                  <a:srgbClr val="3D5E5D"/>
                </a:solidFill>
                <a:latin typeface="Abadi Extra Light" panose="020B0604020202020204" pitchFamily="34" charset="0"/>
                <a:ea typeface="Cambria" panose="02040503050406030204" pitchFamily="18" charset="0"/>
              </a:rPr>
              <a:t>True change takes place from the inside out.</a:t>
            </a:r>
            <a:endParaRPr lang="en-US" sz="4200" dirty="0">
              <a:solidFill>
                <a:srgbClr val="3D5E5D"/>
              </a:solidFill>
              <a:latin typeface="Abadi Extra Light"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1560583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3170099"/>
          </a:xfrm>
          <a:prstGeom prst="rect">
            <a:avLst/>
          </a:prstGeom>
          <a:noFill/>
          <a:ln w="9525">
            <a:noFill/>
            <a:miter lim="800000"/>
            <a:headEnd/>
            <a:tailEnd/>
          </a:ln>
        </p:spPr>
        <p:txBody>
          <a:bodyPr wrap="square">
            <a:spAutoFit/>
          </a:bodyPr>
          <a:lstStyle/>
          <a:p>
            <a:pPr marL="571500" marR="0" indent="-571500">
              <a:spcBef>
                <a:spcPts val="0"/>
              </a:spcBef>
              <a:spcAft>
                <a:spcPts val="0"/>
              </a:spcAft>
            </a:pPr>
            <a:r>
              <a:rPr lang="en-US" sz="4000" baseline="30000" dirty="0">
                <a:solidFill>
                  <a:schemeClr val="bg1"/>
                </a:solidFill>
                <a:latin typeface="Abadi Extra Light" panose="020B0604020202020204" pitchFamily="34" charset="0"/>
                <a:ea typeface="Cambria" panose="02040503050406030204" pitchFamily="18" charset="0"/>
              </a:rPr>
              <a:t>1</a:t>
            </a:r>
            <a:r>
              <a:rPr lang="en-US" sz="4000" dirty="0">
                <a:solidFill>
                  <a:schemeClr val="bg1"/>
                </a:solidFill>
                <a:latin typeface="Abadi Extra Light" panose="020B0604020202020204" pitchFamily="34" charset="0"/>
                <a:ea typeface="Cambria" panose="02040503050406030204" pitchFamily="18" charset="0"/>
              </a:rPr>
              <a:t>	The Pharisees and some of the teachers of the law who had come from Jerusalem gathered around Jesus </a:t>
            </a:r>
          </a:p>
          <a:p>
            <a:pPr marL="571500" marR="0" indent="-571500">
              <a:spcBef>
                <a:spcPts val="0"/>
              </a:spcBef>
              <a:spcAft>
                <a:spcPts val="0"/>
              </a:spcAft>
            </a:pPr>
            <a:r>
              <a:rPr lang="en-US" sz="4000" baseline="30000" dirty="0">
                <a:solidFill>
                  <a:schemeClr val="bg1"/>
                </a:solidFill>
                <a:latin typeface="Abadi Extra Light" panose="020B0604020202020204" pitchFamily="34" charset="0"/>
                <a:ea typeface="Cambria" panose="02040503050406030204" pitchFamily="18" charset="0"/>
              </a:rPr>
              <a:t>2 	</a:t>
            </a:r>
            <a:r>
              <a:rPr lang="en-US" sz="4000" dirty="0">
                <a:solidFill>
                  <a:schemeClr val="bg1"/>
                </a:solidFill>
                <a:latin typeface="Abadi Extra Light" panose="020B0604020202020204" pitchFamily="34" charset="0"/>
                <a:ea typeface="Cambria" panose="02040503050406030204" pitchFamily="18" charset="0"/>
              </a:rPr>
              <a:t>and saw some of his disciples eating food with hands that were defiled, that is, unwashed. </a:t>
            </a:r>
            <a:endParaRPr lang="en-US" sz="3800" dirty="0">
              <a:solidFill>
                <a:schemeClr val="bg1"/>
              </a:solidFill>
              <a:latin typeface="Abadi Extra Light"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911913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4401205"/>
          </a:xfrm>
          <a:prstGeom prst="rect">
            <a:avLst/>
          </a:prstGeom>
          <a:noFill/>
          <a:ln w="9525">
            <a:noFill/>
            <a:miter lim="800000"/>
            <a:headEnd/>
            <a:tailEnd/>
          </a:ln>
        </p:spPr>
        <p:txBody>
          <a:bodyPr wrap="square">
            <a:spAutoFit/>
          </a:bodyPr>
          <a:lstStyle/>
          <a:p>
            <a:pPr marL="571500" marR="0" indent="-571500">
              <a:spcBef>
                <a:spcPts val="0"/>
              </a:spcBef>
              <a:spcAft>
                <a:spcPts val="0"/>
              </a:spcAft>
            </a:pPr>
            <a:r>
              <a:rPr lang="en-US" sz="4000" baseline="30000" dirty="0">
                <a:solidFill>
                  <a:schemeClr val="bg1"/>
                </a:solidFill>
                <a:latin typeface="Abadi Extra Light" panose="020B0604020202020204" pitchFamily="34" charset="0"/>
                <a:ea typeface="Cambria" panose="02040503050406030204" pitchFamily="18" charset="0"/>
              </a:rPr>
              <a:t>3 	</a:t>
            </a:r>
            <a:r>
              <a:rPr lang="en-US" sz="4000" dirty="0">
                <a:solidFill>
                  <a:schemeClr val="bg1"/>
                </a:solidFill>
                <a:latin typeface="Abadi Extra Light" panose="020B0604020202020204" pitchFamily="34" charset="0"/>
                <a:ea typeface="Cambria" panose="02040503050406030204" pitchFamily="18" charset="0"/>
              </a:rPr>
              <a:t>(The Pharisees and all the Jews do not eat unless they give their hands a ceremonial washing, holding to the tradition of the elders. </a:t>
            </a:r>
          </a:p>
          <a:p>
            <a:pPr marL="571500" marR="0" indent="-571500">
              <a:spcBef>
                <a:spcPts val="0"/>
              </a:spcBef>
              <a:spcAft>
                <a:spcPts val="0"/>
              </a:spcAft>
            </a:pPr>
            <a:r>
              <a:rPr lang="en-US" sz="4000" baseline="30000" dirty="0">
                <a:solidFill>
                  <a:schemeClr val="bg1"/>
                </a:solidFill>
                <a:latin typeface="Abadi Extra Light" panose="020B0604020202020204" pitchFamily="34" charset="0"/>
                <a:ea typeface="Cambria" panose="02040503050406030204" pitchFamily="18" charset="0"/>
              </a:rPr>
              <a:t>4 	</a:t>
            </a:r>
            <a:r>
              <a:rPr lang="en-US" sz="4000" dirty="0">
                <a:solidFill>
                  <a:schemeClr val="bg1"/>
                </a:solidFill>
                <a:latin typeface="Abadi Extra Light" panose="020B0604020202020204" pitchFamily="34" charset="0"/>
                <a:ea typeface="Cambria" panose="02040503050406030204" pitchFamily="18" charset="0"/>
              </a:rPr>
              <a:t>When they come from the marketplace they do not eat unless they wash. And they observe many other traditions, such as the washing of cups, pitchers and kettles.)</a:t>
            </a:r>
            <a:endParaRPr lang="en-US" sz="3800" dirty="0">
              <a:solidFill>
                <a:schemeClr val="bg1"/>
              </a:solidFill>
              <a:latin typeface="Abadi Extra Light"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417623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2554545"/>
          </a:xfrm>
          <a:prstGeom prst="rect">
            <a:avLst/>
          </a:prstGeom>
          <a:noFill/>
          <a:ln w="9525">
            <a:noFill/>
            <a:miter lim="800000"/>
            <a:headEnd/>
            <a:tailEnd/>
          </a:ln>
        </p:spPr>
        <p:txBody>
          <a:bodyPr wrap="square">
            <a:spAutoFit/>
          </a:bodyPr>
          <a:lstStyle/>
          <a:p>
            <a:pPr marL="571500" marR="0" indent="-571500">
              <a:spcBef>
                <a:spcPts val="0"/>
              </a:spcBef>
              <a:spcAft>
                <a:spcPts val="0"/>
              </a:spcAft>
            </a:pPr>
            <a:r>
              <a:rPr lang="en-US" sz="4000" baseline="30000" dirty="0">
                <a:solidFill>
                  <a:schemeClr val="bg1"/>
                </a:solidFill>
                <a:latin typeface="Abadi Extra Light" panose="020B0604020202020204" pitchFamily="34" charset="0"/>
                <a:ea typeface="Cambria" panose="02040503050406030204" pitchFamily="18" charset="0"/>
              </a:rPr>
              <a:t>5 	</a:t>
            </a:r>
            <a:r>
              <a:rPr lang="en-US" sz="4000" dirty="0">
                <a:solidFill>
                  <a:schemeClr val="bg1"/>
                </a:solidFill>
                <a:latin typeface="Abadi Extra Light" panose="020B0604020202020204" pitchFamily="34" charset="0"/>
                <a:ea typeface="Cambria" panose="02040503050406030204" pitchFamily="18" charset="0"/>
              </a:rPr>
              <a:t>So the Pharisees and teachers of the law asked Jesus, “Why don’t your disciples live according to the tradition of the elders instead of eating their food with defiled hands?”</a:t>
            </a:r>
            <a:endParaRPr lang="en-US" sz="3800" dirty="0">
              <a:solidFill>
                <a:schemeClr val="bg1"/>
              </a:solidFill>
              <a:latin typeface="Abadi Extra Light"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0E03FB8-0DF0-4FC3-B9EF-F6B1E3531371}"/>
              </a:ext>
            </a:extLst>
          </p:cNvPr>
          <p:cNvSpPr>
            <a:spLocks noChangeArrowheads="1"/>
          </p:cNvSpPr>
          <p:nvPr/>
        </p:nvSpPr>
        <p:spPr bwMode="auto">
          <a:xfrm>
            <a:off x="304800" y="2591956"/>
            <a:ext cx="11134928" cy="3808844"/>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id="{581E0353-7260-4083-B0A2-9EDC9DFF78FB}"/>
              </a:ext>
            </a:extLst>
          </p:cNvPr>
          <p:cNvSpPr txBox="1">
            <a:spLocks noChangeArrowheads="1"/>
          </p:cNvSpPr>
          <p:nvPr/>
        </p:nvSpPr>
        <p:spPr bwMode="auto">
          <a:xfrm>
            <a:off x="344783" y="2690294"/>
            <a:ext cx="11085701" cy="3582519"/>
          </a:xfrm>
          <a:prstGeom prst="rect">
            <a:avLst/>
          </a:prstGeom>
          <a:solidFill>
            <a:srgbClr val="034029"/>
          </a:solidFill>
          <a:ln w="38100">
            <a:noFill/>
            <a:miter lim="800000"/>
            <a:headEnd/>
            <a:tailEnd/>
          </a:ln>
        </p:spPr>
        <p:txBody>
          <a:bodyPr wrap="square">
            <a:spAutoFit/>
          </a:bodyPr>
          <a:lstStyle/>
          <a:p>
            <a:pPr eaLnBrk="0" hangingPunct="0">
              <a:lnSpc>
                <a:spcPct val="90000"/>
              </a:lnSpc>
              <a:spcAft>
                <a:spcPts val="600"/>
              </a:spcAft>
              <a:buSzPct val="85000"/>
            </a:pPr>
            <a:r>
              <a:rPr lang="en-US" sz="3600" dirty="0">
                <a:solidFill>
                  <a:srgbClr val="FFFFFF"/>
                </a:solidFill>
                <a:latin typeface="Abadi Extra Light" panose="020B0204020104020204" pitchFamily="34" charset="0"/>
                <a:ea typeface="Cambria" charset="0"/>
                <a:cs typeface="Cambria" charset="0"/>
              </a:rPr>
              <a:t>Matthew 23:24-26: You blind guides, who strain out a gnat and swallow a camel! Woe to you, scribes and Pharisees, hypocrites! Woe to you, scribes and Pharisees, hypocrites! For you clean the outside of the cup and of the dish, but inside they are full of robbery and self-indulgence. You blind Pharisee, first</a:t>
            </a:r>
            <a:r>
              <a:rPr lang="en-US" sz="3600" i="1" dirty="0">
                <a:solidFill>
                  <a:srgbClr val="FFFFFF"/>
                </a:solidFill>
                <a:latin typeface="Abadi Extra Light" panose="020B0204020104020204" pitchFamily="34" charset="0"/>
                <a:ea typeface="Cambria" charset="0"/>
                <a:cs typeface="Cambria" charset="0"/>
              </a:rPr>
              <a:t> </a:t>
            </a:r>
            <a:r>
              <a:rPr lang="en-US" sz="3600" dirty="0">
                <a:solidFill>
                  <a:srgbClr val="FFFFFF"/>
                </a:solidFill>
                <a:latin typeface="Abadi Extra Light" panose="020B0204020104020204" pitchFamily="34" charset="0"/>
                <a:ea typeface="Cambria" charset="0"/>
                <a:cs typeface="Cambria" charset="0"/>
              </a:rPr>
              <a:t>clean the inside of the cup and of the dish, so that the outside of it may become clean also.”</a:t>
            </a:r>
          </a:p>
        </p:txBody>
      </p:sp>
    </p:spTree>
    <p:extLst>
      <p:ext uri="{BB962C8B-B14F-4D97-AF65-F5344CB8AC3E}">
        <p14:creationId xmlns:p14="http://schemas.microsoft.com/office/powerpoint/2010/main" val="386839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2985433"/>
          </a:xfrm>
          <a:prstGeom prst="rect">
            <a:avLst/>
          </a:prstGeom>
          <a:noFill/>
          <a:ln w="9525">
            <a:noFill/>
            <a:miter lim="800000"/>
            <a:headEnd/>
            <a:tailEnd/>
          </a:ln>
        </p:spPr>
        <p:txBody>
          <a:bodyPr wrap="square">
            <a:spAutoFit/>
          </a:bodyPr>
          <a:lstStyle/>
          <a:p>
            <a:pPr marL="571500" marR="0" indent="-571500">
              <a:spcBef>
                <a:spcPts val="0"/>
              </a:spcBef>
              <a:spcAft>
                <a:spcPts val="1200"/>
              </a:spcAft>
              <a:buFont typeface="Arial" panose="020B0604020202020204" pitchFamily="34" charset="0"/>
              <a:buChar char="•"/>
            </a:pPr>
            <a:r>
              <a:rPr lang="en-US" sz="4200" dirty="0">
                <a:solidFill>
                  <a:schemeClr val="bg1"/>
                </a:solidFill>
                <a:latin typeface="Abadi Extra Light" panose="020B0604020202020204" pitchFamily="34" charset="0"/>
                <a:ea typeface="Cambria" panose="02040503050406030204" pitchFamily="18" charset="0"/>
              </a:rPr>
              <a:t>Man-made religion offers a superficial solution to the human condition.</a:t>
            </a:r>
          </a:p>
          <a:p>
            <a:pPr marL="571500" marR="0" indent="-571500">
              <a:spcBef>
                <a:spcPts val="0"/>
              </a:spcBef>
              <a:spcAft>
                <a:spcPts val="1200"/>
              </a:spcAft>
              <a:buFont typeface="Arial" panose="020B0604020202020204" pitchFamily="34" charset="0"/>
              <a:buChar char="•"/>
            </a:pPr>
            <a:r>
              <a:rPr lang="en-US" sz="4200" dirty="0">
                <a:solidFill>
                  <a:srgbClr val="3D5E5D"/>
                </a:solidFill>
                <a:latin typeface="Abadi Extra Light" panose="020B0604020202020204" pitchFamily="34" charset="0"/>
                <a:ea typeface="Cambria" panose="02040503050406030204" pitchFamily="18" charset="0"/>
              </a:rPr>
              <a:t>Man-made religion replaces true spirituality.</a:t>
            </a:r>
          </a:p>
          <a:p>
            <a:pPr marL="571500" marR="0" indent="-571500">
              <a:spcBef>
                <a:spcPts val="0"/>
              </a:spcBef>
              <a:spcAft>
                <a:spcPts val="1200"/>
              </a:spcAft>
              <a:buFont typeface="Arial" panose="020B0604020202020204" pitchFamily="34" charset="0"/>
              <a:buChar char="•"/>
            </a:pPr>
            <a:r>
              <a:rPr lang="en-US" sz="4200" dirty="0">
                <a:solidFill>
                  <a:srgbClr val="3D5E5D"/>
                </a:solidFill>
                <a:latin typeface="Abadi Extra Light" panose="020B0604020202020204" pitchFamily="34" charset="0"/>
                <a:ea typeface="Cambria" panose="02040503050406030204" pitchFamily="18" charset="0"/>
              </a:rPr>
              <a:t>True change takes place from the inside out.</a:t>
            </a:r>
            <a:endParaRPr lang="en-US" sz="4200" dirty="0">
              <a:solidFill>
                <a:srgbClr val="3D5E5D"/>
              </a:solidFill>
              <a:latin typeface="Abadi Extra Light"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3585676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C5B7D0D1-35F8-4FE3-8EE1-008E209271B1}"/>
              </a:ext>
            </a:extLst>
          </p:cNvPr>
          <p:cNvSpPr txBox="1">
            <a:spLocks noChangeArrowheads="1"/>
          </p:cNvSpPr>
          <p:nvPr/>
        </p:nvSpPr>
        <p:spPr bwMode="auto">
          <a:xfrm>
            <a:off x="304800" y="1281089"/>
            <a:ext cx="10439400" cy="2985433"/>
          </a:xfrm>
          <a:prstGeom prst="rect">
            <a:avLst/>
          </a:prstGeom>
          <a:noFill/>
          <a:ln w="9525">
            <a:noFill/>
            <a:miter lim="800000"/>
            <a:headEnd/>
            <a:tailEnd/>
          </a:ln>
        </p:spPr>
        <p:txBody>
          <a:bodyPr wrap="square">
            <a:spAutoFit/>
          </a:bodyPr>
          <a:lstStyle/>
          <a:p>
            <a:pPr marL="571500" marR="0" indent="-571500">
              <a:spcBef>
                <a:spcPts val="0"/>
              </a:spcBef>
              <a:spcAft>
                <a:spcPts val="1200"/>
              </a:spcAft>
              <a:buFont typeface="Arial" panose="020B0604020202020204" pitchFamily="34" charset="0"/>
              <a:buChar char="•"/>
            </a:pPr>
            <a:r>
              <a:rPr lang="en-US" sz="4200" dirty="0">
                <a:solidFill>
                  <a:srgbClr val="3D5E5D"/>
                </a:solidFill>
                <a:latin typeface="Abadi Extra Light" panose="020B0604020202020204" pitchFamily="34" charset="0"/>
                <a:ea typeface="Cambria" panose="02040503050406030204" pitchFamily="18" charset="0"/>
              </a:rPr>
              <a:t>Man-made religion offers a superficial solution to the human condition.</a:t>
            </a:r>
          </a:p>
          <a:p>
            <a:pPr marL="571500" marR="0" indent="-571500">
              <a:spcBef>
                <a:spcPts val="0"/>
              </a:spcBef>
              <a:spcAft>
                <a:spcPts val="1200"/>
              </a:spcAft>
              <a:buFont typeface="Arial" panose="020B0604020202020204" pitchFamily="34" charset="0"/>
              <a:buChar char="•"/>
            </a:pPr>
            <a:r>
              <a:rPr lang="en-US" sz="4200" dirty="0">
                <a:solidFill>
                  <a:schemeClr val="bg1"/>
                </a:solidFill>
                <a:latin typeface="Abadi Extra Light" panose="020B0604020202020204" pitchFamily="34" charset="0"/>
                <a:ea typeface="Cambria" panose="02040503050406030204" pitchFamily="18" charset="0"/>
              </a:rPr>
              <a:t>Man-made religion replaces true spirituality.</a:t>
            </a:r>
          </a:p>
          <a:p>
            <a:pPr marL="571500" marR="0" indent="-571500">
              <a:spcBef>
                <a:spcPts val="0"/>
              </a:spcBef>
              <a:spcAft>
                <a:spcPts val="1200"/>
              </a:spcAft>
              <a:buFont typeface="Arial" panose="020B0604020202020204" pitchFamily="34" charset="0"/>
              <a:buChar char="•"/>
            </a:pPr>
            <a:r>
              <a:rPr lang="en-US" sz="4200" dirty="0">
                <a:solidFill>
                  <a:srgbClr val="3D5E5D"/>
                </a:solidFill>
                <a:latin typeface="Abadi Extra Light" panose="020B0604020202020204" pitchFamily="34" charset="0"/>
                <a:ea typeface="Cambria" panose="02040503050406030204" pitchFamily="18" charset="0"/>
              </a:rPr>
              <a:t>True change takes place from the inside out.</a:t>
            </a:r>
            <a:endParaRPr lang="en-US" sz="4200" dirty="0">
              <a:solidFill>
                <a:srgbClr val="3D5E5D"/>
              </a:solidFill>
              <a:latin typeface="Abadi Extra Light"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7</a:t>
            </a:r>
            <a:endParaRPr lang="en-US" sz="8000" cap="all" dirty="0">
              <a:solidFill>
                <a:prstClr val="white"/>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7059261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890</TotalTime>
  <Words>2162</Words>
  <Application>Microsoft Office PowerPoint</Application>
  <PresentationFormat>Widescreen</PresentationFormat>
  <Paragraphs>135</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Abadi</vt:lpstr>
      <vt:lpstr>Abadi Extra Light</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Conrad Hilario</dc:creator>
  <cp:lastModifiedBy>HilarioC</cp:lastModifiedBy>
  <cp:revision>370</cp:revision>
  <dcterms:created xsi:type="dcterms:W3CDTF">2020-03-23T15:35:17Z</dcterms:created>
  <dcterms:modified xsi:type="dcterms:W3CDTF">2020-07-22T14:01:08Z</dcterms:modified>
</cp:coreProperties>
</file>