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0"/>
  </p:notesMasterIdLst>
  <p:sldIdLst>
    <p:sldId id="257" r:id="rId2"/>
    <p:sldId id="283" r:id="rId3"/>
    <p:sldId id="286" r:id="rId4"/>
    <p:sldId id="287" r:id="rId5"/>
    <p:sldId id="289" r:id="rId6"/>
    <p:sldId id="290" r:id="rId7"/>
    <p:sldId id="291" r:id="rId8"/>
    <p:sldId id="288" r:id="rId9"/>
    <p:sldId id="292" r:id="rId10"/>
    <p:sldId id="293" r:id="rId11"/>
    <p:sldId id="294" r:id="rId12"/>
    <p:sldId id="295" r:id="rId13"/>
    <p:sldId id="297" r:id="rId14"/>
    <p:sldId id="298" r:id="rId15"/>
    <p:sldId id="300" r:id="rId16"/>
    <p:sldId id="301" r:id="rId17"/>
    <p:sldId id="304" r:id="rId18"/>
    <p:sldId id="305" r:id="rId19"/>
    <p:sldId id="312" r:id="rId20"/>
    <p:sldId id="302" r:id="rId21"/>
    <p:sldId id="303" r:id="rId22"/>
    <p:sldId id="285" r:id="rId23"/>
    <p:sldId id="306" r:id="rId24"/>
    <p:sldId id="307" r:id="rId25"/>
    <p:sldId id="308" r:id="rId26"/>
    <p:sldId id="309" r:id="rId27"/>
    <p:sldId id="310" r:id="rId28"/>
    <p:sldId id="31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245" autoAdjust="0"/>
    <p:restoredTop sz="94660"/>
  </p:normalViewPr>
  <p:slideViewPr>
    <p:cSldViewPr snapToGrid="0">
      <p:cViewPr varScale="1">
        <p:scale>
          <a:sx n="59" d="100"/>
          <a:sy n="59" d="100"/>
        </p:scale>
        <p:origin x="72" y="600"/>
      </p:cViewPr>
      <p:guideLst/>
    </p:cSldViewPr>
  </p:slideViewPr>
  <p:notesTextViewPr>
    <p:cViewPr>
      <p:scale>
        <a:sx n="1" d="1"/>
        <a:sy n="1" d="1"/>
      </p:scale>
      <p:origin x="0" y="0"/>
    </p:cViewPr>
  </p:notesTextViewPr>
  <p:sorterViewPr>
    <p:cViewPr>
      <p:scale>
        <a:sx n="115" d="100"/>
        <a:sy n="115" d="100"/>
      </p:scale>
      <p:origin x="0" y="-6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5B5836CD-36EB-42F6-81B3-410A7B536E7D}"/>
    <pc:docChg chg="undo custSel addSld delSld modSld">
      <pc:chgData name="DelashmuttG" userId="63692143-3df2-4169-8601-adb8b0614986" providerId="ADAL" clId="{5B5836CD-36EB-42F6-81B3-410A7B536E7D}" dt="2022-05-12T12:19:51.934" v="2294" actId="6549"/>
      <pc:docMkLst>
        <pc:docMk/>
      </pc:docMkLst>
      <pc:sldChg chg="del">
        <pc:chgData name="DelashmuttG" userId="63692143-3df2-4169-8601-adb8b0614986" providerId="ADAL" clId="{5B5836CD-36EB-42F6-81B3-410A7B536E7D}" dt="2022-05-12T11:39:31.314" v="1965" actId="2696"/>
        <pc:sldMkLst>
          <pc:docMk/>
          <pc:sldMk cId="3405839006" sldId="260"/>
        </pc:sldMkLst>
      </pc:sldChg>
      <pc:sldChg chg="addSp delSp modSp modTransition modAnim">
        <pc:chgData name="DelashmuttG" userId="63692143-3df2-4169-8601-adb8b0614986" providerId="ADAL" clId="{5B5836CD-36EB-42F6-81B3-410A7B536E7D}" dt="2022-05-11T14:52:16.551" v="147" actId="20577"/>
        <pc:sldMkLst>
          <pc:docMk/>
          <pc:sldMk cId="405160197" sldId="281"/>
        </pc:sldMkLst>
        <pc:spChg chg="mod">
          <ac:chgData name="DelashmuttG" userId="63692143-3df2-4169-8601-adb8b0614986" providerId="ADAL" clId="{5B5836CD-36EB-42F6-81B3-410A7B536E7D}" dt="2022-05-11T14:50:02.748" v="88" actId="20577"/>
          <ac:spMkLst>
            <pc:docMk/>
            <pc:sldMk cId="405160197" sldId="281"/>
            <ac:spMk id="2" creationId="{00000000-0000-0000-0000-000000000000}"/>
          </ac:spMkLst>
        </pc:spChg>
        <pc:spChg chg="del">
          <ac:chgData name="DelashmuttG" userId="63692143-3df2-4169-8601-adb8b0614986" providerId="ADAL" clId="{5B5836CD-36EB-42F6-81B3-410A7B536E7D}" dt="2022-05-11T14:49:20.050" v="27" actId="478"/>
          <ac:spMkLst>
            <pc:docMk/>
            <pc:sldMk cId="405160197" sldId="281"/>
            <ac:spMk id="5" creationId="{A60C6528-9917-4FE3-8C60-458E21DD15C6}"/>
          </ac:spMkLst>
        </pc:spChg>
        <pc:spChg chg="add mod">
          <ac:chgData name="DelashmuttG" userId="63692143-3df2-4169-8601-adb8b0614986" providerId="ADAL" clId="{5B5836CD-36EB-42F6-81B3-410A7B536E7D}" dt="2022-05-11T14:52:16.551" v="147" actId="20577"/>
          <ac:spMkLst>
            <pc:docMk/>
            <pc:sldMk cId="405160197" sldId="281"/>
            <ac:spMk id="7" creationId="{6CB3C0E7-5C06-4101-993C-1E5E1F1969E8}"/>
          </ac:spMkLst>
        </pc:spChg>
        <pc:spChg chg="mod">
          <ac:chgData name="DelashmuttG" userId="63692143-3df2-4169-8601-adb8b0614986" providerId="ADAL" clId="{5B5836CD-36EB-42F6-81B3-410A7B536E7D}" dt="2022-05-11T14:49:33.128" v="40" actId="20577"/>
          <ac:spMkLst>
            <pc:docMk/>
            <pc:sldMk cId="405160197" sldId="281"/>
            <ac:spMk id="24580" creationId="{00000000-0000-0000-0000-000000000000}"/>
          </ac:spMkLst>
        </pc:spChg>
      </pc:sldChg>
      <pc:sldChg chg="add del">
        <pc:chgData name="DelashmuttG" userId="63692143-3df2-4169-8601-adb8b0614986" providerId="ADAL" clId="{5B5836CD-36EB-42F6-81B3-410A7B536E7D}" dt="2022-05-11T15:45:32.517" v="1478" actId="2696"/>
        <pc:sldMkLst>
          <pc:docMk/>
          <pc:sldMk cId="1909370799" sldId="282"/>
        </pc:sldMkLst>
      </pc:sldChg>
      <pc:sldChg chg="modSp add modTransition modAnim">
        <pc:chgData name="DelashmuttG" userId="63692143-3df2-4169-8601-adb8b0614986" providerId="ADAL" clId="{5B5836CD-36EB-42F6-81B3-410A7B536E7D}" dt="2022-05-12T11:11:29.580" v="1697" actId="20577"/>
        <pc:sldMkLst>
          <pc:docMk/>
          <pc:sldMk cId="2931914345" sldId="283"/>
        </pc:sldMkLst>
        <pc:spChg chg="mod">
          <ac:chgData name="DelashmuttG" userId="63692143-3df2-4169-8601-adb8b0614986" providerId="ADAL" clId="{5B5836CD-36EB-42F6-81B3-410A7B536E7D}" dt="2022-05-12T11:11:29.580" v="1697" actId="20577"/>
          <ac:spMkLst>
            <pc:docMk/>
            <pc:sldMk cId="2931914345" sldId="283"/>
            <ac:spMk id="7" creationId="{6CB3C0E7-5C06-4101-993C-1E5E1F1969E8}"/>
          </ac:spMkLst>
        </pc:spChg>
        <pc:spChg chg="mod">
          <ac:chgData name="DelashmuttG" userId="63692143-3df2-4169-8601-adb8b0614986" providerId="ADAL" clId="{5B5836CD-36EB-42F6-81B3-410A7B536E7D}" dt="2022-05-11T14:55:06.922" v="245" actId="20577"/>
          <ac:spMkLst>
            <pc:docMk/>
            <pc:sldMk cId="2931914345" sldId="283"/>
            <ac:spMk id="24580" creationId="{00000000-0000-0000-0000-000000000000}"/>
          </ac:spMkLst>
        </pc:spChg>
      </pc:sldChg>
      <pc:sldChg chg="delSp modSp add modTransition delAnim">
        <pc:chgData name="DelashmuttG" userId="63692143-3df2-4169-8601-adb8b0614986" providerId="ADAL" clId="{5B5836CD-36EB-42F6-81B3-410A7B536E7D}" dt="2022-05-11T14:57:13.235" v="316" actId="6549"/>
        <pc:sldMkLst>
          <pc:docMk/>
          <pc:sldMk cId="1850275136" sldId="284"/>
        </pc:sldMkLst>
        <pc:spChg chg="del">
          <ac:chgData name="DelashmuttG" userId="63692143-3df2-4169-8601-adb8b0614986" providerId="ADAL" clId="{5B5836CD-36EB-42F6-81B3-410A7B536E7D}" dt="2022-05-11T14:56:23.295" v="250" actId="478"/>
          <ac:spMkLst>
            <pc:docMk/>
            <pc:sldMk cId="1850275136" sldId="284"/>
            <ac:spMk id="7" creationId="{6CB3C0E7-5C06-4101-993C-1E5E1F1969E8}"/>
          </ac:spMkLst>
        </pc:spChg>
        <pc:spChg chg="mod">
          <ac:chgData name="DelashmuttG" userId="63692143-3df2-4169-8601-adb8b0614986" providerId="ADAL" clId="{5B5836CD-36EB-42F6-81B3-410A7B536E7D}" dt="2022-05-11T14:57:13.235" v="316" actId="6549"/>
          <ac:spMkLst>
            <pc:docMk/>
            <pc:sldMk cId="1850275136" sldId="284"/>
            <ac:spMk id="24580" creationId="{00000000-0000-0000-0000-000000000000}"/>
          </ac:spMkLst>
        </pc:spChg>
      </pc:sldChg>
      <pc:sldChg chg="addSp modSp add modAnim">
        <pc:chgData name="DelashmuttG" userId="63692143-3df2-4169-8601-adb8b0614986" providerId="ADAL" clId="{5B5836CD-36EB-42F6-81B3-410A7B536E7D}" dt="2022-05-11T15:47:36.609" v="1521" actId="20577"/>
        <pc:sldMkLst>
          <pc:docMk/>
          <pc:sldMk cId="1677310901" sldId="285"/>
        </pc:sldMkLst>
        <pc:spChg chg="add mod">
          <ac:chgData name="DelashmuttG" userId="63692143-3df2-4169-8601-adb8b0614986" providerId="ADAL" clId="{5B5836CD-36EB-42F6-81B3-410A7B536E7D}" dt="2022-05-11T15:47:36.609" v="1521" actId="20577"/>
          <ac:spMkLst>
            <pc:docMk/>
            <pc:sldMk cId="1677310901" sldId="285"/>
            <ac:spMk id="5" creationId="{04E5D24F-9D62-4EA7-A8EA-F9F9824B8E5F}"/>
          </ac:spMkLst>
        </pc:spChg>
        <pc:spChg chg="mod">
          <ac:chgData name="DelashmuttG" userId="63692143-3df2-4169-8601-adb8b0614986" providerId="ADAL" clId="{5B5836CD-36EB-42F6-81B3-410A7B536E7D}" dt="2022-05-11T14:57:19.263" v="317" actId="6549"/>
          <ac:spMkLst>
            <pc:docMk/>
            <pc:sldMk cId="1677310901" sldId="285"/>
            <ac:spMk id="24580" creationId="{00000000-0000-0000-0000-000000000000}"/>
          </ac:spMkLst>
        </pc:spChg>
      </pc:sldChg>
      <pc:sldChg chg="modSp add modTransition">
        <pc:chgData name="DelashmuttG" userId="63692143-3df2-4169-8601-adb8b0614986" providerId="ADAL" clId="{5B5836CD-36EB-42F6-81B3-410A7B536E7D}" dt="2022-05-11T15:02:00.183" v="504" actId="20577"/>
        <pc:sldMkLst>
          <pc:docMk/>
          <pc:sldMk cId="4270489809" sldId="286"/>
        </pc:sldMkLst>
        <pc:spChg chg="mod">
          <ac:chgData name="DelashmuttG" userId="63692143-3df2-4169-8601-adb8b0614986" providerId="ADAL" clId="{5B5836CD-36EB-42F6-81B3-410A7B536E7D}" dt="2022-05-11T15:02:00.183" v="504" actId="20577"/>
          <ac:spMkLst>
            <pc:docMk/>
            <pc:sldMk cId="4270489809" sldId="286"/>
            <ac:spMk id="24580" creationId="{00000000-0000-0000-0000-000000000000}"/>
          </ac:spMkLst>
        </pc:spChg>
      </pc:sldChg>
      <pc:sldChg chg="addSp modSp add modAnim">
        <pc:chgData name="DelashmuttG" userId="63692143-3df2-4169-8601-adb8b0614986" providerId="ADAL" clId="{5B5836CD-36EB-42F6-81B3-410A7B536E7D}" dt="2022-05-12T11:11:45.597" v="1703" actId="20577"/>
        <pc:sldMkLst>
          <pc:docMk/>
          <pc:sldMk cId="3084011210" sldId="287"/>
        </pc:sldMkLst>
        <pc:spChg chg="add mod">
          <ac:chgData name="DelashmuttG" userId="63692143-3df2-4169-8601-adb8b0614986" providerId="ADAL" clId="{5B5836CD-36EB-42F6-81B3-410A7B536E7D}" dt="2022-05-12T11:11:45.597" v="1703" actId="20577"/>
          <ac:spMkLst>
            <pc:docMk/>
            <pc:sldMk cId="3084011210" sldId="287"/>
            <ac:spMk id="5" creationId="{B9FBCFCD-C99D-4BA9-8768-09B17EC17BB8}"/>
          </ac:spMkLst>
        </pc:spChg>
        <pc:spChg chg="mod">
          <ac:chgData name="DelashmuttG" userId="63692143-3df2-4169-8601-adb8b0614986" providerId="ADAL" clId="{5B5836CD-36EB-42F6-81B3-410A7B536E7D}" dt="2022-05-11T15:02:54.223" v="514" actId="20577"/>
          <ac:spMkLst>
            <pc:docMk/>
            <pc:sldMk cId="3084011210" sldId="287"/>
            <ac:spMk id="24580" creationId="{00000000-0000-0000-0000-000000000000}"/>
          </ac:spMkLst>
        </pc:spChg>
      </pc:sldChg>
      <pc:sldChg chg="addSp modSp add modAnim">
        <pc:chgData name="DelashmuttG" userId="63692143-3df2-4169-8601-adb8b0614986" providerId="ADAL" clId="{5B5836CD-36EB-42F6-81B3-410A7B536E7D}" dt="2022-05-11T15:11:36.022" v="715" actId="113"/>
        <pc:sldMkLst>
          <pc:docMk/>
          <pc:sldMk cId="598552527" sldId="288"/>
        </pc:sldMkLst>
        <pc:spChg chg="add mod">
          <ac:chgData name="DelashmuttG" userId="63692143-3df2-4169-8601-adb8b0614986" providerId="ADAL" clId="{5B5836CD-36EB-42F6-81B3-410A7B536E7D}" dt="2022-05-11T15:11:36.022" v="715" actId="113"/>
          <ac:spMkLst>
            <pc:docMk/>
            <pc:sldMk cId="598552527" sldId="288"/>
            <ac:spMk id="5" creationId="{9BD47CBE-7CD3-47F9-9B80-D1381B0AA072}"/>
          </ac:spMkLst>
        </pc:spChg>
        <pc:spChg chg="mod">
          <ac:chgData name="DelashmuttG" userId="63692143-3df2-4169-8601-adb8b0614986" providerId="ADAL" clId="{5B5836CD-36EB-42F6-81B3-410A7B536E7D}" dt="2022-05-11T15:10:40.258" v="712" actId="20577"/>
          <ac:spMkLst>
            <pc:docMk/>
            <pc:sldMk cId="598552527" sldId="288"/>
            <ac:spMk id="24580" creationId="{00000000-0000-0000-0000-000000000000}"/>
          </ac:spMkLst>
        </pc:spChg>
      </pc:sldChg>
      <pc:sldChg chg="delSp modSp add modTransition delAnim">
        <pc:chgData name="DelashmuttG" userId="63692143-3df2-4169-8601-adb8b0614986" providerId="ADAL" clId="{5B5836CD-36EB-42F6-81B3-410A7B536E7D}" dt="2022-05-11T15:08:06.166" v="641" actId="20577"/>
        <pc:sldMkLst>
          <pc:docMk/>
          <pc:sldMk cId="3195034802" sldId="289"/>
        </pc:sldMkLst>
        <pc:spChg chg="del">
          <ac:chgData name="DelashmuttG" userId="63692143-3df2-4169-8601-adb8b0614986" providerId="ADAL" clId="{5B5836CD-36EB-42F6-81B3-410A7B536E7D}" dt="2022-05-11T15:06:30.529" v="563" actId="478"/>
          <ac:spMkLst>
            <pc:docMk/>
            <pc:sldMk cId="3195034802" sldId="289"/>
            <ac:spMk id="5" creationId="{B9FBCFCD-C99D-4BA9-8768-09B17EC17BB8}"/>
          </ac:spMkLst>
        </pc:spChg>
        <pc:spChg chg="mod">
          <ac:chgData name="DelashmuttG" userId="63692143-3df2-4169-8601-adb8b0614986" providerId="ADAL" clId="{5B5836CD-36EB-42F6-81B3-410A7B536E7D}" dt="2022-05-11T15:08:06.166" v="641" actId="20577"/>
          <ac:spMkLst>
            <pc:docMk/>
            <pc:sldMk cId="3195034802" sldId="289"/>
            <ac:spMk id="24580" creationId="{00000000-0000-0000-0000-000000000000}"/>
          </ac:spMkLst>
        </pc:spChg>
      </pc:sldChg>
      <pc:sldChg chg="addSp modSp add modAnim">
        <pc:chgData name="DelashmuttG" userId="63692143-3df2-4169-8601-adb8b0614986" providerId="ADAL" clId="{5B5836CD-36EB-42F6-81B3-410A7B536E7D}" dt="2022-05-11T15:10:01.880" v="684"/>
        <pc:sldMkLst>
          <pc:docMk/>
          <pc:sldMk cId="1146813982" sldId="290"/>
        </pc:sldMkLst>
        <pc:spChg chg="mod">
          <ac:chgData name="DelashmuttG" userId="63692143-3df2-4169-8601-adb8b0614986" providerId="ADAL" clId="{5B5836CD-36EB-42F6-81B3-410A7B536E7D}" dt="2022-05-11T15:08:10.229" v="642" actId="6549"/>
          <ac:spMkLst>
            <pc:docMk/>
            <pc:sldMk cId="1146813982" sldId="290"/>
            <ac:spMk id="24580" creationId="{00000000-0000-0000-0000-000000000000}"/>
          </ac:spMkLst>
        </pc:spChg>
        <pc:picChg chg="add mod">
          <ac:chgData name="DelashmuttG" userId="63692143-3df2-4169-8601-adb8b0614986" providerId="ADAL" clId="{5B5836CD-36EB-42F6-81B3-410A7B536E7D}" dt="2022-05-11T15:09:36.521" v="682" actId="1038"/>
          <ac:picMkLst>
            <pc:docMk/>
            <pc:sldMk cId="1146813982" sldId="290"/>
            <ac:picMk id="4" creationId="{DB4606DC-CB5E-401E-A50B-507BE7E95779}"/>
          </ac:picMkLst>
        </pc:picChg>
      </pc:sldChg>
      <pc:sldChg chg="addSp modSp add modAnim">
        <pc:chgData name="DelashmuttG" userId="63692143-3df2-4169-8601-adb8b0614986" providerId="ADAL" clId="{5B5836CD-36EB-42F6-81B3-410A7B536E7D}" dt="2022-05-12T12:13:10.030" v="2291" actId="20577"/>
        <pc:sldMkLst>
          <pc:docMk/>
          <pc:sldMk cId="2522279106" sldId="291"/>
        </pc:sldMkLst>
        <pc:spChg chg="add mod">
          <ac:chgData name="DelashmuttG" userId="63692143-3df2-4169-8601-adb8b0614986" providerId="ADAL" clId="{5B5836CD-36EB-42F6-81B3-410A7B536E7D}" dt="2022-05-12T12:13:10.030" v="2291" actId="20577"/>
          <ac:spMkLst>
            <pc:docMk/>
            <pc:sldMk cId="2522279106" sldId="291"/>
            <ac:spMk id="5" creationId="{8297901E-0E18-4711-B9DC-4C94BF8F0C8F}"/>
          </ac:spMkLst>
        </pc:spChg>
      </pc:sldChg>
      <pc:sldChg chg="modSp add modTransition modAnim">
        <pc:chgData name="DelashmuttG" userId="63692143-3df2-4169-8601-adb8b0614986" providerId="ADAL" clId="{5B5836CD-36EB-42F6-81B3-410A7B536E7D}" dt="2022-05-11T15:13:12.084" v="725" actId="20577"/>
        <pc:sldMkLst>
          <pc:docMk/>
          <pc:sldMk cId="1566994536" sldId="292"/>
        </pc:sldMkLst>
        <pc:spChg chg="mod">
          <ac:chgData name="DelashmuttG" userId="63692143-3df2-4169-8601-adb8b0614986" providerId="ADAL" clId="{5B5836CD-36EB-42F6-81B3-410A7B536E7D}" dt="2022-05-11T15:13:12.084" v="725" actId="20577"/>
          <ac:spMkLst>
            <pc:docMk/>
            <pc:sldMk cId="1566994536" sldId="292"/>
            <ac:spMk id="5" creationId="{9BD47CBE-7CD3-47F9-9B80-D1381B0AA072}"/>
          </ac:spMkLst>
        </pc:spChg>
      </pc:sldChg>
      <pc:sldChg chg="delSp modSp add modTransition">
        <pc:chgData name="DelashmuttG" userId="63692143-3df2-4169-8601-adb8b0614986" providerId="ADAL" clId="{5B5836CD-36EB-42F6-81B3-410A7B536E7D}" dt="2022-05-11T15:15:13.833" v="793" actId="20577"/>
        <pc:sldMkLst>
          <pc:docMk/>
          <pc:sldMk cId="1135457844" sldId="293"/>
        </pc:sldMkLst>
        <pc:spChg chg="del">
          <ac:chgData name="DelashmuttG" userId="63692143-3df2-4169-8601-adb8b0614986" providerId="ADAL" clId="{5B5836CD-36EB-42F6-81B3-410A7B536E7D}" dt="2022-05-11T15:13:37.086" v="727" actId="478"/>
          <ac:spMkLst>
            <pc:docMk/>
            <pc:sldMk cId="1135457844" sldId="293"/>
            <ac:spMk id="5" creationId="{9BD47CBE-7CD3-47F9-9B80-D1381B0AA072}"/>
          </ac:spMkLst>
        </pc:spChg>
        <pc:spChg chg="mod">
          <ac:chgData name="DelashmuttG" userId="63692143-3df2-4169-8601-adb8b0614986" providerId="ADAL" clId="{5B5836CD-36EB-42F6-81B3-410A7B536E7D}" dt="2022-05-11T15:15:13.833" v="793" actId="20577"/>
          <ac:spMkLst>
            <pc:docMk/>
            <pc:sldMk cId="1135457844" sldId="293"/>
            <ac:spMk id="24580" creationId="{00000000-0000-0000-0000-000000000000}"/>
          </ac:spMkLst>
        </pc:spChg>
      </pc:sldChg>
      <pc:sldChg chg="modSp add">
        <pc:chgData name="DelashmuttG" userId="63692143-3df2-4169-8601-adb8b0614986" providerId="ADAL" clId="{5B5836CD-36EB-42F6-81B3-410A7B536E7D}" dt="2022-05-11T15:15:18.776" v="794" actId="6549"/>
        <pc:sldMkLst>
          <pc:docMk/>
          <pc:sldMk cId="3204117925" sldId="294"/>
        </pc:sldMkLst>
        <pc:spChg chg="mod">
          <ac:chgData name="DelashmuttG" userId="63692143-3df2-4169-8601-adb8b0614986" providerId="ADAL" clId="{5B5836CD-36EB-42F6-81B3-410A7B536E7D}" dt="2022-05-11T15:15:18.776" v="794" actId="6549"/>
          <ac:spMkLst>
            <pc:docMk/>
            <pc:sldMk cId="3204117925" sldId="294"/>
            <ac:spMk id="24580" creationId="{00000000-0000-0000-0000-000000000000}"/>
          </ac:spMkLst>
        </pc:spChg>
      </pc:sldChg>
      <pc:sldChg chg="add">
        <pc:chgData name="DelashmuttG" userId="63692143-3df2-4169-8601-adb8b0614986" providerId="ADAL" clId="{5B5836CD-36EB-42F6-81B3-410A7B536E7D}" dt="2022-05-11T15:15:07.999" v="792"/>
        <pc:sldMkLst>
          <pc:docMk/>
          <pc:sldMk cId="3971362507" sldId="295"/>
        </pc:sldMkLst>
      </pc:sldChg>
      <pc:sldChg chg="modSp add modAnim">
        <pc:chgData name="DelashmuttG" userId="63692143-3df2-4169-8601-adb8b0614986" providerId="ADAL" clId="{5B5836CD-36EB-42F6-81B3-410A7B536E7D}" dt="2022-05-12T12:19:39.048" v="2292" actId="20577"/>
        <pc:sldMkLst>
          <pc:docMk/>
          <pc:sldMk cId="2612237810" sldId="296"/>
        </pc:sldMkLst>
        <pc:spChg chg="mod">
          <ac:chgData name="DelashmuttG" userId="63692143-3df2-4169-8601-adb8b0614986" providerId="ADAL" clId="{5B5836CD-36EB-42F6-81B3-410A7B536E7D}" dt="2022-05-12T12:19:39.048" v="2292" actId="20577"/>
          <ac:spMkLst>
            <pc:docMk/>
            <pc:sldMk cId="2612237810" sldId="296"/>
            <ac:spMk id="5" creationId="{9BD47CBE-7CD3-47F9-9B80-D1381B0AA072}"/>
          </ac:spMkLst>
        </pc:spChg>
        <pc:spChg chg="mod">
          <ac:chgData name="DelashmuttG" userId="63692143-3df2-4169-8601-adb8b0614986" providerId="ADAL" clId="{5B5836CD-36EB-42F6-81B3-410A7B536E7D}" dt="2022-05-11T15:16:16.683" v="806" actId="20577"/>
          <ac:spMkLst>
            <pc:docMk/>
            <pc:sldMk cId="2612237810" sldId="296"/>
            <ac:spMk id="24580" creationId="{00000000-0000-0000-0000-000000000000}"/>
          </ac:spMkLst>
        </pc:spChg>
      </pc:sldChg>
      <pc:sldChg chg="modSp add modTransition modAnim">
        <pc:chgData name="DelashmuttG" userId="63692143-3df2-4169-8601-adb8b0614986" providerId="ADAL" clId="{5B5836CD-36EB-42F6-81B3-410A7B536E7D}" dt="2022-05-12T12:19:51.934" v="2294" actId="6549"/>
        <pc:sldMkLst>
          <pc:docMk/>
          <pc:sldMk cId="1307446728" sldId="297"/>
        </pc:sldMkLst>
        <pc:spChg chg="mod">
          <ac:chgData name="DelashmuttG" userId="63692143-3df2-4169-8601-adb8b0614986" providerId="ADAL" clId="{5B5836CD-36EB-42F6-81B3-410A7B536E7D}" dt="2022-05-12T12:19:46.739" v="2293" actId="20577"/>
          <ac:spMkLst>
            <pc:docMk/>
            <pc:sldMk cId="1307446728" sldId="297"/>
            <ac:spMk id="5" creationId="{9BD47CBE-7CD3-47F9-9B80-D1381B0AA072}"/>
          </ac:spMkLst>
        </pc:spChg>
        <pc:spChg chg="mod">
          <ac:chgData name="DelashmuttG" userId="63692143-3df2-4169-8601-adb8b0614986" providerId="ADAL" clId="{5B5836CD-36EB-42F6-81B3-410A7B536E7D}" dt="2022-05-12T12:19:51.934" v="2294" actId="6549"/>
          <ac:spMkLst>
            <pc:docMk/>
            <pc:sldMk cId="1307446728" sldId="297"/>
            <ac:spMk id="24580" creationId="{00000000-0000-0000-0000-000000000000}"/>
          </ac:spMkLst>
        </pc:spChg>
      </pc:sldChg>
      <pc:sldChg chg="modSp add del modTransition">
        <pc:chgData name="DelashmuttG" userId="63692143-3df2-4169-8601-adb8b0614986" providerId="ADAL" clId="{5B5836CD-36EB-42F6-81B3-410A7B536E7D}" dt="2022-05-12T11:25:19.968" v="1941" actId="20577"/>
        <pc:sldMkLst>
          <pc:docMk/>
          <pc:sldMk cId="3262812883" sldId="298"/>
        </pc:sldMkLst>
        <pc:spChg chg="mod">
          <ac:chgData name="DelashmuttG" userId="63692143-3df2-4169-8601-adb8b0614986" providerId="ADAL" clId="{5B5836CD-36EB-42F6-81B3-410A7B536E7D}" dt="2022-05-12T11:25:19.968" v="1941" actId="20577"/>
          <ac:spMkLst>
            <pc:docMk/>
            <pc:sldMk cId="3262812883" sldId="298"/>
            <ac:spMk id="24580" creationId="{00000000-0000-0000-0000-000000000000}"/>
          </ac:spMkLst>
        </pc:spChg>
      </pc:sldChg>
      <pc:sldChg chg="add modTransition">
        <pc:chgData name="DelashmuttG" userId="63692143-3df2-4169-8601-adb8b0614986" providerId="ADAL" clId="{5B5836CD-36EB-42F6-81B3-410A7B536E7D}" dt="2022-05-11T15:35:36.322" v="1095"/>
        <pc:sldMkLst>
          <pc:docMk/>
          <pc:sldMk cId="3019249862" sldId="299"/>
        </pc:sldMkLst>
      </pc:sldChg>
      <pc:sldChg chg="addSp modSp add modTransition modAnim">
        <pc:chgData name="DelashmuttG" userId="63692143-3df2-4169-8601-adb8b0614986" providerId="ADAL" clId="{5B5836CD-36EB-42F6-81B3-410A7B536E7D}" dt="2022-05-11T15:39:43.076" v="1330" actId="113"/>
        <pc:sldMkLst>
          <pc:docMk/>
          <pc:sldMk cId="703045428" sldId="300"/>
        </pc:sldMkLst>
        <pc:spChg chg="add mod">
          <ac:chgData name="DelashmuttG" userId="63692143-3df2-4169-8601-adb8b0614986" providerId="ADAL" clId="{5B5836CD-36EB-42F6-81B3-410A7B536E7D}" dt="2022-05-11T15:39:43.076" v="1330" actId="113"/>
          <ac:spMkLst>
            <pc:docMk/>
            <pc:sldMk cId="703045428" sldId="300"/>
            <ac:spMk id="5" creationId="{A7333E38-C535-4A80-A333-AFE9C6F795ED}"/>
          </ac:spMkLst>
        </pc:spChg>
        <pc:spChg chg="mod">
          <ac:chgData name="DelashmuttG" userId="63692143-3df2-4169-8601-adb8b0614986" providerId="ADAL" clId="{5B5836CD-36EB-42F6-81B3-410A7B536E7D}" dt="2022-05-11T15:36:23.387" v="1162" actId="20577"/>
          <ac:spMkLst>
            <pc:docMk/>
            <pc:sldMk cId="703045428" sldId="300"/>
            <ac:spMk id="24580" creationId="{00000000-0000-0000-0000-000000000000}"/>
          </ac:spMkLst>
        </pc:spChg>
      </pc:sldChg>
      <pc:sldChg chg="addSp modSp add modAnim">
        <pc:chgData name="DelashmuttG" userId="63692143-3df2-4169-8601-adb8b0614986" providerId="ADAL" clId="{5B5836CD-36EB-42F6-81B3-410A7B536E7D}" dt="2022-05-11T15:41:30.691" v="1347" actId="207"/>
        <pc:sldMkLst>
          <pc:docMk/>
          <pc:sldMk cId="2422278235" sldId="301"/>
        </pc:sldMkLst>
        <pc:spChg chg="add mod">
          <ac:chgData name="DelashmuttG" userId="63692143-3df2-4169-8601-adb8b0614986" providerId="ADAL" clId="{5B5836CD-36EB-42F6-81B3-410A7B536E7D}" dt="2022-05-11T15:41:30.691" v="1347" actId="207"/>
          <ac:spMkLst>
            <pc:docMk/>
            <pc:sldMk cId="2422278235" sldId="301"/>
            <ac:spMk id="5" creationId="{B705FB60-0361-43A5-BED3-460FAF5A3F9F}"/>
          </ac:spMkLst>
        </pc:spChg>
        <pc:spChg chg="mod">
          <ac:chgData name="DelashmuttG" userId="63692143-3df2-4169-8601-adb8b0614986" providerId="ADAL" clId="{5B5836CD-36EB-42F6-81B3-410A7B536E7D}" dt="2022-05-11T15:37:01.350" v="1209" actId="20577"/>
          <ac:spMkLst>
            <pc:docMk/>
            <pc:sldMk cId="2422278235" sldId="301"/>
            <ac:spMk id="24580" creationId="{00000000-0000-0000-0000-000000000000}"/>
          </ac:spMkLst>
        </pc:spChg>
      </pc:sldChg>
      <pc:sldChg chg="addSp delSp modSp add delAnim modAnim">
        <pc:chgData name="DelashmuttG" userId="63692143-3df2-4169-8601-adb8b0614986" providerId="ADAL" clId="{5B5836CD-36EB-42F6-81B3-410A7B536E7D}" dt="2022-05-11T15:44:48.872" v="1476" actId="115"/>
        <pc:sldMkLst>
          <pc:docMk/>
          <pc:sldMk cId="797896022" sldId="302"/>
        </pc:sldMkLst>
        <pc:spChg chg="add del mod">
          <ac:chgData name="DelashmuttG" userId="63692143-3df2-4169-8601-adb8b0614986" providerId="ADAL" clId="{5B5836CD-36EB-42F6-81B3-410A7B536E7D}" dt="2022-05-11T15:44:32.078" v="1472" actId="478"/>
          <ac:spMkLst>
            <pc:docMk/>
            <pc:sldMk cId="797896022" sldId="302"/>
            <ac:spMk id="5" creationId="{90544177-DFDC-457B-B559-E9E0B8508D62}"/>
          </ac:spMkLst>
        </pc:spChg>
        <pc:spChg chg="add mod">
          <ac:chgData name="DelashmuttG" userId="63692143-3df2-4169-8601-adb8b0614986" providerId="ADAL" clId="{5B5836CD-36EB-42F6-81B3-410A7B536E7D}" dt="2022-05-11T15:44:48.872" v="1476" actId="115"/>
          <ac:spMkLst>
            <pc:docMk/>
            <pc:sldMk cId="797896022" sldId="302"/>
            <ac:spMk id="7" creationId="{20754630-4EFE-4E3D-8786-318A5A26E88F}"/>
          </ac:spMkLst>
        </pc:spChg>
        <pc:spChg chg="mod">
          <ac:chgData name="DelashmuttG" userId="63692143-3df2-4169-8601-adb8b0614986" providerId="ADAL" clId="{5B5836CD-36EB-42F6-81B3-410A7B536E7D}" dt="2022-05-11T15:42:58.483" v="1394" actId="20577"/>
          <ac:spMkLst>
            <pc:docMk/>
            <pc:sldMk cId="797896022" sldId="302"/>
            <ac:spMk id="24580" creationId="{00000000-0000-0000-0000-000000000000}"/>
          </ac:spMkLst>
        </pc:spChg>
      </pc:sldChg>
      <pc:sldChg chg="addSp delSp modSp add delAnim modAnim">
        <pc:chgData name="DelashmuttG" userId="63692143-3df2-4169-8601-adb8b0614986" providerId="ADAL" clId="{5B5836CD-36EB-42F6-81B3-410A7B536E7D}" dt="2022-05-11T15:44:59.594" v="1477"/>
        <pc:sldMkLst>
          <pc:docMk/>
          <pc:sldMk cId="1288617935" sldId="303"/>
        </pc:sldMkLst>
        <pc:spChg chg="add del mod">
          <ac:chgData name="DelashmuttG" userId="63692143-3df2-4169-8601-adb8b0614986" providerId="ADAL" clId="{5B5836CD-36EB-42F6-81B3-410A7B536E7D}" dt="2022-05-11T15:43:22.560" v="1432" actId="478"/>
          <ac:spMkLst>
            <pc:docMk/>
            <pc:sldMk cId="1288617935" sldId="303"/>
            <ac:spMk id="5" creationId="{7D53A396-5B3D-4787-9AFC-F45F09F6815B}"/>
          </ac:spMkLst>
        </pc:spChg>
        <pc:spChg chg="add mod">
          <ac:chgData name="DelashmuttG" userId="63692143-3df2-4169-8601-adb8b0614986" providerId="ADAL" clId="{5B5836CD-36EB-42F6-81B3-410A7B536E7D}" dt="2022-05-11T15:44:21.608" v="1471" actId="115"/>
          <ac:spMkLst>
            <pc:docMk/>
            <pc:sldMk cId="1288617935" sldId="303"/>
            <ac:spMk id="7" creationId="{6B21BFFF-1D7F-4C7F-99BF-E25E6EE23495}"/>
          </ac:spMkLst>
        </pc:spChg>
        <pc:spChg chg="mod">
          <ac:chgData name="DelashmuttG" userId="63692143-3df2-4169-8601-adb8b0614986" providerId="ADAL" clId="{5B5836CD-36EB-42F6-81B3-410A7B536E7D}" dt="2022-05-11T15:43:29.641" v="1433" actId="115"/>
          <ac:spMkLst>
            <pc:docMk/>
            <pc:sldMk cId="1288617935" sldId="303"/>
            <ac:spMk id="24580" creationId="{00000000-0000-0000-0000-000000000000}"/>
          </ac:spMkLst>
        </pc:spChg>
      </pc:sldChg>
      <pc:sldChg chg="modSp add modTransition modAnim">
        <pc:chgData name="DelashmuttG" userId="63692143-3df2-4169-8601-adb8b0614986" providerId="ADAL" clId="{5B5836CD-36EB-42F6-81B3-410A7B536E7D}" dt="2022-05-11T15:41:42.134" v="1348" actId="207"/>
        <pc:sldMkLst>
          <pc:docMk/>
          <pc:sldMk cId="2567395617" sldId="304"/>
        </pc:sldMkLst>
        <pc:spChg chg="mod">
          <ac:chgData name="DelashmuttG" userId="63692143-3df2-4169-8601-adb8b0614986" providerId="ADAL" clId="{5B5836CD-36EB-42F6-81B3-410A7B536E7D}" dt="2022-05-11T15:41:42.134" v="1348" actId="207"/>
          <ac:spMkLst>
            <pc:docMk/>
            <pc:sldMk cId="2567395617" sldId="304"/>
            <ac:spMk id="5" creationId="{B705FB60-0361-43A5-BED3-460FAF5A3F9F}"/>
          </ac:spMkLst>
        </pc:spChg>
      </pc:sldChg>
      <pc:sldChg chg="add modTransition">
        <pc:chgData name="DelashmuttG" userId="63692143-3df2-4169-8601-adb8b0614986" providerId="ADAL" clId="{5B5836CD-36EB-42F6-81B3-410A7B536E7D}" dt="2022-05-11T15:41:10.290" v="1346"/>
        <pc:sldMkLst>
          <pc:docMk/>
          <pc:sldMk cId="2659891086" sldId="305"/>
        </pc:sldMkLst>
      </pc:sldChg>
      <pc:sldChg chg="modSp add modTransition modAnim">
        <pc:chgData name="DelashmuttG" userId="63692143-3df2-4169-8601-adb8b0614986" providerId="ADAL" clId="{5B5836CD-36EB-42F6-81B3-410A7B536E7D}" dt="2022-05-11T15:48:29.305" v="1534" actId="20577"/>
        <pc:sldMkLst>
          <pc:docMk/>
          <pc:sldMk cId="2165623807" sldId="306"/>
        </pc:sldMkLst>
        <pc:spChg chg="mod">
          <ac:chgData name="DelashmuttG" userId="63692143-3df2-4169-8601-adb8b0614986" providerId="ADAL" clId="{5B5836CD-36EB-42F6-81B3-410A7B536E7D}" dt="2022-05-11T15:48:29.305" v="1534" actId="20577"/>
          <ac:spMkLst>
            <pc:docMk/>
            <pc:sldMk cId="2165623807" sldId="306"/>
            <ac:spMk id="5" creationId="{04E5D24F-9D62-4EA7-A8EA-F9F9824B8E5F}"/>
          </ac:spMkLst>
        </pc:spChg>
      </pc:sldChg>
      <pc:sldChg chg="addSp delSp modSp add modTransition modAnim">
        <pc:chgData name="DelashmuttG" userId="63692143-3df2-4169-8601-adb8b0614986" providerId="ADAL" clId="{5B5836CD-36EB-42F6-81B3-410A7B536E7D}" dt="2022-05-12T11:51:42.680" v="2283" actId="20577"/>
        <pc:sldMkLst>
          <pc:docMk/>
          <pc:sldMk cId="1683010704" sldId="307"/>
        </pc:sldMkLst>
        <pc:spChg chg="del">
          <ac:chgData name="DelashmuttG" userId="63692143-3df2-4169-8601-adb8b0614986" providerId="ADAL" clId="{5B5836CD-36EB-42F6-81B3-410A7B536E7D}" dt="2022-05-11T15:49:05.323" v="1536" actId="478"/>
          <ac:spMkLst>
            <pc:docMk/>
            <pc:sldMk cId="1683010704" sldId="307"/>
            <ac:spMk id="5" creationId="{04E5D24F-9D62-4EA7-A8EA-F9F9824B8E5F}"/>
          </ac:spMkLst>
        </pc:spChg>
        <pc:spChg chg="add mod">
          <ac:chgData name="DelashmuttG" userId="63692143-3df2-4169-8601-adb8b0614986" providerId="ADAL" clId="{5B5836CD-36EB-42F6-81B3-410A7B536E7D}" dt="2022-05-12T11:47:11.300" v="2137" actId="6549"/>
          <ac:spMkLst>
            <pc:docMk/>
            <pc:sldMk cId="1683010704" sldId="307"/>
            <ac:spMk id="7" creationId="{29290221-DBCC-4088-A362-A83DBE4F0222}"/>
          </ac:spMkLst>
        </pc:spChg>
        <pc:spChg chg="mod">
          <ac:chgData name="DelashmuttG" userId="63692143-3df2-4169-8601-adb8b0614986" providerId="ADAL" clId="{5B5836CD-36EB-42F6-81B3-410A7B536E7D}" dt="2022-05-12T11:51:42.680" v="2283" actId="20577"/>
          <ac:spMkLst>
            <pc:docMk/>
            <pc:sldMk cId="1683010704" sldId="307"/>
            <ac:spMk id="24580" creationId="{00000000-0000-0000-0000-000000000000}"/>
          </ac:spMkLst>
        </pc:spChg>
      </pc:sldChg>
      <pc:sldChg chg="addSp modSp add modAnim">
        <pc:chgData name="DelashmuttG" userId="63692143-3df2-4169-8601-adb8b0614986" providerId="ADAL" clId="{5B5836CD-36EB-42F6-81B3-410A7B536E7D}" dt="2022-05-12T11:51:49.366" v="2285" actId="20577"/>
        <pc:sldMkLst>
          <pc:docMk/>
          <pc:sldMk cId="2126812580" sldId="308"/>
        </pc:sldMkLst>
        <pc:spChg chg="add mod">
          <ac:chgData name="DelashmuttG" userId="63692143-3df2-4169-8601-adb8b0614986" providerId="ADAL" clId="{5B5836CD-36EB-42F6-81B3-410A7B536E7D}" dt="2022-05-12T11:48:05.593" v="2144" actId="6549"/>
          <ac:spMkLst>
            <pc:docMk/>
            <pc:sldMk cId="2126812580" sldId="308"/>
            <ac:spMk id="5" creationId="{8193FE90-AC9B-44AC-B3C2-A18FF9E387BB}"/>
          </ac:spMkLst>
        </pc:spChg>
        <pc:spChg chg="mod">
          <ac:chgData name="DelashmuttG" userId="63692143-3df2-4169-8601-adb8b0614986" providerId="ADAL" clId="{5B5836CD-36EB-42F6-81B3-410A7B536E7D}" dt="2022-05-12T11:51:49.366" v="2285" actId="20577"/>
          <ac:spMkLst>
            <pc:docMk/>
            <pc:sldMk cId="2126812580" sldId="308"/>
            <ac:spMk id="24580" creationId="{00000000-0000-0000-0000-000000000000}"/>
          </ac:spMkLst>
        </pc:spChg>
      </pc:sldChg>
      <pc:sldChg chg="addSp delSp modSp add modAnim">
        <pc:chgData name="DelashmuttG" userId="63692143-3df2-4169-8601-adb8b0614986" providerId="ADAL" clId="{5B5836CD-36EB-42F6-81B3-410A7B536E7D}" dt="2022-05-12T11:51:55.862" v="2287" actId="20577"/>
        <pc:sldMkLst>
          <pc:docMk/>
          <pc:sldMk cId="170526954" sldId="309"/>
        </pc:sldMkLst>
        <pc:spChg chg="add del">
          <ac:chgData name="DelashmuttG" userId="63692143-3df2-4169-8601-adb8b0614986" providerId="ADAL" clId="{5B5836CD-36EB-42F6-81B3-410A7B536E7D}" dt="2022-05-11T15:53:28.451" v="1660"/>
          <ac:spMkLst>
            <pc:docMk/>
            <pc:sldMk cId="170526954" sldId="309"/>
            <ac:spMk id="3" creationId="{1414DFDC-3C86-4A6D-9245-6C907EEA2507}"/>
          </ac:spMkLst>
        </pc:spChg>
        <pc:spChg chg="add mod">
          <ac:chgData name="DelashmuttG" userId="63692143-3df2-4169-8601-adb8b0614986" providerId="ADAL" clId="{5B5836CD-36EB-42F6-81B3-410A7B536E7D}" dt="2022-05-12T11:49:06.483" v="2180" actId="1035"/>
          <ac:spMkLst>
            <pc:docMk/>
            <pc:sldMk cId="170526954" sldId="309"/>
            <ac:spMk id="7" creationId="{1AB68ED0-B70B-4C9A-A31F-176B1F2B3795}"/>
          </ac:spMkLst>
        </pc:spChg>
        <pc:spChg chg="mod">
          <ac:chgData name="DelashmuttG" userId="63692143-3df2-4169-8601-adb8b0614986" providerId="ADAL" clId="{5B5836CD-36EB-42F6-81B3-410A7B536E7D}" dt="2022-05-12T11:51:55.862" v="2287" actId="20577"/>
          <ac:spMkLst>
            <pc:docMk/>
            <pc:sldMk cId="170526954" sldId="309"/>
            <ac:spMk id="24580" creationId="{00000000-0000-0000-0000-000000000000}"/>
          </ac:spMkLst>
        </pc:spChg>
      </pc:sldChg>
      <pc:sldChg chg="modSp add modTransition modAnim">
        <pc:chgData name="DelashmuttG" userId="63692143-3df2-4169-8601-adb8b0614986" providerId="ADAL" clId="{5B5836CD-36EB-42F6-81B3-410A7B536E7D}" dt="2022-05-12T11:50:40.003" v="2238" actId="1036"/>
        <pc:sldMkLst>
          <pc:docMk/>
          <pc:sldMk cId="2659464535" sldId="310"/>
        </pc:sldMkLst>
        <pc:spChg chg="mod">
          <ac:chgData name="DelashmuttG" userId="63692143-3df2-4169-8601-adb8b0614986" providerId="ADAL" clId="{5B5836CD-36EB-42F6-81B3-410A7B536E7D}" dt="2022-05-12T11:50:40.003" v="2238" actId="1036"/>
          <ac:spMkLst>
            <pc:docMk/>
            <pc:sldMk cId="2659464535" sldId="310"/>
            <ac:spMk id="7" creationId="{1AB68ED0-B70B-4C9A-A31F-176B1F2B3795}"/>
          </ac:spMkLst>
        </pc:spChg>
        <pc:spChg chg="mod">
          <ac:chgData name="DelashmuttG" userId="63692143-3df2-4169-8601-adb8b0614986" providerId="ADAL" clId="{5B5836CD-36EB-42F6-81B3-410A7B536E7D}" dt="2022-05-12T11:50:28.069" v="2213"/>
          <ac:spMkLst>
            <pc:docMk/>
            <pc:sldMk cId="2659464535" sldId="310"/>
            <ac:spMk id="24580" creationId="{00000000-0000-0000-0000-000000000000}"/>
          </ac:spMkLst>
        </pc:spChg>
      </pc:sldChg>
      <pc:sldChg chg="delSp modSp add delAnim">
        <pc:chgData name="DelashmuttG" userId="63692143-3df2-4169-8601-adb8b0614986" providerId="ADAL" clId="{5B5836CD-36EB-42F6-81B3-410A7B536E7D}" dt="2022-05-12T11:51:32.643" v="2281" actId="20577"/>
        <pc:sldMkLst>
          <pc:docMk/>
          <pc:sldMk cId="1786847066" sldId="311"/>
        </pc:sldMkLst>
        <pc:spChg chg="del">
          <ac:chgData name="DelashmuttG" userId="63692143-3df2-4169-8601-adb8b0614986" providerId="ADAL" clId="{5B5836CD-36EB-42F6-81B3-410A7B536E7D}" dt="2022-05-11T15:56:08.472" v="1686" actId="478"/>
          <ac:spMkLst>
            <pc:docMk/>
            <pc:sldMk cId="1786847066" sldId="311"/>
            <ac:spMk id="7" creationId="{29290221-DBCC-4088-A362-A83DBE4F0222}"/>
          </ac:spMkLst>
        </pc:spChg>
        <pc:spChg chg="mod">
          <ac:chgData name="DelashmuttG" userId="63692143-3df2-4169-8601-adb8b0614986" providerId="ADAL" clId="{5B5836CD-36EB-42F6-81B3-410A7B536E7D}" dt="2022-05-12T11:51:32.643" v="2281" actId="20577"/>
          <ac:spMkLst>
            <pc:docMk/>
            <pc:sldMk cId="1786847066" sldId="311"/>
            <ac:spMk id="24580" creationId="{00000000-0000-0000-0000-000000000000}"/>
          </ac:spMkLst>
        </pc:spChg>
      </pc:sldChg>
      <pc:sldChg chg="modSp add">
        <pc:chgData name="DelashmuttG" userId="63692143-3df2-4169-8601-adb8b0614986" providerId="ADAL" clId="{5B5836CD-36EB-42F6-81B3-410A7B536E7D}" dt="2022-05-12T11:30:29.017" v="1964" actId="20577"/>
        <pc:sldMkLst>
          <pc:docMk/>
          <pc:sldMk cId="1657154238" sldId="312"/>
        </pc:sldMkLst>
        <pc:spChg chg="mod">
          <ac:chgData name="DelashmuttG" userId="63692143-3df2-4169-8601-adb8b0614986" providerId="ADAL" clId="{5B5836CD-36EB-42F6-81B3-410A7B536E7D}" dt="2022-05-12T11:30:29.017" v="1964" actId="20577"/>
          <ac:spMkLst>
            <pc:docMk/>
            <pc:sldMk cId="1657154238" sldId="312"/>
            <ac:spMk id="5" creationId="{B705FB60-0361-43A5-BED3-460FAF5A3F9F}"/>
          </ac:spMkLst>
        </pc:spChg>
      </pc:sldChg>
      <pc:sldChg chg="add del">
        <pc:chgData name="DelashmuttG" userId="63692143-3df2-4169-8601-adb8b0614986" providerId="ADAL" clId="{5B5836CD-36EB-42F6-81B3-410A7B536E7D}" dt="2022-05-12T11:42:00.295" v="1998" actId="2696"/>
        <pc:sldMkLst>
          <pc:docMk/>
          <pc:sldMk cId="2398872724" sldId="313"/>
        </pc:sldMkLst>
      </pc:sldChg>
      <pc:sldChg chg="add del">
        <pc:chgData name="DelashmuttG" userId="63692143-3df2-4169-8601-adb8b0614986" providerId="ADAL" clId="{5B5836CD-36EB-42F6-81B3-410A7B536E7D}" dt="2022-05-12T11:44:04.621" v="2070" actId="2696"/>
        <pc:sldMkLst>
          <pc:docMk/>
          <pc:sldMk cId="3549742937" sldId="313"/>
        </pc:sldMkLst>
      </pc:sldChg>
      <pc:sldChg chg="add del">
        <pc:chgData name="DelashmuttG" userId="63692143-3df2-4169-8601-adb8b0614986" providerId="ADAL" clId="{5B5836CD-36EB-42F6-81B3-410A7B536E7D}" dt="2022-05-12T11:43:45.129" v="2069" actId="2696"/>
        <pc:sldMkLst>
          <pc:docMk/>
          <pc:sldMk cId="1832597977" sldId="31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00CBA-8A31-48D9-B319-9BD125F93BDF}" type="datetimeFigureOut">
              <a:rPr lang="en-US" smtClean="0"/>
              <a:t>6/2/2022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4FB60-06D3-4C8B-885E-AA11FAD93567}" type="slidenum">
              <a:rPr lang="en-US" smtClean="0"/>
              <a:t>‹#›</a:t>
            </a:fld>
            <a:endParaRPr lang="en-US" dirty="0"/>
          </a:p>
        </p:txBody>
      </p:sp>
    </p:spTree>
    <p:extLst>
      <p:ext uri="{BB962C8B-B14F-4D97-AF65-F5344CB8AC3E}">
        <p14:creationId xmlns:p14="http://schemas.microsoft.com/office/powerpoint/2010/main" val="1147626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18907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36139757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77958793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70796248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95051059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42485130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752809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85064166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57265456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82441029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95524211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41578389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831266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1662011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EXTENT:</a:t>
            </a:r>
            <a:endParaRPr lang="en-US" sz="4000" dirty="0">
              <a:cs typeface="Times New Roman" pitchFamily="18" charset="0"/>
            </a:endParaRP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pardon</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1135457844"/>
      </p:ext>
    </p:extLst>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EXTENT:</a:t>
            </a:r>
            <a:endParaRPr lang="en-US" sz="4000" dirty="0">
              <a:cs typeface="Times New Roman" pitchFamily="18" charset="0"/>
            </a:endParaRP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pardon</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provision</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3204117925"/>
      </p:ext>
    </p:extLst>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EXTENT:</a:t>
            </a:r>
            <a:endParaRPr lang="en-US" sz="4000" dirty="0">
              <a:cs typeface="Times New Roman" pitchFamily="18" charset="0"/>
            </a:endParaRP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pardon</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provision</a:t>
            </a:r>
          </a:p>
          <a:p>
            <a:pPr marL="1428750" lvl="2" indent="-571500" eaLnBrk="1" hangingPunct="1">
              <a:lnSpc>
                <a:spcPct val="70000"/>
              </a:lnSpc>
              <a:spcBef>
                <a:spcPct val="30000"/>
              </a:spcBef>
              <a:buFont typeface="Wingdings" panose="05000000000000000000" pitchFamily="2" charset="2"/>
              <a:buChar char="Ø"/>
              <a:defRPr/>
            </a:pPr>
            <a:r>
              <a:rPr lang="en-US" sz="4000" dirty="0">
                <a:cs typeface="Times New Roman" pitchFamily="18" charset="0"/>
              </a:rPr>
              <a:t>Full access</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3971362507"/>
      </p:ext>
    </p:extLst>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BASIS:</a:t>
            </a:r>
            <a:endParaRPr lang="en-US" sz="4000" dirty="0">
              <a:cs typeface="Times New Roman" pitchFamily="18" charset="0"/>
            </a:endParaRPr>
          </a:p>
          <a:p>
            <a:pPr marL="57150" indent="0" algn="ctr" eaLnBrk="1" hangingPunct="1">
              <a:lnSpc>
                <a:spcPct val="70000"/>
              </a:lnSpc>
              <a:spcBef>
                <a:spcPct val="30000"/>
              </a:spcBef>
              <a:defRPr/>
            </a:pPr>
            <a:endParaRPr lang="en-US" sz="4400" b="0" i="1" dirty="0">
              <a:effectLst/>
              <a:cs typeface="Times New Roman" pitchFamily="18" charset="0"/>
            </a:endParaRPr>
          </a:p>
          <a:p>
            <a:pPr marL="57150" indent="0" algn="ctr" eaLnBrk="1" hangingPunct="1">
              <a:lnSpc>
                <a:spcPct val="70000"/>
              </a:lnSpc>
              <a:spcBef>
                <a:spcPct val="30000"/>
              </a:spcBef>
              <a:defRPr/>
            </a:pPr>
            <a:endParaRPr lang="en-US" sz="4400" b="0" i="1" dirty="0">
              <a:effectLst/>
              <a:cs typeface="Times New Roman" pitchFamily="18" charset="0"/>
            </a:endParaRPr>
          </a:p>
          <a:p>
            <a:pPr marL="57150" indent="0" algn="ctr" eaLnBrk="1" hangingPunct="1">
              <a:lnSpc>
                <a:spcPct val="70000"/>
              </a:lnSpc>
              <a:spcBef>
                <a:spcPct val="30000"/>
              </a:spcBef>
              <a:defRPr/>
            </a:pPr>
            <a:endParaRPr lang="en-US" sz="4400" b="0" i="1" dirty="0">
              <a:effectLst/>
              <a:cs typeface="Times New Roman" pitchFamily="18" charset="0"/>
            </a:endParaRPr>
          </a:p>
          <a:p>
            <a:pPr marL="57150" indent="0" algn="ctr" eaLnBrk="1" hangingPunct="1">
              <a:lnSpc>
                <a:spcPct val="70000"/>
              </a:lnSpc>
              <a:spcBef>
                <a:spcPct val="30000"/>
              </a:spcBef>
              <a:defRPr/>
            </a:pPr>
            <a:r>
              <a:rPr lang="en-US" sz="4400" b="0" i="1">
                <a:effectLst/>
                <a:cs typeface="Times New Roman" pitchFamily="18" charset="0"/>
              </a:rPr>
              <a:t>Mephibosheth </a:t>
            </a:r>
            <a:r>
              <a:rPr lang="en-US" sz="4400" b="0" i="1" dirty="0">
                <a:effectLst/>
                <a:cs typeface="Times New Roman" pitchFamily="18" charset="0"/>
              </a:rPr>
              <a:t>is secure because of </a:t>
            </a:r>
            <a:br>
              <a:rPr lang="en-US" sz="4400" b="0" i="1" dirty="0">
                <a:effectLst/>
                <a:cs typeface="Times New Roman" pitchFamily="18" charset="0"/>
              </a:rPr>
            </a:br>
            <a:r>
              <a:rPr lang="en-US" sz="4400" b="0" i="1" dirty="0">
                <a:effectLst/>
                <a:cs typeface="Times New Roman" pitchFamily="18" charset="0"/>
              </a:rPr>
              <a:t>David’s covenant with Jonathan (1 Sam. 20)</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9BD47CBE-7CD3-47F9-9B80-D1381B0AA072}"/>
              </a:ext>
            </a:extLst>
          </p:cNvPr>
          <p:cNvSpPr txBox="1">
            <a:spLocks noChangeArrowheads="1"/>
          </p:cNvSpPr>
          <p:nvPr/>
        </p:nvSpPr>
        <p:spPr bwMode="auto">
          <a:xfrm>
            <a:off x="112766" y="2947645"/>
            <a:ext cx="11884378" cy="178510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300"/>
              </a:lnSpc>
            </a:pPr>
            <a:r>
              <a:rPr lang="en-US" altLang="en-US" sz="3200" baseline="30000" dirty="0">
                <a:solidFill>
                  <a:srgbClr val="000000"/>
                </a:solidFill>
              </a:rPr>
              <a:t>9:1</a:t>
            </a:r>
            <a:r>
              <a:rPr lang="en-US" altLang="en-US" sz="3200" dirty="0"/>
              <a:t> Then David said, “Is there yet anyone left of the house of Saul, that I may show him kindness </a:t>
            </a:r>
            <a:r>
              <a:rPr lang="en-US" altLang="en-US" sz="3200" u="sng" dirty="0"/>
              <a:t>for Jonathan’s sake</a:t>
            </a:r>
            <a:r>
              <a:rPr lang="en-US" altLang="en-US" sz="3200" dirty="0"/>
              <a:t>?” </a:t>
            </a:r>
            <a:r>
              <a:rPr lang="en-US" altLang="en-US" sz="3200" dirty="0">
                <a:solidFill>
                  <a:srgbClr val="000000"/>
                </a:solidFill>
              </a:rPr>
              <a:t>. . . </a:t>
            </a:r>
            <a:br>
              <a:rPr lang="en-US" altLang="en-US" sz="3200" dirty="0">
                <a:solidFill>
                  <a:srgbClr val="000000"/>
                </a:solidFill>
              </a:rPr>
            </a:br>
            <a:r>
              <a:rPr lang="en-US" altLang="en-US" sz="3200" baseline="30000" dirty="0">
                <a:solidFill>
                  <a:srgbClr val="000000"/>
                </a:solidFill>
              </a:rPr>
              <a:t>7</a:t>
            </a:r>
            <a:r>
              <a:rPr lang="en-US" altLang="en-US" sz="3200" dirty="0"/>
              <a:t> David said to him, “Do not fear, for I will surely show kindness to you </a:t>
            </a:r>
            <a:r>
              <a:rPr lang="en-US" altLang="en-US" sz="3200" u="sng" dirty="0"/>
              <a:t>for the sake of your father Jonathan</a:t>
            </a:r>
            <a:r>
              <a:rPr lang="en-US" altLang="en-US" sz="3200" dirty="0"/>
              <a:t>.”</a:t>
            </a:r>
            <a:endParaRPr lang="en-US" altLang="en-US" sz="3200" u="sng" dirty="0"/>
          </a:p>
        </p:txBody>
      </p:sp>
    </p:spTree>
    <p:extLst>
      <p:ext uri="{BB962C8B-B14F-4D97-AF65-F5344CB8AC3E}">
        <p14:creationId xmlns:p14="http://schemas.microsoft.com/office/powerpoint/2010/main" val="1307446728"/>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David’s kindness toward Mephibosheth </a:t>
            </a:r>
            <a:br>
              <a:rPr lang="en-US" sz="4400" b="0" i="1" dirty="0">
                <a:effectLst/>
                <a:cs typeface="Times New Roman" pitchFamily="18" charset="0"/>
              </a:rPr>
            </a:br>
            <a:r>
              <a:rPr lang="en-US" sz="4400" b="0" i="1" dirty="0">
                <a:effectLst/>
                <a:cs typeface="Times New Roman" pitchFamily="18" charset="0"/>
              </a:rPr>
              <a:t>is a beautiful picture of God’s kindness toward us for Jesus’ sake</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3262812883"/>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We are far worse off than Mephibosheth</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A7333E38-C535-4A80-A333-AFE9C6F795ED}"/>
              </a:ext>
            </a:extLst>
          </p:cNvPr>
          <p:cNvSpPr txBox="1">
            <a:spLocks noChangeArrowheads="1"/>
          </p:cNvSpPr>
          <p:nvPr/>
        </p:nvSpPr>
        <p:spPr bwMode="auto">
          <a:xfrm>
            <a:off x="112766" y="3004207"/>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2:1</a:t>
            </a:r>
            <a:r>
              <a:rPr lang="en-US" altLang="en-US" sz="3200" dirty="0"/>
              <a:t> Once you were dead because of your disobedience and your many sins. </a:t>
            </a:r>
            <a:r>
              <a:rPr lang="en-US" altLang="en-US" sz="3200" baseline="30000" dirty="0"/>
              <a:t>2</a:t>
            </a:r>
            <a:r>
              <a:rPr lang="en-US" altLang="en-US" sz="3200" dirty="0"/>
              <a:t> You used to live in sin, just like the rest of the world . . . </a:t>
            </a:r>
            <a:r>
              <a:rPr lang="en-US" altLang="en-US" sz="3200" baseline="30000" dirty="0"/>
              <a:t>3</a:t>
            </a:r>
            <a:r>
              <a:rPr lang="en-US" altLang="en-US" sz="3200" dirty="0"/>
              <a:t> All of us used to live that way, following the passionate desires and inclinations of our sinful nature. By our very nature we were subject to God’s condemnation, just like everyone else.</a:t>
            </a:r>
          </a:p>
        </p:txBody>
      </p:sp>
    </p:spTree>
    <p:extLst>
      <p:ext uri="{BB962C8B-B14F-4D97-AF65-F5344CB8AC3E}">
        <p14:creationId xmlns:p14="http://schemas.microsoft.com/office/powerpoint/2010/main" val="703045428"/>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God’s kindness is far greater than David’s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B705FB60-0361-43A5-BED3-460FAF5A3F9F}"/>
              </a:ext>
            </a:extLst>
          </p:cNvPr>
          <p:cNvSpPr txBox="1">
            <a:spLocks noChangeArrowheads="1"/>
          </p:cNvSpPr>
          <p:nvPr/>
        </p:nvSpPr>
        <p:spPr bwMode="auto">
          <a:xfrm>
            <a:off x="112766" y="3004207"/>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1:7</a:t>
            </a:r>
            <a:r>
              <a:rPr lang="en-US" altLang="en-US" sz="3200" dirty="0"/>
              <a:t> He is so rich in kindness and grace that he purchased our freedom with the blood of his Son and forgave our sins . . . </a:t>
            </a:r>
          </a:p>
          <a:p>
            <a:pPr>
              <a:lnSpc>
                <a:spcPts val="3200"/>
              </a:lnSpc>
            </a:pPr>
            <a:r>
              <a:rPr lang="en-US" altLang="en-US" sz="3200" baseline="30000" dirty="0">
                <a:solidFill>
                  <a:schemeClr val="bg1"/>
                </a:solidFill>
              </a:rPr>
              <a:t>1:3</a:t>
            </a:r>
            <a:r>
              <a:rPr lang="en-US" altLang="en-US" sz="3200" dirty="0">
                <a:solidFill>
                  <a:schemeClr val="bg1"/>
                </a:solidFill>
              </a:rPr>
              <a:t> (He) has blessed us with every spiritual blessing in the heavenly realms because we are united with Christ . . . </a:t>
            </a:r>
          </a:p>
          <a:p>
            <a:pPr>
              <a:lnSpc>
                <a:spcPts val="3200"/>
              </a:lnSpc>
            </a:pPr>
            <a:r>
              <a:rPr lang="en-US" altLang="en-US" sz="3200" baseline="30000" dirty="0">
                <a:solidFill>
                  <a:schemeClr val="bg1"/>
                </a:solidFill>
              </a:rPr>
              <a:t>2:18</a:t>
            </a:r>
            <a:r>
              <a:rPr lang="en-US" altLang="en-US" sz="3200" dirty="0">
                <a:solidFill>
                  <a:schemeClr val="bg1"/>
                </a:solidFill>
              </a:rPr>
              <a:t> Now all of us can come to the Father through the same Holy Spirit because of what Christ has done for us. </a:t>
            </a:r>
          </a:p>
        </p:txBody>
      </p:sp>
    </p:spTree>
    <p:extLst>
      <p:ext uri="{BB962C8B-B14F-4D97-AF65-F5344CB8AC3E}">
        <p14:creationId xmlns:p14="http://schemas.microsoft.com/office/powerpoint/2010/main" val="2422278235"/>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God’s kindness is far greater than David’s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B705FB60-0361-43A5-BED3-460FAF5A3F9F}"/>
              </a:ext>
            </a:extLst>
          </p:cNvPr>
          <p:cNvSpPr txBox="1">
            <a:spLocks noChangeArrowheads="1"/>
          </p:cNvSpPr>
          <p:nvPr/>
        </p:nvSpPr>
        <p:spPr bwMode="auto">
          <a:xfrm>
            <a:off x="112766" y="3004207"/>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1:7</a:t>
            </a:r>
            <a:r>
              <a:rPr lang="en-US" altLang="en-US" sz="3200" dirty="0"/>
              <a:t> He is so rich in kindness and grace that he purchased our freedom with the blood of his Son and forgave our sins . . . </a:t>
            </a:r>
          </a:p>
          <a:p>
            <a:pPr>
              <a:lnSpc>
                <a:spcPts val="3200"/>
              </a:lnSpc>
            </a:pPr>
            <a:r>
              <a:rPr lang="en-US" altLang="en-US" sz="3200" baseline="30000" dirty="0"/>
              <a:t>1:3</a:t>
            </a:r>
            <a:r>
              <a:rPr lang="en-US" altLang="en-US" sz="3200" dirty="0"/>
              <a:t> (He) has blessed us with every spiritual blessing in the heavenly realms because we are united with Christ . . . </a:t>
            </a:r>
          </a:p>
          <a:p>
            <a:pPr>
              <a:lnSpc>
                <a:spcPts val="3200"/>
              </a:lnSpc>
            </a:pPr>
            <a:r>
              <a:rPr lang="en-US" altLang="en-US" sz="3200" baseline="30000" dirty="0">
                <a:solidFill>
                  <a:schemeClr val="bg1"/>
                </a:solidFill>
              </a:rPr>
              <a:t>2:18</a:t>
            </a:r>
            <a:r>
              <a:rPr lang="en-US" altLang="en-US" sz="3200" dirty="0">
                <a:solidFill>
                  <a:schemeClr val="bg1"/>
                </a:solidFill>
              </a:rPr>
              <a:t> Now all of us can come to the Father through the same Holy Spirit because of what Christ has done for us. </a:t>
            </a:r>
          </a:p>
        </p:txBody>
      </p:sp>
    </p:spTree>
    <p:extLst>
      <p:ext uri="{BB962C8B-B14F-4D97-AF65-F5344CB8AC3E}">
        <p14:creationId xmlns:p14="http://schemas.microsoft.com/office/powerpoint/2010/main" val="2567395617"/>
      </p:ext>
    </p:extLst>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God’s kindness is far greater than David’s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B705FB60-0361-43A5-BED3-460FAF5A3F9F}"/>
              </a:ext>
            </a:extLst>
          </p:cNvPr>
          <p:cNvSpPr txBox="1">
            <a:spLocks noChangeArrowheads="1"/>
          </p:cNvSpPr>
          <p:nvPr/>
        </p:nvSpPr>
        <p:spPr bwMode="auto">
          <a:xfrm>
            <a:off x="112766" y="3004207"/>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1:7</a:t>
            </a:r>
            <a:r>
              <a:rPr lang="en-US" altLang="en-US" sz="3200" dirty="0"/>
              <a:t> He is so rich in kindness and grace that he purchased our freedom with the blood of his Son and forgave our sins . . . </a:t>
            </a:r>
          </a:p>
          <a:p>
            <a:pPr>
              <a:lnSpc>
                <a:spcPts val="3200"/>
              </a:lnSpc>
            </a:pPr>
            <a:r>
              <a:rPr lang="en-US" altLang="en-US" sz="3200" baseline="30000" dirty="0"/>
              <a:t>1:3</a:t>
            </a:r>
            <a:r>
              <a:rPr lang="en-US" altLang="en-US" sz="3200" dirty="0"/>
              <a:t> (He) has blessed us with every spiritual blessing in the heavenly realms because we are united with Christ . . . </a:t>
            </a:r>
          </a:p>
          <a:p>
            <a:pPr>
              <a:lnSpc>
                <a:spcPts val="3200"/>
              </a:lnSpc>
            </a:pPr>
            <a:r>
              <a:rPr lang="en-US" altLang="en-US" sz="3200" baseline="30000" dirty="0"/>
              <a:t>2:18</a:t>
            </a:r>
            <a:r>
              <a:rPr lang="en-US" altLang="en-US" sz="3200" dirty="0"/>
              <a:t> Now all of us can come to the Father through the same Holy Spirit because of what Christ has done for us. </a:t>
            </a:r>
          </a:p>
        </p:txBody>
      </p:sp>
    </p:spTree>
    <p:extLst>
      <p:ext uri="{BB962C8B-B14F-4D97-AF65-F5344CB8AC3E}">
        <p14:creationId xmlns:p14="http://schemas.microsoft.com/office/powerpoint/2010/main" val="2659891086"/>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God’s kindness is far greater than David’s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B705FB60-0361-43A5-BED3-460FAF5A3F9F}"/>
              </a:ext>
            </a:extLst>
          </p:cNvPr>
          <p:cNvSpPr txBox="1">
            <a:spLocks noChangeArrowheads="1"/>
          </p:cNvSpPr>
          <p:nvPr/>
        </p:nvSpPr>
        <p:spPr bwMode="auto">
          <a:xfrm>
            <a:off x="112766" y="3004207"/>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Rev. 21:4</a:t>
            </a:r>
            <a:r>
              <a:rPr lang="en-US" sz="3200" dirty="0"/>
              <a:t> . . . and He will wipe away every tear from their eyes; and there will no longer be any death; there will no longer be any mourning, or crying, or pain; the first things have passed away.” </a:t>
            </a:r>
          </a:p>
        </p:txBody>
      </p:sp>
    </p:spTree>
    <p:extLst>
      <p:ext uri="{BB962C8B-B14F-4D97-AF65-F5344CB8AC3E}">
        <p14:creationId xmlns:p14="http://schemas.microsoft.com/office/powerpoint/2010/main" val="1657154238"/>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b="0" dirty="0">
              <a:effectLst/>
              <a:cs typeface="Times New Roman" pitchFamily="18" charset="0"/>
            </a:endParaRPr>
          </a:p>
          <a:p>
            <a:pPr eaLnBrk="1" hangingPunct="1">
              <a:lnSpc>
                <a:spcPct val="70000"/>
              </a:lnSpc>
              <a:spcBef>
                <a:spcPct val="30000"/>
              </a:spcBef>
              <a:defRPr/>
            </a:pPr>
            <a:endParaRPr lang="en-US" sz="4000" b="0" dirty="0">
              <a:effectLst/>
              <a:cs typeface="Times New Roman" pitchFamily="18" charset="0"/>
            </a:endParaRPr>
          </a:p>
          <a:p>
            <a:pPr eaLnBrk="1" hangingPunct="1">
              <a:lnSpc>
                <a:spcPct val="70000"/>
              </a:lnSpc>
              <a:spcBef>
                <a:spcPct val="30000"/>
              </a:spcBef>
              <a:defRPr/>
            </a:pPr>
            <a:endParaRPr lang="en-US" sz="4000" b="0" dirty="0">
              <a:effectLst/>
              <a:cs typeface="Times New Roman" pitchFamily="18" charset="0"/>
            </a:endParaRPr>
          </a:p>
          <a:p>
            <a:pPr eaLnBrk="1" hangingPunct="1">
              <a:lnSpc>
                <a:spcPct val="70000"/>
              </a:lnSpc>
              <a:spcBef>
                <a:spcPct val="30000"/>
              </a:spcBef>
              <a:defRPr/>
            </a:pPr>
            <a:endParaRPr lang="en-US" sz="4000" b="0" dirty="0">
              <a:effectLst/>
              <a:cs typeface="Times New Roman" pitchFamily="18" charset="0"/>
            </a:endParaRPr>
          </a:p>
          <a:p>
            <a:pPr eaLnBrk="1" hangingPunct="1">
              <a:lnSpc>
                <a:spcPct val="70000"/>
              </a:lnSpc>
              <a:spcBef>
                <a:spcPct val="30000"/>
              </a:spcBef>
              <a:defRPr/>
            </a:pP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“Hesed” – unmerited love, </a:t>
            </a:r>
            <a:br>
              <a:rPr lang="en-US" sz="4400" b="0" i="1" dirty="0">
                <a:effectLst/>
                <a:cs typeface="Times New Roman" pitchFamily="18" charset="0"/>
              </a:rPr>
            </a:br>
            <a:r>
              <a:rPr lang="en-US" sz="4400" b="0" i="1" dirty="0">
                <a:effectLst/>
                <a:cs typeface="Times New Roman" pitchFamily="18" charset="0"/>
              </a:rPr>
              <a:t>faithfulness, loyalty </a:t>
            </a:r>
            <a:br>
              <a:rPr lang="en-US" sz="4400" b="0" i="1" dirty="0">
                <a:effectLst/>
                <a:cs typeface="Times New Roman" pitchFamily="18" charset="0"/>
              </a:rPr>
            </a:br>
            <a:r>
              <a:rPr lang="en-US" sz="4400" b="0" i="1" dirty="0">
                <a:effectLst/>
                <a:cs typeface="Times New Roman" pitchFamily="18" charset="0"/>
              </a:rPr>
              <a:t>(248 times in OT)</a:t>
            </a:r>
            <a:endParaRPr lang="en-US" sz="4400" b="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6CB3C0E7-5C06-4101-993C-1E5E1F1969E8}"/>
              </a:ext>
            </a:extLst>
          </p:cNvPr>
          <p:cNvSpPr txBox="1">
            <a:spLocks noChangeArrowheads="1"/>
          </p:cNvSpPr>
          <p:nvPr/>
        </p:nvSpPr>
        <p:spPr bwMode="auto">
          <a:xfrm>
            <a:off x="112766" y="1712735"/>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9:1</a:t>
            </a:r>
            <a:r>
              <a:rPr lang="en-US" altLang="en-US" sz="3200" dirty="0"/>
              <a:t> Then David said, “Is there yet anyone left of the house of Saul, that I may show him </a:t>
            </a:r>
            <a:r>
              <a:rPr lang="en-US" altLang="en-US" sz="3200" u="sng" dirty="0"/>
              <a:t>kindness</a:t>
            </a:r>
            <a:r>
              <a:rPr lang="en-US" altLang="en-US" sz="3200" dirty="0"/>
              <a:t> for Jonathan’s sake?” </a:t>
            </a:r>
            <a:r>
              <a:rPr lang="en-US" altLang="en-US" sz="3200" baseline="30000" dirty="0"/>
              <a:t>2</a:t>
            </a:r>
            <a:r>
              <a:rPr lang="en-US" altLang="en-US" sz="3200" dirty="0"/>
              <a:t> Now there was a servant of the house of Saul whose name was Ziba, and they called him to David; and the king said to him, “Are you Ziba?” And he said, “I am your servant.” </a:t>
            </a:r>
            <a:r>
              <a:rPr lang="en-US" altLang="en-US" sz="3200" baseline="30000" dirty="0"/>
              <a:t>3</a:t>
            </a:r>
            <a:r>
              <a:rPr lang="en-US" altLang="en-US" sz="3200" dirty="0"/>
              <a:t> The king said, “Is there not yet anyone of the house of Saul to whom I may show the </a:t>
            </a:r>
            <a:r>
              <a:rPr lang="en-US" altLang="en-US" sz="3200" u="sng" dirty="0"/>
              <a:t>kindness</a:t>
            </a:r>
            <a:r>
              <a:rPr lang="en-US" altLang="en-US" sz="3200" dirty="0"/>
              <a:t> of God?” . . .</a:t>
            </a:r>
          </a:p>
        </p:txBody>
      </p:sp>
    </p:spTree>
    <p:extLst>
      <p:ext uri="{BB962C8B-B14F-4D97-AF65-F5344CB8AC3E}">
        <p14:creationId xmlns:p14="http://schemas.microsoft.com/office/powerpoint/2010/main" val="2931914345"/>
      </p:ext>
    </p:extLst>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God’s kindness is a totally unmerited gift</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20754630-4EFE-4E3D-8786-318A5A26E88F}"/>
              </a:ext>
            </a:extLst>
          </p:cNvPr>
          <p:cNvSpPr txBox="1">
            <a:spLocks noChangeArrowheads="1"/>
          </p:cNvSpPr>
          <p:nvPr/>
        </p:nvSpPr>
        <p:spPr bwMode="auto">
          <a:xfrm>
            <a:off x="112766" y="3495825"/>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2:8</a:t>
            </a:r>
            <a:r>
              <a:rPr lang="en-US" altLang="en-US" sz="3200" dirty="0"/>
              <a:t> God saved you by his </a:t>
            </a:r>
            <a:r>
              <a:rPr lang="en-US" altLang="en-US" sz="3200" u="sng" dirty="0"/>
              <a:t>grace</a:t>
            </a:r>
            <a:r>
              <a:rPr lang="en-US" altLang="en-US" sz="3200" dirty="0"/>
              <a:t> when you believed. And you can’t take credit for this; it is a </a:t>
            </a:r>
            <a:r>
              <a:rPr lang="en-US" altLang="en-US" sz="3200" u="sng" dirty="0"/>
              <a:t>gift</a:t>
            </a:r>
            <a:r>
              <a:rPr lang="en-US" altLang="en-US" sz="3200" dirty="0"/>
              <a:t> from God. </a:t>
            </a:r>
            <a:r>
              <a:rPr lang="en-US" altLang="en-US" sz="3200" baseline="30000" dirty="0"/>
              <a:t>9</a:t>
            </a:r>
            <a:r>
              <a:rPr lang="en-US" altLang="en-US" sz="3200" dirty="0"/>
              <a:t> Salvation is not a reward for the good things we have done . . . </a:t>
            </a:r>
          </a:p>
        </p:txBody>
      </p:sp>
    </p:spTree>
    <p:extLst>
      <p:ext uri="{BB962C8B-B14F-4D97-AF65-F5344CB8AC3E}">
        <p14:creationId xmlns:p14="http://schemas.microsoft.com/office/powerpoint/2010/main" val="797896022"/>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GOD’S KINDNESS LOOKS LIKE</a:t>
            </a:r>
            <a:endParaRPr lang="en-US" sz="4000" b="0"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The </a:t>
            </a:r>
            <a:r>
              <a:rPr lang="en-US" sz="4400" b="0" i="1" u="sng" dirty="0">
                <a:effectLst/>
                <a:cs typeface="Times New Roman" pitchFamily="18" charset="0"/>
              </a:rPr>
              <a:t>only</a:t>
            </a:r>
            <a:r>
              <a:rPr lang="en-US" sz="4400" b="0" i="1" dirty="0">
                <a:effectLst/>
                <a:cs typeface="Times New Roman" pitchFamily="18" charset="0"/>
              </a:rPr>
              <a:t> condition is that we </a:t>
            </a:r>
            <a:br>
              <a:rPr lang="en-US" sz="4400" b="0" i="1" dirty="0">
                <a:effectLst/>
                <a:cs typeface="Times New Roman" pitchFamily="18" charset="0"/>
              </a:rPr>
            </a:br>
            <a:r>
              <a:rPr lang="en-US" sz="4400" b="0" i="1" dirty="0">
                <a:effectLst/>
                <a:cs typeface="Times New Roman" pitchFamily="18" charset="0"/>
              </a:rPr>
              <a:t>humbly entrust ourselves to God &amp; Jesus</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6B21BFFF-1D7F-4C7F-99BF-E25E6EE23495}"/>
              </a:ext>
            </a:extLst>
          </p:cNvPr>
          <p:cNvSpPr txBox="1">
            <a:spLocks noChangeArrowheads="1"/>
          </p:cNvSpPr>
          <p:nvPr/>
        </p:nvSpPr>
        <p:spPr bwMode="auto">
          <a:xfrm>
            <a:off x="112766" y="3495825"/>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Eph. 2:8</a:t>
            </a:r>
            <a:r>
              <a:rPr lang="en-US" altLang="en-US" sz="3200" dirty="0"/>
              <a:t> God saved you by his grace </a:t>
            </a:r>
            <a:r>
              <a:rPr lang="en-US" altLang="en-US" sz="3200" u="sng" dirty="0"/>
              <a:t>when you believed</a:t>
            </a:r>
            <a:r>
              <a:rPr lang="en-US" altLang="en-US" sz="3200" dirty="0"/>
              <a:t>. And you can’t take credit for this; it is a gift from God. </a:t>
            </a:r>
            <a:r>
              <a:rPr lang="en-US" altLang="en-US" sz="3200" baseline="30000" dirty="0"/>
              <a:t>9</a:t>
            </a:r>
            <a:r>
              <a:rPr lang="en-US" altLang="en-US" sz="3200" dirty="0"/>
              <a:t> Salvation is not a reward for the good things we have done . . . </a:t>
            </a:r>
          </a:p>
        </p:txBody>
      </p:sp>
    </p:spTree>
    <p:extLst>
      <p:ext uri="{BB962C8B-B14F-4D97-AF65-F5344CB8AC3E}">
        <p14:creationId xmlns:p14="http://schemas.microsoft.com/office/powerpoint/2010/main" val="1288617935"/>
      </p:ext>
    </p:extLst>
  </p:cSld>
  <p:clrMapOvr>
    <a:masterClrMapping/>
  </p:clrMapOvr>
  <p:transition spd="med">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04E5D24F-9D62-4EA7-A8EA-F9F9824B8E5F}"/>
              </a:ext>
            </a:extLst>
          </p:cNvPr>
          <p:cNvSpPr txBox="1">
            <a:spLocks noChangeArrowheads="1"/>
          </p:cNvSpPr>
          <p:nvPr/>
        </p:nvSpPr>
        <p:spPr bwMode="auto">
          <a:xfrm>
            <a:off x="112766" y="2278344"/>
            <a:ext cx="11884378"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2 Sam. 19:24</a:t>
            </a:r>
            <a:r>
              <a:rPr lang="en-US" altLang="en-US" sz="3200" dirty="0"/>
              <a:t> Then Mephibosheth the son of Saul came down to meet the king; and he had neither cared for his feet, nor trimmed his mustache, nor washed his clothes, from the day the king departed until the day he came home</a:t>
            </a:r>
            <a:r>
              <a:rPr lang="en-US" altLang="en-US" sz="3200" i="1" dirty="0"/>
              <a:t> </a:t>
            </a:r>
            <a:r>
              <a:rPr lang="en-US" altLang="en-US" sz="3200" dirty="0"/>
              <a:t>in peace. </a:t>
            </a:r>
            <a:r>
              <a:rPr lang="en-US" altLang="en-US" sz="3200" baseline="30000" dirty="0"/>
              <a:t>25</a:t>
            </a:r>
            <a:r>
              <a:rPr lang="en-US" altLang="en-US" sz="3200" dirty="0"/>
              <a:t> It was when he came from Jerusalem to meet the king, that the king said to him, “Why did you not go with me, Mephibosheth?” </a:t>
            </a:r>
            <a:r>
              <a:rPr lang="en-US" altLang="en-US" sz="3200" baseline="30000" dirty="0"/>
              <a:t>26</a:t>
            </a:r>
            <a:r>
              <a:rPr lang="en-US" altLang="en-US" sz="3200" dirty="0"/>
              <a:t> So he answered, “O my lord, the king, my servant deceived me; for your servant said, ‘I will saddle a donkey for myself that I may ride on it and go with the king,’ because your servant is lame . . . </a:t>
            </a:r>
          </a:p>
        </p:txBody>
      </p:sp>
    </p:spTree>
    <p:extLst>
      <p:ext uri="{BB962C8B-B14F-4D97-AF65-F5344CB8AC3E}">
        <p14:creationId xmlns:p14="http://schemas.microsoft.com/office/powerpoint/2010/main" val="16773109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04E5D24F-9D62-4EA7-A8EA-F9F9824B8E5F}"/>
              </a:ext>
            </a:extLst>
          </p:cNvPr>
          <p:cNvSpPr txBox="1">
            <a:spLocks noChangeArrowheads="1"/>
          </p:cNvSpPr>
          <p:nvPr/>
        </p:nvSpPr>
        <p:spPr bwMode="auto">
          <a:xfrm>
            <a:off x="112766" y="2278344"/>
            <a:ext cx="11884378"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27</a:t>
            </a:r>
            <a:r>
              <a:rPr lang="en-US" altLang="en-US" sz="3200" dirty="0"/>
              <a:t> “Moreover, he has slandered your servant to my lord the king; but my lord the king is like the angel of God, therefore do what is good in your sight. </a:t>
            </a:r>
            <a:r>
              <a:rPr lang="en-US" altLang="en-US" sz="3200" baseline="30000" dirty="0"/>
              <a:t>28</a:t>
            </a:r>
            <a:r>
              <a:rPr lang="en-US" altLang="en-US" sz="3200" dirty="0"/>
              <a:t> For all my father’s household was nothing but dead men before my lord the king; yet you set your servant among those who ate at your own table. What right do I have yet that I should complain anymore to the king?” </a:t>
            </a:r>
            <a:r>
              <a:rPr lang="en-US" altLang="en-US" sz="3200" baseline="30000" dirty="0"/>
              <a:t>29</a:t>
            </a:r>
            <a:r>
              <a:rPr lang="en-US" altLang="en-US" sz="3200" dirty="0"/>
              <a:t> So the king said to him, “Why do you still speak of your affairs? I have decided, ‘You and Ziba shall divide the land.’” </a:t>
            </a:r>
            <a:br>
              <a:rPr lang="en-US" altLang="en-US" sz="3200" dirty="0"/>
            </a:br>
            <a:r>
              <a:rPr lang="en-US" altLang="en-US" sz="3200" baseline="30000" dirty="0"/>
              <a:t>30</a:t>
            </a:r>
            <a:r>
              <a:rPr lang="en-US" altLang="en-US" sz="3200" dirty="0"/>
              <a:t> Mephibosheth said to the king, “Let him even take it all, since my lord the king has come safely to his own house.”</a:t>
            </a:r>
          </a:p>
        </p:txBody>
      </p:sp>
    </p:spTree>
    <p:extLst>
      <p:ext uri="{BB962C8B-B14F-4D97-AF65-F5344CB8AC3E}">
        <p14:creationId xmlns:p14="http://schemas.microsoft.com/office/powerpoint/2010/main" val="2165623807"/>
      </p:ext>
    </p:extLst>
  </p:cSld>
  <p:clrMapOvr>
    <a:masterClrMapping/>
  </p:clrMapOvr>
  <p:transition spd="med">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endParaRPr lang="en-US" sz="40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inspires deep loyalty</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29290221-DBCC-4088-A362-A83DBE4F0222}"/>
              </a:ext>
            </a:extLst>
          </p:cNvPr>
          <p:cNvSpPr txBox="1">
            <a:spLocks noChangeArrowheads="1"/>
          </p:cNvSpPr>
          <p:nvPr/>
        </p:nvSpPr>
        <p:spPr bwMode="auto">
          <a:xfrm>
            <a:off x="112766" y="2972883"/>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19:26</a:t>
            </a:r>
            <a:r>
              <a:rPr lang="en-US" altLang="en-US" sz="3200" b="1" dirty="0">
                <a:solidFill>
                  <a:srgbClr val="000000"/>
                </a:solidFill>
              </a:rPr>
              <a:t> </a:t>
            </a:r>
            <a:r>
              <a:rPr lang="en-US" altLang="en-US" sz="3200" dirty="0"/>
              <a:t>“(I) said, ‘I will saddle a donkey for myself that I may ride on it and go with the king.’” . . . </a:t>
            </a:r>
            <a:r>
              <a:rPr lang="en-US" altLang="en-US" sz="3200" baseline="30000" dirty="0"/>
              <a:t>24</a:t>
            </a:r>
            <a:r>
              <a:rPr lang="en-US" altLang="en-US" sz="3200" dirty="0"/>
              <a:t> . . . Mephibosheth . . . had neither cared for his feet, nor trimmed his mustache, nor washed his clothes, from the day the king departed until the day he came home</a:t>
            </a:r>
            <a:r>
              <a:rPr lang="en-US" altLang="en-US" sz="3200" i="1" dirty="0"/>
              <a:t> </a:t>
            </a:r>
            <a:r>
              <a:rPr lang="en-US" altLang="en-US" sz="3200" dirty="0"/>
              <a:t>in peace.</a:t>
            </a:r>
          </a:p>
        </p:txBody>
      </p:sp>
    </p:spTree>
    <p:extLst>
      <p:ext uri="{BB962C8B-B14F-4D97-AF65-F5344CB8AC3E}">
        <p14:creationId xmlns:p14="http://schemas.microsoft.com/office/powerpoint/2010/main" val="168301070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endParaRPr lang="en-US" sz="40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inspires grateful trust</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8193FE90-AC9B-44AC-B3C2-A18FF9E387BB}"/>
              </a:ext>
            </a:extLst>
          </p:cNvPr>
          <p:cNvSpPr txBox="1">
            <a:spLocks noChangeArrowheads="1"/>
          </p:cNvSpPr>
          <p:nvPr/>
        </p:nvSpPr>
        <p:spPr bwMode="auto">
          <a:xfrm>
            <a:off x="112766" y="2984539"/>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19:27</a:t>
            </a:r>
            <a:r>
              <a:rPr lang="en-US" altLang="en-US" sz="3200" dirty="0"/>
              <a:t> “. . . my lord the king is like the angel of God, therefore do what is good in your sight. </a:t>
            </a:r>
            <a:r>
              <a:rPr lang="en-US" altLang="en-US" sz="3200" baseline="30000" dirty="0"/>
              <a:t>28</a:t>
            </a:r>
            <a:r>
              <a:rPr lang="en-US" altLang="en-US" sz="3200" dirty="0"/>
              <a:t> For all my father’s household was nothing but dead men before my lord the king; yet you set your servant among those who ate at your own table. What right do I have yet that I should complain . . . to the king?”</a:t>
            </a:r>
          </a:p>
        </p:txBody>
      </p:sp>
    </p:spTree>
    <p:extLst>
      <p:ext uri="{BB962C8B-B14F-4D97-AF65-F5344CB8AC3E}">
        <p14:creationId xmlns:p14="http://schemas.microsoft.com/office/powerpoint/2010/main" val="212681258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endParaRPr lang="en-US" sz="40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liberates us from greed &amp; envy</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1AB68ED0-B70B-4C9A-A31F-176B1F2B3795}"/>
              </a:ext>
            </a:extLst>
          </p:cNvPr>
          <p:cNvSpPr txBox="1">
            <a:spLocks noChangeArrowheads="1"/>
          </p:cNvSpPr>
          <p:nvPr/>
        </p:nvSpPr>
        <p:spPr bwMode="auto">
          <a:xfrm>
            <a:off x="112766" y="2991736"/>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19:29</a:t>
            </a:r>
            <a:r>
              <a:rPr lang="en-US" altLang="en-US" sz="3200" dirty="0"/>
              <a:t> So the king said to him, “I have decided, ‘You and Ziba shall divide the land.’” </a:t>
            </a:r>
            <a:r>
              <a:rPr lang="en-US" altLang="en-US" sz="3200" baseline="30000" dirty="0"/>
              <a:t>30</a:t>
            </a:r>
            <a:r>
              <a:rPr lang="en-US" altLang="en-US" sz="3200" dirty="0"/>
              <a:t> Mephibosheth said to the king, “Let him even take it all, since my lord the king has come safely to his own house.”</a:t>
            </a:r>
          </a:p>
        </p:txBody>
      </p:sp>
    </p:spTree>
    <p:extLst>
      <p:ext uri="{BB962C8B-B14F-4D97-AF65-F5344CB8AC3E}">
        <p14:creationId xmlns:p14="http://schemas.microsoft.com/office/powerpoint/2010/main" val="17052695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endParaRPr lang="en-US" sz="40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can liberate us from greed &amp; envy</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7" name="Text Box 4">
            <a:extLst>
              <a:ext uri="{FF2B5EF4-FFF2-40B4-BE49-F238E27FC236}">
                <a16:creationId xmlns="" xmlns:a16="http://schemas.microsoft.com/office/drawing/2014/main" id="{1AB68ED0-B70B-4C9A-A31F-176B1F2B3795}"/>
              </a:ext>
            </a:extLst>
          </p:cNvPr>
          <p:cNvSpPr txBox="1">
            <a:spLocks noChangeArrowheads="1"/>
          </p:cNvSpPr>
          <p:nvPr/>
        </p:nvSpPr>
        <p:spPr bwMode="auto">
          <a:xfrm>
            <a:off x="112766" y="2972881"/>
            <a:ext cx="11884378"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fontAlgn="auto">
              <a:lnSpc>
                <a:spcPts val="3200"/>
              </a:lnSpc>
              <a:spcBef>
                <a:spcPts val="0"/>
              </a:spcBef>
              <a:spcAft>
                <a:spcPts val="0"/>
              </a:spcAft>
              <a:defRPr/>
            </a:pPr>
            <a:r>
              <a:rPr lang="en-US" sz="3200" baseline="30000" dirty="0">
                <a:solidFill>
                  <a:srgbClr val="000000"/>
                </a:solidFill>
                <a:cs typeface="Arial" charset="0"/>
              </a:rPr>
              <a:t>Psalm 73:23 </a:t>
            </a:r>
            <a:r>
              <a:rPr lang="en-US" sz="3200" dirty="0"/>
              <a:t>I am always with you; you hold my right hand. </a:t>
            </a:r>
            <a:r>
              <a:rPr lang="en-US" sz="3200" baseline="30000" dirty="0"/>
              <a:t>24</a:t>
            </a:r>
            <a:r>
              <a:rPr lang="en-US" sz="3200" dirty="0"/>
              <a:t> You guide me with your counsel, leading me to a glorious destiny. </a:t>
            </a:r>
            <a:br>
              <a:rPr lang="en-US" sz="3200" dirty="0"/>
            </a:br>
            <a:r>
              <a:rPr lang="en-US" sz="3200" baseline="30000" dirty="0"/>
              <a:t>25</a:t>
            </a:r>
            <a:r>
              <a:rPr lang="en-US" sz="3200" dirty="0"/>
              <a:t> Whom have I in heaven but You? I desire You more than anything on earth. </a:t>
            </a:r>
            <a:r>
              <a:rPr lang="en-US" sz="3200" baseline="30000" dirty="0"/>
              <a:t>26</a:t>
            </a:r>
            <a:r>
              <a:rPr lang="en-US" sz="3200" dirty="0"/>
              <a:t> My health may fail, and my spirit may grow weak, but God remains the strength of my heart; He is mine forever . . . </a:t>
            </a:r>
            <a:r>
              <a:rPr lang="en-US" sz="3200" baseline="30000" dirty="0"/>
              <a:t>28</a:t>
            </a:r>
            <a:r>
              <a:rPr lang="en-US" sz="3200" dirty="0"/>
              <a:t> As for me, how good it is to be near God! </a:t>
            </a:r>
            <a:br>
              <a:rPr lang="en-US" sz="3200" dirty="0"/>
            </a:br>
            <a:r>
              <a:rPr lang="en-US" sz="3200" dirty="0"/>
              <a:t>I have made the Sovereign </a:t>
            </a:r>
            <a:r>
              <a:rPr lang="en-US" sz="3200" cap="small" dirty="0"/>
              <a:t>Lord</a:t>
            </a:r>
            <a:r>
              <a:rPr lang="en-US" sz="3200" dirty="0"/>
              <a:t> my shelter, and I will tell everyone about the wonderful things You do. </a:t>
            </a:r>
          </a:p>
        </p:txBody>
      </p:sp>
    </p:spTree>
    <p:extLst>
      <p:ext uri="{BB962C8B-B14F-4D97-AF65-F5344CB8AC3E}">
        <p14:creationId xmlns:p14="http://schemas.microsoft.com/office/powerpoint/2010/main" val="2659464535"/>
      </p:ext>
    </p:extLst>
  </p:cSld>
  <p:clrMapOvr>
    <a:masterClrMapping/>
  </p:clrMapOvr>
  <p:transition spd="med">
    <p:split orient="ver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HOW GOD’S KINDNESS CAN TRANSFORM US</a:t>
            </a:r>
            <a:endParaRPr lang="en-US" sz="40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inspires deep loyalty</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inspires grateful trust</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It liberates us from greed &amp; envy</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1786847066"/>
      </p:ext>
    </p:extLst>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GIVER: David</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4270489809"/>
      </p:ext>
    </p:extLst>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RECIPIENT: Mephibosheth</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B9FBCFCD-C99D-4BA9-8768-09B17EC17BB8}"/>
              </a:ext>
            </a:extLst>
          </p:cNvPr>
          <p:cNvSpPr txBox="1">
            <a:spLocks noChangeArrowheads="1"/>
          </p:cNvSpPr>
          <p:nvPr/>
        </p:nvSpPr>
        <p:spPr bwMode="auto">
          <a:xfrm>
            <a:off x="112766" y="2947645"/>
            <a:ext cx="11884378"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9:3</a:t>
            </a:r>
            <a:r>
              <a:rPr lang="en-US" altLang="en-US" sz="3200" dirty="0"/>
              <a:t> . . . Ziba said to the king, “There is still a son of Jonathan who is crippled in both feet.” </a:t>
            </a:r>
            <a:r>
              <a:rPr lang="en-US" altLang="en-US" sz="3200" baseline="30000" dirty="0"/>
              <a:t>4</a:t>
            </a:r>
            <a:r>
              <a:rPr lang="en-US" altLang="en-US" sz="3200" dirty="0"/>
              <a:t> So the king said to him, “Where is he?” And Ziba said to the king, “Behold, he is in the house of Machir the son of Ammiel in Lo-debar.” </a:t>
            </a:r>
            <a:r>
              <a:rPr lang="en-US" altLang="en-US" sz="3200" baseline="30000" dirty="0"/>
              <a:t>5</a:t>
            </a:r>
            <a:r>
              <a:rPr lang="en-US" altLang="en-US" sz="3200" dirty="0"/>
              <a:t> Then King David sent and brought him from the house of Machir the son of Ammiel, from Lo-debar. </a:t>
            </a:r>
            <a:r>
              <a:rPr lang="en-US" altLang="en-US" sz="3200" baseline="30000" dirty="0">
                <a:solidFill>
                  <a:srgbClr val="000000"/>
                </a:solidFill>
              </a:rPr>
              <a:t>6</a:t>
            </a:r>
            <a:r>
              <a:rPr lang="en-US" altLang="en-US" sz="3200" dirty="0"/>
              <a:t> Mephibosheth, the son of Jonathan the son of Saul, came to David and fell on his face and prostrated himself. And David said, “Mephibosheth.” And he said, “Here is your servant!” </a:t>
            </a:r>
          </a:p>
        </p:txBody>
      </p:sp>
    </p:spTree>
    <p:extLst>
      <p:ext uri="{BB962C8B-B14F-4D97-AF65-F5344CB8AC3E}">
        <p14:creationId xmlns:p14="http://schemas.microsoft.com/office/powerpoint/2010/main" val="308401121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RECIPIENT: Mephibosheth</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CRIPPLED</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Tree>
    <p:extLst>
      <p:ext uri="{BB962C8B-B14F-4D97-AF65-F5344CB8AC3E}">
        <p14:creationId xmlns:p14="http://schemas.microsoft.com/office/powerpoint/2010/main" val="3195034802"/>
      </p:ext>
    </p:extLst>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RECIPIENT: Mephibosheth</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CRIPPLED</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OUTCAST</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pic>
        <p:nvPicPr>
          <p:cNvPr id="4" name="Picture 3">
            <a:extLst>
              <a:ext uri="{FF2B5EF4-FFF2-40B4-BE49-F238E27FC236}">
                <a16:creationId xmlns="" xmlns:a16="http://schemas.microsoft.com/office/drawing/2014/main" id="{DB4606DC-CB5E-401E-A50B-507BE7E957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8154" y="2988297"/>
            <a:ext cx="5038303" cy="3773864"/>
          </a:xfrm>
          <a:prstGeom prst="rect">
            <a:avLst/>
          </a:prstGeom>
        </p:spPr>
      </p:pic>
    </p:spTree>
    <p:extLst>
      <p:ext uri="{BB962C8B-B14F-4D97-AF65-F5344CB8AC3E}">
        <p14:creationId xmlns:p14="http://schemas.microsoft.com/office/powerpoint/2010/main" val="114681398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RECIPIENT: Mephibosheth</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CRIPPLED</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OUTCAST</a:t>
            </a:r>
          </a:p>
          <a:p>
            <a:pPr marL="1428750" lvl="2" indent="-571500" eaLnBrk="1" hangingPunct="1">
              <a:lnSpc>
                <a:spcPct val="70000"/>
              </a:lnSpc>
              <a:spcBef>
                <a:spcPct val="3000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CONDEMNED</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8297901E-0E18-4711-B9DC-4C94BF8F0C8F}"/>
              </a:ext>
            </a:extLst>
          </p:cNvPr>
          <p:cNvSpPr txBox="1">
            <a:spLocks noChangeArrowheads="1"/>
          </p:cNvSpPr>
          <p:nvPr/>
        </p:nvSpPr>
        <p:spPr bwMode="auto">
          <a:xfrm>
            <a:off x="112766" y="4746955"/>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19:28</a:t>
            </a:r>
            <a:r>
              <a:rPr lang="en-US" sz="3200" dirty="0"/>
              <a:t> “For all my father’s household was nothing but dead men before my lord the king . . .”</a:t>
            </a:r>
          </a:p>
          <a:p>
            <a:pPr>
              <a:lnSpc>
                <a:spcPts val="3200"/>
              </a:lnSpc>
            </a:pPr>
            <a:r>
              <a:rPr lang="en-US" altLang="en-US" sz="3200" baseline="30000" dirty="0">
                <a:solidFill>
                  <a:srgbClr val="000000"/>
                </a:solidFill>
              </a:rPr>
              <a:t>9:6</a:t>
            </a:r>
            <a:r>
              <a:rPr lang="en-US" altLang="en-US" sz="3200" dirty="0"/>
              <a:t> Mephibosheth, the son of Jonathan the son of Saul, came to David and fell on his face and prostrated himself.</a:t>
            </a:r>
            <a:endParaRPr lang="en-US" sz="3200" dirty="0"/>
          </a:p>
        </p:txBody>
      </p:sp>
    </p:spTree>
    <p:extLst>
      <p:ext uri="{BB962C8B-B14F-4D97-AF65-F5344CB8AC3E}">
        <p14:creationId xmlns:p14="http://schemas.microsoft.com/office/powerpoint/2010/main" val="252227910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EXTENT:</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9BD47CBE-7CD3-47F9-9B80-D1381B0AA072}"/>
              </a:ext>
            </a:extLst>
          </p:cNvPr>
          <p:cNvSpPr txBox="1">
            <a:spLocks noChangeArrowheads="1"/>
          </p:cNvSpPr>
          <p:nvPr/>
        </p:nvSpPr>
        <p:spPr bwMode="auto">
          <a:xfrm>
            <a:off x="112766" y="2947645"/>
            <a:ext cx="11884378"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9:7</a:t>
            </a:r>
            <a:r>
              <a:rPr lang="en-US" altLang="en-US" sz="3200" dirty="0"/>
              <a:t> David said to him, “Do not fear, for I will surely show kindness to you for the sake of your father Jonathan, and will restore to you all the land of your grandfather Saul; and you shall eat at my table regularly.” </a:t>
            </a:r>
            <a:r>
              <a:rPr lang="en-US" altLang="en-US" sz="3200" baseline="30000" dirty="0"/>
              <a:t>8</a:t>
            </a:r>
            <a:r>
              <a:rPr lang="en-US" altLang="en-US" sz="3200" dirty="0"/>
              <a:t> Again he prostrated himself and said, “What is your servant, that you should regard a dead dog like me?” </a:t>
            </a:r>
            <a:r>
              <a:rPr lang="en-US" altLang="en-US" sz="3200" baseline="30000" dirty="0"/>
              <a:t>9</a:t>
            </a:r>
            <a:r>
              <a:rPr lang="en-US" altLang="en-US" sz="3200" dirty="0"/>
              <a:t> Then the king called Saul’s servant Ziba and said to him, “All that belonged to Saul and to all his house I have given to your master’s grandson . . .</a:t>
            </a:r>
          </a:p>
        </p:txBody>
      </p:sp>
    </p:spTree>
    <p:extLst>
      <p:ext uri="{BB962C8B-B14F-4D97-AF65-F5344CB8AC3E}">
        <p14:creationId xmlns:p14="http://schemas.microsoft.com/office/powerpoint/2010/main" val="598552527"/>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WHAT KINDNESS LOOKS LIKE</a:t>
            </a:r>
            <a:endParaRPr lang="en-US" sz="36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EXTENT:</a:t>
            </a:r>
          </a:p>
        </p:txBody>
      </p:sp>
      <p:sp>
        <p:nvSpPr>
          <p:cNvPr id="2" name="Title 1"/>
          <p:cNvSpPr>
            <a:spLocks noGrp="1"/>
          </p:cNvSpPr>
          <p:nvPr>
            <p:ph type="title"/>
          </p:nvPr>
        </p:nvSpPr>
        <p:spPr/>
        <p:txBody>
          <a:bodyPr/>
          <a:lstStyle/>
          <a:p>
            <a:pPr>
              <a:lnSpc>
                <a:spcPts val="3400"/>
              </a:lnSpc>
            </a:pPr>
            <a:r>
              <a:rPr lang="en-US" sz="4400" dirty="0"/>
              <a:t>2 Samuel 9,19</a:t>
            </a:r>
            <a:br>
              <a:rPr lang="en-US" sz="4400" dirty="0"/>
            </a:br>
            <a:r>
              <a:rPr lang="en-US" sz="4400" dirty="0"/>
              <a:t>David &amp; Mephibosheth</a:t>
            </a:r>
          </a:p>
        </p:txBody>
      </p:sp>
      <p:sp>
        <p:nvSpPr>
          <p:cNvPr id="5" name="Text Box 4">
            <a:extLst>
              <a:ext uri="{FF2B5EF4-FFF2-40B4-BE49-F238E27FC236}">
                <a16:creationId xmlns="" xmlns:a16="http://schemas.microsoft.com/office/drawing/2014/main" id="{9BD47CBE-7CD3-47F9-9B80-D1381B0AA072}"/>
              </a:ext>
            </a:extLst>
          </p:cNvPr>
          <p:cNvSpPr txBox="1">
            <a:spLocks noChangeArrowheads="1"/>
          </p:cNvSpPr>
          <p:nvPr/>
        </p:nvSpPr>
        <p:spPr bwMode="auto">
          <a:xfrm>
            <a:off x="112766" y="2947645"/>
            <a:ext cx="11884378"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9:10</a:t>
            </a:r>
            <a:r>
              <a:rPr lang="en-US" altLang="en-US" sz="3200" dirty="0"/>
              <a:t> “You and your sons and your servants shall cultivate the land for him, and you shall bring in the produce so that your master’s grandson may have food; nevertheless Mephibosheth your master’s grandson shall eat at my table regularly.” . . . </a:t>
            </a:r>
          </a:p>
          <a:p>
            <a:pPr>
              <a:lnSpc>
                <a:spcPts val="3200"/>
              </a:lnSpc>
            </a:pPr>
            <a:r>
              <a:rPr lang="en-US" altLang="en-US" sz="3200" baseline="30000" dirty="0"/>
              <a:t>11</a:t>
            </a:r>
            <a:r>
              <a:rPr lang="en-US" altLang="en-US" sz="3200" dirty="0"/>
              <a:t> Then Ziba said to the king, “According to all that my lord the king commands his servant so your servant will do.” So Mephibosheth ate at David’s table as one of the king’s sons . . . </a:t>
            </a:r>
            <a:r>
              <a:rPr lang="en-US" altLang="en-US" sz="3200" baseline="30000" dirty="0"/>
              <a:t>13</a:t>
            </a:r>
            <a:r>
              <a:rPr lang="en-US" altLang="en-US" sz="3200" dirty="0"/>
              <a:t> So Mephibosheth lived in Jerusalem, for he ate at the king’s table regularly. Now he was lame in both feet.</a:t>
            </a:r>
          </a:p>
        </p:txBody>
      </p:sp>
    </p:spTree>
    <p:extLst>
      <p:ext uri="{BB962C8B-B14F-4D97-AF65-F5344CB8AC3E}">
        <p14:creationId xmlns:p14="http://schemas.microsoft.com/office/powerpoint/2010/main" val="1566994536"/>
      </p:ext>
    </p:extLst>
  </p:cSld>
  <p:clrMapOvr>
    <a:masterClrMapping/>
  </p:clrMapOvr>
  <p:transition spd="med">
    <p:split orient="vert" dir="in"/>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1770</Words>
  <Application>Microsoft Office PowerPoint</Application>
  <PresentationFormat>Widescreen</PresentationFormat>
  <Paragraphs>128</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Trebuchet MS</vt:lpstr>
      <vt:lpstr>Wingdings</vt:lpstr>
      <vt:lpstr>1_Default Design</vt:lpstr>
      <vt:lpstr>PowerPoint Presentation</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lpstr>2 Samuel 9,19 David &amp; Mephibosheth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2022-06-02T15:19:42Z</dcterms:created>
  <dcterms:modified xsi:type="dcterms:W3CDTF">2022-06-02T15:19:51Z</dcterms:modified>
</cp:coreProperties>
</file>