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3"/>
  </p:notesMasterIdLst>
  <p:sldIdLst>
    <p:sldId id="262" r:id="rId2"/>
    <p:sldId id="1286" r:id="rId3"/>
    <p:sldId id="1365" r:id="rId4"/>
    <p:sldId id="1368" r:id="rId5"/>
    <p:sldId id="1369" r:id="rId6"/>
    <p:sldId id="1370" r:id="rId7"/>
    <p:sldId id="1371" r:id="rId8"/>
    <p:sldId id="1372" r:id="rId9"/>
    <p:sldId id="1373" r:id="rId10"/>
    <p:sldId id="1374" r:id="rId11"/>
    <p:sldId id="1406" r:id="rId12"/>
    <p:sldId id="1375" r:id="rId13"/>
    <p:sldId id="1376" r:id="rId14"/>
    <p:sldId id="1377" r:id="rId15"/>
    <p:sldId id="1414" r:id="rId16"/>
    <p:sldId id="1380" r:id="rId17"/>
    <p:sldId id="1413" r:id="rId18"/>
    <p:sldId id="1415" r:id="rId19"/>
    <p:sldId id="1416" r:id="rId20"/>
    <p:sldId id="1417" r:id="rId21"/>
    <p:sldId id="1432" r:id="rId22"/>
    <p:sldId id="1418" r:id="rId23"/>
    <p:sldId id="1419" r:id="rId24"/>
    <p:sldId id="1420" r:id="rId25"/>
    <p:sldId id="1421" r:id="rId26"/>
    <p:sldId id="1389" r:id="rId27"/>
    <p:sldId id="1390" r:id="rId28"/>
    <p:sldId id="1391" r:id="rId29"/>
    <p:sldId id="1392" r:id="rId30"/>
    <p:sldId id="1393" r:id="rId31"/>
    <p:sldId id="1394" r:id="rId32"/>
    <p:sldId id="1395" r:id="rId33"/>
    <p:sldId id="1424" r:id="rId34"/>
    <p:sldId id="1396" r:id="rId35"/>
    <p:sldId id="1397" r:id="rId36"/>
    <p:sldId id="1422" r:id="rId37"/>
    <p:sldId id="1398" r:id="rId38"/>
    <p:sldId id="1399" r:id="rId39"/>
    <p:sldId id="1401" r:id="rId40"/>
    <p:sldId id="1409" r:id="rId41"/>
    <p:sldId id="1402" r:id="rId42"/>
    <p:sldId id="1403" r:id="rId43"/>
    <p:sldId id="1410" r:id="rId44"/>
    <p:sldId id="1433" r:id="rId45"/>
    <p:sldId id="1404" r:id="rId46"/>
    <p:sldId id="1405" r:id="rId47"/>
    <p:sldId id="1423" r:id="rId48"/>
    <p:sldId id="1436" r:id="rId49"/>
    <p:sldId id="1435" r:id="rId50"/>
    <p:sldId id="1412" r:id="rId51"/>
    <p:sldId id="143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2D"/>
    <a:srgbClr val="72DB2B"/>
    <a:srgbClr val="3F7D15"/>
    <a:srgbClr val="5BB41E"/>
    <a:srgbClr val="221A00"/>
    <a:srgbClr val="3E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0" y="256"/>
      </p:cViewPr>
      <p:guideLst/>
    </p:cSldViewPr>
  </p:slideViewPr>
  <p:notesTextViewPr>
    <p:cViewPr>
      <p:scale>
        <a:sx n="3" d="2"/>
        <a:sy n="3" d="2"/>
      </p:scale>
      <p:origin x="0" y="-52"/>
    </p:cViewPr>
  </p:notesTextViewPr>
  <p:sorterViewPr>
    <p:cViewPr>
      <p:scale>
        <a:sx n="159" d="100"/>
        <a:sy n="159" d="100"/>
      </p:scale>
      <p:origin x="0" y="-3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F926D-B060-4F6A-834C-683F444DE01B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C77DC-F2A7-4847-88A5-2B3DF623F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hillip Medhurst presents 157/392 Jesus Traveling John 7:1-4 the James  Tissot Jesus c 1896 – Picture Stories from the Bible">
            <a:extLst>
              <a:ext uri="{FF2B5EF4-FFF2-40B4-BE49-F238E27FC236}">
                <a16:creationId xmlns="" xmlns:a16="http://schemas.microsoft.com/office/drawing/2014/main" id="{31DC354C-4EEE-430E-A8BD-16138AA2F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" y="-1"/>
            <a:ext cx="12191998" cy="44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4211053"/>
            <a:ext cx="12191999" cy="2646947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1:38 </a:t>
            </a:r>
            <a:r>
              <a:rPr lang="en-US" sz="3200" dirty="0"/>
              <a:t>And Jesus turned and saw them following, and said to them,  “What are you seeking?” They said to Him, “Rabbi (which translated means Teacher), where are You staying?” </a:t>
            </a:r>
            <a:r>
              <a:rPr lang="en-US" sz="3200" b="1" baseline="30000" dirty="0"/>
              <a:t>39 </a:t>
            </a:r>
            <a:r>
              <a:rPr lang="en-US" sz="3200" dirty="0"/>
              <a:t>He said to them, “Come, and you will see.” </a:t>
            </a:r>
            <a:r>
              <a:rPr lang="en-US" sz="3200" b="1" u="sng" dirty="0"/>
              <a:t>So they came and saw where He was staying, and they stayed with Him that day; it was about the tenth hour</a:t>
            </a:r>
            <a:r>
              <a:rPr lang="en-US" sz="3200" dirty="0"/>
              <a:t>. </a:t>
            </a:r>
            <a:endParaRPr lang="en-US" sz="32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58CBE5-AF7A-4B19-AB72-C199670D0B29}"/>
              </a:ext>
            </a:extLst>
          </p:cNvPr>
          <p:cNvSpPr txBox="1"/>
          <p:nvPr/>
        </p:nvSpPr>
        <p:spPr>
          <a:xfrm>
            <a:off x="0" y="156628"/>
            <a:ext cx="121920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Jesus One on One</a:t>
            </a:r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28CC42-E870-487C-8F0F-F18DE7CEB848}"/>
              </a:ext>
            </a:extLst>
          </p:cNvPr>
          <p:cNvSpPr txBox="1"/>
          <p:nvPr/>
        </p:nvSpPr>
        <p:spPr>
          <a:xfrm>
            <a:off x="4331368" y="152836"/>
            <a:ext cx="34199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: Andrew </a:t>
            </a:r>
            <a:endParaRPr lang="en-US" sz="4800" dirty="0">
              <a:solidFill>
                <a:srgbClr val="03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4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58CBE5-AF7A-4B19-AB72-C199670D0B29}"/>
              </a:ext>
            </a:extLst>
          </p:cNvPr>
          <p:cNvSpPr txBox="1"/>
          <p:nvPr/>
        </p:nvSpPr>
        <p:spPr>
          <a:xfrm>
            <a:off x="0" y="156628"/>
            <a:ext cx="121920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Jesus One on One</a:t>
            </a:r>
            <a:endParaRPr lang="en-US" sz="4800" dirty="0">
              <a:solidFill>
                <a:srgbClr val="03272D"/>
              </a:solidFill>
            </a:endParaRPr>
          </a:p>
        </p:txBody>
      </p:sp>
      <p:pic>
        <p:nvPicPr>
          <p:cNvPr id="7" name="Picture 2" descr="Phillip Medhurst presents 157/392 Jesus Traveling John 7:1-4 the James  Tissot Jesus c 1896 – Picture Stories from the Bible">
            <a:extLst>
              <a:ext uri="{FF2B5EF4-FFF2-40B4-BE49-F238E27FC236}">
                <a16:creationId xmlns="" xmlns:a16="http://schemas.microsoft.com/office/drawing/2014/main" id="{31DC354C-4EEE-430E-A8BD-16138AA2F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" y="-1"/>
            <a:ext cx="12191998" cy="44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ho were the first apostles of Jesus? - Deseret News">
            <a:extLst>
              <a:ext uri="{FF2B5EF4-FFF2-40B4-BE49-F238E27FC236}">
                <a16:creationId xmlns="" xmlns:a16="http://schemas.microsoft.com/office/drawing/2014/main" id="{0D3FC86D-5F79-45B3-BBC9-627491EBB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" y="-1"/>
            <a:ext cx="12177964" cy="44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4211053"/>
            <a:ext cx="12191999" cy="2646947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1:38 </a:t>
            </a:r>
            <a:r>
              <a:rPr lang="en-US" sz="3200" dirty="0"/>
              <a:t>And Jesus turned and saw them following, and said to them,  “What are you seeking?” They said to Him, “Rabbi (which translated means Teacher), where are You staying?” </a:t>
            </a:r>
            <a:r>
              <a:rPr lang="en-US" sz="3200" b="1" baseline="30000" dirty="0"/>
              <a:t>39 </a:t>
            </a:r>
            <a:r>
              <a:rPr lang="en-US" sz="3200" dirty="0"/>
              <a:t>He said to them, “Come, and you will see.” </a:t>
            </a:r>
            <a:r>
              <a:rPr lang="en-US" sz="3200" b="1" u="sng" dirty="0"/>
              <a:t>So they came and saw where He was staying, and they stayed with Him that day; it was about the tenth hour</a:t>
            </a:r>
            <a:r>
              <a:rPr lang="en-US" sz="3200" dirty="0"/>
              <a:t>. 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5180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ho were the first apostles of Jesus? - Deseret News">
            <a:extLst>
              <a:ext uri="{FF2B5EF4-FFF2-40B4-BE49-F238E27FC236}">
                <a16:creationId xmlns="" xmlns:a16="http://schemas.microsoft.com/office/drawing/2014/main" id="{8126CEDA-2917-4ED0-A94D-F10212E1F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" y="-1"/>
            <a:ext cx="12177964" cy="44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4764505"/>
            <a:ext cx="12191999" cy="2093495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1:40 </a:t>
            </a:r>
            <a:r>
              <a:rPr lang="en-US" sz="3200" dirty="0"/>
              <a:t>One of the two who heard John speak, and followed Him, was Andrew, Simon Peter’s brother. </a:t>
            </a:r>
            <a:r>
              <a:rPr lang="en-US" sz="3200" b="1" baseline="30000" dirty="0"/>
              <a:t>41 </a:t>
            </a:r>
            <a:r>
              <a:rPr lang="en-US" sz="3200" dirty="0"/>
              <a:t>He first found his own brother Simon and said to him, “We have found the Messiah” (which translated   means Christ). </a:t>
            </a:r>
          </a:p>
          <a:p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61534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ho were the first apostles of Jesus? - Deseret News">
            <a:extLst>
              <a:ext uri="{FF2B5EF4-FFF2-40B4-BE49-F238E27FC236}">
                <a16:creationId xmlns="" xmlns:a16="http://schemas.microsoft.com/office/drawing/2014/main" id="{BFB93C20-9CBD-43F9-A3F9-BC7D782ED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" y="-1"/>
            <a:ext cx="12177964" cy="44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4764505"/>
            <a:ext cx="12191999" cy="2093495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1:40 </a:t>
            </a:r>
            <a:r>
              <a:rPr lang="en-US" sz="3200" dirty="0"/>
              <a:t>One of the two who heard John speak, and followed Him, was Andrew, Simon Peter’s brother. </a:t>
            </a:r>
            <a:r>
              <a:rPr lang="en-US" sz="3200" b="1" baseline="30000" dirty="0"/>
              <a:t>41 </a:t>
            </a:r>
            <a:r>
              <a:rPr lang="en-US" sz="3200" dirty="0"/>
              <a:t>He first </a:t>
            </a:r>
            <a:r>
              <a:rPr lang="en-US" sz="3200" b="1" u="sng" dirty="0"/>
              <a:t>found his own brother Simon </a:t>
            </a:r>
            <a:r>
              <a:rPr lang="en-US" sz="3200" dirty="0"/>
              <a:t>and said to him, “We have found the Messiah” (which translated   means Christ). </a:t>
            </a:r>
          </a:p>
          <a:p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3482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ho were the first apostles of Jesus? - Deseret News">
            <a:extLst>
              <a:ext uri="{FF2B5EF4-FFF2-40B4-BE49-F238E27FC236}">
                <a16:creationId xmlns="" xmlns:a16="http://schemas.microsoft.com/office/drawing/2014/main" id="{77363A10-B77B-4F43-B05A-29A25C920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" y="-1"/>
            <a:ext cx="12177964" cy="44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4764505"/>
            <a:ext cx="12191999" cy="2093495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1:40 </a:t>
            </a:r>
            <a:r>
              <a:rPr lang="en-US" sz="3200" dirty="0"/>
              <a:t>One of the two who heard John speak, and followed Him, was Andrew, Simon Peter’s brother. </a:t>
            </a:r>
            <a:r>
              <a:rPr lang="en-US" sz="3200" b="1" baseline="30000" dirty="0"/>
              <a:t>41 </a:t>
            </a:r>
            <a:r>
              <a:rPr lang="en-US" sz="3200" dirty="0"/>
              <a:t>He first found his own brother Simon and said to him, “</a:t>
            </a:r>
            <a:r>
              <a:rPr lang="en-US" sz="3200" b="1" u="sng" dirty="0"/>
              <a:t>We have found the Messiah” (which translated means Christ). </a:t>
            </a:r>
          </a:p>
          <a:p>
            <a:endParaRPr lang="en-US" sz="3200" b="1" u="sng" dirty="0"/>
          </a:p>
        </p:txBody>
      </p:sp>
      <p:sp>
        <p:nvSpPr>
          <p:cNvPr id="8" name="Rounded Rectangle 5">
            <a:extLst>
              <a:ext uri="{FF2B5EF4-FFF2-40B4-BE49-F238E27FC236}">
                <a16:creationId xmlns="" xmlns:a16="http://schemas.microsoft.com/office/drawing/2014/main" id="{A530F1BD-2D45-4A36-9B62-E77B0C6CDCBE}"/>
              </a:ext>
            </a:extLst>
          </p:cNvPr>
          <p:cNvSpPr/>
          <p:nvPr/>
        </p:nvSpPr>
        <p:spPr>
          <a:xfrm>
            <a:off x="229594" y="2174411"/>
            <a:ext cx="11718758" cy="1378634"/>
          </a:xfrm>
          <a:prstGeom prst="round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Something about their interaction with Jesus dramatically changed their perspective about Him!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="" xmlns:a16="http://schemas.microsoft.com/office/drawing/2014/main" id="{E54067C6-6BF6-4087-8A8F-7330D163F377}"/>
              </a:ext>
            </a:extLst>
          </p:cNvPr>
          <p:cNvSpPr/>
          <p:nvPr/>
        </p:nvSpPr>
        <p:spPr>
          <a:xfrm>
            <a:off x="2672862" y="3642731"/>
            <a:ext cx="9275490" cy="673341"/>
          </a:xfrm>
          <a:prstGeom prst="round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matches my experience of “come and see” </a:t>
            </a:r>
          </a:p>
        </p:txBody>
      </p:sp>
    </p:spTree>
    <p:extLst>
      <p:ext uri="{BB962C8B-B14F-4D97-AF65-F5344CB8AC3E}">
        <p14:creationId xmlns:p14="http://schemas.microsoft.com/office/powerpoint/2010/main" val="16501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ho were the first apostles of Jesus? - Deseret News">
            <a:extLst>
              <a:ext uri="{FF2B5EF4-FFF2-40B4-BE49-F238E27FC236}">
                <a16:creationId xmlns="" xmlns:a16="http://schemas.microsoft.com/office/drawing/2014/main" id="{77363A10-B77B-4F43-B05A-29A25C920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" y="-1"/>
            <a:ext cx="12177964" cy="44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E713B9A-4D02-4049-BEC2-5E976936C6E6}"/>
              </a:ext>
            </a:extLst>
          </p:cNvPr>
          <p:cNvSpPr/>
          <p:nvPr/>
        </p:nvSpPr>
        <p:spPr>
          <a:xfrm>
            <a:off x="1" y="5342021"/>
            <a:ext cx="12191999" cy="1515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1:42 </a:t>
            </a:r>
            <a:r>
              <a:rPr lang="en-US" sz="3200" dirty="0"/>
              <a:t>He brought him to Jesus. </a:t>
            </a:r>
          </a:p>
          <a:p>
            <a:endParaRPr lang="en-US" sz="1100" dirty="0"/>
          </a:p>
          <a:p>
            <a:r>
              <a:rPr lang="en-US" sz="3200" dirty="0">
                <a:solidFill>
                  <a:srgbClr val="03272D"/>
                </a:solidFill>
              </a:rPr>
              <a:t>Jesus looked at him and said, “You are Simon the son of John; you shall be called Cephas” (which is translated Peter).</a:t>
            </a:r>
          </a:p>
          <a:p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895827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76227D-663E-4E9B-950C-2B2CABC40422}"/>
              </a:ext>
            </a:extLst>
          </p:cNvPr>
          <p:cNvSpPr txBox="1"/>
          <p:nvPr/>
        </p:nvSpPr>
        <p:spPr>
          <a:xfrm>
            <a:off x="14045" y="143495"/>
            <a:ext cx="6346247" cy="8309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447457-C3C1-4A6F-AC8C-AE73181056BB}"/>
              </a:ext>
            </a:extLst>
          </p:cNvPr>
          <p:cNvSpPr txBox="1"/>
          <p:nvPr/>
        </p:nvSpPr>
        <p:spPr>
          <a:xfrm>
            <a:off x="0" y="156628"/>
            <a:ext cx="60959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    Jesus and Simon</a:t>
            </a:r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342021"/>
            <a:ext cx="12191999" cy="1515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1:42 </a:t>
            </a:r>
            <a:r>
              <a:rPr lang="en-US" sz="3200" dirty="0"/>
              <a:t>He brought him to Jesus. </a:t>
            </a:r>
          </a:p>
          <a:p>
            <a:endParaRPr lang="en-US" sz="1100" dirty="0"/>
          </a:p>
          <a:p>
            <a:r>
              <a:rPr lang="en-US" sz="3200" dirty="0">
                <a:solidFill>
                  <a:srgbClr val="03272D"/>
                </a:solidFill>
              </a:rPr>
              <a:t>Jesus looked at him and said, “You are Simon the son of John; you shall be called Cephas” (which is translated Peter).</a:t>
            </a:r>
          </a:p>
          <a:p>
            <a:endParaRPr lang="en-US" sz="3200" b="1" u="sng" dirty="0"/>
          </a:p>
        </p:txBody>
      </p:sp>
      <p:pic>
        <p:nvPicPr>
          <p:cNvPr id="8" name="Picture 2" descr="Peter the Apostle by&#10;                          James Tissot">
            <a:extLst>
              <a:ext uri="{FF2B5EF4-FFF2-40B4-BE49-F238E27FC236}">
                <a16:creationId xmlns="" xmlns:a16="http://schemas.microsoft.com/office/drawing/2014/main" id="{B69D94FE-CE67-4277-867C-873E4EEC8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92" y="156628"/>
            <a:ext cx="4809455" cy="53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76227D-663E-4E9B-950C-2B2CABC40422}"/>
              </a:ext>
            </a:extLst>
          </p:cNvPr>
          <p:cNvSpPr txBox="1"/>
          <p:nvPr/>
        </p:nvSpPr>
        <p:spPr>
          <a:xfrm>
            <a:off x="14045" y="143495"/>
            <a:ext cx="6346247" cy="8309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447457-C3C1-4A6F-AC8C-AE73181056BB}"/>
              </a:ext>
            </a:extLst>
          </p:cNvPr>
          <p:cNvSpPr txBox="1"/>
          <p:nvPr/>
        </p:nvSpPr>
        <p:spPr>
          <a:xfrm>
            <a:off x="0" y="156628"/>
            <a:ext cx="60959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    Jesus and Simon</a:t>
            </a:r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342021"/>
            <a:ext cx="12191999" cy="1515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1:42 </a:t>
            </a:r>
            <a:r>
              <a:rPr lang="en-US" sz="3200" dirty="0"/>
              <a:t>He brought him to Jesus. </a:t>
            </a:r>
          </a:p>
          <a:p>
            <a:endParaRPr lang="en-US" sz="1100" dirty="0"/>
          </a:p>
          <a:p>
            <a:r>
              <a:rPr lang="en-US" sz="3200" dirty="0"/>
              <a:t>Jesus looked at him and said, “You are Simon the son of John; you shall be called Cephas” (which is translated Peter).</a:t>
            </a:r>
          </a:p>
          <a:p>
            <a:endParaRPr lang="en-US" sz="3200" b="1" u="sng" dirty="0"/>
          </a:p>
        </p:txBody>
      </p:sp>
      <p:pic>
        <p:nvPicPr>
          <p:cNvPr id="8" name="Picture 2" descr="Peter the Apostle by&#10;                          James Tissot">
            <a:extLst>
              <a:ext uri="{FF2B5EF4-FFF2-40B4-BE49-F238E27FC236}">
                <a16:creationId xmlns="" xmlns:a16="http://schemas.microsoft.com/office/drawing/2014/main" id="{B69D94FE-CE67-4277-867C-873E4EEC8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92" y="156628"/>
            <a:ext cx="4809455" cy="53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36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76227D-663E-4E9B-950C-2B2CABC40422}"/>
              </a:ext>
            </a:extLst>
          </p:cNvPr>
          <p:cNvSpPr txBox="1"/>
          <p:nvPr/>
        </p:nvSpPr>
        <p:spPr>
          <a:xfrm>
            <a:off x="14045" y="143495"/>
            <a:ext cx="6346247" cy="8309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447457-C3C1-4A6F-AC8C-AE73181056BB}"/>
              </a:ext>
            </a:extLst>
          </p:cNvPr>
          <p:cNvSpPr txBox="1"/>
          <p:nvPr/>
        </p:nvSpPr>
        <p:spPr>
          <a:xfrm>
            <a:off x="0" y="156628"/>
            <a:ext cx="60959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    Jesus and Simon</a:t>
            </a:r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342021"/>
            <a:ext cx="12191999" cy="1515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1:42 </a:t>
            </a:r>
            <a:r>
              <a:rPr lang="en-US" sz="3200" dirty="0"/>
              <a:t>He brought him to Jesus. </a:t>
            </a:r>
          </a:p>
          <a:p>
            <a:endParaRPr lang="en-US" sz="1100" dirty="0"/>
          </a:p>
          <a:p>
            <a:r>
              <a:rPr lang="en-US" sz="3200" b="1" u="sng" dirty="0"/>
              <a:t>Jesus looked at him</a:t>
            </a:r>
            <a:r>
              <a:rPr lang="en-US" sz="3200" dirty="0"/>
              <a:t> and said, “You are Simon the son of John; you shall be called Cephas” (which is translated Peter).</a:t>
            </a:r>
          </a:p>
          <a:p>
            <a:endParaRPr lang="en-US" sz="3200" b="1" u="sng" dirty="0"/>
          </a:p>
        </p:txBody>
      </p:sp>
      <p:pic>
        <p:nvPicPr>
          <p:cNvPr id="8" name="Picture 2" descr="Peter the Apostle by&#10;                          James Tissot">
            <a:extLst>
              <a:ext uri="{FF2B5EF4-FFF2-40B4-BE49-F238E27FC236}">
                <a16:creationId xmlns="" xmlns:a16="http://schemas.microsoft.com/office/drawing/2014/main" id="{B69D94FE-CE67-4277-867C-873E4EEC8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92" y="156628"/>
            <a:ext cx="4809455" cy="53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79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76227D-663E-4E9B-950C-2B2CABC40422}"/>
              </a:ext>
            </a:extLst>
          </p:cNvPr>
          <p:cNvSpPr txBox="1"/>
          <p:nvPr/>
        </p:nvSpPr>
        <p:spPr>
          <a:xfrm>
            <a:off x="14045" y="143495"/>
            <a:ext cx="6346247" cy="8309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447457-C3C1-4A6F-AC8C-AE73181056BB}"/>
              </a:ext>
            </a:extLst>
          </p:cNvPr>
          <p:cNvSpPr txBox="1"/>
          <p:nvPr/>
        </p:nvSpPr>
        <p:spPr>
          <a:xfrm>
            <a:off x="0" y="156628"/>
            <a:ext cx="60959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    Jesus and Simon</a:t>
            </a:r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342021"/>
            <a:ext cx="12191999" cy="1515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1:42 </a:t>
            </a:r>
            <a:r>
              <a:rPr lang="en-US" sz="3200" dirty="0"/>
              <a:t>He brought him to Jesus. </a:t>
            </a:r>
          </a:p>
          <a:p>
            <a:endParaRPr lang="en-US" sz="1100" dirty="0"/>
          </a:p>
          <a:p>
            <a:r>
              <a:rPr lang="en-US" sz="3200" dirty="0"/>
              <a:t>Jesus looked at him and said, “</a:t>
            </a:r>
            <a:r>
              <a:rPr lang="en-US" sz="3200" b="1" u="sng" dirty="0"/>
              <a:t>You are Simon the son of John</a:t>
            </a:r>
            <a:r>
              <a:rPr lang="en-US" sz="3200" dirty="0"/>
              <a:t>; you shall be called Cephas” (which is translated Peter).</a:t>
            </a:r>
          </a:p>
          <a:p>
            <a:endParaRPr lang="en-US" sz="3200" b="1" u="sng" dirty="0"/>
          </a:p>
        </p:txBody>
      </p:sp>
      <p:pic>
        <p:nvPicPr>
          <p:cNvPr id="8" name="Picture 2" descr="Peter the Apostle by&#10;                          James Tissot">
            <a:extLst>
              <a:ext uri="{FF2B5EF4-FFF2-40B4-BE49-F238E27FC236}">
                <a16:creationId xmlns="" xmlns:a16="http://schemas.microsoft.com/office/drawing/2014/main" id="{B69D94FE-CE67-4277-867C-873E4EEC8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92" y="156628"/>
            <a:ext cx="4809455" cy="53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1F2BC73-23DF-4AA4-B9BC-0FF9ED4288CE}"/>
              </a:ext>
            </a:extLst>
          </p:cNvPr>
          <p:cNvSpPr/>
          <p:nvPr/>
        </p:nvSpPr>
        <p:spPr>
          <a:xfrm>
            <a:off x="264196" y="2041530"/>
            <a:ext cx="11663606" cy="25586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Genesis 49:5 </a:t>
            </a:r>
            <a:r>
              <a:rPr lang="en-US" sz="3200" dirty="0"/>
              <a:t>Simeon and Levi are brothers; Their swords are implements of violence. </a:t>
            </a:r>
            <a:r>
              <a:rPr lang="en-US" sz="3200" b="1" baseline="30000" dirty="0"/>
              <a:t>6 </a:t>
            </a:r>
            <a:r>
              <a:rPr lang="en-US" sz="3200" dirty="0"/>
              <a:t>May my soul not enter into their council;</a:t>
            </a:r>
            <a:br>
              <a:rPr lang="en-US" sz="3200" dirty="0"/>
            </a:br>
            <a:r>
              <a:rPr lang="en-US" sz="3200" dirty="0"/>
              <a:t>May my glory not be united with their assembly; For in their anger they killed men, And in their self-will they lamed oxen. </a:t>
            </a:r>
            <a:r>
              <a:rPr lang="en-US" sz="3200" b="1" baseline="30000" dirty="0"/>
              <a:t>7 </a:t>
            </a:r>
            <a:r>
              <a:rPr lang="en-US" sz="3200" dirty="0"/>
              <a:t>Cursed be their anger, for it is fierce; And their wrath, for it is cruel.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754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432751-24DB-4F2D-80DF-81A0EC2DD4B3}"/>
              </a:ext>
            </a:extLst>
          </p:cNvPr>
          <p:cNvSpPr txBox="1"/>
          <p:nvPr/>
        </p:nvSpPr>
        <p:spPr>
          <a:xfrm>
            <a:off x="7891447" y="5591446"/>
            <a:ext cx="45602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John 1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26B15F-9B68-4BE4-A8AB-BC21B2803581}"/>
              </a:ext>
            </a:extLst>
          </p:cNvPr>
          <p:cNvSpPr txBox="1"/>
          <p:nvPr/>
        </p:nvSpPr>
        <p:spPr>
          <a:xfrm>
            <a:off x="0" y="156628"/>
            <a:ext cx="121920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Jesus One on One</a:t>
            </a:r>
            <a:endParaRPr lang="en-US" sz="4800" dirty="0">
              <a:solidFill>
                <a:srgbClr val="03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76227D-663E-4E9B-950C-2B2CABC40422}"/>
              </a:ext>
            </a:extLst>
          </p:cNvPr>
          <p:cNvSpPr txBox="1"/>
          <p:nvPr/>
        </p:nvSpPr>
        <p:spPr>
          <a:xfrm>
            <a:off x="14045" y="143495"/>
            <a:ext cx="7201383" cy="8309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447457-C3C1-4A6F-AC8C-AE73181056BB}"/>
              </a:ext>
            </a:extLst>
          </p:cNvPr>
          <p:cNvSpPr txBox="1"/>
          <p:nvPr/>
        </p:nvSpPr>
        <p:spPr>
          <a:xfrm>
            <a:off x="0" y="156628"/>
            <a:ext cx="60959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    Jesus and Simon</a:t>
            </a:r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342021"/>
            <a:ext cx="12191999" cy="1515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1:42 </a:t>
            </a:r>
            <a:r>
              <a:rPr lang="en-US" sz="3200" dirty="0"/>
              <a:t>He brought him to Jesus. </a:t>
            </a:r>
          </a:p>
          <a:p>
            <a:endParaRPr lang="en-US" sz="1100" dirty="0"/>
          </a:p>
          <a:p>
            <a:r>
              <a:rPr lang="en-US" sz="3200" dirty="0"/>
              <a:t>Jesus looked at him and said, “</a:t>
            </a:r>
            <a:r>
              <a:rPr lang="en-US" sz="3200" b="1" u="sng" dirty="0"/>
              <a:t>You are Simon the son of John</a:t>
            </a:r>
            <a:r>
              <a:rPr lang="en-US" sz="3200" dirty="0"/>
              <a:t>; you shall be called Cephas” (which is translated Peter).</a:t>
            </a:r>
          </a:p>
          <a:p>
            <a:endParaRPr lang="en-US" sz="3200" b="1" u="sng" dirty="0"/>
          </a:p>
        </p:txBody>
      </p:sp>
      <p:pic>
        <p:nvPicPr>
          <p:cNvPr id="9" name="Picture 2" descr="Tissot, Peter Cuts Off the Ear of Malchus">
            <a:extLst>
              <a:ext uri="{FF2B5EF4-FFF2-40B4-BE49-F238E27FC236}">
                <a16:creationId xmlns="" xmlns:a16="http://schemas.microsoft.com/office/drawing/2014/main" id="{72CDB024-0180-47B8-B4F8-1A65EA2C1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428" y="0"/>
            <a:ext cx="3629531" cy="57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76227D-663E-4E9B-950C-2B2CABC40422}"/>
              </a:ext>
            </a:extLst>
          </p:cNvPr>
          <p:cNvSpPr txBox="1"/>
          <p:nvPr/>
        </p:nvSpPr>
        <p:spPr>
          <a:xfrm>
            <a:off x="14045" y="143495"/>
            <a:ext cx="7201383" cy="8309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447457-C3C1-4A6F-AC8C-AE73181056BB}"/>
              </a:ext>
            </a:extLst>
          </p:cNvPr>
          <p:cNvSpPr txBox="1"/>
          <p:nvPr/>
        </p:nvSpPr>
        <p:spPr>
          <a:xfrm>
            <a:off x="0" y="156628"/>
            <a:ext cx="60959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    Jesus and Simon</a:t>
            </a:r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342021"/>
            <a:ext cx="12191999" cy="1515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1:42 </a:t>
            </a:r>
            <a:r>
              <a:rPr lang="en-US" sz="3200" dirty="0"/>
              <a:t>He brought him to Jesus. </a:t>
            </a:r>
          </a:p>
          <a:p>
            <a:endParaRPr lang="en-US" sz="1100" dirty="0"/>
          </a:p>
          <a:p>
            <a:r>
              <a:rPr lang="en-US" sz="3200" dirty="0"/>
              <a:t>Jesus looked at him and said, “You are Simon the son of John; </a:t>
            </a:r>
            <a:r>
              <a:rPr lang="en-US" sz="3200" b="1" u="sng" dirty="0"/>
              <a:t>you shall be called Cephas” (which is translated Peter).</a:t>
            </a:r>
          </a:p>
          <a:p>
            <a:endParaRPr lang="en-US" sz="3200" b="1" u="sng" dirty="0"/>
          </a:p>
        </p:txBody>
      </p:sp>
      <p:pic>
        <p:nvPicPr>
          <p:cNvPr id="9" name="Picture 2" descr="Tissot, Peter Cuts Off the Ear of Malchus">
            <a:extLst>
              <a:ext uri="{FF2B5EF4-FFF2-40B4-BE49-F238E27FC236}">
                <a16:creationId xmlns="" xmlns:a16="http://schemas.microsoft.com/office/drawing/2014/main" id="{72CDB024-0180-47B8-B4F8-1A65EA2C1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428" y="0"/>
            <a:ext cx="3629531" cy="57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21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6E7BD3A-67EA-41F9-95C4-655DA7C656D0}"/>
              </a:ext>
            </a:extLst>
          </p:cNvPr>
          <p:cNvSpPr/>
          <p:nvPr/>
        </p:nvSpPr>
        <p:spPr>
          <a:xfrm>
            <a:off x="1" y="5342021"/>
            <a:ext cx="12191999" cy="1515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1:42 </a:t>
            </a:r>
            <a:r>
              <a:rPr lang="en-US" sz="3200" dirty="0"/>
              <a:t>He brought him to Jesus. </a:t>
            </a:r>
          </a:p>
          <a:p>
            <a:endParaRPr lang="en-US" sz="1100" dirty="0"/>
          </a:p>
          <a:p>
            <a:r>
              <a:rPr lang="en-US" sz="3200" dirty="0"/>
              <a:t>Jesus looked at him and said, “You are Simon the son of John; </a:t>
            </a:r>
            <a:r>
              <a:rPr lang="en-US" sz="3200" b="1" u="sng" dirty="0"/>
              <a:t>you shall be called Cephas” (which is translated Peter).</a:t>
            </a:r>
          </a:p>
          <a:p>
            <a:endParaRPr lang="en-US" sz="3200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76227D-663E-4E9B-950C-2B2CABC40422}"/>
              </a:ext>
            </a:extLst>
          </p:cNvPr>
          <p:cNvSpPr txBox="1"/>
          <p:nvPr/>
        </p:nvSpPr>
        <p:spPr>
          <a:xfrm>
            <a:off x="14045" y="143495"/>
            <a:ext cx="7201383" cy="8309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447457-C3C1-4A6F-AC8C-AE73181056BB}"/>
              </a:ext>
            </a:extLst>
          </p:cNvPr>
          <p:cNvSpPr txBox="1"/>
          <p:nvPr/>
        </p:nvSpPr>
        <p:spPr>
          <a:xfrm>
            <a:off x="0" y="156628"/>
            <a:ext cx="60959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    Jesus and Simon</a:t>
            </a:r>
            <a:endParaRPr lang="en-US" sz="4800" dirty="0">
              <a:solidFill>
                <a:srgbClr val="03272D"/>
              </a:solidFill>
            </a:endParaRPr>
          </a:p>
        </p:txBody>
      </p:sp>
      <p:pic>
        <p:nvPicPr>
          <p:cNvPr id="9" name="Picture 2" descr="Tissot, Peter Cuts Off the Ear of Malchus">
            <a:extLst>
              <a:ext uri="{FF2B5EF4-FFF2-40B4-BE49-F238E27FC236}">
                <a16:creationId xmlns="" xmlns:a16="http://schemas.microsoft.com/office/drawing/2014/main" id="{72CDB024-0180-47B8-B4F8-1A65EA2C1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428" y="0"/>
            <a:ext cx="3629531" cy="57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7882132E-880B-446B-B5DA-53B99873C10F}"/>
              </a:ext>
            </a:extLst>
          </p:cNvPr>
          <p:cNvSpPr/>
          <p:nvPr/>
        </p:nvSpPr>
        <p:spPr>
          <a:xfrm>
            <a:off x="163465" y="2554450"/>
            <a:ext cx="7402140" cy="8309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Jesus accepts us as we are</a:t>
            </a:r>
            <a:endParaRPr lang="en-US" sz="4800" i="1" dirty="0"/>
          </a:p>
        </p:txBody>
      </p:sp>
      <p:sp>
        <p:nvSpPr>
          <p:cNvPr id="8" name="Rounded Rectangle 5">
            <a:extLst>
              <a:ext uri="{FF2B5EF4-FFF2-40B4-BE49-F238E27FC236}">
                <a16:creationId xmlns="" xmlns:a16="http://schemas.microsoft.com/office/drawing/2014/main" id="{17A19349-0497-463E-B88D-798328C49852}"/>
              </a:ext>
            </a:extLst>
          </p:cNvPr>
          <p:cNvSpPr/>
          <p:nvPr/>
        </p:nvSpPr>
        <p:spPr>
          <a:xfrm>
            <a:off x="1347041" y="3686899"/>
            <a:ext cx="9901346" cy="8309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And focuses on what we can become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7180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980883C-AAF2-4CAB-B6FE-BEDBFC1E306E}"/>
              </a:ext>
            </a:extLst>
          </p:cNvPr>
          <p:cNvSpPr/>
          <p:nvPr/>
        </p:nvSpPr>
        <p:spPr>
          <a:xfrm>
            <a:off x="1" y="5342021"/>
            <a:ext cx="12191999" cy="1515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1:42 </a:t>
            </a:r>
            <a:r>
              <a:rPr lang="en-US" sz="3200" dirty="0"/>
              <a:t>He brought him to Jesus. </a:t>
            </a:r>
          </a:p>
          <a:p>
            <a:endParaRPr lang="en-US" sz="1100" dirty="0"/>
          </a:p>
          <a:p>
            <a:r>
              <a:rPr lang="en-US" sz="3200" dirty="0"/>
              <a:t>Jesus looked at him and said, “You are Simon the son of John; </a:t>
            </a:r>
            <a:r>
              <a:rPr lang="en-US" sz="3200" b="1" u="sng" dirty="0"/>
              <a:t>you shall be called Cephas” (which is translated Peter).</a:t>
            </a:r>
          </a:p>
          <a:p>
            <a:endParaRPr lang="en-US" sz="3200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76227D-663E-4E9B-950C-2B2CABC40422}"/>
              </a:ext>
            </a:extLst>
          </p:cNvPr>
          <p:cNvSpPr txBox="1"/>
          <p:nvPr/>
        </p:nvSpPr>
        <p:spPr>
          <a:xfrm>
            <a:off x="14045" y="143495"/>
            <a:ext cx="7201383" cy="8309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447457-C3C1-4A6F-AC8C-AE73181056BB}"/>
              </a:ext>
            </a:extLst>
          </p:cNvPr>
          <p:cNvSpPr txBox="1"/>
          <p:nvPr/>
        </p:nvSpPr>
        <p:spPr>
          <a:xfrm>
            <a:off x="0" y="156628"/>
            <a:ext cx="60959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    Jesus and Simon</a:t>
            </a:r>
            <a:endParaRPr lang="en-US" sz="4800" dirty="0">
              <a:solidFill>
                <a:srgbClr val="03272D"/>
              </a:solidFill>
            </a:endParaRPr>
          </a:p>
        </p:txBody>
      </p:sp>
      <p:pic>
        <p:nvPicPr>
          <p:cNvPr id="9" name="Picture 2" descr="Tissot, Peter Cuts Off the Ear of Malchus">
            <a:extLst>
              <a:ext uri="{FF2B5EF4-FFF2-40B4-BE49-F238E27FC236}">
                <a16:creationId xmlns="" xmlns:a16="http://schemas.microsoft.com/office/drawing/2014/main" id="{72CDB024-0180-47B8-B4F8-1A65EA2C1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428" y="0"/>
            <a:ext cx="3629531" cy="57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5">
            <a:extLst>
              <a:ext uri="{FF2B5EF4-FFF2-40B4-BE49-F238E27FC236}">
                <a16:creationId xmlns="" xmlns:a16="http://schemas.microsoft.com/office/drawing/2014/main" id="{BE418EF2-0DBB-4EEC-A8FA-EF4B81C9E447}"/>
              </a:ext>
            </a:extLst>
          </p:cNvPr>
          <p:cNvSpPr/>
          <p:nvPr/>
        </p:nvSpPr>
        <p:spPr>
          <a:xfrm>
            <a:off x="234328" y="1267256"/>
            <a:ext cx="7402140" cy="8309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He has a vision for our lives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7812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issot, Peter Cuts Off the Ear of Malchus">
            <a:extLst>
              <a:ext uri="{FF2B5EF4-FFF2-40B4-BE49-F238E27FC236}">
                <a16:creationId xmlns="" xmlns:a16="http://schemas.microsoft.com/office/drawing/2014/main" id="{72CDB024-0180-47B8-B4F8-1A65EA2C1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428" y="0"/>
            <a:ext cx="3629531" cy="57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76227D-663E-4E9B-950C-2B2CABC40422}"/>
              </a:ext>
            </a:extLst>
          </p:cNvPr>
          <p:cNvSpPr txBox="1"/>
          <p:nvPr/>
        </p:nvSpPr>
        <p:spPr>
          <a:xfrm>
            <a:off x="14045" y="143495"/>
            <a:ext cx="7201383" cy="8309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447457-C3C1-4A6F-AC8C-AE73181056BB}"/>
              </a:ext>
            </a:extLst>
          </p:cNvPr>
          <p:cNvSpPr txBox="1"/>
          <p:nvPr/>
        </p:nvSpPr>
        <p:spPr>
          <a:xfrm>
            <a:off x="0" y="156628"/>
            <a:ext cx="60959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    Jesus and Simon</a:t>
            </a:r>
            <a:endParaRPr lang="en-US" sz="4800" dirty="0">
              <a:solidFill>
                <a:srgbClr val="03272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12BB53C-3C05-4531-BB39-EE35B0DAC8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9144" y="0"/>
            <a:ext cx="4899391" cy="5613009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="" xmlns:a16="http://schemas.microsoft.com/office/drawing/2014/main" id="{B0775CB4-0565-45EB-95E3-822D86BB84C2}"/>
              </a:ext>
            </a:extLst>
          </p:cNvPr>
          <p:cNvSpPr/>
          <p:nvPr/>
        </p:nvSpPr>
        <p:spPr>
          <a:xfrm>
            <a:off x="234328" y="1267256"/>
            <a:ext cx="7402140" cy="8309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He has a vision for our lives</a:t>
            </a:r>
            <a:endParaRPr lang="en-US" sz="48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B99D2C7-8B47-4674-A44A-C3F1C0255C34}"/>
              </a:ext>
            </a:extLst>
          </p:cNvPr>
          <p:cNvSpPr/>
          <p:nvPr/>
        </p:nvSpPr>
        <p:spPr>
          <a:xfrm>
            <a:off x="1" y="5342021"/>
            <a:ext cx="12191999" cy="1515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1:42 </a:t>
            </a:r>
            <a:r>
              <a:rPr lang="en-US" sz="3200" dirty="0"/>
              <a:t>He brought him to Jesus. </a:t>
            </a:r>
          </a:p>
          <a:p>
            <a:endParaRPr lang="en-US" sz="1100" dirty="0"/>
          </a:p>
          <a:p>
            <a:r>
              <a:rPr lang="en-US" sz="3200" dirty="0"/>
              <a:t>Jesus looked at him and said, “You are Simon the son of John; </a:t>
            </a:r>
            <a:r>
              <a:rPr lang="en-US" sz="3200" b="1" u="sng" dirty="0"/>
              <a:t>you shall be called Cephas” (which is translated Peter).</a:t>
            </a:r>
          </a:p>
          <a:p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6438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issot, Peter Cuts Off the Ear of Malchus">
            <a:extLst>
              <a:ext uri="{FF2B5EF4-FFF2-40B4-BE49-F238E27FC236}">
                <a16:creationId xmlns="" xmlns:a16="http://schemas.microsoft.com/office/drawing/2014/main" id="{72CDB024-0180-47B8-B4F8-1A65EA2C1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428" y="0"/>
            <a:ext cx="3629531" cy="57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76227D-663E-4E9B-950C-2B2CABC40422}"/>
              </a:ext>
            </a:extLst>
          </p:cNvPr>
          <p:cNvSpPr txBox="1"/>
          <p:nvPr/>
        </p:nvSpPr>
        <p:spPr>
          <a:xfrm>
            <a:off x="14045" y="143495"/>
            <a:ext cx="7201383" cy="8309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447457-C3C1-4A6F-AC8C-AE73181056BB}"/>
              </a:ext>
            </a:extLst>
          </p:cNvPr>
          <p:cNvSpPr txBox="1"/>
          <p:nvPr/>
        </p:nvSpPr>
        <p:spPr>
          <a:xfrm>
            <a:off x="0" y="156628"/>
            <a:ext cx="60959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    Jesus and Simon</a:t>
            </a:r>
            <a:endParaRPr lang="en-US" sz="4800" dirty="0">
              <a:solidFill>
                <a:srgbClr val="03272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12BB53C-3C05-4531-BB39-EE35B0DAC8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9144" y="0"/>
            <a:ext cx="4899391" cy="5613009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7882132E-880B-446B-B5DA-53B99873C10F}"/>
              </a:ext>
            </a:extLst>
          </p:cNvPr>
          <p:cNvSpPr/>
          <p:nvPr/>
        </p:nvSpPr>
        <p:spPr>
          <a:xfrm>
            <a:off x="234328" y="1267256"/>
            <a:ext cx="7402140" cy="8309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He has a vision for our lives</a:t>
            </a:r>
            <a:endParaRPr lang="en-US" sz="4800" i="1" dirty="0"/>
          </a:p>
        </p:txBody>
      </p:sp>
      <p:sp>
        <p:nvSpPr>
          <p:cNvPr id="8" name="Rounded Rectangle 5">
            <a:extLst>
              <a:ext uri="{FF2B5EF4-FFF2-40B4-BE49-F238E27FC236}">
                <a16:creationId xmlns="" xmlns:a16="http://schemas.microsoft.com/office/drawing/2014/main" id="{6040AB4B-C7C8-499F-88EB-DCE386E3F88D}"/>
              </a:ext>
            </a:extLst>
          </p:cNvPr>
          <p:cNvSpPr/>
          <p:nvPr/>
        </p:nvSpPr>
        <p:spPr>
          <a:xfrm>
            <a:off x="429688" y="2456422"/>
            <a:ext cx="6504097" cy="228140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And sometimes it’s the opposite of what we </a:t>
            </a:r>
            <a:r>
              <a:rPr lang="en-US" sz="4400" b="1" i="1" dirty="0">
                <a:solidFill>
                  <a:schemeClr val="bg1"/>
                </a:solidFill>
              </a:rPr>
              <a:t>thought</a:t>
            </a:r>
            <a:r>
              <a:rPr lang="en-US" sz="4400" b="1" dirty="0">
                <a:solidFill>
                  <a:schemeClr val="bg1"/>
                </a:solidFill>
              </a:rPr>
              <a:t> defined us</a:t>
            </a:r>
            <a:endParaRPr lang="en-US" sz="44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069811-CE82-4F70-90FE-D7FA2E7D59BC}"/>
              </a:ext>
            </a:extLst>
          </p:cNvPr>
          <p:cNvSpPr/>
          <p:nvPr/>
        </p:nvSpPr>
        <p:spPr>
          <a:xfrm>
            <a:off x="1" y="5342021"/>
            <a:ext cx="12191999" cy="1515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1:42 </a:t>
            </a:r>
            <a:r>
              <a:rPr lang="en-US" sz="3200" dirty="0"/>
              <a:t>He brought him to Jesus. </a:t>
            </a:r>
          </a:p>
          <a:p>
            <a:endParaRPr lang="en-US" sz="1100" dirty="0"/>
          </a:p>
          <a:p>
            <a:r>
              <a:rPr lang="en-US" sz="3200" dirty="0"/>
              <a:t>Jesus looked at him and said, “You are Simon the son of John; </a:t>
            </a:r>
            <a:r>
              <a:rPr lang="en-US" sz="3200" b="1" u="sng" dirty="0"/>
              <a:t>you shall be called Cephas” (which is translated Peter).</a:t>
            </a:r>
          </a:p>
          <a:p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742510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1:43 </a:t>
            </a:r>
            <a:r>
              <a:rPr lang="en-US" sz="3200" dirty="0"/>
              <a:t>The next day He decided to go to Galilee, and He found </a:t>
            </a:r>
            <a:r>
              <a:rPr lang="en-US" sz="3200" b="1" u="sng" dirty="0"/>
              <a:t>Philip</a:t>
            </a:r>
            <a:r>
              <a:rPr lang="en-US" sz="3200" dirty="0"/>
              <a:t>. And Jesus said to him, “Follow Me.” </a:t>
            </a:r>
            <a:r>
              <a:rPr lang="en-US" sz="3200" b="1" baseline="30000" dirty="0"/>
              <a:t>44 </a:t>
            </a:r>
            <a:r>
              <a:rPr lang="en-US" sz="3200" dirty="0"/>
              <a:t>Now Philip was from Bethsaida, the city of Andrew and Peter. 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4814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1:43 </a:t>
            </a:r>
            <a:r>
              <a:rPr lang="en-US" sz="3200" dirty="0"/>
              <a:t>The next day He decided to go to Galilee, and He found </a:t>
            </a:r>
            <a:r>
              <a:rPr lang="en-US" sz="3200" b="1" u="sng" dirty="0"/>
              <a:t>Philip</a:t>
            </a:r>
            <a:r>
              <a:rPr lang="en-US" sz="3200" dirty="0"/>
              <a:t>. And Jesus said to him, “</a:t>
            </a:r>
            <a:r>
              <a:rPr lang="en-US" sz="3200" b="1" u="sng" dirty="0"/>
              <a:t>Follow Me</a:t>
            </a:r>
            <a:r>
              <a:rPr lang="en-US" sz="3200" dirty="0"/>
              <a:t>.” </a:t>
            </a:r>
            <a:r>
              <a:rPr lang="en-US" sz="3200" b="1" baseline="30000" dirty="0"/>
              <a:t>44 </a:t>
            </a:r>
            <a:r>
              <a:rPr lang="en-US" sz="3200" dirty="0"/>
              <a:t>Now Philip was from Bethsaida, the city of Andrew and Peter. 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875443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1:45 </a:t>
            </a:r>
            <a:r>
              <a:rPr lang="en-US" sz="3200" dirty="0"/>
              <a:t>Philip found Nathanael and said to him, “We have found Him of whom Moses wrote in the Law, and the prophets also wrote: Jesus the son of Joseph, from Nazareth!”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436634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1:45 </a:t>
            </a:r>
            <a:r>
              <a:rPr lang="en-US" sz="3200" dirty="0"/>
              <a:t>Philip found Nathanael and said to him, “We have found </a:t>
            </a:r>
            <a:r>
              <a:rPr lang="en-US" sz="3200" b="1" u="sng" dirty="0"/>
              <a:t>Him of whom Moses wrote in the Law</a:t>
            </a:r>
            <a:r>
              <a:rPr lang="en-US" sz="3200" dirty="0"/>
              <a:t>, and the prophets also wrote: Jesus the son of Joseph, from Nazareth!”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42223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Wilderness — Watchtower ONLINE LIBRARY">
            <a:extLst>
              <a:ext uri="{FF2B5EF4-FFF2-40B4-BE49-F238E27FC236}">
                <a16:creationId xmlns="" xmlns:a16="http://schemas.microsoft.com/office/drawing/2014/main" id="{4C74FE6F-2D7E-4C75-B575-48657A49B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1219199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4572000"/>
            <a:ext cx="12191999" cy="228600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1:35 </a:t>
            </a:r>
            <a:r>
              <a:rPr lang="en-US" sz="3200" dirty="0"/>
              <a:t>Again the next day John was standing with two of his disciples,  </a:t>
            </a:r>
            <a:r>
              <a:rPr lang="en-US" sz="3200" b="1" baseline="30000" dirty="0"/>
              <a:t>36 </a:t>
            </a:r>
            <a:r>
              <a:rPr lang="en-US" sz="3200" dirty="0"/>
              <a:t>and he looked at Jesus as He walked, and said, “Behold, the Lamb of God!” </a:t>
            </a:r>
            <a:r>
              <a:rPr lang="en-US" sz="3200" b="1" baseline="30000" dirty="0"/>
              <a:t>37 </a:t>
            </a:r>
            <a:r>
              <a:rPr lang="en-US" sz="3200" dirty="0"/>
              <a:t>And the two disciples heard him speak, and they followed Jesus.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30D5C93-D177-41C6-99D6-83CF746EA690}"/>
              </a:ext>
            </a:extLst>
          </p:cNvPr>
          <p:cNvSpPr txBox="1"/>
          <p:nvPr/>
        </p:nvSpPr>
        <p:spPr>
          <a:xfrm>
            <a:off x="0" y="156628"/>
            <a:ext cx="121920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Jesus One on One</a:t>
            </a:r>
            <a:endParaRPr lang="en-US" sz="4800" dirty="0">
              <a:solidFill>
                <a:srgbClr val="03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1:45 </a:t>
            </a:r>
            <a:r>
              <a:rPr lang="en-US" sz="3200" dirty="0"/>
              <a:t>Philip found Nathanael and said to him, “We have found Him of whom Moses wrote in the Law, </a:t>
            </a:r>
            <a:r>
              <a:rPr lang="en-US" sz="3200" b="1" u="sng" dirty="0"/>
              <a:t>and the prophets also wrote</a:t>
            </a:r>
            <a:r>
              <a:rPr lang="en-US" sz="3200" dirty="0"/>
              <a:t>: Jesus the son of Joseph, from Nazareth!”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734586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1:45 </a:t>
            </a:r>
            <a:r>
              <a:rPr lang="en-US" sz="3200" dirty="0"/>
              <a:t>Philip found Nathanael and said to him, “We have found Him of whom Moses wrote in the Law, and the prophets also wrote: </a:t>
            </a:r>
            <a:r>
              <a:rPr lang="en-US" sz="3200" b="1" u="sng" dirty="0"/>
              <a:t>Jesus the son of Joseph, from Nazareth!”</a:t>
            </a:r>
          </a:p>
        </p:txBody>
      </p:sp>
    </p:spTree>
    <p:extLst>
      <p:ext uri="{BB962C8B-B14F-4D97-AF65-F5344CB8AC3E}">
        <p14:creationId xmlns:p14="http://schemas.microsoft.com/office/powerpoint/2010/main" val="2076764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1:46 </a:t>
            </a:r>
            <a:r>
              <a:rPr lang="en-US" sz="3200" dirty="0"/>
              <a:t>Nathanael said to him, “Can anything good be from Nazareth?” </a:t>
            </a:r>
          </a:p>
          <a:p>
            <a:endParaRPr lang="en-US" sz="900" dirty="0"/>
          </a:p>
          <a:p>
            <a:r>
              <a:rPr lang="en-US" sz="3200" dirty="0"/>
              <a:t>Philip said to him, “Come and see.”  </a:t>
            </a:r>
            <a:endParaRPr lang="en-US" sz="3200" b="1" u="sng" dirty="0"/>
          </a:p>
        </p:txBody>
      </p:sp>
      <p:sp>
        <p:nvSpPr>
          <p:cNvPr id="4" name="Rounded Rectangle 5">
            <a:extLst>
              <a:ext uri="{FF2B5EF4-FFF2-40B4-BE49-F238E27FC236}">
                <a16:creationId xmlns="" xmlns:a16="http://schemas.microsoft.com/office/drawing/2014/main" id="{D7237B29-19EB-464B-90B0-D3E998228044}"/>
              </a:ext>
            </a:extLst>
          </p:cNvPr>
          <p:cNvSpPr/>
          <p:nvPr/>
        </p:nvSpPr>
        <p:spPr>
          <a:xfrm>
            <a:off x="704859" y="186397"/>
            <a:ext cx="10782279" cy="120349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Something about Jesus makes people want to show him to others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6712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1:46 </a:t>
            </a:r>
            <a:r>
              <a:rPr lang="en-US" sz="3200" dirty="0"/>
              <a:t>Nathanael said to him, “Can anything good be from Nazareth?” </a:t>
            </a:r>
          </a:p>
          <a:p>
            <a:endParaRPr lang="en-US" sz="900" dirty="0"/>
          </a:p>
          <a:p>
            <a:r>
              <a:rPr lang="en-US" sz="3200" dirty="0"/>
              <a:t>Philip said to him, “</a:t>
            </a:r>
            <a:r>
              <a:rPr lang="en-US" sz="3200" b="1" u="sng" dirty="0"/>
              <a:t>Come and see</a:t>
            </a:r>
            <a:r>
              <a:rPr lang="en-US" sz="3200" dirty="0"/>
              <a:t>.”  </a:t>
            </a:r>
            <a:endParaRPr lang="en-US" sz="3200" b="1" u="sng" dirty="0"/>
          </a:p>
        </p:txBody>
      </p:sp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83741251-31A2-4A9D-808B-69F6DB1DC028}"/>
              </a:ext>
            </a:extLst>
          </p:cNvPr>
          <p:cNvSpPr/>
          <p:nvPr/>
        </p:nvSpPr>
        <p:spPr>
          <a:xfrm>
            <a:off x="704859" y="186397"/>
            <a:ext cx="10782279" cy="120349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Something about Jesus makes people want to show him to others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565833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DF68F7-A580-4C4A-A88C-80473FDBA4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709" y="0"/>
            <a:ext cx="7656578" cy="68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37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1:46 </a:t>
            </a:r>
            <a:r>
              <a:rPr lang="en-US" sz="3200" dirty="0"/>
              <a:t>Nathanael said to him, “Can anything good be from Nazareth?” </a:t>
            </a:r>
          </a:p>
          <a:p>
            <a:endParaRPr lang="en-US" sz="900" dirty="0"/>
          </a:p>
          <a:p>
            <a:r>
              <a:rPr lang="en-US" sz="3200" dirty="0"/>
              <a:t>Philip said to him, “</a:t>
            </a:r>
            <a:r>
              <a:rPr lang="en-US" sz="3200" b="1" u="sng" dirty="0"/>
              <a:t>Come and see</a:t>
            </a:r>
            <a:r>
              <a:rPr lang="en-US" sz="3200" dirty="0"/>
              <a:t>.”  </a:t>
            </a:r>
            <a:endParaRPr lang="en-US" sz="3200" b="1" u="sng" dirty="0"/>
          </a:p>
        </p:txBody>
      </p:sp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83741251-31A2-4A9D-808B-69F6DB1DC028}"/>
              </a:ext>
            </a:extLst>
          </p:cNvPr>
          <p:cNvSpPr/>
          <p:nvPr/>
        </p:nvSpPr>
        <p:spPr>
          <a:xfrm>
            <a:off x="704859" y="186397"/>
            <a:ext cx="10782279" cy="120349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Something about Jesus makes people want to show him to others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362322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1:46 </a:t>
            </a:r>
            <a:r>
              <a:rPr lang="en-US" sz="3200" dirty="0"/>
              <a:t>Nathanael said to him, “Can anything good be from Nazareth?” </a:t>
            </a:r>
          </a:p>
          <a:p>
            <a:endParaRPr lang="en-US" sz="900" dirty="0"/>
          </a:p>
          <a:p>
            <a:r>
              <a:rPr lang="en-US" sz="3200" dirty="0"/>
              <a:t>Philip said to him, “</a:t>
            </a:r>
            <a:r>
              <a:rPr lang="en-US" sz="3200" b="1" u="sng" dirty="0"/>
              <a:t>Come and see</a:t>
            </a:r>
            <a:r>
              <a:rPr lang="en-US" sz="3200" dirty="0"/>
              <a:t>.”  </a:t>
            </a:r>
            <a:endParaRPr lang="en-US" sz="3200" b="1" u="sng" dirty="0"/>
          </a:p>
        </p:txBody>
      </p:sp>
      <p:sp>
        <p:nvSpPr>
          <p:cNvPr id="4" name="Rounded Rectangle 5">
            <a:extLst>
              <a:ext uri="{FF2B5EF4-FFF2-40B4-BE49-F238E27FC236}">
                <a16:creationId xmlns="" xmlns:a16="http://schemas.microsoft.com/office/drawing/2014/main" id="{D7237B29-19EB-464B-90B0-D3E998228044}"/>
              </a:ext>
            </a:extLst>
          </p:cNvPr>
          <p:cNvSpPr/>
          <p:nvPr/>
        </p:nvSpPr>
        <p:spPr>
          <a:xfrm>
            <a:off x="172232" y="3866154"/>
            <a:ext cx="11847531" cy="956603"/>
          </a:xfrm>
          <a:prstGeom prst="round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chemeClr val="bg1"/>
                </a:solidFill>
              </a:rPr>
              <a:t>Share what you know with who you know</a:t>
            </a:r>
            <a:endParaRPr lang="en-US" sz="4800" i="1" dirty="0"/>
          </a:p>
        </p:txBody>
      </p:sp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83741251-31A2-4A9D-808B-69F6DB1DC028}"/>
              </a:ext>
            </a:extLst>
          </p:cNvPr>
          <p:cNvSpPr/>
          <p:nvPr/>
        </p:nvSpPr>
        <p:spPr>
          <a:xfrm>
            <a:off x="704859" y="186397"/>
            <a:ext cx="10782279" cy="120349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Something about Jesus makes people want to show him to others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33059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1:46 </a:t>
            </a:r>
            <a:r>
              <a:rPr lang="en-US" sz="3200" dirty="0"/>
              <a:t>Nathanael said to him, “Can anything good be from Nazareth?” </a:t>
            </a:r>
          </a:p>
          <a:p>
            <a:endParaRPr lang="en-US" sz="900" dirty="0"/>
          </a:p>
          <a:p>
            <a:r>
              <a:rPr lang="en-US" sz="3200" dirty="0"/>
              <a:t>Philip said to him, “</a:t>
            </a:r>
            <a:r>
              <a:rPr lang="en-US" sz="3200" b="1" u="sng" dirty="0"/>
              <a:t>Come and see</a:t>
            </a:r>
            <a:r>
              <a:rPr lang="en-US" sz="3200" dirty="0"/>
              <a:t>.”  </a:t>
            </a:r>
            <a:endParaRPr lang="en-US" sz="3200" b="1" u="sng" dirty="0"/>
          </a:p>
        </p:txBody>
      </p:sp>
      <p:sp>
        <p:nvSpPr>
          <p:cNvPr id="4" name="Rounded Rectangle 5">
            <a:extLst>
              <a:ext uri="{FF2B5EF4-FFF2-40B4-BE49-F238E27FC236}">
                <a16:creationId xmlns="" xmlns:a16="http://schemas.microsoft.com/office/drawing/2014/main" id="{D7237B29-19EB-464B-90B0-D3E998228044}"/>
              </a:ext>
            </a:extLst>
          </p:cNvPr>
          <p:cNvSpPr/>
          <p:nvPr/>
        </p:nvSpPr>
        <p:spPr>
          <a:xfrm>
            <a:off x="987552" y="3493008"/>
            <a:ext cx="9880068" cy="956603"/>
          </a:xfrm>
          <a:prstGeom prst="round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chemeClr val="bg1"/>
                </a:solidFill>
              </a:rPr>
              <a:t>The most natural thing in the world</a:t>
            </a:r>
            <a:endParaRPr lang="en-US" sz="4800" i="1" dirty="0"/>
          </a:p>
        </p:txBody>
      </p:sp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11E9DE58-07FF-4BA2-8E17-5D892D2B4A48}"/>
              </a:ext>
            </a:extLst>
          </p:cNvPr>
          <p:cNvSpPr/>
          <p:nvPr/>
        </p:nvSpPr>
        <p:spPr>
          <a:xfrm>
            <a:off x="704859" y="186397"/>
            <a:ext cx="10782279" cy="120349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Something about Jesus makes people want to show him to others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79893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EF01EB9-4FDB-427F-BE8E-20B45B739FCA}"/>
              </a:ext>
            </a:extLst>
          </p:cNvPr>
          <p:cNvSpPr txBox="1"/>
          <p:nvPr/>
        </p:nvSpPr>
        <p:spPr>
          <a:xfrm>
            <a:off x="-23" y="143495"/>
            <a:ext cx="5815607" cy="8309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Jesus and Nathanael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1:47 </a:t>
            </a:r>
            <a:r>
              <a:rPr lang="en-US" sz="3200" dirty="0"/>
              <a:t>Jesus saw Nathanael coming to Him, </a:t>
            </a:r>
          </a:p>
          <a:p>
            <a:endParaRPr lang="en-US" sz="1050" dirty="0"/>
          </a:p>
          <a:p>
            <a:r>
              <a:rPr lang="en-US" sz="3200" dirty="0"/>
              <a:t>and said of him, “Here is truly an Israelite, in whom there is no deceit!”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91161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1:48</a:t>
            </a:r>
            <a:r>
              <a:rPr lang="en-US" sz="3200" b="1" baseline="30000" dirty="0"/>
              <a:t> </a:t>
            </a:r>
            <a:r>
              <a:rPr lang="en-US" sz="3200" dirty="0"/>
              <a:t>Nathanael said to Him, “How do You know me?” </a:t>
            </a:r>
          </a:p>
          <a:p>
            <a:r>
              <a:rPr lang="en-US" sz="3200" dirty="0">
                <a:solidFill>
                  <a:srgbClr val="03272D"/>
                </a:solidFill>
              </a:rPr>
              <a:t> Jesus answered and said to him, “Before Philip called you, when you were under the fig tree, I saw you.”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E07F171-893C-40E2-ACF8-8D27C7B7C1D8}"/>
              </a:ext>
            </a:extLst>
          </p:cNvPr>
          <p:cNvSpPr txBox="1"/>
          <p:nvPr/>
        </p:nvSpPr>
        <p:spPr>
          <a:xfrm>
            <a:off x="-23" y="143495"/>
            <a:ext cx="5815607" cy="8309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Jesus and Nathanael</a:t>
            </a:r>
          </a:p>
        </p:txBody>
      </p:sp>
      <p:pic>
        <p:nvPicPr>
          <p:cNvPr id="1026" name="Picture 2" descr="November 5th, 1955 Doc Brown slipped and hit his head sparking the  invention of the Flux Capacitor. | Back to the future, The future movie, Flux  capacitor">
            <a:extLst>
              <a:ext uri="{FF2B5EF4-FFF2-40B4-BE49-F238E27FC236}">
                <a16:creationId xmlns="" xmlns:a16="http://schemas.microsoft.com/office/drawing/2014/main" id="{2752FD38-AD8F-4619-A248-4E40AA9A4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5999" y="0"/>
            <a:ext cx="5712533" cy="525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Wilderness — Watchtower ONLINE LIBRARY">
            <a:extLst>
              <a:ext uri="{FF2B5EF4-FFF2-40B4-BE49-F238E27FC236}">
                <a16:creationId xmlns="" xmlns:a16="http://schemas.microsoft.com/office/drawing/2014/main" id="{5A9B71B8-6A08-453D-85D4-5EE52B9AC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1219199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4572000"/>
            <a:ext cx="12191999" cy="228600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1:35 </a:t>
            </a:r>
            <a:r>
              <a:rPr lang="en-US" sz="3200" dirty="0"/>
              <a:t>Again the next day </a:t>
            </a:r>
            <a:r>
              <a:rPr lang="en-US" sz="3200" b="1" u="sng" dirty="0"/>
              <a:t>John was standing with two of his disciples</a:t>
            </a:r>
            <a:r>
              <a:rPr lang="en-US" sz="3200" dirty="0"/>
              <a:t>,  </a:t>
            </a:r>
            <a:r>
              <a:rPr lang="en-US" sz="3200" b="1" baseline="30000" dirty="0"/>
              <a:t>36 </a:t>
            </a:r>
            <a:r>
              <a:rPr lang="en-US" sz="3200" dirty="0"/>
              <a:t>and he looked at Jesus as He walked, and said, “Behold, the Lamb of God!” </a:t>
            </a:r>
            <a:r>
              <a:rPr lang="en-US" sz="3200" b="1" baseline="30000" dirty="0"/>
              <a:t>37 </a:t>
            </a:r>
            <a:r>
              <a:rPr lang="en-US" sz="3200" dirty="0"/>
              <a:t>And the two disciples heard him speak, and they followed Jesus.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573B0C0-7861-47BA-BFC5-FAE9E0E40958}"/>
              </a:ext>
            </a:extLst>
          </p:cNvPr>
          <p:cNvSpPr txBox="1"/>
          <p:nvPr/>
        </p:nvSpPr>
        <p:spPr>
          <a:xfrm>
            <a:off x="0" y="156628"/>
            <a:ext cx="121920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Jesus One on One</a:t>
            </a:r>
            <a:endParaRPr lang="en-US" sz="4800" dirty="0">
              <a:solidFill>
                <a:srgbClr val="03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929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1:48</a:t>
            </a:r>
            <a:r>
              <a:rPr lang="en-US" sz="3200" b="1" baseline="30000" dirty="0"/>
              <a:t> </a:t>
            </a:r>
            <a:r>
              <a:rPr lang="en-US" sz="3200" dirty="0"/>
              <a:t>Nathanael said to Him, “How do You know me?” </a:t>
            </a:r>
          </a:p>
          <a:p>
            <a:r>
              <a:rPr lang="en-US" sz="3200" dirty="0"/>
              <a:t> Jesus answered and said to him, “Before Philip called you, when you were under the fig tree, I saw you.”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1D5B29-F4EE-44C0-BC8F-784B43078FB8}"/>
              </a:ext>
            </a:extLst>
          </p:cNvPr>
          <p:cNvSpPr txBox="1"/>
          <p:nvPr/>
        </p:nvSpPr>
        <p:spPr>
          <a:xfrm>
            <a:off x="-23" y="143495"/>
            <a:ext cx="5815607" cy="8309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Jesus and Nathanael</a:t>
            </a:r>
          </a:p>
        </p:txBody>
      </p:sp>
    </p:spTree>
    <p:extLst>
      <p:ext uri="{BB962C8B-B14F-4D97-AF65-F5344CB8AC3E}">
        <p14:creationId xmlns:p14="http://schemas.microsoft.com/office/powerpoint/2010/main" val="3255591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pic>
        <p:nvPicPr>
          <p:cNvPr id="8" name="Picture 2" descr="Fig Trees (BiblePlaces.com)">
            <a:extLst>
              <a:ext uri="{FF2B5EF4-FFF2-40B4-BE49-F238E27FC236}">
                <a16:creationId xmlns="" xmlns:a16="http://schemas.microsoft.com/office/drawing/2014/main" id="{A798A3D9-6689-4CD3-BB7D-C29169DFB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767" y="-1742502"/>
            <a:ext cx="12192023" cy="84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1:48</a:t>
            </a:r>
            <a:r>
              <a:rPr lang="en-US" sz="3200" b="1" baseline="30000" dirty="0"/>
              <a:t> </a:t>
            </a:r>
            <a:r>
              <a:rPr lang="en-US" sz="3200" dirty="0"/>
              <a:t>Nathanael said to Him, “How do You know me?” </a:t>
            </a:r>
          </a:p>
          <a:p>
            <a:r>
              <a:rPr lang="en-US" sz="3200" dirty="0"/>
              <a:t> Jesus answered and said to him, “Before Philip called you, when you were under the fig tree, I saw you.”</a:t>
            </a:r>
          </a:p>
        </p:txBody>
      </p:sp>
    </p:spTree>
    <p:extLst>
      <p:ext uri="{BB962C8B-B14F-4D97-AF65-F5344CB8AC3E}">
        <p14:creationId xmlns:p14="http://schemas.microsoft.com/office/powerpoint/2010/main" val="203319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pic>
        <p:nvPicPr>
          <p:cNvPr id="8" name="Picture 2" descr="Fig Trees (BiblePlaces.com)">
            <a:extLst>
              <a:ext uri="{FF2B5EF4-FFF2-40B4-BE49-F238E27FC236}">
                <a16:creationId xmlns="" xmlns:a16="http://schemas.microsoft.com/office/drawing/2014/main" id="{A798A3D9-6689-4CD3-BB7D-C29169DFB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767" y="-1742502"/>
            <a:ext cx="12192023" cy="84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1:49</a:t>
            </a:r>
            <a:r>
              <a:rPr lang="en-US" sz="3200" b="1" baseline="30000" dirty="0"/>
              <a:t> </a:t>
            </a:r>
            <a:r>
              <a:rPr lang="en-US" sz="3200" dirty="0"/>
              <a:t> Nathanael answered Him, “Rabbi, You are the Son of God; You are the King of Israel!” </a:t>
            </a:r>
          </a:p>
        </p:txBody>
      </p:sp>
    </p:spTree>
    <p:extLst>
      <p:ext uri="{BB962C8B-B14F-4D97-AF65-F5344CB8AC3E}">
        <p14:creationId xmlns:p14="http://schemas.microsoft.com/office/powerpoint/2010/main" val="3372857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pic>
        <p:nvPicPr>
          <p:cNvPr id="8" name="Picture 2" descr="Fig Trees (BiblePlaces.com)">
            <a:extLst>
              <a:ext uri="{FF2B5EF4-FFF2-40B4-BE49-F238E27FC236}">
                <a16:creationId xmlns="" xmlns:a16="http://schemas.microsoft.com/office/drawing/2014/main" id="{A798A3D9-6689-4CD3-BB7D-C29169DFB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767" y="0"/>
            <a:ext cx="12192023" cy="67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1:49</a:t>
            </a:r>
            <a:r>
              <a:rPr lang="en-US" sz="3200" b="1" baseline="30000" dirty="0"/>
              <a:t> </a:t>
            </a:r>
            <a:r>
              <a:rPr lang="en-US" sz="3200" dirty="0"/>
              <a:t> Nathanael answered Him, “Rabbi, You are the Son of God; You are the King of Israel!” 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CB3E2634-D1D8-4141-9C7C-2CB6CB6EA144}"/>
              </a:ext>
            </a:extLst>
          </p:cNvPr>
          <p:cNvSpPr/>
          <p:nvPr/>
        </p:nvSpPr>
        <p:spPr>
          <a:xfrm>
            <a:off x="973086" y="4357930"/>
            <a:ext cx="10245828" cy="709845"/>
          </a:xfrm>
          <a:prstGeom prst="round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Jesus did not reject him for being a skeptic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88442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pic>
        <p:nvPicPr>
          <p:cNvPr id="8" name="Picture 2" descr="Fig Trees (BiblePlaces.com)">
            <a:extLst>
              <a:ext uri="{FF2B5EF4-FFF2-40B4-BE49-F238E27FC236}">
                <a16:creationId xmlns="" xmlns:a16="http://schemas.microsoft.com/office/drawing/2014/main" id="{A798A3D9-6689-4CD3-BB7D-C29169DFB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767" y="0"/>
            <a:ext cx="12192023" cy="67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1:49</a:t>
            </a:r>
            <a:r>
              <a:rPr lang="en-US" sz="3200" b="1" baseline="30000" dirty="0"/>
              <a:t> </a:t>
            </a:r>
            <a:r>
              <a:rPr lang="en-US" sz="3200" dirty="0"/>
              <a:t> Nathanael answered Him, “Rabbi, You are the Son of God; You are the King of Israel!” 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CB3E2634-D1D8-4141-9C7C-2CB6CB6EA144}"/>
              </a:ext>
            </a:extLst>
          </p:cNvPr>
          <p:cNvSpPr/>
          <p:nvPr/>
        </p:nvSpPr>
        <p:spPr>
          <a:xfrm>
            <a:off x="154745" y="3967089"/>
            <a:ext cx="11802793" cy="1244179"/>
          </a:xfrm>
          <a:prstGeom prst="round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Nathanael didn’t believe it.  But he was willing to “come and see”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15524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C9B89B-B8B7-4886-947F-2C315D14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67" y="1"/>
            <a:ext cx="12211533" cy="6671602"/>
          </a:xfrm>
          <a:prstGeom prst="rect">
            <a:avLst/>
          </a:prstGeom>
        </p:spPr>
      </p:pic>
      <p:pic>
        <p:nvPicPr>
          <p:cNvPr id="8" name="Picture 2" descr="Fig Trees (BiblePlaces.com)">
            <a:extLst>
              <a:ext uri="{FF2B5EF4-FFF2-40B4-BE49-F238E27FC236}">
                <a16:creationId xmlns="" xmlns:a16="http://schemas.microsoft.com/office/drawing/2014/main" id="{A798A3D9-6689-4CD3-BB7D-C29169DFB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767" y="-1742502"/>
            <a:ext cx="12192023" cy="84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1:49</a:t>
            </a:r>
            <a:r>
              <a:rPr lang="en-US" sz="3200" b="1" baseline="30000" dirty="0"/>
              <a:t> </a:t>
            </a:r>
            <a:r>
              <a:rPr lang="en-US" sz="3200" dirty="0"/>
              <a:t> Nathanael answered Him, “Rabbi, You are the Son of God; You are the King of Israel!”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8BD61E9-1F73-4AC7-9497-B1B17BA2C81D}"/>
              </a:ext>
            </a:extLst>
          </p:cNvPr>
          <p:cNvSpPr/>
          <p:nvPr/>
        </p:nvSpPr>
        <p:spPr>
          <a:xfrm>
            <a:off x="202201" y="1572613"/>
            <a:ext cx="11787596" cy="18267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Matt 7:7  </a:t>
            </a:r>
            <a:r>
              <a:rPr lang="en-US" sz="3200" dirty="0"/>
              <a:t>Ask, and it will be given to you; seek, and you will find; knock, and it will be opened to you. For everyone who asks receives, and the one who seeks finds, and to the one who knocks it will be opened. </a:t>
            </a:r>
            <a:endParaRPr lang="en-US" sz="3200" u="sng" dirty="0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5862FD44-1150-4B6F-9B4C-43676DC488D3}"/>
              </a:ext>
            </a:extLst>
          </p:cNvPr>
          <p:cNvSpPr/>
          <p:nvPr/>
        </p:nvSpPr>
        <p:spPr>
          <a:xfrm>
            <a:off x="154745" y="3967089"/>
            <a:ext cx="11802793" cy="1244179"/>
          </a:xfrm>
          <a:prstGeom prst="round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Nathanael didn’t believe it.  But he was willing to “come and see”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907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ig Trees (BiblePlaces.com)">
            <a:extLst>
              <a:ext uri="{FF2B5EF4-FFF2-40B4-BE49-F238E27FC236}">
                <a16:creationId xmlns="" xmlns:a16="http://schemas.microsoft.com/office/drawing/2014/main" id="{8E1489DD-CFA0-4811-900D-CAECF8E6E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767" y="-1742502"/>
            <a:ext cx="12192023" cy="84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1:49</a:t>
            </a:r>
            <a:r>
              <a:rPr lang="en-US" sz="3200" b="1" baseline="30000" dirty="0"/>
              <a:t> </a:t>
            </a:r>
            <a:r>
              <a:rPr lang="en-US" sz="3200" dirty="0"/>
              <a:t> Nathanael answered Him, “Rabbi, You are the Son of God; You are the King of Israel!” 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="" xmlns:a16="http://schemas.microsoft.com/office/drawing/2014/main" id="{8DD18B3B-AAFE-4F34-BB8A-4AC01E6CE928}"/>
              </a:ext>
            </a:extLst>
          </p:cNvPr>
          <p:cNvSpPr/>
          <p:nvPr/>
        </p:nvSpPr>
        <p:spPr>
          <a:xfrm>
            <a:off x="172233" y="339597"/>
            <a:ext cx="11847531" cy="95660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God knows you</a:t>
            </a:r>
            <a:endParaRPr lang="en-US" sz="54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DC6D7E3A-BBBF-48E0-8886-A477D46B8C71}"/>
              </a:ext>
            </a:extLst>
          </p:cNvPr>
          <p:cNvSpPr/>
          <p:nvPr/>
        </p:nvSpPr>
        <p:spPr>
          <a:xfrm>
            <a:off x="127123" y="1820052"/>
            <a:ext cx="12019778" cy="830997"/>
          </a:xfrm>
          <a:prstGeom prst="round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One aspect of the human condition is longing to be known</a:t>
            </a:r>
            <a:endParaRPr lang="en-US" sz="3800" dirty="0"/>
          </a:p>
        </p:txBody>
      </p:sp>
      <p:sp>
        <p:nvSpPr>
          <p:cNvPr id="14" name="Rounded Rectangle 5">
            <a:extLst>
              <a:ext uri="{FF2B5EF4-FFF2-40B4-BE49-F238E27FC236}">
                <a16:creationId xmlns="" xmlns:a16="http://schemas.microsoft.com/office/drawing/2014/main" id="{53E7DEEC-3E4E-409D-9645-D4A6C54210E3}"/>
              </a:ext>
            </a:extLst>
          </p:cNvPr>
          <p:cNvSpPr/>
          <p:nvPr/>
        </p:nvSpPr>
        <p:spPr>
          <a:xfrm>
            <a:off x="1604192" y="2925327"/>
            <a:ext cx="9065640" cy="830997"/>
          </a:xfrm>
          <a:prstGeom prst="round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But no one can really know us perfectly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="" xmlns:a16="http://schemas.microsoft.com/office/drawing/2014/main" id="{A0BD9B6D-284B-4F45-83DC-E1C23183DFE9}"/>
              </a:ext>
            </a:extLst>
          </p:cNvPr>
          <p:cNvSpPr/>
          <p:nvPr/>
        </p:nvSpPr>
        <p:spPr>
          <a:xfrm>
            <a:off x="991545" y="4108126"/>
            <a:ext cx="10290935" cy="830997"/>
          </a:xfrm>
          <a:prstGeom prst="round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And if they could… would we even want that?</a:t>
            </a:r>
          </a:p>
        </p:txBody>
      </p:sp>
    </p:spTree>
    <p:extLst>
      <p:ext uri="{BB962C8B-B14F-4D97-AF65-F5344CB8AC3E}">
        <p14:creationId xmlns:p14="http://schemas.microsoft.com/office/powerpoint/2010/main" val="34652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ig Trees (BiblePlaces.com)">
            <a:extLst>
              <a:ext uri="{FF2B5EF4-FFF2-40B4-BE49-F238E27FC236}">
                <a16:creationId xmlns="" xmlns:a16="http://schemas.microsoft.com/office/drawing/2014/main" id="{152D5B76-6DC8-478B-8768-2D3CA978C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767" y="-1742502"/>
            <a:ext cx="12192023" cy="84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1:49</a:t>
            </a:r>
            <a:r>
              <a:rPr lang="en-US" sz="3200" b="1" baseline="30000" dirty="0"/>
              <a:t> </a:t>
            </a:r>
            <a:r>
              <a:rPr lang="en-US" sz="3200" dirty="0"/>
              <a:t> Nathanael answered Him, “Rabbi, You are the Son of God; You are the King of Israel!” 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="" xmlns:a16="http://schemas.microsoft.com/office/drawing/2014/main" id="{8DD18B3B-AAFE-4F34-BB8A-4AC01E6CE928}"/>
              </a:ext>
            </a:extLst>
          </p:cNvPr>
          <p:cNvSpPr/>
          <p:nvPr/>
        </p:nvSpPr>
        <p:spPr>
          <a:xfrm>
            <a:off x="172233" y="339597"/>
            <a:ext cx="11847531" cy="95660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God knows you</a:t>
            </a:r>
            <a:endParaRPr lang="en-US" sz="54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DC6D7E3A-BBBF-48E0-8886-A477D46B8C71}"/>
              </a:ext>
            </a:extLst>
          </p:cNvPr>
          <p:cNvSpPr/>
          <p:nvPr/>
        </p:nvSpPr>
        <p:spPr>
          <a:xfrm>
            <a:off x="127123" y="1426156"/>
            <a:ext cx="12019778" cy="830997"/>
          </a:xfrm>
          <a:prstGeom prst="round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One aspect of reconciliation with God is being fully known</a:t>
            </a:r>
            <a:endParaRPr lang="en-US" sz="3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70E2E83-B88B-45B1-A23D-7F8E0DD6C2A1}"/>
              </a:ext>
            </a:extLst>
          </p:cNvPr>
          <p:cNvSpPr/>
          <p:nvPr/>
        </p:nvSpPr>
        <p:spPr>
          <a:xfrm>
            <a:off x="172233" y="2246845"/>
            <a:ext cx="11787596" cy="30543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Psalm 139:1</a:t>
            </a:r>
            <a:r>
              <a:rPr lang="en-US" sz="3200" dirty="0"/>
              <a:t> O </a:t>
            </a:r>
            <a:r>
              <a:rPr lang="en-US" sz="3200" cap="small" dirty="0"/>
              <a:t>Lord</a:t>
            </a:r>
            <a:r>
              <a:rPr lang="en-US" sz="3200" dirty="0"/>
              <a:t>, you have searched me and known me! </a:t>
            </a:r>
            <a:r>
              <a:rPr lang="en-US" sz="3200" b="1" baseline="30000" dirty="0"/>
              <a:t>2 </a:t>
            </a:r>
            <a:r>
              <a:rPr lang="en-US" sz="3200" dirty="0"/>
              <a:t>You know when I sit down and when I rise up; you discern my thoughts from afar. </a:t>
            </a:r>
            <a:r>
              <a:rPr lang="en-US" sz="3200" b="1" baseline="30000" dirty="0"/>
              <a:t>3 </a:t>
            </a:r>
            <a:r>
              <a:rPr lang="en-US" sz="3200" dirty="0"/>
              <a:t>You search out my path and my lying down and are acquainted with all my ways. </a:t>
            </a:r>
            <a:r>
              <a:rPr lang="en-US" sz="3200" b="1" baseline="30000" dirty="0"/>
              <a:t>4 </a:t>
            </a:r>
            <a:r>
              <a:rPr lang="en-US" sz="3200" dirty="0"/>
              <a:t>Even before a word is on my tongue, behold, O </a:t>
            </a:r>
            <a:r>
              <a:rPr lang="en-US" sz="3200" cap="small" dirty="0"/>
              <a:t>Lord</a:t>
            </a:r>
            <a:r>
              <a:rPr lang="en-US" sz="3200" dirty="0"/>
              <a:t>, you know it altogether.  </a:t>
            </a:r>
            <a:r>
              <a:rPr lang="en-US" sz="3200" b="1" baseline="30000" dirty="0"/>
              <a:t>5 </a:t>
            </a:r>
            <a:r>
              <a:rPr lang="en-US" sz="3200" dirty="0"/>
              <a:t>You hem me in, behind and before, and lay your hand upon me.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408484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ig Trees (BiblePlaces.com)">
            <a:extLst>
              <a:ext uri="{FF2B5EF4-FFF2-40B4-BE49-F238E27FC236}">
                <a16:creationId xmlns="" xmlns:a16="http://schemas.microsoft.com/office/drawing/2014/main" id="{152D5B76-6DC8-478B-8768-2D3CA978C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767" y="-1742502"/>
            <a:ext cx="12192023" cy="84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1:49</a:t>
            </a:r>
            <a:r>
              <a:rPr lang="en-US" sz="3200" b="1" baseline="30000" dirty="0"/>
              <a:t> </a:t>
            </a:r>
            <a:r>
              <a:rPr lang="en-US" sz="3200" dirty="0"/>
              <a:t> Nathanael answered Him, “Rabbi, You are the Son of God; You are the King of Israel!” 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="" xmlns:a16="http://schemas.microsoft.com/office/drawing/2014/main" id="{8DD18B3B-AAFE-4F34-BB8A-4AC01E6CE928}"/>
              </a:ext>
            </a:extLst>
          </p:cNvPr>
          <p:cNvSpPr/>
          <p:nvPr/>
        </p:nvSpPr>
        <p:spPr>
          <a:xfrm>
            <a:off x="172233" y="339597"/>
            <a:ext cx="11847531" cy="95660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God knows you</a:t>
            </a:r>
            <a:endParaRPr lang="en-US" sz="54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DC6D7E3A-BBBF-48E0-8886-A477D46B8C71}"/>
              </a:ext>
            </a:extLst>
          </p:cNvPr>
          <p:cNvSpPr/>
          <p:nvPr/>
        </p:nvSpPr>
        <p:spPr>
          <a:xfrm>
            <a:off x="127123" y="1426156"/>
            <a:ext cx="12019778" cy="830997"/>
          </a:xfrm>
          <a:prstGeom prst="round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One aspect of reconciliation with God is being fully known</a:t>
            </a:r>
            <a:endParaRPr lang="en-US" sz="3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70E2E83-B88B-45B1-A23D-7F8E0DD6C2A1}"/>
              </a:ext>
            </a:extLst>
          </p:cNvPr>
          <p:cNvSpPr/>
          <p:nvPr/>
        </p:nvSpPr>
        <p:spPr>
          <a:xfrm>
            <a:off x="202200" y="2504786"/>
            <a:ext cx="11787596" cy="25017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Psalm 139:13</a:t>
            </a:r>
            <a:r>
              <a:rPr lang="en-US" sz="3200" dirty="0"/>
              <a:t> For you created my innermost parts; you wove me in my mother’s womb.  </a:t>
            </a:r>
            <a:r>
              <a:rPr lang="en-US" sz="3200" b="1" baseline="30000" dirty="0"/>
              <a:t>14 </a:t>
            </a:r>
            <a:r>
              <a:rPr lang="en-US" sz="3200" dirty="0"/>
              <a:t>I will give thanks to you, because I am awesomely and wonderfully made…  </a:t>
            </a:r>
            <a:r>
              <a:rPr lang="en-US" sz="3200" b="1" baseline="30000" dirty="0"/>
              <a:t>16 </a:t>
            </a:r>
            <a:r>
              <a:rPr lang="en-US" sz="3200" dirty="0"/>
              <a:t>Your eyes have seen my formless substance; and in your book were written all the days that were ordained for me, when as yet there was not one of them.  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09099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ig Trees (BiblePlaces.com)">
            <a:extLst>
              <a:ext uri="{FF2B5EF4-FFF2-40B4-BE49-F238E27FC236}">
                <a16:creationId xmlns="" xmlns:a16="http://schemas.microsoft.com/office/drawing/2014/main" id="{152D5B76-6DC8-478B-8768-2D3CA978C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767" y="-1742502"/>
            <a:ext cx="12192023" cy="84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5254171"/>
            <a:ext cx="12191999" cy="1603828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1:49</a:t>
            </a:r>
            <a:r>
              <a:rPr lang="en-US" sz="3200" b="1" baseline="30000" dirty="0"/>
              <a:t> </a:t>
            </a:r>
            <a:r>
              <a:rPr lang="en-US" sz="3200" dirty="0"/>
              <a:t> Nathanael answered Him, “Rabbi, You are the Son of God; You are the King of Israel!” 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="" xmlns:a16="http://schemas.microsoft.com/office/drawing/2014/main" id="{8DD18B3B-AAFE-4F34-BB8A-4AC01E6CE928}"/>
              </a:ext>
            </a:extLst>
          </p:cNvPr>
          <p:cNvSpPr/>
          <p:nvPr/>
        </p:nvSpPr>
        <p:spPr>
          <a:xfrm>
            <a:off x="172233" y="339597"/>
            <a:ext cx="11847531" cy="95660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God knows you</a:t>
            </a:r>
            <a:endParaRPr lang="en-US" sz="54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DC6D7E3A-BBBF-48E0-8886-A477D46B8C71}"/>
              </a:ext>
            </a:extLst>
          </p:cNvPr>
          <p:cNvSpPr/>
          <p:nvPr/>
        </p:nvSpPr>
        <p:spPr>
          <a:xfrm>
            <a:off x="127123" y="1426156"/>
            <a:ext cx="12019778" cy="830997"/>
          </a:xfrm>
          <a:prstGeom prst="round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One aspect of reconciliation with God is being fully known</a:t>
            </a:r>
            <a:endParaRPr lang="en-US" sz="3800" dirty="0"/>
          </a:p>
        </p:txBody>
      </p:sp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703D3212-CE5B-4C21-B316-8C66FEDE7D58}"/>
              </a:ext>
            </a:extLst>
          </p:cNvPr>
          <p:cNvSpPr/>
          <p:nvPr/>
        </p:nvSpPr>
        <p:spPr>
          <a:xfrm>
            <a:off x="86109" y="3163822"/>
            <a:ext cx="12019778" cy="1129396"/>
          </a:xfrm>
          <a:prstGeom prst="round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What would be </a:t>
            </a:r>
            <a:r>
              <a:rPr lang="en-US" sz="3800" b="1">
                <a:solidFill>
                  <a:schemeClr val="bg1"/>
                </a:solidFill>
              </a:rPr>
              <a:t>the ramifications </a:t>
            </a:r>
            <a:r>
              <a:rPr lang="en-US" sz="3800" b="1" dirty="0">
                <a:solidFill>
                  <a:schemeClr val="bg1"/>
                </a:solidFill>
              </a:rPr>
              <a:t>of there being a God who knows you?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8225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Wilderness — Watchtower ONLINE LIBRARY">
            <a:extLst>
              <a:ext uri="{FF2B5EF4-FFF2-40B4-BE49-F238E27FC236}">
                <a16:creationId xmlns="" xmlns:a16="http://schemas.microsoft.com/office/drawing/2014/main" id="{4C74FE6F-2D7E-4C75-B575-48657A49B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1219199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4572000"/>
            <a:ext cx="12191999" cy="228600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1:35 </a:t>
            </a:r>
            <a:r>
              <a:rPr lang="en-US" sz="3200" dirty="0"/>
              <a:t>Again the next day John was standing with two of his disciples,  </a:t>
            </a:r>
            <a:r>
              <a:rPr lang="en-US" sz="3200" b="1" baseline="30000" dirty="0"/>
              <a:t>36 </a:t>
            </a:r>
            <a:r>
              <a:rPr lang="en-US" sz="3200" b="1" u="sng" dirty="0"/>
              <a:t>and he looked at Jesus as He walked, and said, “Behold, the Lamb of God!</a:t>
            </a:r>
            <a:r>
              <a:rPr lang="en-US" sz="3200" dirty="0"/>
              <a:t>” </a:t>
            </a:r>
            <a:r>
              <a:rPr lang="en-US" sz="3200" b="1" baseline="30000" dirty="0"/>
              <a:t>37 </a:t>
            </a:r>
            <a:r>
              <a:rPr lang="en-US" sz="3200" dirty="0"/>
              <a:t>And the two disciples heard him speak, and they followed Jesus.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52C403-2BC6-43D1-8B40-59B662A11FF8}"/>
              </a:ext>
            </a:extLst>
          </p:cNvPr>
          <p:cNvSpPr txBox="1"/>
          <p:nvPr/>
        </p:nvSpPr>
        <p:spPr>
          <a:xfrm>
            <a:off x="0" y="156628"/>
            <a:ext cx="121920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Jesus One on One</a:t>
            </a:r>
            <a:endParaRPr lang="en-US" sz="4800" dirty="0">
              <a:solidFill>
                <a:srgbClr val="03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637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g Trees (BiblePlaces.com)">
            <a:extLst>
              <a:ext uri="{FF2B5EF4-FFF2-40B4-BE49-F238E27FC236}">
                <a16:creationId xmlns="" xmlns:a16="http://schemas.microsoft.com/office/drawing/2014/main" id="{4F534B43-815C-499D-ADAF-9611C2795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767" y="-1742502"/>
            <a:ext cx="12192023" cy="84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4310743"/>
            <a:ext cx="12191999" cy="254725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1:50</a:t>
            </a:r>
            <a:r>
              <a:rPr lang="en-US" sz="3200" b="1" baseline="30000" dirty="0"/>
              <a:t> </a:t>
            </a:r>
            <a:r>
              <a:rPr lang="en-US" sz="3200" dirty="0"/>
              <a:t> Jesus answered and said to him, “Because I said to you that I saw you under the fig tree, do you believe? You will see greater things than these.” </a:t>
            </a:r>
            <a:r>
              <a:rPr lang="en-US" sz="3200" b="1" baseline="30000" dirty="0"/>
              <a:t>51</a:t>
            </a:r>
            <a:r>
              <a:rPr lang="en-US" sz="3200" dirty="0"/>
              <a:t> And He said to him, “Truly, truly I say to you, you will see heaven opened and the angels of God ascending and descending on the Son of Man.</a:t>
            </a:r>
          </a:p>
        </p:txBody>
      </p:sp>
    </p:spTree>
    <p:extLst>
      <p:ext uri="{BB962C8B-B14F-4D97-AF65-F5344CB8AC3E}">
        <p14:creationId xmlns:p14="http://schemas.microsoft.com/office/powerpoint/2010/main" val="2488924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6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Wilderness — Watchtower ONLINE LIBRARY">
            <a:extLst>
              <a:ext uri="{FF2B5EF4-FFF2-40B4-BE49-F238E27FC236}">
                <a16:creationId xmlns="" xmlns:a16="http://schemas.microsoft.com/office/drawing/2014/main" id="{4C74FE6F-2D7E-4C75-B575-48657A49B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1219199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4572000"/>
            <a:ext cx="12191999" cy="228600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1:35 </a:t>
            </a:r>
            <a:r>
              <a:rPr lang="en-US" sz="3200" dirty="0"/>
              <a:t>Again the next day John was standing with two of his disciples,  </a:t>
            </a:r>
            <a:r>
              <a:rPr lang="en-US" sz="3200" b="1" baseline="30000" dirty="0"/>
              <a:t>36 </a:t>
            </a:r>
            <a:r>
              <a:rPr lang="en-US" sz="3200" dirty="0"/>
              <a:t>and he looked at Jesus as He walked, and said, “Behold, the Lamb of God!” </a:t>
            </a:r>
            <a:r>
              <a:rPr lang="en-US" sz="3200" b="1" baseline="30000" dirty="0"/>
              <a:t>37 </a:t>
            </a:r>
            <a:r>
              <a:rPr lang="en-US" sz="3200" b="1" u="sng" dirty="0"/>
              <a:t>And the two disciples heard him speak, and they followed Jesus.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58CBE5-AF7A-4B19-AB72-C199670D0B29}"/>
              </a:ext>
            </a:extLst>
          </p:cNvPr>
          <p:cNvSpPr txBox="1"/>
          <p:nvPr/>
        </p:nvSpPr>
        <p:spPr>
          <a:xfrm>
            <a:off x="0" y="156628"/>
            <a:ext cx="121920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Jesus One on One</a:t>
            </a:r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8036E3-BDB9-44E2-AFE7-E9E163522C02}"/>
              </a:ext>
            </a:extLst>
          </p:cNvPr>
          <p:cNvSpPr txBox="1"/>
          <p:nvPr/>
        </p:nvSpPr>
        <p:spPr>
          <a:xfrm>
            <a:off x="4331368" y="152836"/>
            <a:ext cx="34199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: Andrew </a:t>
            </a:r>
            <a:endParaRPr lang="en-US" sz="4800" dirty="0">
              <a:solidFill>
                <a:srgbClr val="03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Wilderness — Watchtower ONLINE LIBRARY">
            <a:extLst>
              <a:ext uri="{FF2B5EF4-FFF2-40B4-BE49-F238E27FC236}">
                <a16:creationId xmlns="" xmlns:a16="http://schemas.microsoft.com/office/drawing/2014/main" id="{4C74FE6F-2D7E-4C75-B575-48657A49B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1219199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hillip Medhurst presents 157/392 Jesus Traveling John 7:1-4 the James  Tissot Jesus c 1896 – Picture Stories from the Bible">
            <a:extLst>
              <a:ext uri="{FF2B5EF4-FFF2-40B4-BE49-F238E27FC236}">
                <a16:creationId xmlns="" xmlns:a16="http://schemas.microsoft.com/office/drawing/2014/main" id="{31DC354C-4EEE-430E-A8BD-16138AA2F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" y="-1"/>
            <a:ext cx="12191998" cy="44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4211053"/>
            <a:ext cx="12191999" cy="2646947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1:38 </a:t>
            </a:r>
            <a:r>
              <a:rPr lang="en-US" sz="3200" dirty="0"/>
              <a:t>And Jesus turned and saw them following, and said to them,  “</a:t>
            </a:r>
            <a:r>
              <a:rPr lang="en-US" sz="3200" b="1" u="sng" dirty="0"/>
              <a:t>What are you seeking?</a:t>
            </a:r>
            <a:r>
              <a:rPr lang="en-US" sz="3200" dirty="0"/>
              <a:t>” They said to Him, “Rabbi (which translated means Teacher), where are You staying?” </a:t>
            </a:r>
            <a:r>
              <a:rPr lang="en-US" sz="3200" b="1" baseline="30000" dirty="0"/>
              <a:t>39 </a:t>
            </a:r>
            <a:r>
              <a:rPr lang="en-US" sz="3200" dirty="0"/>
              <a:t>He said to them, “Come, and you will see.” So they came and saw where He was staying, and they stayed with Him that day; it was about the tenth hour. </a:t>
            </a:r>
            <a:endParaRPr lang="en-US" sz="32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58CBE5-AF7A-4B19-AB72-C199670D0B29}"/>
              </a:ext>
            </a:extLst>
          </p:cNvPr>
          <p:cNvSpPr txBox="1"/>
          <p:nvPr/>
        </p:nvSpPr>
        <p:spPr>
          <a:xfrm>
            <a:off x="0" y="156628"/>
            <a:ext cx="121920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Jesus One on One</a:t>
            </a:r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A40501E-02C5-42A2-B4E9-469A90F565D1}"/>
              </a:ext>
            </a:extLst>
          </p:cNvPr>
          <p:cNvSpPr txBox="1"/>
          <p:nvPr/>
        </p:nvSpPr>
        <p:spPr>
          <a:xfrm>
            <a:off x="4331368" y="152836"/>
            <a:ext cx="34199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: Andrew </a:t>
            </a:r>
            <a:endParaRPr lang="en-US" sz="4800" dirty="0">
              <a:solidFill>
                <a:srgbClr val="03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2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hillip Medhurst presents 157/392 Jesus Traveling John 7:1-4 the James  Tissot Jesus c 1896 – Picture Stories from the Bible">
            <a:extLst>
              <a:ext uri="{FF2B5EF4-FFF2-40B4-BE49-F238E27FC236}">
                <a16:creationId xmlns="" xmlns:a16="http://schemas.microsoft.com/office/drawing/2014/main" id="{31DC354C-4EEE-430E-A8BD-16138AA2F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" y="-1"/>
            <a:ext cx="12191998" cy="44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4211053"/>
            <a:ext cx="12191999" cy="2646947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1:38 </a:t>
            </a:r>
            <a:r>
              <a:rPr lang="en-US" sz="3200" dirty="0"/>
              <a:t>And Jesus turned and saw them following, and said to them,  “What are you seeking?” They said to Him, “</a:t>
            </a:r>
            <a:r>
              <a:rPr lang="en-US" sz="3200" b="1" u="sng" dirty="0"/>
              <a:t>Rabbi (which translated means Teacher), where are You staying?</a:t>
            </a:r>
            <a:r>
              <a:rPr lang="en-US" sz="3200" dirty="0"/>
              <a:t>” </a:t>
            </a:r>
            <a:r>
              <a:rPr lang="en-US" sz="3200" b="1" baseline="30000" dirty="0"/>
              <a:t>39 </a:t>
            </a:r>
            <a:r>
              <a:rPr lang="en-US" sz="3200" dirty="0"/>
              <a:t>He said to them, “Come, and you will see.” So they came and saw where He was staying, and they stayed with Him that day; it was about the tenth hour. </a:t>
            </a:r>
            <a:endParaRPr lang="en-US" sz="32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58CBE5-AF7A-4B19-AB72-C199670D0B29}"/>
              </a:ext>
            </a:extLst>
          </p:cNvPr>
          <p:cNvSpPr txBox="1"/>
          <p:nvPr/>
        </p:nvSpPr>
        <p:spPr>
          <a:xfrm>
            <a:off x="0" y="156628"/>
            <a:ext cx="121920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Jesus One on One</a:t>
            </a:r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C5D892-F22B-40AC-B230-930CD5B24C1C}"/>
              </a:ext>
            </a:extLst>
          </p:cNvPr>
          <p:cNvSpPr txBox="1"/>
          <p:nvPr/>
        </p:nvSpPr>
        <p:spPr>
          <a:xfrm>
            <a:off x="4331368" y="152836"/>
            <a:ext cx="34199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: Andrew </a:t>
            </a:r>
            <a:endParaRPr lang="en-US" sz="4800" dirty="0">
              <a:solidFill>
                <a:srgbClr val="03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4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hillip Medhurst presents 157/392 Jesus Traveling John 7:1-4 the James  Tissot Jesus c 1896 – Picture Stories from the Bible">
            <a:extLst>
              <a:ext uri="{FF2B5EF4-FFF2-40B4-BE49-F238E27FC236}">
                <a16:creationId xmlns="" xmlns:a16="http://schemas.microsoft.com/office/drawing/2014/main" id="{31DC354C-4EEE-430E-A8BD-16138AA2F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" y="-1"/>
            <a:ext cx="12191998" cy="44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94E76A-E102-4595-B72B-FB41472FCD03}"/>
              </a:ext>
            </a:extLst>
          </p:cNvPr>
          <p:cNvSpPr/>
          <p:nvPr/>
        </p:nvSpPr>
        <p:spPr>
          <a:xfrm>
            <a:off x="1" y="4211053"/>
            <a:ext cx="12191999" cy="2646947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rgbClr val="72DB2B"/>
                </a:solidFill>
              </a:rPr>
              <a:t>John 1:38 </a:t>
            </a:r>
            <a:r>
              <a:rPr lang="en-US" sz="3200" dirty="0"/>
              <a:t>And Jesus turned and saw them following, and said to them,  “What are you seeking?” They said to Him, “Rabbi (which translated means Teacher), where are You staying?” </a:t>
            </a:r>
            <a:r>
              <a:rPr lang="en-US" sz="3200" b="1" baseline="30000" dirty="0"/>
              <a:t>39 </a:t>
            </a:r>
            <a:r>
              <a:rPr lang="en-US" sz="3200" dirty="0"/>
              <a:t>He said to them, “</a:t>
            </a:r>
            <a:r>
              <a:rPr lang="en-US" sz="3200" b="1" u="sng" dirty="0"/>
              <a:t>Come, and you will see.</a:t>
            </a:r>
            <a:r>
              <a:rPr lang="en-US" sz="3200" dirty="0"/>
              <a:t>” So they came and saw where He was staying, and they stayed with Him that day; it was about the tenth hour. </a:t>
            </a:r>
            <a:endParaRPr lang="en-US" sz="32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58CBE5-AF7A-4B19-AB72-C199670D0B29}"/>
              </a:ext>
            </a:extLst>
          </p:cNvPr>
          <p:cNvSpPr txBox="1"/>
          <p:nvPr/>
        </p:nvSpPr>
        <p:spPr>
          <a:xfrm>
            <a:off x="0" y="156628"/>
            <a:ext cx="121920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Jesus One on One</a:t>
            </a:r>
            <a:endParaRPr lang="en-US" sz="4800" dirty="0">
              <a:solidFill>
                <a:srgbClr val="03272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A314AC-3021-4603-B1EE-41A8BFE7F1C8}"/>
              </a:ext>
            </a:extLst>
          </p:cNvPr>
          <p:cNvSpPr txBox="1"/>
          <p:nvPr/>
        </p:nvSpPr>
        <p:spPr>
          <a:xfrm>
            <a:off x="4331368" y="152836"/>
            <a:ext cx="34199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: Andrew </a:t>
            </a:r>
            <a:endParaRPr lang="en-US" sz="4800" dirty="0">
              <a:solidFill>
                <a:srgbClr val="03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0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933</Words>
  <Application>Microsoft Office PowerPoint</Application>
  <PresentationFormat>Widescreen</PresentationFormat>
  <Paragraphs>146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2021-04-07T13:02:29Z</dcterms:created>
  <dcterms:modified xsi:type="dcterms:W3CDTF">2021-04-07T13:02:47Z</dcterms:modified>
</cp:coreProperties>
</file>