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7460" r:id="rId2"/>
    <p:sldId id="7322" r:id="rId3"/>
    <p:sldId id="7432" r:id="rId4"/>
    <p:sldId id="7433" r:id="rId5"/>
    <p:sldId id="7434" r:id="rId6"/>
    <p:sldId id="7435" r:id="rId7"/>
    <p:sldId id="7436" r:id="rId8"/>
    <p:sldId id="7437" r:id="rId9"/>
    <p:sldId id="7405" r:id="rId10"/>
    <p:sldId id="7438" r:id="rId11"/>
    <p:sldId id="7439" r:id="rId12"/>
    <p:sldId id="7441" r:id="rId13"/>
    <p:sldId id="7442" r:id="rId14"/>
    <p:sldId id="7443" r:id="rId15"/>
    <p:sldId id="7445" r:id="rId16"/>
    <p:sldId id="7446" r:id="rId17"/>
    <p:sldId id="7447" r:id="rId18"/>
    <p:sldId id="7448" r:id="rId19"/>
    <p:sldId id="7449" r:id="rId20"/>
    <p:sldId id="7450" r:id="rId21"/>
    <p:sldId id="7451" r:id="rId22"/>
    <p:sldId id="7455" r:id="rId23"/>
    <p:sldId id="7456" r:id="rId24"/>
    <p:sldId id="7457" r:id="rId25"/>
    <p:sldId id="7458" r:id="rId26"/>
    <p:sldId id="7459" r:id="rId27"/>
    <p:sldId id="7461" r:id="rId28"/>
    <p:sldId id="7462" r:id="rId29"/>
    <p:sldId id="7398" r:id="rId30"/>
    <p:sldId id="6665" r:id="rId3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4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FC0BF-D952-2D68-9C51-CA79B733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6EEECC41-F90E-45CD-447D-8E27B3A48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BE6958D-7CB3-83B7-6DC5-1878FF68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7FD682A-139C-05E2-0E0F-19CFDF606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60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0DC13-BFF4-85FD-4E52-540DE263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EBA8B5F-C23A-1693-29C8-EE34769BA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ED83255-449A-5838-65E1-638E05E8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37AAEB6-DE27-5550-D563-7C15FBFD9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17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C716-03C5-0253-F996-2E029FEC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FB31BA0-730B-8AF3-9DAF-0556FB78F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68A52E1-3957-98F3-D161-B0D3EBA56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B97BB93-ACB8-7A3D-0D74-CDBCE3619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74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A3B5-28F7-A915-1A36-A7D615F3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B4AAF7C-2007-839E-FF50-8F20189AF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717EDF9-82CA-CEAF-3978-6A1B4322C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E238EB1-020D-A5BC-AF65-94C43AAF3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1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731C5-868E-D570-FBEA-58892E39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02C1FF1-A611-2E67-C2A5-00910B7C8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4EB1D56-60CF-DAB0-0866-2E6881D6E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7EDC02A-F564-2DDF-C496-94AD2178D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498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9D9F4-5509-974C-14B4-CC66CAC9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68D81FD-6264-F761-29C6-4DAC019E6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84DA5F7-5856-8F90-3468-B1A9EBA43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01C13ED-BC6E-CF12-7C4C-1AE2F33FF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923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5D469-9699-A73C-84F6-E543CB2B4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945BC1D-4257-7892-CA72-B9BB7BFBB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6DD31972-ECB0-F890-DD78-812B1B6B1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48ABFD1-852B-2FF7-735D-8DAB40580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670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A3C0-1680-3184-B2DC-8B8422ED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9F14961-FBA6-4187-AD87-810347079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4CD774B-96B3-0522-E93D-C87C0915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271E213-37A1-27D3-BD8B-7DCC13AA9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43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0C4F-84A0-02AB-586B-2BC9FFE79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0437D90E-BFDA-EDF0-B934-FEF03BA62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DEE81EEA-C38B-BBE2-23FB-B979883E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21766B3-CA59-C983-F510-3129BB776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77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37E74-F410-5A53-6B58-3AAEDB05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7B06C6C-22C8-3BB5-5092-B9EE372052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C80D68A-9CF5-E2EC-D7B5-80A986943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1DCB1C4-3EB6-8C63-B413-064A8E2E7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531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095F6-DCDA-03F1-A6AF-1AD8817C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8036A1B-B313-0C60-F579-1DFBDDB47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B80F79C-6C2D-9617-952C-D9A5E4B88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F9959EA-58E9-A12B-DDA2-CF25638E3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19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FFBB-359C-80EA-68A4-ECF0E8427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4F7FCCD-D757-E7DA-A739-ABDCCE666C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C45AE08-9E20-5B5A-3BC2-7895886F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7FD8394-19EE-5C98-90D6-CE72961E3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688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100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273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14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FE093-7FAD-3D53-1E36-5C886B21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B2DA0EB-41E3-26FF-ACB2-BDD7F6064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EA423E0-F598-2111-A535-7D7F78CF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D25922A-7D64-28D6-76F4-E25B07FD3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345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EF5B9-9DF2-2FC5-5D69-8DD1B01D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2072CC3-9236-D64D-3C6E-6C3B75275C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ECC1FB7E-61BC-66B0-7E40-9BA32101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289A102-2C7F-822F-FFF4-EAA640201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4024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F0DE8-D3A8-9E30-EE28-50C5FD611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58D2FEF-5D9D-D5B8-5650-CE5B9BBDF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173E375-DEDE-6A42-316E-44FFFD91B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1D644E0-99EB-48AB-0EFA-4E4FA7A58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853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9AF2-2BF4-C5D0-D03D-6EF0E74F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0C72F34-DA82-298A-B932-59E2E7C4B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8A037EE-B485-DFF8-1EBC-09455EB3D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88C011E-226B-1FFF-B0F5-26C277EDE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94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0E01-C702-E47F-0695-80F71F2E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8377B83-A840-E839-CB28-CE0395740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6B8431A-6D1D-93B8-C332-A0934C26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53C79C8-B729-7801-F3A1-DD3B8469C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36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3859-DD0C-39F0-323E-B6789709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CAD2A2C8-A269-2473-E860-546E775BCE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14855B5-EB07-E545-5921-A0A929CB3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7507EF7-4DCA-1B8B-3C1E-8FD878B0D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06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E120-1526-2A2C-1417-7A7DC54F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1FA100F6-D306-4367-5FA3-21B4B34A0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3050128-B472-876F-DCEA-112BC3B6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150BB7A-41F2-47DA-F605-A55E890C1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40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C2F3-91FA-86B9-12F6-E804D4A1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CEE4E7-7EDA-5C2C-2408-8E90DE16F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F721341-5589-0B8D-E498-CF6CAD09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169B2B0-046C-A9DB-2C34-4A525D78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47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FA02-7286-2D2B-371B-CF670228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A63E9A11-D39F-4E19-E8C4-9639A7BBA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BEC1A93F-0594-2F9E-7E5B-740FD811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C807FCF-643C-21C8-18A1-D5ABD41AF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65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3801-E353-30C9-CC4C-C91724D24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AF86CB2-8C98-A312-E964-0E98EBC4E6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E7238AA-4CD1-DE7C-7FBC-7C51BE591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9FE7EA7-D7F2-06E4-5901-C379B41E7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5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2" r:id="rId13"/>
    <p:sldLayoutId id="2147484853" r:id="rId14"/>
    <p:sldLayoutId id="2147484854" r:id="rId15"/>
    <p:sldLayoutId id="214748485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E87A2-6185-56DE-4CC7-A240D4C3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2315DD-19E6-8DBB-1C1E-907D6F408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Speaking For God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90E09D-0FC1-33A7-6592-2322789E8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Colossians 4:2-6</a:t>
            </a:r>
          </a:p>
        </p:txBody>
      </p:sp>
    </p:spTree>
    <p:extLst>
      <p:ext uri="{BB962C8B-B14F-4D97-AF65-F5344CB8AC3E}">
        <p14:creationId xmlns:p14="http://schemas.microsoft.com/office/powerpoint/2010/main" val="25838100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F770-FE38-A25E-0AA5-D8F5FC3F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971C30-677B-AC19-2DA1-85CA200F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B7D9F5-FDC5-A244-32A0-CEA7ED39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Devote yourselves to prayer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alert 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E28DC7-DD56-BF82-37AD-EA6644EDAD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851245C-2017-0404-2B1E-2502901DCA56}"/>
              </a:ext>
            </a:extLst>
          </p:cNvPr>
          <p:cNvSpPr/>
          <p:nvPr/>
        </p:nvSpPr>
        <p:spPr bwMode="auto">
          <a:xfrm>
            <a:off x="584200" y="1911606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Implies perseverance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people aren’t interested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will be setbacks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timing may be wrong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might be doing something in you</a:t>
            </a:r>
          </a:p>
        </p:txBody>
      </p:sp>
    </p:spTree>
    <p:extLst>
      <p:ext uri="{BB962C8B-B14F-4D97-AF65-F5344CB8AC3E}">
        <p14:creationId xmlns:p14="http://schemas.microsoft.com/office/powerpoint/2010/main" val="40177941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5AE86-8599-E2AC-D8E0-9F6890F5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434665" cy="5521324"/>
          </a:xfrm>
        </p:spPr>
        <p:txBody>
          <a:bodyPr/>
          <a:lstStyle/>
          <a:p>
            <a:r>
              <a:rPr lang="en-US" dirty="0"/>
              <a:t>While in prayer, </a:t>
            </a:r>
            <a:br>
              <a:rPr lang="en-US" dirty="0"/>
            </a:br>
            <a:r>
              <a:rPr lang="en-US" dirty="0"/>
              <a:t>God deals with me and shows me the folly of certain things that I have been insisting, and practically demanding, from Him.</a:t>
            </a:r>
          </a:p>
          <a:p>
            <a:r>
              <a:rPr lang="en-US" dirty="0"/>
              <a:t>I respond, “Thank you, Lord, for not answering me during the last five years.”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48634C4-3A49-DF69-0EAB-C8947CD78C34}"/>
              </a:ext>
            </a:extLst>
          </p:cNvPr>
          <p:cNvSpPr/>
          <p:nvPr/>
        </p:nvSpPr>
        <p:spPr bwMode="auto">
          <a:xfrm>
            <a:off x="595086" y="4927854"/>
            <a:ext cx="89916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“Dear Lord, please change the other person”</a:t>
            </a:r>
          </a:p>
        </p:txBody>
      </p:sp>
    </p:spTree>
    <p:extLst>
      <p:ext uri="{BB962C8B-B14F-4D97-AF65-F5344CB8AC3E}">
        <p14:creationId xmlns:p14="http://schemas.microsoft.com/office/powerpoint/2010/main" val="2894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B1DC-5CA7-EECE-24B4-C1B326B5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DF1254-179E-188F-78D7-77B6807A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EE24F-3BC7-C9AF-A024-44B79C23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keeping alert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8E26B-0275-4F9F-FB37-C0C595CAE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BDBA8A2-E81E-D3CC-992A-A253E96E1DA2}"/>
              </a:ext>
            </a:extLst>
          </p:cNvPr>
          <p:cNvSpPr/>
          <p:nvPr/>
        </p:nvSpPr>
        <p:spPr bwMode="auto">
          <a:xfrm>
            <a:off x="4470400" y="342900"/>
            <a:ext cx="51707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Watching for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728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D9A1-2C3E-5AF0-3F5D-78BE22F3D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EF584C-468C-B5A1-4104-6B96B039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F6122A-2038-6927-D540-07356CE02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keeping alert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that God will open up to us </a:t>
            </a:r>
            <a:r>
              <a:rPr lang="en-US" u="sng" dirty="0"/>
              <a:t>a door</a:t>
            </a:r>
            <a:r>
              <a:rPr lang="en-US" dirty="0"/>
              <a:t> for the word, so that we may speak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D403F-2897-E620-D5C3-3EC1C627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DD640EB-B730-98DE-FE3C-D6C33AAC55F4}"/>
              </a:ext>
            </a:extLst>
          </p:cNvPr>
          <p:cNvSpPr/>
          <p:nvPr/>
        </p:nvSpPr>
        <p:spPr bwMode="auto">
          <a:xfrm>
            <a:off x="4470400" y="342900"/>
            <a:ext cx="51707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Watching for opportunities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2844F86-077E-B04A-0E9C-AC03E3F88B74}"/>
              </a:ext>
            </a:extLst>
          </p:cNvPr>
          <p:cNvSpPr/>
          <p:nvPr/>
        </p:nvSpPr>
        <p:spPr bwMode="auto">
          <a:xfrm>
            <a:off x="437243" y="3467100"/>
            <a:ext cx="92855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stay on at Ephesus… because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wide door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effective work has opened to me 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16:8-9)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29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E68D-9074-6B36-891E-77A772DB6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5BF18-7E46-D258-8E45-CC33D68A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EAF570-971E-313C-2BA8-A00AA8C7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keeping alert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that God will open up to us </a:t>
            </a:r>
            <a:r>
              <a:rPr lang="en-US" u="sng" dirty="0"/>
              <a:t>a door</a:t>
            </a:r>
            <a:r>
              <a:rPr lang="en-US" dirty="0"/>
              <a:t> for the word, so that we may speak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C633B0-9EED-323C-A043-65408B9A1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CC19B63-8CA6-327F-A476-EBB75810FD5E}"/>
              </a:ext>
            </a:extLst>
          </p:cNvPr>
          <p:cNvSpPr/>
          <p:nvPr/>
        </p:nvSpPr>
        <p:spPr bwMode="auto">
          <a:xfrm>
            <a:off x="4470400" y="342900"/>
            <a:ext cx="51707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Watching for opportunities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C3BE47E-E92D-4DE7-9448-814CDE7EB7DF}"/>
              </a:ext>
            </a:extLst>
          </p:cNvPr>
          <p:cNvSpPr/>
          <p:nvPr/>
        </p:nvSpPr>
        <p:spPr bwMode="auto">
          <a:xfrm>
            <a:off x="437243" y="3467100"/>
            <a:ext cx="92855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forcing anything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Curiosity: Where is God working?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Moving boldly when there’s an opening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(Philippians 1:12-18)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58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E80BE-701E-A686-EEA3-9DFA4F165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DCD253-6C5D-F53D-1810-6F18198B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1B6F90-5ECE-C81B-E161-3460C106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alert in it </a:t>
            </a:r>
            <a:r>
              <a:rPr lang="en-US" dirty="0"/>
              <a:t>with an attitude of thanksgiving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98C8A6-2044-AFA5-2B29-CC71AF703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B031EB8-0676-617C-666D-0C5B3C6019FC}"/>
              </a:ext>
            </a:extLst>
          </p:cNvPr>
          <p:cNvSpPr/>
          <p:nvPr/>
        </p:nvSpPr>
        <p:spPr bwMode="auto">
          <a:xfrm>
            <a:off x="437243" y="3467100"/>
            <a:ext cx="9285514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easy to miss answered prayers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have so much to be grateful for</a:t>
            </a:r>
          </a:p>
        </p:txBody>
      </p:sp>
    </p:spTree>
    <p:extLst>
      <p:ext uri="{BB962C8B-B14F-4D97-AF65-F5344CB8AC3E}">
        <p14:creationId xmlns:p14="http://schemas.microsoft.com/office/powerpoint/2010/main" val="25249434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48C8-DD87-B075-7F65-17ED1C8CA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EC8C9-0BD2-5687-B105-40B61895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E3D34E-336B-9015-64C7-CC7D20E5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alert 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/>
              <a:t>4 </a:t>
            </a:r>
            <a:r>
              <a:rPr lang="en-US" dirty="0"/>
              <a:t>that I may make it clear </a:t>
            </a:r>
            <a:br>
              <a:rPr lang="en-US" dirty="0"/>
            </a:br>
            <a:r>
              <a:rPr lang="en-US" dirty="0"/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06A7E3-2F16-ED75-680A-EDF5FE989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1D1269F-B08C-93EF-E6B1-A33700CEFF40}"/>
              </a:ext>
            </a:extLst>
          </p:cNvPr>
          <p:cNvSpPr/>
          <p:nvPr/>
        </p:nvSpPr>
        <p:spPr bwMode="auto">
          <a:xfrm>
            <a:off x="8118475" y="161925"/>
            <a:ext cx="167095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72983125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2C53-4E0C-E153-E12F-69A1AD2D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469DD-CB89-C6AA-3986-7DF2882A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0FF14E-7C5A-BD97-08ED-3237D455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Devote yourselves to prayer,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alert 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/>
              <a:t>4 </a:t>
            </a:r>
            <a:r>
              <a:rPr lang="en-US" dirty="0"/>
              <a:t>that I may make it clear </a:t>
            </a:r>
            <a:br>
              <a:rPr lang="en-US" dirty="0"/>
            </a:br>
            <a:r>
              <a:rPr lang="en-US" dirty="0"/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6440B1-3FE1-B375-B85D-804C6F691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D51D2BF-8964-D03C-7A2A-EDA757E11D11}"/>
              </a:ext>
            </a:extLst>
          </p:cNvPr>
          <p:cNvSpPr/>
          <p:nvPr/>
        </p:nvSpPr>
        <p:spPr bwMode="auto">
          <a:xfrm>
            <a:off x="8118475" y="161925"/>
            <a:ext cx="167095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06A38C7-75ED-855E-712F-A4DCA4C83F8E}"/>
              </a:ext>
            </a:extLst>
          </p:cNvPr>
          <p:cNvSpPr/>
          <p:nvPr/>
        </p:nvSpPr>
        <p:spPr bwMode="auto">
          <a:xfrm>
            <a:off x="169333" y="161544"/>
            <a:ext cx="7806267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know and pray God’s promises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Vague prayers may reveal lack of faith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prayer team and prayer list</a:t>
            </a:r>
          </a:p>
        </p:txBody>
      </p:sp>
    </p:spTree>
    <p:extLst>
      <p:ext uri="{BB962C8B-B14F-4D97-AF65-F5344CB8AC3E}">
        <p14:creationId xmlns:p14="http://schemas.microsoft.com/office/powerpoint/2010/main" val="3008295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94546-45B3-DE3B-8040-9E0A3AC3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9148FA-C34C-0C60-C396-576572A7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544405-2740-FA1A-6A6C-F65B46BD8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Devote yourselves to prayer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alert in it with an attitude of thanksgiving;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praying at the same time for us as well,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 may make it clear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way I ought to speak.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F256AF-4D44-C4CC-73E0-F5298585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Devotion to Prayer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02A1933-08CB-0318-E82B-AEB5833E2D81}"/>
              </a:ext>
            </a:extLst>
          </p:cNvPr>
          <p:cNvSpPr/>
          <p:nvPr/>
        </p:nvSpPr>
        <p:spPr bwMode="auto">
          <a:xfrm>
            <a:off x="279401" y="762000"/>
            <a:ext cx="73914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Practical steps: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find a way to hang in there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(Prayer list, cards, journal, app)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Praying together</a:t>
            </a:r>
          </a:p>
        </p:txBody>
      </p:sp>
    </p:spTree>
    <p:extLst>
      <p:ext uri="{BB962C8B-B14F-4D97-AF65-F5344CB8AC3E}">
        <p14:creationId xmlns:p14="http://schemas.microsoft.com/office/powerpoint/2010/main" val="26107549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F0DC-BCA6-8B9B-124F-4399E228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365B72-0A9D-8148-67A4-0D317F0B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F0876-577D-7E10-D388-2F5FD3477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Conduct yourselves with wisdom toward outsiders, making the most of the opportunity. </a:t>
            </a:r>
          </a:p>
          <a:p>
            <a:r>
              <a:rPr lang="en-US" baseline="30000" dirty="0"/>
              <a:t>6 </a:t>
            </a:r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salt, </a:t>
            </a:r>
            <a:br>
              <a:rPr lang="en-US" dirty="0"/>
            </a:br>
            <a:r>
              <a:rPr lang="en-US" dirty="0"/>
              <a:t>so that you will know how you </a:t>
            </a:r>
            <a:br>
              <a:rPr lang="en-US" dirty="0"/>
            </a:br>
            <a:r>
              <a:rPr lang="en-US" dirty="0"/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44AA13-F72C-4D26-254F-1BA4CDB8F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Wise Conduct</a:t>
            </a:r>
          </a:p>
        </p:txBody>
      </p:sp>
    </p:spTree>
    <p:extLst>
      <p:ext uri="{BB962C8B-B14F-4D97-AF65-F5344CB8AC3E}">
        <p14:creationId xmlns:p14="http://schemas.microsoft.com/office/powerpoint/2010/main" val="2637177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19C2E1E-87D8-CE13-8FB4-65F96A577317}"/>
              </a:ext>
            </a:extLst>
          </p:cNvPr>
          <p:cNvSpPr/>
          <p:nvPr/>
        </p:nvSpPr>
        <p:spPr bwMode="auto">
          <a:xfrm>
            <a:off x="224972" y="4732770"/>
            <a:ext cx="973182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Jesus, and your relationship with Him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ADC2861-6B71-E467-D618-7A92E5DEE5FA}"/>
              </a:ext>
            </a:extLst>
          </p:cNvPr>
          <p:cNvSpPr/>
          <p:nvPr/>
        </p:nvSpPr>
        <p:spPr bwMode="auto">
          <a:xfrm>
            <a:off x="605972" y="3897556"/>
            <a:ext cx="8969828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your mind…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3:1-4)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E1B8BDB3-822F-4239-A8E0-86DE090A5369}"/>
              </a:ext>
            </a:extLst>
          </p:cNvPr>
          <p:cNvSpPr/>
          <p:nvPr/>
        </p:nvSpPr>
        <p:spPr bwMode="auto">
          <a:xfrm>
            <a:off x="1139372" y="3059834"/>
            <a:ext cx="7903028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aside… Put on…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3:5-17)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1CC1DB51-3155-A698-0A9A-FE66FB10E17A}"/>
              </a:ext>
            </a:extLst>
          </p:cNvPr>
          <p:cNvSpPr/>
          <p:nvPr/>
        </p:nvSpPr>
        <p:spPr bwMode="auto">
          <a:xfrm>
            <a:off x="1825172" y="2213874"/>
            <a:ext cx="6531428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closest relationships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3:18-4:1)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34C62BE-4FE2-9C13-821B-AEC8CC0BCD7B}"/>
              </a:ext>
            </a:extLst>
          </p:cNvPr>
          <p:cNvSpPr/>
          <p:nvPr/>
        </p:nvSpPr>
        <p:spPr bwMode="auto">
          <a:xfrm>
            <a:off x="2519600" y="1367388"/>
            <a:ext cx="5151200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Relating to Non-Christians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4:2-6)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1B8CBD2-6E58-DF1D-5769-A4D3C0AF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C7C7C-BB7C-5EF7-F9CF-CDCEB469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DAD639-A032-A8BD-7F26-BE7875BA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DEF8D-0512-528A-9972-1F290626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Conduct yourselves with wisdom toward outsiders, making the most of the opportunity. </a:t>
            </a:r>
          </a:p>
          <a:p>
            <a:r>
              <a:rPr lang="en-US" baseline="30000" dirty="0"/>
              <a:t>6 </a:t>
            </a:r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salt, </a:t>
            </a:r>
            <a:br>
              <a:rPr lang="en-US" dirty="0"/>
            </a:br>
            <a:r>
              <a:rPr lang="en-US" dirty="0"/>
              <a:t>so that you will know how you </a:t>
            </a:r>
            <a:br>
              <a:rPr lang="en-US" dirty="0"/>
            </a:br>
            <a:r>
              <a:rPr lang="en-US" dirty="0"/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8B3193-7E4D-9FC0-BF9B-0F96E50BC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C5215F5-B40E-71BC-6DB7-DC1060A24017}"/>
              </a:ext>
            </a:extLst>
          </p:cNvPr>
          <p:cNvSpPr/>
          <p:nvPr/>
        </p:nvSpPr>
        <p:spPr bwMode="auto">
          <a:xfrm>
            <a:off x="4497915" y="3438525"/>
            <a:ext cx="5486400" cy="18097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Widespread slander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Overcome evil with good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12:17; cf. Matthew 5:16; John 13:35)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04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14AD3-6EE4-686D-A325-8E5DE3DC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1902D4-7052-ACB9-8D1E-0DD571B6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AE829-6625-FBE0-EE38-3CACC212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yourselves with </a:t>
            </a:r>
            <a:r>
              <a:rPr lang="en-US" dirty="0"/>
              <a:t>wisdom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toward outsiders, making the most of the opportunity.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your speech always be with grace,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though seasoned with salt,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know how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5044A-292F-299C-3F59-D6E5CD187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A1CBB6F-F2FF-2932-F42D-2AD63CD4197E}"/>
              </a:ext>
            </a:extLst>
          </p:cNvPr>
          <p:cNvSpPr/>
          <p:nvPr/>
        </p:nvSpPr>
        <p:spPr bwMode="auto">
          <a:xfrm>
            <a:off x="169333" y="762000"/>
            <a:ext cx="9821333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Wisdom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skills: awareness, tact, sensitivity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Self-awareness and managing our own emotions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to speak and when to be quiet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(Ecclesiastes 3:7)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Listening, observing</a:t>
            </a:r>
          </a:p>
        </p:txBody>
      </p:sp>
    </p:spTree>
    <p:extLst>
      <p:ext uri="{BB962C8B-B14F-4D97-AF65-F5344CB8AC3E}">
        <p14:creationId xmlns:p14="http://schemas.microsoft.com/office/powerpoint/2010/main" val="3711144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Social awareness is your ability </a:t>
            </a:r>
            <a:br>
              <a:rPr lang="en-US" dirty="0"/>
            </a:br>
            <a:r>
              <a:rPr lang="en-US" dirty="0"/>
              <a:t>to accurately pick up on emotions in other people </a:t>
            </a:r>
            <a:br>
              <a:rPr lang="en-US" dirty="0"/>
            </a:br>
            <a:r>
              <a:rPr lang="en-US" dirty="0"/>
              <a:t>and understand what </a:t>
            </a:r>
            <a:br>
              <a:rPr lang="en-US" dirty="0"/>
            </a:br>
            <a:r>
              <a:rPr lang="en-US" dirty="0"/>
              <a:t>is really going on with them.</a:t>
            </a:r>
          </a:p>
          <a:p>
            <a:r>
              <a:rPr lang="en-US" dirty="0"/>
              <a:t>Listening and observing are the most important elements of social awareness.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39206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To listen well and observe what’s going on around us, we have to stop doing many things we like to do.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385057868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C707-FCA0-351A-58FD-18D525E2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6469702" cy="4635500"/>
          </a:xfrm>
        </p:spPr>
        <p:txBody>
          <a:bodyPr/>
          <a:lstStyle/>
          <a:p>
            <a:r>
              <a:rPr lang="en-US" dirty="0"/>
              <a:t>We have to stop talking, </a:t>
            </a:r>
            <a:br>
              <a:rPr lang="en-US" dirty="0"/>
            </a:br>
            <a:r>
              <a:rPr lang="en-US" dirty="0"/>
              <a:t>stop the monologue that may be running through our minds, </a:t>
            </a:r>
          </a:p>
          <a:p>
            <a:r>
              <a:rPr lang="en-US" dirty="0"/>
              <a:t>stop anticipating the point the other person is about to make, and stop thinking ahead to </a:t>
            </a:r>
            <a:br>
              <a:rPr lang="en-US" dirty="0"/>
            </a:br>
            <a:r>
              <a:rPr lang="en-US" dirty="0"/>
              <a:t>what we are going to say next.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7206E-3356-B420-0541-C16E7B9536BF}"/>
              </a:ext>
            </a:extLst>
          </p:cNvPr>
          <p:cNvSpPr txBox="1">
            <a:spLocks/>
          </p:cNvSpPr>
          <p:nvPr/>
        </p:nvSpPr>
        <p:spPr bwMode="auto">
          <a:xfrm>
            <a:off x="6981886" y="4991100"/>
            <a:ext cx="289871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100" i="1" kern="0" dirty="0"/>
              <a:t>Bradberry, Travis and Jean Greaves, Emotional Intelligence 2.0 (</a:t>
            </a:r>
            <a:r>
              <a:rPr lang="en-US" sz="1100" i="1" kern="0" dirty="0" err="1"/>
              <a:t>TalentSmart</a:t>
            </a:r>
            <a:r>
              <a:rPr lang="en-US" sz="1100" i="1" kern="0" dirty="0"/>
              <a:t>, 2021), 36-37.</a:t>
            </a:r>
          </a:p>
        </p:txBody>
      </p:sp>
    </p:spTree>
    <p:extLst>
      <p:ext uri="{BB962C8B-B14F-4D97-AF65-F5344CB8AC3E}">
        <p14:creationId xmlns:p14="http://schemas.microsoft.com/office/powerpoint/2010/main" val="282605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3A8CB-3BE1-52C8-6323-412D68EF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F6EBFE-5755-6769-2E1A-5723C597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C43D8E-F862-EA5C-FB62-E42516D4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yourselves with wisdom toward outsiders, </a:t>
            </a:r>
            <a:r>
              <a:rPr lang="en-US" dirty="0"/>
              <a:t>making the most of the opportunity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your speech always be with grace,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though seasoned with salt,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know how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FF4F2-18B6-EC6D-6918-F2574F0161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92150D09-3669-DFBE-363E-119B9CF576BF}"/>
              </a:ext>
            </a:extLst>
          </p:cNvPr>
          <p:cNvSpPr/>
          <p:nvPr/>
        </p:nvSpPr>
        <p:spPr bwMode="auto">
          <a:xfrm>
            <a:off x="169333" y="1405283"/>
            <a:ext cx="9821333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make the most of every opportunity?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people ask what’s different about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they ask what you’re reading or doing later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Winsomely correcting a misconception about Christianity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(relationship vs. religion; do vs. done)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Answering a question about Christianity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Sharing your story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Sending someone a teaching or inviting them</a:t>
            </a:r>
          </a:p>
        </p:txBody>
      </p:sp>
    </p:spTree>
    <p:extLst>
      <p:ext uri="{BB962C8B-B14F-4D97-AF65-F5344CB8AC3E}">
        <p14:creationId xmlns:p14="http://schemas.microsoft.com/office/powerpoint/2010/main" val="25590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BB483-AC4F-1AEA-E4C6-CA18B2DB3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D519D5-1AF6-D032-1CF7-72A8D890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01C2E-01CF-B7A8-47DF-9141AF35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35" y="251289"/>
            <a:ext cx="9821333" cy="4838700"/>
          </a:xfrm>
        </p:spPr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yourselves with wisdom toward outsiders, making the most of the opportunity.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know how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AD0AB2-F3AE-6CC8-5E4B-9FEAE2F66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</p:spTree>
    <p:extLst>
      <p:ext uri="{BB962C8B-B14F-4D97-AF65-F5344CB8AC3E}">
        <p14:creationId xmlns:p14="http://schemas.microsoft.com/office/powerpoint/2010/main" val="521544610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F793-0C59-F67A-7B24-BBC46A4D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C0056-C635-9A75-7C37-40CCCDA0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F9A610-B621-9B58-CC24-22BEADED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yourselves with wisdom toward outsiders, making the most of the opportunity.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know how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0E1E13-B63E-E3AC-F8AA-391A01194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96BA5E1-FC73-561B-B0F0-E2FB74AEF59E}"/>
              </a:ext>
            </a:extLst>
          </p:cNvPr>
          <p:cNvSpPr/>
          <p:nvPr/>
        </p:nvSpPr>
        <p:spPr bwMode="auto">
          <a:xfrm>
            <a:off x="172508" y="2476500"/>
            <a:ext cx="9821333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grace… seasoned with salt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Winsome, attractive vs. rude, proud, irritating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Sprinkling in God’s grace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were “amazed by the gracious words that came from his lips”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4:22)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CE894-6072-2512-63CE-FA494E8AF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8BC5CC-7758-36B8-A3E7-518145CF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2325DF-EF39-3E6E-D61B-27781C00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 yourselves with wisdom toward outsiders, making the most of the opportunity. 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/>
              <a:t>Let your speech always be with grace, </a:t>
            </a:r>
            <a:br>
              <a:rPr lang="en-US" dirty="0"/>
            </a:br>
            <a:r>
              <a:rPr lang="en-US" dirty="0"/>
              <a:t>as though seasoned with salt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know how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respond to each person.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39B14E-165D-7D92-1AEC-F8112C29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Wise Conduct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EF59955-7954-978D-4DDD-6391DA5BEA0E}"/>
              </a:ext>
            </a:extLst>
          </p:cNvPr>
          <p:cNvSpPr/>
          <p:nvPr/>
        </p:nvSpPr>
        <p:spPr bwMode="auto">
          <a:xfrm>
            <a:off x="172508" y="2476500"/>
            <a:ext cx="9821333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grace… seasoned with salt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Showing warmth and kindness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Listening with curiosity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Pick your battles carefully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pay back evil for evil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12:17)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Willingness to apologize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91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4000" dirty="0"/>
              <a:t>Jesus cared enough to seek out the lost</a:t>
            </a:r>
          </a:p>
          <a:p>
            <a:pPr marL="285750" indent="-285750"/>
            <a:r>
              <a:rPr lang="en-US" sz="4000" dirty="0"/>
              <a:t>Living out your new identity means caring enough to do the same</a:t>
            </a:r>
          </a:p>
          <a:p>
            <a:pPr marL="285750" indent="-285750"/>
            <a:r>
              <a:rPr lang="en-US" sz="4000" dirty="0"/>
              <a:t>Involves devotion to prayer, wise behavior and gracious speech</a:t>
            </a:r>
          </a:p>
          <a:p>
            <a:pPr marL="285750" indent="-285750"/>
            <a:r>
              <a:rPr lang="en-US" sz="4000" dirty="0"/>
              <a:t>God may be speaking to you tonight!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D57C-0947-E9D7-7DF2-96C51ABC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7E00-BE1C-F8A3-13D9-C748047E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C5555-C37C-29A3-6A91-D51A07F9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the Father </a:t>
            </a:r>
            <a:r>
              <a:rPr lang="en-US" sz="1800" i="1" dirty="0"/>
              <a:t>(John 3:16)</a:t>
            </a:r>
            <a:endParaRPr lang="en-US" i="1" dirty="0"/>
          </a:p>
          <a:p>
            <a:r>
              <a:rPr lang="en-US" dirty="0"/>
              <a:t>	For God so loved the world that he gave his one and only Son, that whoever believes in him shall not perish but have eternal life.</a:t>
            </a:r>
            <a:endParaRPr lang="en-US" i="1" dirty="0"/>
          </a:p>
          <a:p>
            <a:r>
              <a:rPr lang="en-US" dirty="0"/>
              <a:t>Jesus </a:t>
            </a:r>
            <a:r>
              <a:rPr lang="en-US" sz="1800" i="1" dirty="0"/>
              <a:t>(Luke 19:10)</a:t>
            </a:r>
            <a:endParaRPr lang="en-US" i="1" dirty="0"/>
          </a:p>
          <a:p>
            <a:r>
              <a:rPr lang="en-US" dirty="0"/>
              <a:t>	The Son of Man has come to seek and to save that which was lost.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742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Speaking For God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(Colossians 4)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689600" y="3543300"/>
            <a:ext cx="4219786" cy="5909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Philemon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4BA90-5250-E2A9-77F9-FB15629B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8EAB-37DA-33F4-CB7B-2FF45F8E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BB5A0-E7CC-7A72-3142-90E9FE43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Christians </a:t>
            </a:r>
            <a:r>
              <a:rPr lang="en-US" sz="1800" i="1" dirty="0"/>
              <a:t>(2 Corinthians 5:17-20)</a:t>
            </a:r>
            <a:endParaRPr lang="en-US" i="1" dirty="0"/>
          </a:p>
          <a:p>
            <a:r>
              <a:rPr lang="en-US" dirty="0"/>
              <a:t>	Anyone who belongs to Christ has become a new person. The old life is gone; a new life has begun...</a:t>
            </a:r>
          </a:p>
          <a:p>
            <a:r>
              <a:rPr lang="en-US" dirty="0"/>
              <a:t>	We are Christ’s ambassadors; </a:t>
            </a:r>
            <a:br>
              <a:rPr lang="en-US" dirty="0"/>
            </a:br>
            <a:r>
              <a:rPr lang="en-US" dirty="0"/>
              <a:t>God is making his appeal through us.</a:t>
            </a:r>
          </a:p>
          <a:p>
            <a:r>
              <a:rPr lang="en-US" dirty="0"/>
              <a:t>	We speak for Christ when we plead,</a:t>
            </a:r>
            <a:br>
              <a:rPr lang="en-US" dirty="0"/>
            </a:br>
            <a:r>
              <a:rPr lang="en-US" dirty="0"/>
              <a:t>“Come back to God!”</a:t>
            </a:r>
          </a:p>
        </p:txBody>
      </p:sp>
    </p:spTree>
    <p:extLst>
      <p:ext uri="{BB962C8B-B14F-4D97-AF65-F5344CB8AC3E}">
        <p14:creationId xmlns:p14="http://schemas.microsoft.com/office/powerpoint/2010/main" val="1734151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3982B-2344-0EFF-666B-3BC4F36EE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6628-AEEB-80CE-3A74-9E8749D1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3F252-C23B-216A-89D5-10A8693A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you want to share Christ with others?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you shouldn’t share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68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D40E-6959-5D3F-26DC-E34B24DF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589F-3187-4CD4-6EB9-12CBBFEE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FB609-BDAB-BDA6-EDDD-407B825B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you want to share Christ with others?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you shouldn’t share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730CACF-7B71-69A3-8450-5DBB2A5C01ED}"/>
              </a:ext>
            </a:extLst>
          </p:cNvPr>
          <p:cNvSpPr/>
          <p:nvPr/>
        </p:nvSpPr>
        <p:spPr bwMode="auto">
          <a:xfrm>
            <a:off x="370196" y="1714500"/>
            <a:ext cx="943420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love the smell of your own farts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time you cried at a commercial for windshield wipers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you whisper encouragement to your plants…</a:t>
            </a:r>
          </a:p>
        </p:txBody>
      </p:sp>
    </p:spTree>
    <p:extLst>
      <p:ext uri="{BB962C8B-B14F-4D97-AF65-F5344CB8AC3E}">
        <p14:creationId xmlns:p14="http://schemas.microsoft.com/office/powerpoint/2010/main" val="3085655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9A781-B5EE-F070-36C9-4A23C77D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35EE-8E27-A08A-DC28-AE440F20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ACA7-2037-C87C-2D45-4C8C80923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you want to share Christ with others?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you shouldn’t share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it would be weird </a:t>
            </a:r>
            <a:r>
              <a:rPr lang="en-US" i="1" dirty="0"/>
              <a:t>not</a:t>
            </a:r>
            <a:r>
              <a:rPr lang="en-US" dirty="0"/>
              <a:t> to share</a:t>
            </a:r>
          </a:p>
          <a:p>
            <a:pPr marL="0" indent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CDDE7D-3ADD-0118-28A9-D1A54C5C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71" y="1995546"/>
            <a:ext cx="5402954" cy="36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7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5BA8-0BF2-96C2-2395-3BA57708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D7DC-E581-ACC0-B8AA-913C98A8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to Non-Christians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13343-BAC5-5746-386A-602DA4ABE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you want to share Christ with others?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you shouldn’t share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it would be weird </a:t>
            </a:r>
            <a:r>
              <a:rPr lang="en-US" i="1" dirty="0"/>
              <a:t>not</a:t>
            </a:r>
            <a:r>
              <a:rPr lang="en-US" dirty="0"/>
              <a:t> to share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things are so beneficial you have to share!</a:t>
            </a:r>
          </a:p>
        </p:txBody>
      </p:sp>
    </p:spTree>
    <p:extLst>
      <p:ext uri="{BB962C8B-B14F-4D97-AF65-F5344CB8AC3E}">
        <p14:creationId xmlns:p14="http://schemas.microsoft.com/office/powerpoint/2010/main" val="299435833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Devote yourselves to prayer, </a:t>
            </a:r>
            <a:br>
              <a:rPr lang="en-US" dirty="0"/>
            </a:br>
            <a:r>
              <a:rPr lang="en-US" dirty="0"/>
              <a:t>keeping alert in it with an attitude of thanksgiving;</a:t>
            </a:r>
          </a:p>
          <a:p>
            <a:r>
              <a:rPr lang="en-US" baseline="30000" dirty="0"/>
              <a:t>3 </a:t>
            </a:r>
            <a:r>
              <a:rPr lang="en-US" dirty="0"/>
              <a:t>praying at the same time for us as well, </a:t>
            </a:r>
            <a:br>
              <a:rPr lang="en-US" dirty="0"/>
            </a:br>
            <a:r>
              <a:rPr lang="en-US" dirty="0"/>
              <a:t>that God will open up to us a door for the word, so that we may speak forth the mystery of Christ, for which I have also been imprisoned;</a:t>
            </a:r>
          </a:p>
          <a:p>
            <a:r>
              <a:rPr lang="en-US" baseline="30000" dirty="0"/>
              <a:t>4 </a:t>
            </a:r>
            <a:r>
              <a:rPr lang="en-US" dirty="0"/>
              <a:t>that I may make it clear </a:t>
            </a:r>
            <a:br>
              <a:rPr lang="en-US" dirty="0"/>
            </a:br>
            <a:r>
              <a:rPr lang="en-US" dirty="0"/>
              <a:t>in the way I ought to speak.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Devotion to Prayer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2052</Words>
  <Application>Microsoft Office PowerPoint</Application>
  <PresentationFormat>Custom</PresentationFormat>
  <Paragraphs>213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Speaking For God</vt:lpstr>
      <vt:lpstr>Colossians</vt:lpstr>
      <vt:lpstr>Relating to Non-Christians</vt:lpstr>
      <vt:lpstr>Relating to Non-Christians</vt:lpstr>
      <vt:lpstr>Relating to Non-Christians</vt:lpstr>
      <vt:lpstr>Relating to Non-Christians</vt:lpstr>
      <vt:lpstr>Relating to Non-Christians</vt:lpstr>
      <vt:lpstr>Relating to Non-Christians</vt:lpstr>
      <vt:lpstr>Colossians 4</vt:lpstr>
      <vt:lpstr>Colossians 4</vt:lpstr>
      <vt:lpstr>PowerPoint Presentation</vt:lpstr>
      <vt:lpstr>Colossians 4</vt:lpstr>
      <vt:lpstr>Colossians 4</vt:lpstr>
      <vt:lpstr>Colossians 4</vt:lpstr>
      <vt:lpstr>Colossians 4</vt:lpstr>
      <vt:lpstr>Colossians 4</vt:lpstr>
      <vt:lpstr>Colossians 4</vt:lpstr>
      <vt:lpstr>Colossians 4</vt:lpstr>
      <vt:lpstr>Colossians 4</vt:lpstr>
      <vt:lpstr>Colossians 4</vt:lpstr>
      <vt:lpstr>Colossians 4</vt:lpstr>
      <vt:lpstr>PowerPoint Presentation</vt:lpstr>
      <vt:lpstr>PowerPoint Presentation</vt:lpstr>
      <vt:lpstr>PowerPoint Presentation</vt:lpstr>
      <vt:lpstr>Colossians 4</vt:lpstr>
      <vt:lpstr>Colossians 4</vt:lpstr>
      <vt:lpstr>Colossians 4</vt:lpstr>
      <vt:lpstr>Colossians 4</vt:lpstr>
      <vt:lpstr>Conclusions</vt:lpstr>
      <vt:lpstr>Speaking For God (Colossians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2025-06-29T19:32:17Z</dcterms:created>
  <dcterms:modified xsi:type="dcterms:W3CDTF">2025-06-29T19:32:30Z</dcterms:modified>
</cp:coreProperties>
</file>