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1273" r:id="rId2"/>
    <p:sldId id="7322" r:id="rId3"/>
    <p:sldId id="7432" r:id="rId4"/>
    <p:sldId id="7433" r:id="rId5"/>
    <p:sldId id="7434" r:id="rId6"/>
    <p:sldId id="7435" r:id="rId7"/>
    <p:sldId id="7436" r:id="rId8"/>
    <p:sldId id="7440" r:id="rId9"/>
    <p:sldId id="7441" r:id="rId10"/>
    <p:sldId id="7442" r:id="rId11"/>
    <p:sldId id="7443" r:id="rId12"/>
    <p:sldId id="7444" r:id="rId13"/>
    <p:sldId id="7405" r:id="rId14"/>
    <p:sldId id="7447" r:id="rId15"/>
    <p:sldId id="7448" r:id="rId16"/>
    <p:sldId id="7449" r:id="rId17"/>
    <p:sldId id="7450" r:id="rId18"/>
    <p:sldId id="7452" r:id="rId19"/>
    <p:sldId id="7453" r:id="rId20"/>
    <p:sldId id="7454" r:id="rId21"/>
    <p:sldId id="7456" r:id="rId22"/>
    <p:sldId id="7457" r:id="rId23"/>
    <p:sldId id="7451" r:id="rId24"/>
    <p:sldId id="7458" r:id="rId25"/>
    <p:sldId id="7398" r:id="rId26"/>
    <p:sldId id="6665" r:id="rId27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58D33-A627-4726-9231-3595FACCB53D}" v="2134" dt="2025-05-05T23:21:23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47" autoAdjust="0"/>
    <p:restoredTop sz="90476" autoAdjust="0"/>
  </p:normalViewPr>
  <p:slideViewPr>
    <p:cSldViewPr>
      <p:cViewPr varScale="1">
        <p:scale>
          <a:sx n="72" d="100"/>
          <a:sy n="72" d="100"/>
        </p:scale>
        <p:origin x="64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AAA03-9BAB-0E7A-7BA3-10108709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1E4C89A-E682-DA8E-39DC-DF8FC3F25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B19FAD3-7F28-EF7B-E514-5720225A6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68628F1-795D-862C-7C52-099A6B418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48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FEE0-28AE-36FA-D46F-C3D408EFD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CC8FBDA-304D-45B6-B3B3-D82029D33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2C253F0-A6B4-E84E-F72D-314D4351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F03F566-68B2-9191-7E7F-16F9064D5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69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6C6F8-A9DC-4A41-9FE7-288CA33BF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D97B376-24AB-9EE0-8512-1218E75B8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3790997-E308-2DFD-7AFC-B71A85ED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76D4BD5-6DB4-314C-5D6D-3BD9BB167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57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706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202B-A0F8-3169-84AD-AE73BE86E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40B673A-7C7E-84B0-B008-BC6995ECD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CFF0DFB-E9F1-2587-92EA-71EDC8D2B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895C075-DC0F-1B82-E497-872140260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84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26730-FCF2-9FCB-0F98-0A9854CC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AF1FF7F-CE49-229F-ABA7-8DC28E1EA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0347F02-CC81-981D-A02D-50C6520FA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0250BC0-65F9-59CA-1FFD-CE68A62A6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5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3BFE3-32C7-FBA7-0952-83D4D19BA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8CAD861-2E7C-20D9-BE12-BDC9C2F09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C52094B-12D2-752D-DBF7-20A194C2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8410622-DA80-6D38-1BC3-204600085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03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06EDB-4CC4-C531-757F-D6BFF141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3AB9B67-3C6B-E0CB-BBAD-BC1F2B51A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71BA54C-0AFA-AF6C-BDB7-1C8E08E9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2B69C76-7065-840F-214D-2BD36A5D7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113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CB08D-5659-F3B1-2D76-6382D73A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D8732E4-EE2D-4816-6040-C412E4DAA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785768E-1C40-A620-FFDC-1CFD5AA3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0D6917-2F51-0BD6-112A-6F9E8A64B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60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0042C-A7F9-D8B3-3648-EBB03BDA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72F4BDD-844E-7312-9C52-06EA6B7C8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FC8A128-B03A-B8F7-427B-85E23FF9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62C65B0-6D00-8E07-8734-C8C756C91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41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F7DC-24EE-759B-BEDE-3A5831A3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BDE1301-DAEB-9778-BB56-4FE2D6DCC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E68AF65-39D2-DC3C-E4AC-DD0709A58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B1AA7F3-C44F-CB34-3B3A-8E8513742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68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9A0-E82D-8C23-4563-38FDC5FFA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7F452E0-94ED-B804-B4E3-A38B257D15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E2FED57-397F-7A58-7C79-8DF67A7A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F41D06A-4CCD-2B47-95D9-902EF2076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20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709B-00F3-5BE9-B63D-C303D53A1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AB329D9-19CC-D66A-7F42-46B39FB59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D73707-7627-85FA-A593-306FA0C6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D96375E-0283-923E-931E-5D2AF83F3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20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37631-94A1-EC0E-7BC9-FAD3284DB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E7BAFDD-9A78-7819-CB55-296612262E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81B7C85-D484-D9F7-7D5C-C93839E9E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A69E865-A6EC-FDFA-41E3-B9C404410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31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838D7-0903-C2FF-616A-92B9C981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93F47EF-18BD-E291-804C-7921A3724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B7E8663-2E3E-755F-88C6-7CD8ADA6F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41AE072-D518-F04E-8FB0-D51D1214F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6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Walking Lessons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Colossians 2:4-15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634E0-2964-BD52-BD6B-E4424BED2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08627-5F7F-F94B-C52A-FC5B9987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5D842-38B5-4527-B010-E3D4587B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been firmly rooted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now being built up in Him</a:t>
            </a:r>
          </a:p>
          <a:p>
            <a:r>
              <a:rPr lang="en-US" dirty="0"/>
              <a:t>and </a:t>
            </a:r>
            <a:r>
              <a:rPr lang="en-US" u="sng" dirty="0"/>
              <a:t>being established in the faith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just as you were instructed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18307C-65EB-E7C3-17EB-F40363AC2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Grow Stronger</a:t>
            </a:r>
          </a:p>
        </p:txBody>
      </p:sp>
    </p:spTree>
    <p:extLst>
      <p:ext uri="{BB962C8B-B14F-4D97-AF65-F5344CB8AC3E}">
        <p14:creationId xmlns:p14="http://schemas.microsoft.com/office/powerpoint/2010/main" val="104975743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D1AEF-0100-BE5A-0689-EC75C179F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203341-011B-7DE2-6B2D-3ACC0D82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7C386-47B4-35B2-4092-ADB029E57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Grow Stronger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0627C-52F9-71D3-C9EB-11FEEF5BF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been firmly rooted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now being built up in Him</a:t>
            </a:r>
          </a:p>
          <a:p>
            <a:r>
              <a:rPr lang="en-US" dirty="0"/>
              <a:t>and </a:t>
            </a:r>
            <a:r>
              <a:rPr lang="en-US" u="sng" dirty="0"/>
              <a:t>being established in the faith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just as you were instructed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38F5068B-386A-02D1-CD84-FA3455B84262}"/>
              </a:ext>
            </a:extLst>
          </p:cNvPr>
          <p:cNvSpPr/>
          <p:nvPr/>
        </p:nvSpPr>
        <p:spPr bwMode="auto">
          <a:xfrm>
            <a:off x="2184400" y="217235"/>
            <a:ext cx="785054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Growing in toughness, stability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teach you, often through others</a:t>
            </a:r>
          </a:p>
        </p:txBody>
      </p:sp>
    </p:spTree>
    <p:extLst>
      <p:ext uri="{BB962C8B-B14F-4D97-AF65-F5344CB8AC3E}">
        <p14:creationId xmlns:p14="http://schemas.microsoft.com/office/powerpoint/2010/main" val="2578792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766D3-2A6C-AE38-124A-AC0BBAB9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9C3FA3-0431-0513-DC51-112E6C52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68A46-9B1E-F314-7B64-0373C1D9E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Grow Stronger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B906C-E058-9589-83B1-1533474E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been firmly rooted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now being built up in Him</a:t>
            </a:r>
          </a:p>
          <a:p>
            <a:r>
              <a:rPr lang="en-US" dirty="0"/>
              <a:t>and </a:t>
            </a:r>
            <a:r>
              <a:rPr lang="en-US" u="sng" dirty="0"/>
              <a:t>being established in the faith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just as you were instructed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202ECD2F-E32D-6D97-010B-E1F98E150663}"/>
              </a:ext>
            </a:extLst>
          </p:cNvPr>
          <p:cNvSpPr/>
          <p:nvPr/>
        </p:nvSpPr>
        <p:spPr bwMode="auto">
          <a:xfrm>
            <a:off x="2184400" y="217235"/>
            <a:ext cx="785054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Eventually you can digest the deeper truths about Christ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2:9-15)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370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E6AB-0953-7A5D-4302-0846D8AA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D62DD-7CC4-370B-3300-7CC3DEDE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u="sng" dirty="0"/>
              <a:t>In Christ</a:t>
            </a:r>
            <a:r>
              <a:rPr lang="en-US" dirty="0"/>
              <a:t> you have been </a:t>
            </a:r>
            <a:r>
              <a:rPr lang="en-US" u="sng" dirty="0"/>
              <a:t>made complete</a:t>
            </a:r>
            <a:r>
              <a:rPr lang="en-US" dirty="0"/>
              <a:t>,</a:t>
            </a:r>
          </a:p>
          <a:p>
            <a:r>
              <a:rPr lang="en-US" dirty="0"/>
              <a:t>who is the head over all rule and authority;</a:t>
            </a:r>
          </a:p>
          <a:p>
            <a:r>
              <a:rPr lang="en-US" baseline="30000" dirty="0"/>
              <a:t>11 </a:t>
            </a:r>
            <a:r>
              <a:rPr lang="en-US" dirty="0"/>
              <a:t>and </a:t>
            </a:r>
            <a:r>
              <a:rPr lang="en-US" u="sng" dirty="0"/>
              <a:t>in Him</a:t>
            </a:r>
            <a:r>
              <a:rPr lang="en-US" dirty="0"/>
              <a:t> you were also </a:t>
            </a:r>
            <a:r>
              <a:rPr lang="en-US" u="sng" dirty="0"/>
              <a:t>circumcised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19552-54B8-3D95-B14D-2BBB7C9A5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Grasp the Deeper Truths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E6AB-0953-7A5D-4302-0846D8AA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D62DD-7CC4-370B-3300-7CC3DEDE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and </a:t>
            </a:r>
            <a:r>
              <a:rPr lang="en-US" u="sng" dirty="0"/>
              <a:t>in Him</a:t>
            </a:r>
            <a:r>
              <a:rPr lang="en-US" dirty="0"/>
              <a:t> you were also </a:t>
            </a:r>
            <a:r>
              <a:rPr lang="en-US" u="sng" dirty="0"/>
              <a:t>circumcised</a:t>
            </a:r>
            <a:r>
              <a:rPr lang="en-US" dirty="0"/>
              <a:t> </a:t>
            </a:r>
          </a:p>
          <a:p>
            <a:r>
              <a:rPr lang="en-US" dirty="0"/>
              <a:t>with a circumcision made without hands,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19552-54B8-3D95-B14D-2BBB7C9A5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Grasp the Deeper Truths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8DEC125-3070-B79D-F498-1E58A44B1CD4}"/>
              </a:ext>
            </a:extLst>
          </p:cNvPr>
          <p:cNvSpPr/>
          <p:nvPr/>
        </p:nvSpPr>
        <p:spPr bwMode="auto">
          <a:xfrm>
            <a:off x="355599" y="1409700"/>
            <a:ext cx="9448802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Circumcise your hearts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(Deuteronomy 10:16)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65553FF-1EF4-C7B3-927C-2400B3A8E04D}"/>
              </a:ext>
            </a:extLst>
          </p:cNvPr>
          <p:cNvSpPr/>
          <p:nvPr/>
        </p:nvSpPr>
        <p:spPr bwMode="auto">
          <a:xfrm>
            <a:off x="355598" y="2171700"/>
            <a:ext cx="9448802" cy="1366528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your God will circumcise your hearts…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may love him with all your heart 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(Deuteronomy 30:6)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94B534-396C-32A3-BA62-02E07C5FE05D}"/>
              </a:ext>
            </a:extLst>
          </p:cNvPr>
          <p:cNvSpPr/>
          <p:nvPr/>
        </p:nvSpPr>
        <p:spPr bwMode="auto">
          <a:xfrm>
            <a:off x="355598" y="3714370"/>
            <a:ext cx="9448802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Jewish people focused on the outward ritual,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could never change the heart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CC4D6-FE8C-8353-9523-50FAD6D1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35A9-6E66-D710-7734-7B3CA2E5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F756-2B07-C2D7-0D5C-CBCBB0DB1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and </a:t>
            </a:r>
            <a:r>
              <a:rPr lang="en-US" u="sng" dirty="0"/>
              <a:t>in Him</a:t>
            </a:r>
            <a:r>
              <a:rPr lang="en-US" dirty="0"/>
              <a:t> you were also </a:t>
            </a:r>
            <a:r>
              <a:rPr lang="en-US" u="sng" dirty="0"/>
              <a:t>circumcised</a:t>
            </a:r>
            <a:r>
              <a:rPr lang="en-US" dirty="0"/>
              <a:t> </a:t>
            </a:r>
          </a:p>
          <a:p>
            <a:r>
              <a:rPr lang="en-US" dirty="0"/>
              <a:t>with a circumcision made without hands,</a:t>
            </a:r>
          </a:p>
          <a:p>
            <a:r>
              <a:rPr lang="en-US" dirty="0"/>
              <a:t>in the removal of the body of the flesh </a:t>
            </a:r>
            <a:br>
              <a:rPr lang="en-US" dirty="0"/>
            </a:br>
            <a:r>
              <a:rPr lang="en-US" dirty="0"/>
              <a:t>by the circumcision of Christ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689F3-5B50-6BE7-DD37-5966D72E7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Grasp the Deeper Truths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9D8759-DC5B-006C-D9B2-A7D0B71DF337}"/>
              </a:ext>
            </a:extLst>
          </p:cNvPr>
          <p:cNvSpPr/>
          <p:nvPr/>
        </p:nvSpPr>
        <p:spPr bwMode="auto">
          <a:xfrm>
            <a:off x="355598" y="2628900"/>
            <a:ext cx="9448802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our conversion, Christ performs radical spiritual surgery, removing our old guilty identity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C921A91-BBEB-BBE3-DBA2-8A3754EE014F}"/>
              </a:ext>
            </a:extLst>
          </p:cNvPr>
          <p:cNvSpPr/>
          <p:nvPr/>
        </p:nvSpPr>
        <p:spPr bwMode="auto">
          <a:xfrm>
            <a:off x="355598" y="3923292"/>
            <a:ext cx="9448802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“Our old self was crucified with Him”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6:6)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88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ECA1B-293E-9A68-22CB-E1A028EB7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BEF7-6B7E-C790-2EE9-52C861F2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F982-BD89-AECD-F5E6-01FB8C1B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</a:t>
            </a:r>
            <a:r>
              <a:rPr lang="en-US" dirty="0"/>
              <a:t> having been </a:t>
            </a:r>
            <a:r>
              <a:rPr lang="en-US" u="sng" dirty="0"/>
              <a:t>buried with Him</a:t>
            </a:r>
            <a:r>
              <a:rPr lang="en-US" dirty="0"/>
              <a:t> in baptism, </a:t>
            </a:r>
          </a:p>
          <a:p>
            <a:r>
              <a:rPr lang="en-US" dirty="0"/>
              <a:t>in which you were also </a:t>
            </a:r>
            <a:r>
              <a:rPr lang="en-US" u="sng" dirty="0"/>
              <a:t>raised up with Him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through faith in the working of God, </a:t>
            </a:r>
            <a:br>
              <a:rPr lang="en-US" dirty="0"/>
            </a:br>
            <a:r>
              <a:rPr lang="en-US" dirty="0"/>
              <a:t>who raised Him from the dead.</a:t>
            </a:r>
          </a:p>
          <a:p>
            <a:r>
              <a:rPr lang="en-US" baseline="30000" dirty="0"/>
              <a:t>13 </a:t>
            </a:r>
            <a:r>
              <a:rPr lang="en-US" dirty="0"/>
              <a:t>When you were dead in your transgressions </a:t>
            </a:r>
            <a:br>
              <a:rPr lang="en-US" dirty="0"/>
            </a:br>
            <a:r>
              <a:rPr lang="en-US" dirty="0"/>
              <a:t>and the uncircumcision of your flesh,</a:t>
            </a:r>
          </a:p>
          <a:p>
            <a:r>
              <a:rPr lang="en-US" dirty="0"/>
              <a:t>He made you </a:t>
            </a:r>
            <a:r>
              <a:rPr lang="en-US" u="sng" dirty="0"/>
              <a:t>alive together with Him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having forgiven us all our transgressions,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707CE-83D0-D079-0BC0-5013E785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Grasp the Deeper Truths</a:t>
            </a:r>
          </a:p>
        </p:txBody>
      </p:sp>
    </p:spTree>
    <p:extLst>
      <p:ext uri="{BB962C8B-B14F-4D97-AF65-F5344CB8AC3E}">
        <p14:creationId xmlns:p14="http://schemas.microsoft.com/office/powerpoint/2010/main" val="1665503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9">
            <a:extLst>
              <a:ext uri="{FF2B5EF4-FFF2-40B4-BE49-F238E27FC236}">
                <a16:creationId xmlns:a16="http://schemas.microsoft.com/office/drawing/2014/main" id="{3EC7CE94-4E00-354F-F94B-01E35984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381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Old “You”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3E8B80-25E8-8550-9BDF-E9A40C3BEE6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276600"/>
            <a:ext cx="152400" cy="533400"/>
            <a:chOff x="-336" y="1008"/>
            <a:chExt cx="96" cy="3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88D48B-B559-0184-313F-79AE82721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2878172-A4AB-A630-88DD-9CC17ADDD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C785B44F-3ABF-477E-FA4F-B55C03D47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2EE3D8D1-0193-8297-08AD-6BAE7DF65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FAB92538-247A-EDE9-9EA2-F8F875387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380287-3578-1636-3402-94E25E5CBDDD}"/>
              </a:ext>
            </a:extLst>
          </p:cNvPr>
          <p:cNvSpPr txBox="1">
            <a:spLocks/>
          </p:cNvSpPr>
          <p:nvPr/>
        </p:nvSpPr>
        <p:spPr bwMode="auto">
          <a:xfrm>
            <a:off x="914400" y="914400"/>
            <a:ext cx="2819400" cy="2086725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Incomplete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Guilty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dead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F4DA2C-C202-A008-0139-9D1074293CE8}"/>
              </a:ext>
            </a:extLst>
          </p:cNvPr>
          <p:cNvCxnSpPr>
            <a:cxnSpLocks/>
          </p:cNvCxnSpPr>
          <p:nvPr/>
        </p:nvCxnSpPr>
        <p:spPr bwMode="auto">
          <a:xfrm>
            <a:off x="5123543" y="0"/>
            <a:ext cx="0" cy="5715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A308FC-6DC2-5C2B-975C-763FC20752E1}"/>
              </a:ext>
            </a:extLst>
          </p:cNvPr>
          <p:cNvGrpSpPr/>
          <p:nvPr/>
        </p:nvGrpSpPr>
        <p:grpSpPr>
          <a:xfrm>
            <a:off x="6756400" y="1066800"/>
            <a:ext cx="1371600" cy="2743200"/>
            <a:chOff x="4953000" y="1676400"/>
            <a:chExt cx="1371600" cy="2743200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18F6FEC9-C93C-B466-42B9-75B1FEA0F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676400"/>
              <a:ext cx="1371600" cy="2743200"/>
              <a:chOff x="4032" y="2352"/>
              <a:chExt cx="864" cy="1728"/>
            </a:xfrm>
          </p:grpSpPr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D6A5C0CF-208C-0D39-653F-F8F1EF3AE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2CBDCD5F-0965-4AB8-5FC0-C0F49BDC6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4ED8F4FA-A423-224A-6564-701372357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BF0D17E2-F474-8257-0A8F-CCCC188A4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AA1F7233-B01D-BFD0-AFF4-1EC37BE71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84E775F2-7BED-57ED-E762-E92296109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AB8B0BEA-BEED-2E09-705F-08BEB2A83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F2F653E-B2DC-BB7D-6761-0D55CE1D8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0" y="1787525"/>
              <a:ext cx="990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6 C 0.09722 -0.06037 0.19479 -0.12049 0.27951 -0.14339 C 0.36424 -0.16605 0.43611 -0.15102 0.50833 -0.13599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55341-2FF9-CCCA-2940-A18AFABB8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9">
            <a:extLst>
              <a:ext uri="{FF2B5EF4-FFF2-40B4-BE49-F238E27FC236}">
                <a16:creationId xmlns:a16="http://schemas.microsoft.com/office/drawing/2014/main" id="{AF3AC511-E7F1-121A-B372-4304FD341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381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Old “You”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905B72-571A-19BA-326F-1812FB36C112}"/>
              </a:ext>
            </a:extLst>
          </p:cNvPr>
          <p:cNvSpPr txBox="1">
            <a:spLocks/>
          </p:cNvSpPr>
          <p:nvPr/>
        </p:nvSpPr>
        <p:spPr bwMode="auto">
          <a:xfrm>
            <a:off x="914400" y="914400"/>
            <a:ext cx="2819400" cy="2086725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Incomplete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Guilty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dead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63D060-187C-A739-A770-BC684E14B15C}"/>
              </a:ext>
            </a:extLst>
          </p:cNvPr>
          <p:cNvCxnSpPr>
            <a:cxnSpLocks/>
          </p:cNvCxnSpPr>
          <p:nvPr/>
        </p:nvCxnSpPr>
        <p:spPr bwMode="auto">
          <a:xfrm>
            <a:off x="5123543" y="0"/>
            <a:ext cx="0" cy="5715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F565CB-28D5-21C7-A9B4-0327DF281844}"/>
              </a:ext>
            </a:extLst>
          </p:cNvPr>
          <p:cNvGrpSpPr/>
          <p:nvPr/>
        </p:nvGrpSpPr>
        <p:grpSpPr>
          <a:xfrm>
            <a:off x="6756400" y="1066800"/>
            <a:ext cx="1371600" cy="2743200"/>
            <a:chOff x="4953000" y="1676400"/>
            <a:chExt cx="1371600" cy="2743200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F8EF3833-7AAA-E6AD-9BE0-B9B86F471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676400"/>
              <a:ext cx="1371600" cy="2743200"/>
              <a:chOff x="4032" y="2352"/>
              <a:chExt cx="864" cy="1728"/>
            </a:xfrm>
          </p:grpSpPr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EB587BBB-9468-D736-10F5-78A85A74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2ECE2263-A2C5-605D-887E-49BEBA0D3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39FDA572-557A-EF3B-FB57-852A08BD1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5711F0BF-B5DE-2360-DF8C-86434058B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6D0F17AA-CC31-686B-F080-0838B7F1F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A5C403AA-9EA2-430F-BA4E-48AC3489F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33AA5537-F491-BEDA-28C9-DFC9BCD47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A2D75CD5-D981-C500-F0DA-E15FE5677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0" y="1787525"/>
              <a:ext cx="990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JC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C3ABBA-1105-69D5-2468-B4BAB9AF0927}"/>
              </a:ext>
            </a:extLst>
          </p:cNvPr>
          <p:cNvSpPr txBox="1">
            <a:spLocks/>
          </p:cNvSpPr>
          <p:nvPr/>
        </p:nvSpPr>
        <p:spPr bwMode="auto">
          <a:xfrm>
            <a:off x="5232402" y="4038600"/>
            <a:ext cx="4858654" cy="1089529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died with Christ</a:t>
            </a:r>
          </a:p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were raised with him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F18C8DE1-ABAE-B5F4-5D03-8CEE4F1443CC}"/>
              </a:ext>
            </a:extLst>
          </p:cNvPr>
          <p:cNvGrpSpPr>
            <a:grpSpLocks/>
          </p:cNvGrpSpPr>
          <p:nvPr/>
        </p:nvGrpSpPr>
        <p:grpSpPr bwMode="auto">
          <a:xfrm>
            <a:off x="7365206" y="2515506"/>
            <a:ext cx="152400" cy="533400"/>
            <a:chOff x="5958" y="5088"/>
            <a:chExt cx="96" cy="336"/>
          </a:xfrm>
        </p:grpSpPr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9C4B4D7A-8717-816A-76E6-FF311161F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A51DE82-5EFA-B6A1-8081-0740B15EA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51A9E8B-13A4-D743-3C38-8FA2F3217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59234C95-C298-86FB-DE6B-FE26F8A80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90FCAD39-69B9-E139-6B3D-53BA76283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8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I say this so that no one will delude you </a:t>
            </a:r>
            <a:br>
              <a:rPr lang="en-US" dirty="0"/>
            </a:br>
            <a:r>
              <a:rPr lang="en-US" dirty="0"/>
              <a:t>with persuasive argument.</a:t>
            </a:r>
          </a:p>
          <a:p>
            <a:r>
              <a:rPr lang="en-US" baseline="30000" dirty="0"/>
              <a:t>5 </a:t>
            </a:r>
            <a:r>
              <a:rPr lang="en-US" dirty="0"/>
              <a:t>For even though I am absent in body, </a:t>
            </a:r>
            <a:br>
              <a:rPr lang="en-US" dirty="0"/>
            </a:br>
            <a:r>
              <a:rPr lang="en-US" dirty="0"/>
              <a:t>nevertheless I am with you in spirit,</a:t>
            </a:r>
          </a:p>
          <a:p>
            <a:r>
              <a:rPr lang="en-US" dirty="0"/>
              <a:t>rejoicing to see your </a:t>
            </a:r>
            <a:r>
              <a:rPr lang="en-US" u="sng" dirty="0"/>
              <a:t>good discipline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u="sng" dirty="0"/>
              <a:t>stability</a:t>
            </a:r>
            <a:r>
              <a:rPr lang="en-US" dirty="0"/>
              <a:t> of your faith in Christ.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7937FFCA-1693-ACE0-1F07-7E5D3BAE46E3}"/>
              </a:ext>
            </a:extLst>
          </p:cNvPr>
          <p:cNvSpPr/>
          <p:nvPr/>
        </p:nvSpPr>
        <p:spPr bwMode="auto">
          <a:xfrm>
            <a:off x="189241" y="4305300"/>
            <a:ext cx="4148666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 in numbers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61A1-01DE-7437-5595-2CC00181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9">
            <a:extLst>
              <a:ext uri="{FF2B5EF4-FFF2-40B4-BE49-F238E27FC236}">
                <a16:creationId xmlns:a16="http://schemas.microsoft.com/office/drawing/2014/main" id="{75E29239-3047-DB7A-8EBC-B956E9C1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381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Old “You”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BED7C2-9DD9-7F37-CA03-546977297E82}"/>
              </a:ext>
            </a:extLst>
          </p:cNvPr>
          <p:cNvSpPr txBox="1">
            <a:spLocks/>
          </p:cNvSpPr>
          <p:nvPr/>
        </p:nvSpPr>
        <p:spPr bwMode="auto">
          <a:xfrm>
            <a:off x="914400" y="914400"/>
            <a:ext cx="2819400" cy="2086725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Incomplete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Guilty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dead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6ECC84-135E-3D26-184D-FDE8ED0DECFB}"/>
              </a:ext>
            </a:extLst>
          </p:cNvPr>
          <p:cNvCxnSpPr>
            <a:cxnSpLocks/>
          </p:cNvCxnSpPr>
          <p:nvPr/>
        </p:nvCxnSpPr>
        <p:spPr bwMode="auto">
          <a:xfrm>
            <a:off x="5123543" y="0"/>
            <a:ext cx="0" cy="5715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23F153-13BE-7020-C025-0ECDF99FF9AA}"/>
              </a:ext>
            </a:extLst>
          </p:cNvPr>
          <p:cNvGrpSpPr/>
          <p:nvPr/>
        </p:nvGrpSpPr>
        <p:grpSpPr>
          <a:xfrm>
            <a:off x="6756400" y="1066800"/>
            <a:ext cx="1371600" cy="2743200"/>
            <a:chOff x="4953000" y="1676400"/>
            <a:chExt cx="1371600" cy="2743200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B212CCF3-661A-5376-582E-AD0643A27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676400"/>
              <a:ext cx="1371600" cy="2743200"/>
              <a:chOff x="4032" y="2352"/>
              <a:chExt cx="864" cy="1728"/>
            </a:xfrm>
          </p:grpSpPr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9C47E355-6EB7-DF35-A1C8-D6C12D6DC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171A7CCB-22D5-9A6A-53DB-8B60A4269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32A86C3E-58AB-1E52-96CA-E4AEDBE2D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1B0955D7-6B52-4858-0A0F-49AB43472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E4BD159B-68B2-5C07-6A3F-89751D493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071B17C6-9607-D785-82B7-2BF182D96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C8C600E5-869F-6A05-5A7D-7D49E5D8F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C74EEF6-DD5D-6ADD-10BD-7E25E9187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0" y="1787525"/>
              <a:ext cx="990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JC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B64CB9-A18F-4A1C-E05B-DD77C3141313}"/>
              </a:ext>
            </a:extLst>
          </p:cNvPr>
          <p:cNvSpPr txBox="1">
            <a:spLocks/>
          </p:cNvSpPr>
          <p:nvPr/>
        </p:nvSpPr>
        <p:spPr bwMode="auto">
          <a:xfrm>
            <a:off x="5232402" y="4038600"/>
            <a:ext cx="4858654" cy="1089529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you are new, alive, complete and forgiven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482B637F-8470-BFEC-C160-A3C3505AD43A}"/>
              </a:ext>
            </a:extLst>
          </p:cNvPr>
          <p:cNvGrpSpPr>
            <a:grpSpLocks/>
          </p:cNvGrpSpPr>
          <p:nvPr/>
        </p:nvGrpSpPr>
        <p:grpSpPr bwMode="auto">
          <a:xfrm>
            <a:off x="7365206" y="2515506"/>
            <a:ext cx="152400" cy="533400"/>
            <a:chOff x="5958" y="5088"/>
            <a:chExt cx="96" cy="336"/>
          </a:xfrm>
        </p:grpSpPr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C6C3BF30-6D63-E01F-85C2-7C695923F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3D5F5744-8487-B9F6-46B6-034A94BC0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EFFC2B0C-A76A-8DCC-CBC3-48B8BF8AE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425D5D13-D365-DE99-1000-2264D4F0D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132B70BF-D23F-85AF-CECD-0BDEFA42B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1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617A6-CC7F-40DE-A7BF-811F9245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6340749-5E48-9BE3-A7B1-723145AB5050}"/>
              </a:ext>
            </a:extLst>
          </p:cNvPr>
          <p:cNvGrpSpPr/>
          <p:nvPr/>
        </p:nvGrpSpPr>
        <p:grpSpPr>
          <a:xfrm>
            <a:off x="6756400" y="1066800"/>
            <a:ext cx="1371600" cy="2743200"/>
            <a:chOff x="4953000" y="1676400"/>
            <a:chExt cx="1371600" cy="2743200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1D1266F2-70DF-6C77-5F1D-F48BC0F33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676400"/>
              <a:ext cx="1371600" cy="2743200"/>
              <a:chOff x="4032" y="2352"/>
              <a:chExt cx="864" cy="1728"/>
            </a:xfrm>
          </p:grpSpPr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075721CE-CD35-2B0D-6761-99F456F44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A92637D2-192D-3E9C-D1EF-725F318D5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7E46CA81-2A87-5F3C-59AC-0A4D0639A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F81C83CA-11A0-AC5E-24F9-808F7B9DC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D35ECD33-2C3F-BC37-A05C-E69E4705F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CF6F8725-AB3D-D428-2B7D-025BFA19D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2B5956EF-EB70-2394-F982-36DD6C49E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4FB569CA-DE5A-1830-ECB1-B98ACE31A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0" y="1787525"/>
              <a:ext cx="990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JC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F8621C-869A-A845-1ED9-B662D81D5B93}"/>
              </a:ext>
            </a:extLst>
          </p:cNvPr>
          <p:cNvSpPr txBox="1">
            <a:spLocks/>
          </p:cNvSpPr>
          <p:nvPr/>
        </p:nvSpPr>
        <p:spPr bwMode="auto">
          <a:xfrm>
            <a:off x="5232402" y="4038600"/>
            <a:ext cx="4858654" cy="1089529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you are new, alive, complete and forgiven</a:t>
            </a: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3168C0D3-28D7-D7FB-FADC-2DE60686AA18}"/>
              </a:ext>
            </a:extLst>
          </p:cNvPr>
          <p:cNvGrpSpPr>
            <a:grpSpLocks/>
          </p:cNvGrpSpPr>
          <p:nvPr/>
        </p:nvGrpSpPr>
        <p:grpSpPr bwMode="auto">
          <a:xfrm>
            <a:off x="7365206" y="2515506"/>
            <a:ext cx="152400" cy="533400"/>
            <a:chOff x="5958" y="5088"/>
            <a:chExt cx="96" cy="336"/>
          </a:xfrm>
        </p:grpSpPr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97756336-595B-CDAB-9143-9DAAE0225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68F096DB-F987-47F4-2BE1-A7078F263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7BF4C7CB-165C-5A48-9EEF-19F1684B4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432B3C04-0097-FE25-1446-642E5BE19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8">
              <a:extLst>
                <a:ext uri="{FF2B5EF4-FFF2-40B4-BE49-F238E27FC236}">
                  <a16:creationId xmlns:a16="http://schemas.microsoft.com/office/drawing/2014/main" id="{BB61F77C-BBFE-F514-912E-A00703F0A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95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49B6A-F354-AC2A-5F75-349E163E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D71A131-47E3-946B-2CEA-3F1D6B38B4F4}"/>
              </a:ext>
            </a:extLst>
          </p:cNvPr>
          <p:cNvGrpSpPr/>
          <p:nvPr/>
        </p:nvGrpSpPr>
        <p:grpSpPr>
          <a:xfrm>
            <a:off x="6756400" y="1066800"/>
            <a:ext cx="1371600" cy="2743200"/>
            <a:chOff x="4953000" y="1676400"/>
            <a:chExt cx="1371600" cy="2743200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2BD02144-7287-477B-317A-301A28F9F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676400"/>
              <a:ext cx="1371600" cy="2743200"/>
              <a:chOff x="4032" y="2352"/>
              <a:chExt cx="864" cy="1728"/>
            </a:xfrm>
          </p:grpSpPr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9ACE1BC2-D24D-3B22-C5DE-0B56A5242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24F57B62-A389-34A5-FC85-F801ACE36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89FCF063-D52E-8829-0665-689032508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F0E07F9F-AFB1-7D50-3E59-00587738C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DB1B431F-C5EF-BB19-1E35-5D020E9BE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9F61F502-16EA-1C0A-76DA-660E9394B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9BDB94DB-1204-0B84-7B45-41E55431D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F9D163A4-D24C-FB9F-E392-1762FB078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0" y="1787525"/>
              <a:ext cx="990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JC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126DC5-1020-101F-707F-A5B154E0F804}"/>
              </a:ext>
            </a:extLst>
          </p:cNvPr>
          <p:cNvSpPr txBox="1">
            <a:spLocks/>
          </p:cNvSpPr>
          <p:nvPr/>
        </p:nvSpPr>
        <p:spPr bwMode="auto">
          <a:xfrm>
            <a:off x="5232402" y="4038600"/>
            <a:ext cx="4858654" cy="1089529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you are new, alive, complete and forgiven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DE43-E408-9A20-9A66-16B13845DCE6}"/>
              </a:ext>
            </a:extLst>
          </p:cNvPr>
          <p:cNvSpPr txBox="1">
            <a:spLocks/>
          </p:cNvSpPr>
          <p:nvPr/>
        </p:nvSpPr>
        <p:spPr bwMode="auto">
          <a:xfrm>
            <a:off x="174174" y="542472"/>
            <a:ext cx="4858654" cy="4579715"/>
          </a:xfrm>
          <a:prstGeom prst="rect">
            <a:avLst/>
          </a:prstGeom>
          <a:solidFill>
            <a:srgbClr val="04041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growth isn’t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trying to become someone you aren’t</a:t>
            </a:r>
          </a:p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God changing you into who you truly are</a:t>
            </a:r>
          </a:p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as you grasp your new identity in Christ</a:t>
            </a:r>
          </a:p>
          <a:p>
            <a:pPr marL="228600" indent="-228600" eaLnBrk="0" hangingPunct="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happened to Christ, happened to us</a:t>
            </a: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3846B2D1-0271-4827-4BB4-111770B10468}"/>
              </a:ext>
            </a:extLst>
          </p:cNvPr>
          <p:cNvGrpSpPr>
            <a:grpSpLocks/>
          </p:cNvGrpSpPr>
          <p:nvPr/>
        </p:nvGrpSpPr>
        <p:grpSpPr bwMode="auto">
          <a:xfrm>
            <a:off x="7365206" y="2515506"/>
            <a:ext cx="152400" cy="533400"/>
            <a:chOff x="5958" y="5088"/>
            <a:chExt cx="96" cy="336"/>
          </a:xfrm>
        </p:grpSpPr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DDC9C53A-A43A-A4DC-DBB1-F7C786396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ABC26EAE-05D1-7B42-C442-AD49480CA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5B47D39F-DCD2-FC14-2FCC-F6EDED487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A09187E2-FFCD-7C1F-3C24-9BB2C4DC8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C545B23C-8A2C-ABD1-D395-E35F6B277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5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D0076-5A33-0323-BAB7-BD880BEF4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5516-76D7-4D77-EE28-ADFC71EB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E0DD-D8ED-03EE-C312-321D7A5A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129866" cy="4838700"/>
          </a:xfrm>
        </p:spPr>
        <p:txBody>
          <a:bodyPr/>
          <a:lstStyle/>
          <a:p>
            <a:r>
              <a:rPr lang="en-US" baseline="30000" dirty="0"/>
              <a:t>14 </a:t>
            </a:r>
            <a:r>
              <a:rPr lang="en-US" dirty="0"/>
              <a:t>He canceled </a:t>
            </a:r>
            <a:r>
              <a:rPr lang="en-US" u="sng" dirty="0"/>
              <a:t>the record of the charges</a:t>
            </a:r>
            <a:r>
              <a:rPr lang="en-US" dirty="0"/>
              <a:t> against us and took it away by nailing it to the cross.</a:t>
            </a:r>
          </a:p>
          <a:p>
            <a:r>
              <a:rPr lang="en-US" baseline="30000" dirty="0"/>
              <a:t>15 </a:t>
            </a:r>
            <a:r>
              <a:rPr lang="en-US" dirty="0"/>
              <a:t>In this way, </a:t>
            </a:r>
            <a:br>
              <a:rPr lang="en-US" dirty="0"/>
            </a:br>
            <a:r>
              <a:rPr lang="en-US" dirty="0"/>
              <a:t>he disarmed the spiritual rulers and authorities. </a:t>
            </a:r>
          </a:p>
          <a:p>
            <a:r>
              <a:rPr lang="en-US" dirty="0"/>
              <a:t>He shamed them publicly </a:t>
            </a:r>
            <a:br>
              <a:rPr lang="en-US" dirty="0"/>
            </a:br>
            <a:r>
              <a:rPr lang="en-US" dirty="0"/>
              <a:t>by his victory over them on the cross.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21B29-F962-FAB0-1AC5-84B81EC9E5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Grasp the Deeper Truths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8C7499-6D7D-2B8A-0471-A680EC8017AD}"/>
              </a:ext>
            </a:extLst>
          </p:cNvPr>
          <p:cNvGrpSpPr>
            <a:grpSpLocks/>
          </p:cNvGrpSpPr>
          <p:nvPr/>
        </p:nvGrpSpPr>
        <p:grpSpPr bwMode="auto">
          <a:xfrm>
            <a:off x="8450944" y="1741987"/>
            <a:ext cx="228600" cy="858021"/>
            <a:chOff x="-336" y="1008"/>
            <a:chExt cx="96" cy="3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4A16ED-FB40-D2A0-FDB1-113655687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9C8718DF-F9FC-6131-2B89-C11126800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A21AA2D-3714-1FAC-0740-65C30CC8C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03B940A1-5767-B762-ED56-31A2631F3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93DC33DF-BDE2-EEF4-4AB3-89BEB3AC2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938D9B-F241-E736-DEA9-480F2EBACBEE}"/>
              </a:ext>
            </a:extLst>
          </p:cNvPr>
          <p:cNvCxnSpPr/>
          <p:nvPr/>
        </p:nvCxnSpPr>
        <p:spPr bwMode="auto">
          <a:xfrm>
            <a:off x="6223000" y="419100"/>
            <a:ext cx="2057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0609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4407D-EE43-5906-1A37-EEACB6546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1CB00-04D2-5F98-1097-0597ECA6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C9FDC-FC17-08B8-3BCD-BFB4E28C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been firmly rooted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now being built up in Him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being established in the faith,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 you were instructed,</a:t>
            </a:r>
          </a:p>
          <a:p>
            <a:r>
              <a:rPr lang="en-US" dirty="0"/>
              <a:t>and overflowing with gratitude.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63794D-6500-88DF-2130-6A02F4D549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Overflowing With Gratitude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3A753BD8-A6A3-3F36-781E-CE11D7D7B892}"/>
              </a:ext>
            </a:extLst>
          </p:cNvPr>
          <p:cNvSpPr/>
          <p:nvPr/>
        </p:nvSpPr>
        <p:spPr bwMode="auto">
          <a:xfrm>
            <a:off x="2431564" y="3543300"/>
            <a:ext cx="529687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spiritually mature person is a grateful person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As you received Christ, so walk in Him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sz="4400" dirty="0"/>
              <a:t>Have you received Christ?</a:t>
            </a:r>
          </a:p>
          <a:p>
            <a:pPr marL="511175" indent="-511175">
              <a:buAutoNum type="arabicPeriod"/>
            </a:pPr>
            <a:r>
              <a:rPr lang="en-US" sz="4400" dirty="0"/>
              <a:t>Are you depending on God to grow you?</a:t>
            </a:r>
          </a:p>
          <a:p>
            <a:pPr marL="511175" indent="-511175">
              <a:buAutoNum type="arabicPeriod"/>
            </a:pPr>
            <a:r>
              <a:rPr lang="en-US" sz="4400" dirty="0"/>
              <a:t>Are you listening as he teaches you the deeper truths?</a:t>
            </a:r>
          </a:p>
          <a:p>
            <a:pPr marL="511175" indent="-511175">
              <a:buAutoNum type="arabicPeriod"/>
            </a:pPr>
            <a:r>
              <a:rPr lang="en-US" sz="4400" dirty="0"/>
              <a:t>Are you overflowing with gratitude?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34" y="889000"/>
            <a:ext cx="9821334" cy="4635500"/>
          </a:xfrm>
        </p:spPr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Walking Lessons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400" i="1" dirty="0">
                <a:ea typeface="ＭＳ Ｐゴシック" pitchFamily="34" charset="-128"/>
              </a:rPr>
              <a:t>(Colossians 2)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9400" y="2884714"/>
            <a:ext cx="6400800" cy="867930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Avoiding Capture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2:16-23)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4F58D-24A1-C2A8-E13E-EA12B9EB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8C3420-FAE7-ADB4-511D-AD15D766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6940C-AC92-A5BC-4F37-844102DB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Therefore as you have received Christ Jesus as Lord, so walk in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7022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CA74E-AAB2-3ACD-ADC2-5ED3231DF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9CABF-64E1-4ACC-498F-6D68A695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A76B0-ECF1-696F-FB6D-0584C8CA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Therefore as you have received Christ Jesus as Lord, so walk </a:t>
            </a:r>
            <a:r>
              <a:rPr lang="en-US" u="sng" dirty="0"/>
              <a:t>in Him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3947A06-1964-5D00-5428-660BE5BD808C}"/>
              </a:ext>
            </a:extLst>
          </p:cNvPr>
          <p:cNvSpPr/>
          <p:nvPr/>
        </p:nvSpPr>
        <p:spPr bwMode="auto">
          <a:xfrm>
            <a:off x="170707" y="1193173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Walking “in Christ”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walk Christ’s path, with him and others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“In Christ” = the key to everything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this mean?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6C98AC-E301-2335-B98E-D13BB3F149A5}"/>
              </a:ext>
            </a:extLst>
          </p:cNvPr>
          <p:cNvSpPr/>
          <p:nvPr/>
        </p:nvSpPr>
        <p:spPr bwMode="auto">
          <a:xfrm>
            <a:off x="169334" y="3823710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Him all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fullness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Deity dwells in bodily form, and in Him you have been made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2:9-10)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04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8F86-9A7D-0E9C-5B74-1005C8C56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1B1D9-2630-C2DE-D378-263D4FE1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F3014-85FE-E95A-2804-3618936C1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 as </a:t>
            </a:r>
            <a:r>
              <a:rPr lang="en-US" u="sng" dirty="0"/>
              <a:t>you have received Christ Jesus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Lord, so walk in Him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2CB6FA-E009-AF89-C789-6FC76D2EF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1. Receive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6972529-53C5-0522-7D73-EC249EBE7871}"/>
              </a:ext>
            </a:extLst>
          </p:cNvPr>
          <p:cNvSpPr/>
          <p:nvPr/>
        </p:nvSpPr>
        <p:spPr bwMode="auto">
          <a:xfrm>
            <a:off x="187263" y="1210046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Starts with receiving Christ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Doctrinal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15:1-3)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1:20; John 1:11)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E0F0CC9-CCF2-16CE-BE74-C1234AC21FCF}"/>
              </a:ext>
            </a:extLst>
          </p:cNvPr>
          <p:cNvSpPr/>
          <p:nvPr/>
        </p:nvSpPr>
        <p:spPr bwMode="auto">
          <a:xfrm>
            <a:off x="169333" y="3603772"/>
            <a:ext cx="7203018" cy="1311128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want to remind you of the gospel I preached to you, which you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received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15:1)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41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1438F-0F40-0276-6783-31AA668BE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222BA6-7591-FEEA-087B-75252A98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02C6F-E214-E61E-B0D9-0CD4E1DF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Having been firmly rooted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4A0AFE-91A1-6937-029F-FF76CA03B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Receive Christ</a:t>
            </a:r>
          </a:p>
        </p:txBody>
      </p:sp>
    </p:spTree>
    <p:extLst>
      <p:ext uri="{BB962C8B-B14F-4D97-AF65-F5344CB8AC3E}">
        <p14:creationId xmlns:p14="http://schemas.microsoft.com/office/powerpoint/2010/main" val="183172409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CAC23-81B9-5F7A-5D2C-37B8CD15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BA931-DC8C-D9D7-6A17-717B376D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E4637-2AB9-1CE2-EE01-2BBB8F1D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Having been firmly rooted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C631B5-5C31-11E9-5B47-56DFC813A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Receive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05EFB11-91A0-536C-D5C8-CC1EB99710EF}"/>
              </a:ext>
            </a:extLst>
          </p:cNvPr>
          <p:cNvSpPr/>
          <p:nvPr/>
        </p:nvSpPr>
        <p:spPr bwMode="auto">
          <a:xfrm>
            <a:off x="5308600" y="718718"/>
            <a:ext cx="4766734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Passive completed tense</a:t>
            </a:r>
          </a:p>
          <a:p>
            <a:pPr marL="342900" indent="-3429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God does at conversion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Plant imagery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to take baby steps</a:t>
            </a:r>
          </a:p>
        </p:txBody>
      </p:sp>
    </p:spTree>
    <p:extLst>
      <p:ext uri="{BB962C8B-B14F-4D97-AF65-F5344CB8AC3E}">
        <p14:creationId xmlns:p14="http://schemas.microsoft.com/office/powerpoint/2010/main" val="3930623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4D687-B486-3F52-5E79-373FDFD3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D8FAE5-5D1A-1875-8F7E-CF613BE2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025CF-190E-0A54-E65A-75746A1B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been firmly rooted</a:t>
            </a:r>
          </a:p>
          <a:p>
            <a:r>
              <a:rPr lang="en-US" dirty="0"/>
              <a:t>and now being built up in Him</a:t>
            </a:r>
          </a:p>
          <a:p>
            <a:r>
              <a:rPr lang="en-US" dirty="0"/>
              <a:t>and being established in the faith, </a:t>
            </a:r>
            <a:br>
              <a:rPr lang="en-US" dirty="0"/>
            </a:br>
            <a:r>
              <a:rPr lang="en-US" dirty="0"/>
              <a:t>just as you were instructed,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8A010C-6682-BAE3-7E20-91968423B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Grow Stronger</a:t>
            </a:r>
          </a:p>
        </p:txBody>
      </p:sp>
    </p:spTree>
    <p:extLst>
      <p:ext uri="{BB962C8B-B14F-4D97-AF65-F5344CB8AC3E}">
        <p14:creationId xmlns:p14="http://schemas.microsoft.com/office/powerpoint/2010/main" val="3848539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84EC-06AA-2754-6DC8-31B04BCC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FA25D9-F47F-A93E-C792-AB091DCC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E9192-7F80-1C1D-48AE-D8B061214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been firmly rooted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now being </a:t>
            </a:r>
            <a:r>
              <a:rPr lang="en-US" u="sng" dirty="0"/>
              <a:t>built up in Him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being established in the faith,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 you were instructed,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CD09C1-4CF1-098B-2F34-C4FE81317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Grow Stronger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C925D29-9787-646D-DCFE-81756A632EC2}"/>
              </a:ext>
            </a:extLst>
          </p:cNvPr>
          <p:cNvSpPr/>
          <p:nvPr/>
        </p:nvSpPr>
        <p:spPr bwMode="auto">
          <a:xfrm>
            <a:off x="5003800" y="1564838"/>
            <a:ext cx="4999566" cy="3582519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Passive ongoing tense</a:t>
            </a:r>
          </a:p>
          <a:p>
            <a:pPr marL="342900" indent="-3429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 imagery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God does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(as you received Christ…)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Spend time with Christ,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his word, steps of faith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patient and consistent</a:t>
            </a:r>
          </a:p>
        </p:txBody>
      </p:sp>
    </p:spTree>
    <p:extLst>
      <p:ext uri="{BB962C8B-B14F-4D97-AF65-F5344CB8AC3E}">
        <p14:creationId xmlns:p14="http://schemas.microsoft.com/office/powerpoint/2010/main" val="3077585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1022</Words>
  <Application>Microsoft Office PowerPoint</Application>
  <PresentationFormat>Custom</PresentationFormat>
  <Paragraphs>166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Walking Lessons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PowerPoint Presentation</vt:lpstr>
      <vt:lpstr>Colossians 2</vt:lpstr>
      <vt:lpstr>Colossians 2</vt:lpstr>
      <vt:lpstr>Colossians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Colossians 2</vt:lpstr>
      <vt:lpstr>Colossians 2</vt:lpstr>
      <vt:lpstr>As you received Christ, so walk in Him</vt:lpstr>
      <vt:lpstr>Walking Lessons  (Colossians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2025-05-12T15:44:02Z</dcterms:created>
  <dcterms:modified xsi:type="dcterms:W3CDTF">2025-05-12T15:44:07Z</dcterms:modified>
</cp:coreProperties>
</file>