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4.jpeg" ContentType="image/jpeg"/>
  <Override PartName="/ppt/media/image3.png" ContentType="image/png"/>
  <Override PartName="/ppt/media/image2.jpeg" ContentType="image/jpeg"/>
  <Override PartName="/ppt/media/image5.jpeg" ContentType="image/jpeg"/>
  <Override PartName="/ppt/media/image1.png" ContentType="image/png"/>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3004800" cy="97536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25" name="PlaceHolder 2"/>
          <p:cNvSpPr>
            <a:spLocks noGrp="1"/>
          </p:cNvSpPr>
          <p:nvPr>
            <p:ph type="body"/>
          </p:nvPr>
        </p:nvSpPr>
        <p:spPr>
          <a:xfrm>
            <a:off x="952560" y="2590920"/>
            <a:ext cx="110995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26" name="PlaceHolder 3"/>
          <p:cNvSpPr>
            <a:spLocks noGrp="1"/>
          </p:cNvSpPr>
          <p:nvPr>
            <p:ph type="body"/>
          </p:nvPr>
        </p:nvSpPr>
        <p:spPr>
          <a:xfrm>
            <a:off x="952560" y="5874480"/>
            <a:ext cx="110995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28" name="PlaceHolder 2"/>
          <p:cNvSpPr>
            <a:spLocks noGrp="1"/>
          </p:cNvSpPr>
          <p:nvPr>
            <p:ph type="body"/>
          </p:nvPr>
        </p:nvSpPr>
        <p:spPr>
          <a:xfrm>
            <a:off x="95256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29" name="PlaceHolder 3"/>
          <p:cNvSpPr>
            <a:spLocks noGrp="1"/>
          </p:cNvSpPr>
          <p:nvPr>
            <p:ph type="body"/>
          </p:nvPr>
        </p:nvSpPr>
        <p:spPr>
          <a:xfrm>
            <a:off x="664020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0" name="PlaceHolder 4"/>
          <p:cNvSpPr>
            <a:spLocks noGrp="1"/>
          </p:cNvSpPr>
          <p:nvPr>
            <p:ph type="body"/>
          </p:nvPr>
        </p:nvSpPr>
        <p:spPr>
          <a:xfrm>
            <a:off x="6640200" y="587448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1" name="PlaceHolder 5"/>
          <p:cNvSpPr>
            <a:spLocks noGrp="1"/>
          </p:cNvSpPr>
          <p:nvPr>
            <p:ph type="body"/>
          </p:nvPr>
        </p:nvSpPr>
        <p:spPr>
          <a:xfrm>
            <a:off x="952560" y="587448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33" name="PlaceHolder 2"/>
          <p:cNvSpPr>
            <a:spLocks noGrp="1"/>
          </p:cNvSpPr>
          <p:nvPr>
            <p:ph type="body"/>
          </p:nvPr>
        </p:nvSpPr>
        <p:spPr>
          <a:xfrm>
            <a:off x="952560" y="259092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4" name="PlaceHolder 3"/>
          <p:cNvSpPr>
            <a:spLocks noGrp="1"/>
          </p:cNvSpPr>
          <p:nvPr>
            <p:ph type="body"/>
          </p:nvPr>
        </p:nvSpPr>
        <p:spPr>
          <a:xfrm>
            <a:off x="4705200" y="259092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5" name="PlaceHolder 4"/>
          <p:cNvSpPr>
            <a:spLocks noGrp="1"/>
          </p:cNvSpPr>
          <p:nvPr>
            <p:ph type="body"/>
          </p:nvPr>
        </p:nvSpPr>
        <p:spPr>
          <a:xfrm>
            <a:off x="8458200" y="259092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6" name="PlaceHolder 5"/>
          <p:cNvSpPr>
            <a:spLocks noGrp="1"/>
          </p:cNvSpPr>
          <p:nvPr>
            <p:ph type="body"/>
          </p:nvPr>
        </p:nvSpPr>
        <p:spPr>
          <a:xfrm>
            <a:off x="8458200" y="587448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7" name="PlaceHolder 6"/>
          <p:cNvSpPr>
            <a:spLocks noGrp="1"/>
          </p:cNvSpPr>
          <p:nvPr>
            <p:ph type="body"/>
          </p:nvPr>
        </p:nvSpPr>
        <p:spPr>
          <a:xfrm>
            <a:off x="4705200" y="587448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38" name="PlaceHolder 7"/>
          <p:cNvSpPr>
            <a:spLocks noGrp="1"/>
          </p:cNvSpPr>
          <p:nvPr>
            <p:ph type="body"/>
          </p:nvPr>
        </p:nvSpPr>
        <p:spPr>
          <a:xfrm>
            <a:off x="952560" y="5874480"/>
            <a:ext cx="35737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4" name="PlaceHolder 2"/>
          <p:cNvSpPr>
            <a:spLocks noGrp="1"/>
          </p:cNvSpPr>
          <p:nvPr>
            <p:ph type="subTitle"/>
          </p:nvPr>
        </p:nvSpPr>
        <p:spPr>
          <a:xfrm>
            <a:off x="952560" y="2590920"/>
            <a:ext cx="11099520" cy="6286320"/>
          </a:xfrm>
          <a:prstGeom prst="rect">
            <a:avLst/>
          </a:prstGeom>
        </p:spPr>
        <p:txBody>
          <a:bodyPr lIns="0" rIns="0" tIns="0" bIns="0" anchor="ctr"/>
          <a:p>
            <a:pPr algn="ctr"/>
            <a:endParaRPr b="0" lang="en-US" sz="3200" spc="-1" strike="noStrike">
              <a:solidFill>
                <a:srgbClr val="ffffff"/>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6" name="PlaceHolder 2"/>
          <p:cNvSpPr>
            <a:spLocks noGrp="1"/>
          </p:cNvSpPr>
          <p:nvPr>
            <p:ph type="body"/>
          </p:nvPr>
        </p:nvSpPr>
        <p:spPr>
          <a:xfrm>
            <a:off x="952560" y="2590920"/>
            <a:ext cx="11099520" cy="628632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8" name="PlaceHolder 2"/>
          <p:cNvSpPr>
            <a:spLocks noGrp="1"/>
          </p:cNvSpPr>
          <p:nvPr>
            <p:ph type="body"/>
          </p:nvPr>
        </p:nvSpPr>
        <p:spPr>
          <a:xfrm>
            <a:off x="952560" y="2590920"/>
            <a:ext cx="5416560" cy="628632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9" name="PlaceHolder 3"/>
          <p:cNvSpPr>
            <a:spLocks noGrp="1"/>
          </p:cNvSpPr>
          <p:nvPr>
            <p:ph type="body"/>
          </p:nvPr>
        </p:nvSpPr>
        <p:spPr>
          <a:xfrm>
            <a:off x="6640200" y="2590920"/>
            <a:ext cx="5416560" cy="628632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952560" y="254160"/>
            <a:ext cx="11099520" cy="10006920"/>
          </a:xfrm>
          <a:prstGeom prst="rect">
            <a:avLst/>
          </a:prstGeom>
        </p:spPr>
        <p:txBody>
          <a:bodyPr lIns="0" rIns="0" tIns="0" bIns="0" anchor="ctr"/>
          <a:p>
            <a:pPr algn="ctr"/>
            <a:endParaRPr b="0" lang="en-US" sz="3200" spc="-1" strike="noStrike">
              <a:solidFill>
                <a:srgbClr val="ffffff"/>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13" name="PlaceHolder 2"/>
          <p:cNvSpPr>
            <a:spLocks noGrp="1"/>
          </p:cNvSpPr>
          <p:nvPr>
            <p:ph type="body"/>
          </p:nvPr>
        </p:nvSpPr>
        <p:spPr>
          <a:xfrm>
            <a:off x="95256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14" name="PlaceHolder 3"/>
          <p:cNvSpPr>
            <a:spLocks noGrp="1"/>
          </p:cNvSpPr>
          <p:nvPr>
            <p:ph type="body"/>
          </p:nvPr>
        </p:nvSpPr>
        <p:spPr>
          <a:xfrm>
            <a:off x="952560" y="587448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15" name="PlaceHolder 4"/>
          <p:cNvSpPr>
            <a:spLocks noGrp="1"/>
          </p:cNvSpPr>
          <p:nvPr>
            <p:ph type="body"/>
          </p:nvPr>
        </p:nvSpPr>
        <p:spPr>
          <a:xfrm>
            <a:off x="6640200" y="2590920"/>
            <a:ext cx="5416560" cy="628632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17" name="PlaceHolder 2"/>
          <p:cNvSpPr>
            <a:spLocks noGrp="1"/>
          </p:cNvSpPr>
          <p:nvPr>
            <p:ph type="body"/>
          </p:nvPr>
        </p:nvSpPr>
        <p:spPr>
          <a:xfrm>
            <a:off x="952560" y="2590920"/>
            <a:ext cx="5416560" cy="628632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18" name="PlaceHolder 3"/>
          <p:cNvSpPr>
            <a:spLocks noGrp="1"/>
          </p:cNvSpPr>
          <p:nvPr>
            <p:ph type="body"/>
          </p:nvPr>
        </p:nvSpPr>
        <p:spPr>
          <a:xfrm>
            <a:off x="664020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19" name="PlaceHolder 4"/>
          <p:cNvSpPr>
            <a:spLocks noGrp="1"/>
          </p:cNvSpPr>
          <p:nvPr>
            <p:ph type="body"/>
          </p:nvPr>
        </p:nvSpPr>
        <p:spPr>
          <a:xfrm>
            <a:off x="6640200" y="587448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952560" y="254160"/>
            <a:ext cx="11099520" cy="2158560"/>
          </a:xfrm>
          <a:prstGeom prst="rect">
            <a:avLst/>
          </a:prstGeom>
        </p:spPr>
        <p:txBody>
          <a:bodyPr lIns="0" rIns="0" tIns="0" bIns="0" anchor="ctr"/>
          <a:p>
            <a:pPr algn="ctr"/>
            <a:endParaRPr b="0" lang="en-US" sz="3600" spc="-1" strike="noStrike">
              <a:solidFill>
                <a:srgbClr val="ffffff"/>
              </a:solidFill>
              <a:uFill>
                <a:solidFill>
                  <a:srgbClr val="ffffff"/>
                </a:solidFill>
              </a:uFill>
              <a:latin typeface="Helvetica Light"/>
            </a:endParaRPr>
          </a:p>
        </p:txBody>
      </p:sp>
      <p:sp>
        <p:nvSpPr>
          <p:cNvPr id="21" name="PlaceHolder 2"/>
          <p:cNvSpPr>
            <a:spLocks noGrp="1"/>
          </p:cNvSpPr>
          <p:nvPr>
            <p:ph type="body"/>
          </p:nvPr>
        </p:nvSpPr>
        <p:spPr>
          <a:xfrm>
            <a:off x="95256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22" name="PlaceHolder 3"/>
          <p:cNvSpPr>
            <a:spLocks noGrp="1"/>
          </p:cNvSpPr>
          <p:nvPr>
            <p:ph type="body"/>
          </p:nvPr>
        </p:nvSpPr>
        <p:spPr>
          <a:xfrm>
            <a:off x="6640200" y="2590920"/>
            <a:ext cx="541656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
        <p:nvSpPr>
          <p:cNvPr id="23" name="PlaceHolder 4"/>
          <p:cNvSpPr>
            <a:spLocks noGrp="1"/>
          </p:cNvSpPr>
          <p:nvPr>
            <p:ph type="body"/>
          </p:nvPr>
        </p:nvSpPr>
        <p:spPr>
          <a:xfrm>
            <a:off x="952560" y="5874480"/>
            <a:ext cx="11099520" cy="2998440"/>
          </a:xfrm>
          <a:prstGeom prst="rect">
            <a:avLst/>
          </a:prstGeom>
        </p:spPr>
        <p:txBody>
          <a:bodyPr lIns="0" rIns="0" tIns="0" bIns="0">
            <a:normAutofit/>
          </a:bodyPr>
          <a:p>
            <a:endParaRPr b="0" lang="en-US" sz="3800" spc="-1" strike="noStrike">
              <a:solidFill>
                <a:srgbClr val="ffffff"/>
              </a:solidFill>
              <a:uFill>
                <a:solidFill>
                  <a:srgbClr val="ffffff"/>
                </a:solidFill>
              </a:uFill>
              <a:latin typeface="Helvetica Ligh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952560" y="254160"/>
            <a:ext cx="11099520" cy="2158560"/>
          </a:xfrm>
          <a:prstGeom prst="rect">
            <a:avLst/>
          </a:prstGeom>
        </p:spPr>
        <p:txBody>
          <a:bodyPr lIns="50760" rIns="50760" tIns="50760" bIns="50760" anchor="ctr"/>
          <a:p>
            <a:pPr algn="ctr">
              <a:lnSpc>
                <a:spcPct val="100000"/>
              </a:lnSpc>
            </a:pPr>
            <a:r>
              <a:rPr b="0" lang="en-US" sz="8000" spc="-1" strike="noStrike">
                <a:solidFill>
                  <a:srgbClr val="ffffff"/>
                </a:solidFill>
                <a:uFill>
                  <a:solidFill>
                    <a:srgbClr val="ffffff"/>
                  </a:solidFill>
                </a:uFill>
                <a:latin typeface="Helvetica Light"/>
                <a:ea typeface="Helvetica Light"/>
              </a:rPr>
              <a:t>Title Text</a:t>
            </a:r>
            <a:endParaRPr b="0" lang="en-US" sz="8000" spc="-1" strike="noStrike">
              <a:solidFill>
                <a:srgbClr val="ffffff"/>
              </a:solidFill>
              <a:uFill>
                <a:solidFill>
                  <a:srgbClr val="ffffff"/>
                </a:solidFill>
              </a:uFill>
              <a:latin typeface="Helvetica Light"/>
            </a:endParaRPr>
          </a:p>
        </p:txBody>
      </p:sp>
      <p:sp>
        <p:nvSpPr>
          <p:cNvPr id="1" name="PlaceHolder 2"/>
          <p:cNvSpPr>
            <a:spLocks noGrp="1"/>
          </p:cNvSpPr>
          <p:nvPr>
            <p:ph type="body"/>
          </p:nvPr>
        </p:nvSpPr>
        <p:spPr>
          <a:xfrm>
            <a:off x="952560" y="2590920"/>
            <a:ext cx="11099520" cy="6286320"/>
          </a:xfrm>
          <a:prstGeom prst="rect">
            <a:avLst/>
          </a:prstGeom>
        </p:spPr>
        <p:txBody>
          <a:bodyPr lIns="50760" rIns="50760" tIns="50760" bIns="50760" anchor="ctr"/>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Body Level One</a:t>
            </a:r>
            <a:endParaRPr b="0" lang="en-US" sz="3800" spc="-1" strike="noStrike">
              <a:solidFill>
                <a:srgbClr val="ffffff"/>
              </a:solidFill>
              <a:uFill>
                <a:solidFill>
                  <a:srgbClr val="ffffff"/>
                </a:solidFill>
              </a:uFill>
              <a:latin typeface="Helvetica Light"/>
            </a:endParaRPr>
          </a:p>
          <a:p>
            <a:pPr lvl="1" marL="88884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Body Level Two</a:t>
            </a:r>
            <a:endParaRPr b="0" lang="en-US" sz="3800" spc="-1" strike="noStrike">
              <a:solidFill>
                <a:srgbClr val="ffffff"/>
              </a:solidFill>
              <a:uFill>
                <a:solidFill>
                  <a:srgbClr val="ffffff"/>
                </a:solidFill>
              </a:uFill>
              <a:latin typeface="Helvetica Light"/>
            </a:endParaRPr>
          </a:p>
          <a:p>
            <a:pPr lvl="2" marL="133344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Body Level Three</a:t>
            </a:r>
            <a:endParaRPr b="0" lang="en-US" sz="3800" spc="-1" strike="noStrike">
              <a:solidFill>
                <a:srgbClr val="ffffff"/>
              </a:solidFill>
              <a:uFill>
                <a:solidFill>
                  <a:srgbClr val="ffffff"/>
                </a:solidFill>
              </a:uFill>
              <a:latin typeface="Helvetica Light"/>
            </a:endParaRPr>
          </a:p>
          <a:p>
            <a:pPr lvl="3" marL="177804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Body Level Four</a:t>
            </a:r>
            <a:endParaRPr b="0" lang="en-US" sz="3800" spc="-1" strike="noStrike">
              <a:solidFill>
                <a:srgbClr val="ffffff"/>
              </a:solidFill>
              <a:uFill>
                <a:solidFill>
                  <a:srgbClr val="ffffff"/>
                </a:solidFill>
              </a:uFill>
              <a:latin typeface="Helvetica Light"/>
            </a:endParaRPr>
          </a:p>
          <a:p>
            <a:pPr lvl="4" marL="222264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Body Level Five</a:t>
            </a:r>
            <a:endParaRPr b="0" lang="en-US" sz="3800" spc="-1" strike="noStrike">
              <a:solidFill>
                <a:srgbClr val="ffffff"/>
              </a:solidFill>
              <a:uFill>
                <a:solidFill>
                  <a:srgbClr val="ffffff"/>
                </a:solidFill>
              </a:uFill>
              <a:latin typeface="Helvetica Light"/>
            </a:endParaRPr>
          </a:p>
        </p:txBody>
      </p:sp>
      <p:sp>
        <p:nvSpPr>
          <p:cNvPr id="2" name="PlaceHolder 3"/>
          <p:cNvSpPr>
            <a:spLocks noGrp="1"/>
          </p:cNvSpPr>
          <p:nvPr>
            <p:ph type="sldNum"/>
          </p:nvPr>
        </p:nvSpPr>
        <p:spPr>
          <a:xfrm>
            <a:off x="6311880" y="9258480"/>
            <a:ext cx="368280" cy="380520"/>
          </a:xfrm>
          <a:prstGeom prst="rect">
            <a:avLst/>
          </a:prstGeom>
        </p:spPr>
        <p:txBody>
          <a:bodyPr lIns="50760" rIns="50760" tIns="50760" bIns="50760"/>
          <a:p>
            <a:endParaRPr b="0" lang="en-US" sz="2400" spc="-1" strike="noStrike">
              <a:solidFill>
                <a:srgbClr val="ffffff"/>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39"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8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How God’s Word can Change our Lens</a:t>
            </a:r>
            <a:endParaRPr b="0" lang="en-US" sz="3200" spc="-1" strike="noStrike">
              <a:solidFill>
                <a:srgbClr val="ffffff"/>
              </a:solidFill>
              <a:uFill>
                <a:solidFill>
                  <a:srgbClr val="ffffff"/>
                </a:solidFill>
              </a:uFill>
              <a:latin typeface="Helvetica Light"/>
            </a:endParaRPr>
          </a:p>
        </p:txBody>
      </p:sp>
      <p:sp>
        <p:nvSpPr>
          <p:cNvPr id="40" name="TextShape 2"/>
          <p:cNvSpPr txBox="1"/>
          <p:nvPr/>
        </p:nvSpPr>
        <p:spPr>
          <a:xfrm>
            <a:off x="952560" y="2590920"/>
            <a:ext cx="11099520" cy="6286320"/>
          </a:xfrm>
          <a:prstGeom prst="rect">
            <a:avLst/>
          </a:prstGeom>
          <a:noFill/>
          <a:ln w="12600">
            <a:noFill/>
          </a:ln>
        </p:spPr>
        <p:txBody>
          <a:bodyPr lIns="50760" rIns="50760" tIns="50760" bIns="50760"/>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gn="ctr">
              <a:lnSpc>
                <a:spcPct val="100000"/>
              </a:lnSpc>
              <a:spcBef>
                <a:spcPts val="4201"/>
              </a:spcBef>
            </a:pPr>
            <a:r>
              <a:rPr b="0" lang="en-US" sz="3800" spc="-1" strike="noStrike">
                <a:solidFill>
                  <a:srgbClr val="ffffff"/>
                </a:solidFill>
                <a:uFill>
                  <a:solidFill>
                    <a:srgbClr val="ffffff"/>
                  </a:solidFill>
                </a:uFill>
                <a:latin typeface="Helvetica Light"/>
                <a:ea typeface="Helvetica Light"/>
              </a:rPr>
              <a:t>Amy M. Moreno, LPCC-S</a:t>
            </a:r>
            <a:br/>
            <a:r>
              <a:rPr b="0" lang="en-US" sz="3200" spc="-1" strike="noStrike">
                <a:solidFill>
                  <a:srgbClr val="ffffff"/>
                </a:solidFill>
                <a:uFill>
                  <a:solidFill>
                    <a:srgbClr val="ffffff"/>
                  </a:solidFill>
                </a:uFill>
                <a:latin typeface="Helvetica Light"/>
                <a:ea typeface="Helvetica Light"/>
              </a:rPr>
              <a:t>Clinical Director of WellSpring Counseling</a:t>
            </a:r>
            <a:endParaRPr b="0" lang="en-US" sz="3200" spc="-1" strike="noStrike">
              <a:solidFill>
                <a:srgbClr val="ffffff"/>
              </a:solidFill>
              <a:uFill>
                <a:solidFill>
                  <a:srgbClr val="ffffff"/>
                </a:solidFill>
              </a:uFill>
              <a:latin typeface="Helvetica Light"/>
            </a:endParaRPr>
          </a:p>
        </p:txBody>
      </p:sp>
      <p:sp>
        <p:nvSpPr>
          <p:cNvPr id="41"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pic>
        <p:nvPicPr>
          <p:cNvPr id="42" name="pasted-image.png" descr=""/>
          <p:cNvPicPr/>
          <p:nvPr/>
        </p:nvPicPr>
        <p:blipFill>
          <a:blip r:embed="rId1"/>
          <a:stretch/>
        </p:blipFill>
        <p:spPr>
          <a:xfrm>
            <a:off x="4847040" y="3083760"/>
            <a:ext cx="3310560" cy="3310560"/>
          </a:xfrm>
          <a:prstGeom prst="rect">
            <a:avLst/>
          </a:prstGeom>
          <a:ln w="12600">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82"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83"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84"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85" name="Line 4"/>
          <p:cNvSpPr/>
          <p:nvPr/>
        </p:nvSpPr>
        <p:spPr>
          <a:xfrm flipV="1">
            <a:off x="1244520" y="4466160"/>
            <a:ext cx="2715480" cy="2715480"/>
          </a:xfrm>
          <a:prstGeom prst="line">
            <a:avLst/>
          </a:prstGeom>
          <a:ln w="25560">
            <a:solidFill>
              <a:srgbClr val="ffffff"/>
            </a:solidFill>
            <a:miter/>
            <a:tailEnd len="med" type="triangle" w="med"/>
          </a:ln>
        </p:spPr>
        <p:style>
          <a:lnRef idx="0"/>
          <a:fillRef idx="0"/>
          <a:effectRef idx="0"/>
          <a:fontRef idx="minor"/>
        </p:style>
      </p:sp>
      <p:sp>
        <p:nvSpPr>
          <p:cNvPr id="86" name="Line 5"/>
          <p:cNvSpPr/>
          <p:nvPr/>
        </p:nvSpPr>
        <p:spPr>
          <a:xfrm>
            <a:off x="4076640" y="4598280"/>
            <a:ext cx="1656720" cy="2467080"/>
          </a:xfrm>
          <a:prstGeom prst="line">
            <a:avLst/>
          </a:prstGeom>
          <a:ln w="25560">
            <a:solidFill>
              <a:srgbClr val="ffffff"/>
            </a:solidFill>
            <a:miter/>
            <a:tailEnd len="med" type="triangle" w="med"/>
          </a:ln>
        </p:spPr>
        <p:style>
          <a:lnRef idx="0"/>
          <a:fillRef idx="0"/>
          <a:effectRef idx="0"/>
          <a:fontRef idx="minor"/>
        </p:style>
      </p:sp>
      <p:sp>
        <p:nvSpPr>
          <p:cNvPr id="87" name="CustomShape 6"/>
          <p:cNvSpPr/>
          <p:nvPr/>
        </p:nvSpPr>
        <p:spPr>
          <a:xfrm>
            <a:off x="2343600" y="3716640"/>
            <a:ext cx="3161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The Good Life</a:t>
            </a:r>
            <a:endParaRPr b="0" lang="en-US" sz="3800" spc="-1" strike="noStrike">
              <a:solidFill>
                <a:srgbClr val="000000"/>
              </a:solidFill>
              <a:uFill>
                <a:solidFill>
                  <a:srgbClr val="ffffff"/>
                </a:solidFill>
              </a:uFill>
              <a:latin typeface="Arial"/>
            </a:endParaRPr>
          </a:p>
        </p:txBody>
      </p:sp>
      <p:sp>
        <p:nvSpPr>
          <p:cNvPr id="88" name="CustomShape 7"/>
          <p:cNvSpPr/>
          <p:nvPr/>
        </p:nvSpPr>
        <p:spPr>
          <a:xfrm>
            <a:off x="5283720" y="7120080"/>
            <a:ext cx="10659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Pain</a:t>
            </a:r>
            <a:endParaRPr b="0" lang="en-US" sz="3800" spc="-1" strike="noStrike">
              <a:solidFill>
                <a:srgbClr val="000000"/>
              </a:solidFill>
              <a:uFill>
                <a:solidFill>
                  <a:srgbClr val="ffffff"/>
                </a:solidFill>
              </a:uFill>
              <a:latin typeface="Arial"/>
            </a:endParaRPr>
          </a:p>
        </p:txBody>
      </p:sp>
      <p:sp>
        <p:nvSpPr>
          <p:cNvPr id="89" name="Line 8"/>
          <p:cNvSpPr/>
          <p:nvPr/>
        </p:nvSpPr>
        <p:spPr>
          <a:xfrm flipV="1">
            <a:off x="5999400" y="4578840"/>
            <a:ext cx="1256760" cy="2507400"/>
          </a:xfrm>
          <a:prstGeom prst="line">
            <a:avLst/>
          </a:prstGeom>
          <a:ln w="25560">
            <a:solidFill>
              <a:srgbClr val="ffffff"/>
            </a:solidFill>
            <a:miter/>
            <a:tailEnd len="med" type="triangle" w="med"/>
          </a:ln>
        </p:spPr>
        <p:style>
          <a:lnRef idx="0"/>
          <a:fillRef idx="0"/>
          <a:effectRef idx="0"/>
          <a:fontRef idx="minor"/>
        </p:style>
      </p:sp>
      <p:sp>
        <p:nvSpPr>
          <p:cNvPr id="90" name="CustomShape 9"/>
          <p:cNvSpPr/>
          <p:nvPr/>
        </p:nvSpPr>
        <p:spPr>
          <a:xfrm>
            <a:off x="6611400" y="3716640"/>
            <a:ext cx="173772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Healing</a:t>
            </a:r>
            <a:endParaRPr b="0" lang="en-US" sz="3800" spc="-1" strike="noStrike">
              <a:solidFill>
                <a:srgbClr val="000000"/>
              </a:solidFill>
              <a:uFill>
                <a:solidFill>
                  <a:srgbClr val="ffffff"/>
                </a:solidFill>
              </a:uFill>
              <a:latin typeface="Arial"/>
            </a:endParaRPr>
          </a:p>
        </p:txBody>
      </p:sp>
      <p:sp>
        <p:nvSpPr>
          <p:cNvPr id="91" name="Line 10"/>
          <p:cNvSpPr/>
          <p:nvPr/>
        </p:nvSpPr>
        <p:spPr>
          <a:xfrm>
            <a:off x="7403760" y="4728600"/>
            <a:ext cx="1256760" cy="2428920"/>
          </a:xfrm>
          <a:prstGeom prst="line">
            <a:avLst/>
          </a:prstGeom>
          <a:ln w="25560">
            <a:solidFill>
              <a:srgbClr val="ffffff"/>
            </a:solidFill>
            <a:miter/>
            <a:tailEnd len="med" type="triangle" w="med"/>
          </a:ln>
        </p:spPr>
        <p:style>
          <a:lnRef idx="0"/>
          <a:fillRef idx="0"/>
          <a:effectRef idx="0"/>
          <a:fontRef idx="minor"/>
        </p:style>
      </p:sp>
      <p:sp>
        <p:nvSpPr>
          <p:cNvPr id="92" name="CustomShape 11"/>
          <p:cNvSpPr/>
          <p:nvPr/>
        </p:nvSpPr>
        <p:spPr>
          <a:xfrm>
            <a:off x="8082360" y="7031160"/>
            <a:ext cx="176688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Despair</a:t>
            </a:r>
            <a:endParaRPr b="0" lang="en-US" sz="3800" spc="-1" strike="noStrike">
              <a:solidFill>
                <a:srgbClr val="000000"/>
              </a:solidFill>
              <a:uFill>
                <a:solidFill>
                  <a:srgbClr val="ffffff"/>
                </a:solidFill>
              </a:uFill>
              <a:latin typeface="Arial"/>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93"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94"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95"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96" name="Line 4"/>
          <p:cNvSpPr/>
          <p:nvPr/>
        </p:nvSpPr>
        <p:spPr>
          <a:xfrm flipV="1">
            <a:off x="1244520" y="4466160"/>
            <a:ext cx="2715480" cy="2715480"/>
          </a:xfrm>
          <a:prstGeom prst="line">
            <a:avLst/>
          </a:prstGeom>
          <a:ln w="25560">
            <a:solidFill>
              <a:srgbClr val="ffffff"/>
            </a:solidFill>
            <a:miter/>
            <a:tailEnd len="med" type="triangle" w="med"/>
          </a:ln>
        </p:spPr>
        <p:style>
          <a:lnRef idx="0"/>
          <a:fillRef idx="0"/>
          <a:effectRef idx="0"/>
          <a:fontRef idx="minor"/>
        </p:style>
      </p:sp>
      <p:sp>
        <p:nvSpPr>
          <p:cNvPr id="97" name="Line 5"/>
          <p:cNvSpPr/>
          <p:nvPr/>
        </p:nvSpPr>
        <p:spPr>
          <a:xfrm>
            <a:off x="4076640" y="4598280"/>
            <a:ext cx="1656720" cy="2467080"/>
          </a:xfrm>
          <a:prstGeom prst="line">
            <a:avLst/>
          </a:prstGeom>
          <a:ln w="25560">
            <a:solidFill>
              <a:srgbClr val="ffffff"/>
            </a:solidFill>
            <a:miter/>
            <a:tailEnd len="med" type="triangle" w="med"/>
          </a:ln>
        </p:spPr>
        <p:style>
          <a:lnRef idx="0"/>
          <a:fillRef idx="0"/>
          <a:effectRef idx="0"/>
          <a:fontRef idx="minor"/>
        </p:style>
      </p:sp>
      <p:sp>
        <p:nvSpPr>
          <p:cNvPr id="98" name="CustomShape 6"/>
          <p:cNvSpPr/>
          <p:nvPr/>
        </p:nvSpPr>
        <p:spPr>
          <a:xfrm>
            <a:off x="2343600" y="3716640"/>
            <a:ext cx="3161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The Good Life</a:t>
            </a:r>
            <a:endParaRPr b="0" lang="en-US" sz="3800" spc="-1" strike="noStrike">
              <a:solidFill>
                <a:srgbClr val="000000"/>
              </a:solidFill>
              <a:uFill>
                <a:solidFill>
                  <a:srgbClr val="ffffff"/>
                </a:solidFill>
              </a:uFill>
              <a:latin typeface="Arial"/>
            </a:endParaRPr>
          </a:p>
        </p:txBody>
      </p:sp>
      <p:sp>
        <p:nvSpPr>
          <p:cNvPr id="99" name="CustomShape 7"/>
          <p:cNvSpPr/>
          <p:nvPr/>
        </p:nvSpPr>
        <p:spPr>
          <a:xfrm>
            <a:off x="5283720" y="7120080"/>
            <a:ext cx="10659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Pain</a:t>
            </a:r>
            <a:endParaRPr b="0" lang="en-US" sz="3800" spc="-1" strike="noStrike">
              <a:solidFill>
                <a:srgbClr val="000000"/>
              </a:solidFill>
              <a:uFill>
                <a:solidFill>
                  <a:srgbClr val="ffffff"/>
                </a:solidFill>
              </a:uFill>
              <a:latin typeface="Arial"/>
            </a:endParaRPr>
          </a:p>
        </p:txBody>
      </p:sp>
      <p:sp>
        <p:nvSpPr>
          <p:cNvPr id="100" name="Line 8"/>
          <p:cNvSpPr/>
          <p:nvPr/>
        </p:nvSpPr>
        <p:spPr>
          <a:xfrm flipV="1">
            <a:off x="5999400" y="4578840"/>
            <a:ext cx="1256760" cy="2507400"/>
          </a:xfrm>
          <a:prstGeom prst="line">
            <a:avLst/>
          </a:prstGeom>
          <a:ln w="25560">
            <a:solidFill>
              <a:srgbClr val="ffffff"/>
            </a:solidFill>
            <a:miter/>
            <a:tailEnd len="med" type="triangle" w="med"/>
          </a:ln>
        </p:spPr>
        <p:style>
          <a:lnRef idx="0"/>
          <a:fillRef idx="0"/>
          <a:effectRef idx="0"/>
          <a:fontRef idx="minor"/>
        </p:style>
      </p:sp>
      <p:sp>
        <p:nvSpPr>
          <p:cNvPr id="101" name="CustomShape 9"/>
          <p:cNvSpPr/>
          <p:nvPr/>
        </p:nvSpPr>
        <p:spPr>
          <a:xfrm>
            <a:off x="6611400" y="3716640"/>
            <a:ext cx="173772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Healing</a:t>
            </a:r>
            <a:endParaRPr b="0" lang="en-US" sz="3800" spc="-1" strike="noStrike">
              <a:solidFill>
                <a:srgbClr val="000000"/>
              </a:solidFill>
              <a:uFill>
                <a:solidFill>
                  <a:srgbClr val="ffffff"/>
                </a:solidFill>
              </a:uFill>
              <a:latin typeface="Arial"/>
            </a:endParaRPr>
          </a:p>
        </p:txBody>
      </p:sp>
      <p:sp>
        <p:nvSpPr>
          <p:cNvPr id="102" name="Line 10"/>
          <p:cNvSpPr/>
          <p:nvPr/>
        </p:nvSpPr>
        <p:spPr>
          <a:xfrm>
            <a:off x="7403760" y="4728600"/>
            <a:ext cx="1256760" cy="2428920"/>
          </a:xfrm>
          <a:prstGeom prst="line">
            <a:avLst/>
          </a:prstGeom>
          <a:ln w="25560">
            <a:solidFill>
              <a:srgbClr val="ffffff"/>
            </a:solidFill>
            <a:miter/>
            <a:tailEnd len="med" type="triangle" w="med"/>
          </a:ln>
        </p:spPr>
        <p:style>
          <a:lnRef idx="0"/>
          <a:fillRef idx="0"/>
          <a:effectRef idx="0"/>
          <a:fontRef idx="minor"/>
        </p:style>
      </p:sp>
      <p:sp>
        <p:nvSpPr>
          <p:cNvPr id="103" name="CustomShape 11"/>
          <p:cNvSpPr/>
          <p:nvPr/>
        </p:nvSpPr>
        <p:spPr>
          <a:xfrm>
            <a:off x="8082360" y="7031160"/>
            <a:ext cx="176688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Despair</a:t>
            </a:r>
            <a:endParaRPr b="0" lang="en-US" sz="3800" spc="-1" strike="noStrike">
              <a:solidFill>
                <a:srgbClr val="000000"/>
              </a:solidFill>
              <a:uFill>
                <a:solidFill>
                  <a:srgbClr val="ffffff"/>
                </a:solidFill>
              </a:uFill>
              <a:latin typeface="Arial"/>
            </a:endParaRPr>
          </a:p>
        </p:txBody>
      </p:sp>
      <p:sp>
        <p:nvSpPr>
          <p:cNvPr id="104" name="Line 12"/>
          <p:cNvSpPr/>
          <p:nvPr/>
        </p:nvSpPr>
        <p:spPr>
          <a:xfrm flipV="1">
            <a:off x="8808480" y="4776840"/>
            <a:ext cx="1242000" cy="2320920"/>
          </a:xfrm>
          <a:prstGeom prst="line">
            <a:avLst/>
          </a:prstGeom>
          <a:ln w="25560">
            <a:solidFill>
              <a:srgbClr val="ffffff"/>
            </a:solidFill>
            <a:miter/>
            <a:tailEnd len="med" type="triangle" w="med"/>
          </a:ln>
        </p:spPr>
        <p:style>
          <a:lnRef idx="0"/>
          <a:fillRef idx="0"/>
          <a:effectRef idx="0"/>
          <a:fontRef idx="minor"/>
        </p:style>
      </p:sp>
      <p:sp>
        <p:nvSpPr>
          <p:cNvPr id="105" name="CustomShape 13"/>
          <p:cNvSpPr/>
          <p:nvPr/>
        </p:nvSpPr>
        <p:spPr>
          <a:xfrm>
            <a:off x="8534520" y="3818160"/>
            <a:ext cx="3530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God’s Presence</a:t>
            </a:r>
            <a:endParaRPr b="0" lang="en-US" sz="3800" spc="-1" strike="noStrike">
              <a:solidFill>
                <a:srgbClr val="000000"/>
              </a:solidFill>
              <a:uFill>
                <a:solidFill>
                  <a:srgbClr val="ffffff"/>
                </a:solidFill>
              </a:uFill>
              <a:latin typeface="Arial"/>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06"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07"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r>
              <a:rPr b="0" lang="en-US" sz="3900" spc="-1" strike="noStrike">
                <a:solidFill>
                  <a:srgbClr val="ffffff"/>
                </a:solidFill>
                <a:uFill>
                  <a:solidFill>
                    <a:srgbClr val="ffffff"/>
                  </a:solidFill>
                </a:uFill>
                <a:latin typeface="Helvetica Light"/>
                <a:ea typeface="Helvetica Light"/>
              </a:rPr>
              <a:t>David’s song to the Lord in 2 Samuel 22:7 ”In my distress I called to the Lord; I called out to my God.  From his temple he heard my voice; my cry came to his ears.  The earth trembled and quaked, the foundations of the heavens shook….” </a:t>
            </a:r>
            <a:endParaRPr b="0" lang="en-US" sz="3900" spc="-1" strike="noStrike">
              <a:solidFill>
                <a:srgbClr val="ffffff"/>
              </a:solidFill>
              <a:uFill>
                <a:solidFill>
                  <a:srgbClr val="ffffff"/>
                </a:solidFill>
              </a:uFill>
              <a:latin typeface="Helvetica Light"/>
            </a:endParaRPr>
          </a:p>
          <a:p>
            <a:pPr>
              <a:lnSpc>
                <a:spcPct val="100000"/>
              </a:lnSpc>
              <a:spcBef>
                <a:spcPts val="4201"/>
              </a:spcBef>
            </a:pPr>
            <a:r>
              <a:rPr b="0" lang="en-US" sz="3900" spc="-1" strike="noStrike">
                <a:solidFill>
                  <a:srgbClr val="ffffff"/>
                </a:solidFill>
                <a:uFill>
                  <a:solidFill>
                    <a:srgbClr val="ffffff"/>
                  </a:solidFill>
                </a:uFill>
                <a:latin typeface="Helvetica Light"/>
                <a:ea typeface="Helvetica Light"/>
              </a:rPr>
              <a:t>The conclusion of David’s song vs. 20 “He brought me out into a spacious place; he rescued me because he delighted in me.”</a:t>
            </a:r>
            <a:endParaRPr b="0" lang="en-US" sz="3900" spc="-1" strike="noStrike">
              <a:solidFill>
                <a:srgbClr val="ffffff"/>
              </a:solidFill>
              <a:uFill>
                <a:solidFill>
                  <a:srgbClr val="ffffff"/>
                </a:solidFill>
              </a:uFill>
              <a:latin typeface="Helvetica Light"/>
            </a:endParaRPr>
          </a:p>
        </p:txBody>
      </p:sp>
      <p:sp>
        <p:nvSpPr>
          <p:cNvPr id="108"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51" dur="indefinite" restart="never" nodeType="tmRoot">
          <p:childTnLst>
            <p:seq>
              <p:cTn id="52" dur="indefinite" nodeType="mainSeq">
                <p:childTnLst>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fill="hold"/>
                                        <p:tgtEl>
                                          <p:spTgt spid="107"/>
                                        </p:tgtEl>
                                        <p:attrNameLst>
                                          <p:attrName>style.visibility</p:attrName>
                                        </p:attrNameLst>
                                      </p:cBhvr>
                                      <p:to>
                                        <p:strVal val="visible"/>
                                      </p:to>
                                    </p:set>
                                  </p:childTnLst>
                                </p:cTn>
                              </p:par>
                              <p:par>
                                <p:cTn id="57" nodeType="withEffect" fill="hold" presetClass="entr" presetID="1">
                                  <p:stCondLst>
                                    <p:cond delay="0"/>
                                  </p:stCondLst>
                                  <p:childTnLst>
                                    <p:set>
                                      <p:cBhvr>
                                        <p:cTn id="58" fill="hold"/>
                                        <p:tgtEl>
                                          <p:spTgt spid="107">
                                            <p:txEl>
                                              <p:pRg st="0" end="23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1">
                                  <p:stCondLst>
                                    <p:cond delay="0"/>
                                  </p:stCondLst>
                                  <p:childTnLst>
                                    <p:set>
                                      <p:cBhvr>
                                        <p:cTn id="62" fill="hold"/>
                                        <p:tgtEl>
                                          <p:spTgt spid="107">
                                            <p:txEl>
                                              <p:pRg st="238" end="36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09"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10"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r>
              <a:rPr b="0" lang="en-US" sz="3900" spc="-1" strike="noStrike">
                <a:solidFill>
                  <a:srgbClr val="ffffff"/>
                </a:solidFill>
                <a:uFill>
                  <a:solidFill>
                    <a:srgbClr val="ffffff"/>
                  </a:solidFill>
                </a:uFill>
                <a:latin typeface="Helvetica Light"/>
                <a:ea typeface="Helvetica Light"/>
              </a:rPr>
              <a:t>Philippians 4:7 And the peace of God, which transcends all understanding, will guard your hearts and your minds in Christ Jesus.</a:t>
            </a:r>
            <a:endParaRPr b="0" lang="en-US" sz="3900" spc="-1" strike="noStrike">
              <a:solidFill>
                <a:srgbClr val="ffffff"/>
              </a:solidFill>
              <a:uFill>
                <a:solidFill>
                  <a:srgbClr val="ffffff"/>
                </a:solidFill>
              </a:uFill>
              <a:latin typeface="Helvetica Light"/>
            </a:endParaRPr>
          </a:p>
        </p:txBody>
      </p:sp>
      <p:sp>
        <p:nvSpPr>
          <p:cNvPr id="111"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12"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13"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How to change expectations</a:t>
            </a:r>
            <a:br/>
            <a:endParaRPr b="0" lang="en-US" sz="3900" spc="-1" strike="noStrike">
              <a:solidFill>
                <a:srgbClr val="ffffff"/>
              </a:solidFill>
              <a:uFill>
                <a:solidFill>
                  <a:srgbClr val="ffffff"/>
                </a:solidFill>
              </a:uFill>
              <a:latin typeface="Helvetica Light"/>
            </a:endParaRPr>
          </a:p>
          <a:p>
            <a:pPr lvl="1" marL="888840" indent="-44424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Recognize flawed expectations.</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lvl="1" marL="888840" indent="-44424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Expose them with Scripture.</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lvl="1" marL="888840" indent="-44424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Replace them with God’s perspective.</a:t>
            </a:r>
            <a:endParaRPr b="0" lang="en-US" sz="3900" spc="-1" strike="noStrike">
              <a:solidFill>
                <a:srgbClr val="ffffff"/>
              </a:solidFill>
              <a:uFill>
                <a:solidFill>
                  <a:srgbClr val="ffffff"/>
                </a:solidFill>
              </a:uFill>
              <a:latin typeface="Helvetica Light"/>
            </a:endParaRPr>
          </a:p>
        </p:txBody>
      </p:sp>
      <p:sp>
        <p:nvSpPr>
          <p:cNvPr id="114"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65" dur="indefinite" restart="never" nodeType="tmRoot">
          <p:childTnLst>
            <p:seq>
              <p:cTn id="66" dur="indefinite" nodeType="mainSeq">
                <p:childTnLst>
                  <p:par>
                    <p:cTn id="67" fill="hold">
                      <p:stCondLst>
                        <p:cond delay="indefinite"/>
                      </p:stCondLst>
                      <p:childTnLst>
                        <p:par>
                          <p:cTn id="68" fill="hold">
                            <p:stCondLst>
                              <p:cond delay="0"/>
                            </p:stCondLst>
                            <p:childTnLst>
                              <p:par>
                                <p:cTn id="69" nodeType="clickEffect" fill="hold" presetClass="entr" presetID="1">
                                  <p:stCondLst>
                                    <p:cond delay="0"/>
                                  </p:stCondLst>
                                  <p:childTnLst>
                                    <p:set>
                                      <p:cBhvr>
                                        <p:cTn id="70" fill="hold"/>
                                        <p:tgtEl>
                                          <p:spTgt spid="113"/>
                                        </p:tgtEl>
                                        <p:attrNameLst>
                                          <p:attrName>style.visibility</p:attrName>
                                        </p:attrNameLst>
                                      </p:cBhvr>
                                      <p:to>
                                        <p:strVal val="visible"/>
                                      </p:to>
                                    </p:set>
                                  </p:childTnLst>
                                </p:cTn>
                              </p:par>
                              <p:par>
                                <p:cTn id="71" nodeType="withEffect" fill="hold" presetClass="entr" presetID="1">
                                  <p:stCondLst>
                                    <p:cond delay="0"/>
                                  </p:stCondLst>
                                  <p:childTnLst>
                                    <p:set>
                                      <p:cBhvr>
                                        <p:cTn id="72" fill="hold"/>
                                        <p:tgtEl>
                                          <p:spTgt spid="113">
                                            <p:txEl>
                                              <p:pRg st="0" end="28"/>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nodeType="clickEffect" fill="hold" presetClass="entr" presetID="1">
                                  <p:stCondLst>
                                    <p:cond delay="0"/>
                                  </p:stCondLst>
                                  <p:childTnLst>
                                    <p:set>
                                      <p:cBhvr>
                                        <p:cTn id="76" fill="hold"/>
                                        <p:tgtEl>
                                          <p:spTgt spid="113">
                                            <p:txEl>
                                              <p:pRg st="28" end="6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1">
                                  <p:stCondLst>
                                    <p:cond delay="0"/>
                                  </p:stCondLst>
                                  <p:childTnLst>
                                    <p:set>
                                      <p:cBhvr>
                                        <p:cTn id="80" fill="hold"/>
                                        <p:tgtEl>
                                          <p:spTgt spid="113">
                                            <p:txEl>
                                              <p:pRg st="60" end="8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nodeType="clickEffect" fill="hold" presetClass="entr" presetID="1">
                                  <p:stCondLst>
                                    <p:cond delay="0"/>
                                  </p:stCondLst>
                                  <p:childTnLst>
                                    <p:set>
                                      <p:cBhvr>
                                        <p:cTn id="84" fill="hold"/>
                                        <p:tgtEl>
                                          <p:spTgt spid="113">
                                            <p:txEl>
                                              <p:pRg st="89" end="12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15"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16"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p:txBody>
      </p:sp>
      <p:sp>
        <p:nvSpPr>
          <p:cNvPr id="117"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pic>
        <p:nvPicPr>
          <p:cNvPr id="118" name="Agracerevealed.jpg" descr=""/>
          <p:cNvPicPr/>
          <p:nvPr/>
        </p:nvPicPr>
        <p:blipFill>
          <a:blip r:embed="rId1"/>
          <a:stretch/>
        </p:blipFill>
        <p:spPr>
          <a:xfrm>
            <a:off x="3768480" y="2913480"/>
            <a:ext cx="5213520" cy="5213520"/>
          </a:xfrm>
          <a:prstGeom prst="rect">
            <a:avLst/>
          </a:prstGeom>
          <a:ln w="25560">
            <a:noFill/>
          </a:ln>
          <a:effectLst>
            <a:reflection algn="bl" blurRad="0" dir="5400000" dist="0" endA="0" endPos="40000" fadeDir="5400000" kx="0" ky="0" rotWithShape="0" stA="82330" stPos="0" sx="100000" sy="-100000"/>
          </a:effectLst>
        </p:spPr>
      </p:pic>
    </p:spTree>
  </p:cSld>
  <p:timing>
    <p:tnLst>
      <p:par>
        <p:cTn id="85" dur="indefinite" restart="never" nodeType="tmRoot">
          <p:childTnLst>
            <p:seq>
              <p:cTn id="86"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19"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20"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r>
              <a:rPr b="0" lang="en-US" sz="3800" spc="-1" strike="noStrike">
                <a:solidFill>
                  <a:srgbClr val="ffffff"/>
                </a:solidFill>
                <a:uFill>
                  <a:solidFill>
                    <a:srgbClr val="ffffff"/>
                  </a:solidFill>
                </a:uFill>
                <a:latin typeface="Helvetica Light"/>
                <a:ea typeface="Helvetica Light"/>
              </a:rPr>
              <a:t>“</a:t>
            </a:r>
            <a:r>
              <a:rPr b="0" lang="en-US" sz="3900" spc="-1" strike="noStrike">
                <a:solidFill>
                  <a:srgbClr val="ffffff"/>
                </a:solidFill>
                <a:uFill>
                  <a:solidFill>
                    <a:srgbClr val="ffffff"/>
                  </a:solidFill>
                </a:uFill>
                <a:latin typeface="Helvetica Light"/>
                <a:ea typeface="Helvetica Light"/>
              </a:rPr>
              <a:t>God reclaims and restores us into a living relationship with himself so that we can become the people God has always intended us to be.”</a:t>
            </a:r>
            <a:br/>
            <a:r>
              <a:rPr b="0" lang="en-US" sz="2500" spc="-1" strike="noStrike">
                <a:solidFill>
                  <a:srgbClr val="ffffff"/>
                </a:solidFill>
                <a:uFill>
                  <a:solidFill>
                    <a:srgbClr val="ffffff"/>
                  </a:solidFill>
                </a:uFill>
                <a:latin typeface="Helvetica Light"/>
                <a:ea typeface="Helvetica Light"/>
              </a:rPr>
              <a:t>(J. Sittser, A Grace Revealed, P.26)</a:t>
            </a:r>
            <a:endParaRPr b="0" lang="en-US" sz="2500" spc="-1" strike="noStrike">
              <a:solidFill>
                <a:srgbClr val="ffffff"/>
              </a:solidFill>
              <a:uFill>
                <a:solidFill>
                  <a:srgbClr val="ffffff"/>
                </a:solidFill>
              </a:uFill>
              <a:latin typeface="Helvetica Light"/>
            </a:endParaRPr>
          </a:p>
        </p:txBody>
      </p:sp>
      <p:sp>
        <p:nvSpPr>
          <p:cNvPr id="121"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87" dur="indefinite" restart="never" nodeType="tmRoot">
          <p:childTnLst>
            <p:seq>
              <p:cTn id="88"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22"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123"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3101"/>
              </a:spcBef>
            </a:pPr>
            <a:r>
              <a:rPr b="0" lang="en-US" sz="3700" spc="-1" strike="noStrike">
                <a:solidFill>
                  <a:srgbClr val="ffffff"/>
                </a:solidFill>
                <a:uFill>
                  <a:solidFill>
                    <a:srgbClr val="ffffff"/>
                  </a:solidFill>
                </a:uFill>
                <a:latin typeface="Helvetica Light"/>
                <a:ea typeface="Helvetica Light"/>
              </a:rPr>
              <a:t>“</a:t>
            </a:r>
            <a:r>
              <a:rPr b="0" lang="en-US" sz="3700" spc="-1" strike="noStrike">
                <a:solidFill>
                  <a:srgbClr val="ffffff"/>
                </a:solidFill>
                <a:uFill>
                  <a:solidFill>
                    <a:srgbClr val="ffffff"/>
                  </a:solidFill>
                </a:uFill>
                <a:latin typeface="Helvetica Light"/>
                <a:ea typeface="Helvetica Light"/>
              </a:rPr>
              <a:t>The goal of redemption is not immediate happiness as we might define it now, but holiness of life; not the good life as we imagine it on Earth, but the perfection of Heaven itself.  In this case, Heaven is not some “place” out or up there, perhaps on the other side of Jupiter.  It is rather a completion, enlargement, and perfection of what we experience in this life.  Thus, everything that happens in this life spills over into that other and greater life, pointing beyond itself to reality as God knows, sees, and experiences it.” </a:t>
            </a:r>
            <a:r>
              <a:rPr b="0" lang="en-US" sz="2300" spc="-1" strike="noStrike">
                <a:solidFill>
                  <a:srgbClr val="ffffff"/>
                </a:solidFill>
                <a:uFill>
                  <a:solidFill>
                    <a:srgbClr val="ffffff"/>
                  </a:solidFill>
                </a:uFill>
                <a:latin typeface="Helvetica Light"/>
                <a:ea typeface="Helvetica Light"/>
              </a:rPr>
              <a:t>(J. Sittser, A Grace Revealed, P. 27)</a:t>
            </a:r>
            <a:endParaRPr b="0" lang="en-US" sz="2300" spc="-1" strike="noStrike">
              <a:solidFill>
                <a:srgbClr val="ffffff"/>
              </a:solidFill>
              <a:uFill>
                <a:solidFill>
                  <a:srgbClr val="ffffff"/>
                </a:solidFill>
              </a:uFill>
              <a:latin typeface="Helvetica Light"/>
            </a:endParaRPr>
          </a:p>
        </p:txBody>
      </p:sp>
      <p:sp>
        <p:nvSpPr>
          <p:cNvPr id="124"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89" dur="indefinite" restart="never" nodeType="tmRoot">
          <p:childTnLst>
            <p:seq>
              <p:cTn id="90"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25"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Hope in the Lord</a:t>
            </a:r>
            <a:endParaRPr b="0" lang="en-US" sz="3200" spc="-1" strike="noStrike">
              <a:solidFill>
                <a:srgbClr val="ffffff"/>
              </a:solidFill>
              <a:uFill>
                <a:solidFill>
                  <a:srgbClr val="ffffff"/>
                </a:solidFill>
              </a:uFill>
              <a:latin typeface="Helvetica Light"/>
            </a:endParaRPr>
          </a:p>
        </p:txBody>
      </p:sp>
      <p:sp>
        <p:nvSpPr>
          <p:cNvPr id="126"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Some of the counsel…</a:t>
            </a:r>
            <a:br/>
            <a:endParaRPr b="0" lang="en-US" sz="3900" spc="-1" strike="noStrike">
              <a:solidFill>
                <a:srgbClr val="ffffff"/>
              </a:solidFill>
              <a:uFill>
                <a:solidFill>
                  <a:srgbClr val="ffffff"/>
                </a:solidFill>
              </a:uFill>
              <a:latin typeface="Helvetica Light"/>
            </a:endParaRPr>
          </a:p>
          <a:p>
            <a:pPr marL="315720" indent="-3153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a:t>
            </a:r>
            <a:r>
              <a:rPr b="0" lang="en-US" sz="3900" spc="-1" strike="noStrike">
                <a:solidFill>
                  <a:srgbClr val="ffffff"/>
                </a:solidFill>
                <a:uFill>
                  <a:solidFill>
                    <a:srgbClr val="ffffff"/>
                  </a:solidFill>
                </a:uFill>
                <a:latin typeface="Arial"/>
                <a:ea typeface="Arial"/>
              </a:rPr>
              <a:t>Give it time.  Time heals all wounds.”  </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marL="315720" indent="-3153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a:t>
            </a:r>
            <a:r>
              <a:rPr b="0" lang="en-US" sz="3900" spc="-1" strike="noStrike">
                <a:solidFill>
                  <a:srgbClr val="ffffff"/>
                </a:solidFill>
                <a:uFill>
                  <a:solidFill>
                    <a:srgbClr val="ffffff"/>
                  </a:solidFill>
                </a:uFill>
                <a:latin typeface="Arial"/>
                <a:ea typeface="Arial"/>
              </a:rPr>
              <a:t>They’ll get it and apologize to you—when it happens to them.” </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marL="315720" indent="-3153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a:t>
            </a:r>
            <a:r>
              <a:rPr b="0" lang="en-US" sz="3900" spc="-1" strike="noStrike">
                <a:solidFill>
                  <a:srgbClr val="ffffff"/>
                </a:solidFill>
                <a:uFill>
                  <a:solidFill>
                    <a:srgbClr val="ffffff"/>
                  </a:solidFill>
                </a:uFill>
                <a:latin typeface="Arial"/>
                <a:ea typeface="Arial"/>
              </a:rPr>
              <a:t>It’s not as bad as so and so or as such and such…”</a:t>
            </a:r>
            <a:endParaRPr b="0" lang="en-US" sz="3900" spc="-1" strike="noStrike">
              <a:solidFill>
                <a:srgbClr val="ffffff"/>
              </a:solidFill>
              <a:uFill>
                <a:solidFill>
                  <a:srgbClr val="ffffff"/>
                </a:solidFill>
              </a:uFill>
              <a:latin typeface="Helvetica Light"/>
            </a:endParaRPr>
          </a:p>
        </p:txBody>
      </p:sp>
      <p:sp>
        <p:nvSpPr>
          <p:cNvPr id="127"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91" dur="indefinite" restart="never" nodeType="tmRoot">
          <p:childTnLst>
            <p:seq>
              <p:cTn id="92" dur="indefinite" nodeType="mainSeq">
                <p:childTnLst>
                  <p:par>
                    <p:cTn id="93" fill="hold">
                      <p:stCondLst>
                        <p:cond delay="indefinite"/>
                      </p:stCondLst>
                      <p:childTnLst>
                        <p:par>
                          <p:cTn id="94" fill="hold">
                            <p:stCondLst>
                              <p:cond delay="0"/>
                            </p:stCondLst>
                            <p:childTnLst>
                              <p:par>
                                <p:cTn id="95" nodeType="clickEffect" fill="hold" presetClass="entr" presetID="1">
                                  <p:stCondLst>
                                    <p:cond delay="0"/>
                                  </p:stCondLst>
                                  <p:childTnLst>
                                    <p:set>
                                      <p:cBhvr>
                                        <p:cTn id="96" fill="hold"/>
                                        <p:tgtEl>
                                          <p:spTgt spid="126"/>
                                        </p:tgtEl>
                                        <p:attrNameLst>
                                          <p:attrName>style.visibility</p:attrName>
                                        </p:attrNameLst>
                                      </p:cBhvr>
                                      <p:to>
                                        <p:strVal val="visible"/>
                                      </p:to>
                                    </p:set>
                                  </p:childTnLst>
                                </p:cTn>
                              </p:par>
                              <p:par>
                                <p:cTn id="97" nodeType="withEffect" fill="hold" presetClass="entr" presetID="1">
                                  <p:stCondLst>
                                    <p:cond delay="0"/>
                                  </p:stCondLst>
                                  <p:childTnLst>
                                    <p:set>
                                      <p:cBhvr>
                                        <p:cTn id="98" fill="hold"/>
                                        <p:tgtEl>
                                          <p:spTgt spid="126">
                                            <p:txEl>
                                              <p:pRg st="0" end="22"/>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nodeType="clickEffect" fill="hold" presetClass="entr" presetID="1">
                                  <p:stCondLst>
                                    <p:cond delay="0"/>
                                  </p:stCondLst>
                                  <p:childTnLst>
                                    <p:set>
                                      <p:cBhvr>
                                        <p:cTn id="102" fill="hold"/>
                                        <p:tgtEl>
                                          <p:spTgt spid="126">
                                            <p:txEl>
                                              <p:pRg st="22" end="65"/>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nodeType="clickEffect" fill="hold" presetClass="entr" presetID="1">
                                  <p:stCondLst>
                                    <p:cond delay="0"/>
                                  </p:stCondLst>
                                  <p:childTnLst>
                                    <p:set>
                                      <p:cBhvr>
                                        <p:cTn id="106" fill="hold"/>
                                        <p:tgtEl>
                                          <p:spTgt spid="126">
                                            <p:txEl>
                                              <p:pRg st="65" end="13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nodeType="clickEffect" fill="hold" presetClass="entr" presetID="1">
                                  <p:stCondLst>
                                    <p:cond delay="0"/>
                                  </p:stCondLst>
                                  <p:childTnLst>
                                    <p:set>
                                      <p:cBhvr>
                                        <p:cTn id="110" fill="hold"/>
                                        <p:tgtEl>
                                          <p:spTgt spid="126">
                                            <p:txEl>
                                              <p:pRg st="130" end="18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28"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Hope in the Lord</a:t>
            </a:r>
            <a:endParaRPr b="0" lang="en-US" sz="3200" spc="-1" strike="noStrike">
              <a:solidFill>
                <a:srgbClr val="ffffff"/>
              </a:solidFill>
              <a:uFill>
                <a:solidFill>
                  <a:srgbClr val="ffffff"/>
                </a:solidFill>
              </a:uFill>
              <a:latin typeface="Helvetica Light"/>
            </a:endParaRPr>
          </a:p>
        </p:txBody>
      </p:sp>
      <p:sp>
        <p:nvSpPr>
          <p:cNvPr id="129" name="TextShape 2"/>
          <p:cNvSpPr txBox="1"/>
          <p:nvPr/>
        </p:nvSpPr>
        <p:spPr>
          <a:xfrm>
            <a:off x="952560" y="2463840"/>
            <a:ext cx="11099520" cy="6286320"/>
          </a:xfrm>
          <a:prstGeom prst="rect">
            <a:avLst/>
          </a:prstGeom>
          <a:noFill/>
          <a:ln w="12600">
            <a:noFill/>
          </a:ln>
        </p:spPr>
        <p:txBody>
          <a:bodyPr lIns="50760" rIns="50760" tIns="50760" bIns="50760" anchor="ctr"/>
          <a:p>
            <a:pPr>
              <a:lnSpc>
                <a:spcPct val="100000"/>
              </a:lnSpc>
            </a:pPr>
            <a:r>
              <a:rPr b="0" lang="en-US" sz="3500" spc="-1" strike="noStrike">
                <a:solidFill>
                  <a:srgbClr val="ffffff"/>
                </a:solidFill>
                <a:uFill>
                  <a:solidFill>
                    <a:srgbClr val="ffffff"/>
                  </a:solidFill>
                </a:uFill>
                <a:latin typeface="Arial"/>
                <a:ea typeface="Arial"/>
              </a:rPr>
              <a:t>What does it look like to hope in God? </a:t>
            </a:r>
            <a:br/>
            <a:r>
              <a:rPr b="0" lang="en-US" sz="3500" spc="-1" strike="noStrike">
                <a:solidFill>
                  <a:srgbClr val="ffffff"/>
                </a:solidFill>
                <a:uFill>
                  <a:solidFill>
                    <a:srgbClr val="ffffff"/>
                  </a:solidFill>
                </a:uFill>
                <a:latin typeface="Arial"/>
                <a:ea typeface="Arial"/>
              </a:rPr>
              <a:t> </a:t>
            </a:r>
            <a:br/>
            <a:r>
              <a:rPr b="0" lang="en-US" sz="3500" spc="-1" strike="noStrike">
                <a:solidFill>
                  <a:srgbClr val="ffffff"/>
                </a:solidFill>
                <a:uFill>
                  <a:solidFill>
                    <a:srgbClr val="ffffff"/>
                  </a:solidFill>
                </a:uFill>
                <a:latin typeface="Arial"/>
                <a:ea typeface="Arial"/>
              </a:rPr>
              <a:t>It’s trusting in Him that no matter what happens—He’s at work, doing something—in me, in them, in the circumstances…even if I can’t see it. </a:t>
            </a:r>
            <a:br/>
            <a:endParaRPr b="0" lang="en-US" sz="3500" spc="-1" strike="noStrike">
              <a:solidFill>
                <a:srgbClr val="ffffff"/>
              </a:solidFill>
              <a:uFill>
                <a:solidFill>
                  <a:srgbClr val="ffffff"/>
                </a:solidFill>
              </a:uFill>
              <a:latin typeface="Helvetica Light"/>
            </a:endParaRPr>
          </a:p>
          <a:p>
            <a:pPr>
              <a:lnSpc>
                <a:spcPct val="100000"/>
              </a:lnSpc>
            </a:pPr>
            <a:r>
              <a:rPr b="0" lang="en-US" sz="3500" spc="-1" strike="noStrike">
                <a:solidFill>
                  <a:srgbClr val="ffffff"/>
                </a:solidFill>
                <a:uFill>
                  <a:solidFill>
                    <a:srgbClr val="ffffff"/>
                  </a:solidFill>
                </a:uFill>
                <a:latin typeface="Arial"/>
                <a:ea typeface="Arial"/>
              </a:rPr>
              <a:t> </a:t>
            </a:r>
            <a:r>
              <a:rPr b="0" lang="en-US" sz="3500" spc="-1" strike="noStrike">
                <a:solidFill>
                  <a:srgbClr val="ffffff"/>
                </a:solidFill>
                <a:uFill>
                  <a:solidFill>
                    <a:srgbClr val="ffffff"/>
                  </a:solidFill>
                </a:uFill>
                <a:latin typeface="Arial"/>
                <a:ea typeface="Arial"/>
              </a:rPr>
              <a:t>2 Cor 4:18  So we fix our eyes not on what is seen, but on what is unseen, since what is seen is temporary, but what is unseen is eternal.</a:t>
            </a:r>
            <a:endParaRPr b="0" lang="en-US" sz="3500" spc="-1" strike="noStrike">
              <a:solidFill>
                <a:srgbClr val="ffffff"/>
              </a:solidFill>
              <a:uFill>
                <a:solidFill>
                  <a:srgbClr val="ffffff"/>
                </a:solidFill>
              </a:uFill>
              <a:latin typeface="Helvetica Light"/>
            </a:endParaRPr>
          </a:p>
        </p:txBody>
      </p:sp>
      <p:sp>
        <p:nvSpPr>
          <p:cNvPr id="130"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11" dur="indefinite" restart="never" nodeType="tmRoot">
          <p:childTnLst>
            <p:seq>
              <p:cTn id="112" dur="indefinite" nodeType="mainSeq">
                <p:childTnLst>
                  <p:par>
                    <p:cTn id="113" fill="hold">
                      <p:stCondLst>
                        <p:cond delay="indefinite"/>
                      </p:stCondLst>
                      <p:childTnLst>
                        <p:par>
                          <p:cTn id="114" fill="hold">
                            <p:stCondLst>
                              <p:cond delay="0"/>
                            </p:stCondLst>
                            <p:childTnLst>
                              <p:par>
                                <p:cTn id="115" nodeType="clickEffect" fill="hold" presetClass="entr" presetID="1">
                                  <p:stCondLst>
                                    <p:cond delay="0"/>
                                  </p:stCondLst>
                                  <p:childTnLst>
                                    <p:set>
                                      <p:cBhvr>
                                        <p:cTn id="116" fill="hold"/>
                                        <p:tgtEl>
                                          <p:spTgt spid="129"/>
                                        </p:tgtEl>
                                        <p:attrNameLst>
                                          <p:attrName>style.visibility</p:attrName>
                                        </p:attrNameLst>
                                      </p:cBhvr>
                                      <p:to>
                                        <p:strVal val="visible"/>
                                      </p:to>
                                    </p:set>
                                  </p:childTnLst>
                                </p:cTn>
                              </p:par>
                              <p:par>
                                <p:cTn id="117" nodeType="withEffect" fill="hold" presetClass="entr" presetID="1">
                                  <p:stCondLst>
                                    <p:cond delay="0"/>
                                  </p:stCondLst>
                                  <p:childTnLst>
                                    <p:set>
                                      <p:cBhvr>
                                        <p:cTn id="118" fill="hold"/>
                                        <p:tgtEl>
                                          <p:spTgt spid="129">
                                            <p:txEl>
                                              <p:pRg st="0" end="184"/>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1">
                                  <p:stCondLst>
                                    <p:cond delay="0"/>
                                  </p:stCondLst>
                                  <p:childTnLst>
                                    <p:set>
                                      <p:cBhvr>
                                        <p:cTn id="122" fill="hold"/>
                                        <p:tgtEl>
                                          <p:spTgt spid="129">
                                            <p:txEl>
                                              <p:pRg st="184" end="32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43"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How God’s Word can Change Your Lens</a:t>
            </a:r>
            <a:endParaRPr b="0" lang="en-US" sz="3200" spc="-1" strike="noStrike">
              <a:solidFill>
                <a:srgbClr val="ffffff"/>
              </a:solidFill>
              <a:uFill>
                <a:solidFill>
                  <a:srgbClr val="ffffff"/>
                </a:solidFill>
              </a:uFill>
              <a:latin typeface="Helvetica Light"/>
            </a:endParaRPr>
          </a:p>
        </p:txBody>
      </p:sp>
      <p:sp>
        <p:nvSpPr>
          <p:cNvPr id="44"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p:txBody>
      </p:sp>
      <p:sp>
        <p:nvSpPr>
          <p:cNvPr id="45"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pic>
        <p:nvPicPr>
          <p:cNvPr id="46" name="Constructivesufferingcover.jpg" descr=""/>
          <p:cNvPicPr/>
          <p:nvPr/>
        </p:nvPicPr>
        <p:blipFill>
          <a:blip r:embed="rId1"/>
          <a:stretch/>
        </p:blipFill>
        <p:spPr>
          <a:xfrm>
            <a:off x="4251240" y="2711520"/>
            <a:ext cx="4247640" cy="5363280"/>
          </a:xfrm>
          <a:prstGeom prst="rect">
            <a:avLst/>
          </a:prstGeom>
          <a:ln w="12600">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31"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Hope in the Lord</a:t>
            </a:r>
            <a:endParaRPr b="0" lang="en-US" sz="3200" spc="-1" strike="noStrike">
              <a:solidFill>
                <a:srgbClr val="ffffff"/>
              </a:solidFill>
              <a:uFill>
                <a:solidFill>
                  <a:srgbClr val="ffffff"/>
                </a:solidFill>
              </a:uFill>
              <a:latin typeface="Helvetica Light"/>
            </a:endParaRPr>
          </a:p>
        </p:txBody>
      </p:sp>
      <p:sp>
        <p:nvSpPr>
          <p:cNvPr id="132"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And like a tapestry or a painting—when I see the finished product—I’m going to be pretty pleased! </a:t>
            </a:r>
            <a:br/>
            <a:endParaRPr b="0" lang="en-US" sz="3900" spc="-1" strike="noStrike">
              <a:solidFill>
                <a:srgbClr val="ffffff"/>
              </a:solidFill>
              <a:uFill>
                <a:solidFill>
                  <a:srgbClr val="ffffff"/>
                </a:solidFill>
              </a:uFill>
              <a:latin typeface="Helvetica Light"/>
            </a:endParaRPr>
          </a:p>
          <a:p>
            <a:pPr>
              <a:lnSpc>
                <a:spcPct val="100000"/>
              </a:lnSpc>
            </a:pPr>
            <a:r>
              <a:rPr b="0" lang="en-US" sz="3900" spc="-1" strike="noStrike">
                <a:solidFill>
                  <a:srgbClr val="ffffff"/>
                </a:solidFill>
                <a:uFill>
                  <a:solidFill>
                    <a:srgbClr val="ffffff"/>
                  </a:solidFill>
                </a:uFill>
                <a:latin typeface="Arial"/>
                <a:ea typeface="Arial"/>
              </a:rPr>
              <a:t>2 Timothy 4:7,8 I have fought the good fight, I have finished the race, I have kept the faith.  Now there is in store for me the crown of righteousness, which the Lord, the righteous Judge, will award to me on that day—and not only to me, but also to all who have longed for his appearing.</a:t>
            </a:r>
            <a:endParaRPr b="0" lang="en-US" sz="3900" spc="-1" strike="noStrike">
              <a:solidFill>
                <a:srgbClr val="ffffff"/>
              </a:solidFill>
              <a:uFill>
                <a:solidFill>
                  <a:srgbClr val="ffffff"/>
                </a:solidFill>
              </a:uFill>
              <a:latin typeface="Helvetica Light"/>
            </a:endParaRPr>
          </a:p>
        </p:txBody>
      </p:sp>
      <p:sp>
        <p:nvSpPr>
          <p:cNvPr id="133"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23" dur="indefinite" restart="never" nodeType="tmRoot">
          <p:childTnLst>
            <p:seq>
              <p:cTn id="124" dur="indefinite" nodeType="mainSeq">
                <p:childTnLst>
                  <p:par>
                    <p:cTn id="125" fill="hold">
                      <p:stCondLst>
                        <p:cond delay="indefinite"/>
                      </p:stCondLst>
                      <p:childTnLst>
                        <p:par>
                          <p:cTn id="126" fill="hold">
                            <p:stCondLst>
                              <p:cond delay="0"/>
                            </p:stCondLst>
                            <p:childTnLst>
                              <p:par>
                                <p:cTn id="127" nodeType="clickEffect" fill="hold" presetClass="entr" presetID="1">
                                  <p:stCondLst>
                                    <p:cond delay="0"/>
                                  </p:stCondLst>
                                  <p:childTnLst>
                                    <p:set>
                                      <p:cBhvr>
                                        <p:cTn id="128" fill="hold"/>
                                        <p:tgtEl>
                                          <p:spTgt spid="132"/>
                                        </p:tgtEl>
                                        <p:attrNameLst>
                                          <p:attrName>style.visibility</p:attrName>
                                        </p:attrNameLst>
                                      </p:cBhvr>
                                      <p:to>
                                        <p:strVal val="visible"/>
                                      </p:to>
                                    </p:set>
                                  </p:childTnLst>
                                </p:cTn>
                              </p:par>
                              <p:par>
                                <p:cTn id="129" nodeType="withEffect" fill="hold" presetClass="entr" presetID="1">
                                  <p:stCondLst>
                                    <p:cond delay="0"/>
                                  </p:stCondLst>
                                  <p:childTnLst>
                                    <p:set>
                                      <p:cBhvr>
                                        <p:cTn id="130" fill="hold"/>
                                        <p:tgtEl>
                                          <p:spTgt spid="132">
                                            <p:txEl>
                                              <p:pRg st="0" end="100"/>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nodeType="clickEffect" fill="hold" presetClass="entr" presetID="1">
                                  <p:stCondLst>
                                    <p:cond delay="0"/>
                                  </p:stCondLst>
                                  <p:childTnLst>
                                    <p:set>
                                      <p:cBhvr>
                                        <p:cTn id="134" fill="hold"/>
                                        <p:tgtEl>
                                          <p:spTgt spid="132">
                                            <p:txEl>
                                              <p:pRg st="100" end="39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34"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Hope in the Lord</a:t>
            </a:r>
            <a:endParaRPr b="0" lang="en-US" sz="3200" spc="-1" strike="noStrike">
              <a:solidFill>
                <a:srgbClr val="ffffff"/>
              </a:solidFill>
              <a:uFill>
                <a:solidFill>
                  <a:srgbClr val="ffffff"/>
                </a:solidFill>
              </a:uFill>
              <a:latin typeface="Helvetica Light"/>
            </a:endParaRPr>
          </a:p>
        </p:txBody>
      </p:sp>
      <p:sp>
        <p:nvSpPr>
          <p:cNvPr id="135"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670" spc="-1" strike="noStrike">
                <a:solidFill>
                  <a:srgbClr val="ffffff"/>
                </a:solidFill>
                <a:uFill>
                  <a:solidFill>
                    <a:srgbClr val="ffffff"/>
                  </a:solidFill>
                </a:uFill>
                <a:latin typeface="Arial"/>
                <a:ea typeface="Arial"/>
              </a:rPr>
              <a:t>Isaiah 43:2 When you pass </a:t>
            </a:r>
            <a:r>
              <a:rPr b="0" i="1" lang="en-US" sz="3670" spc="-1" strike="noStrike">
                <a:solidFill>
                  <a:srgbClr val="ffffff"/>
                </a:solidFill>
                <a:uFill>
                  <a:solidFill>
                    <a:srgbClr val="ffffff"/>
                  </a:solidFill>
                </a:uFill>
                <a:latin typeface="Arial"/>
                <a:ea typeface="Arial"/>
              </a:rPr>
              <a:t>through</a:t>
            </a:r>
            <a:r>
              <a:rPr b="0" lang="en-US" sz="3670" spc="-1" strike="noStrike">
                <a:solidFill>
                  <a:srgbClr val="ffffff"/>
                </a:solidFill>
                <a:uFill>
                  <a:solidFill>
                    <a:srgbClr val="ffffff"/>
                  </a:solidFill>
                </a:uFill>
                <a:latin typeface="Arial"/>
                <a:ea typeface="Arial"/>
              </a:rPr>
              <a:t> the waters, I will be with you. And </a:t>
            </a:r>
            <a:r>
              <a:rPr b="0" i="1" lang="en-US" sz="3670" spc="-1" strike="noStrike">
                <a:solidFill>
                  <a:srgbClr val="ffffff"/>
                </a:solidFill>
                <a:uFill>
                  <a:solidFill>
                    <a:srgbClr val="ffffff"/>
                  </a:solidFill>
                </a:uFill>
                <a:latin typeface="Arial"/>
                <a:ea typeface="Arial"/>
              </a:rPr>
              <a:t>through </a:t>
            </a:r>
            <a:r>
              <a:rPr b="0" lang="en-US" sz="3670" spc="-1" strike="noStrike">
                <a:solidFill>
                  <a:srgbClr val="ffffff"/>
                </a:solidFill>
                <a:uFill>
                  <a:solidFill>
                    <a:srgbClr val="ffffff"/>
                  </a:solidFill>
                </a:uFill>
                <a:latin typeface="Arial"/>
                <a:ea typeface="Arial"/>
              </a:rPr>
              <a:t>the rivers, they shall not overflow you.  When you walk t</a:t>
            </a:r>
            <a:r>
              <a:rPr b="0" i="1" lang="en-US" sz="3670" spc="-1" strike="noStrike">
                <a:solidFill>
                  <a:srgbClr val="ffffff"/>
                </a:solidFill>
                <a:uFill>
                  <a:solidFill>
                    <a:srgbClr val="ffffff"/>
                  </a:solidFill>
                </a:uFill>
                <a:latin typeface="Arial"/>
                <a:ea typeface="Arial"/>
              </a:rPr>
              <a:t>hrough</a:t>
            </a:r>
            <a:r>
              <a:rPr b="0" lang="en-US" sz="3670" spc="-1" strike="noStrike">
                <a:solidFill>
                  <a:srgbClr val="ffffff"/>
                </a:solidFill>
                <a:uFill>
                  <a:solidFill>
                    <a:srgbClr val="ffffff"/>
                  </a:solidFill>
                </a:uFill>
                <a:latin typeface="Arial"/>
                <a:ea typeface="Arial"/>
              </a:rPr>
              <a:t> the fire, you shall not be burned.  Nor shall the flame scorch you. </a:t>
            </a:r>
            <a:br/>
            <a:endParaRPr b="0" lang="en-US" sz="3670" spc="-1" strike="noStrike">
              <a:solidFill>
                <a:srgbClr val="ffffff"/>
              </a:solidFill>
              <a:uFill>
                <a:solidFill>
                  <a:srgbClr val="ffffff"/>
                </a:solidFill>
              </a:uFill>
              <a:latin typeface="Helvetica Light"/>
            </a:endParaRPr>
          </a:p>
          <a:p>
            <a:pPr>
              <a:lnSpc>
                <a:spcPct val="100000"/>
              </a:lnSpc>
            </a:pPr>
            <a:r>
              <a:rPr b="0" lang="en-US" sz="3670" spc="-1" strike="noStrike">
                <a:solidFill>
                  <a:srgbClr val="ffffff"/>
                </a:solidFill>
                <a:uFill>
                  <a:solidFill>
                    <a:srgbClr val="ffffff"/>
                  </a:solidFill>
                </a:uFill>
                <a:latin typeface="Arial"/>
                <a:ea typeface="Arial"/>
              </a:rPr>
              <a:t>“</a:t>
            </a:r>
            <a:r>
              <a:rPr b="0" lang="en-US" sz="3670" spc="-1" strike="noStrike">
                <a:solidFill>
                  <a:srgbClr val="ffffff"/>
                </a:solidFill>
                <a:uFill>
                  <a:solidFill>
                    <a:srgbClr val="ffffff"/>
                  </a:solidFill>
                </a:uFill>
                <a:latin typeface="Arial"/>
                <a:ea typeface="Arial"/>
              </a:rPr>
              <a:t>It won’t be painless.  God does not guarantee the absence of struggle and the abundance of strength.  Not in this life.  But he does pledge </a:t>
            </a:r>
            <a:endParaRPr b="0" lang="en-US" sz="3670" spc="-1" strike="noStrike">
              <a:solidFill>
                <a:srgbClr val="ffffff"/>
              </a:solidFill>
              <a:uFill>
                <a:solidFill>
                  <a:srgbClr val="ffffff"/>
                </a:solidFill>
              </a:uFill>
              <a:latin typeface="Helvetica Light"/>
            </a:endParaRPr>
          </a:p>
          <a:p>
            <a:pPr>
              <a:lnSpc>
                <a:spcPct val="100000"/>
              </a:lnSpc>
            </a:pPr>
            <a:r>
              <a:rPr b="0" lang="en-US" sz="3670" spc="-1" strike="noStrike">
                <a:solidFill>
                  <a:srgbClr val="ffffff"/>
                </a:solidFill>
                <a:uFill>
                  <a:solidFill>
                    <a:srgbClr val="ffffff"/>
                  </a:solidFill>
                </a:uFill>
                <a:latin typeface="Arial"/>
                <a:ea typeface="Arial"/>
              </a:rPr>
              <a:t>to reweave your pain for a higher</a:t>
            </a:r>
            <a:endParaRPr b="0" lang="en-US" sz="3670" spc="-1" strike="noStrike">
              <a:solidFill>
                <a:srgbClr val="ffffff"/>
              </a:solidFill>
              <a:uFill>
                <a:solidFill>
                  <a:srgbClr val="ffffff"/>
                </a:solidFill>
              </a:uFill>
              <a:latin typeface="Helvetica Light"/>
            </a:endParaRPr>
          </a:p>
          <a:p>
            <a:pPr>
              <a:lnSpc>
                <a:spcPct val="100000"/>
              </a:lnSpc>
            </a:pPr>
            <a:r>
              <a:rPr b="0" lang="en-US" sz="3670" spc="-1" strike="noStrike">
                <a:solidFill>
                  <a:srgbClr val="ffffff"/>
                </a:solidFill>
                <a:uFill>
                  <a:solidFill>
                    <a:srgbClr val="ffffff"/>
                  </a:solidFill>
                </a:uFill>
                <a:latin typeface="Arial"/>
                <a:ea typeface="Arial"/>
              </a:rPr>
              <a:t>purpose.” </a:t>
            </a:r>
            <a:r>
              <a:rPr b="0" lang="en-US" sz="2350" spc="-1" strike="noStrike">
                <a:solidFill>
                  <a:srgbClr val="ffffff"/>
                </a:solidFill>
                <a:uFill>
                  <a:solidFill>
                    <a:srgbClr val="ffffff"/>
                  </a:solidFill>
                </a:uFill>
                <a:latin typeface="Arial"/>
                <a:ea typeface="Arial"/>
              </a:rPr>
              <a:t>(M. Lucado, God will use this for Good</a:t>
            </a:r>
            <a:r>
              <a:rPr b="0" lang="en-US" sz="1510" spc="-1" strike="noStrike">
                <a:solidFill>
                  <a:srgbClr val="ffffff"/>
                </a:solidFill>
                <a:uFill>
                  <a:solidFill>
                    <a:srgbClr val="ffffff"/>
                  </a:solidFill>
                </a:uFill>
                <a:latin typeface="Arial"/>
                <a:ea typeface="Arial"/>
              </a:rPr>
              <a:t>, </a:t>
            </a:r>
            <a:br/>
            <a:r>
              <a:rPr b="0" lang="en-US" sz="2350" spc="-1" strike="noStrike">
                <a:solidFill>
                  <a:srgbClr val="ffffff"/>
                </a:solidFill>
                <a:uFill>
                  <a:solidFill>
                    <a:srgbClr val="ffffff"/>
                  </a:solidFill>
                </a:uFill>
                <a:latin typeface="Arial"/>
                <a:ea typeface="Arial"/>
              </a:rPr>
              <a:t>p. 20,21).</a:t>
            </a:r>
            <a:endParaRPr b="0" lang="en-US" sz="2350" spc="-1" strike="noStrike">
              <a:solidFill>
                <a:srgbClr val="ffffff"/>
              </a:solidFill>
              <a:uFill>
                <a:solidFill>
                  <a:srgbClr val="ffffff"/>
                </a:solidFill>
              </a:uFill>
              <a:latin typeface="Helvetica Light"/>
            </a:endParaRPr>
          </a:p>
        </p:txBody>
      </p:sp>
      <p:sp>
        <p:nvSpPr>
          <p:cNvPr id="136"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pic>
        <p:nvPicPr>
          <p:cNvPr id="137" name="51FqDJexplL._AC_US218_.jpg" descr=""/>
          <p:cNvPicPr/>
          <p:nvPr/>
        </p:nvPicPr>
        <p:blipFill>
          <a:blip r:embed="rId1"/>
          <a:stretch/>
        </p:blipFill>
        <p:spPr>
          <a:xfrm>
            <a:off x="8854560" y="6662520"/>
            <a:ext cx="3014640" cy="3014640"/>
          </a:xfrm>
          <a:prstGeom prst="rect">
            <a:avLst/>
          </a:prstGeom>
          <a:ln w="12600">
            <a:noFill/>
          </a:ln>
        </p:spPr>
      </p:pic>
    </p:spTree>
  </p:cSld>
  <p:timing>
    <p:tnLst>
      <p:par>
        <p:cTn id="135" dur="indefinite" restart="never" nodeType="tmRoot">
          <p:childTnLst>
            <p:seq>
              <p:cTn id="136" dur="indefinite" nodeType="mainSeq">
                <p:childTnLst>
                  <p:par>
                    <p:cTn id="137" fill="hold">
                      <p:stCondLst>
                        <p:cond delay="indefinite"/>
                      </p:stCondLst>
                      <p:childTnLst>
                        <p:par>
                          <p:cTn id="138" fill="hold">
                            <p:stCondLst>
                              <p:cond delay="0"/>
                            </p:stCondLst>
                            <p:childTnLst>
                              <p:par>
                                <p:cTn id="139" nodeType="clickEffect" fill="hold" presetClass="entr" presetID="1">
                                  <p:stCondLst>
                                    <p:cond delay="0"/>
                                  </p:stCondLst>
                                  <p:childTnLst>
                                    <p:set>
                                      <p:cBhvr>
                                        <p:cTn id="140" fill="hold"/>
                                        <p:tgtEl>
                                          <p:spTgt spid="135"/>
                                        </p:tgtEl>
                                        <p:attrNameLst>
                                          <p:attrName>style.visibility</p:attrName>
                                        </p:attrNameLst>
                                      </p:cBhvr>
                                      <p:to>
                                        <p:strVal val="visible"/>
                                      </p:to>
                                    </p:set>
                                  </p:childTnLst>
                                </p:cTn>
                              </p:par>
                              <p:par>
                                <p:cTn id="141" nodeType="withEffect" fill="hold" presetClass="entr" presetID="1">
                                  <p:stCondLst>
                                    <p:cond delay="0"/>
                                  </p:stCondLst>
                                  <p:childTnLst>
                                    <p:set>
                                      <p:cBhvr>
                                        <p:cTn id="142" fill="hold"/>
                                        <p:tgtEl>
                                          <p:spTgt spid="135">
                                            <p:txEl>
                                              <p:pRg st="0" end="212"/>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nodeType="clickEffect" fill="hold" presetClass="entr" presetID="1">
                                  <p:stCondLst>
                                    <p:cond delay="0"/>
                                  </p:stCondLst>
                                  <p:childTnLst>
                                    <p:set>
                                      <p:cBhvr>
                                        <p:cTn id="146" fill="hold"/>
                                        <p:tgtEl>
                                          <p:spTgt spid="135">
                                            <p:txEl>
                                              <p:pRg st="212" end="354"/>
                                            </p:txEl>
                                          </p:spTgt>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nodeType="clickEffect" fill="hold" presetClass="entr" presetID="1">
                                  <p:stCondLst>
                                    <p:cond delay="0"/>
                                  </p:stCondLst>
                                  <p:childTnLst>
                                    <p:set>
                                      <p:cBhvr>
                                        <p:cTn id="150" fill="hold"/>
                                        <p:tgtEl>
                                          <p:spTgt spid="135">
                                            <p:txEl>
                                              <p:pRg st="354" end="388"/>
                                            </p:txEl>
                                          </p:spTgt>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nodeType="clickEffect" fill="hold" presetClass="entr" presetID="1">
                                  <p:stCondLst>
                                    <p:cond delay="0"/>
                                  </p:stCondLst>
                                  <p:childTnLst>
                                    <p:set>
                                      <p:cBhvr>
                                        <p:cTn id="154" fill="hold"/>
                                        <p:tgtEl>
                                          <p:spTgt spid="135">
                                            <p:txEl>
                                              <p:pRg st="388" end="45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38"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Hope in the Lord</a:t>
            </a:r>
            <a:endParaRPr b="0" lang="en-US" sz="3200" spc="-1" strike="noStrike">
              <a:solidFill>
                <a:srgbClr val="ffffff"/>
              </a:solidFill>
              <a:uFill>
                <a:solidFill>
                  <a:srgbClr val="ffffff"/>
                </a:solidFill>
              </a:uFill>
              <a:latin typeface="Helvetica Light"/>
            </a:endParaRPr>
          </a:p>
        </p:txBody>
      </p:sp>
      <p:sp>
        <p:nvSpPr>
          <p:cNvPr id="139"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280" spc="-1" strike="noStrike">
                <a:solidFill>
                  <a:srgbClr val="ffffff"/>
                </a:solidFill>
                <a:uFill>
                  <a:solidFill>
                    <a:srgbClr val="ffffff"/>
                  </a:solidFill>
                </a:uFill>
                <a:latin typeface="Arial"/>
                <a:ea typeface="Arial"/>
              </a:rPr>
              <a:t>Pragmatics of hoping in the Lord:</a:t>
            </a:r>
            <a:b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Think about how He has worked in your life.  It’s good to reflect on this regularly. Maybe journaling, maybe a prayer record, maybe rehearsing this with old friends…</a:t>
            </a:r>
            <a:br/>
            <a:r>
              <a:rPr b="0" lang="en-US" sz="3280" spc="-1" strike="noStrike">
                <a:solidFill>
                  <a:srgbClr val="ffffff"/>
                </a:solidFill>
                <a:uFill>
                  <a:solidFill>
                    <a:srgbClr val="ffffff"/>
                  </a:solidFill>
                </a:uFill>
                <a:latin typeface="Arial"/>
              </a:rPr>
              <a:t> </a:t>
            </a: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Read the biographies of folks in the Bible as well as missionaries.  Amazing stories out there that help us realize how God takes care of us.</a:t>
            </a:r>
            <a:br/>
            <a:r>
              <a:rPr b="0" lang="en-US" sz="3280" spc="-1" strike="noStrike">
                <a:solidFill>
                  <a:srgbClr val="ffffff"/>
                </a:solidFill>
                <a:uFill>
                  <a:solidFill>
                    <a:srgbClr val="ffffff"/>
                  </a:solidFill>
                </a:uFill>
                <a:latin typeface="Arial"/>
              </a:rPr>
              <a:t> </a:t>
            </a: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Every morning, re-affirm to the Lord that you want to put your hope in Him. He will help you!</a:t>
            </a:r>
            <a:endParaRPr b="0" lang="en-US" sz="3280" spc="-1" strike="noStrike">
              <a:solidFill>
                <a:srgbClr val="ffffff"/>
              </a:solidFill>
              <a:uFill>
                <a:solidFill>
                  <a:srgbClr val="ffffff"/>
                </a:solidFill>
              </a:uFill>
              <a:latin typeface="Helvetica Light"/>
            </a:endParaRPr>
          </a:p>
        </p:txBody>
      </p:sp>
      <p:sp>
        <p:nvSpPr>
          <p:cNvPr id="140"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55" dur="indefinite" restart="never" nodeType="tmRoot">
          <p:childTnLst>
            <p:seq>
              <p:cTn id="156" dur="indefinite" nodeType="mainSeq">
                <p:childTnLst>
                  <p:par>
                    <p:cTn id="157" fill="hold">
                      <p:stCondLst>
                        <p:cond delay="indefinite"/>
                      </p:stCondLst>
                      <p:childTnLst>
                        <p:par>
                          <p:cTn id="158" fill="hold">
                            <p:stCondLst>
                              <p:cond delay="0"/>
                            </p:stCondLst>
                            <p:childTnLst>
                              <p:par>
                                <p:cTn id="159" nodeType="clickEffect" fill="hold" presetClass="entr" presetID="1">
                                  <p:stCondLst>
                                    <p:cond delay="0"/>
                                  </p:stCondLst>
                                  <p:childTnLst>
                                    <p:set>
                                      <p:cBhvr>
                                        <p:cTn id="160" fill="hold"/>
                                        <p:tgtEl>
                                          <p:spTgt spid="139"/>
                                        </p:tgtEl>
                                        <p:attrNameLst>
                                          <p:attrName>style.visibility</p:attrName>
                                        </p:attrNameLst>
                                      </p:cBhvr>
                                      <p:to>
                                        <p:strVal val="visible"/>
                                      </p:to>
                                    </p:set>
                                  </p:childTnLst>
                                </p:cTn>
                              </p:par>
                              <p:par>
                                <p:cTn id="161" nodeType="withEffect" fill="hold" presetClass="entr" presetID="1">
                                  <p:stCondLst>
                                    <p:cond delay="0"/>
                                  </p:stCondLst>
                                  <p:childTnLst>
                                    <p:set>
                                      <p:cBhvr>
                                        <p:cTn id="162" fill="hold"/>
                                        <p:tgtEl>
                                          <p:spTgt spid="139">
                                            <p:txEl>
                                              <p:pRg st="0" end="35"/>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nodeType="clickEffect" fill="hold" presetClass="entr" presetID="1">
                                  <p:stCondLst>
                                    <p:cond delay="0"/>
                                  </p:stCondLst>
                                  <p:childTnLst>
                                    <p:set>
                                      <p:cBhvr>
                                        <p:cTn id="166" fill="hold"/>
                                        <p:tgtEl>
                                          <p:spTgt spid="139">
                                            <p:txEl>
                                              <p:pRg st="35" end="202"/>
                                            </p:txEl>
                                          </p:spTgt>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nodeType="clickEffect" fill="hold" presetClass="entr" presetID="1">
                                  <p:stCondLst>
                                    <p:cond delay="0"/>
                                  </p:stCondLst>
                                  <p:childTnLst>
                                    <p:set>
                                      <p:cBhvr>
                                        <p:cTn id="170" fill="hold"/>
                                        <p:tgtEl>
                                          <p:spTgt spid="139">
                                            <p:txEl>
                                              <p:pRg st="202" end="345"/>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nodeType="clickEffect" fill="hold" presetClass="entr" presetID="1">
                                  <p:stCondLst>
                                    <p:cond delay="0"/>
                                  </p:stCondLst>
                                  <p:childTnLst>
                                    <p:set>
                                      <p:cBhvr>
                                        <p:cTn id="174" fill="hold"/>
                                        <p:tgtEl>
                                          <p:spTgt spid="139">
                                            <p:txEl>
                                              <p:pRg st="345" end="43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41"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42" name="TextShape 2"/>
          <p:cNvSpPr txBox="1"/>
          <p:nvPr/>
        </p:nvSpPr>
        <p:spPr>
          <a:xfrm>
            <a:off x="736560" y="2476440"/>
            <a:ext cx="11099520" cy="6286320"/>
          </a:xfrm>
          <a:prstGeom prst="rect">
            <a:avLst/>
          </a:prstGeom>
          <a:noFill/>
          <a:ln w="12600">
            <a:noFill/>
          </a:ln>
        </p:spPr>
        <p:txBody>
          <a:bodyPr lIns="50760" rIns="50760" tIns="50760" bIns="50760" anchor="ctr"/>
          <a:p>
            <a:pPr marL="456120" indent="-455760">
              <a:lnSpc>
                <a:spcPct val="100000"/>
              </a:lnSpc>
              <a:spcBef>
                <a:spcPts val="4201"/>
              </a:spcBef>
              <a:buClr>
                <a:srgbClr val="ffffff"/>
              </a:buClr>
              <a:buSzPct val="75000"/>
              <a:buFont typeface="Symbol" charset="2"/>
              <a:buChar char=""/>
            </a:pPr>
            <a:r>
              <a:rPr b="0" lang="en-US" sz="3900" spc="-1" strike="noStrike">
                <a:solidFill>
                  <a:srgbClr val="ffffff"/>
                </a:solidFill>
                <a:uFill>
                  <a:solidFill>
                    <a:srgbClr val="ffffff"/>
                  </a:solidFill>
                </a:uFill>
                <a:latin typeface="Helvetica Light"/>
                <a:ea typeface="Helvetica Light"/>
              </a:rPr>
              <a:t>It’s our response to circumstances that brings the fruit.</a:t>
            </a:r>
            <a:endParaRPr b="0" lang="en-US" sz="3900" spc="-1" strike="noStrike">
              <a:solidFill>
                <a:srgbClr val="ffffff"/>
              </a:solidFill>
              <a:uFill>
                <a:solidFill>
                  <a:srgbClr val="ffffff"/>
                </a:solidFill>
              </a:uFill>
              <a:latin typeface="Helvetica Light"/>
            </a:endParaRPr>
          </a:p>
          <a:p>
            <a:pPr marL="444600" indent="-444240">
              <a:lnSpc>
                <a:spcPct val="100000"/>
              </a:lnSpc>
              <a:spcBef>
                <a:spcPts val="4201"/>
              </a:spcBef>
              <a:buClr>
                <a:srgbClr val="ffffff"/>
              </a:buClr>
              <a:buSzPct val="75000"/>
              <a:buFont typeface="Symbol" charset="2"/>
              <a:buChar char=""/>
            </a:pPr>
            <a:r>
              <a:rPr b="0" lang="en-US" sz="3900" spc="-1" strike="noStrike">
                <a:solidFill>
                  <a:srgbClr val="ffffff"/>
                </a:solidFill>
                <a:uFill>
                  <a:solidFill>
                    <a:srgbClr val="ffffff"/>
                  </a:solidFill>
                </a:uFill>
                <a:latin typeface="Helvetica Light"/>
                <a:ea typeface="Helvetica Light"/>
              </a:rPr>
              <a:t>There is a bigger story to your life.</a:t>
            </a:r>
            <a:endParaRPr b="0" lang="en-US" sz="3900" spc="-1" strike="noStrike">
              <a:solidFill>
                <a:srgbClr val="ffffff"/>
              </a:solidFill>
              <a:uFill>
                <a:solidFill>
                  <a:srgbClr val="ffffff"/>
                </a:solidFill>
              </a:uFill>
              <a:latin typeface="Helvetica Light"/>
            </a:endParaRPr>
          </a:p>
        </p:txBody>
      </p:sp>
      <p:sp>
        <p:nvSpPr>
          <p:cNvPr id="143"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75" dur="indefinite" restart="never" nodeType="tmRoot">
          <p:childTnLst>
            <p:seq>
              <p:cTn id="176" dur="indefinite" nodeType="mainSeq">
                <p:childTnLst>
                  <p:par>
                    <p:cTn id="177" fill="hold">
                      <p:stCondLst>
                        <p:cond delay="indefinite"/>
                      </p:stCondLst>
                      <p:childTnLst>
                        <p:par>
                          <p:cTn id="178" fill="hold">
                            <p:stCondLst>
                              <p:cond delay="0"/>
                            </p:stCondLst>
                            <p:childTnLst>
                              <p:par>
                                <p:cTn id="179" nodeType="clickEffect" fill="hold" presetClass="entr" presetID="1">
                                  <p:stCondLst>
                                    <p:cond delay="0"/>
                                  </p:stCondLst>
                                  <p:childTnLst>
                                    <p:set>
                                      <p:cBhvr>
                                        <p:cTn id="180" fill="hold"/>
                                        <p:tgtEl>
                                          <p:spTgt spid="142"/>
                                        </p:tgtEl>
                                        <p:attrNameLst>
                                          <p:attrName>style.visibility</p:attrName>
                                        </p:attrNameLst>
                                      </p:cBhvr>
                                      <p:to>
                                        <p:strVal val="visible"/>
                                      </p:to>
                                    </p:set>
                                  </p:childTnLst>
                                </p:cTn>
                              </p:par>
                              <p:par>
                                <p:cTn id="181" nodeType="withEffect" fill="hold" presetClass="entr" presetID="1">
                                  <p:stCondLst>
                                    <p:cond delay="0"/>
                                  </p:stCondLst>
                                  <p:childTnLst>
                                    <p:set>
                                      <p:cBhvr>
                                        <p:cTn id="182" fill="hold"/>
                                        <p:tgtEl>
                                          <p:spTgt spid="142">
                                            <p:txEl>
                                              <p:pRg st="0" end="58"/>
                                            </p:tx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nodeType="clickEffect" fill="hold" presetClass="entr" presetID="1">
                                  <p:stCondLst>
                                    <p:cond delay="0"/>
                                  </p:stCondLst>
                                  <p:childTnLst>
                                    <p:set>
                                      <p:cBhvr>
                                        <p:cTn id="186" fill="hold"/>
                                        <p:tgtEl>
                                          <p:spTgt spid="142">
                                            <p:txEl>
                                              <p:pRg st="58" end="9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44"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45"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a:t>
            </a:r>
            <a:r>
              <a:rPr b="0" lang="en-US" sz="3900" spc="-1" strike="noStrike">
                <a:solidFill>
                  <a:srgbClr val="ffffff"/>
                </a:solidFill>
                <a:uFill>
                  <a:solidFill>
                    <a:srgbClr val="ffffff"/>
                  </a:solidFill>
                </a:uFill>
                <a:latin typeface="Arial"/>
                <a:ea typeface="Arial"/>
              </a:rPr>
              <a:t>We don’t need just the right circumstances to mature as Christians or to find happiness in life.  For better or for worse, for richer or for poorer, in sickness and in health, God remains faithful and true.  He uses whatever is at hand to make us his and make us like Christ.” </a:t>
            </a:r>
            <a:r>
              <a:rPr b="0" lang="en-US" sz="2500" spc="-1" strike="noStrike">
                <a:solidFill>
                  <a:srgbClr val="ffffff"/>
                </a:solidFill>
                <a:uFill>
                  <a:solidFill>
                    <a:srgbClr val="ffffff"/>
                  </a:solidFill>
                </a:uFill>
                <a:latin typeface="Arial"/>
                <a:ea typeface="Arial"/>
              </a:rPr>
              <a:t>(J. Sittser, A Grace Revealed, P. 87).</a:t>
            </a:r>
            <a:r>
              <a:rPr b="0" lang="en-US" sz="1400" spc="-1" strike="noStrike">
                <a:solidFill>
                  <a:srgbClr val="ffffff"/>
                </a:solidFill>
                <a:uFill>
                  <a:solidFill>
                    <a:srgbClr val="ffffff"/>
                  </a:solidFill>
                </a:uFill>
                <a:latin typeface="Arial"/>
                <a:ea typeface="Arial"/>
              </a:rPr>
              <a:t> </a:t>
            </a:r>
            <a:endParaRPr b="0" lang="en-US" sz="1400" spc="-1" strike="noStrike">
              <a:solidFill>
                <a:srgbClr val="ffffff"/>
              </a:solidFill>
              <a:uFill>
                <a:solidFill>
                  <a:srgbClr val="ffffff"/>
                </a:solidFill>
              </a:uFill>
              <a:latin typeface="Helvetica Light"/>
            </a:endParaRPr>
          </a:p>
        </p:txBody>
      </p:sp>
      <p:sp>
        <p:nvSpPr>
          <p:cNvPr id="146"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87" dur="indefinite" restart="never" nodeType="tmRoot">
          <p:childTnLst>
            <p:seq>
              <p:cTn id="18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47"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48"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Think about what Joseph said in Genesis 50:20—what you meant for evil, God turned to good. </a:t>
            </a:r>
            <a:br/>
            <a:endParaRPr b="0" lang="en-US" sz="3900" spc="-1" strike="noStrike">
              <a:solidFill>
                <a:srgbClr val="ffffff"/>
              </a:solidFill>
              <a:uFill>
                <a:solidFill>
                  <a:srgbClr val="ffffff"/>
                </a:solidFill>
              </a:uFill>
              <a:latin typeface="Helvetica Light"/>
            </a:endParaRPr>
          </a:p>
          <a:p>
            <a:pPr>
              <a:lnSpc>
                <a:spcPct val="100000"/>
              </a:lnSpc>
            </a:pPr>
            <a:r>
              <a:rPr b="0" lang="en-US" sz="3900" spc="-1" strike="noStrike">
                <a:solidFill>
                  <a:srgbClr val="ffffff"/>
                </a:solidFill>
                <a:uFill>
                  <a:solidFill>
                    <a:srgbClr val="ffffff"/>
                  </a:solidFill>
                </a:uFill>
                <a:latin typeface="Arial"/>
                <a:ea typeface="Arial"/>
              </a:rPr>
              <a:t>“</a:t>
            </a:r>
            <a:r>
              <a:rPr b="0" lang="en-US" sz="3900" spc="-1" strike="noStrike">
                <a:solidFill>
                  <a:srgbClr val="ffffff"/>
                </a:solidFill>
                <a:uFill>
                  <a:solidFill>
                    <a:srgbClr val="ffffff"/>
                  </a:solidFill>
                </a:uFill>
                <a:latin typeface="Arial"/>
                <a:ea typeface="Arial"/>
              </a:rPr>
              <a:t>As for you, you meant evil against me, but God meant it for good in order to bring about this present result, to preserve many people alive.”  In God’s hands intended evil becomes eventual good.  That’s the message of Gen 50:20 and the heart of Joseph’s story.</a:t>
            </a:r>
            <a:r>
              <a:rPr b="0" lang="en-US" sz="2600" spc="-1" strike="noStrike">
                <a:solidFill>
                  <a:srgbClr val="ffffff"/>
                </a:solidFill>
                <a:uFill>
                  <a:solidFill>
                    <a:srgbClr val="ffffff"/>
                  </a:solidFill>
                </a:uFill>
                <a:latin typeface="Arial"/>
                <a:ea typeface="Arial"/>
              </a:rPr>
              <a:t> </a:t>
            </a:r>
            <a:r>
              <a:rPr b="0" lang="en-US" sz="2500" spc="-1" strike="noStrike">
                <a:solidFill>
                  <a:srgbClr val="ffffff"/>
                </a:solidFill>
                <a:uFill>
                  <a:solidFill>
                    <a:srgbClr val="ffffff"/>
                  </a:solidFill>
                </a:uFill>
                <a:latin typeface="Arial"/>
                <a:ea typeface="Arial"/>
              </a:rPr>
              <a:t>(M. Lucado, God will use this for Good, p. 12,13)</a:t>
            </a:r>
            <a:endParaRPr b="0" lang="en-US" sz="2500" spc="-1" strike="noStrike">
              <a:solidFill>
                <a:srgbClr val="ffffff"/>
              </a:solidFill>
              <a:uFill>
                <a:solidFill>
                  <a:srgbClr val="ffffff"/>
                </a:solidFill>
              </a:uFill>
              <a:latin typeface="Helvetica Light"/>
            </a:endParaRPr>
          </a:p>
        </p:txBody>
      </p:sp>
      <p:sp>
        <p:nvSpPr>
          <p:cNvPr id="149"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189" dur="indefinite" restart="never" nodeType="tmRoot">
          <p:childTnLst>
            <p:seq>
              <p:cTn id="190" dur="indefinite" nodeType="mainSeq">
                <p:childTnLst>
                  <p:par>
                    <p:cTn id="191" fill="hold">
                      <p:stCondLst>
                        <p:cond delay="indefinite"/>
                      </p:stCondLst>
                      <p:childTnLst>
                        <p:par>
                          <p:cTn id="192" fill="hold">
                            <p:stCondLst>
                              <p:cond delay="0"/>
                            </p:stCondLst>
                            <p:childTnLst>
                              <p:par>
                                <p:cTn id="193" nodeType="clickEffect" fill="hold" presetClass="entr" presetID="1">
                                  <p:stCondLst>
                                    <p:cond delay="0"/>
                                  </p:stCondLst>
                                  <p:childTnLst>
                                    <p:set>
                                      <p:cBhvr>
                                        <p:cTn id="194" fill="hold"/>
                                        <p:tgtEl>
                                          <p:spTgt spid="148"/>
                                        </p:tgtEl>
                                        <p:attrNameLst>
                                          <p:attrName>style.visibility</p:attrName>
                                        </p:attrNameLst>
                                      </p:cBhvr>
                                      <p:to>
                                        <p:strVal val="visible"/>
                                      </p:to>
                                    </p:set>
                                  </p:childTnLst>
                                </p:cTn>
                              </p:par>
                              <p:par>
                                <p:cTn id="195" nodeType="withEffect" fill="hold" presetClass="entr" presetID="1">
                                  <p:stCondLst>
                                    <p:cond delay="0"/>
                                  </p:stCondLst>
                                  <p:childTnLst>
                                    <p:set>
                                      <p:cBhvr>
                                        <p:cTn id="196" fill="hold"/>
                                        <p:tgtEl>
                                          <p:spTgt spid="148">
                                            <p:txEl>
                                              <p:pRg st="0" end="93"/>
                                            </p:txEl>
                                          </p:spTgt>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nodeType="clickEffect" fill="hold" presetClass="entr" presetID="1">
                                  <p:stCondLst>
                                    <p:cond delay="0"/>
                                  </p:stCondLst>
                                  <p:childTnLst>
                                    <p:set>
                                      <p:cBhvr>
                                        <p:cTn id="200" fill="hold"/>
                                        <p:tgtEl>
                                          <p:spTgt spid="148">
                                            <p:txEl>
                                              <p:pRg st="93" end="40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50"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51"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Think about Hebrews 11 “The characters that we read about did not have the vantage point we have now because they were inside the story.  There is so much they did not know, so much they could not see. Still they chose to believe that their lives were caught up in a bigger story. They chose to trust God and follow him into an unknown future, however slim the evidence of a bigger story that could make sense out of their little ones.”</a:t>
            </a:r>
            <a:r>
              <a:rPr b="0" lang="en-US" sz="3600" spc="-1" strike="noStrike">
                <a:solidFill>
                  <a:srgbClr val="ffffff"/>
                </a:solidFill>
                <a:uFill>
                  <a:solidFill>
                    <a:srgbClr val="ffffff"/>
                  </a:solidFill>
                </a:uFill>
                <a:latin typeface="Arial"/>
                <a:ea typeface="Arial"/>
              </a:rPr>
              <a:t> </a:t>
            </a:r>
            <a:r>
              <a:rPr b="0" lang="en-US" sz="2500" spc="-1" strike="noStrike">
                <a:solidFill>
                  <a:srgbClr val="ffffff"/>
                </a:solidFill>
                <a:uFill>
                  <a:solidFill>
                    <a:srgbClr val="ffffff"/>
                  </a:solidFill>
                </a:uFill>
                <a:latin typeface="Arial"/>
                <a:ea typeface="Arial"/>
              </a:rPr>
              <a:t>(J. Sittser, A Grace Revealed, P. 61)</a:t>
            </a:r>
            <a:endParaRPr b="0" lang="en-US" sz="2500" spc="-1" strike="noStrike">
              <a:solidFill>
                <a:srgbClr val="ffffff"/>
              </a:solidFill>
              <a:uFill>
                <a:solidFill>
                  <a:srgbClr val="ffffff"/>
                </a:solidFill>
              </a:uFill>
              <a:latin typeface="Helvetica Light"/>
            </a:endParaRPr>
          </a:p>
        </p:txBody>
      </p:sp>
      <p:sp>
        <p:nvSpPr>
          <p:cNvPr id="152"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01" dur="indefinite" restart="never" nodeType="tmRoot">
          <p:childTnLst>
            <p:seq>
              <p:cTn id="20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53"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54"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550" spc="-1" strike="noStrike">
                <a:solidFill>
                  <a:srgbClr val="ffffff"/>
                </a:solidFill>
                <a:uFill>
                  <a:solidFill>
                    <a:srgbClr val="ffffff"/>
                  </a:solidFill>
                </a:uFill>
                <a:latin typeface="Arial"/>
                <a:ea typeface="Arial"/>
              </a:rPr>
              <a:t>What about Ruth? </a:t>
            </a:r>
            <a:endParaRPr b="0" lang="en-US" sz="3550" spc="-1" strike="noStrike">
              <a:solidFill>
                <a:srgbClr val="ffffff"/>
              </a:solidFill>
              <a:uFill>
                <a:solidFill>
                  <a:srgbClr val="ffffff"/>
                </a:solidFill>
              </a:uFill>
              <a:latin typeface="Helvetica Light"/>
            </a:endParaRPr>
          </a:p>
          <a:p>
            <a:pPr>
              <a:lnSpc>
                <a:spcPct val="100000"/>
              </a:lnSpc>
            </a:pPr>
            <a:r>
              <a:rPr b="0" lang="en-US" sz="3550" spc="-1" strike="noStrike">
                <a:solidFill>
                  <a:srgbClr val="ffffff"/>
                </a:solidFill>
                <a:uFill>
                  <a:solidFill>
                    <a:srgbClr val="ffffff"/>
                  </a:solidFill>
                </a:uFill>
                <a:latin typeface="Arial"/>
                <a:ea typeface="Arial"/>
              </a:rPr>
              <a:t> “</a:t>
            </a:r>
            <a:r>
              <a:rPr b="0" lang="en-US" sz="3550" spc="-1" strike="noStrike">
                <a:solidFill>
                  <a:srgbClr val="ffffff"/>
                </a:solidFill>
                <a:uFill>
                  <a:solidFill>
                    <a:srgbClr val="ffffff"/>
                  </a:solidFill>
                </a:uFill>
                <a:latin typeface="Arial"/>
                <a:ea typeface="Arial"/>
              </a:rPr>
              <a:t>There is no way Ruth could have known what would happen in the decades and centuries that followed her short time on earth.  She was simply blind to it, her vision confined by her immediate circumstances, which is true for all of us, bound, as we are, by time.  …We are blinded by our immediate circumstances too, just as she was, which makes it exceedingly difficult for us to see and believe how each of our stories fit into the big story: It is hard to see much of anything when consumed by pain, anguish, and doubt.”</a:t>
            </a:r>
            <a:r>
              <a:rPr b="0" lang="en-US" sz="3370" spc="-1" strike="noStrike">
                <a:solidFill>
                  <a:srgbClr val="ffffff"/>
                </a:solidFill>
                <a:uFill>
                  <a:solidFill>
                    <a:srgbClr val="ffffff"/>
                  </a:solidFill>
                </a:uFill>
                <a:latin typeface="Arial"/>
                <a:ea typeface="Arial"/>
              </a:rPr>
              <a:t> </a:t>
            </a:r>
            <a:endParaRPr b="0" lang="en-US" sz="3370" spc="-1" strike="noStrike">
              <a:solidFill>
                <a:srgbClr val="ffffff"/>
              </a:solidFill>
              <a:uFill>
                <a:solidFill>
                  <a:srgbClr val="ffffff"/>
                </a:solidFill>
              </a:uFill>
              <a:latin typeface="Helvetica Light"/>
            </a:endParaRPr>
          </a:p>
        </p:txBody>
      </p:sp>
      <p:sp>
        <p:nvSpPr>
          <p:cNvPr id="155"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03" dur="indefinite" restart="never" nodeType="tmRoot">
          <p:childTnLst>
            <p:seq>
              <p:cTn id="204" dur="indefinite" nodeType="mainSeq">
                <p:childTnLst>
                  <p:par>
                    <p:cTn id="205" fill="hold">
                      <p:stCondLst>
                        <p:cond delay="indefinite"/>
                      </p:stCondLst>
                      <p:childTnLst>
                        <p:par>
                          <p:cTn id="206" fill="hold">
                            <p:stCondLst>
                              <p:cond delay="0"/>
                            </p:stCondLst>
                            <p:childTnLst>
                              <p:par>
                                <p:cTn id="207" nodeType="clickEffect" fill="hold" presetClass="entr" presetID="1">
                                  <p:stCondLst>
                                    <p:cond delay="0"/>
                                  </p:stCondLst>
                                  <p:childTnLst>
                                    <p:set>
                                      <p:cBhvr>
                                        <p:cTn id="208" fill="hold"/>
                                        <p:tgtEl>
                                          <p:spTgt spid="154"/>
                                        </p:tgtEl>
                                        <p:attrNameLst>
                                          <p:attrName>style.visibility</p:attrName>
                                        </p:attrNameLst>
                                      </p:cBhvr>
                                      <p:to>
                                        <p:strVal val="visible"/>
                                      </p:to>
                                    </p:set>
                                  </p:childTnLst>
                                </p:cTn>
                              </p:par>
                              <p:par>
                                <p:cTn id="209" nodeType="withEffect" fill="hold" presetClass="entr" presetID="1">
                                  <p:stCondLst>
                                    <p:cond delay="0"/>
                                  </p:stCondLst>
                                  <p:childTnLst>
                                    <p:set>
                                      <p:cBhvr>
                                        <p:cTn id="210" fill="hold"/>
                                        <p:tgtEl>
                                          <p:spTgt spid="154">
                                            <p:txEl>
                                              <p:pRg st="0" end="18"/>
                                            </p:txEl>
                                          </p:spTgt>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nodeType="clickEffect" fill="hold" presetClass="entr" presetID="1">
                                  <p:stCondLst>
                                    <p:cond delay="0"/>
                                  </p:stCondLst>
                                  <p:childTnLst>
                                    <p:set>
                                      <p:cBhvr>
                                        <p:cTn id="214" fill="hold"/>
                                        <p:tgtEl>
                                          <p:spTgt spid="154">
                                            <p:txEl>
                                              <p:pRg st="18" end="54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56"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57"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709" spc="-1" strike="noStrike">
                <a:solidFill>
                  <a:srgbClr val="ffffff"/>
                </a:solidFill>
                <a:uFill>
                  <a:solidFill>
                    <a:srgbClr val="ffffff"/>
                  </a:solidFill>
                </a:uFill>
                <a:latin typeface="Arial"/>
                <a:ea typeface="Arial"/>
              </a:rPr>
              <a:t>…</a:t>
            </a:r>
            <a:r>
              <a:rPr b="0" lang="en-US" sz="3709" spc="-1" strike="noStrike">
                <a:solidFill>
                  <a:srgbClr val="ffffff"/>
                </a:solidFill>
                <a:uFill>
                  <a:solidFill>
                    <a:srgbClr val="ffffff"/>
                  </a:solidFill>
                </a:uFill>
                <a:latin typeface="Arial"/>
                <a:ea typeface="Arial"/>
              </a:rPr>
              <a:t>.It is hard to see from day to day, largely because our own stories seem so trivial, meaningless, or random. We race through life, enduring tragedy, laboring on the job or at home, doing routine tasks, often so distracted by pressures and responsibilities that we lack  the time, energy, or even interest to think much about the possible significance of our life story. For now, in the painful silence, it is enough to know there is a story out there that can make sense of my own.  But it is not merely a story, it is the story. </a:t>
            </a:r>
            <a:endParaRPr b="0" lang="en-US" sz="3709" spc="-1" strike="noStrike">
              <a:solidFill>
                <a:srgbClr val="ffffff"/>
              </a:solidFill>
              <a:uFill>
                <a:solidFill>
                  <a:srgbClr val="ffffff"/>
                </a:solidFill>
              </a:uFill>
              <a:latin typeface="Helvetica Light"/>
            </a:endParaRPr>
          </a:p>
        </p:txBody>
      </p:sp>
      <p:sp>
        <p:nvSpPr>
          <p:cNvPr id="158"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15" dur="indefinite" restart="never" nodeType="tmRoot">
          <p:childTnLst>
            <p:seq>
              <p:cTn id="21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59"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60" name="TextShape 2"/>
          <p:cNvSpPr txBox="1"/>
          <p:nvPr/>
        </p:nvSpPr>
        <p:spPr>
          <a:xfrm>
            <a:off x="787320" y="2597040"/>
            <a:ext cx="11099520" cy="6286320"/>
          </a:xfrm>
          <a:prstGeom prst="rect">
            <a:avLst/>
          </a:prstGeom>
          <a:noFill/>
          <a:ln w="12600">
            <a:noFill/>
          </a:ln>
        </p:spPr>
        <p:txBody>
          <a:bodyPr lIns="50760" rIns="50760" tIns="50760" bIns="50760" anchor="ctr"/>
          <a:p>
            <a:pPr>
              <a:lnSpc>
                <a:spcPct val="100000"/>
              </a:lnSpc>
            </a:pPr>
            <a:r>
              <a:rPr b="0" lang="en-US" sz="3280" spc="-1" strike="noStrike">
                <a:solidFill>
                  <a:srgbClr val="ffffff"/>
                </a:solidFill>
                <a:uFill>
                  <a:solidFill>
                    <a:srgbClr val="ffffff"/>
                  </a:solidFill>
                </a:uFill>
                <a:latin typeface="Arial"/>
                <a:ea typeface="Arial"/>
              </a:rPr>
              <a:t>Knowing the biblical story will not solve every problem or answer every question…But it will provide perspective, a foundation for faith, and a vision of hope.  It will help you to believe that the story of your life does not consist of a series of random, disconnected events that have no meaning or purpose.  A bigger story of redemption is unfolding, and it will help you to make sense of your own.</a:t>
            </a:r>
            <a:br/>
            <a:endParaRPr b="0" lang="en-US" sz="3280" spc="-1" strike="noStrike">
              <a:solidFill>
                <a:srgbClr val="ffffff"/>
              </a:solidFill>
              <a:uFill>
                <a:solidFill>
                  <a:srgbClr val="ffffff"/>
                </a:solidFill>
              </a:uFill>
              <a:latin typeface="Helvetica Light"/>
            </a:endParaRPr>
          </a:p>
          <a:p>
            <a:pPr>
              <a:lnSpc>
                <a:spcPct val="100000"/>
              </a:lnSpc>
            </a:pPr>
            <a:r>
              <a:rPr b="0" lang="en-US" sz="3280" spc="-1" strike="noStrike">
                <a:solidFill>
                  <a:srgbClr val="ffffff"/>
                </a:solidFill>
                <a:uFill>
                  <a:solidFill>
                    <a:srgbClr val="ffffff"/>
                  </a:solidFill>
                </a:uFill>
                <a:latin typeface="Arial"/>
                <a:ea typeface="Arial"/>
              </a:rPr>
              <a:t> …</a:t>
            </a:r>
            <a:r>
              <a:rPr b="0" lang="en-US" sz="3280" spc="-1" strike="noStrike">
                <a:solidFill>
                  <a:srgbClr val="ffffff"/>
                </a:solidFill>
                <a:uFill>
                  <a:solidFill>
                    <a:srgbClr val="ffffff"/>
                  </a:solidFill>
                </a:uFill>
                <a:latin typeface="Arial"/>
                <a:ea typeface="Arial"/>
              </a:rPr>
              <a:t>Ruth, a foreign Moabite, who was grafted into the family that produced the Savior of the world.  If she only knew!  That might very well be said of us someday, too. “If they only knew!”</a:t>
            </a:r>
            <a:r>
              <a:rPr b="0" lang="en-US" sz="2770" spc="-1" strike="noStrike">
                <a:solidFill>
                  <a:srgbClr val="ffffff"/>
                </a:solidFill>
                <a:uFill>
                  <a:solidFill>
                    <a:srgbClr val="ffffff"/>
                  </a:solidFill>
                </a:uFill>
                <a:latin typeface="Arial"/>
                <a:ea typeface="Arial"/>
              </a:rPr>
              <a:t> </a:t>
            </a:r>
            <a:r>
              <a:rPr b="0" lang="en-US" sz="2100" spc="-1" strike="noStrike">
                <a:solidFill>
                  <a:srgbClr val="ffffff"/>
                </a:solidFill>
                <a:uFill>
                  <a:solidFill>
                    <a:srgbClr val="ffffff"/>
                  </a:solidFill>
                </a:uFill>
                <a:latin typeface="Arial"/>
                <a:ea typeface="Arial"/>
              </a:rPr>
              <a:t>(J. Sittser, A Grace Revealed, P. 69,70).</a:t>
            </a:r>
            <a:endParaRPr b="0" lang="en-US" sz="2100" spc="-1" strike="noStrike">
              <a:solidFill>
                <a:srgbClr val="ffffff"/>
              </a:solidFill>
              <a:uFill>
                <a:solidFill>
                  <a:srgbClr val="ffffff"/>
                </a:solidFill>
              </a:uFill>
              <a:latin typeface="Helvetica Light"/>
            </a:endParaRPr>
          </a:p>
        </p:txBody>
      </p:sp>
      <p:sp>
        <p:nvSpPr>
          <p:cNvPr id="161"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17" dur="indefinite" restart="never" nodeType="tmRoot">
          <p:childTnLst>
            <p:seq>
              <p:cTn id="218" dur="indefinite" nodeType="mainSeq">
                <p:childTnLst>
                  <p:par>
                    <p:cTn id="219" fill="hold">
                      <p:stCondLst>
                        <p:cond delay="indefinite"/>
                      </p:stCondLst>
                      <p:childTnLst>
                        <p:par>
                          <p:cTn id="220" fill="hold">
                            <p:stCondLst>
                              <p:cond delay="0"/>
                            </p:stCondLst>
                            <p:childTnLst>
                              <p:par>
                                <p:cTn id="221" nodeType="clickEffect" fill="hold" presetClass="entr" presetID="1">
                                  <p:stCondLst>
                                    <p:cond delay="0"/>
                                  </p:stCondLst>
                                  <p:childTnLst>
                                    <p:set>
                                      <p:cBhvr>
                                        <p:cTn id="222" fill="hold"/>
                                        <p:tgtEl>
                                          <p:spTgt spid="160"/>
                                        </p:tgtEl>
                                        <p:attrNameLst>
                                          <p:attrName>style.visibility</p:attrName>
                                        </p:attrNameLst>
                                      </p:cBhvr>
                                      <p:to>
                                        <p:strVal val="visible"/>
                                      </p:to>
                                    </p:set>
                                  </p:childTnLst>
                                </p:cTn>
                              </p:par>
                              <p:par>
                                <p:cTn id="223" nodeType="withEffect" fill="hold" presetClass="entr" presetID="1">
                                  <p:stCondLst>
                                    <p:cond delay="0"/>
                                  </p:stCondLst>
                                  <p:childTnLst>
                                    <p:set>
                                      <p:cBhvr>
                                        <p:cTn id="224" fill="hold"/>
                                        <p:tgtEl>
                                          <p:spTgt spid="160">
                                            <p:txEl>
                                              <p:pRg st="0" end="403"/>
                                            </p:txEl>
                                          </p:spTgt>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nodeType="clickEffect" fill="hold" presetClass="entr" presetID="1">
                                  <p:stCondLst>
                                    <p:cond delay="0"/>
                                  </p:stCondLst>
                                  <p:childTnLst>
                                    <p:set>
                                      <p:cBhvr>
                                        <p:cTn id="228" fill="hold"/>
                                        <p:tgtEl>
                                          <p:spTgt spid="160">
                                            <p:txEl>
                                              <p:pRg st="403" end="63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47"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How God’s Word can Change Your Lens</a:t>
            </a:r>
            <a:endParaRPr b="0" lang="en-US" sz="3200" spc="-1" strike="noStrike">
              <a:solidFill>
                <a:srgbClr val="ffffff"/>
              </a:solidFill>
              <a:uFill>
                <a:solidFill>
                  <a:srgbClr val="ffffff"/>
                </a:solidFill>
              </a:uFill>
              <a:latin typeface="Helvetica Light"/>
            </a:endParaRPr>
          </a:p>
        </p:txBody>
      </p:sp>
      <p:sp>
        <p:nvSpPr>
          <p:cNvPr id="48"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Consider:</a:t>
            </a:r>
            <a:br/>
            <a:endParaRPr b="0" lang="en-US" sz="3900" spc="-1" strike="noStrike">
              <a:solidFill>
                <a:srgbClr val="ffffff"/>
              </a:solidFill>
              <a:uFill>
                <a:solidFill>
                  <a:srgbClr val="ffffff"/>
                </a:solidFill>
              </a:uFill>
              <a:latin typeface="Helvetica Light"/>
            </a:endParaRPr>
          </a:p>
          <a:p>
            <a:pPr marL="409320" indent="-4089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Changing Expectations</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marL="409320" indent="-4089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Hope in the Lord</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marL="409320" indent="-4089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Perspective on Pain</a:t>
            </a:r>
            <a:br/>
            <a:r>
              <a:rPr b="0" lang="en-US" sz="3900" spc="-1" strike="noStrike">
                <a:solidFill>
                  <a:srgbClr val="ffffff"/>
                </a:solidFill>
                <a:uFill>
                  <a:solidFill>
                    <a:srgbClr val="ffffff"/>
                  </a:solidFill>
                </a:uFill>
                <a:latin typeface="Arial"/>
              </a:rPr>
              <a:t> </a:t>
            </a:r>
            <a:endParaRPr b="0" lang="en-US" sz="3900" spc="-1" strike="noStrike">
              <a:solidFill>
                <a:srgbClr val="ffffff"/>
              </a:solidFill>
              <a:uFill>
                <a:solidFill>
                  <a:srgbClr val="ffffff"/>
                </a:solidFill>
              </a:uFill>
              <a:latin typeface="Helvetica Light"/>
            </a:endParaRPr>
          </a:p>
          <a:p>
            <a:pPr marL="409320" indent="-408960">
              <a:lnSpc>
                <a:spcPct val="100000"/>
              </a:lnSpc>
              <a:buClr>
                <a:srgbClr val="ffffff"/>
              </a:buClr>
              <a:buSzPct val="75000"/>
              <a:buFont typeface="Symbol" charset="2"/>
              <a:buChar char=""/>
            </a:pPr>
            <a:r>
              <a:rPr b="0" lang="en-US" sz="3900" spc="-1" strike="noStrike">
                <a:solidFill>
                  <a:srgbClr val="ffffff"/>
                </a:solidFill>
                <a:uFill>
                  <a:solidFill>
                    <a:srgbClr val="ffffff"/>
                  </a:solidFill>
                </a:uFill>
                <a:latin typeface="Arial"/>
                <a:ea typeface="Arial"/>
              </a:rPr>
              <a:t>Active Steps to Joy</a:t>
            </a:r>
            <a:endParaRPr b="0" lang="en-US" sz="3900" spc="-1" strike="noStrike">
              <a:solidFill>
                <a:srgbClr val="ffffff"/>
              </a:solidFill>
              <a:uFill>
                <a:solidFill>
                  <a:srgbClr val="ffffff"/>
                </a:solidFill>
              </a:uFill>
              <a:latin typeface="Helvetica Light"/>
            </a:endParaRPr>
          </a:p>
        </p:txBody>
      </p:sp>
      <p:sp>
        <p:nvSpPr>
          <p:cNvPr id="49"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5" dur="indefinite" restart="never" nodeType="tmRoot">
          <p:childTnLst>
            <p:seq>
              <p:cTn id="6" dur="indefinite" nodeType="mainSeq">
                <p:childTnLst>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fill="hold"/>
                                        <p:tgtEl>
                                          <p:spTgt spid="48"/>
                                        </p:tgtEl>
                                        <p:attrNameLst>
                                          <p:attrName>style.visibility</p:attrName>
                                        </p:attrNameLst>
                                      </p:cBhvr>
                                      <p:to>
                                        <p:strVal val="visible"/>
                                      </p:to>
                                    </p:set>
                                  </p:childTnLst>
                                </p:cTn>
                              </p:par>
                              <p:par>
                                <p:cTn id="11" nodeType="withEffect" fill="hold" presetClass="entr" presetID="1">
                                  <p:stCondLst>
                                    <p:cond delay="0"/>
                                  </p:stCondLst>
                                  <p:childTnLst>
                                    <p:set>
                                      <p:cBhvr>
                                        <p:cTn id="12" fill="hold"/>
                                        <p:tgtEl>
                                          <p:spTgt spid="48">
                                            <p:txEl>
                                              <p:pRg st="0"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
                                  <p:stCondLst>
                                    <p:cond delay="0"/>
                                  </p:stCondLst>
                                  <p:childTnLst>
                                    <p:set>
                                      <p:cBhvr>
                                        <p:cTn id="16" fill="hold"/>
                                        <p:tgtEl>
                                          <p:spTgt spid="48">
                                            <p:txEl>
                                              <p:pRg st="11" end="3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1">
                                  <p:stCondLst>
                                    <p:cond delay="0"/>
                                  </p:stCondLst>
                                  <p:childTnLst>
                                    <p:set>
                                      <p:cBhvr>
                                        <p:cTn id="20" fill="hold"/>
                                        <p:tgtEl>
                                          <p:spTgt spid="48">
                                            <p:txEl>
                                              <p:pRg st="34" end="5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1">
                                  <p:stCondLst>
                                    <p:cond delay="0"/>
                                  </p:stCondLst>
                                  <p:childTnLst>
                                    <p:set>
                                      <p:cBhvr>
                                        <p:cTn id="24" fill="hold"/>
                                        <p:tgtEl>
                                          <p:spTgt spid="48">
                                            <p:txEl>
                                              <p:pRg st="52" end="7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fill="hold"/>
                                        <p:tgtEl>
                                          <p:spTgt spid="48">
                                            <p:txEl>
                                              <p:pRg st="73" end="9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62"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63"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800" spc="-1" strike="noStrike">
                <a:solidFill>
                  <a:srgbClr val="ffffff"/>
                </a:solidFill>
                <a:uFill>
                  <a:solidFill>
                    <a:srgbClr val="ffffff"/>
                  </a:solidFill>
                </a:uFill>
                <a:latin typeface="Arial"/>
                <a:ea typeface="Arial"/>
              </a:rPr>
              <a:t>“</a:t>
            </a:r>
            <a:r>
              <a:rPr b="0" lang="en-US" sz="3800" spc="-1" strike="noStrike">
                <a:solidFill>
                  <a:srgbClr val="ffffff"/>
                </a:solidFill>
                <a:uFill>
                  <a:solidFill>
                    <a:srgbClr val="ffffff"/>
                  </a:solidFill>
                </a:uFill>
                <a:latin typeface="Arial"/>
                <a:ea typeface="Arial"/>
              </a:rPr>
              <a:t>He redeemed the story of Joseph.  Can’t he redeem your story as well?</a:t>
            </a:r>
            <a:br/>
            <a:endParaRPr b="0" lang="en-US" sz="3800" spc="-1" strike="noStrike">
              <a:solidFill>
                <a:srgbClr val="ffffff"/>
              </a:solidFill>
              <a:uFill>
                <a:solidFill>
                  <a:srgbClr val="ffffff"/>
                </a:solidFill>
              </a:uFill>
              <a:latin typeface="Helvetica Light"/>
            </a:endParaRPr>
          </a:p>
          <a:p>
            <a:pPr>
              <a:lnSpc>
                <a:spcPct val="100000"/>
              </a:lnSpc>
            </a:pPr>
            <a:r>
              <a:rPr b="0" lang="en-US" sz="3800" spc="-1" strike="noStrike">
                <a:solidFill>
                  <a:srgbClr val="ffffff"/>
                </a:solidFill>
                <a:uFill>
                  <a:solidFill>
                    <a:srgbClr val="ffffff"/>
                  </a:solidFill>
                </a:uFill>
                <a:latin typeface="Arial"/>
                <a:ea typeface="Arial"/>
              </a:rPr>
              <a:t>It won’t be quick.  Joseph was 17 years old when his brothers abandoned him.  He was a least 37 when he saw them again.  Sometimes God takes his time.  120 years to prepare Noah for the flood, 80 years to prepare Moses for work. </a:t>
            </a:r>
            <a:endParaRPr b="0" lang="en-US" sz="3800" spc="-1" strike="noStrike">
              <a:solidFill>
                <a:srgbClr val="ffffff"/>
              </a:solidFill>
              <a:uFill>
                <a:solidFill>
                  <a:srgbClr val="ffffff"/>
                </a:solidFill>
              </a:uFill>
              <a:latin typeface="Helvetica Light"/>
            </a:endParaRPr>
          </a:p>
        </p:txBody>
      </p:sp>
      <p:sp>
        <p:nvSpPr>
          <p:cNvPr id="164"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29" dur="indefinite" restart="never" nodeType="tmRoot">
          <p:childTnLst>
            <p:seq>
              <p:cTn id="230" dur="indefinite" nodeType="mainSeq">
                <p:childTnLst>
                  <p:par>
                    <p:cTn id="231" fill="hold">
                      <p:stCondLst>
                        <p:cond delay="indefinite"/>
                      </p:stCondLst>
                      <p:childTnLst>
                        <p:par>
                          <p:cTn id="232" fill="hold">
                            <p:stCondLst>
                              <p:cond delay="0"/>
                            </p:stCondLst>
                            <p:childTnLst>
                              <p:par>
                                <p:cTn id="233" nodeType="clickEffect" fill="hold" presetClass="entr" presetID="1">
                                  <p:stCondLst>
                                    <p:cond delay="0"/>
                                  </p:stCondLst>
                                  <p:childTnLst>
                                    <p:set>
                                      <p:cBhvr>
                                        <p:cTn id="234" fill="hold"/>
                                        <p:tgtEl>
                                          <p:spTgt spid="163"/>
                                        </p:tgtEl>
                                        <p:attrNameLst>
                                          <p:attrName>style.visibility</p:attrName>
                                        </p:attrNameLst>
                                      </p:cBhvr>
                                      <p:to>
                                        <p:strVal val="visible"/>
                                      </p:to>
                                    </p:set>
                                  </p:childTnLst>
                                </p:cTn>
                              </p:par>
                              <p:par>
                                <p:cTn id="235" nodeType="withEffect" fill="hold" presetClass="entr" presetID="1">
                                  <p:stCondLst>
                                    <p:cond delay="0"/>
                                  </p:stCondLst>
                                  <p:childTnLst>
                                    <p:set>
                                      <p:cBhvr>
                                        <p:cTn id="236" fill="hold"/>
                                        <p:tgtEl>
                                          <p:spTgt spid="163">
                                            <p:txEl>
                                              <p:pRg st="0" end="72"/>
                                            </p:txEl>
                                          </p:spTgt>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nodeType="clickEffect" fill="hold" presetClass="entr" presetID="1">
                                  <p:stCondLst>
                                    <p:cond delay="0"/>
                                  </p:stCondLst>
                                  <p:childTnLst>
                                    <p:set>
                                      <p:cBhvr>
                                        <p:cTn id="240" fill="hold"/>
                                        <p:tgtEl>
                                          <p:spTgt spid="163">
                                            <p:txEl>
                                              <p:pRg st="72" end="30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65"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66"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God called young David to be King but returned him to the sheep pasture.  He called Paul to be an apostle and then isolated him in Arabia for 3 years  Jesus was on earth for 3 decades before he built anything more than a kitchen table.  How long will God take with you?  He may take his time.  His history is redeemed not in minutes but in lifetimes.”</a:t>
            </a:r>
            <a:r>
              <a:rPr b="0" lang="en-US" sz="3800" spc="-1" strike="noStrike">
                <a:solidFill>
                  <a:srgbClr val="ffffff"/>
                </a:solidFill>
                <a:uFill>
                  <a:solidFill>
                    <a:srgbClr val="ffffff"/>
                  </a:solidFill>
                </a:uFill>
                <a:latin typeface="Arial"/>
                <a:ea typeface="Arial"/>
              </a:rPr>
              <a:t> </a:t>
            </a:r>
            <a:r>
              <a:rPr b="0" lang="en-US" sz="2500" spc="-1" strike="noStrike">
                <a:solidFill>
                  <a:srgbClr val="ffffff"/>
                </a:solidFill>
                <a:uFill>
                  <a:solidFill>
                    <a:srgbClr val="ffffff"/>
                  </a:solidFill>
                </a:uFill>
                <a:latin typeface="Arial"/>
                <a:ea typeface="Arial"/>
              </a:rPr>
              <a:t>(M. Lucado, God will use this for Good, p. 17).</a:t>
            </a:r>
            <a:endParaRPr b="0" lang="en-US" sz="2500" spc="-1" strike="noStrike">
              <a:solidFill>
                <a:srgbClr val="ffffff"/>
              </a:solidFill>
              <a:uFill>
                <a:solidFill>
                  <a:srgbClr val="ffffff"/>
                </a:solidFill>
              </a:uFill>
              <a:latin typeface="Helvetica Light"/>
            </a:endParaRPr>
          </a:p>
        </p:txBody>
      </p:sp>
      <p:sp>
        <p:nvSpPr>
          <p:cNvPr id="167"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41" dur="indefinite" restart="never" nodeType="tmRoot">
          <p:childTnLst>
            <p:seq>
              <p:cTn id="24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68"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Perspective on Pain</a:t>
            </a:r>
            <a:endParaRPr b="0" lang="en-US" sz="3200" spc="-1" strike="noStrike">
              <a:solidFill>
                <a:srgbClr val="ffffff"/>
              </a:solidFill>
              <a:uFill>
                <a:solidFill>
                  <a:srgbClr val="ffffff"/>
                </a:solidFill>
              </a:uFill>
              <a:latin typeface="Helvetica Light"/>
            </a:endParaRPr>
          </a:p>
        </p:txBody>
      </p:sp>
      <p:sp>
        <p:nvSpPr>
          <p:cNvPr id="169"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3280" spc="-1" strike="noStrike">
                <a:solidFill>
                  <a:srgbClr val="ffffff"/>
                </a:solidFill>
                <a:uFill>
                  <a:solidFill>
                    <a:srgbClr val="ffffff"/>
                  </a:solidFill>
                </a:uFill>
                <a:latin typeface="Arial"/>
                <a:ea typeface="Arial"/>
              </a:rPr>
              <a:t>Pragmatic ways to gain perspective:</a:t>
            </a:r>
            <a:b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Think about the significance of your life.  Remind yourself that God has a plan and works for you to do in this life. (Eph 2:10)</a:t>
            </a:r>
            <a:br/>
            <a:r>
              <a:rPr b="0" lang="en-US" sz="3280" spc="-1" strike="noStrike">
                <a:solidFill>
                  <a:srgbClr val="ffffff"/>
                </a:solidFill>
                <a:uFill>
                  <a:solidFill>
                    <a:srgbClr val="ffffff"/>
                  </a:solidFill>
                </a:uFill>
                <a:latin typeface="Arial"/>
              </a:rPr>
              <a:t> </a:t>
            </a: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Consider that we  often can’t choose our circumstances, but we can choose our responses—and how I respond matters a lot.</a:t>
            </a:r>
            <a:br/>
            <a:r>
              <a:rPr b="0" lang="en-US" sz="3280" spc="-1" strike="noStrike">
                <a:solidFill>
                  <a:srgbClr val="ffffff"/>
                </a:solidFill>
                <a:uFill>
                  <a:solidFill>
                    <a:srgbClr val="ffffff"/>
                  </a:solidFill>
                </a:uFill>
                <a:latin typeface="Arial"/>
              </a:rPr>
              <a:t> </a:t>
            </a:r>
            <a:endParaRPr b="0" lang="en-US" sz="3280" spc="-1" strike="noStrike">
              <a:solidFill>
                <a:srgbClr val="ffffff"/>
              </a:solidFill>
              <a:uFill>
                <a:solidFill>
                  <a:srgbClr val="ffffff"/>
                </a:solidFill>
              </a:uFill>
              <a:latin typeface="Helvetica Light"/>
            </a:endParaRPr>
          </a:p>
          <a:p>
            <a:pPr marL="244440" indent="-244080">
              <a:lnSpc>
                <a:spcPct val="100000"/>
              </a:lnSpc>
              <a:buClr>
                <a:srgbClr val="ffffff"/>
              </a:buClr>
              <a:buFont typeface="StarSymbol"/>
              <a:buAutoNum type="arabicPeriod"/>
            </a:pPr>
            <a:r>
              <a:rPr b="0" lang="en-US" sz="3280" spc="-1" strike="noStrike">
                <a:solidFill>
                  <a:srgbClr val="ffffff"/>
                </a:solidFill>
                <a:uFill>
                  <a:solidFill>
                    <a:srgbClr val="ffffff"/>
                  </a:solidFill>
                </a:uFill>
                <a:latin typeface="Arial"/>
                <a:ea typeface="Arial"/>
              </a:rPr>
              <a:t>Don’t be afraid to feel the pain—it won’t kill you.  But, do allow the Lord to sit with you in it.</a:t>
            </a:r>
            <a:endParaRPr b="0" lang="en-US" sz="3280" spc="-1" strike="noStrike">
              <a:solidFill>
                <a:srgbClr val="ffffff"/>
              </a:solidFill>
              <a:uFill>
                <a:solidFill>
                  <a:srgbClr val="ffffff"/>
                </a:solidFill>
              </a:uFill>
              <a:latin typeface="Helvetica Light"/>
            </a:endParaRPr>
          </a:p>
        </p:txBody>
      </p:sp>
      <p:sp>
        <p:nvSpPr>
          <p:cNvPr id="170"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243" dur="indefinite" restart="never" nodeType="tmRoot">
          <p:childTnLst>
            <p:seq>
              <p:cTn id="244" dur="indefinite" nodeType="mainSeq">
                <p:childTnLst>
                  <p:par>
                    <p:cTn id="245" fill="hold">
                      <p:stCondLst>
                        <p:cond delay="indefinite"/>
                      </p:stCondLst>
                      <p:childTnLst>
                        <p:par>
                          <p:cTn id="246" fill="hold">
                            <p:stCondLst>
                              <p:cond delay="0"/>
                            </p:stCondLst>
                            <p:childTnLst>
                              <p:par>
                                <p:cTn id="247" nodeType="clickEffect" fill="hold" presetClass="entr" presetID="1">
                                  <p:stCondLst>
                                    <p:cond delay="0"/>
                                  </p:stCondLst>
                                  <p:childTnLst>
                                    <p:set>
                                      <p:cBhvr>
                                        <p:cTn id="248" fill="hold"/>
                                        <p:tgtEl>
                                          <p:spTgt spid="169"/>
                                        </p:tgtEl>
                                        <p:attrNameLst>
                                          <p:attrName>style.visibility</p:attrName>
                                        </p:attrNameLst>
                                      </p:cBhvr>
                                      <p:to>
                                        <p:strVal val="visible"/>
                                      </p:to>
                                    </p:set>
                                  </p:childTnLst>
                                </p:cTn>
                              </p:par>
                              <p:par>
                                <p:cTn id="249" nodeType="withEffect" fill="hold" presetClass="entr" presetID="1">
                                  <p:stCondLst>
                                    <p:cond delay="0"/>
                                  </p:stCondLst>
                                  <p:childTnLst>
                                    <p:set>
                                      <p:cBhvr>
                                        <p:cTn id="250" fill="hold"/>
                                        <p:tgtEl>
                                          <p:spTgt spid="169">
                                            <p:txEl>
                                              <p:pRg st="0" end="37"/>
                                            </p:txEl>
                                          </p:spTgt>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
                                  <p:stCondLst>
                                    <p:cond delay="0"/>
                                  </p:stCondLst>
                                  <p:childTnLst>
                                    <p:set>
                                      <p:cBhvr>
                                        <p:cTn id="254" fill="hold"/>
                                        <p:tgtEl>
                                          <p:spTgt spid="169">
                                            <p:txEl>
                                              <p:pRg st="37" end="167"/>
                                            </p:txEl>
                                          </p:spTgt>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nodeType="clickEffect" fill="hold" presetClass="entr" presetID="1">
                                  <p:stCondLst>
                                    <p:cond delay="0"/>
                                  </p:stCondLst>
                                  <p:childTnLst>
                                    <p:set>
                                      <p:cBhvr>
                                        <p:cTn id="258" fill="hold"/>
                                        <p:tgtEl>
                                          <p:spTgt spid="169">
                                            <p:txEl>
                                              <p:pRg st="167" end="289"/>
                                            </p:txEl>
                                          </p:spTgt>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nodeType="clickEffect" fill="hold" presetClass="entr" presetID="1">
                                  <p:stCondLst>
                                    <p:cond delay="0"/>
                                  </p:stCondLst>
                                  <p:childTnLst>
                                    <p:set>
                                      <p:cBhvr>
                                        <p:cTn id="262" fill="hold"/>
                                        <p:tgtEl>
                                          <p:spTgt spid="169">
                                            <p:txEl>
                                              <p:pRg st="289" end="38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71"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How to Live with Pain</a:t>
            </a:r>
            <a:endParaRPr b="0" lang="en-US" sz="3200" spc="-1" strike="noStrike">
              <a:solidFill>
                <a:srgbClr val="ffffff"/>
              </a:solidFill>
              <a:uFill>
                <a:solidFill>
                  <a:srgbClr val="ffffff"/>
                </a:solidFill>
              </a:uFill>
              <a:latin typeface="Helvetica Light"/>
            </a:endParaRPr>
          </a:p>
        </p:txBody>
      </p:sp>
      <p:sp>
        <p:nvSpPr>
          <p:cNvPr id="172" name="TextShape 2"/>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173" name="CustomShape 3"/>
          <p:cNvSpPr/>
          <p:nvPr/>
        </p:nvSpPr>
        <p:spPr>
          <a:xfrm>
            <a:off x="1349280" y="3204720"/>
            <a:ext cx="3117240" cy="11980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1" lang="en-US" sz="3600" spc="-1" strike="noStrike">
                <a:solidFill>
                  <a:srgbClr val="ffffff"/>
                </a:solidFill>
                <a:uFill>
                  <a:solidFill>
                    <a:srgbClr val="ffffff"/>
                  </a:solidFill>
                </a:uFill>
                <a:latin typeface="Arial"/>
                <a:ea typeface="Arial"/>
              </a:rPr>
              <a:t>Perspective</a:t>
            </a:r>
            <a:endParaRPr b="0" lang="en-US" sz="3600" spc="-1" strike="noStrike">
              <a:solidFill>
                <a:srgbClr val="000000"/>
              </a:solidFill>
              <a:uFill>
                <a:solidFill>
                  <a:srgbClr val="ffffff"/>
                </a:solidFill>
              </a:uFill>
              <a:latin typeface="Arial"/>
            </a:endParaRPr>
          </a:p>
          <a:p>
            <a:pPr algn="ctr">
              <a:lnSpc>
                <a:spcPct val="100000"/>
              </a:lnSpc>
            </a:pPr>
            <a:r>
              <a:rPr b="0" lang="en-US" sz="3600" spc="-1" strike="noStrike">
                <a:solidFill>
                  <a:srgbClr val="ffffff"/>
                </a:solidFill>
                <a:uFill>
                  <a:solidFill>
                    <a:srgbClr val="ffffff"/>
                  </a:solidFill>
                </a:uFill>
                <a:latin typeface="Helvetica Light"/>
                <a:ea typeface="Helvetica Light"/>
              </a:rPr>
              <a:t>God is at Work</a:t>
            </a:r>
            <a:endParaRPr b="0" lang="en-US" sz="3600" spc="-1" strike="noStrike">
              <a:solidFill>
                <a:srgbClr val="000000"/>
              </a:solidFill>
              <a:uFill>
                <a:solidFill>
                  <a:srgbClr val="ffffff"/>
                </a:solidFill>
              </a:uFill>
              <a:latin typeface="Arial"/>
            </a:endParaRPr>
          </a:p>
        </p:txBody>
      </p:sp>
      <p:sp>
        <p:nvSpPr>
          <p:cNvPr id="174" name="CustomShape 4"/>
          <p:cNvSpPr/>
          <p:nvPr/>
        </p:nvSpPr>
        <p:spPr>
          <a:xfrm>
            <a:off x="7058520" y="3204720"/>
            <a:ext cx="3179520" cy="11980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1" lang="en-US" sz="3600" spc="-1" strike="noStrike">
                <a:solidFill>
                  <a:srgbClr val="ffffff"/>
                </a:solidFill>
                <a:uFill>
                  <a:solidFill>
                    <a:srgbClr val="ffffff"/>
                  </a:solidFill>
                </a:uFill>
                <a:latin typeface="Arial"/>
                <a:ea typeface="Arial"/>
              </a:rPr>
              <a:t>Honesty</a:t>
            </a:r>
            <a:br/>
            <a:r>
              <a:rPr b="0" lang="en-US" sz="3600" spc="-1" strike="noStrike">
                <a:solidFill>
                  <a:srgbClr val="ffffff"/>
                </a:solidFill>
                <a:uFill>
                  <a:solidFill>
                    <a:srgbClr val="ffffff"/>
                  </a:solidFill>
                </a:uFill>
                <a:latin typeface="Helvetica Light"/>
                <a:ea typeface="Helvetica Light"/>
              </a:rPr>
              <a:t>2 Corinthians 1</a:t>
            </a:r>
            <a:endParaRPr b="0" lang="en-US" sz="3600" spc="-1" strike="noStrike">
              <a:solidFill>
                <a:srgbClr val="000000"/>
              </a:solidFill>
              <a:uFill>
                <a:solidFill>
                  <a:srgbClr val="ffffff"/>
                </a:solidFill>
              </a:uFill>
              <a:latin typeface="Arial"/>
            </a:endParaRPr>
          </a:p>
        </p:txBody>
      </p:sp>
      <p:sp>
        <p:nvSpPr>
          <p:cNvPr id="175" name="CustomShape 5"/>
          <p:cNvSpPr/>
          <p:nvPr/>
        </p:nvSpPr>
        <p:spPr>
          <a:xfrm>
            <a:off x="498240" y="4982760"/>
            <a:ext cx="5581440" cy="11980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1" lang="en-US" sz="3600" spc="-1" strike="noStrike">
                <a:solidFill>
                  <a:srgbClr val="ffffff"/>
                </a:solidFill>
                <a:uFill>
                  <a:solidFill>
                    <a:srgbClr val="ffffff"/>
                  </a:solidFill>
                </a:uFill>
                <a:latin typeface="Arial"/>
                <a:ea typeface="Arial"/>
              </a:rPr>
              <a:t>Taking Care of Ourselves</a:t>
            </a:r>
            <a:endParaRPr b="0" lang="en-US" sz="3600" spc="-1" strike="noStrike">
              <a:solidFill>
                <a:srgbClr val="000000"/>
              </a:solidFill>
              <a:uFill>
                <a:solidFill>
                  <a:srgbClr val="ffffff"/>
                </a:solidFill>
              </a:uFill>
              <a:latin typeface="Arial"/>
            </a:endParaRPr>
          </a:p>
          <a:p>
            <a:pPr algn="ctr">
              <a:lnSpc>
                <a:spcPct val="100000"/>
              </a:lnSpc>
            </a:pPr>
            <a:r>
              <a:rPr b="0" lang="en-US" sz="3600" spc="-1" strike="noStrike">
                <a:solidFill>
                  <a:srgbClr val="ffffff"/>
                </a:solidFill>
                <a:uFill>
                  <a:solidFill>
                    <a:srgbClr val="ffffff"/>
                  </a:solidFill>
                </a:uFill>
                <a:latin typeface="Helvetica Light"/>
                <a:ea typeface="Helvetica Light"/>
              </a:rPr>
              <a:t>Watching our thinking </a:t>
            </a:r>
            <a:endParaRPr b="0" lang="en-US" sz="3600" spc="-1" strike="noStrike">
              <a:solidFill>
                <a:srgbClr val="000000"/>
              </a:solidFill>
              <a:uFill>
                <a:solidFill>
                  <a:srgbClr val="ffffff"/>
                </a:solidFill>
              </a:uFill>
              <a:latin typeface="Arial"/>
            </a:endParaRPr>
          </a:p>
        </p:txBody>
      </p:sp>
      <p:sp>
        <p:nvSpPr>
          <p:cNvPr id="176" name="CustomShape 6"/>
          <p:cNvSpPr/>
          <p:nvPr/>
        </p:nvSpPr>
        <p:spPr>
          <a:xfrm>
            <a:off x="6997680" y="5136120"/>
            <a:ext cx="3606120" cy="64944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1" lang="en-US" sz="3600" spc="-1" strike="noStrike">
                <a:solidFill>
                  <a:srgbClr val="ffffff"/>
                </a:solidFill>
                <a:uFill>
                  <a:solidFill>
                    <a:srgbClr val="ffffff"/>
                  </a:solidFill>
                </a:uFill>
                <a:latin typeface="Arial"/>
                <a:ea typeface="Arial"/>
              </a:rPr>
              <a:t>Spiritual Energy</a:t>
            </a:r>
            <a:endParaRPr b="0" lang="en-US" sz="3600" spc="-1" strike="noStrike">
              <a:solidFill>
                <a:srgbClr val="000000"/>
              </a:solidFill>
              <a:uFill>
                <a:solidFill>
                  <a:srgbClr val="ffffff"/>
                </a:solidFill>
              </a:uFill>
              <a:latin typeface="Arial"/>
            </a:endParaRPr>
          </a:p>
        </p:txBody>
      </p:sp>
      <p:sp>
        <p:nvSpPr>
          <p:cNvPr id="177" name="CustomShape 7"/>
          <p:cNvSpPr/>
          <p:nvPr/>
        </p:nvSpPr>
        <p:spPr>
          <a:xfrm>
            <a:off x="1222200" y="6701400"/>
            <a:ext cx="3597120" cy="60480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i="1" lang="en-US" sz="3300" spc="-1" strike="noStrike">
                <a:solidFill>
                  <a:srgbClr val="ffffff"/>
                </a:solidFill>
                <a:uFill>
                  <a:solidFill>
                    <a:srgbClr val="ffffff"/>
                  </a:solidFill>
                </a:uFill>
                <a:latin typeface="Helvetica Light"/>
                <a:ea typeface="Helvetica Light"/>
              </a:rPr>
              <a:t>Negative thoughts</a:t>
            </a:r>
            <a:r>
              <a:rPr b="0" lang="en-US" sz="3300" spc="-1" strike="noStrike">
                <a:solidFill>
                  <a:srgbClr val="ffffff"/>
                </a:solidFill>
                <a:uFill>
                  <a:solidFill>
                    <a:srgbClr val="ffffff"/>
                  </a:solidFill>
                </a:uFill>
                <a:latin typeface="Helvetica Light"/>
                <a:ea typeface="Helvetica Light"/>
              </a:rPr>
              <a:t>:</a:t>
            </a:r>
            <a:endParaRPr b="0" lang="en-US" sz="3300" spc="-1" strike="noStrike">
              <a:solidFill>
                <a:srgbClr val="000000"/>
              </a:solidFill>
              <a:uFill>
                <a:solidFill>
                  <a:srgbClr val="ffffff"/>
                </a:solidFill>
              </a:uFill>
              <a:latin typeface="Arial"/>
            </a:endParaRPr>
          </a:p>
        </p:txBody>
      </p:sp>
      <p:sp>
        <p:nvSpPr>
          <p:cNvPr id="178" name="CustomShape 8"/>
          <p:cNvSpPr/>
          <p:nvPr/>
        </p:nvSpPr>
        <p:spPr>
          <a:xfrm>
            <a:off x="6628680" y="6269760"/>
            <a:ext cx="4343760" cy="60480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i="1" lang="en-US" sz="3300" spc="-1" strike="noStrike">
                <a:solidFill>
                  <a:srgbClr val="ffffff"/>
                </a:solidFill>
                <a:uFill>
                  <a:solidFill>
                    <a:srgbClr val="ffffff"/>
                  </a:solidFill>
                </a:uFill>
                <a:latin typeface="Helvetica Light"/>
                <a:ea typeface="Helvetica Light"/>
              </a:rPr>
              <a:t>Develop healthy habits</a:t>
            </a:r>
            <a:endParaRPr b="0" lang="en-US" sz="3300" spc="-1" strike="noStrike">
              <a:solidFill>
                <a:srgbClr val="000000"/>
              </a:solidFill>
              <a:uFill>
                <a:solidFill>
                  <a:srgbClr val="ffffff"/>
                </a:solidFill>
              </a:uFill>
              <a:latin typeface="Arial"/>
            </a:endParaRPr>
          </a:p>
        </p:txBody>
      </p:sp>
      <p:sp>
        <p:nvSpPr>
          <p:cNvPr id="179" name="Line 9"/>
          <p:cNvSpPr/>
          <p:nvPr/>
        </p:nvSpPr>
        <p:spPr>
          <a:xfrm>
            <a:off x="3020760" y="6263280"/>
            <a:ext cx="0" cy="511560"/>
          </a:xfrm>
          <a:prstGeom prst="line">
            <a:avLst/>
          </a:prstGeom>
          <a:ln w="25560">
            <a:solidFill>
              <a:srgbClr val="ffffff"/>
            </a:solidFill>
            <a:miter/>
            <a:tailEnd len="med" type="triangle" w="med"/>
          </a:ln>
        </p:spPr>
        <p:style>
          <a:lnRef idx="0"/>
          <a:fillRef idx="0"/>
          <a:effectRef idx="0"/>
          <a:fontRef idx="minor"/>
        </p:style>
      </p:sp>
      <p:sp>
        <p:nvSpPr>
          <p:cNvPr id="180" name="Line 10"/>
          <p:cNvSpPr/>
          <p:nvPr/>
        </p:nvSpPr>
        <p:spPr>
          <a:xfrm>
            <a:off x="8800920" y="5832000"/>
            <a:ext cx="0" cy="511200"/>
          </a:xfrm>
          <a:prstGeom prst="line">
            <a:avLst/>
          </a:prstGeom>
          <a:ln w="25560">
            <a:solidFill>
              <a:srgbClr val="ffffff"/>
            </a:solidFill>
            <a:miter/>
            <a:tailEnd len="med" type="triangle" w="med"/>
          </a:ln>
        </p:spPr>
        <p:style>
          <a:lnRef idx="0"/>
          <a:fillRef idx="0"/>
          <a:effectRef idx="0"/>
          <a:fontRef idx="minor"/>
        </p:style>
      </p:sp>
      <p:sp>
        <p:nvSpPr>
          <p:cNvPr id="181" name="Line 11"/>
          <p:cNvSpPr/>
          <p:nvPr/>
        </p:nvSpPr>
        <p:spPr>
          <a:xfrm>
            <a:off x="3025080" y="7325280"/>
            <a:ext cx="0" cy="511560"/>
          </a:xfrm>
          <a:prstGeom prst="line">
            <a:avLst/>
          </a:prstGeom>
          <a:ln w="25560">
            <a:solidFill>
              <a:srgbClr val="ffffff"/>
            </a:solidFill>
            <a:miter/>
            <a:tailEnd len="med" type="triangle" w="med"/>
          </a:ln>
        </p:spPr>
        <p:style>
          <a:lnRef idx="0"/>
          <a:fillRef idx="0"/>
          <a:effectRef idx="0"/>
          <a:fontRef idx="minor"/>
        </p:style>
      </p:sp>
      <p:sp>
        <p:nvSpPr>
          <p:cNvPr id="182" name="CustomShape 12"/>
          <p:cNvSpPr/>
          <p:nvPr/>
        </p:nvSpPr>
        <p:spPr>
          <a:xfrm>
            <a:off x="1164600" y="7806240"/>
            <a:ext cx="3737520" cy="60480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300" spc="-1" strike="noStrike">
                <a:solidFill>
                  <a:srgbClr val="ffffff"/>
                </a:solidFill>
                <a:uFill>
                  <a:solidFill>
                    <a:srgbClr val="ffffff"/>
                  </a:solidFill>
                </a:uFill>
                <a:latin typeface="Helvetica Light"/>
                <a:ea typeface="Helvetica Light"/>
              </a:rPr>
              <a:t>How God is at work</a:t>
            </a:r>
            <a:endParaRPr b="0" lang="en-US" sz="3300" spc="-1" strike="noStrike">
              <a:solidFill>
                <a:srgbClr val="000000"/>
              </a:solidFill>
              <a:uFill>
                <a:solidFill>
                  <a:srgbClr val="ffffff"/>
                </a:solidFill>
              </a:uFill>
              <a:latin typeface="Arial"/>
            </a:endParaRPr>
          </a:p>
        </p:txBody>
      </p:sp>
      <p:sp>
        <p:nvSpPr>
          <p:cNvPr id="183" name="CustomShape 13"/>
          <p:cNvSpPr/>
          <p:nvPr/>
        </p:nvSpPr>
        <p:spPr>
          <a:xfrm>
            <a:off x="7139880" y="4397760"/>
            <a:ext cx="3188520" cy="1965600"/>
          </a:xfrm>
          <a:prstGeom prst="rect">
            <a:avLst/>
          </a:prstGeom>
          <a:solidFill>
            <a:srgbClr val="ffffff"/>
          </a:solidFill>
          <a:ln w="12600">
            <a:noFill/>
          </a:ln>
        </p:spPr>
        <p:style>
          <a:lnRef idx="0"/>
          <a:fillRef idx="0"/>
          <a:effectRef idx="0"/>
          <a:fontRef idx="minor"/>
        </p:style>
        <p:txBody>
          <a:bodyPr lIns="50760" rIns="50760" tIns="50760" bIns="50760" anchor="ctr"/>
          <a:p>
            <a:pPr marL="421200" indent="-420840">
              <a:lnSpc>
                <a:spcPct val="120000"/>
              </a:lnSpc>
              <a:buClr>
                <a:srgbClr val="942192"/>
              </a:buClr>
              <a:buSzPct val="75000"/>
              <a:buFont typeface="Symbol" charset="2"/>
              <a:buChar char=""/>
            </a:pPr>
            <a:r>
              <a:rPr b="1" i="1" lang="en-US" sz="3600" spc="-1" strike="noStrike">
                <a:solidFill>
                  <a:srgbClr val="942192"/>
                </a:solidFill>
                <a:uFill>
                  <a:solidFill>
                    <a:srgbClr val="ffffff"/>
                  </a:solidFill>
                </a:uFill>
                <a:latin typeface="Arial"/>
                <a:ea typeface="Arial"/>
              </a:rPr>
              <a:t>Listen</a:t>
            </a:r>
            <a:endParaRPr b="0" lang="en-US" sz="36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600" spc="-1" strike="noStrike">
                <a:solidFill>
                  <a:srgbClr val="942192"/>
                </a:solidFill>
                <a:uFill>
                  <a:solidFill>
                    <a:srgbClr val="ffffff"/>
                  </a:solidFill>
                </a:uFill>
                <a:latin typeface="Arial"/>
                <a:ea typeface="Arial"/>
              </a:rPr>
              <a:t>Encourage</a:t>
            </a:r>
            <a:endParaRPr b="0" lang="en-US" sz="36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600" spc="-1" strike="noStrike">
                <a:solidFill>
                  <a:srgbClr val="942192"/>
                </a:solidFill>
                <a:uFill>
                  <a:solidFill>
                    <a:srgbClr val="ffffff"/>
                  </a:solidFill>
                </a:uFill>
                <a:latin typeface="Arial"/>
                <a:ea typeface="Arial"/>
              </a:rPr>
              <a:t>Don’t “fix”</a:t>
            </a:r>
            <a:endParaRPr b="0" lang="en-US" sz="3600" spc="-1" strike="noStrike">
              <a:solidFill>
                <a:srgbClr val="000000"/>
              </a:solidFill>
              <a:uFill>
                <a:solidFill>
                  <a:srgbClr val="ffffff"/>
                </a:solidFill>
              </a:uFill>
              <a:latin typeface="Arial"/>
            </a:endParaRPr>
          </a:p>
        </p:txBody>
      </p:sp>
      <p:sp>
        <p:nvSpPr>
          <p:cNvPr id="184" name="CustomShape 14"/>
          <p:cNvSpPr/>
          <p:nvPr/>
        </p:nvSpPr>
        <p:spPr>
          <a:xfrm>
            <a:off x="4972320" y="6170040"/>
            <a:ext cx="5367240" cy="2926800"/>
          </a:xfrm>
          <a:prstGeom prst="rect">
            <a:avLst/>
          </a:prstGeom>
          <a:solidFill>
            <a:srgbClr val="ffffff"/>
          </a:solidFill>
          <a:ln w="12600">
            <a:noFill/>
          </a:ln>
        </p:spPr>
        <p:style>
          <a:lnRef idx="0"/>
          <a:fillRef idx="0"/>
          <a:effectRef idx="0"/>
          <a:fontRef idx="minor"/>
        </p:style>
        <p:txBody>
          <a:bodyPr lIns="50760" rIns="50760" tIns="50760" bIns="50760" anchor="ctr"/>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a:t>
            </a:r>
            <a:r>
              <a:rPr b="1" i="1" lang="en-US" sz="3200" spc="-1" strike="noStrike">
                <a:solidFill>
                  <a:srgbClr val="942192"/>
                </a:solidFill>
                <a:uFill>
                  <a:solidFill>
                    <a:srgbClr val="ffffff"/>
                  </a:solidFill>
                </a:uFill>
                <a:latin typeface="Arial"/>
                <a:ea typeface="Arial"/>
              </a:rPr>
              <a:t>I can’t take this!”</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a:t>
            </a:r>
            <a:r>
              <a:rPr b="1" i="1" lang="en-US" sz="3200" spc="-1" strike="noStrike">
                <a:solidFill>
                  <a:srgbClr val="942192"/>
                </a:solidFill>
                <a:uFill>
                  <a:solidFill>
                    <a:srgbClr val="ffffff"/>
                  </a:solidFill>
                </a:uFill>
                <a:latin typeface="Arial"/>
                <a:ea typeface="Arial"/>
              </a:rPr>
              <a:t>Why do things keep happening to me?”</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a:t>
            </a:r>
            <a:r>
              <a:rPr b="1" i="1" lang="en-US" sz="3200" spc="-1" strike="noStrike">
                <a:solidFill>
                  <a:srgbClr val="942192"/>
                </a:solidFill>
                <a:uFill>
                  <a:solidFill>
                    <a:srgbClr val="ffffff"/>
                  </a:solidFill>
                </a:uFill>
                <a:latin typeface="Arial"/>
                <a:ea typeface="Arial"/>
              </a:rPr>
              <a:t>I wish it was over.”</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a:t>
            </a:r>
            <a:r>
              <a:rPr b="1" i="1" lang="en-US" sz="3200" spc="-1" strike="noStrike">
                <a:solidFill>
                  <a:srgbClr val="942192"/>
                </a:solidFill>
                <a:uFill>
                  <a:solidFill>
                    <a:srgbClr val="ffffff"/>
                  </a:solidFill>
                </a:uFill>
                <a:latin typeface="Arial"/>
                <a:ea typeface="Arial"/>
              </a:rPr>
              <a:t>I hate this life.”</a:t>
            </a:r>
            <a:endParaRPr b="0" lang="en-US" sz="3200" spc="-1" strike="noStrike">
              <a:solidFill>
                <a:srgbClr val="000000"/>
              </a:solidFill>
              <a:uFill>
                <a:solidFill>
                  <a:srgbClr val="ffffff"/>
                </a:solidFill>
              </a:uFill>
              <a:latin typeface="Arial"/>
            </a:endParaRPr>
          </a:p>
        </p:txBody>
      </p:sp>
      <p:sp>
        <p:nvSpPr>
          <p:cNvPr id="185" name="CustomShape 15"/>
          <p:cNvSpPr/>
          <p:nvPr/>
        </p:nvSpPr>
        <p:spPr>
          <a:xfrm>
            <a:off x="6707880" y="6936480"/>
            <a:ext cx="4516200" cy="2342160"/>
          </a:xfrm>
          <a:prstGeom prst="rect">
            <a:avLst/>
          </a:prstGeom>
          <a:solidFill>
            <a:srgbClr val="ffffff"/>
          </a:solidFill>
          <a:ln w="12600">
            <a:noFill/>
          </a:ln>
        </p:spPr>
        <p:style>
          <a:lnRef idx="0"/>
          <a:fillRef idx="0"/>
          <a:effectRef idx="0"/>
          <a:fontRef idx="minor"/>
        </p:style>
        <p:txBody>
          <a:bodyPr lIns="50760" rIns="50760" tIns="50760" bIns="50760" anchor="ctr"/>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Sleep</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Relaxation</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Exercise</a:t>
            </a:r>
            <a:endParaRPr b="0" lang="en-US" sz="3200" spc="-1" strike="noStrike">
              <a:solidFill>
                <a:srgbClr val="000000"/>
              </a:solidFill>
              <a:uFill>
                <a:solidFill>
                  <a:srgbClr val="ffffff"/>
                </a:solidFill>
              </a:uFill>
              <a:latin typeface="Arial"/>
            </a:endParaRPr>
          </a:p>
          <a:p>
            <a:pPr marL="421200" indent="-420840">
              <a:lnSpc>
                <a:spcPct val="120000"/>
              </a:lnSpc>
              <a:buClr>
                <a:srgbClr val="942192"/>
              </a:buClr>
              <a:buSzPct val="75000"/>
              <a:buFont typeface="Symbol" charset="2"/>
              <a:buChar char=""/>
            </a:pPr>
            <a:r>
              <a:rPr b="1" i="1" lang="en-US" sz="3200" spc="-1" strike="noStrike">
                <a:solidFill>
                  <a:srgbClr val="942192"/>
                </a:solidFill>
                <a:uFill>
                  <a:solidFill>
                    <a:srgbClr val="ffffff"/>
                  </a:solidFill>
                </a:uFill>
                <a:latin typeface="Arial"/>
                <a:ea typeface="Arial"/>
              </a:rPr>
              <a:t>Enjoyable activities</a:t>
            </a:r>
            <a:endParaRPr b="0" lang="en-US" sz="3200" spc="-1" strike="noStrike">
              <a:solidFill>
                <a:srgbClr val="000000"/>
              </a:solidFill>
              <a:uFill>
                <a:solidFill>
                  <a:srgbClr val="ffffff"/>
                </a:solidFill>
              </a:uFill>
              <a:latin typeface="Arial"/>
            </a:endParaRPr>
          </a:p>
        </p:txBody>
      </p:sp>
    </p:spTree>
  </p:cSld>
  <p:timing>
    <p:tnLst>
      <p:par>
        <p:cTn id="263" dur="indefinite" restart="never" nodeType="tmRoot">
          <p:childTnLst>
            <p:seq>
              <p:cTn id="264" dur="indefinite" nodeType="mainSeq">
                <p:childTnLst>
                  <p:par>
                    <p:cTn id="265" fill="hold">
                      <p:stCondLst>
                        <p:cond delay="indefinite"/>
                      </p:stCondLst>
                      <p:childTnLst>
                        <p:par>
                          <p:cTn id="266" fill="hold">
                            <p:stCondLst>
                              <p:cond delay="0"/>
                            </p:stCondLst>
                            <p:childTnLst>
                              <p:par>
                                <p:cTn id="267" nodeType="clickEffect" fill="hold" presetClass="entr" presetID="2" presetSubtype="8">
                                  <p:stCondLst>
                                    <p:cond delay="0"/>
                                  </p:stCondLst>
                                  <p:childTnLst>
                                    <p:set>
                                      <p:cBhvr>
                                        <p:cTn id="268" fill="hold"/>
                                        <p:tgtEl>
                                          <p:spTgt spid="173"/>
                                        </p:tgtEl>
                                        <p:attrNameLst>
                                          <p:attrName>style.visibility</p:attrName>
                                        </p:attrNameLst>
                                      </p:cBhvr>
                                      <p:to>
                                        <p:strVal val="visible"/>
                                      </p:to>
                                    </p:set>
                                    <p:anim calcmode="lin" valueType="num">
                                      <p:cBhvr additive="repl">
                                        <p:cTn id="269" dur="1000" fill="hold"/>
                                        <p:tgtEl>
                                          <p:spTgt spid="173"/>
                                        </p:tgtEl>
                                        <p:attrNameLst>
                                          <p:attrName>ppt_x</p:attrName>
                                        </p:attrNameLst>
                                      </p:cBhvr>
                                      <p:tavLst>
                                        <p:tav tm="0">
                                          <p:val>
                                            <p:strVal val="0-#ppt_w/2"/>
                                          </p:val>
                                        </p:tav>
                                        <p:tav tm="100000">
                                          <p:val>
                                            <p:strVal val="#ppt_x"/>
                                          </p:val>
                                        </p:tav>
                                      </p:tavLst>
                                    </p:anim>
                                    <p:anim calcmode="lin" valueType="num">
                                      <p:cBhvr additive="repl">
                                        <p:cTn id="270" dur="1000" fill="hold"/>
                                        <p:tgtEl>
                                          <p:spTgt spid="173"/>
                                        </p:tgtEl>
                                        <p:attrNameLst>
                                          <p:attrName>ppt_y</p:attrName>
                                        </p:attrNameLst>
                                      </p:cBhvr>
                                      <p:tavLst>
                                        <p:tav tm="0">
                                          <p:val>
                                            <p:strVal val="#ppt_y"/>
                                          </p:val>
                                        </p:tav>
                                        <p:tav tm="100000">
                                          <p:val>
                                            <p:strVal val="#ppt_y"/>
                                          </p:val>
                                        </p:tav>
                                      </p:tavLst>
                                    </p:anim>
                                  </p:childTnLst>
                                </p:cTn>
                              </p:par>
                            </p:childTnLst>
                          </p:cTn>
                        </p:par>
                      </p:childTnLst>
                    </p:cTn>
                  </p:par>
                  <p:par>
                    <p:cTn id="271" fill="hold">
                      <p:stCondLst>
                        <p:cond delay="indefinite"/>
                      </p:stCondLst>
                      <p:childTnLst>
                        <p:par>
                          <p:cTn id="272" fill="hold">
                            <p:stCondLst>
                              <p:cond delay="0"/>
                            </p:stCondLst>
                            <p:childTnLst>
                              <p:par>
                                <p:cTn id="273" nodeType="clickEffect" fill="hold" presetClass="entr" presetID="2" presetSubtype="2">
                                  <p:stCondLst>
                                    <p:cond delay="0"/>
                                  </p:stCondLst>
                                  <p:childTnLst>
                                    <p:set>
                                      <p:cBhvr>
                                        <p:cTn id="274" fill="hold"/>
                                        <p:tgtEl>
                                          <p:spTgt spid="174"/>
                                        </p:tgtEl>
                                        <p:attrNameLst>
                                          <p:attrName>style.visibility</p:attrName>
                                        </p:attrNameLst>
                                      </p:cBhvr>
                                      <p:to>
                                        <p:strVal val="visible"/>
                                      </p:to>
                                    </p:set>
                                    <p:anim calcmode="lin" valueType="num">
                                      <p:cBhvr additive="repl">
                                        <p:cTn id="275" dur="1000" fill="hold"/>
                                        <p:tgtEl>
                                          <p:spTgt spid="174"/>
                                        </p:tgtEl>
                                        <p:attrNameLst>
                                          <p:attrName>ppt_x</p:attrName>
                                        </p:attrNameLst>
                                      </p:cBhvr>
                                      <p:tavLst>
                                        <p:tav tm="0">
                                          <p:val>
                                            <p:strVal val="1+#ppt_w/2"/>
                                          </p:val>
                                        </p:tav>
                                        <p:tav tm="100000">
                                          <p:val>
                                            <p:strVal val="#ppt_x"/>
                                          </p:val>
                                        </p:tav>
                                      </p:tavLst>
                                    </p:anim>
                                    <p:anim calcmode="lin" valueType="num">
                                      <p:cBhvr additive="repl">
                                        <p:cTn id="276" dur="1000" fill="hold"/>
                                        <p:tgtEl>
                                          <p:spTgt spid="174"/>
                                        </p:tgtEl>
                                        <p:attrNameLst>
                                          <p:attrName>ppt_y</p:attrName>
                                        </p:attrNameLst>
                                      </p:cBhvr>
                                      <p:tavLst>
                                        <p:tav tm="0">
                                          <p:val>
                                            <p:strVal val="#ppt_y"/>
                                          </p:val>
                                        </p:tav>
                                        <p:tav tm="100000">
                                          <p:val>
                                            <p:strVal val="#ppt_y"/>
                                          </p:val>
                                        </p:tav>
                                      </p:tavLst>
                                    </p:anim>
                                  </p:childTnLst>
                                </p:cTn>
                              </p:par>
                            </p:childTnLst>
                          </p:cTn>
                        </p:par>
                      </p:childTnLst>
                    </p:cTn>
                  </p:par>
                  <p:par>
                    <p:cTn id="277" fill="hold">
                      <p:stCondLst>
                        <p:cond delay="indefinite"/>
                      </p:stCondLst>
                      <p:childTnLst>
                        <p:par>
                          <p:cTn id="278" fill="hold">
                            <p:stCondLst>
                              <p:cond delay="0"/>
                            </p:stCondLst>
                            <p:childTnLst>
                              <p:par>
                                <p:cTn id="279" nodeType="clickEffect" fill="hold" presetClass="entr" presetID="9">
                                  <p:stCondLst>
                                    <p:cond delay="0"/>
                                  </p:stCondLst>
                                  <p:childTnLst>
                                    <p:set>
                                      <p:cBhvr>
                                        <p:cTn id="280" fill="hold"/>
                                        <p:tgtEl>
                                          <p:spTgt spid="183"/>
                                        </p:tgtEl>
                                        <p:attrNameLst>
                                          <p:attrName>style.visibility</p:attrName>
                                        </p:attrNameLst>
                                      </p:cBhvr>
                                      <p:to>
                                        <p:strVal val="visible"/>
                                      </p:to>
                                    </p:set>
                                    <p:animEffect filter="dissolve" transition="in">
                                      <p:cBhvr additive="repl">
                                        <p:cTn id="281" dur="1000"/>
                                        <p:tgtEl>
                                          <p:spTgt spid="183"/>
                                        </p:tgtEl>
                                      </p:cBhvr>
                                    </p:animEffect>
                                  </p:childTnLst>
                                </p:cTn>
                              </p:par>
                            </p:childTnLst>
                          </p:cTn>
                        </p:par>
                      </p:childTnLst>
                    </p:cTn>
                  </p:par>
                  <p:par>
                    <p:cTn id="282" fill="hold">
                      <p:stCondLst>
                        <p:cond delay="indefinite"/>
                      </p:stCondLst>
                      <p:childTnLst>
                        <p:par>
                          <p:cTn id="283" fill="hold">
                            <p:stCondLst>
                              <p:cond delay="0"/>
                            </p:stCondLst>
                            <p:childTnLst>
                              <p:par>
                                <p:cTn id="284" nodeType="clickEffect" fill="hold" presetClass="exit" presetID="9">
                                  <p:stCondLst>
                                    <p:cond delay="0"/>
                                  </p:stCondLst>
                                  <p:childTnLst>
                                    <p:animEffect filter="dissolve" transition="in">
                                      <p:cBhvr additive="repl">
                                        <p:cTn id="285" dur="500" fill="hold"/>
                                        <p:tgtEl>
                                          <p:spTgt spid="183"/>
                                        </p:tgtEl>
                                      </p:cBhvr>
                                    </p:animEffect>
                                    <p:set>
                                      <p:cBhvr>
                                        <p:cTn id="286" fill="hold">
                                          <p:stCondLst>
                                            <p:cond delay="499"/>
                                          </p:stCondLst>
                                        </p:cTn>
                                        <p:tgtEl>
                                          <p:spTgt spid="183"/>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nodeType="clickEffect" fill="hold" presetClass="entr" presetID="2" presetSubtype="8">
                                  <p:stCondLst>
                                    <p:cond delay="0"/>
                                  </p:stCondLst>
                                  <p:childTnLst>
                                    <p:set>
                                      <p:cBhvr>
                                        <p:cTn id="290" fill="hold"/>
                                        <p:tgtEl>
                                          <p:spTgt spid="175"/>
                                        </p:tgtEl>
                                        <p:attrNameLst>
                                          <p:attrName>style.visibility</p:attrName>
                                        </p:attrNameLst>
                                      </p:cBhvr>
                                      <p:to>
                                        <p:strVal val="visible"/>
                                      </p:to>
                                    </p:set>
                                    <p:anim calcmode="lin" valueType="num">
                                      <p:cBhvr additive="repl">
                                        <p:cTn id="291" dur="1000" fill="hold"/>
                                        <p:tgtEl>
                                          <p:spTgt spid="175"/>
                                        </p:tgtEl>
                                        <p:attrNameLst>
                                          <p:attrName>ppt_x</p:attrName>
                                        </p:attrNameLst>
                                      </p:cBhvr>
                                      <p:tavLst>
                                        <p:tav tm="0">
                                          <p:val>
                                            <p:strVal val="0-#ppt_w/2"/>
                                          </p:val>
                                        </p:tav>
                                        <p:tav tm="100000">
                                          <p:val>
                                            <p:strVal val="#ppt_x"/>
                                          </p:val>
                                        </p:tav>
                                      </p:tavLst>
                                    </p:anim>
                                    <p:anim calcmode="lin" valueType="num">
                                      <p:cBhvr additive="repl">
                                        <p:cTn id="292" dur="1000" fill="hold"/>
                                        <p:tgtEl>
                                          <p:spTgt spid="175"/>
                                        </p:tgtEl>
                                        <p:attrNameLst>
                                          <p:attrName>ppt_y</p:attrName>
                                        </p:attrNameLst>
                                      </p:cBhvr>
                                      <p:tavLst>
                                        <p:tav tm="0">
                                          <p:val>
                                            <p:strVal val="#ppt_y"/>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nodeType="clickEffect" fill="hold" presetClass="entr" presetID="1">
                                  <p:stCondLst>
                                    <p:cond delay="0"/>
                                  </p:stCondLst>
                                  <p:childTnLst>
                                    <p:set>
                                      <p:cBhvr>
                                        <p:cTn id="296" fill="hold"/>
                                        <p:tgtEl>
                                          <p:spTgt spid="179"/>
                                        </p:tgtEl>
                                        <p:attrNameLst>
                                          <p:attrName>style.visibility</p:attrName>
                                        </p:attrNameLst>
                                      </p:cBhvr>
                                      <p:to>
                                        <p:strVal val="visible"/>
                                      </p:to>
                                    </p:set>
                                  </p:childTnLst>
                                </p:cTn>
                              </p:par>
                            </p:childTnLst>
                          </p:cTn>
                        </p:par>
                        <p:par>
                          <p:cTn id="297" fill="hold">
                            <p:stCondLst>
                              <p:cond delay="0"/>
                            </p:stCondLst>
                            <p:childTnLst>
                              <p:par>
                                <p:cTn id="298" nodeType="afterEffect" fill="hold" presetClass="entr" presetID="2" presetSubtype="8">
                                  <p:stCondLst>
                                    <p:cond delay="0"/>
                                  </p:stCondLst>
                                  <p:childTnLst>
                                    <p:set>
                                      <p:cBhvr>
                                        <p:cTn id="299" fill="hold"/>
                                        <p:tgtEl>
                                          <p:spTgt spid="177"/>
                                        </p:tgtEl>
                                        <p:attrNameLst>
                                          <p:attrName>style.visibility</p:attrName>
                                        </p:attrNameLst>
                                      </p:cBhvr>
                                      <p:to>
                                        <p:strVal val="visible"/>
                                      </p:to>
                                    </p:set>
                                    <p:anim calcmode="lin" valueType="num">
                                      <p:cBhvr additive="repl">
                                        <p:cTn id="300" dur="1000" fill="hold"/>
                                        <p:tgtEl>
                                          <p:spTgt spid="177"/>
                                        </p:tgtEl>
                                        <p:attrNameLst>
                                          <p:attrName>ppt_x</p:attrName>
                                        </p:attrNameLst>
                                      </p:cBhvr>
                                      <p:tavLst>
                                        <p:tav tm="0">
                                          <p:val>
                                            <p:strVal val="0-#ppt_w/2"/>
                                          </p:val>
                                        </p:tav>
                                        <p:tav tm="100000">
                                          <p:val>
                                            <p:strVal val="#ppt_x"/>
                                          </p:val>
                                        </p:tav>
                                      </p:tavLst>
                                    </p:anim>
                                    <p:anim calcmode="lin" valueType="num">
                                      <p:cBhvr additive="repl">
                                        <p:cTn id="301" dur="1000" fill="hold"/>
                                        <p:tgtEl>
                                          <p:spTgt spid="177"/>
                                        </p:tgtEl>
                                        <p:attrNameLst>
                                          <p:attrName>ppt_y</p:attrName>
                                        </p:attrNameLst>
                                      </p:cBhvr>
                                      <p:tavLst>
                                        <p:tav tm="0">
                                          <p:val>
                                            <p:strVal val="#ppt_y"/>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nodeType="clickEffect" fill="hold" presetClass="entr" presetID="9">
                                  <p:stCondLst>
                                    <p:cond delay="0"/>
                                  </p:stCondLst>
                                  <p:childTnLst>
                                    <p:set>
                                      <p:cBhvr>
                                        <p:cTn id="305" fill="hold"/>
                                        <p:tgtEl>
                                          <p:spTgt spid="184"/>
                                        </p:tgtEl>
                                        <p:attrNameLst>
                                          <p:attrName>style.visibility</p:attrName>
                                        </p:attrNameLst>
                                      </p:cBhvr>
                                      <p:to>
                                        <p:strVal val="visible"/>
                                      </p:to>
                                    </p:set>
                                    <p:animEffect filter="dissolve" transition="in">
                                      <p:cBhvr additive="repl">
                                        <p:cTn id="306" dur="1000"/>
                                        <p:tgtEl>
                                          <p:spTgt spid="184"/>
                                        </p:tgtEl>
                                      </p:cBhvr>
                                    </p:animEffect>
                                  </p:childTnLst>
                                </p:cTn>
                              </p:par>
                            </p:childTnLst>
                          </p:cTn>
                        </p:par>
                      </p:childTnLst>
                    </p:cTn>
                  </p:par>
                  <p:par>
                    <p:cTn id="307" fill="hold">
                      <p:stCondLst>
                        <p:cond delay="indefinite"/>
                      </p:stCondLst>
                      <p:childTnLst>
                        <p:par>
                          <p:cTn id="308" fill="hold">
                            <p:stCondLst>
                              <p:cond delay="0"/>
                            </p:stCondLst>
                            <p:childTnLst>
                              <p:par>
                                <p:cTn id="309" nodeType="clickEffect" fill="hold" presetClass="exit" presetID="9">
                                  <p:stCondLst>
                                    <p:cond delay="0"/>
                                  </p:stCondLst>
                                  <p:childTnLst>
                                    <p:animEffect filter="dissolve" transition="in">
                                      <p:cBhvr additive="repl">
                                        <p:cTn id="310" dur="500" fill="hold"/>
                                        <p:tgtEl>
                                          <p:spTgt spid="184"/>
                                        </p:tgtEl>
                                      </p:cBhvr>
                                    </p:animEffect>
                                    <p:set>
                                      <p:cBhvr>
                                        <p:cTn id="311" fill="hold">
                                          <p:stCondLst>
                                            <p:cond delay="499"/>
                                          </p:stCondLst>
                                        </p:cTn>
                                        <p:tgtEl>
                                          <p:spTgt spid="184"/>
                                        </p:tgtEl>
                                        <p:attrNameLst>
                                          <p:attrName>style.visibility</p:attrName>
                                        </p:attrNameLst>
                                      </p:cBhvr>
                                      <p:to>
                                        <p:strVal val="hidden"/>
                                      </p:to>
                                    </p:set>
                                  </p:childTnLst>
                                </p:cTn>
                              </p:par>
                            </p:childTnLst>
                          </p:cTn>
                        </p:par>
                      </p:childTnLst>
                    </p:cTn>
                  </p:par>
                  <p:par>
                    <p:cTn id="312" fill="hold">
                      <p:stCondLst>
                        <p:cond delay="indefinite"/>
                      </p:stCondLst>
                      <p:childTnLst>
                        <p:par>
                          <p:cTn id="313" fill="hold">
                            <p:stCondLst>
                              <p:cond delay="0"/>
                            </p:stCondLst>
                            <p:childTnLst>
                              <p:par>
                                <p:cTn id="314" nodeType="clickEffect" fill="hold" presetClass="entr" presetID="1">
                                  <p:stCondLst>
                                    <p:cond delay="0"/>
                                  </p:stCondLst>
                                  <p:childTnLst>
                                    <p:set>
                                      <p:cBhvr>
                                        <p:cTn id="315" fill="hold"/>
                                        <p:tgtEl>
                                          <p:spTgt spid="181"/>
                                        </p:tgtEl>
                                        <p:attrNameLst>
                                          <p:attrName>style.visibility</p:attrName>
                                        </p:attrNameLst>
                                      </p:cBhvr>
                                      <p:to>
                                        <p:strVal val="visible"/>
                                      </p:to>
                                    </p:set>
                                  </p:childTnLst>
                                </p:cTn>
                              </p:par>
                            </p:childTnLst>
                          </p:cTn>
                        </p:par>
                        <p:par>
                          <p:cTn id="316" fill="hold">
                            <p:stCondLst>
                              <p:cond delay="0"/>
                            </p:stCondLst>
                            <p:childTnLst>
                              <p:par>
                                <p:cTn id="317" nodeType="afterEffect" fill="hold" presetClass="entr" presetID="2" presetSubtype="8">
                                  <p:stCondLst>
                                    <p:cond delay="0"/>
                                  </p:stCondLst>
                                  <p:childTnLst>
                                    <p:set>
                                      <p:cBhvr>
                                        <p:cTn id="318" fill="hold"/>
                                        <p:tgtEl>
                                          <p:spTgt spid="182"/>
                                        </p:tgtEl>
                                        <p:attrNameLst>
                                          <p:attrName>style.visibility</p:attrName>
                                        </p:attrNameLst>
                                      </p:cBhvr>
                                      <p:to>
                                        <p:strVal val="visible"/>
                                      </p:to>
                                    </p:set>
                                    <p:anim calcmode="lin" valueType="num">
                                      <p:cBhvr additive="repl">
                                        <p:cTn id="319" dur="1000" fill="hold"/>
                                        <p:tgtEl>
                                          <p:spTgt spid="182"/>
                                        </p:tgtEl>
                                        <p:attrNameLst>
                                          <p:attrName>ppt_x</p:attrName>
                                        </p:attrNameLst>
                                      </p:cBhvr>
                                      <p:tavLst>
                                        <p:tav tm="0">
                                          <p:val>
                                            <p:strVal val="0-#ppt_w/2"/>
                                          </p:val>
                                        </p:tav>
                                        <p:tav tm="100000">
                                          <p:val>
                                            <p:strVal val="#ppt_x"/>
                                          </p:val>
                                        </p:tav>
                                      </p:tavLst>
                                    </p:anim>
                                    <p:anim calcmode="lin" valueType="num">
                                      <p:cBhvr additive="repl">
                                        <p:cTn id="320" dur="1000" fill="hold"/>
                                        <p:tgtEl>
                                          <p:spTgt spid="182"/>
                                        </p:tgtEl>
                                        <p:attrNameLst>
                                          <p:attrName>ppt_y</p:attrName>
                                        </p:attrNameLst>
                                      </p:cBhvr>
                                      <p:tavLst>
                                        <p:tav tm="0">
                                          <p:val>
                                            <p:strVal val="#ppt_y"/>
                                          </p:val>
                                        </p:tav>
                                        <p:tav tm="100000">
                                          <p:val>
                                            <p:strVal val="#ppt_y"/>
                                          </p:val>
                                        </p:tav>
                                      </p:tavLst>
                                    </p:anim>
                                  </p:childTnLst>
                                </p:cTn>
                              </p:par>
                            </p:childTnLst>
                          </p:cTn>
                        </p:par>
                      </p:childTnLst>
                    </p:cTn>
                  </p:par>
                  <p:par>
                    <p:cTn id="321" fill="hold">
                      <p:stCondLst>
                        <p:cond delay="indefinite"/>
                      </p:stCondLst>
                      <p:childTnLst>
                        <p:par>
                          <p:cTn id="322" fill="hold">
                            <p:stCondLst>
                              <p:cond delay="0"/>
                            </p:stCondLst>
                            <p:childTnLst>
                              <p:par>
                                <p:cTn id="323" nodeType="clickEffect" fill="hold" presetClass="entr" presetID="2" presetSubtype="2">
                                  <p:stCondLst>
                                    <p:cond delay="0"/>
                                  </p:stCondLst>
                                  <p:childTnLst>
                                    <p:set>
                                      <p:cBhvr>
                                        <p:cTn id="324" fill="hold"/>
                                        <p:tgtEl>
                                          <p:spTgt spid="176"/>
                                        </p:tgtEl>
                                        <p:attrNameLst>
                                          <p:attrName>style.visibility</p:attrName>
                                        </p:attrNameLst>
                                      </p:cBhvr>
                                      <p:to>
                                        <p:strVal val="visible"/>
                                      </p:to>
                                    </p:set>
                                    <p:anim calcmode="lin" valueType="num">
                                      <p:cBhvr additive="repl">
                                        <p:cTn id="325" dur="1000" fill="hold"/>
                                        <p:tgtEl>
                                          <p:spTgt spid="176"/>
                                        </p:tgtEl>
                                        <p:attrNameLst>
                                          <p:attrName>ppt_x</p:attrName>
                                        </p:attrNameLst>
                                      </p:cBhvr>
                                      <p:tavLst>
                                        <p:tav tm="0">
                                          <p:val>
                                            <p:strVal val="1+#ppt_w/2"/>
                                          </p:val>
                                        </p:tav>
                                        <p:tav tm="100000">
                                          <p:val>
                                            <p:strVal val="#ppt_x"/>
                                          </p:val>
                                        </p:tav>
                                      </p:tavLst>
                                    </p:anim>
                                    <p:anim calcmode="lin" valueType="num">
                                      <p:cBhvr additive="repl">
                                        <p:cTn id="326" dur="1000" fill="hold"/>
                                        <p:tgtEl>
                                          <p:spTgt spid="176"/>
                                        </p:tgtEl>
                                        <p:attrNameLst>
                                          <p:attrName>ppt_y</p:attrName>
                                        </p:attrNameLst>
                                      </p:cBhvr>
                                      <p:tavLst>
                                        <p:tav tm="0">
                                          <p:val>
                                            <p:strVal val="#ppt_y"/>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nodeType="clickEffect" fill="hold" presetClass="entr" presetID="1">
                                  <p:stCondLst>
                                    <p:cond delay="0"/>
                                  </p:stCondLst>
                                  <p:childTnLst>
                                    <p:set>
                                      <p:cBhvr>
                                        <p:cTn id="330" fill="hold"/>
                                        <p:tgtEl>
                                          <p:spTgt spid="180"/>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nodeType="clickEffect" fill="hold" presetClass="entr" presetID="2" presetSubtype="2">
                                  <p:stCondLst>
                                    <p:cond delay="0"/>
                                  </p:stCondLst>
                                  <p:childTnLst>
                                    <p:set>
                                      <p:cBhvr>
                                        <p:cTn id="334" fill="hold"/>
                                        <p:tgtEl>
                                          <p:spTgt spid="178"/>
                                        </p:tgtEl>
                                        <p:attrNameLst>
                                          <p:attrName>style.visibility</p:attrName>
                                        </p:attrNameLst>
                                      </p:cBhvr>
                                      <p:to>
                                        <p:strVal val="visible"/>
                                      </p:to>
                                    </p:set>
                                    <p:anim calcmode="lin" valueType="num">
                                      <p:cBhvr additive="repl">
                                        <p:cTn id="335" dur="1000" fill="hold"/>
                                        <p:tgtEl>
                                          <p:spTgt spid="178"/>
                                        </p:tgtEl>
                                        <p:attrNameLst>
                                          <p:attrName>ppt_x</p:attrName>
                                        </p:attrNameLst>
                                      </p:cBhvr>
                                      <p:tavLst>
                                        <p:tav tm="0">
                                          <p:val>
                                            <p:strVal val="1+#ppt_w/2"/>
                                          </p:val>
                                        </p:tav>
                                        <p:tav tm="100000">
                                          <p:val>
                                            <p:strVal val="#ppt_x"/>
                                          </p:val>
                                        </p:tav>
                                      </p:tavLst>
                                    </p:anim>
                                    <p:anim calcmode="lin" valueType="num">
                                      <p:cBhvr additive="repl">
                                        <p:cTn id="336" dur="1000" fill="hold"/>
                                        <p:tgtEl>
                                          <p:spTgt spid="178"/>
                                        </p:tgtEl>
                                        <p:attrNameLst>
                                          <p:attrName>ppt_y</p:attrName>
                                        </p:attrNameLst>
                                      </p:cBhvr>
                                      <p:tavLst>
                                        <p:tav tm="0">
                                          <p:val>
                                            <p:strVal val="#ppt_y"/>
                                          </p:val>
                                        </p:tav>
                                        <p:tav tm="100000">
                                          <p:val>
                                            <p:strVal val="#ppt_y"/>
                                          </p:val>
                                        </p:tav>
                                      </p:tavLst>
                                    </p:anim>
                                  </p:childTnLst>
                                </p:cTn>
                              </p:par>
                            </p:childTnLst>
                          </p:cTn>
                        </p:par>
                      </p:childTnLst>
                    </p:cTn>
                  </p:par>
                  <p:par>
                    <p:cTn id="337" fill="hold">
                      <p:stCondLst>
                        <p:cond delay="indefinite"/>
                      </p:stCondLst>
                      <p:childTnLst>
                        <p:par>
                          <p:cTn id="338" fill="hold">
                            <p:stCondLst>
                              <p:cond delay="0"/>
                            </p:stCondLst>
                            <p:childTnLst>
                              <p:par>
                                <p:cTn id="339" nodeType="clickEffect" fill="hold" presetClass="entr" presetID="9">
                                  <p:stCondLst>
                                    <p:cond delay="0"/>
                                  </p:stCondLst>
                                  <p:childTnLst>
                                    <p:set>
                                      <p:cBhvr>
                                        <p:cTn id="340" fill="hold"/>
                                        <p:tgtEl>
                                          <p:spTgt spid="185"/>
                                        </p:tgtEl>
                                        <p:attrNameLst>
                                          <p:attrName>style.visibility</p:attrName>
                                        </p:attrNameLst>
                                      </p:cBhvr>
                                      <p:to>
                                        <p:strVal val="visible"/>
                                      </p:to>
                                    </p:set>
                                    <p:animEffect filter="dissolve" transition="in">
                                      <p:cBhvr additive="repl">
                                        <p:cTn id="341" dur="1000"/>
                                        <p:tgtEl>
                                          <p:spTgt spid="185"/>
                                        </p:tgtEl>
                                      </p:cBhvr>
                                    </p:animEffect>
                                  </p:childTnLst>
                                </p:cTn>
                              </p:par>
                            </p:childTnLst>
                          </p:cTn>
                        </p:par>
                      </p:childTnLst>
                    </p:cTn>
                  </p:par>
                  <p:par>
                    <p:cTn id="342" fill="hold">
                      <p:stCondLst>
                        <p:cond delay="indefinite"/>
                      </p:stCondLst>
                      <p:childTnLst>
                        <p:par>
                          <p:cTn id="343" fill="hold">
                            <p:stCondLst>
                              <p:cond delay="0"/>
                            </p:stCondLst>
                            <p:childTnLst>
                              <p:par>
                                <p:cTn id="344" nodeType="clickEffect" fill="hold" presetClass="exit" presetID="9">
                                  <p:stCondLst>
                                    <p:cond delay="0"/>
                                  </p:stCondLst>
                                  <p:childTnLst>
                                    <p:animEffect filter="dissolve" transition="in">
                                      <p:cBhvr additive="repl">
                                        <p:cTn id="345" dur="500" fill="hold"/>
                                        <p:tgtEl>
                                          <p:spTgt spid="185"/>
                                        </p:tgtEl>
                                      </p:cBhvr>
                                    </p:animEffect>
                                    <p:set>
                                      <p:cBhvr>
                                        <p:cTn id="346" fill="hold">
                                          <p:stCondLst>
                                            <p:cond delay="499"/>
                                          </p:stCondLst>
                                        </p:cTn>
                                        <p:tgtEl>
                                          <p:spTgt spid="18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86"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Steps to Joy</a:t>
            </a:r>
            <a:endParaRPr b="0" lang="en-US" sz="3200" spc="-1" strike="noStrike">
              <a:solidFill>
                <a:srgbClr val="ffffff"/>
              </a:solidFill>
              <a:uFill>
                <a:solidFill>
                  <a:srgbClr val="ffffff"/>
                </a:solidFill>
              </a:uFill>
              <a:latin typeface="Helvetica Light"/>
            </a:endParaRPr>
          </a:p>
        </p:txBody>
      </p:sp>
      <p:sp>
        <p:nvSpPr>
          <p:cNvPr id="187" name="TextShape 2"/>
          <p:cNvSpPr txBox="1"/>
          <p:nvPr/>
        </p:nvSpPr>
        <p:spPr>
          <a:xfrm>
            <a:off x="851040" y="269244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A few things that I’ve learned…</a:t>
            </a:r>
            <a:br/>
            <a:endParaRPr b="0" lang="en-US" sz="3900" spc="-1" strike="noStrike">
              <a:solidFill>
                <a:srgbClr val="ffffff"/>
              </a:solidFill>
              <a:uFill>
                <a:solidFill>
                  <a:srgbClr val="ffffff"/>
                </a:solidFill>
              </a:uFill>
              <a:latin typeface="Helvetica Light"/>
            </a:endParaRPr>
          </a:p>
          <a:p>
            <a:pPr marL="660240" indent="-659880">
              <a:lnSpc>
                <a:spcPct val="100000"/>
              </a:lnSpc>
              <a:buClr>
                <a:srgbClr val="ffffff"/>
              </a:buClr>
              <a:buFont typeface="StarSymbol"/>
              <a:buAutoNum type="arabicPeriod"/>
            </a:pPr>
            <a:r>
              <a:rPr b="0" lang="en-US" sz="3800" spc="-1" strike="noStrike">
                <a:solidFill>
                  <a:srgbClr val="ffffff"/>
                </a:solidFill>
                <a:uFill>
                  <a:solidFill>
                    <a:srgbClr val="ffffff"/>
                  </a:solidFill>
                </a:uFill>
                <a:latin typeface="Arial"/>
                <a:ea typeface="Arial"/>
              </a:rPr>
              <a:t>Not comparing my life to others…</a:t>
            </a:r>
            <a:br/>
            <a:r>
              <a:rPr b="0" lang="en-US" sz="3800" spc="-1" strike="noStrike">
                <a:solidFill>
                  <a:srgbClr val="ffffff"/>
                </a:solidFill>
                <a:uFill>
                  <a:solidFill>
                    <a:srgbClr val="ffffff"/>
                  </a:solidFill>
                </a:uFill>
                <a:latin typeface="Arial"/>
              </a:rPr>
              <a:t> </a:t>
            </a:r>
            <a:endParaRPr b="0" lang="en-US" sz="3800" spc="-1" strike="noStrike">
              <a:solidFill>
                <a:srgbClr val="ffffff"/>
              </a:solidFill>
              <a:uFill>
                <a:solidFill>
                  <a:srgbClr val="ffffff"/>
                </a:solidFill>
              </a:uFill>
              <a:latin typeface="Helvetica Light"/>
            </a:endParaRPr>
          </a:p>
          <a:p>
            <a:pPr marL="290880" indent="-290520">
              <a:lnSpc>
                <a:spcPct val="100000"/>
              </a:lnSpc>
              <a:buClr>
                <a:srgbClr val="ffffff"/>
              </a:buClr>
              <a:buFont typeface="StarSymbol"/>
              <a:buAutoNum type="arabicPeriod"/>
            </a:pPr>
            <a:r>
              <a:rPr b="0" lang="en-US" sz="3800" spc="-1" strike="noStrike">
                <a:solidFill>
                  <a:srgbClr val="ffffff"/>
                </a:solidFill>
                <a:uFill>
                  <a:solidFill>
                    <a:srgbClr val="ffffff"/>
                  </a:solidFill>
                </a:uFill>
                <a:latin typeface="Arial"/>
                <a:ea typeface="Arial"/>
              </a:rPr>
              <a:t> </a:t>
            </a:r>
            <a:r>
              <a:rPr b="0" lang="en-US" sz="3800" spc="-1" strike="noStrike">
                <a:solidFill>
                  <a:srgbClr val="ffffff"/>
                </a:solidFill>
                <a:uFill>
                  <a:solidFill>
                    <a:srgbClr val="ffffff"/>
                  </a:solidFill>
                </a:uFill>
                <a:latin typeface="Arial"/>
                <a:ea typeface="Arial"/>
              </a:rPr>
              <a:t>Put on my “gratitude lens” and actively thank God for the big and little things He does in my life.</a:t>
            </a:r>
            <a:br/>
            <a:r>
              <a:rPr b="0" lang="en-US" sz="3800" spc="-1" strike="noStrike">
                <a:solidFill>
                  <a:srgbClr val="ffffff"/>
                </a:solidFill>
                <a:uFill>
                  <a:solidFill>
                    <a:srgbClr val="ffffff"/>
                  </a:solidFill>
                </a:uFill>
                <a:latin typeface="Arial"/>
              </a:rPr>
              <a:t> </a:t>
            </a:r>
            <a:endParaRPr b="0" lang="en-US" sz="3800" spc="-1" strike="noStrike">
              <a:solidFill>
                <a:srgbClr val="ffffff"/>
              </a:solidFill>
              <a:uFill>
                <a:solidFill>
                  <a:srgbClr val="ffffff"/>
                </a:solidFill>
              </a:uFill>
              <a:latin typeface="Helvetica Light"/>
            </a:endParaRPr>
          </a:p>
          <a:p>
            <a:pPr marL="290880" indent="-290520">
              <a:lnSpc>
                <a:spcPct val="100000"/>
              </a:lnSpc>
              <a:buClr>
                <a:srgbClr val="ffffff"/>
              </a:buClr>
              <a:buFont typeface="StarSymbol"/>
              <a:buAutoNum type="arabicPeriod"/>
            </a:pPr>
            <a:r>
              <a:rPr b="0" lang="en-US" sz="3800" spc="-1" strike="noStrike">
                <a:solidFill>
                  <a:srgbClr val="ffffff"/>
                </a:solidFill>
                <a:uFill>
                  <a:solidFill>
                    <a:srgbClr val="ffffff"/>
                  </a:solidFill>
                </a:uFill>
                <a:latin typeface="Arial"/>
                <a:ea typeface="Arial"/>
              </a:rPr>
              <a:t> </a:t>
            </a:r>
            <a:r>
              <a:rPr b="0" lang="en-US" sz="3800" spc="-1" strike="noStrike">
                <a:solidFill>
                  <a:srgbClr val="ffffff"/>
                </a:solidFill>
                <a:uFill>
                  <a:solidFill>
                    <a:srgbClr val="ffffff"/>
                  </a:solidFill>
                </a:uFill>
                <a:latin typeface="Arial"/>
                <a:ea typeface="Arial"/>
              </a:rPr>
              <a:t>Enjoy things that are enjoyable.</a:t>
            </a:r>
            <a:br/>
            <a:r>
              <a:rPr b="0" lang="en-US" sz="3800" spc="-1" strike="noStrike">
                <a:solidFill>
                  <a:srgbClr val="ffffff"/>
                </a:solidFill>
                <a:uFill>
                  <a:solidFill>
                    <a:srgbClr val="ffffff"/>
                  </a:solidFill>
                </a:uFill>
                <a:latin typeface="Arial"/>
              </a:rPr>
              <a:t> </a:t>
            </a:r>
            <a:endParaRPr b="0" lang="en-US" sz="3800" spc="-1" strike="noStrike">
              <a:solidFill>
                <a:srgbClr val="ffffff"/>
              </a:solidFill>
              <a:uFill>
                <a:solidFill>
                  <a:srgbClr val="ffffff"/>
                </a:solidFill>
              </a:uFill>
              <a:latin typeface="Helvetica Light"/>
            </a:endParaRPr>
          </a:p>
          <a:p>
            <a:pPr marL="290880" indent="-290520">
              <a:lnSpc>
                <a:spcPct val="100000"/>
              </a:lnSpc>
              <a:buClr>
                <a:srgbClr val="ffffff"/>
              </a:buClr>
              <a:buFont typeface="StarSymbol"/>
              <a:buAutoNum type="arabicPeriod"/>
            </a:pPr>
            <a:r>
              <a:rPr b="0" lang="en-US" sz="3800" spc="-1" strike="noStrike">
                <a:solidFill>
                  <a:srgbClr val="ffffff"/>
                </a:solidFill>
                <a:uFill>
                  <a:solidFill>
                    <a:srgbClr val="ffffff"/>
                  </a:solidFill>
                </a:uFill>
                <a:latin typeface="Arial"/>
                <a:ea typeface="Arial"/>
              </a:rPr>
              <a:t> </a:t>
            </a:r>
            <a:r>
              <a:rPr b="0" lang="en-US" sz="3800" spc="-1" strike="noStrike">
                <a:solidFill>
                  <a:srgbClr val="ffffff"/>
                </a:solidFill>
                <a:uFill>
                  <a:solidFill>
                    <a:srgbClr val="ffffff"/>
                  </a:solidFill>
                </a:uFill>
                <a:latin typeface="Arial"/>
                <a:ea typeface="Arial"/>
              </a:rPr>
              <a:t>Pull my thinking into the present.</a:t>
            </a:r>
            <a:endParaRPr b="0" lang="en-US" sz="3800" spc="-1" strike="noStrike">
              <a:solidFill>
                <a:srgbClr val="ffffff"/>
              </a:solidFill>
              <a:uFill>
                <a:solidFill>
                  <a:srgbClr val="ffffff"/>
                </a:solidFill>
              </a:uFill>
              <a:latin typeface="Helvetica Light"/>
            </a:endParaRPr>
          </a:p>
        </p:txBody>
      </p:sp>
      <p:sp>
        <p:nvSpPr>
          <p:cNvPr id="188"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347" dur="indefinite" restart="never" nodeType="tmRoot">
          <p:childTnLst>
            <p:seq>
              <p:cTn id="348" dur="indefinite" nodeType="mainSeq">
                <p:childTnLst>
                  <p:par>
                    <p:cTn id="349" fill="hold">
                      <p:stCondLst>
                        <p:cond delay="indefinite"/>
                      </p:stCondLst>
                      <p:childTnLst>
                        <p:par>
                          <p:cTn id="350" fill="hold">
                            <p:stCondLst>
                              <p:cond delay="0"/>
                            </p:stCondLst>
                            <p:childTnLst>
                              <p:par>
                                <p:cTn id="351" nodeType="clickEffect" fill="hold" presetClass="entr" presetID="1">
                                  <p:stCondLst>
                                    <p:cond delay="0"/>
                                  </p:stCondLst>
                                  <p:childTnLst>
                                    <p:set>
                                      <p:cBhvr>
                                        <p:cTn id="352" fill="hold"/>
                                        <p:tgtEl>
                                          <p:spTgt spid="187"/>
                                        </p:tgtEl>
                                        <p:attrNameLst>
                                          <p:attrName>style.visibility</p:attrName>
                                        </p:attrNameLst>
                                      </p:cBhvr>
                                      <p:to>
                                        <p:strVal val="visible"/>
                                      </p:to>
                                    </p:set>
                                  </p:childTnLst>
                                </p:cTn>
                              </p:par>
                              <p:par>
                                <p:cTn id="353" nodeType="withEffect" fill="hold" presetClass="entr" presetID="1">
                                  <p:stCondLst>
                                    <p:cond delay="0"/>
                                  </p:stCondLst>
                                  <p:childTnLst>
                                    <p:set>
                                      <p:cBhvr>
                                        <p:cTn id="354" fill="hold"/>
                                        <p:tgtEl>
                                          <p:spTgt spid="187">
                                            <p:txEl>
                                              <p:pRg st="0" end="33"/>
                                            </p:txEl>
                                          </p:spTgt>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nodeType="clickEffect" fill="hold" presetClass="entr" presetID="1">
                                  <p:stCondLst>
                                    <p:cond delay="0"/>
                                  </p:stCondLst>
                                  <p:childTnLst>
                                    <p:set>
                                      <p:cBhvr>
                                        <p:cTn id="358" fill="hold"/>
                                        <p:tgtEl>
                                          <p:spTgt spid="187">
                                            <p:txEl>
                                              <p:pRg st="33" end="67"/>
                                            </p:txEl>
                                          </p:spTgt>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nodeType="clickEffect" fill="hold" presetClass="entr" presetID="1">
                                  <p:stCondLst>
                                    <p:cond delay="0"/>
                                  </p:stCondLst>
                                  <p:childTnLst>
                                    <p:set>
                                      <p:cBhvr>
                                        <p:cTn id="362" fill="hold"/>
                                        <p:tgtEl>
                                          <p:spTgt spid="187">
                                            <p:txEl>
                                              <p:pRg st="67" end="169"/>
                                            </p:txEl>
                                          </p:spTgt>
                                        </p:tgtEl>
                                        <p:attrNameLst>
                                          <p:attrName>style.visibility</p:attrName>
                                        </p:attrNameLst>
                                      </p:cBhvr>
                                      <p:to>
                                        <p:strVal val="visible"/>
                                      </p:to>
                                    </p:set>
                                  </p:childTnLst>
                                </p:cTn>
                              </p:par>
                            </p:childTnLst>
                          </p:cTn>
                        </p:par>
                      </p:childTnLst>
                    </p:cTn>
                  </p:par>
                  <p:par>
                    <p:cTn id="363" fill="hold">
                      <p:stCondLst>
                        <p:cond delay="indefinite"/>
                      </p:stCondLst>
                      <p:childTnLst>
                        <p:par>
                          <p:cTn id="364" fill="hold">
                            <p:stCondLst>
                              <p:cond delay="0"/>
                            </p:stCondLst>
                            <p:childTnLst>
                              <p:par>
                                <p:cTn id="365" nodeType="clickEffect" fill="hold" presetClass="entr" presetID="1">
                                  <p:stCondLst>
                                    <p:cond delay="0"/>
                                  </p:stCondLst>
                                  <p:childTnLst>
                                    <p:set>
                                      <p:cBhvr>
                                        <p:cTn id="366" fill="hold"/>
                                        <p:tgtEl>
                                          <p:spTgt spid="187">
                                            <p:txEl>
                                              <p:pRg st="169" end="204"/>
                                            </p:txEl>
                                          </p:spTgt>
                                        </p:tgtEl>
                                        <p:attrNameLst>
                                          <p:attrName>style.visibility</p:attrName>
                                        </p:attrNameLst>
                                      </p:cBhvr>
                                      <p:to>
                                        <p:strVal val="visible"/>
                                      </p:to>
                                    </p:set>
                                  </p:childTnLst>
                                </p:cTn>
                              </p:par>
                            </p:childTnLst>
                          </p:cTn>
                        </p:par>
                      </p:childTnLst>
                    </p:cTn>
                  </p:par>
                  <p:par>
                    <p:cTn id="367" fill="hold">
                      <p:stCondLst>
                        <p:cond delay="indefinite"/>
                      </p:stCondLst>
                      <p:childTnLst>
                        <p:par>
                          <p:cTn id="368" fill="hold">
                            <p:stCondLst>
                              <p:cond delay="0"/>
                            </p:stCondLst>
                            <p:childTnLst>
                              <p:par>
                                <p:cTn id="369" nodeType="clickEffect" fill="hold" presetClass="entr" presetID="1">
                                  <p:stCondLst>
                                    <p:cond delay="0"/>
                                  </p:stCondLst>
                                  <p:childTnLst>
                                    <p:set>
                                      <p:cBhvr>
                                        <p:cTn id="370" fill="hold"/>
                                        <p:tgtEl>
                                          <p:spTgt spid="187">
                                            <p:txEl>
                                              <p:pRg st="204" end="24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89"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Experiencing Joy</a:t>
            </a:r>
            <a:endParaRPr b="0" lang="en-US" sz="3200" spc="-1" strike="noStrike">
              <a:solidFill>
                <a:srgbClr val="ffffff"/>
              </a:solidFill>
              <a:uFill>
                <a:solidFill>
                  <a:srgbClr val="ffffff"/>
                </a:solidFill>
              </a:uFill>
              <a:latin typeface="Helvetica Light"/>
            </a:endParaRPr>
          </a:p>
        </p:txBody>
      </p:sp>
      <p:sp>
        <p:nvSpPr>
          <p:cNvPr id="190" name="TextShape 2"/>
          <p:cNvSpPr txBox="1"/>
          <p:nvPr/>
        </p:nvSpPr>
        <p:spPr>
          <a:xfrm>
            <a:off x="279360" y="2336760"/>
            <a:ext cx="11099520" cy="6286320"/>
          </a:xfrm>
          <a:prstGeom prst="rect">
            <a:avLst/>
          </a:prstGeom>
          <a:noFill/>
          <a:ln w="12600">
            <a:noFill/>
          </a:ln>
        </p:spPr>
        <p:txBody>
          <a:bodyPr lIns="50760" rIns="50760" tIns="50760" bIns="50760" anchor="ctr"/>
          <a:p>
            <a:pPr>
              <a:lnSpc>
                <a:spcPct val="100000"/>
              </a:lnSpc>
            </a:pPr>
            <a:r>
              <a:rPr b="0" lang="en-US" sz="3300" spc="-1" strike="noStrike">
                <a:solidFill>
                  <a:srgbClr val="ffffff"/>
                </a:solidFill>
                <a:uFill>
                  <a:solidFill>
                    <a:srgbClr val="ffffff"/>
                  </a:solidFill>
                </a:uFill>
                <a:latin typeface="Arial"/>
                <a:ea typeface="Arial"/>
              </a:rPr>
              <a:t>“ </a:t>
            </a:r>
            <a:r>
              <a:rPr b="0" lang="en-US" sz="3300" spc="-1" strike="noStrike">
                <a:solidFill>
                  <a:srgbClr val="ffffff"/>
                </a:solidFill>
                <a:uFill>
                  <a:solidFill>
                    <a:srgbClr val="ffffff"/>
                  </a:solidFill>
                </a:uFill>
                <a:latin typeface="Arial"/>
                <a:ea typeface="Arial"/>
              </a:rPr>
              <a:t>We can be confident that God is in this now, working his redemption.  We are free, therefore, to concentrate our energies on what is immediately at hand.   Whether sick or healthy, on top of the world or in the depths of pain, surrounded by friends or suffering from loneliness, we can be present and attentive to what God is trying to do in our lives, even when it is unclear or painful or both.”</a:t>
            </a:r>
            <a:r>
              <a:rPr b="1" lang="en-US" sz="3300" spc="-1" strike="noStrike">
                <a:solidFill>
                  <a:srgbClr val="ffffff"/>
                </a:solidFill>
                <a:uFill>
                  <a:solidFill>
                    <a:srgbClr val="ffffff"/>
                  </a:solidFill>
                </a:uFill>
                <a:latin typeface="Arial"/>
                <a:ea typeface="Arial"/>
              </a:rPr>
              <a:t> </a:t>
            </a:r>
            <a:r>
              <a:rPr b="0" lang="en-US" sz="2500" spc="-1" strike="noStrike">
                <a:solidFill>
                  <a:srgbClr val="ffffff"/>
                </a:solidFill>
                <a:uFill>
                  <a:solidFill>
                    <a:srgbClr val="ffffff"/>
                  </a:solidFill>
                </a:uFill>
                <a:latin typeface="Arial"/>
                <a:ea typeface="Arial"/>
              </a:rPr>
              <a:t>(J. Sittser, A Grace Revealed, P. 171)</a:t>
            </a:r>
            <a:endParaRPr b="0" lang="en-US" sz="2500" spc="-1" strike="noStrike">
              <a:solidFill>
                <a:srgbClr val="ffffff"/>
              </a:solidFill>
              <a:uFill>
                <a:solidFill>
                  <a:srgbClr val="ffffff"/>
                </a:solidFill>
              </a:uFill>
              <a:latin typeface="Helvetica Light"/>
            </a:endParaRPr>
          </a:p>
        </p:txBody>
      </p:sp>
      <p:sp>
        <p:nvSpPr>
          <p:cNvPr id="191"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371" dur="indefinite" restart="never" nodeType="tmRoot">
          <p:childTnLst>
            <p:seq>
              <p:cTn id="372" dur="indefinite" nodeType="mainSeq">
                <p:childTnLst>
                  <p:par>
                    <p:cTn id="373" fill="hold">
                      <p:stCondLst>
                        <p:cond delay="indefinite"/>
                      </p:stCondLst>
                      <p:childTnLst>
                        <p:par>
                          <p:cTn id="374" fill="hold">
                            <p:stCondLst>
                              <p:cond delay="0"/>
                            </p:stCondLst>
                            <p:childTnLst>
                              <p:par>
                                <p:cTn id="375" nodeType="clickEffect" fill="hold" presetClass="entr" presetID="1">
                                  <p:stCondLst>
                                    <p:cond delay="0"/>
                                  </p:stCondLst>
                                  <p:childTnLst>
                                    <p:set>
                                      <p:cBhvr>
                                        <p:cTn id="376" fill="hold"/>
                                        <p:tgtEl>
                                          <p:spTgt spid="190"/>
                                        </p:tgtEl>
                                        <p:attrNameLst>
                                          <p:attrName>style.visibility</p:attrName>
                                        </p:attrNameLst>
                                      </p:cBhvr>
                                      <p:to>
                                        <p:strVal val="visible"/>
                                      </p:to>
                                    </p:set>
                                  </p:childTnLst>
                                </p:cTn>
                              </p:par>
                              <p:par>
                                <p:cTn id="377" nodeType="withEffect" fill="hold" presetClass="entr" presetID="1">
                                  <p:stCondLst>
                                    <p:cond delay="0"/>
                                  </p:stCondLst>
                                  <p:childTnLst>
                                    <p:set>
                                      <p:cBhvr>
                                        <p:cTn id="378" fill="hold"/>
                                        <p:tgtEl>
                                          <p:spTgt spid="190">
                                            <p:txEl>
                                              <p:pRg st="0" end="43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92"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Steps to Joy</a:t>
            </a:r>
            <a:endParaRPr b="0" lang="en-US" sz="3200" spc="-1" strike="noStrike">
              <a:solidFill>
                <a:srgbClr val="ffffff"/>
              </a:solidFill>
              <a:uFill>
                <a:solidFill>
                  <a:srgbClr val="ffffff"/>
                </a:solidFill>
              </a:uFill>
              <a:latin typeface="Helvetica Light"/>
            </a:endParaRPr>
          </a:p>
        </p:txBody>
      </p:sp>
      <p:sp>
        <p:nvSpPr>
          <p:cNvPr id="193" name="TextShape 2"/>
          <p:cNvSpPr txBox="1"/>
          <p:nvPr/>
        </p:nvSpPr>
        <p:spPr>
          <a:xfrm>
            <a:off x="1071000" y="2597040"/>
            <a:ext cx="11099520" cy="6286320"/>
          </a:xfrm>
          <a:prstGeom prst="rect">
            <a:avLst/>
          </a:prstGeom>
          <a:noFill/>
          <a:ln w="12600">
            <a:noFill/>
          </a:ln>
        </p:spPr>
        <p:txBody>
          <a:bodyPr lIns="50760" rIns="50760" tIns="50760" bIns="50760" anchor="ctr"/>
          <a:p>
            <a:pPr>
              <a:lnSpc>
                <a:spcPct val="100000"/>
              </a:lnSpc>
            </a:pPr>
            <a:r>
              <a:rPr b="0" lang="en-US" sz="3900" spc="-1" strike="noStrike">
                <a:solidFill>
                  <a:srgbClr val="ffffff"/>
                </a:solidFill>
                <a:uFill>
                  <a:solidFill>
                    <a:srgbClr val="ffffff"/>
                  </a:solidFill>
                </a:uFill>
                <a:latin typeface="Arial"/>
                <a:ea typeface="Arial"/>
              </a:rPr>
              <a:t>Conclusion</a:t>
            </a:r>
            <a:br/>
            <a:r>
              <a:rPr b="0" lang="en-US" sz="3900" spc="-1" strike="noStrike">
                <a:solidFill>
                  <a:srgbClr val="ffffff"/>
                </a:solidFill>
                <a:uFill>
                  <a:solidFill>
                    <a:srgbClr val="ffffff"/>
                  </a:solidFill>
                </a:uFill>
                <a:latin typeface="Arial"/>
                <a:ea typeface="Arial"/>
              </a:rPr>
              <a:t>Shifting our lens from pain to trusting God with our lives involves changing our perspective, truly putting our hope in the Lord and opening ourselves up to the joy and blessings that God gives us even in the midst of difficult pain.</a:t>
            </a:r>
            <a:br/>
            <a:br/>
            <a:r>
              <a:rPr b="0" lang="en-US" sz="3600" spc="-1" strike="noStrike">
                <a:solidFill>
                  <a:srgbClr val="ffffff"/>
                </a:solidFill>
                <a:uFill>
                  <a:solidFill>
                    <a:srgbClr val="ffffff"/>
                  </a:solidFill>
                </a:uFill>
                <a:latin typeface="Arial"/>
                <a:ea typeface="Arial"/>
              </a:rPr>
              <a:t>Thoughts/Questions?</a:t>
            </a:r>
            <a:endParaRPr b="0" lang="en-US" sz="3600" spc="-1" strike="noStrike">
              <a:solidFill>
                <a:srgbClr val="ffffff"/>
              </a:solidFill>
              <a:uFill>
                <a:solidFill>
                  <a:srgbClr val="ffffff"/>
                </a:solidFill>
              </a:uFill>
              <a:latin typeface="Helvetica Light"/>
            </a:endParaRPr>
          </a:p>
        </p:txBody>
      </p:sp>
      <p:sp>
        <p:nvSpPr>
          <p:cNvPr id="194" name="TextShape 3"/>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379" dur="indefinite" restart="never" nodeType="tmRoot">
          <p:childTnLst>
            <p:seq>
              <p:cTn id="380" dur="indefinite" nodeType="mainSeq">
                <p:childTnLst>
                  <p:par>
                    <p:cTn id="381" fill="hold">
                      <p:stCondLst>
                        <p:cond delay="indefinite"/>
                      </p:stCondLst>
                      <p:childTnLst>
                        <p:par>
                          <p:cTn id="382" fill="hold">
                            <p:stCondLst>
                              <p:cond delay="0"/>
                            </p:stCondLst>
                            <p:childTnLst>
                              <p:par>
                                <p:cTn id="383" nodeType="clickEffect" fill="hold" presetClass="entr" presetID="1">
                                  <p:stCondLst>
                                    <p:cond delay="0"/>
                                  </p:stCondLst>
                                  <p:childTnLst>
                                    <p:set>
                                      <p:cBhvr>
                                        <p:cTn id="384" fill="hold"/>
                                        <p:tgtEl>
                                          <p:spTgt spid="193"/>
                                        </p:tgtEl>
                                        <p:attrNameLst>
                                          <p:attrName>style.visibility</p:attrName>
                                        </p:attrNameLst>
                                      </p:cBhvr>
                                      <p:to>
                                        <p:strVal val="visible"/>
                                      </p:to>
                                    </p:set>
                                  </p:childTnLst>
                                </p:cTn>
                              </p:par>
                              <p:par>
                                <p:cTn id="385" nodeType="withEffect" fill="hold" presetClass="entr" presetID="1">
                                  <p:stCondLst>
                                    <p:cond delay="0"/>
                                  </p:stCondLst>
                                  <p:childTnLst>
                                    <p:set>
                                      <p:cBhvr>
                                        <p:cTn id="386" fill="hold"/>
                                        <p:tgtEl>
                                          <p:spTgt spid="193">
                                            <p:txEl>
                                              <p:pRg st="0" end="266"/>
                                            </p:txEl>
                                          </p:spTgt>
                                        </p:tgtEl>
                                        <p:attrNameLst>
                                          <p:attrName>style.visibility</p:attrName>
                                        </p:attrNameLst>
                                      </p:cBhvr>
                                      <p:to>
                                        <p:strVal val="visible"/>
                                      </p:to>
                                    </p:set>
                                  </p:childTnLst>
                                </p:cTn>
                              </p:par>
                            </p:childTnLst>
                          </p:cTn>
                        </p:par>
                      </p:childTnLst>
                    </p:cTn>
                  </p:par>
                  <p:par>
                    <p:cTn id="387" fill="hold">
                      <p:stCondLst>
                        <p:cond delay="indefinite"/>
                      </p:stCondLst>
                      <p:childTnLst>
                        <p:par>
                          <p:cTn id="388" fill="hold">
                            <p:stCondLst>
                              <p:cond delay="0"/>
                            </p:stCondLst>
                            <p:childTnLst>
                              <p:par>
                                <p:cTn id="389" nodeType="clickEffect" fill="hold" presetClass="entr" presetID="1">
                                  <p:stCondLst>
                                    <p:cond delay="0"/>
                                  </p:stCondLst>
                                  <p:childTnLst>
                                    <p:set>
                                      <p:cBhvr>
                                        <p:cTn id="390" fill="hold"/>
                                        <p:tgtEl>
                                          <p:spTgt spid="193">
                                            <p:txEl>
                                              <p:pRg st="266" end="26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195" name="TextShape 1"/>
          <p:cNvSpPr txBox="1"/>
          <p:nvPr/>
        </p:nvSpPr>
        <p:spPr>
          <a:xfrm>
            <a:off x="1432080" y="460440"/>
            <a:ext cx="10140480" cy="8832240"/>
          </a:xfrm>
          <a:prstGeom prst="rect">
            <a:avLst/>
          </a:prstGeom>
          <a:noFill/>
          <a:ln w="12600">
            <a:noFill/>
          </a:ln>
        </p:spPr>
        <p:txBody>
          <a:bodyPr lIns="50760" rIns="50760" tIns="50760" bIns="50760" anchor="ctr"/>
          <a:p>
            <a:r>
              <a:rPr b="1" lang="en-US" sz="4370" spc="-1" strike="noStrike">
                <a:solidFill>
                  <a:srgbClr val="ffffff"/>
                </a:solidFill>
                <a:uFill>
                  <a:solidFill>
                    <a:srgbClr val="ffffff"/>
                  </a:solidFill>
                </a:uFill>
                <a:latin typeface="Arial"/>
                <a:ea typeface="Arial"/>
              </a:rPr>
              <a:t>Books</a:t>
            </a:r>
            <a:endParaRPr b="0" lang="en-US" sz="4370" spc="-1" strike="noStrike">
              <a:solidFill>
                <a:srgbClr val="ffffff"/>
              </a:solidFill>
              <a:uFill>
                <a:solidFill>
                  <a:srgbClr val="ffffff"/>
                </a:solidFill>
              </a:uFill>
              <a:latin typeface="Helvetica Light"/>
            </a:endParaRPr>
          </a:p>
          <a:p>
            <a:pPr>
              <a:lnSpc>
                <a:spcPct val="100000"/>
              </a:lnSpc>
            </a:pPr>
            <a:br/>
            <a:r>
              <a:rPr b="0" lang="en-US" sz="2910" spc="-1" strike="noStrike">
                <a:solidFill>
                  <a:srgbClr val="ffffff"/>
                </a:solidFill>
                <a:uFill>
                  <a:solidFill>
                    <a:srgbClr val="ffffff"/>
                  </a:solidFill>
                </a:uFill>
                <a:latin typeface="Arial"/>
                <a:ea typeface="Arial"/>
              </a:rPr>
              <a:t>A Grace Revealed: How God Redeems the Story of your Life </a:t>
            </a:r>
            <a:br/>
            <a:r>
              <a:rPr b="0" lang="en-US" sz="2910" spc="-1" strike="noStrike">
                <a:solidFill>
                  <a:srgbClr val="ffffff"/>
                </a:solidFill>
                <a:uFill>
                  <a:solidFill>
                    <a:srgbClr val="ffffff"/>
                  </a:solidFill>
                </a:uFill>
                <a:latin typeface="Arial"/>
                <a:ea typeface="Arial"/>
              </a:rPr>
              <a:t>                             by Jerry Sittser</a:t>
            </a:r>
            <a:endParaRPr b="0" lang="en-US" sz="2910" spc="-1" strike="noStrike">
              <a:solidFill>
                <a:srgbClr val="ffffff"/>
              </a:solidFill>
              <a:uFill>
                <a:solidFill>
                  <a:srgbClr val="ffffff"/>
                </a:solidFill>
              </a:uFill>
              <a:latin typeface="Helvetica Light"/>
            </a:endParaRPr>
          </a:p>
          <a:p>
            <a:pPr>
              <a:lnSpc>
                <a:spcPct val="100000"/>
              </a:lnSpc>
            </a:pPr>
            <a:endParaRPr b="0" lang="en-US" sz="2910" spc="-1" strike="noStrike">
              <a:solidFill>
                <a:srgbClr val="ffffff"/>
              </a:solidFill>
              <a:uFill>
                <a:solidFill>
                  <a:srgbClr val="ffffff"/>
                </a:solidFill>
              </a:uFill>
              <a:latin typeface="Helvetica Light"/>
            </a:endParaRPr>
          </a:p>
          <a:p>
            <a:pPr>
              <a:lnSpc>
                <a:spcPct val="100000"/>
              </a:lnSpc>
            </a:pPr>
            <a:r>
              <a:rPr b="0" lang="en-US" sz="2910" spc="-1" strike="noStrike">
                <a:solidFill>
                  <a:srgbClr val="ffffff"/>
                </a:solidFill>
                <a:uFill>
                  <a:solidFill>
                    <a:srgbClr val="ffffff"/>
                  </a:solidFill>
                </a:uFill>
                <a:latin typeface="Arial"/>
                <a:ea typeface="Arial"/>
              </a:rPr>
              <a:t>You’ll Get Through this: Hope and Help for Turbulent Times </a:t>
            </a:r>
            <a:br/>
            <a:r>
              <a:rPr b="0" lang="en-US" sz="2910" spc="-1" strike="noStrike">
                <a:solidFill>
                  <a:srgbClr val="ffffff"/>
                </a:solidFill>
                <a:uFill>
                  <a:solidFill>
                    <a:srgbClr val="ffffff"/>
                  </a:solidFill>
                </a:uFill>
                <a:latin typeface="Arial"/>
                <a:ea typeface="Arial"/>
              </a:rPr>
              <a:t>                             by Max Lucado</a:t>
            </a:r>
            <a:endParaRPr b="0" lang="en-US" sz="2910" spc="-1" strike="noStrike">
              <a:solidFill>
                <a:srgbClr val="ffffff"/>
              </a:solidFill>
              <a:uFill>
                <a:solidFill>
                  <a:srgbClr val="ffffff"/>
                </a:solidFill>
              </a:uFill>
              <a:latin typeface="Helvetica Light"/>
            </a:endParaRPr>
          </a:p>
          <a:p>
            <a:pPr>
              <a:lnSpc>
                <a:spcPct val="100000"/>
              </a:lnSpc>
            </a:pPr>
            <a:endParaRPr b="0" lang="en-US" sz="2910" spc="-1" strike="noStrike">
              <a:solidFill>
                <a:srgbClr val="ffffff"/>
              </a:solidFill>
              <a:uFill>
                <a:solidFill>
                  <a:srgbClr val="ffffff"/>
                </a:solidFill>
              </a:uFill>
              <a:latin typeface="Helvetica Light"/>
            </a:endParaRPr>
          </a:p>
          <a:p>
            <a:pPr>
              <a:lnSpc>
                <a:spcPct val="100000"/>
              </a:lnSpc>
            </a:pPr>
            <a:r>
              <a:rPr b="0" lang="en-US" sz="2910" spc="-1" strike="noStrike">
                <a:solidFill>
                  <a:srgbClr val="ffffff"/>
                </a:solidFill>
                <a:uFill>
                  <a:solidFill>
                    <a:srgbClr val="ffffff"/>
                  </a:solidFill>
                </a:uFill>
                <a:latin typeface="Arial"/>
                <a:ea typeface="Arial"/>
              </a:rPr>
              <a:t>The Call to Joy and Pain </a:t>
            </a:r>
            <a:br/>
            <a:r>
              <a:rPr b="0" lang="en-US" sz="2910" spc="-1" strike="noStrike">
                <a:solidFill>
                  <a:srgbClr val="ffffff"/>
                </a:solidFill>
                <a:uFill>
                  <a:solidFill>
                    <a:srgbClr val="ffffff"/>
                  </a:solidFill>
                </a:uFill>
                <a:latin typeface="Arial"/>
                <a:ea typeface="Arial"/>
              </a:rPr>
              <a:t>                             by Ajith Fernando</a:t>
            </a:r>
            <a:endParaRPr b="0" lang="en-US" sz="2910" spc="-1" strike="noStrike">
              <a:solidFill>
                <a:srgbClr val="ffffff"/>
              </a:solidFill>
              <a:uFill>
                <a:solidFill>
                  <a:srgbClr val="ffffff"/>
                </a:solidFill>
              </a:uFill>
              <a:latin typeface="Helvetica Light"/>
            </a:endParaRPr>
          </a:p>
          <a:p>
            <a:pPr>
              <a:lnSpc>
                <a:spcPct val="100000"/>
              </a:lnSpc>
            </a:pPr>
            <a:endParaRPr b="0" lang="en-US" sz="2910" spc="-1" strike="noStrike">
              <a:solidFill>
                <a:srgbClr val="ffffff"/>
              </a:solidFill>
              <a:uFill>
                <a:solidFill>
                  <a:srgbClr val="ffffff"/>
                </a:solidFill>
              </a:uFill>
              <a:latin typeface="Helvetica Light"/>
            </a:endParaRPr>
          </a:p>
          <a:p>
            <a:pPr>
              <a:lnSpc>
                <a:spcPct val="100000"/>
              </a:lnSpc>
            </a:pPr>
            <a:r>
              <a:rPr b="0" lang="en-US" sz="2910" spc="-1" strike="noStrike">
                <a:solidFill>
                  <a:srgbClr val="ffffff"/>
                </a:solidFill>
                <a:uFill>
                  <a:solidFill>
                    <a:srgbClr val="ffffff"/>
                  </a:solidFill>
                </a:uFill>
                <a:latin typeface="Arial"/>
                <a:ea typeface="Arial"/>
              </a:rPr>
              <a:t>The Problem of Pain </a:t>
            </a:r>
            <a:br/>
            <a:r>
              <a:rPr b="0" lang="en-US" sz="2910" spc="-1" strike="noStrike">
                <a:solidFill>
                  <a:srgbClr val="ffffff"/>
                </a:solidFill>
                <a:uFill>
                  <a:solidFill>
                    <a:srgbClr val="ffffff"/>
                  </a:solidFill>
                </a:uFill>
                <a:latin typeface="Arial"/>
                <a:ea typeface="Arial"/>
              </a:rPr>
              <a:t>                             by C.S. Lewis</a:t>
            </a:r>
            <a:endParaRPr b="0" lang="en-US" sz="2910" spc="-1" strike="noStrike">
              <a:solidFill>
                <a:srgbClr val="ffffff"/>
              </a:solidFill>
              <a:uFill>
                <a:solidFill>
                  <a:srgbClr val="ffffff"/>
                </a:solidFill>
              </a:uFill>
              <a:latin typeface="Helvetica Light"/>
            </a:endParaRPr>
          </a:p>
          <a:p>
            <a:pPr>
              <a:lnSpc>
                <a:spcPct val="100000"/>
              </a:lnSpc>
            </a:pPr>
            <a:endParaRPr b="0" lang="en-US" sz="2910" spc="-1" strike="noStrike">
              <a:solidFill>
                <a:srgbClr val="ffffff"/>
              </a:solidFill>
              <a:uFill>
                <a:solidFill>
                  <a:srgbClr val="ffffff"/>
                </a:solidFill>
              </a:uFill>
              <a:latin typeface="Helvetica Light"/>
            </a:endParaRPr>
          </a:p>
          <a:p>
            <a:pPr>
              <a:lnSpc>
                <a:spcPct val="100000"/>
              </a:lnSpc>
            </a:pPr>
            <a:r>
              <a:rPr b="0" lang="en-US" sz="2910" spc="-1" strike="noStrike">
                <a:solidFill>
                  <a:srgbClr val="ffffff"/>
                </a:solidFill>
                <a:uFill>
                  <a:solidFill>
                    <a:srgbClr val="ffffff"/>
                  </a:solidFill>
                </a:uFill>
                <a:latin typeface="Arial"/>
                <a:ea typeface="Arial"/>
              </a:rPr>
              <a:t>Through the Eyes of a Lion: Facing Impossible Pain </a:t>
            </a:r>
            <a:br/>
            <a:r>
              <a:rPr b="0" lang="en-US" sz="2910" spc="-1" strike="noStrike">
                <a:solidFill>
                  <a:srgbClr val="ffffff"/>
                </a:solidFill>
                <a:uFill>
                  <a:solidFill>
                    <a:srgbClr val="ffffff"/>
                  </a:solidFill>
                </a:uFill>
                <a:latin typeface="Arial"/>
                <a:ea typeface="Arial"/>
              </a:rPr>
              <a:t>                             by Levi Lusko</a:t>
            </a:r>
            <a:endParaRPr b="0" lang="en-US" sz="2910" spc="-1" strike="noStrike">
              <a:solidFill>
                <a:srgbClr val="ffffff"/>
              </a:solidFill>
              <a:uFill>
                <a:solidFill>
                  <a:srgbClr val="ffffff"/>
                </a:solidFill>
              </a:uFill>
              <a:latin typeface="Helvetica Light"/>
            </a:endParaRPr>
          </a:p>
          <a:p>
            <a:pPr>
              <a:lnSpc>
                <a:spcPct val="100000"/>
              </a:lnSpc>
            </a:pPr>
            <a:endParaRPr b="0" lang="en-US" sz="2910" spc="-1" strike="noStrike">
              <a:solidFill>
                <a:srgbClr val="ffffff"/>
              </a:solidFill>
              <a:uFill>
                <a:solidFill>
                  <a:srgbClr val="ffffff"/>
                </a:solidFill>
              </a:uFill>
              <a:latin typeface="Helvetica Light"/>
            </a:endParaRPr>
          </a:p>
          <a:p>
            <a:pPr>
              <a:lnSpc>
                <a:spcPct val="100000"/>
              </a:lnSpc>
            </a:pPr>
            <a:r>
              <a:rPr b="0" lang="en-US" sz="2910" spc="-1" strike="noStrike">
                <a:solidFill>
                  <a:srgbClr val="ffffff"/>
                </a:solidFill>
                <a:uFill>
                  <a:solidFill>
                    <a:srgbClr val="ffffff"/>
                  </a:solidFill>
                </a:uFill>
                <a:latin typeface="Arial"/>
                <a:ea typeface="Arial"/>
              </a:rPr>
              <a:t>Constructive Suffering Workbook </a:t>
            </a:r>
            <a:br/>
            <a:r>
              <a:rPr b="0" lang="en-US" sz="2910" spc="-1" strike="noStrike">
                <a:solidFill>
                  <a:srgbClr val="ffffff"/>
                </a:solidFill>
                <a:uFill>
                  <a:solidFill>
                    <a:srgbClr val="ffffff"/>
                  </a:solidFill>
                </a:uFill>
                <a:latin typeface="Arial"/>
                <a:ea typeface="Arial"/>
              </a:rPr>
              <a:t>                             by A. Moreno and L. Campbell</a:t>
            </a:r>
            <a:endParaRPr b="0" lang="en-US" sz="2910" spc="-1" strike="noStrike">
              <a:solidFill>
                <a:srgbClr val="ffffff"/>
              </a:solidFill>
              <a:uFill>
                <a:solidFill>
                  <a:srgbClr val="ffffff"/>
                </a:solidFill>
              </a:uFill>
              <a:latin typeface="Helvetica Light"/>
            </a:endParaRPr>
          </a:p>
        </p:txBody>
      </p:sp>
      <p:sp>
        <p:nvSpPr>
          <p:cNvPr id="196" name="TextShape 2"/>
          <p:cNvSpPr txBox="1"/>
          <p:nvPr/>
        </p:nvSpPr>
        <p:spPr>
          <a:xfrm>
            <a:off x="6311880" y="9258480"/>
            <a:ext cx="36828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391" dur="indefinite" restart="never" nodeType="tmRoot">
          <p:childTnLst>
            <p:seq>
              <p:cTn id="392"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50"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51"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a:p>
            <a:pPr>
              <a:lnSpc>
                <a:spcPct val="100000"/>
              </a:lnSpc>
              <a:spcBef>
                <a:spcPts val="4201"/>
              </a:spcBef>
            </a:pPr>
            <a:endParaRPr b="0" lang="en-US" sz="3800" spc="-1" strike="noStrike">
              <a:solidFill>
                <a:srgbClr val="ffffff"/>
              </a:solidFill>
              <a:uFill>
                <a:solidFill>
                  <a:srgbClr val="ffffff"/>
                </a:solidFill>
              </a:uFill>
              <a:latin typeface="Helvetica Light"/>
            </a:endParaRPr>
          </a:p>
        </p:txBody>
      </p:sp>
      <p:sp>
        <p:nvSpPr>
          <p:cNvPr id="52"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53" name="TextShape 4"/>
          <p:cNvSpPr txBox="1"/>
          <p:nvPr/>
        </p:nvSpPr>
        <p:spPr>
          <a:xfrm>
            <a:off x="731520" y="2560320"/>
            <a:ext cx="11430000" cy="6217920"/>
          </a:xfrm>
          <a:prstGeom prst="rect">
            <a:avLst/>
          </a:prstGeom>
          <a:noFill/>
          <a:ln>
            <a:noFill/>
          </a:ln>
        </p:spPr>
        <p:txBody>
          <a:bodyPr lIns="90000" rIns="90000" tIns="45000" bIns="45000"/>
          <a:p>
            <a:pPr>
              <a:lnSpc>
                <a:spcPct val="100000"/>
              </a:lnSpc>
            </a:pPr>
            <a:r>
              <a:rPr b="0" lang="en-US" sz="3900" spc="-1" strike="noStrike">
                <a:solidFill>
                  <a:srgbClr val="ffffff"/>
                </a:solidFill>
                <a:uFill>
                  <a:solidFill>
                    <a:srgbClr val="ffffff"/>
                  </a:solidFill>
                </a:uFill>
                <a:latin typeface="Arial"/>
                <a:ea typeface="Arial"/>
              </a:rPr>
              <a:t>Ecclesiastes 9:3 </a:t>
            </a:r>
            <a:endParaRPr b="0" lang="en-US" sz="3900" spc="-1" strike="noStrike">
              <a:solidFill>
                <a:srgbClr val="000000"/>
              </a:solidFill>
              <a:uFill>
                <a:solidFill>
                  <a:srgbClr val="ffffff"/>
                </a:solidFill>
              </a:uFill>
              <a:latin typeface="Arial"/>
            </a:endParaRPr>
          </a:p>
          <a:p>
            <a:pPr>
              <a:lnSpc>
                <a:spcPct val="100000"/>
              </a:lnSpc>
            </a:pPr>
            <a:r>
              <a:rPr b="0" lang="en-US" sz="3900" spc="-1" strike="noStrike">
                <a:solidFill>
                  <a:srgbClr val="ffffff"/>
                </a:solidFill>
                <a:uFill>
                  <a:solidFill>
                    <a:srgbClr val="ffffff"/>
                  </a:solidFill>
                </a:uFill>
                <a:latin typeface="Arial"/>
                <a:ea typeface="Arial"/>
              </a:rPr>
              <a:t>It seems so tragic that everyone under the sun </a:t>
            </a:r>
            <a:br/>
            <a:r>
              <a:rPr b="0" lang="en-US" sz="3900" spc="-1" strike="noStrike">
                <a:solidFill>
                  <a:srgbClr val="ffffff"/>
                </a:solidFill>
                <a:uFill>
                  <a:solidFill>
                    <a:srgbClr val="ffffff"/>
                  </a:solidFill>
                </a:uFill>
                <a:latin typeface="Arial"/>
                <a:ea typeface="Arial"/>
              </a:rPr>
              <a:t>suffers the same fate. </a:t>
            </a:r>
            <a:endParaRPr b="0" lang="en-US" sz="3900" spc="-1" strike="noStrike">
              <a:solidFill>
                <a:srgbClr val="000000"/>
              </a:solidFill>
              <a:uFill>
                <a:solidFill>
                  <a:srgbClr val="ffffff"/>
                </a:solidFill>
              </a:uFill>
              <a:latin typeface="Arial"/>
            </a:endParaRPr>
          </a:p>
          <a:p>
            <a:pPr>
              <a:lnSpc>
                <a:spcPct val="100000"/>
              </a:lnSpc>
            </a:pPr>
            <a:r>
              <a:rPr b="0" lang="en-US" sz="3900" spc="-1" strike="noStrike">
                <a:solidFill>
                  <a:srgbClr val="ffffff"/>
                </a:solidFill>
                <a:uFill>
                  <a:solidFill>
                    <a:srgbClr val="ffffff"/>
                  </a:solidFill>
                </a:uFill>
                <a:latin typeface="Arial"/>
                <a:ea typeface="Arial"/>
              </a:rPr>
              <a:t>v.12 People can never predict when hard times might come.  Like fish in a net or birds in a trap, people are caught by sudden tragedy.</a:t>
            </a:r>
            <a:endParaRPr b="0" lang="en-US" sz="39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54"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55" name="TextShape 2"/>
          <p:cNvSpPr txBox="1"/>
          <p:nvPr/>
        </p:nvSpPr>
        <p:spPr>
          <a:xfrm>
            <a:off x="952560" y="2590920"/>
            <a:ext cx="11099520" cy="6286320"/>
          </a:xfrm>
          <a:prstGeom prst="rect">
            <a:avLst/>
          </a:prstGeom>
          <a:noFill/>
          <a:ln w="12600">
            <a:noFill/>
          </a:ln>
        </p:spPr>
        <p:txBody>
          <a:bodyPr lIns="50760" rIns="50760" tIns="50760" bIns="50760" anchor="ctr"/>
          <a:p>
            <a:pPr>
              <a:lnSpc>
                <a:spcPct val="100000"/>
              </a:lnSpc>
            </a:pPr>
            <a:r>
              <a:rPr b="0" lang="en-US" sz="2820" spc="-1" strike="noStrike">
                <a:solidFill>
                  <a:srgbClr val="ffffff"/>
                </a:solidFill>
                <a:uFill>
                  <a:solidFill>
                    <a:srgbClr val="ffffff"/>
                  </a:solidFill>
                </a:uFill>
                <a:latin typeface="Arial"/>
                <a:ea typeface="Arial"/>
              </a:rPr>
              <a:t>Dietrich Bonhoeffer </a:t>
            </a:r>
            <a:br/>
            <a:r>
              <a:rPr b="0" lang="en-US" sz="2820" spc="-1" strike="noStrike">
                <a:solidFill>
                  <a:srgbClr val="ffffff"/>
                </a:solidFill>
                <a:uFill>
                  <a:solidFill>
                    <a:srgbClr val="ffffff"/>
                  </a:solidFill>
                </a:uFill>
                <a:latin typeface="Arial"/>
                <a:ea typeface="Arial"/>
              </a:rPr>
              <a:t>“About a year before he was executed, </a:t>
            </a:r>
            <a:br/>
            <a:r>
              <a:rPr b="0" lang="en-US" sz="2820" spc="-1" strike="noStrike">
                <a:solidFill>
                  <a:srgbClr val="ffffff"/>
                </a:solidFill>
                <a:uFill>
                  <a:solidFill>
                    <a:srgbClr val="ffffff"/>
                  </a:solidFill>
                </a:uFill>
                <a:latin typeface="Arial"/>
                <a:ea typeface="Arial"/>
              </a:rPr>
              <a:t>writing from the Tegel Prison to his </a:t>
            </a:r>
            <a:br/>
            <a:r>
              <a:rPr b="0" lang="en-US" sz="2820" spc="-1" strike="noStrike">
                <a:solidFill>
                  <a:srgbClr val="ffffff"/>
                </a:solidFill>
                <a:uFill>
                  <a:solidFill>
                    <a:srgbClr val="ffffff"/>
                  </a:solidFill>
                </a:uFill>
                <a:latin typeface="Arial"/>
                <a:ea typeface="Arial"/>
              </a:rPr>
              <a:t>friend Eberhard Bethge, who later </a:t>
            </a:r>
            <a:br/>
            <a:r>
              <a:rPr b="0" lang="en-US" sz="2820" spc="-1" strike="noStrike">
                <a:solidFill>
                  <a:srgbClr val="ffffff"/>
                </a:solidFill>
                <a:uFill>
                  <a:solidFill>
                    <a:srgbClr val="ffffff"/>
                  </a:solidFill>
                </a:uFill>
                <a:latin typeface="Arial"/>
                <a:ea typeface="Arial"/>
              </a:rPr>
              <a:t>became his biographer, he said,“there </a:t>
            </a:r>
            <a:br/>
            <a:r>
              <a:rPr b="0" lang="en-US" sz="2820" spc="-1" strike="noStrike">
                <a:solidFill>
                  <a:srgbClr val="ffffff"/>
                </a:solidFill>
                <a:uFill>
                  <a:solidFill>
                    <a:srgbClr val="ffffff"/>
                  </a:solidFill>
                </a:uFill>
                <a:latin typeface="Arial"/>
                <a:ea typeface="Arial"/>
              </a:rPr>
              <a:t>arises a protest in me when I read references in letters..to my “suffering.” To me this seems like a sacrilege.  These things must not be dramatized.  It is more than questionable that I am “suffering” more than you or even than most people today.  Of course, much of what happens here (in prison) is disgusting, but where is that not the case?  Maybe we used to take things too seriously and solemnly in this regard.”  Later in the same letter he says, “I must confess that I am sometimes ashamed at how much we have spoken about our own suffering.” </a:t>
            </a:r>
            <a:r>
              <a:rPr b="0" lang="en-US" sz="1929" spc="-1" strike="noStrike">
                <a:solidFill>
                  <a:srgbClr val="ffffff"/>
                </a:solidFill>
                <a:uFill>
                  <a:solidFill>
                    <a:srgbClr val="ffffff"/>
                  </a:solidFill>
                </a:uFill>
                <a:latin typeface="Arial"/>
                <a:ea typeface="Arial"/>
              </a:rPr>
              <a:t>(Dietrich Bonhoeffer, Mediations on the Cross, p. 9)</a:t>
            </a:r>
            <a:endParaRPr b="0" lang="en-US" sz="1929" spc="-1" strike="noStrike">
              <a:solidFill>
                <a:srgbClr val="ffffff"/>
              </a:solidFill>
              <a:uFill>
                <a:solidFill>
                  <a:srgbClr val="ffffff"/>
                </a:solidFill>
              </a:uFill>
              <a:latin typeface="Helvetica Light"/>
            </a:endParaRPr>
          </a:p>
        </p:txBody>
      </p:sp>
      <p:sp>
        <p:nvSpPr>
          <p:cNvPr id="56"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pic>
        <p:nvPicPr>
          <p:cNvPr id="57" name="pasted-image.png" descr=""/>
          <p:cNvPicPr/>
          <p:nvPr/>
        </p:nvPicPr>
        <p:blipFill>
          <a:blip r:embed="rId1"/>
          <a:stretch/>
        </p:blipFill>
        <p:spPr>
          <a:xfrm>
            <a:off x="7770600" y="1918080"/>
            <a:ext cx="2723760" cy="2723760"/>
          </a:xfrm>
          <a:prstGeom prst="rect">
            <a:avLst/>
          </a:prstGeom>
          <a:ln w="12600">
            <a:noFill/>
          </a:ln>
        </p:spPr>
      </p:pic>
    </p:spTree>
  </p:cSld>
  <p:timing>
    <p:tnLst>
      <p:par>
        <p:cTn id="31" dur="indefinite" restart="never" nodeType="tmRoot">
          <p:childTnLst>
            <p:seq>
              <p:cTn id="32" dur="indefinite" nodeType="mainSeq">
                <p:childTnLst>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fill="hold"/>
                                        <p:tgtEl>
                                          <p:spTgt spid="55"/>
                                        </p:tgtEl>
                                        <p:attrNameLst>
                                          <p:attrName>style.visibility</p:attrName>
                                        </p:attrNameLst>
                                      </p:cBhvr>
                                      <p:to>
                                        <p:strVal val="visible"/>
                                      </p:to>
                                    </p:set>
                                  </p:childTnLst>
                                </p:cTn>
                              </p:par>
                              <p:par>
                                <p:cTn id="37" nodeType="withEffect" fill="hold" presetClass="entr" presetID="1">
                                  <p:stCondLst>
                                    <p:cond delay="0"/>
                                  </p:stCondLst>
                                  <p:childTnLst>
                                    <p:set>
                                      <p:cBhvr>
                                        <p:cTn id="38" fill="hold"/>
                                        <p:tgtEl>
                                          <p:spTgt spid="55">
                                            <p:txEl>
                                              <p:pRg st="0" end="77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58"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59"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60"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61"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62"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63"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64" name="Line 4"/>
          <p:cNvSpPr/>
          <p:nvPr/>
        </p:nvSpPr>
        <p:spPr>
          <a:xfrm flipV="1">
            <a:off x="1244520" y="4466160"/>
            <a:ext cx="2715480" cy="2715480"/>
          </a:xfrm>
          <a:prstGeom prst="line">
            <a:avLst/>
          </a:prstGeom>
          <a:ln w="25560">
            <a:solidFill>
              <a:srgbClr val="ffffff"/>
            </a:solidFill>
            <a:miter/>
            <a:tailEnd len="med" type="triangle" w="med"/>
          </a:ln>
        </p:spPr>
        <p:style>
          <a:lnRef idx="0"/>
          <a:fillRef idx="0"/>
          <a:effectRef idx="0"/>
          <a:fontRef idx="minor"/>
        </p:style>
      </p:sp>
      <p:sp>
        <p:nvSpPr>
          <p:cNvPr id="65" name="CustomShape 5"/>
          <p:cNvSpPr/>
          <p:nvPr/>
        </p:nvSpPr>
        <p:spPr>
          <a:xfrm>
            <a:off x="2343600" y="3716640"/>
            <a:ext cx="3161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The Good Life</a:t>
            </a:r>
            <a:endParaRPr b="0" lang="en-US" sz="3800" spc="-1" strike="noStrike">
              <a:solidFill>
                <a:srgbClr val="000000"/>
              </a:solidFill>
              <a:uFill>
                <a:solidFill>
                  <a:srgbClr val="ffffff"/>
                </a:solidFill>
              </a:uFill>
              <a:latin typeface="Arial"/>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66"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67"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68"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69" name="Line 4"/>
          <p:cNvSpPr/>
          <p:nvPr/>
        </p:nvSpPr>
        <p:spPr>
          <a:xfrm flipV="1">
            <a:off x="1244520" y="4466160"/>
            <a:ext cx="2715480" cy="2715480"/>
          </a:xfrm>
          <a:prstGeom prst="line">
            <a:avLst/>
          </a:prstGeom>
          <a:ln w="25560">
            <a:solidFill>
              <a:srgbClr val="ffffff"/>
            </a:solidFill>
            <a:miter/>
            <a:tailEnd len="med" type="triangle" w="med"/>
          </a:ln>
        </p:spPr>
        <p:style>
          <a:lnRef idx="0"/>
          <a:fillRef idx="0"/>
          <a:effectRef idx="0"/>
          <a:fontRef idx="minor"/>
        </p:style>
      </p:sp>
      <p:sp>
        <p:nvSpPr>
          <p:cNvPr id="70" name="Line 5"/>
          <p:cNvSpPr/>
          <p:nvPr/>
        </p:nvSpPr>
        <p:spPr>
          <a:xfrm>
            <a:off x="4076640" y="4598280"/>
            <a:ext cx="1656720" cy="2467080"/>
          </a:xfrm>
          <a:prstGeom prst="line">
            <a:avLst/>
          </a:prstGeom>
          <a:ln w="25560">
            <a:solidFill>
              <a:srgbClr val="ffffff"/>
            </a:solidFill>
            <a:miter/>
            <a:tailEnd len="med" type="triangle" w="med"/>
          </a:ln>
        </p:spPr>
        <p:style>
          <a:lnRef idx="0"/>
          <a:fillRef idx="0"/>
          <a:effectRef idx="0"/>
          <a:fontRef idx="minor"/>
        </p:style>
      </p:sp>
      <p:sp>
        <p:nvSpPr>
          <p:cNvPr id="71" name="CustomShape 6"/>
          <p:cNvSpPr/>
          <p:nvPr/>
        </p:nvSpPr>
        <p:spPr>
          <a:xfrm>
            <a:off x="2343600" y="3716640"/>
            <a:ext cx="3161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The Good Life</a:t>
            </a:r>
            <a:endParaRPr b="0" lang="en-US" sz="3800" spc="-1" strike="noStrike">
              <a:solidFill>
                <a:srgbClr val="000000"/>
              </a:solidFill>
              <a:uFill>
                <a:solidFill>
                  <a:srgbClr val="ffffff"/>
                </a:solidFill>
              </a:uFill>
              <a:latin typeface="Arial"/>
            </a:endParaRPr>
          </a:p>
        </p:txBody>
      </p:sp>
      <p:sp>
        <p:nvSpPr>
          <p:cNvPr id="72" name="CustomShape 7"/>
          <p:cNvSpPr/>
          <p:nvPr/>
        </p:nvSpPr>
        <p:spPr>
          <a:xfrm>
            <a:off x="5283720" y="7120080"/>
            <a:ext cx="10659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Pain</a:t>
            </a:r>
            <a:endParaRPr b="0" lang="en-US" sz="3800" spc="-1" strike="noStrike">
              <a:solidFill>
                <a:srgbClr val="000000"/>
              </a:solidFill>
              <a:uFill>
                <a:solidFill>
                  <a:srgbClr val="ffffff"/>
                </a:solidFill>
              </a:uFill>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65c1"/>
        </a:solidFill>
      </p:bgPr>
    </p:bg>
    <p:spTree>
      <p:nvGrpSpPr>
        <p:cNvPr id="1" name=""/>
        <p:cNvGrpSpPr/>
        <p:nvPr/>
      </p:nvGrpSpPr>
      <p:grpSpPr>
        <a:xfrm>
          <a:off x="0" y="0"/>
          <a:ext cx="0" cy="0"/>
          <a:chOff x="0" y="0"/>
          <a:chExt cx="0" cy="0"/>
        </a:xfrm>
      </p:grpSpPr>
      <p:sp>
        <p:nvSpPr>
          <p:cNvPr id="73" name="TextShape 1"/>
          <p:cNvSpPr txBox="1"/>
          <p:nvPr/>
        </p:nvSpPr>
        <p:spPr>
          <a:xfrm>
            <a:off x="952560" y="254160"/>
            <a:ext cx="11099520" cy="2158560"/>
          </a:xfrm>
          <a:prstGeom prst="rect">
            <a:avLst/>
          </a:prstGeom>
          <a:noFill/>
          <a:ln w="12600">
            <a:noFill/>
          </a:ln>
        </p:spPr>
        <p:txBody>
          <a:bodyPr lIns="50760" rIns="50760" tIns="50760" bIns="50760" anchor="ctr"/>
          <a:p>
            <a:pPr algn="ctr">
              <a:lnSpc>
                <a:spcPct val="100000"/>
              </a:lnSpc>
            </a:pPr>
            <a:r>
              <a:rPr b="0" lang="en-US" sz="6000" spc="-1" strike="noStrike">
                <a:solidFill>
                  <a:srgbClr val="ffffff"/>
                </a:solidFill>
                <a:uFill>
                  <a:solidFill>
                    <a:srgbClr val="ffffff"/>
                  </a:solidFill>
                </a:uFill>
                <a:latin typeface="Helvetica Light"/>
                <a:ea typeface="Helvetica Light"/>
              </a:rPr>
              <a:t>Living with Pain:</a:t>
            </a:r>
            <a:br/>
            <a:r>
              <a:rPr b="0" lang="en-US" sz="3200" spc="-1" strike="noStrike">
                <a:solidFill>
                  <a:srgbClr val="ffffff"/>
                </a:solidFill>
                <a:uFill>
                  <a:solidFill>
                    <a:srgbClr val="ffffff"/>
                  </a:solidFill>
                </a:uFill>
                <a:latin typeface="Helvetica Light"/>
                <a:ea typeface="Helvetica Light"/>
              </a:rPr>
              <a:t>Changing Expectations</a:t>
            </a:r>
            <a:endParaRPr b="0" lang="en-US" sz="3200" spc="-1" strike="noStrike">
              <a:solidFill>
                <a:srgbClr val="ffffff"/>
              </a:solidFill>
              <a:uFill>
                <a:solidFill>
                  <a:srgbClr val="ffffff"/>
                </a:solidFill>
              </a:uFill>
              <a:latin typeface="Helvetica Light"/>
            </a:endParaRPr>
          </a:p>
        </p:txBody>
      </p:sp>
      <p:sp>
        <p:nvSpPr>
          <p:cNvPr id="74" name="TextShape 2"/>
          <p:cNvSpPr txBox="1"/>
          <p:nvPr/>
        </p:nvSpPr>
        <p:spPr>
          <a:xfrm>
            <a:off x="952560" y="2685240"/>
            <a:ext cx="11099520" cy="6286320"/>
          </a:xfrm>
          <a:prstGeom prst="rect">
            <a:avLst/>
          </a:prstGeom>
          <a:noFill/>
          <a:ln w="12600">
            <a:noFill/>
          </a:ln>
        </p:spPr>
        <p:txBody>
          <a:bodyPr lIns="50760" rIns="50760" tIns="50760" bIns="50760"/>
          <a:p>
            <a:pPr marL="444600" indent="-444240">
              <a:lnSpc>
                <a:spcPct val="100000"/>
              </a:lnSpc>
              <a:spcBef>
                <a:spcPts val="4201"/>
              </a:spcBef>
              <a:buClr>
                <a:srgbClr val="ffffff"/>
              </a:buClr>
              <a:buSzPct val="75000"/>
              <a:buFont typeface="Symbol" charset="2"/>
              <a:buChar char=""/>
            </a:pPr>
            <a:r>
              <a:rPr b="0" lang="en-US" sz="3800" spc="-1" strike="noStrike">
                <a:solidFill>
                  <a:srgbClr val="ffffff"/>
                </a:solidFill>
                <a:uFill>
                  <a:solidFill>
                    <a:srgbClr val="ffffff"/>
                  </a:solidFill>
                </a:uFill>
                <a:latin typeface="Helvetica Light"/>
                <a:ea typeface="Helvetica Light"/>
              </a:rPr>
              <a:t>Larry Crabb: Framework for Spiritual Direction</a:t>
            </a:r>
            <a:endParaRPr b="0" lang="en-US" sz="3800" spc="-1" strike="noStrike">
              <a:solidFill>
                <a:srgbClr val="ffffff"/>
              </a:solidFill>
              <a:uFill>
                <a:solidFill>
                  <a:srgbClr val="ffffff"/>
                </a:solidFill>
              </a:uFill>
              <a:latin typeface="Helvetica Light"/>
            </a:endParaRPr>
          </a:p>
        </p:txBody>
      </p:sp>
      <p:sp>
        <p:nvSpPr>
          <p:cNvPr id="75" name="TextShape 3"/>
          <p:cNvSpPr txBox="1"/>
          <p:nvPr/>
        </p:nvSpPr>
        <p:spPr>
          <a:xfrm>
            <a:off x="6375240" y="9258480"/>
            <a:ext cx="241200" cy="380520"/>
          </a:xfrm>
          <a:prstGeom prst="rect">
            <a:avLst/>
          </a:prstGeom>
          <a:noFill/>
          <a:ln w="12600">
            <a:noFill/>
          </a:ln>
        </p:spPr>
        <p:txBody>
          <a:bodyPr lIns="50760" rIns="50760" tIns="50760" bIns="50760"/>
          <a:p>
            <a:endParaRPr b="0" lang="en-US" sz="2400" spc="-1" strike="noStrike">
              <a:solidFill>
                <a:srgbClr val="000000"/>
              </a:solidFill>
              <a:uFill>
                <a:solidFill>
                  <a:srgbClr val="ffffff"/>
                </a:solidFill>
              </a:uFill>
              <a:latin typeface="Times New Roman"/>
            </a:endParaRPr>
          </a:p>
        </p:txBody>
      </p:sp>
      <p:sp>
        <p:nvSpPr>
          <p:cNvPr id="76" name="Line 4"/>
          <p:cNvSpPr/>
          <p:nvPr/>
        </p:nvSpPr>
        <p:spPr>
          <a:xfrm flipV="1">
            <a:off x="1244520" y="4466160"/>
            <a:ext cx="2715480" cy="2715480"/>
          </a:xfrm>
          <a:prstGeom prst="line">
            <a:avLst/>
          </a:prstGeom>
          <a:ln w="25560">
            <a:solidFill>
              <a:srgbClr val="ffffff"/>
            </a:solidFill>
            <a:miter/>
            <a:tailEnd len="med" type="triangle" w="med"/>
          </a:ln>
        </p:spPr>
        <p:style>
          <a:lnRef idx="0"/>
          <a:fillRef idx="0"/>
          <a:effectRef idx="0"/>
          <a:fontRef idx="minor"/>
        </p:style>
      </p:sp>
      <p:sp>
        <p:nvSpPr>
          <p:cNvPr id="77" name="Line 5"/>
          <p:cNvSpPr/>
          <p:nvPr/>
        </p:nvSpPr>
        <p:spPr>
          <a:xfrm>
            <a:off x="4076640" y="4598280"/>
            <a:ext cx="1656720" cy="2467080"/>
          </a:xfrm>
          <a:prstGeom prst="line">
            <a:avLst/>
          </a:prstGeom>
          <a:ln w="25560">
            <a:solidFill>
              <a:srgbClr val="ffffff"/>
            </a:solidFill>
            <a:miter/>
            <a:tailEnd len="med" type="triangle" w="med"/>
          </a:ln>
        </p:spPr>
        <p:style>
          <a:lnRef idx="0"/>
          <a:fillRef idx="0"/>
          <a:effectRef idx="0"/>
          <a:fontRef idx="minor"/>
        </p:style>
      </p:sp>
      <p:sp>
        <p:nvSpPr>
          <p:cNvPr id="78" name="CustomShape 6"/>
          <p:cNvSpPr/>
          <p:nvPr/>
        </p:nvSpPr>
        <p:spPr>
          <a:xfrm>
            <a:off x="2343600" y="3716640"/>
            <a:ext cx="31611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The Good Life</a:t>
            </a:r>
            <a:endParaRPr b="0" lang="en-US" sz="3800" spc="-1" strike="noStrike">
              <a:solidFill>
                <a:srgbClr val="000000"/>
              </a:solidFill>
              <a:uFill>
                <a:solidFill>
                  <a:srgbClr val="ffffff"/>
                </a:solidFill>
              </a:uFill>
              <a:latin typeface="Arial"/>
            </a:endParaRPr>
          </a:p>
        </p:txBody>
      </p:sp>
      <p:sp>
        <p:nvSpPr>
          <p:cNvPr id="79" name="CustomShape 7"/>
          <p:cNvSpPr/>
          <p:nvPr/>
        </p:nvSpPr>
        <p:spPr>
          <a:xfrm>
            <a:off x="5283720" y="7120080"/>
            <a:ext cx="106596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Pain</a:t>
            </a:r>
            <a:endParaRPr b="0" lang="en-US" sz="3800" spc="-1" strike="noStrike">
              <a:solidFill>
                <a:srgbClr val="000000"/>
              </a:solidFill>
              <a:uFill>
                <a:solidFill>
                  <a:srgbClr val="ffffff"/>
                </a:solidFill>
              </a:uFill>
              <a:latin typeface="Arial"/>
            </a:endParaRPr>
          </a:p>
        </p:txBody>
      </p:sp>
      <p:sp>
        <p:nvSpPr>
          <p:cNvPr id="80" name="Line 8"/>
          <p:cNvSpPr/>
          <p:nvPr/>
        </p:nvSpPr>
        <p:spPr>
          <a:xfrm flipV="1">
            <a:off x="5999400" y="4578840"/>
            <a:ext cx="1256760" cy="2507400"/>
          </a:xfrm>
          <a:prstGeom prst="line">
            <a:avLst/>
          </a:prstGeom>
          <a:ln w="25560">
            <a:solidFill>
              <a:srgbClr val="ffffff"/>
            </a:solidFill>
            <a:miter/>
            <a:tailEnd len="med" type="triangle" w="med"/>
          </a:ln>
        </p:spPr>
        <p:style>
          <a:lnRef idx="0"/>
          <a:fillRef idx="0"/>
          <a:effectRef idx="0"/>
          <a:fontRef idx="minor"/>
        </p:style>
      </p:sp>
      <p:sp>
        <p:nvSpPr>
          <p:cNvPr id="81" name="CustomShape 9"/>
          <p:cNvSpPr/>
          <p:nvPr/>
        </p:nvSpPr>
        <p:spPr>
          <a:xfrm>
            <a:off x="6611400" y="3716640"/>
            <a:ext cx="1737720" cy="681480"/>
          </a:xfrm>
          <a:prstGeom prst="rect">
            <a:avLst/>
          </a:prstGeom>
          <a:noFill/>
          <a:ln w="12600">
            <a:noFill/>
          </a:ln>
        </p:spPr>
        <p:style>
          <a:lnRef idx="0"/>
          <a:fillRef idx="0"/>
          <a:effectRef idx="0"/>
          <a:fontRef idx="minor"/>
        </p:style>
        <p:txBody>
          <a:bodyPr wrap="none" lIns="50760" rIns="50760" tIns="50760" bIns="50760" anchor="ctr"/>
          <a:p>
            <a:pPr algn="ctr">
              <a:lnSpc>
                <a:spcPct val="100000"/>
              </a:lnSpc>
            </a:pPr>
            <a:r>
              <a:rPr b="0" lang="en-US" sz="3800" spc="-1" strike="noStrike">
                <a:solidFill>
                  <a:srgbClr val="ffffff"/>
                </a:solidFill>
                <a:uFill>
                  <a:solidFill>
                    <a:srgbClr val="ffffff"/>
                  </a:solidFill>
                </a:uFill>
                <a:latin typeface="Helvetica Light"/>
                <a:ea typeface="Helvetica Light"/>
              </a:rPr>
              <a:t>Healing</a:t>
            </a:r>
            <a:endParaRPr b="0" lang="en-US" sz="3800" spc="-1" strike="noStrike">
              <a:solidFill>
                <a:srgbClr val="000000"/>
              </a:solidFill>
              <a:uFill>
                <a:solidFill>
                  <a:srgbClr val="ffffff"/>
                </a:solidFill>
              </a:uFill>
              <a:latin typeface="Arial"/>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TotalTime>
  <Application>LibreOffice/5.3.4.2$MacOSX_X86_64 LibreOffice_project/f82d347ccc0be322489bf7da61d7e4ad13fe2ff3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2017-07-11T15:27:52Z</dcterms:modified>
  <cp:revision>1</cp:revision>
  <dc:subject/>
  <dc:title/>
</cp:coreProperties>
</file>