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76" r:id="rId3"/>
    <p:sldId id="277" r:id="rId4"/>
    <p:sldId id="278" r:id="rId5"/>
    <p:sldId id="280" r:id="rId6"/>
    <p:sldId id="271" r:id="rId7"/>
    <p:sldId id="275" r:id="rId8"/>
    <p:sldId id="264" r:id="rId9"/>
    <p:sldId id="268" r:id="rId10"/>
    <p:sldId id="265" r:id="rId11"/>
    <p:sldId id="267" r:id="rId12"/>
    <p:sldId id="269" r:id="rId13"/>
    <p:sldId id="270" r:id="rId14"/>
    <p:sldId id="272" r:id="rId15"/>
    <p:sldId id="273"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2" d="100"/>
          <a:sy n="102" d="100"/>
        </p:scale>
        <p:origin x="-96" y="-79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54D7BD-0E32-476D-9F10-DC66DABD87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2CB0FEC-42EA-4076-87DD-100F12A419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CF7C215-382A-4D67-899F-50A9CB60EAAA}"/>
              </a:ext>
            </a:extLst>
          </p:cNvPr>
          <p:cNvSpPr>
            <a:spLocks noGrp="1"/>
          </p:cNvSpPr>
          <p:nvPr>
            <p:ph type="dt" sz="half" idx="10"/>
          </p:nvPr>
        </p:nvSpPr>
        <p:spPr/>
        <p:txBody>
          <a:bodyPr/>
          <a:lstStyle/>
          <a:p>
            <a:fld id="{C664095A-8C02-410B-B07B-D401D453BEC5}" type="datetimeFigureOut">
              <a:rPr lang="en-US" smtClean="0"/>
              <a:pPr/>
              <a:t>02/13/18</a:t>
            </a:fld>
            <a:endParaRPr lang="en-US"/>
          </a:p>
        </p:txBody>
      </p:sp>
      <p:sp>
        <p:nvSpPr>
          <p:cNvPr id="5" name="Footer Placeholder 4">
            <a:extLst>
              <a:ext uri="{FF2B5EF4-FFF2-40B4-BE49-F238E27FC236}">
                <a16:creationId xmlns:a16="http://schemas.microsoft.com/office/drawing/2014/main" xmlns="" id="{784C4BFE-EA9F-42EB-BFF0-680ED0B183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13304E7-3321-4E3B-A06A-13B4D6398B94}"/>
              </a:ext>
            </a:extLst>
          </p:cNvPr>
          <p:cNvSpPr>
            <a:spLocks noGrp="1"/>
          </p:cNvSpPr>
          <p:nvPr>
            <p:ph type="sldNum" sz="quarter" idx="12"/>
          </p:nvPr>
        </p:nvSpPr>
        <p:spPr/>
        <p:txBody>
          <a:bodyPr/>
          <a:lstStyle/>
          <a:p>
            <a:fld id="{E86BD530-FA78-4E93-B2FF-E66498CADEA3}" type="slidenum">
              <a:rPr lang="en-US" smtClean="0"/>
              <a:pPr/>
              <a:t>‹#›</a:t>
            </a:fld>
            <a:endParaRPr lang="en-US"/>
          </a:p>
        </p:txBody>
      </p:sp>
    </p:spTree>
    <p:extLst>
      <p:ext uri="{BB962C8B-B14F-4D97-AF65-F5344CB8AC3E}">
        <p14:creationId xmlns:p14="http://schemas.microsoft.com/office/powerpoint/2010/main" xmlns="" val="4034659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EF900E-C4D3-4B7E-B02B-56EAA97C76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C331497-2344-4506-B13C-1AE7E62D91E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C8FC09-3465-44DC-A6C2-FEF9D7BF119F}"/>
              </a:ext>
            </a:extLst>
          </p:cNvPr>
          <p:cNvSpPr>
            <a:spLocks noGrp="1"/>
          </p:cNvSpPr>
          <p:nvPr>
            <p:ph type="dt" sz="half" idx="10"/>
          </p:nvPr>
        </p:nvSpPr>
        <p:spPr/>
        <p:txBody>
          <a:bodyPr/>
          <a:lstStyle/>
          <a:p>
            <a:fld id="{C664095A-8C02-410B-B07B-D401D453BEC5}" type="datetimeFigureOut">
              <a:rPr lang="en-US" smtClean="0"/>
              <a:pPr/>
              <a:t>02/13/18</a:t>
            </a:fld>
            <a:endParaRPr lang="en-US"/>
          </a:p>
        </p:txBody>
      </p:sp>
      <p:sp>
        <p:nvSpPr>
          <p:cNvPr id="5" name="Footer Placeholder 4">
            <a:extLst>
              <a:ext uri="{FF2B5EF4-FFF2-40B4-BE49-F238E27FC236}">
                <a16:creationId xmlns:a16="http://schemas.microsoft.com/office/drawing/2014/main" xmlns="" id="{69E61683-3532-4964-AF1D-6B3F8DFDD9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5751A58-65C6-4B35-BCE9-FF26C114197A}"/>
              </a:ext>
            </a:extLst>
          </p:cNvPr>
          <p:cNvSpPr>
            <a:spLocks noGrp="1"/>
          </p:cNvSpPr>
          <p:nvPr>
            <p:ph type="sldNum" sz="quarter" idx="12"/>
          </p:nvPr>
        </p:nvSpPr>
        <p:spPr/>
        <p:txBody>
          <a:bodyPr/>
          <a:lstStyle/>
          <a:p>
            <a:fld id="{E86BD530-FA78-4E93-B2FF-E66498CADEA3}" type="slidenum">
              <a:rPr lang="en-US" smtClean="0"/>
              <a:pPr/>
              <a:t>‹#›</a:t>
            </a:fld>
            <a:endParaRPr lang="en-US"/>
          </a:p>
        </p:txBody>
      </p:sp>
    </p:spTree>
    <p:extLst>
      <p:ext uri="{BB962C8B-B14F-4D97-AF65-F5344CB8AC3E}">
        <p14:creationId xmlns:p14="http://schemas.microsoft.com/office/powerpoint/2010/main" xmlns="" val="235035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4627B1A-43AE-4FA8-992E-34C6ED7BD6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0DA35AB-54F9-4629-8FC0-7F2226A5427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9462868-C802-49F7-AB19-290F59572DE3}"/>
              </a:ext>
            </a:extLst>
          </p:cNvPr>
          <p:cNvSpPr>
            <a:spLocks noGrp="1"/>
          </p:cNvSpPr>
          <p:nvPr>
            <p:ph type="dt" sz="half" idx="10"/>
          </p:nvPr>
        </p:nvSpPr>
        <p:spPr/>
        <p:txBody>
          <a:bodyPr/>
          <a:lstStyle/>
          <a:p>
            <a:fld id="{C664095A-8C02-410B-B07B-D401D453BEC5}" type="datetimeFigureOut">
              <a:rPr lang="en-US" smtClean="0"/>
              <a:pPr/>
              <a:t>02/13/18</a:t>
            </a:fld>
            <a:endParaRPr lang="en-US"/>
          </a:p>
        </p:txBody>
      </p:sp>
      <p:sp>
        <p:nvSpPr>
          <p:cNvPr id="5" name="Footer Placeholder 4">
            <a:extLst>
              <a:ext uri="{FF2B5EF4-FFF2-40B4-BE49-F238E27FC236}">
                <a16:creationId xmlns:a16="http://schemas.microsoft.com/office/drawing/2014/main" xmlns="" id="{AB9C70BE-BD4F-420A-B1DD-8555FEE886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9827B60-985C-4709-BF1C-F4468033AA7B}"/>
              </a:ext>
            </a:extLst>
          </p:cNvPr>
          <p:cNvSpPr>
            <a:spLocks noGrp="1"/>
          </p:cNvSpPr>
          <p:nvPr>
            <p:ph type="sldNum" sz="quarter" idx="12"/>
          </p:nvPr>
        </p:nvSpPr>
        <p:spPr/>
        <p:txBody>
          <a:bodyPr/>
          <a:lstStyle/>
          <a:p>
            <a:fld id="{E86BD530-FA78-4E93-B2FF-E66498CADEA3}" type="slidenum">
              <a:rPr lang="en-US" smtClean="0"/>
              <a:pPr/>
              <a:t>‹#›</a:t>
            </a:fld>
            <a:endParaRPr lang="en-US"/>
          </a:p>
        </p:txBody>
      </p:sp>
    </p:spTree>
    <p:extLst>
      <p:ext uri="{BB962C8B-B14F-4D97-AF65-F5344CB8AC3E}">
        <p14:creationId xmlns:p14="http://schemas.microsoft.com/office/powerpoint/2010/main" xmlns="" val="2009708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6E9DC3-4232-4211-A510-D4C8C66D53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AEF1C40-2170-4749-B2FB-DF88E417F3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3995862-40A4-4101-AF4E-DD92EE2F08F5}"/>
              </a:ext>
            </a:extLst>
          </p:cNvPr>
          <p:cNvSpPr>
            <a:spLocks noGrp="1"/>
          </p:cNvSpPr>
          <p:nvPr>
            <p:ph type="dt" sz="half" idx="10"/>
          </p:nvPr>
        </p:nvSpPr>
        <p:spPr/>
        <p:txBody>
          <a:bodyPr/>
          <a:lstStyle/>
          <a:p>
            <a:fld id="{C664095A-8C02-410B-B07B-D401D453BEC5}" type="datetimeFigureOut">
              <a:rPr lang="en-US" smtClean="0"/>
              <a:pPr/>
              <a:t>02/13/18</a:t>
            </a:fld>
            <a:endParaRPr lang="en-US"/>
          </a:p>
        </p:txBody>
      </p:sp>
      <p:sp>
        <p:nvSpPr>
          <p:cNvPr id="5" name="Footer Placeholder 4">
            <a:extLst>
              <a:ext uri="{FF2B5EF4-FFF2-40B4-BE49-F238E27FC236}">
                <a16:creationId xmlns:a16="http://schemas.microsoft.com/office/drawing/2014/main" xmlns="" id="{2B8BD482-209D-43A3-9E0A-2DBFFF4575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35FA183-303F-400C-988E-B8303D4F6CB0}"/>
              </a:ext>
            </a:extLst>
          </p:cNvPr>
          <p:cNvSpPr>
            <a:spLocks noGrp="1"/>
          </p:cNvSpPr>
          <p:nvPr>
            <p:ph type="sldNum" sz="quarter" idx="12"/>
          </p:nvPr>
        </p:nvSpPr>
        <p:spPr/>
        <p:txBody>
          <a:bodyPr/>
          <a:lstStyle/>
          <a:p>
            <a:fld id="{E86BD530-FA78-4E93-B2FF-E66498CADEA3}" type="slidenum">
              <a:rPr lang="en-US" smtClean="0"/>
              <a:pPr/>
              <a:t>‹#›</a:t>
            </a:fld>
            <a:endParaRPr lang="en-US"/>
          </a:p>
        </p:txBody>
      </p:sp>
    </p:spTree>
    <p:extLst>
      <p:ext uri="{BB962C8B-B14F-4D97-AF65-F5344CB8AC3E}">
        <p14:creationId xmlns:p14="http://schemas.microsoft.com/office/powerpoint/2010/main" xmlns="" val="3476371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A26027-0195-4674-857B-8783A075F6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1781A6A-2985-434C-B5CA-B3E67E2F8B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1AACCCC-FA1C-48DC-BDCE-D28BE5FC544F}"/>
              </a:ext>
            </a:extLst>
          </p:cNvPr>
          <p:cNvSpPr>
            <a:spLocks noGrp="1"/>
          </p:cNvSpPr>
          <p:nvPr>
            <p:ph type="dt" sz="half" idx="10"/>
          </p:nvPr>
        </p:nvSpPr>
        <p:spPr/>
        <p:txBody>
          <a:bodyPr/>
          <a:lstStyle/>
          <a:p>
            <a:fld id="{C664095A-8C02-410B-B07B-D401D453BEC5}" type="datetimeFigureOut">
              <a:rPr lang="en-US" smtClean="0"/>
              <a:pPr/>
              <a:t>02/13/18</a:t>
            </a:fld>
            <a:endParaRPr lang="en-US"/>
          </a:p>
        </p:txBody>
      </p:sp>
      <p:sp>
        <p:nvSpPr>
          <p:cNvPr id="5" name="Footer Placeholder 4">
            <a:extLst>
              <a:ext uri="{FF2B5EF4-FFF2-40B4-BE49-F238E27FC236}">
                <a16:creationId xmlns:a16="http://schemas.microsoft.com/office/drawing/2014/main" xmlns="" id="{C8103971-7FAF-4C05-B6B7-EF99EF44C3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0EE5017-6830-46E6-8BFF-E2CE936830AC}"/>
              </a:ext>
            </a:extLst>
          </p:cNvPr>
          <p:cNvSpPr>
            <a:spLocks noGrp="1"/>
          </p:cNvSpPr>
          <p:nvPr>
            <p:ph type="sldNum" sz="quarter" idx="12"/>
          </p:nvPr>
        </p:nvSpPr>
        <p:spPr/>
        <p:txBody>
          <a:bodyPr/>
          <a:lstStyle/>
          <a:p>
            <a:fld id="{E86BD530-FA78-4E93-B2FF-E66498CADEA3}" type="slidenum">
              <a:rPr lang="en-US" smtClean="0"/>
              <a:pPr/>
              <a:t>‹#›</a:t>
            </a:fld>
            <a:endParaRPr lang="en-US"/>
          </a:p>
        </p:txBody>
      </p:sp>
    </p:spTree>
    <p:extLst>
      <p:ext uri="{BB962C8B-B14F-4D97-AF65-F5344CB8AC3E}">
        <p14:creationId xmlns:p14="http://schemas.microsoft.com/office/powerpoint/2010/main" xmlns="" val="2316918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EE68DF-4AC0-4AC6-8DFC-AAB947BD46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4A774F7-C766-42E3-AC26-019993E6F84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96CB92B-EE54-4007-968C-6FC833627A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1287E0B-E5E6-4FAB-9F38-CBC5041DA18E}"/>
              </a:ext>
            </a:extLst>
          </p:cNvPr>
          <p:cNvSpPr>
            <a:spLocks noGrp="1"/>
          </p:cNvSpPr>
          <p:nvPr>
            <p:ph type="dt" sz="half" idx="10"/>
          </p:nvPr>
        </p:nvSpPr>
        <p:spPr/>
        <p:txBody>
          <a:bodyPr/>
          <a:lstStyle/>
          <a:p>
            <a:fld id="{C664095A-8C02-410B-B07B-D401D453BEC5}" type="datetimeFigureOut">
              <a:rPr lang="en-US" smtClean="0"/>
              <a:pPr/>
              <a:t>02/13/18</a:t>
            </a:fld>
            <a:endParaRPr lang="en-US"/>
          </a:p>
        </p:txBody>
      </p:sp>
      <p:sp>
        <p:nvSpPr>
          <p:cNvPr id="6" name="Footer Placeholder 5">
            <a:extLst>
              <a:ext uri="{FF2B5EF4-FFF2-40B4-BE49-F238E27FC236}">
                <a16:creationId xmlns:a16="http://schemas.microsoft.com/office/drawing/2014/main" xmlns="" id="{F9D712B3-6A62-4372-A317-1073908314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1BAB8F8-4BFC-4D0A-B58F-47D353B860C9}"/>
              </a:ext>
            </a:extLst>
          </p:cNvPr>
          <p:cNvSpPr>
            <a:spLocks noGrp="1"/>
          </p:cNvSpPr>
          <p:nvPr>
            <p:ph type="sldNum" sz="quarter" idx="12"/>
          </p:nvPr>
        </p:nvSpPr>
        <p:spPr/>
        <p:txBody>
          <a:bodyPr/>
          <a:lstStyle/>
          <a:p>
            <a:fld id="{E86BD530-FA78-4E93-B2FF-E66498CADEA3}" type="slidenum">
              <a:rPr lang="en-US" smtClean="0"/>
              <a:pPr/>
              <a:t>‹#›</a:t>
            </a:fld>
            <a:endParaRPr lang="en-US"/>
          </a:p>
        </p:txBody>
      </p:sp>
    </p:spTree>
    <p:extLst>
      <p:ext uri="{BB962C8B-B14F-4D97-AF65-F5344CB8AC3E}">
        <p14:creationId xmlns:p14="http://schemas.microsoft.com/office/powerpoint/2010/main" xmlns="" val="2902229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C6619E-06C1-4DAA-91BC-4AD74DED94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FA669AC-2D0E-4879-BEE5-5BE53BBF59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19B5DFAD-15B1-42FC-BC3B-37DC3D7E84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E4F0EEA-AF75-4946-8B39-8DD066B675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ABC0367-D295-44E6-831A-DF44B268720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921C35C-6FCD-4548-8BFC-659A3473D3F0}"/>
              </a:ext>
            </a:extLst>
          </p:cNvPr>
          <p:cNvSpPr>
            <a:spLocks noGrp="1"/>
          </p:cNvSpPr>
          <p:nvPr>
            <p:ph type="dt" sz="half" idx="10"/>
          </p:nvPr>
        </p:nvSpPr>
        <p:spPr/>
        <p:txBody>
          <a:bodyPr/>
          <a:lstStyle/>
          <a:p>
            <a:fld id="{C664095A-8C02-410B-B07B-D401D453BEC5}" type="datetimeFigureOut">
              <a:rPr lang="en-US" smtClean="0"/>
              <a:pPr/>
              <a:t>02/13/18</a:t>
            </a:fld>
            <a:endParaRPr lang="en-US"/>
          </a:p>
        </p:txBody>
      </p:sp>
      <p:sp>
        <p:nvSpPr>
          <p:cNvPr id="8" name="Footer Placeholder 7">
            <a:extLst>
              <a:ext uri="{FF2B5EF4-FFF2-40B4-BE49-F238E27FC236}">
                <a16:creationId xmlns:a16="http://schemas.microsoft.com/office/drawing/2014/main" xmlns="" id="{FA7D126A-58D7-4B15-8A7E-0CB47F8B01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BA3D666-96A7-48BB-91B8-3B45343BDA4A}"/>
              </a:ext>
            </a:extLst>
          </p:cNvPr>
          <p:cNvSpPr>
            <a:spLocks noGrp="1"/>
          </p:cNvSpPr>
          <p:nvPr>
            <p:ph type="sldNum" sz="quarter" idx="12"/>
          </p:nvPr>
        </p:nvSpPr>
        <p:spPr/>
        <p:txBody>
          <a:bodyPr/>
          <a:lstStyle/>
          <a:p>
            <a:fld id="{E86BD530-FA78-4E93-B2FF-E66498CADEA3}" type="slidenum">
              <a:rPr lang="en-US" smtClean="0"/>
              <a:pPr/>
              <a:t>‹#›</a:t>
            </a:fld>
            <a:endParaRPr lang="en-US"/>
          </a:p>
        </p:txBody>
      </p:sp>
    </p:spTree>
    <p:extLst>
      <p:ext uri="{BB962C8B-B14F-4D97-AF65-F5344CB8AC3E}">
        <p14:creationId xmlns:p14="http://schemas.microsoft.com/office/powerpoint/2010/main" xmlns="" val="2340793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92F664-E72A-4152-AD21-E2C9E0362C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3BAA106-BF6F-4B00-9807-107101D3EBF9}"/>
              </a:ext>
            </a:extLst>
          </p:cNvPr>
          <p:cNvSpPr>
            <a:spLocks noGrp="1"/>
          </p:cNvSpPr>
          <p:nvPr>
            <p:ph type="dt" sz="half" idx="10"/>
          </p:nvPr>
        </p:nvSpPr>
        <p:spPr/>
        <p:txBody>
          <a:bodyPr/>
          <a:lstStyle/>
          <a:p>
            <a:fld id="{C664095A-8C02-410B-B07B-D401D453BEC5}" type="datetimeFigureOut">
              <a:rPr lang="en-US" smtClean="0"/>
              <a:pPr/>
              <a:t>02/13/18</a:t>
            </a:fld>
            <a:endParaRPr lang="en-US"/>
          </a:p>
        </p:txBody>
      </p:sp>
      <p:sp>
        <p:nvSpPr>
          <p:cNvPr id="4" name="Footer Placeholder 3">
            <a:extLst>
              <a:ext uri="{FF2B5EF4-FFF2-40B4-BE49-F238E27FC236}">
                <a16:creationId xmlns:a16="http://schemas.microsoft.com/office/drawing/2014/main" xmlns="" id="{BB798D96-38CD-421F-A7D4-8E092688BC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FA6DD05-92A5-469E-9690-7508383877D6}"/>
              </a:ext>
            </a:extLst>
          </p:cNvPr>
          <p:cNvSpPr>
            <a:spLocks noGrp="1"/>
          </p:cNvSpPr>
          <p:nvPr>
            <p:ph type="sldNum" sz="quarter" idx="12"/>
          </p:nvPr>
        </p:nvSpPr>
        <p:spPr/>
        <p:txBody>
          <a:bodyPr/>
          <a:lstStyle/>
          <a:p>
            <a:fld id="{E86BD530-FA78-4E93-B2FF-E66498CADEA3}" type="slidenum">
              <a:rPr lang="en-US" smtClean="0"/>
              <a:pPr/>
              <a:t>‹#›</a:t>
            </a:fld>
            <a:endParaRPr lang="en-US"/>
          </a:p>
        </p:txBody>
      </p:sp>
    </p:spTree>
    <p:extLst>
      <p:ext uri="{BB962C8B-B14F-4D97-AF65-F5344CB8AC3E}">
        <p14:creationId xmlns:p14="http://schemas.microsoft.com/office/powerpoint/2010/main" xmlns="" val="3879062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C7526E3-B6CC-480A-83D8-16FE6A59C57C}"/>
              </a:ext>
            </a:extLst>
          </p:cNvPr>
          <p:cNvSpPr>
            <a:spLocks noGrp="1"/>
          </p:cNvSpPr>
          <p:nvPr>
            <p:ph type="dt" sz="half" idx="10"/>
          </p:nvPr>
        </p:nvSpPr>
        <p:spPr/>
        <p:txBody>
          <a:bodyPr/>
          <a:lstStyle/>
          <a:p>
            <a:fld id="{C664095A-8C02-410B-B07B-D401D453BEC5}" type="datetimeFigureOut">
              <a:rPr lang="en-US" smtClean="0"/>
              <a:pPr/>
              <a:t>02/13/18</a:t>
            </a:fld>
            <a:endParaRPr lang="en-US"/>
          </a:p>
        </p:txBody>
      </p:sp>
      <p:sp>
        <p:nvSpPr>
          <p:cNvPr id="3" name="Footer Placeholder 2">
            <a:extLst>
              <a:ext uri="{FF2B5EF4-FFF2-40B4-BE49-F238E27FC236}">
                <a16:creationId xmlns:a16="http://schemas.microsoft.com/office/drawing/2014/main" xmlns="" id="{5DE9801B-6909-49A1-A115-1C0DBFAE3E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4E3349C-886C-486D-B1D3-1634274EBB72}"/>
              </a:ext>
            </a:extLst>
          </p:cNvPr>
          <p:cNvSpPr>
            <a:spLocks noGrp="1"/>
          </p:cNvSpPr>
          <p:nvPr>
            <p:ph type="sldNum" sz="quarter" idx="12"/>
          </p:nvPr>
        </p:nvSpPr>
        <p:spPr/>
        <p:txBody>
          <a:bodyPr/>
          <a:lstStyle/>
          <a:p>
            <a:fld id="{E86BD530-FA78-4E93-B2FF-E66498CADEA3}" type="slidenum">
              <a:rPr lang="en-US" smtClean="0"/>
              <a:pPr/>
              <a:t>‹#›</a:t>
            </a:fld>
            <a:endParaRPr lang="en-US"/>
          </a:p>
        </p:txBody>
      </p:sp>
    </p:spTree>
    <p:extLst>
      <p:ext uri="{BB962C8B-B14F-4D97-AF65-F5344CB8AC3E}">
        <p14:creationId xmlns:p14="http://schemas.microsoft.com/office/powerpoint/2010/main" xmlns="" val="1290304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372C6D-D985-401B-AFDD-88A8FE3120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CD888F7-F4C3-48CB-8414-191E12FC97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CF5D44C-6800-4FE0-9930-6D192D70DC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C8FA4F5-BF6F-453F-B204-F6DF236862CB}"/>
              </a:ext>
            </a:extLst>
          </p:cNvPr>
          <p:cNvSpPr>
            <a:spLocks noGrp="1"/>
          </p:cNvSpPr>
          <p:nvPr>
            <p:ph type="dt" sz="half" idx="10"/>
          </p:nvPr>
        </p:nvSpPr>
        <p:spPr/>
        <p:txBody>
          <a:bodyPr/>
          <a:lstStyle/>
          <a:p>
            <a:fld id="{C664095A-8C02-410B-B07B-D401D453BEC5}" type="datetimeFigureOut">
              <a:rPr lang="en-US" smtClean="0"/>
              <a:pPr/>
              <a:t>02/13/18</a:t>
            </a:fld>
            <a:endParaRPr lang="en-US"/>
          </a:p>
        </p:txBody>
      </p:sp>
      <p:sp>
        <p:nvSpPr>
          <p:cNvPr id="6" name="Footer Placeholder 5">
            <a:extLst>
              <a:ext uri="{FF2B5EF4-FFF2-40B4-BE49-F238E27FC236}">
                <a16:creationId xmlns:a16="http://schemas.microsoft.com/office/drawing/2014/main" xmlns="" id="{7A2D6A38-0D43-4C8E-99BC-FB866B27D1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6450465-730F-4523-ACED-BF7FEBAC53F1}"/>
              </a:ext>
            </a:extLst>
          </p:cNvPr>
          <p:cNvSpPr>
            <a:spLocks noGrp="1"/>
          </p:cNvSpPr>
          <p:nvPr>
            <p:ph type="sldNum" sz="quarter" idx="12"/>
          </p:nvPr>
        </p:nvSpPr>
        <p:spPr/>
        <p:txBody>
          <a:bodyPr/>
          <a:lstStyle/>
          <a:p>
            <a:fld id="{E86BD530-FA78-4E93-B2FF-E66498CADEA3}" type="slidenum">
              <a:rPr lang="en-US" smtClean="0"/>
              <a:pPr/>
              <a:t>‹#›</a:t>
            </a:fld>
            <a:endParaRPr lang="en-US"/>
          </a:p>
        </p:txBody>
      </p:sp>
    </p:spTree>
    <p:extLst>
      <p:ext uri="{BB962C8B-B14F-4D97-AF65-F5344CB8AC3E}">
        <p14:creationId xmlns:p14="http://schemas.microsoft.com/office/powerpoint/2010/main" xmlns="" val="2712435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990D1F-F70B-46CD-B496-7775CE065E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CD27ABE-74B6-4D67-918F-6FA9ED6CD7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4569CE0-0924-45BC-A27F-0B9A926226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46D2EC5-AED5-45F8-A0C3-C843752849B0}"/>
              </a:ext>
            </a:extLst>
          </p:cNvPr>
          <p:cNvSpPr>
            <a:spLocks noGrp="1"/>
          </p:cNvSpPr>
          <p:nvPr>
            <p:ph type="dt" sz="half" idx="10"/>
          </p:nvPr>
        </p:nvSpPr>
        <p:spPr/>
        <p:txBody>
          <a:bodyPr/>
          <a:lstStyle/>
          <a:p>
            <a:fld id="{C664095A-8C02-410B-B07B-D401D453BEC5}" type="datetimeFigureOut">
              <a:rPr lang="en-US" smtClean="0"/>
              <a:pPr/>
              <a:t>02/13/18</a:t>
            </a:fld>
            <a:endParaRPr lang="en-US"/>
          </a:p>
        </p:txBody>
      </p:sp>
      <p:sp>
        <p:nvSpPr>
          <p:cNvPr id="6" name="Footer Placeholder 5">
            <a:extLst>
              <a:ext uri="{FF2B5EF4-FFF2-40B4-BE49-F238E27FC236}">
                <a16:creationId xmlns:a16="http://schemas.microsoft.com/office/drawing/2014/main" xmlns="" id="{C4996E0A-91F8-4C3E-93F0-2B952BE06D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D9EFE9E-90D4-41B7-B05C-B1FDA348EA0E}"/>
              </a:ext>
            </a:extLst>
          </p:cNvPr>
          <p:cNvSpPr>
            <a:spLocks noGrp="1"/>
          </p:cNvSpPr>
          <p:nvPr>
            <p:ph type="sldNum" sz="quarter" idx="12"/>
          </p:nvPr>
        </p:nvSpPr>
        <p:spPr/>
        <p:txBody>
          <a:bodyPr/>
          <a:lstStyle/>
          <a:p>
            <a:fld id="{E86BD530-FA78-4E93-B2FF-E66498CADEA3}" type="slidenum">
              <a:rPr lang="en-US" smtClean="0"/>
              <a:pPr/>
              <a:t>‹#›</a:t>
            </a:fld>
            <a:endParaRPr lang="en-US"/>
          </a:p>
        </p:txBody>
      </p:sp>
    </p:spTree>
    <p:extLst>
      <p:ext uri="{BB962C8B-B14F-4D97-AF65-F5344CB8AC3E}">
        <p14:creationId xmlns:p14="http://schemas.microsoft.com/office/powerpoint/2010/main" xmlns="" val="1958201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25C5373-D067-4F47-AF20-260F57AACD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22AAFA6-16A2-479D-AB10-CB7E44AD99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1CD3ED3-B31B-4321-B806-830926E92C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64095A-8C02-410B-B07B-D401D453BEC5}" type="datetimeFigureOut">
              <a:rPr lang="en-US" smtClean="0"/>
              <a:pPr/>
              <a:t>02/13/18</a:t>
            </a:fld>
            <a:endParaRPr lang="en-US"/>
          </a:p>
        </p:txBody>
      </p:sp>
      <p:sp>
        <p:nvSpPr>
          <p:cNvPr id="5" name="Footer Placeholder 4">
            <a:extLst>
              <a:ext uri="{FF2B5EF4-FFF2-40B4-BE49-F238E27FC236}">
                <a16:creationId xmlns:a16="http://schemas.microsoft.com/office/drawing/2014/main" xmlns="" id="{A3A568C4-91F7-41F4-95DE-99ED862024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789A5E4-53A8-4F40-B2B4-9F8EE7C430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BD530-FA78-4E93-B2FF-E66498CADEA3}" type="slidenum">
              <a:rPr lang="en-US" smtClean="0"/>
              <a:pPr/>
              <a:t>‹#›</a:t>
            </a:fld>
            <a:endParaRPr lang="en-US"/>
          </a:p>
        </p:txBody>
      </p:sp>
    </p:spTree>
    <p:extLst>
      <p:ext uri="{BB962C8B-B14F-4D97-AF65-F5344CB8AC3E}">
        <p14:creationId xmlns:p14="http://schemas.microsoft.com/office/powerpoint/2010/main" xmlns="" val="3700511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36A710C-9A61-4965-98E5-BF9AC5FFCE4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4733" y="785813"/>
            <a:ext cx="10622328" cy="7386638"/>
          </a:xfrm>
          <a:prstGeom prst="rect">
            <a:avLst/>
          </a:prstGeom>
        </p:spPr>
      </p:pic>
    </p:spTree>
    <p:extLst>
      <p:ext uri="{BB962C8B-B14F-4D97-AF65-F5344CB8AC3E}">
        <p14:creationId xmlns:p14="http://schemas.microsoft.com/office/powerpoint/2010/main" xmlns="" val="2521332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ECCA0DC-E9F3-4447-ACA7-55F3ACA4F821}"/>
              </a:ext>
            </a:extLst>
          </p:cNvPr>
          <p:cNvSpPr txBox="1"/>
          <p:nvPr/>
        </p:nvSpPr>
        <p:spPr>
          <a:xfrm>
            <a:off x="590549" y="242889"/>
            <a:ext cx="8539163" cy="707886"/>
          </a:xfrm>
          <a:prstGeom prst="rect">
            <a:avLst/>
          </a:prstGeom>
          <a:solidFill>
            <a:schemeClr val="tx2">
              <a:lumMod val="40000"/>
              <a:lumOff val="60000"/>
            </a:schemeClr>
          </a:solidFill>
        </p:spPr>
        <p:txBody>
          <a:bodyPr wrap="square" rtlCol="0">
            <a:spAutoFit/>
          </a:bodyPr>
          <a:lstStyle/>
          <a:p>
            <a:r>
              <a:rPr lang="en-US" sz="4000" dirty="0"/>
              <a:t>2. Hannah – Pray Until Peace</a:t>
            </a:r>
          </a:p>
        </p:txBody>
      </p:sp>
      <p:sp>
        <p:nvSpPr>
          <p:cNvPr id="3" name="Rectangle 2">
            <a:extLst>
              <a:ext uri="{FF2B5EF4-FFF2-40B4-BE49-F238E27FC236}">
                <a16:creationId xmlns:a16="http://schemas.microsoft.com/office/drawing/2014/main" xmlns="" id="{3E9D6DB8-EBC5-496C-9033-98DEA1413477}"/>
              </a:ext>
            </a:extLst>
          </p:cNvPr>
          <p:cNvSpPr/>
          <p:nvPr/>
        </p:nvSpPr>
        <p:spPr>
          <a:xfrm>
            <a:off x="590549" y="1707177"/>
            <a:ext cx="10787062" cy="4893647"/>
          </a:xfrm>
          <a:prstGeom prst="rect">
            <a:avLst/>
          </a:prstGeom>
        </p:spPr>
        <p:txBody>
          <a:bodyPr wrap="square">
            <a:spAutoFit/>
          </a:bodyPr>
          <a:lstStyle/>
          <a:p>
            <a:r>
              <a:rPr lang="en-US" sz="2400" b="1" baseline="30000" dirty="0">
                <a:solidFill>
                  <a:srgbClr val="000000"/>
                </a:solidFill>
              </a:rPr>
              <a:t>10 </a:t>
            </a:r>
            <a:r>
              <a:rPr lang="en-US" sz="2400" dirty="0">
                <a:solidFill>
                  <a:srgbClr val="000000"/>
                </a:solidFill>
              </a:rPr>
              <a:t>In her deep anguish Hannah prayed to the </a:t>
            </a:r>
            <a:r>
              <a:rPr lang="en-US" sz="2400" cap="small" dirty="0">
                <a:solidFill>
                  <a:srgbClr val="000000"/>
                </a:solidFill>
              </a:rPr>
              <a:t>Lord</a:t>
            </a:r>
            <a:r>
              <a:rPr lang="en-US" sz="2400" dirty="0">
                <a:solidFill>
                  <a:srgbClr val="000000"/>
                </a:solidFill>
              </a:rPr>
              <a:t>, </a:t>
            </a:r>
            <a:r>
              <a:rPr lang="en-US" sz="2400" u="sng" dirty="0">
                <a:solidFill>
                  <a:srgbClr val="000000"/>
                </a:solidFill>
              </a:rPr>
              <a:t>weeping bitterly</a:t>
            </a:r>
            <a:r>
              <a:rPr lang="en-US" sz="2400" dirty="0">
                <a:solidFill>
                  <a:srgbClr val="000000"/>
                </a:solidFill>
              </a:rPr>
              <a:t>. </a:t>
            </a:r>
            <a:r>
              <a:rPr lang="en-US" sz="2400" b="1" baseline="30000" dirty="0">
                <a:solidFill>
                  <a:srgbClr val="000000"/>
                </a:solidFill>
              </a:rPr>
              <a:t>11 </a:t>
            </a:r>
            <a:r>
              <a:rPr lang="en-US" sz="2400" dirty="0">
                <a:solidFill>
                  <a:srgbClr val="000000"/>
                </a:solidFill>
              </a:rPr>
              <a:t>And she made a vow, saying, “</a:t>
            </a:r>
            <a:r>
              <a:rPr lang="en-US" sz="2400" cap="small" dirty="0">
                <a:solidFill>
                  <a:srgbClr val="000000"/>
                </a:solidFill>
              </a:rPr>
              <a:t>Lord</a:t>
            </a:r>
            <a:r>
              <a:rPr lang="en-US" sz="2400" dirty="0">
                <a:solidFill>
                  <a:srgbClr val="000000"/>
                </a:solidFill>
              </a:rPr>
              <a:t> Almighty, if you will only look on your servant’s </a:t>
            </a:r>
            <a:r>
              <a:rPr lang="en-US" sz="2400" u="sng" dirty="0">
                <a:solidFill>
                  <a:srgbClr val="000000"/>
                </a:solidFill>
              </a:rPr>
              <a:t>misery</a:t>
            </a:r>
            <a:r>
              <a:rPr lang="en-US" sz="2400" dirty="0">
                <a:solidFill>
                  <a:srgbClr val="000000"/>
                </a:solidFill>
              </a:rPr>
              <a:t> and remember me, and not forget your servant but give her a son, then I will give him to the </a:t>
            </a:r>
            <a:r>
              <a:rPr lang="en-US" sz="2400" cap="small" dirty="0">
                <a:solidFill>
                  <a:srgbClr val="000000"/>
                </a:solidFill>
              </a:rPr>
              <a:t>Lord</a:t>
            </a:r>
            <a:r>
              <a:rPr lang="en-US" sz="2400" dirty="0">
                <a:solidFill>
                  <a:srgbClr val="000000"/>
                </a:solidFill>
              </a:rPr>
              <a:t> for all the days of his life, and no razor will ever be used on his head.”</a:t>
            </a:r>
          </a:p>
          <a:p>
            <a:r>
              <a:rPr lang="en-US" sz="2400" b="1" baseline="30000" dirty="0">
                <a:solidFill>
                  <a:srgbClr val="000000"/>
                </a:solidFill>
              </a:rPr>
              <a:t>12 </a:t>
            </a:r>
            <a:r>
              <a:rPr lang="en-US" sz="2400" dirty="0">
                <a:solidFill>
                  <a:srgbClr val="000000"/>
                </a:solidFill>
              </a:rPr>
              <a:t>As she kept on praying to the </a:t>
            </a:r>
            <a:r>
              <a:rPr lang="en-US" sz="2400" cap="small" dirty="0">
                <a:solidFill>
                  <a:srgbClr val="000000"/>
                </a:solidFill>
              </a:rPr>
              <a:t>Lord</a:t>
            </a:r>
            <a:r>
              <a:rPr lang="en-US" sz="2400" dirty="0">
                <a:solidFill>
                  <a:srgbClr val="000000"/>
                </a:solidFill>
              </a:rPr>
              <a:t>, Eli observed her mouth. </a:t>
            </a:r>
            <a:r>
              <a:rPr lang="en-US" sz="2400" b="1" baseline="30000" dirty="0">
                <a:solidFill>
                  <a:srgbClr val="000000"/>
                </a:solidFill>
              </a:rPr>
              <a:t>13 </a:t>
            </a:r>
            <a:r>
              <a:rPr lang="en-US" sz="2400" dirty="0">
                <a:solidFill>
                  <a:srgbClr val="000000"/>
                </a:solidFill>
              </a:rPr>
              <a:t>Hannah was praying in her heart, and her lips were moving but her voice was not heard. Eli thought she was drunk </a:t>
            </a:r>
            <a:r>
              <a:rPr lang="en-US" sz="2400" b="1" baseline="30000" dirty="0">
                <a:solidFill>
                  <a:srgbClr val="000000"/>
                </a:solidFill>
              </a:rPr>
              <a:t>14 </a:t>
            </a:r>
            <a:r>
              <a:rPr lang="en-US" sz="2400" dirty="0">
                <a:solidFill>
                  <a:srgbClr val="000000"/>
                </a:solidFill>
              </a:rPr>
              <a:t>and said to her, “How long are you going to stay drunk? Put away your wine.” </a:t>
            </a:r>
            <a:r>
              <a:rPr lang="en-US" sz="2400" b="1" baseline="30000" dirty="0">
                <a:solidFill>
                  <a:srgbClr val="000000"/>
                </a:solidFill>
              </a:rPr>
              <a:t>15 </a:t>
            </a:r>
            <a:r>
              <a:rPr lang="en-US" sz="2400" dirty="0">
                <a:solidFill>
                  <a:srgbClr val="000000"/>
                </a:solidFill>
              </a:rPr>
              <a:t>“Not so, my lord,” Hannah replied, “I am a woman who is </a:t>
            </a:r>
            <a:r>
              <a:rPr lang="en-US" sz="2400" u="sng" dirty="0">
                <a:solidFill>
                  <a:srgbClr val="000000"/>
                </a:solidFill>
              </a:rPr>
              <a:t>deeply troubled</a:t>
            </a:r>
            <a:r>
              <a:rPr lang="en-US" sz="2400" dirty="0">
                <a:solidFill>
                  <a:srgbClr val="000000"/>
                </a:solidFill>
              </a:rPr>
              <a:t>. I have not been drinking wine or beer; I was pouring out my soul to the </a:t>
            </a:r>
            <a:r>
              <a:rPr lang="en-US" sz="2400" cap="small" dirty="0">
                <a:solidFill>
                  <a:srgbClr val="000000"/>
                </a:solidFill>
              </a:rPr>
              <a:t>Lord</a:t>
            </a:r>
            <a:r>
              <a:rPr lang="en-US" sz="2400" dirty="0">
                <a:solidFill>
                  <a:srgbClr val="000000"/>
                </a:solidFill>
              </a:rPr>
              <a:t>. </a:t>
            </a:r>
            <a:r>
              <a:rPr lang="en-US" sz="2400" b="1" baseline="30000" dirty="0">
                <a:solidFill>
                  <a:srgbClr val="000000"/>
                </a:solidFill>
              </a:rPr>
              <a:t>16 </a:t>
            </a:r>
            <a:r>
              <a:rPr lang="en-US" sz="2400" dirty="0">
                <a:solidFill>
                  <a:srgbClr val="000000"/>
                </a:solidFill>
              </a:rPr>
              <a:t>Do not take your servant for a wicked woman; I have been praying here out of my </a:t>
            </a:r>
            <a:r>
              <a:rPr lang="en-US" sz="2400" u="sng" dirty="0">
                <a:solidFill>
                  <a:srgbClr val="000000"/>
                </a:solidFill>
              </a:rPr>
              <a:t>great anguish and grief</a:t>
            </a:r>
            <a:r>
              <a:rPr lang="en-US" sz="2400" dirty="0">
                <a:solidFill>
                  <a:srgbClr val="000000"/>
                </a:solidFill>
              </a:rPr>
              <a:t>.” </a:t>
            </a:r>
            <a:r>
              <a:rPr lang="en-US" sz="2400" b="1" baseline="30000" dirty="0">
                <a:solidFill>
                  <a:srgbClr val="000000"/>
                </a:solidFill>
              </a:rPr>
              <a:t>17 </a:t>
            </a:r>
            <a:r>
              <a:rPr lang="en-US" sz="2400" dirty="0">
                <a:solidFill>
                  <a:srgbClr val="000000"/>
                </a:solidFill>
              </a:rPr>
              <a:t>Eli answered, “Go in peace, and may the God of Israel grant you what you have asked of him.” </a:t>
            </a:r>
            <a:r>
              <a:rPr lang="en-US" sz="2400" b="1" baseline="30000" dirty="0">
                <a:solidFill>
                  <a:srgbClr val="000000"/>
                </a:solidFill>
              </a:rPr>
              <a:t>18 </a:t>
            </a:r>
            <a:r>
              <a:rPr lang="en-US" sz="2400" dirty="0">
                <a:solidFill>
                  <a:srgbClr val="000000"/>
                </a:solidFill>
              </a:rPr>
              <a:t>She said, “May your servant find favor in your eyes.” Then she went her way and ate something, and her face was no longer downcast.</a:t>
            </a:r>
            <a:endParaRPr lang="en-US" sz="2400" b="0" i="0" dirty="0">
              <a:solidFill>
                <a:srgbClr val="000000"/>
              </a:solidFill>
              <a:effectLst/>
            </a:endParaRPr>
          </a:p>
        </p:txBody>
      </p:sp>
      <p:sp>
        <p:nvSpPr>
          <p:cNvPr id="4" name="TextBox 3">
            <a:extLst>
              <a:ext uri="{FF2B5EF4-FFF2-40B4-BE49-F238E27FC236}">
                <a16:creationId xmlns:a16="http://schemas.microsoft.com/office/drawing/2014/main" xmlns="" id="{F4AADBAA-44C1-4755-8BB7-A8A5A2F0772E}"/>
              </a:ext>
            </a:extLst>
          </p:cNvPr>
          <p:cNvSpPr txBox="1"/>
          <p:nvPr/>
        </p:nvSpPr>
        <p:spPr>
          <a:xfrm>
            <a:off x="590549" y="1183957"/>
            <a:ext cx="4967287" cy="523220"/>
          </a:xfrm>
          <a:prstGeom prst="rect">
            <a:avLst/>
          </a:prstGeom>
          <a:noFill/>
        </p:spPr>
        <p:txBody>
          <a:bodyPr wrap="square" rtlCol="0">
            <a:spAutoFit/>
          </a:bodyPr>
          <a:lstStyle/>
          <a:p>
            <a:r>
              <a:rPr lang="en-US" sz="2800" dirty="0">
                <a:solidFill>
                  <a:prstClr val="black"/>
                </a:solidFill>
              </a:rPr>
              <a:t>I Samuel 1:10-18</a:t>
            </a:r>
            <a:endParaRPr lang="en-US" sz="2800" dirty="0"/>
          </a:p>
        </p:txBody>
      </p:sp>
    </p:spTree>
    <p:extLst>
      <p:ext uri="{BB962C8B-B14F-4D97-AF65-F5344CB8AC3E}">
        <p14:creationId xmlns:p14="http://schemas.microsoft.com/office/powerpoint/2010/main" xmlns="" val="3175113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ECCA0DC-E9F3-4447-ACA7-55F3ACA4F821}"/>
              </a:ext>
            </a:extLst>
          </p:cNvPr>
          <p:cNvSpPr txBox="1"/>
          <p:nvPr/>
        </p:nvSpPr>
        <p:spPr>
          <a:xfrm>
            <a:off x="590550" y="257176"/>
            <a:ext cx="8610600" cy="707886"/>
          </a:xfrm>
          <a:prstGeom prst="rect">
            <a:avLst/>
          </a:prstGeom>
          <a:solidFill>
            <a:schemeClr val="tx2">
              <a:lumMod val="40000"/>
              <a:lumOff val="60000"/>
            </a:schemeClr>
          </a:solidFill>
        </p:spPr>
        <p:txBody>
          <a:bodyPr wrap="square" rtlCol="0">
            <a:spAutoFit/>
          </a:bodyPr>
          <a:lstStyle/>
          <a:p>
            <a:r>
              <a:rPr lang="en-US" sz="4000" dirty="0"/>
              <a:t>2. Hannah – Pray Until Peace</a:t>
            </a:r>
          </a:p>
        </p:txBody>
      </p:sp>
      <p:sp>
        <p:nvSpPr>
          <p:cNvPr id="3" name="Rectangle 2">
            <a:extLst>
              <a:ext uri="{FF2B5EF4-FFF2-40B4-BE49-F238E27FC236}">
                <a16:creationId xmlns:a16="http://schemas.microsoft.com/office/drawing/2014/main" xmlns="" id="{3E9D6DB8-EBC5-496C-9033-98DEA1413477}"/>
              </a:ext>
            </a:extLst>
          </p:cNvPr>
          <p:cNvSpPr/>
          <p:nvPr/>
        </p:nvSpPr>
        <p:spPr>
          <a:xfrm>
            <a:off x="590550" y="1707177"/>
            <a:ext cx="10898981" cy="4893647"/>
          </a:xfrm>
          <a:prstGeom prst="rect">
            <a:avLst/>
          </a:prstGeom>
        </p:spPr>
        <p:txBody>
          <a:bodyPr wrap="square">
            <a:spAutoFit/>
          </a:bodyPr>
          <a:lstStyle/>
          <a:p>
            <a:r>
              <a:rPr lang="en-US" sz="2400" b="1" baseline="30000" dirty="0">
                <a:solidFill>
                  <a:srgbClr val="000000"/>
                </a:solidFill>
              </a:rPr>
              <a:t>10 </a:t>
            </a:r>
            <a:r>
              <a:rPr lang="en-US" sz="2400" dirty="0">
                <a:solidFill>
                  <a:srgbClr val="000000"/>
                </a:solidFill>
              </a:rPr>
              <a:t>In her deep anguish Hannah prayed to the </a:t>
            </a:r>
            <a:r>
              <a:rPr lang="en-US" sz="2400" cap="small" dirty="0">
                <a:solidFill>
                  <a:srgbClr val="000000"/>
                </a:solidFill>
              </a:rPr>
              <a:t>Lord</a:t>
            </a:r>
            <a:r>
              <a:rPr lang="en-US" sz="2400" dirty="0">
                <a:solidFill>
                  <a:srgbClr val="000000"/>
                </a:solidFill>
              </a:rPr>
              <a:t>, weeping bitterly. </a:t>
            </a:r>
            <a:r>
              <a:rPr lang="en-US" sz="2400" b="1" baseline="30000" dirty="0">
                <a:solidFill>
                  <a:srgbClr val="000000"/>
                </a:solidFill>
              </a:rPr>
              <a:t>11 </a:t>
            </a:r>
            <a:r>
              <a:rPr lang="en-US" sz="2400" dirty="0">
                <a:solidFill>
                  <a:srgbClr val="000000"/>
                </a:solidFill>
              </a:rPr>
              <a:t>And she made a vow, saying, “</a:t>
            </a:r>
            <a:r>
              <a:rPr lang="en-US" sz="2400" cap="small" dirty="0">
                <a:solidFill>
                  <a:srgbClr val="000000"/>
                </a:solidFill>
              </a:rPr>
              <a:t>Lord</a:t>
            </a:r>
            <a:r>
              <a:rPr lang="en-US" sz="2400" dirty="0">
                <a:solidFill>
                  <a:srgbClr val="000000"/>
                </a:solidFill>
              </a:rPr>
              <a:t> Almighty, if you will only look on your servant’s misery and remember me, and not forget your servant but give her a son, then I will give him to the </a:t>
            </a:r>
            <a:r>
              <a:rPr lang="en-US" sz="2400" cap="small" dirty="0">
                <a:solidFill>
                  <a:srgbClr val="000000"/>
                </a:solidFill>
              </a:rPr>
              <a:t>Lord</a:t>
            </a:r>
            <a:r>
              <a:rPr lang="en-US" sz="2400" dirty="0">
                <a:solidFill>
                  <a:srgbClr val="000000"/>
                </a:solidFill>
              </a:rPr>
              <a:t> for all the days of his life, and no razor will ever be used on his head.”</a:t>
            </a:r>
          </a:p>
          <a:p>
            <a:r>
              <a:rPr lang="en-US" sz="2400" b="1" baseline="30000" dirty="0">
                <a:solidFill>
                  <a:srgbClr val="000000"/>
                </a:solidFill>
              </a:rPr>
              <a:t>12 </a:t>
            </a:r>
            <a:r>
              <a:rPr lang="en-US" sz="2400" dirty="0">
                <a:solidFill>
                  <a:srgbClr val="000000"/>
                </a:solidFill>
              </a:rPr>
              <a:t>As she kept on praying to the </a:t>
            </a:r>
            <a:r>
              <a:rPr lang="en-US" sz="2400" cap="small" dirty="0">
                <a:solidFill>
                  <a:srgbClr val="000000"/>
                </a:solidFill>
              </a:rPr>
              <a:t>Lord</a:t>
            </a:r>
            <a:r>
              <a:rPr lang="en-US" sz="2400" dirty="0">
                <a:solidFill>
                  <a:srgbClr val="000000"/>
                </a:solidFill>
              </a:rPr>
              <a:t>, Eli observed her mouth. </a:t>
            </a:r>
            <a:r>
              <a:rPr lang="en-US" sz="2400" b="1" baseline="30000" dirty="0">
                <a:solidFill>
                  <a:srgbClr val="000000"/>
                </a:solidFill>
              </a:rPr>
              <a:t>13 </a:t>
            </a:r>
            <a:r>
              <a:rPr lang="en-US" sz="2400" dirty="0">
                <a:solidFill>
                  <a:srgbClr val="000000"/>
                </a:solidFill>
              </a:rPr>
              <a:t>Hannah was praying in her heart, and her lips were moving but her voice was not heard. Eli thought she was drunk</a:t>
            </a:r>
            <a:r>
              <a:rPr lang="en-US" sz="2400" b="1" baseline="30000" dirty="0">
                <a:solidFill>
                  <a:srgbClr val="000000"/>
                </a:solidFill>
              </a:rPr>
              <a:t>14 </a:t>
            </a:r>
            <a:r>
              <a:rPr lang="en-US" sz="2400" dirty="0">
                <a:solidFill>
                  <a:srgbClr val="000000"/>
                </a:solidFill>
              </a:rPr>
              <a:t>and said to her, “How long are you going to stay drunk? Put away your wine.” </a:t>
            </a:r>
            <a:r>
              <a:rPr lang="en-US" sz="2400" b="1" baseline="30000" dirty="0">
                <a:solidFill>
                  <a:srgbClr val="000000"/>
                </a:solidFill>
              </a:rPr>
              <a:t>15 </a:t>
            </a:r>
            <a:r>
              <a:rPr lang="en-US" sz="2400" dirty="0">
                <a:solidFill>
                  <a:srgbClr val="000000"/>
                </a:solidFill>
              </a:rPr>
              <a:t>“Not so, my lord,” Hannah replied, “I am a woman who is deeply troubled. I have not been drinking wine or beer; </a:t>
            </a:r>
            <a:r>
              <a:rPr lang="en-US" sz="2400" u="sng" dirty="0">
                <a:solidFill>
                  <a:srgbClr val="000000"/>
                </a:solidFill>
              </a:rPr>
              <a:t>I was pouring out my soul </a:t>
            </a:r>
            <a:r>
              <a:rPr lang="en-US" sz="2400" dirty="0">
                <a:solidFill>
                  <a:srgbClr val="000000"/>
                </a:solidFill>
              </a:rPr>
              <a:t>to the </a:t>
            </a:r>
            <a:r>
              <a:rPr lang="en-US" sz="2400" cap="small" dirty="0">
                <a:solidFill>
                  <a:srgbClr val="000000"/>
                </a:solidFill>
              </a:rPr>
              <a:t>Lord</a:t>
            </a:r>
            <a:r>
              <a:rPr lang="en-US" sz="2400" dirty="0">
                <a:solidFill>
                  <a:srgbClr val="000000"/>
                </a:solidFill>
              </a:rPr>
              <a:t>. </a:t>
            </a:r>
            <a:r>
              <a:rPr lang="en-US" sz="2400" b="1" baseline="30000" dirty="0">
                <a:solidFill>
                  <a:srgbClr val="000000"/>
                </a:solidFill>
              </a:rPr>
              <a:t>16 </a:t>
            </a:r>
            <a:r>
              <a:rPr lang="en-US" sz="2400" dirty="0">
                <a:solidFill>
                  <a:srgbClr val="000000"/>
                </a:solidFill>
              </a:rPr>
              <a:t>Do not take your servant for a wicked woman; I have been praying here out of my great anguish and grief.” </a:t>
            </a:r>
            <a:r>
              <a:rPr lang="en-US" sz="2400" b="1" baseline="30000" dirty="0">
                <a:solidFill>
                  <a:srgbClr val="000000"/>
                </a:solidFill>
              </a:rPr>
              <a:t>17 </a:t>
            </a:r>
            <a:r>
              <a:rPr lang="en-US" sz="2400" dirty="0">
                <a:solidFill>
                  <a:srgbClr val="000000"/>
                </a:solidFill>
              </a:rPr>
              <a:t>Eli answered, “Go in peace, and may the God of Israel grant you what you have asked of him.” </a:t>
            </a:r>
            <a:r>
              <a:rPr lang="en-US" sz="2400" b="1" baseline="30000" dirty="0">
                <a:solidFill>
                  <a:srgbClr val="000000"/>
                </a:solidFill>
              </a:rPr>
              <a:t>18 </a:t>
            </a:r>
            <a:r>
              <a:rPr lang="en-US" sz="2400" dirty="0">
                <a:solidFill>
                  <a:srgbClr val="000000"/>
                </a:solidFill>
              </a:rPr>
              <a:t>She said, “May your servant find favor in your eyes.” Then she went her way and ate something, and </a:t>
            </a:r>
            <a:r>
              <a:rPr lang="en-US" sz="2400" u="sng" dirty="0">
                <a:solidFill>
                  <a:srgbClr val="000000"/>
                </a:solidFill>
              </a:rPr>
              <a:t>her face was no longer downcast</a:t>
            </a:r>
            <a:r>
              <a:rPr lang="en-US" sz="2400" dirty="0">
                <a:solidFill>
                  <a:srgbClr val="000000"/>
                </a:solidFill>
              </a:rPr>
              <a:t>.</a:t>
            </a:r>
            <a:endParaRPr lang="en-US" sz="2400" b="0" i="0" dirty="0">
              <a:solidFill>
                <a:srgbClr val="000000"/>
              </a:solidFill>
              <a:effectLst/>
            </a:endParaRPr>
          </a:p>
        </p:txBody>
      </p:sp>
      <p:sp>
        <p:nvSpPr>
          <p:cNvPr id="4" name="TextBox 3">
            <a:extLst>
              <a:ext uri="{FF2B5EF4-FFF2-40B4-BE49-F238E27FC236}">
                <a16:creationId xmlns:a16="http://schemas.microsoft.com/office/drawing/2014/main" xmlns="" id="{101BB183-3B8D-4905-B294-1F6F5EB4EF2A}"/>
              </a:ext>
            </a:extLst>
          </p:cNvPr>
          <p:cNvSpPr txBox="1"/>
          <p:nvPr/>
        </p:nvSpPr>
        <p:spPr>
          <a:xfrm>
            <a:off x="590550" y="1183957"/>
            <a:ext cx="4967287" cy="523220"/>
          </a:xfrm>
          <a:prstGeom prst="rect">
            <a:avLst/>
          </a:prstGeom>
          <a:noFill/>
        </p:spPr>
        <p:txBody>
          <a:bodyPr wrap="square" rtlCol="0">
            <a:spAutoFit/>
          </a:bodyPr>
          <a:lstStyle/>
          <a:p>
            <a:r>
              <a:rPr lang="en-US" sz="2800" dirty="0">
                <a:solidFill>
                  <a:prstClr val="black"/>
                </a:solidFill>
              </a:rPr>
              <a:t>I Samuel 1:10-18</a:t>
            </a:r>
            <a:endParaRPr lang="en-US" sz="2800" dirty="0"/>
          </a:p>
        </p:txBody>
      </p:sp>
    </p:spTree>
    <p:extLst>
      <p:ext uri="{BB962C8B-B14F-4D97-AF65-F5344CB8AC3E}">
        <p14:creationId xmlns:p14="http://schemas.microsoft.com/office/powerpoint/2010/main" xmlns="" val="1870681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C948CD8-9B06-4BCD-9878-7B2C2559CB35}"/>
              </a:ext>
            </a:extLst>
          </p:cNvPr>
          <p:cNvSpPr txBox="1"/>
          <p:nvPr/>
        </p:nvSpPr>
        <p:spPr>
          <a:xfrm>
            <a:off x="590550" y="257176"/>
            <a:ext cx="8610600" cy="707886"/>
          </a:xfrm>
          <a:prstGeom prst="rect">
            <a:avLst/>
          </a:prstGeom>
          <a:solidFill>
            <a:schemeClr val="tx2">
              <a:lumMod val="40000"/>
              <a:lumOff val="60000"/>
            </a:schemeClr>
          </a:solidFill>
        </p:spPr>
        <p:txBody>
          <a:bodyPr wrap="square" rtlCol="0">
            <a:spAutoFit/>
          </a:bodyPr>
          <a:lstStyle/>
          <a:p>
            <a:r>
              <a:rPr lang="en-US" sz="4000" dirty="0"/>
              <a:t>2. Hannah – Pray Until Peace</a:t>
            </a:r>
          </a:p>
        </p:txBody>
      </p:sp>
      <p:sp>
        <p:nvSpPr>
          <p:cNvPr id="5" name="Rectangle 4">
            <a:extLst>
              <a:ext uri="{FF2B5EF4-FFF2-40B4-BE49-F238E27FC236}">
                <a16:creationId xmlns:a16="http://schemas.microsoft.com/office/drawing/2014/main" xmlns="" id="{8992B97C-6951-4E75-9D9D-FAC6C7D1190D}"/>
              </a:ext>
            </a:extLst>
          </p:cNvPr>
          <p:cNvSpPr/>
          <p:nvPr/>
        </p:nvSpPr>
        <p:spPr>
          <a:xfrm>
            <a:off x="1100138" y="2347437"/>
            <a:ext cx="8181975" cy="3046988"/>
          </a:xfrm>
          <a:prstGeom prst="rect">
            <a:avLst/>
          </a:prstGeom>
        </p:spPr>
        <p:txBody>
          <a:bodyPr wrap="square">
            <a:spAutoFit/>
          </a:bodyPr>
          <a:lstStyle/>
          <a:p>
            <a:r>
              <a:rPr lang="en-US" sz="3200" b="1" baseline="30000" dirty="0">
                <a:solidFill>
                  <a:srgbClr val="000000"/>
                </a:solidFill>
              </a:rPr>
              <a:t>6 </a:t>
            </a:r>
            <a:r>
              <a:rPr lang="en-US" sz="3200" dirty="0">
                <a:solidFill>
                  <a:srgbClr val="000000"/>
                </a:solidFill>
              </a:rPr>
              <a:t>Do not be anxious about anything, but in every situation, by prayer and petition, with thanksgiving, present your requests to God. </a:t>
            </a:r>
            <a:r>
              <a:rPr lang="en-US" sz="3200" b="1" baseline="30000" dirty="0">
                <a:solidFill>
                  <a:srgbClr val="000000"/>
                </a:solidFill>
              </a:rPr>
              <a:t>7 </a:t>
            </a:r>
            <a:r>
              <a:rPr lang="en-US" sz="3200" dirty="0">
                <a:solidFill>
                  <a:srgbClr val="000000"/>
                </a:solidFill>
              </a:rPr>
              <a:t>And the </a:t>
            </a:r>
            <a:r>
              <a:rPr lang="en-US" sz="3200" u="sng" dirty="0">
                <a:solidFill>
                  <a:srgbClr val="000000"/>
                </a:solidFill>
              </a:rPr>
              <a:t>peace</a:t>
            </a:r>
            <a:r>
              <a:rPr lang="en-US" sz="3200" dirty="0">
                <a:solidFill>
                  <a:srgbClr val="000000"/>
                </a:solidFill>
              </a:rPr>
              <a:t> of God, which transcends all understanding, will guard your hearts and your minds in Christ Jesus.</a:t>
            </a:r>
            <a:endParaRPr lang="en-US" sz="3200" dirty="0"/>
          </a:p>
        </p:txBody>
      </p:sp>
      <p:sp>
        <p:nvSpPr>
          <p:cNvPr id="6" name="TextBox 5">
            <a:extLst>
              <a:ext uri="{FF2B5EF4-FFF2-40B4-BE49-F238E27FC236}">
                <a16:creationId xmlns:a16="http://schemas.microsoft.com/office/drawing/2014/main" xmlns="" id="{3D3BE22A-F91E-4210-80FB-C72494A6947F}"/>
              </a:ext>
            </a:extLst>
          </p:cNvPr>
          <p:cNvSpPr txBox="1"/>
          <p:nvPr/>
        </p:nvSpPr>
        <p:spPr>
          <a:xfrm>
            <a:off x="1100138" y="1581479"/>
            <a:ext cx="3843337" cy="646331"/>
          </a:xfrm>
          <a:prstGeom prst="rect">
            <a:avLst/>
          </a:prstGeom>
          <a:noFill/>
        </p:spPr>
        <p:txBody>
          <a:bodyPr wrap="square" rtlCol="0">
            <a:spAutoFit/>
          </a:bodyPr>
          <a:lstStyle/>
          <a:p>
            <a:r>
              <a:rPr lang="en-US" sz="3600" dirty="0"/>
              <a:t>Philippians 4: 6-7</a:t>
            </a:r>
          </a:p>
        </p:txBody>
      </p:sp>
    </p:spTree>
    <p:extLst>
      <p:ext uri="{BB962C8B-B14F-4D97-AF65-F5344CB8AC3E}">
        <p14:creationId xmlns:p14="http://schemas.microsoft.com/office/powerpoint/2010/main" xmlns="" val="771126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EA08E79-2EEC-4BC9-B564-A1E6D56AA953}"/>
              </a:ext>
            </a:extLst>
          </p:cNvPr>
          <p:cNvSpPr txBox="1"/>
          <p:nvPr/>
        </p:nvSpPr>
        <p:spPr>
          <a:xfrm>
            <a:off x="590550" y="257176"/>
            <a:ext cx="8610600" cy="707886"/>
          </a:xfrm>
          <a:prstGeom prst="rect">
            <a:avLst/>
          </a:prstGeom>
          <a:solidFill>
            <a:schemeClr val="tx2">
              <a:lumMod val="40000"/>
              <a:lumOff val="60000"/>
            </a:schemeClr>
          </a:solidFill>
        </p:spPr>
        <p:txBody>
          <a:bodyPr wrap="square" rtlCol="0">
            <a:spAutoFit/>
          </a:bodyPr>
          <a:lstStyle/>
          <a:p>
            <a:r>
              <a:rPr lang="en-US" sz="4000" dirty="0"/>
              <a:t>3. Royal Official – Take God at His word</a:t>
            </a:r>
          </a:p>
        </p:txBody>
      </p:sp>
      <p:sp>
        <p:nvSpPr>
          <p:cNvPr id="3" name="TextBox 2">
            <a:extLst>
              <a:ext uri="{FF2B5EF4-FFF2-40B4-BE49-F238E27FC236}">
                <a16:creationId xmlns:a16="http://schemas.microsoft.com/office/drawing/2014/main" xmlns="" id="{A107031E-3620-424D-8D3B-3EC6F64B85A4}"/>
              </a:ext>
            </a:extLst>
          </p:cNvPr>
          <p:cNvSpPr txBox="1"/>
          <p:nvPr/>
        </p:nvSpPr>
        <p:spPr>
          <a:xfrm flipH="1">
            <a:off x="1133475" y="1500188"/>
            <a:ext cx="3340419" cy="646331"/>
          </a:xfrm>
          <a:prstGeom prst="rect">
            <a:avLst/>
          </a:prstGeom>
          <a:noFill/>
        </p:spPr>
        <p:txBody>
          <a:bodyPr wrap="square" rtlCol="0">
            <a:spAutoFit/>
          </a:bodyPr>
          <a:lstStyle/>
          <a:p>
            <a:r>
              <a:rPr lang="en-US" sz="3600" dirty="0"/>
              <a:t>John 4:49, 50</a:t>
            </a:r>
          </a:p>
        </p:txBody>
      </p:sp>
      <p:sp>
        <p:nvSpPr>
          <p:cNvPr id="4" name="Rectangle 3">
            <a:extLst>
              <a:ext uri="{FF2B5EF4-FFF2-40B4-BE49-F238E27FC236}">
                <a16:creationId xmlns:a16="http://schemas.microsoft.com/office/drawing/2014/main" xmlns="" id="{49B7485F-D22E-4B7F-9395-B8E19E063646}"/>
              </a:ext>
            </a:extLst>
          </p:cNvPr>
          <p:cNvSpPr/>
          <p:nvPr/>
        </p:nvSpPr>
        <p:spPr>
          <a:xfrm>
            <a:off x="1133475" y="2371636"/>
            <a:ext cx="8967788" cy="2062103"/>
          </a:xfrm>
          <a:prstGeom prst="rect">
            <a:avLst/>
          </a:prstGeom>
        </p:spPr>
        <p:txBody>
          <a:bodyPr wrap="square">
            <a:spAutoFit/>
          </a:bodyPr>
          <a:lstStyle/>
          <a:p>
            <a:r>
              <a:rPr lang="en-US" sz="3200" b="1" baseline="30000" dirty="0">
                <a:solidFill>
                  <a:srgbClr val="000000"/>
                </a:solidFill>
              </a:rPr>
              <a:t>49 </a:t>
            </a:r>
            <a:r>
              <a:rPr lang="en-US" sz="3200" dirty="0">
                <a:solidFill>
                  <a:srgbClr val="000000"/>
                </a:solidFill>
              </a:rPr>
              <a:t>The royal official said, “Sir, come down before my child dies.”</a:t>
            </a:r>
          </a:p>
          <a:p>
            <a:r>
              <a:rPr lang="en-US" sz="3200" b="1" baseline="30000" dirty="0">
                <a:solidFill>
                  <a:srgbClr val="000000"/>
                </a:solidFill>
              </a:rPr>
              <a:t>50 </a:t>
            </a:r>
            <a:r>
              <a:rPr lang="en-US" sz="3200" dirty="0">
                <a:solidFill>
                  <a:srgbClr val="000000"/>
                </a:solidFill>
              </a:rPr>
              <a:t>“Go,” Jesus replied, “your son will live.”</a:t>
            </a:r>
          </a:p>
          <a:p>
            <a:r>
              <a:rPr lang="en-US" sz="3200" dirty="0">
                <a:solidFill>
                  <a:srgbClr val="000000"/>
                </a:solidFill>
              </a:rPr>
              <a:t>The man </a:t>
            </a:r>
            <a:r>
              <a:rPr lang="en-US" sz="3200" u="sng" dirty="0">
                <a:solidFill>
                  <a:srgbClr val="000000"/>
                </a:solidFill>
              </a:rPr>
              <a:t>took Jesus at his word </a:t>
            </a:r>
            <a:r>
              <a:rPr lang="en-US" sz="3200" dirty="0">
                <a:solidFill>
                  <a:srgbClr val="000000"/>
                </a:solidFill>
              </a:rPr>
              <a:t>and departed.</a:t>
            </a:r>
            <a:endParaRPr lang="en-US" sz="3200" b="0" i="0" dirty="0">
              <a:solidFill>
                <a:srgbClr val="000000"/>
              </a:solidFill>
              <a:effectLst/>
            </a:endParaRPr>
          </a:p>
        </p:txBody>
      </p:sp>
    </p:spTree>
    <p:extLst>
      <p:ext uri="{BB962C8B-B14F-4D97-AF65-F5344CB8AC3E}">
        <p14:creationId xmlns:p14="http://schemas.microsoft.com/office/powerpoint/2010/main" xmlns="" val="1408503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E05B850-C06D-4671-ADDD-9A28D3BC69C9}"/>
              </a:ext>
            </a:extLst>
          </p:cNvPr>
          <p:cNvSpPr txBox="1"/>
          <p:nvPr/>
        </p:nvSpPr>
        <p:spPr>
          <a:xfrm>
            <a:off x="590550" y="257176"/>
            <a:ext cx="8610600" cy="707886"/>
          </a:xfrm>
          <a:prstGeom prst="rect">
            <a:avLst/>
          </a:prstGeom>
          <a:solidFill>
            <a:schemeClr val="tx2">
              <a:lumMod val="40000"/>
              <a:lumOff val="60000"/>
            </a:schemeClr>
          </a:solidFill>
        </p:spPr>
        <p:txBody>
          <a:bodyPr wrap="square" rtlCol="0">
            <a:spAutoFit/>
          </a:bodyPr>
          <a:lstStyle/>
          <a:p>
            <a:r>
              <a:rPr lang="en-US" sz="4000" dirty="0"/>
              <a:t>3. Royal Official – Take God at His word</a:t>
            </a:r>
          </a:p>
        </p:txBody>
      </p:sp>
      <p:sp>
        <p:nvSpPr>
          <p:cNvPr id="4" name="Rectangle 3">
            <a:extLst>
              <a:ext uri="{FF2B5EF4-FFF2-40B4-BE49-F238E27FC236}">
                <a16:creationId xmlns:a16="http://schemas.microsoft.com/office/drawing/2014/main" xmlns="" id="{C84020BC-4CD2-4E5E-9FA7-6FD1403E2033}"/>
              </a:ext>
            </a:extLst>
          </p:cNvPr>
          <p:cNvSpPr/>
          <p:nvPr/>
        </p:nvSpPr>
        <p:spPr>
          <a:xfrm>
            <a:off x="590550" y="1720333"/>
            <a:ext cx="6567488" cy="5016758"/>
          </a:xfrm>
          <a:prstGeom prst="rect">
            <a:avLst/>
          </a:prstGeom>
        </p:spPr>
        <p:txBody>
          <a:bodyPr wrap="square">
            <a:spAutoFit/>
          </a:bodyPr>
          <a:lstStyle/>
          <a:p>
            <a:r>
              <a:rPr lang="en-US" sz="3200" b="1" baseline="30000" dirty="0">
                <a:solidFill>
                  <a:srgbClr val="000000"/>
                </a:solidFill>
              </a:rPr>
              <a:t>18 </a:t>
            </a:r>
            <a:r>
              <a:rPr lang="en-US" sz="3200" dirty="0">
                <a:solidFill>
                  <a:srgbClr val="000000"/>
                </a:solidFill>
              </a:rPr>
              <a:t>So God has given both his promise and his oath. These two things are unchangeable because it is impossible for God to lie. Therefore, we who have fled to him for refuge can have great confidence as we hold to the hope that lies before us. </a:t>
            </a:r>
            <a:r>
              <a:rPr lang="en-US" sz="3200" b="1" baseline="30000" dirty="0">
                <a:solidFill>
                  <a:srgbClr val="000000"/>
                </a:solidFill>
              </a:rPr>
              <a:t>19 </a:t>
            </a:r>
            <a:r>
              <a:rPr lang="en-US" sz="3200" u="sng" dirty="0">
                <a:solidFill>
                  <a:srgbClr val="000000"/>
                </a:solidFill>
              </a:rPr>
              <a:t>This hope is a strong and trustworthy anchor for our souls</a:t>
            </a:r>
            <a:r>
              <a:rPr lang="en-US" sz="3200" dirty="0">
                <a:solidFill>
                  <a:srgbClr val="000000"/>
                </a:solidFill>
              </a:rPr>
              <a:t>. It leads us through the curtain into God’s inner sanctuary. </a:t>
            </a:r>
            <a:endParaRPr lang="en-US" sz="3200" dirty="0"/>
          </a:p>
        </p:txBody>
      </p:sp>
      <p:sp>
        <p:nvSpPr>
          <p:cNvPr id="5" name="TextBox 4">
            <a:extLst>
              <a:ext uri="{FF2B5EF4-FFF2-40B4-BE49-F238E27FC236}">
                <a16:creationId xmlns:a16="http://schemas.microsoft.com/office/drawing/2014/main" xmlns="" id="{8433019E-FD25-4A60-9FB2-15C3285B621D}"/>
              </a:ext>
            </a:extLst>
          </p:cNvPr>
          <p:cNvSpPr txBox="1"/>
          <p:nvPr/>
        </p:nvSpPr>
        <p:spPr>
          <a:xfrm flipH="1">
            <a:off x="590550" y="1019532"/>
            <a:ext cx="4754881" cy="646331"/>
          </a:xfrm>
          <a:prstGeom prst="rect">
            <a:avLst/>
          </a:prstGeom>
          <a:noFill/>
        </p:spPr>
        <p:txBody>
          <a:bodyPr wrap="square" rtlCol="0">
            <a:spAutoFit/>
          </a:bodyPr>
          <a:lstStyle/>
          <a:p>
            <a:r>
              <a:rPr lang="en-US" sz="3600" dirty="0"/>
              <a:t>Hebrews 6:18-19</a:t>
            </a:r>
          </a:p>
        </p:txBody>
      </p:sp>
      <p:pic>
        <p:nvPicPr>
          <p:cNvPr id="3" name="Picture 2" descr="See the source image">
            <a:extLst>
              <a:ext uri="{FF2B5EF4-FFF2-40B4-BE49-F238E27FC236}">
                <a16:creationId xmlns:a16="http://schemas.microsoft.com/office/drawing/2014/main" xmlns="" id="{055CED08-F855-4941-8BBE-ECAAAF19340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81875" y="965062"/>
            <a:ext cx="4810125"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38635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F56A1247-85D0-45CB-B6FB-13A6675EC21A}"/>
              </a:ext>
            </a:extLst>
          </p:cNvPr>
          <p:cNvSpPr>
            <a:spLocks noGrp="1"/>
          </p:cNvSpPr>
          <p:nvPr>
            <p:ph type="title"/>
          </p:nvPr>
        </p:nvSpPr>
        <p:spPr>
          <a:xfrm>
            <a:off x="638174" y="379412"/>
            <a:ext cx="10515600" cy="1325563"/>
          </a:xfrm>
          <a:solidFill>
            <a:schemeClr val="tx2">
              <a:lumMod val="40000"/>
              <a:lumOff val="60000"/>
            </a:schemeClr>
          </a:solidFill>
        </p:spPr>
        <p:txBody>
          <a:bodyPr/>
          <a:lstStyle/>
          <a:p>
            <a:r>
              <a:rPr lang="en-US" dirty="0">
                <a:latin typeface="+mn-lt"/>
              </a:rPr>
              <a:t>Chip – Our Story of Faith</a:t>
            </a:r>
          </a:p>
        </p:txBody>
      </p:sp>
    </p:spTree>
    <p:extLst>
      <p:ext uri="{BB962C8B-B14F-4D97-AF65-F5344CB8AC3E}">
        <p14:creationId xmlns:p14="http://schemas.microsoft.com/office/powerpoint/2010/main" xmlns="" val="2021118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AB8A9D-6829-490A-A293-9FB80366652E}"/>
              </a:ext>
            </a:extLst>
          </p:cNvPr>
          <p:cNvSpPr>
            <a:spLocks noGrp="1"/>
          </p:cNvSpPr>
          <p:nvPr>
            <p:ph type="title"/>
          </p:nvPr>
        </p:nvSpPr>
        <p:spPr>
          <a:xfrm>
            <a:off x="314325" y="365125"/>
            <a:ext cx="11589544" cy="1144588"/>
          </a:xfrm>
          <a:solidFill>
            <a:schemeClr val="tx2">
              <a:lumMod val="40000"/>
              <a:lumOff val="60000"/>
            </a:schemeClr>
          </a:solidFill>
        </p:spPr>
        <p:txBody>
          <a:bodyPr>
            <a:normAutofit fontScale="90000"/>
          </a:bodyPr>
          <a:lstStyle/>
          <a:p>
            <a:r>
              <a:rPr lang="en-US" dirty="0">
                <a:latin typeface="+mn-lt"/>
              </a:rPr>
              <a:t>From Fear to Faith -</a:t>
            </a:r>
            <a:r>
              <a:rPr lang="en-US" dirty="0"/>
              <a:t> </a:t>
            </a:r>
            <a:r>
              <a:rPr lang="en-US" dirty="0">
                <a:latin typeface="+mn-lt"/>
              </a:rPr>
              <a:t>Entrusting our children to God</a:t>
            </a:r>
          </a:p>
        </p:txBody>
      </p:sp>
      <p:sp>
        <p:nvSpPr>
          <p:cNvPr id="3" name="Content Placeholder 2">
            <a:extLst>
              <a:ext uri="{FF2B5EF4-FFF2-40B4-BE49-F238E27FC236}">
                <a16:creationId xmlns:a16="http://schemas.microsoft.com/office/drawing/2014/main" xmlns="" id="{7A3E6839-87A4-43F2-BF65-16FA98791774}"/>
              </a:ext>
            </a:extLst>
          </p:cNvPr>
          <p:cNvSpPr>
            <a:spLocks noGrp="1"/>
          </p:cNvSpPr>
          <p:nvPr>
            <p:ph idx="1"/>
          </p:nvPr>
        </p:nvSpPr>
        <p:spPr>
          <a:xfrm>
            <a:off x="714375" y="1825625"/>
            <a:ext cx="10639425" cy="4789488"/>
          </a:xfrm>
        </p:spPr>
        <p:txBody>
          <a:bodyPr>
            <a:normAutofit/>
          </a:bodyPr>
          <a:lstStyle/>
          <a:p>
            <a:pPr marL="514350" indent="-514350">
              <a:buAutoNum type="arabicPeriod"/>
            </a:pPr>
            <a:r>
              <a:rPr lang="en-US" sz="4400" dirty="0"/>
              <a:t>Place fears in proper place</a:t>
            </a:r>
          </a:p>
          <a:p>
            <a:pPr marL="514350" indent="-514350">
              <a:buAutoNum type="arabicPeriod"/>
            </a:pPr>
            <a:r>
              <a:rPr lang="en-US" sz="4400" dirty="0"/>
              <a:t>Pray until you experience peace</a:t>
            </a:r>
          </a:p>
          <a:p>
            <a:pPr marL="514350" indent="-514350">
              <a:buAutoNum type="arabicPeriod"/>
            </a:pPr>
            <a:r>
              <a:rPr lang="en-US" sz="4400" dirty="0"/>
              <a:t>Promises – take God at His word</a:t>
            </a:r>
          </a:p>
          <a:p>
            <a:pPr marL="514350" indent="-514350">
              <a:buAutoNum type="arabicPeriod"/>
            </a:pPr>
            <a:r>
              <a:rPr lang="en-US" sz="4400" dirty="0"/>
              <a:t>Repeat 1-3 regularly!</a:t>
            </a:r>
          </a:p>
          <a:p>
            <a:pPr marL="0" indent="0">
              <a:buNone/>
            </a:pPr>
            <a:endParaRPr lang="en-US" sz="4400" dirty="0"/>
          </a:p>
        </p:txBody>
      </p:sp>
      <p:sp>
        <p:nvSpPr>
          <p:cNvPr id="4" name="TextBox 3">
            <a:extLst>
              <a:ext uri="{FF2B5EF4-FFF2-40B4-BE49-F238E27FC236}">
                <a16:creationId xmlns:a16="http://schemas.microsoft.com/office/drawing/2014/main" xmlns="" id="{3D735A35-CEA1-4E97-A17A-C71800F6A2A1}"/>
              </a:ext>
            </a:extLst>
          </p:cNvPr>
          <p:cNvSpPr txBox="1"/>
          <p:nvPr/>
        </p:nvSpPr>
        <p:spPr>
          <a:xfrm>
            <a:off x="838200" y="4923215"/>
            <a:ext cx="9896475" cy="1569660"/>
          </a:xfrm>
          <a:prstGeom prst="rect">
            <a:avLst/>
          </a:prstGeom>
          <a:noFill/>
        </p:spPr>
        <p:txBody>
          <a:bodyPr wrap="square" rtlCol="0">
            <a:spAutoFit/>
          </a:bodyPr>
          <a:lstStyle/>
          <a:p>
            <a:r>
              <a:rPr lang="en-US" sz="3200" dirty="0"/>
              <a:t>“I have held many things in my hands, and I have lost them all.  But whatever I have placed in God’s hands, that I still possess.”   ~Corrie Ten Boom</a:t>
            </a:r>
          </a:p>
        </p:txBody>
      </p:sp>
    </p:spTree>
    <p:extLst>
      <p:ext uri="{BB962C8B-B14F-4D97-AF65-F5344CB8AC3E}">
        <p14:creationId xmlns:p14="http://schemas.microsoft.com/office/powerpoint/2010/main" xmlns="" val="902358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A160C15-C50D-4099-8D99-9E806D17CC4C}"/>
              </a:ext>
            </a:extLst>
          </p:cNvPr>
          <p:cNvSpPr txBox="1"/>
          <p:nvPr/>
        </p:nvSpPr>
        <p:spPr>
          <a:xfrm>
            <a:off x="2459830" y="214312"/>
            <a:ext cx="6698457" cy="646331"/>
          </a:xfrm>
          <a:prstGeom prst="rect">
            <a:avLst/>
          </a:prstGeom>
          <a:solidFill>
            <a:schemeClr val="tx2">
              <a:lumMod val="60000"/>
              <a:lumOff val="40000"/>
            </a:schemeClr>
          </a:solidFill>
        </p:spPr>
        <p:txBody>
          <a:bodyPr wrap="square" rtlCol="0">
            <a:spAutoFit/>
          </a:bodyPr>
          <a:lstStyle/>
          <a:p>
            <a:pPr algn="ctr"/>
            <a:r>
              <a:rPr lang="en-US" sz="3600" dirty="0"/>
              <a:t>Entrusting our Children to God</a:t>
            </a:r>
          </a:p>
        </p:txBody>
      </p:sp>
      <p:pic>
        <p:nvPicPr>
          <p:cNvPr id="3" name="Picture 2" descr="See the source image">
            <a:extLst>
              <a:ext uri="{FF2B5EF4-FFF2-40B4-BE49-F238E27FC236}">
                <a16:creationId xmlns:a16="http://schemas.microsoft.com/office/drawing/2014/main" xmlns="" id="{F3B05DF1-C371-4E5C-89F9-18F4E646CB9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22858" y="1057275"/>
            <a:ext cx="7772400" cy="58293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39675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4FA0DF5-5652-4EE5-9B7D-B660B9D6B499}"/>
              </a:ext>
            </a:extLst>
          </p:cNvPr>
          <p:cNvSpPr/>
          <p:nvPr/>
        </p:nvSpPr>
        <p:spPr>
          <a:xfrm>
            <a:off x="400050" y="114300"/>
            <a:ext cx="11791950" cy="6415602"/>
          </a:xfrm>
          <a:prstGeom prst="rect">
            <a:avLst/>
          </a:prstGeom>
        </p:spPr>
        <p:txBody>
          <a:bodyPr wrap="square">
            <a:spAutoFit/>
          </a:bodyPr>
          <a:lstStyle/>
          <a:p>
            <a:pPr marR="0" lvl="0">
              <a:lnSpc>
                <a:spcPct val="107000"/>
              </a:lnSpc>
              <a:spcBef>
                <a:spcPts val="0"/>
              </a:spcBef>
              <a:spcAft>
                <a:spcPts val="0"/>
              </a:spcAft>
            </a:pPr>
            <a:r>
              <a:rPr lang="en-US" sz="3200" dirty="0">
                <a:solidFill>
                  <a:srgbClr val="222222"/>
                </a:solidFill>
                <a:latin typeface="Calibri" panose="020F0502020204030204" pitchFamily="34" charset="0"/>
                <a:ea typeface="Times New Roman" panose="02020603050405020304" pitchFamily="18" charset="0"/>
                <a:cs typeface="Calibri" panose="020F0502020204030204" pitchFamily="34" charset="0"/>
              </a:rPr>
              <a:t>Fears for our children from the womb through their adulthood!</a:t>
            </a:r>
          </a:p>
          <a:p>
            <a:pPr marL="457200" marR="0" lvl="0" indent="-457200">
              <a:lnSpc>
                <a:spcPct val="107000"/>
              </a:lnSpc>
              <a:spcBef>
                <a:spcPts val="0"/>
              </a:spcBef>
              <a:spcAft>
                <a:spcPts val="0"/>
              </a:spcAft>
              <a:buFont typeface="Arial" panose="020B0604020202020204" pitchFamily="34" charset="0"/>
              <a:buChar char="•"/>
            </a:pPr>
            <a:r>
              <a:rPr lang="en-US" sz="3200" dirty="0">
                <a:solidFill>
                  <a:srgbClr val="222222"/>
                </a:solidFill>
                <a:latin typeface="Calibri" panose="020F0502020204030204" pitchFamily="34" charset="0"/>
                <a:ea typeface="Times New Roman" panose="02020603050405020304" pitchFamily="18" charset="0"/>
                <a:cs typeface="Calibri" panose="020F0502020204030204" pitchFamily="34" charset="0"/>
              </a:rPr>
              <a:t>Will my child be healthy?</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Arial" panose="020B0604020202020204" pitchFamily="34" charset="0"/>
              <a:buChar char="•"/>
            </a:pPr>
            <a:r>
              <a:rPr lang="en-US" sz="3200" dirty="0">
                <a:solidFill>
                  <a:srgbClr val="222222"/>
                </a:solidFill>
                <a:latin typeface="Calibri" panose="020F0502020204030204" pitchFamily="34" charset="0"/>
                <a:ea typeface="Times New Roman" panose="02020603050405020304" pitchFamily="18" charset="0"/>
                <a:cs typeface="Calibri" panose="020F0502020204030204" pitchFamily="34" charset="0"/>
              </a:rPr>
              <a:t>What if I'm not a good parent? Will I “mess up” this child? What if I am not doing the right things?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Arial" panose="020B0604020202020204" pitchFamily="34" charset="0"/>
              <a:buChar char="•"/>
            </a:pPr>
            <a:r>
              <a:rPr lang="en-US" sz="3200" dirty="0">
                <a:solidFill>
                  <a:srgbClr val="222222"/>
                </a:solidFill>
                <a:latin typeface="Calibri" panose="020F0502020204030204" pitchFamily="34" charset="0"/>
                <a:ea typeface="Times New Roman" panose="02020603050405020304" pitchFamily="18" charset="0"/>
                <a:cs typeface="Calibri" panose="020F0502020204030204" pitchFamily="34" charset="0"/>
              </a:rPr>
              <a:t>Do we have enough money to take care of our child?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Arial" panose="020B0604020202020204" pitchFamily="34" charset="0"/>
              <a:buChar char="•"/>
            </a:pPr>
            <a:r>
              <a:rPr lang="en-US" sz="3200" dirty="0">
                <a:solidFill>
                  <a:srgbClr val="222222"/>
                </a:solidFill>
                <a:latin typeface="Calibri" panose="020F0502020204030204" pitchFamily="34" charset="0"/>
                <a:ea typeface="Times New Roman" panose="02020603050405020304" pitchFamily="18" charset="0"/>
                <a:cs typeface="Calibri" panose="020F0502020204030204" pitchFamily="34" charset="0"/>
              </a:rPr>
              <a:t>Is what I am seeing a real character issue?  Is this going to become a real problem in my child’s life?</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Arial" panose="020B0604020202020204" pitchFamily="34" charset="0"/>
              <a:buChar char="•"/>
            </a:pPr>
            <a:r>
              <a:rPr lang="en-US" sz="3200" dirty="0">
                <a:solidFill>
                  <a:srgbClr val="222222"/>
                </a:solidFill>
                <a:latin typeface="Calibri" panose="020F0502020204030204" pitchFamily="34" charset="0"/>
                <a:ea typeface="Times New Roman" panose="02020603050405020304" pitchFamily="18" charset="0"/>
                <a:cs typeface="Calibri" panose="020F0502020204030204" pitchFamily="34" charset="0"/>
              </a:rPr>
              <a:t>My kid doesn’t make friends well?  Will they be lonely and friendless?</a:t>
            </a:r>
          </a:p>
          <a:p>
            <a:pPr marL="457200" marR="0" lvl="0" indent="-457200">
              <a:lnSpc>
                <a:spcPct val="107000"/>
              </a:lnSpc>
              <a:spcBef>
                <a:spcPts val="0"/>
              </a:spcBef>
              <a:spcAft>
                <a:spcPts val="0"/>
              </a:spcAft>
              <a:buFont typeface="Arial" panose="020B0604020202020204" pitchFamily="34" charset="0"/>
              <a:buChar char="•"/>
            </a:pPr>
            <a:r>
              <a:rPr lang="en-US" sz="3200" dirty="0">
                <a:solidFill>
                  <a:srgbClr val="222222"/>
                </a:solidFill>
                <a:latin typeface="Calibri" panose="020F0502020204030204" pitchFamily="34" charset="0"/>
                <a:ea typeface="Calibri" panose="020F0502020204030204" pitchFamily="34" charset="0"/>
                <a:cs typeface="Calibri" panose="020F0502020204030204" pitchFamily="34" charset="0"/>
              </a:rPr>
              <a:t>Will they have a good future?  Marry well?  Get a decent </a:t>
            </a:r>
            <a:r>
              <a:rPr lang="en-US" sz="3200" dirty="0" smtClean="0">
                <a:solidFill>
                  <a:srgbClr val="222222"/>
                </a:solidFill>
                <a:latin typeface="Calibri" panose="020F0502020204030204" pitchFamily="34" charset="0"/>
                <a:ea typeface="Calibri" panose="020F0502020204030204" pitchFamily="34" charset="0"/>
                <a:cs typeface="Calibri" panose="020F0502020204030204" pitchFamily="34" charset="0"/>
              </a:rPr>
              <a:t>job?</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Arial" panose="020B0604020202020204" pitchFamily="34" charset="0"/>
              <a:buChar char="•"/>
            </a:pPr>
            <a:r>
              <a:rPr lang="en-US" sz="3200" dirty="0">
                <a:solidFill>
                  <a:srgbClr val="222222"/>
                </a:solidFill>
                <a:latin typeface="Calibri" panose="020F0502020204030204" pitchFamily="34" charset="0"/>
                <a:ea typeface="Times New Roman" panose="02020603050405020304" pitchFamily="18" charset="0"/>
                <a:cs typeface="Calibri" panose="020F0502020204030204" pitchFamily="34" charset="0"/>
              </a:rPr>
              <a:t>Will they follow God with their own convictions?</a:t>
            </a:r>
          </a:p>
          <a:p>
            <a:pPr marL="457200" marR="0" lvl="0" indent="-457200">
              <a:lnSpc>
                <a:spcPct val="107000"/>
              </a:lnSpc>
              <a:spcBef>
                <a:spcPts val="0"/>
              </a:spcBef>
              <a:spcAft>
                <a:spcPts val="0"/>
              </a:spcAft>
              <a:buFont typeface="Arial" panose="020B0604020202020204" pitchFamily="34" charset="0"/>
              <a:buChar char="•"/>
            </a:pPr>
            <a:r>
              <a:rPr lang="en-US" sz="3200" dirty="0">
                <a:solidFill>
                  <a:srgbClr val="222222"/>
                </a:solidFill>
                <a:latin typeface="Calibri" panose="020F0502020204030204" pitchFamily="34" charset="0"/>
                <a:ea typeface="Calibri" panose="020F0502020204030204" pitchFamily="34" charset="0"/>
                <a:cs typeface="Calibri" panose="020F0502020204030204" pitchFamily="34" charset="0"/>
              </a:rPr>
              <a:t>Etc., etc., etc.</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99463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6EC7E87-F6C9-49EF-9783-DFC4FE1EC117}"/>
              </a:ext>
            </a:extLst>
          </p:cNvPr>
          <p:cNvSpPr/>
          <p:nvPr/>
        </p:nvSpPr>
        <p:spPr>
          <a:xfrm>
            <a:off x="919162" y="205671"/>
            <a:ext cx="10625138" cy="7879849"/>
          </a:xfrm>
          <a:prstGeom prst="rect">
            <a:avLst/>
          </a:prstGeom>
        </p:spPr>
        <p:txBody>
          <a:bodyPr wrap="square">
            <a:spAutoFit/>
          </a:bodyPr>
          <a:lstStyle/>
          <a:p>
            <a:pPr>
              <a:lnSpc>
                <a:spcPct val="107000"/>
              </a:lnSpc>
            </a:pPr>
            <a:r>
              <a:rPr lang="en-US" sz="3200" dirty="0">
                <a:latin typeface="Calibri" panose="020F0502020204030204" pitchFamily="34" charset="0"/>
                <a:ea typeface="Calibri" panose="020F0502020204030204" pitchFamily="34" charset="0"/>
                <a:cs typeface="Calibri" panose="020F0502020204030204" pitchFamily="34" charset="0"/>
              </a:rPr>
              <a:t>What does fear-based parenting look like?</a:t>
            </a:r>
          </a:p>
          <a:p>
            <a:pPr marL="342900" marR="0" lvl="0" indent="-342900">
              <a:lnSpc>
                <a:spcPct val="107000"/>
              </a:lnSpc>
              <a:spcBef>
                <a:spcPts val="0"/>
              </a:spcBef>
              <a:spcAft>
                <a:spcPts val="0"/>
              </a:spcAft>
              <a:buFont typeface="Symbol" panose="05050102010706020507" pitchFamily="18" charset="2"/>
              <a:buChar char=""/>
            </a:pPr>
            <a:r>
              <a:rPr lang="en-US" sz="3200" dirty="0">
                <a:latin typeface="Calibri" panose="020F0502020204030204" pitchFamily="34" charset="0"/>
                <a:ea typeface="Calibri" panose="020F0502020204030204" pitchFamily="34" charset="0"/>
                <a:cs typeface="Calibri" panose="020F0502020204030204" pitchFamily="34" charset="0"/>
              </a:rPr>
              <a:t>Controlling – believe if we control things, we can manage </a:t>
            </a:r>
            <a:r>
              <a:rPr lang="en-US" sz="3200" dirty="0" smtClean="0">
                <a:latin typeface="Calibri" panose="020F0502020204030204" pitchFamily="34" charset="0"/>
                <a:ea typeface="Calibri" panose="020F0502020204030204" pitchFamily="34" charset="0"/>
                <a:cs typeface="Calibri" panose="020F0502020204030204" pitchFamily="34" charset="0"/>
              </a:rPr>
              <a:t>outcomes.</a:t>
            </a:r>
            <a:endParaRPr lang="en-US" sz="32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latin typeface="Calibri" panose="020F0502020204030204" pitchFamily="34" charset="0"/>
                <a:ea typeface="Calibri" panose="020F0502020204030204" pitchFamily="34" charset="0"/>
                <a:cs typeface="Calibri" panose="020F0502020204030204" pitchFamily="34" charset="0"/>
              </a:rPr>
              <a:t>Over protective – we think we can minimize the harm that may come to them.  Next months parenting meeting.</a:t>
            </a:r>
          </a:p>
          <a:p>
            <a:pPr marL="342900" marR="0" lvl="0" indent="-342900">
              <a:lnSpc>
                <a:spcPct val="107000"/>
              </a:lnSpc>
              <a:spcBef>
                <a:spcPts val="0"/>
              </a:spcBef>
              <a:spcAft>
                <a:spcPts val="0"/>
              </a:spcAft>
              <a:buFont typeface="Symbol" panose="05050102010706020507" pitchFamily="18" charset="2"/>
              <a:buChar char=""/>
            </a:pPr>
            <a:r>
              <a:rPr lang="en-US" sz="3200" dirty="0">
                <a:latin typeface="Calibri" panose="020F0502020204030204" pitchFamily="34" charset="0"/>
                <a:ea typeface="Calibri" panose="020F0502020204030204" pitchFamily="34" charset="0"/>
                <a:cs typeface="Calibri" panose="020F0502020204030204" pitchFamily="34" charset="0"/>
              </a:rPr>
              <a:t>Over directing – pushy.  </a:t>
            </a:r>
            <a:r>
              <a:rPr lang="en-US" sz="3200" dirty="0" smtClean="0">
                <a:latin typeface="Calibri" panose="020F0502020204030204" pitchFamily="34" charset="0"/>
                <a:ea typeface="Calibri" panose="020F0502020204030204" pitchFamily="34" charset="0"/>
                <a:cs typeface="Calibri" panose="020F0502020204030204" pitchFamily="34" charset="0"/>
              </a:rPr>
              <a:t>Remove choices.  You </a:t>
            </a:r>
            <a:r>
              <a:rPr lang="en-US" sz="3200" dirty="0">
                <a:latin typeface="Calibri" panose="020F0502020204030204" pitchFamily="34" charset="0"/>
                <a:ea typeface="Calibri" panose="020F0502020204030204" pitchFamily="34" charset="0"/>
                <a:cs typeface="Calibri" panose="020F0502020204030204" pitchFamily="34" charset="0"/>
              </a:rPr>
              <a:t>should be this, you should do this, you should like this, dislike that…..</a:t>
            </a:r>
          </a:p>
          <a:p>
            <a:pPr marL="342900" indent="-342900">
              <a:lnSpc>
                <a:spcPct val="107000"/>
              </a:lnSpc>
              <a:spcAft>
                <a:spcPts val="800"/>
              </a:spcAft>
              <a:buFont typeface="Symbol" panose="05050102010706020507" pitchFamily="18" charset="2"/>
              <a:buChar char=""/>
            </a:pPr>
            <a:r>
              <a:rPr lang="en-US" sz="3200" dirty="0">
                <a:latin typeface="Calibri" panose="020F0502020204030204" pitchFamily="34" charset="0"/>
                <a:ea typeface="Calibri" panose="020F0502020204030204" pitchFamily="34" charset="0"/>
                <a:cs typeface="Calibri" panose="020F0502020204030204" pitchFamily="34" charset="0"/>
              </a:rPr>
              <a:t>Focusing on the minutia – small things become big things.</a:t>
            </a:r>
          </a:p>
          <a:p>
            <a:pPr marL="342900" indent="-342900">
              <a:lnSpc>
                <a:spcPct val="107000"/>
              </a:lnSpc>
              <a:spcAft>
                <a:spcPts val="800"/>
              </a:spcAft>
              <a:buFont typeface="Symbol" panose="05050102010706020507" pitchFamily="18" charset="2"/>
              <a:buChar char=""/>
            </a:pPr>
            <a:r>
              <a:rPr lang="en-US" sz="3200" dirty="0">
                <a:latin typeface="Calibri" panose="020F0502020204030204" pitchFamily="34" charset="0"/>
                <a:ea typeface="Calibri" panose="020F0502020204030204" pitchFamily="34" charset="0"/>
                <a:cs typeface="Calibri" panose="020F0502020204030204" pitchFamily="34" charset="0"/>
              </a:rPr>
              <a:t>Over “</a:t>
            </a:r>
            <a:r>
              <a:rPr lang="en-US" sz="3200" dirty="0" smtClean="0">
                <a:latin typeface="Calibri" panose="020F0502020204030204" pitchFamily="34" charset="0"/>
                <a:ea typeface="Calibri" panose="020F0502020204030204" pitchFamily="34" charset="0"/>
                <a:cs typeface="Calibri" panose="020F0502020204030204" pitchFamily="34" charset="0"/>
              </a:rPr>
              <a:t>no-</a:t>
            </a:r>
            <a:r>
              <a:rPr lang="en-US" sz="3200" dirty="0" err="1" smtClean="0">
                <a:latin typeface="Calibri" panose="020F0502020204030204" pitchFamily="34" charset="0"/>
                <a:ea typeface="Calibri" panose="020F0502020204030204" pitchFamily="34" charset="0"/>
                <a:cs typeface="Calibri" panose="020F0502020204030204" pitchFamily="34" charset="0"/>
              </a:rPr>
              <a:t>ing</a:t>
            </a:r>
            <a:r>
              <a:rPr lang="en-US" sz="3200" dirty="0" smtClean="0">
                <a:latin typeface="Calibri" panose="020F0502020204030204" pitchFamily="34" charset="0"/>
                <a:ea typeface="Calibri" panose="020F0502020204030204" pitchFamily="34" charset="0"/>
                <a:cs typeface="Calibri" panose="020F0502020204030204" pitchFamily="34" charset="0"/>
              </a:rPr>
              <a:t>.”</a:t>
            </a:r>
            <a:endParaRPr lang="en-US" sz="3200" dirty="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7000"/>
              </a:lnSpc>
              <a:spcAft>
                <a:spcPts val="800"/>
              </a:spcAft>
              <a:buFont typeface="Symbol" panose="05050102010706020507" pitchFamily="18" charset="2"/>
              <a:buChar char=""/>
            </a:pPr>
            <a:r>
              <a:rPr lang="en-US" sz="3200" dirty="0">
                <a:latin typeface="Calibri" panose="020F0502020204030204" pitchFamily="34" charset="0"/>
                <a:ea typeface="Calibri" panose="020F0502020204030204" pitchFamily="34" charset="0"/>
                <a:cs typeface="Calibri" panose="020F0502020204030204" pitchFamily="34" charset="0"/>
              </a:rPr>
              <a:t>Too permissive -  if they like me, they will want to please me. If there are no rules, they won’t rebel.  They will become the little angels that I want them to be!</a:t>
            </a:r>
          </a:p>
          <a:p>
            <a:pPr marL="342900" marR="0" lvl="0" indent="-342900">
              <a:lnSpc>
                <a:spcPct val="107000"/>
              </a:lnSpc>
              <a:spcBef>
                <a:spcPts val="0"/>
              </a:spcBef>
              <a:spcAft>
                <a:spcPts val="800"/>
              </a:spcAft>
              <a:buFont typeface="Symbol" panose="05050102010706020507" pitchFamily="18" charset="2"/>
              <a:buChar char=""/>
            </a:pPr>
            <a:endParaRPr lang="en-US" sz="32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pP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032693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7979257-411E-4F15-9F00-74BBC9BA843C}"/>
              </a:ext>
            </a:extLst>
          </p:cNvPr>
          <p:cNvSpPr txBox="1"/>
          <p:nvPr/>
        </p:nvSpPr>
        <p:spPr>
          <a:xfrm flipH="1">
            <a:off x="914400" y="685800"/>
            <a:ext cx="10587038" cy="6186309"/>
          </a:xfrm>
          <a:prstGeom prst="rect">
            <a:avLst/>
          </a:prstGeom>
          <a:noFill/>
        </p:spPr>
        <p:txBody>
          <a:bodyPr wrap="square" rtlCol="0">
            <a:spAutoFit/>
          </a:bodyPr>
          <a:lstStyle/>
          <a:p>
            <a:r>
              <a:rPr lang="en-US" sz="3600" dirty="0"/>
              <a:t>Results of Fear-Based Parenting:</a:t>
            </a:r>
          </a:p>
          <a:p>
            <a:endParaRPr lang="en-US" sz="3600" dirty="0"/>
          </a:p>
          <a:p>
            <a:pPr marL="571500" indent="-571500">
              <a:buFont typeface="Arial" panose="020B0604020202020204" pitchFamily="34" charset="0"/>
              <a:buChar char="•"/>
            </a:pPr>
            <a:r>
              <a:rPr lang="en-US" sz="3600" dirty="0"/>
              <a:t>Suffocate our kids with our fears by laying on them things they shouldn’t be carrying.</a:t>
            </a:r>
          </a:p>
          <a:p>
            <a:pPr marL="571500" indent="-571500">
              <a:buFont typeface="Arial" panose="020B0604020202020204" pitchFamily="34" charset="0"/>
              <a:buChar char="•"/>
            </a:pPr>
            <a:r>
              <a:rPr lang="en-US" sz="3600" dirty="0" smtClean="0"/>
              <a:t>Makes </a:t>
            </a:r>
            <a:r>
              <a:rPr lang="en-US" sz="3600" dirty="0"/>
              <a:t>them afraid of failing.  And potentially ashamed when they inevitably will.</a:t>
            </a:r>
          </a:p>
          <a:p>
            <a:pPr marL="571500" indent="-571500">
              <a:buFont typeface="Arial" panose="020B0604020202020204" pitchFamily="34" charset="0"/>
              <a:buChar char="•"/>
            </a:pPr>
            <a:r>
              <a:rPr lang="en-US" sz="3600" dirty="0"/>
              <a:t>Breeds distrust between you and your child.  Begins to erode your relationship</a:t>
            </a:r>
            <a:r>
              <a:rPr lang="en-US" sz="3600" dirty="0" smtClean="0"/>
              <a:t>.</a:t>
            </a:r>
          </a:p>
          <a:p>
            <a:pPr marL="571500" indent="-571500">
              <a:buFont typeface="Arial" panose="020B0604020202020204" pitchFamily="34" charset="0"/>
              <a:buChar char="•"/>
            </a:pPr>
            <a:r>
              <a:rPr lang="en-US" sz="3600" dirty="0" smtClean="0"/>
              <a:t>It </a:t>
            </a:r>
            <a:r>
              <a:rPr lang="en-US" sz="3600" dirty="0" smtClean="0"/>
              <a:t>makes God small. </a:t>
            </a:r>
            <a:endParaRPr lang="en-US" sz="3600" dirty="0" smtClean="0"/>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endParaRPr lang="en-US" sz="3600" dirty="0"/>
          </a:p>
        </p:txBody>
      </p:sp>
    </p:spTree>
    <p:extLst>
      <p:ext uri="{BB962C8B-B14F-4D97-AF65-F5344CB8AC3E}">
        <p14:creationId xmlns:p14="http://schemas.microsoft.com/office/powerpoint/2010/main" xmlns="" val="195407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22B9A7-46C9-4870-9953-B6CE93E56012}"/>
              </a:ext>
            </a:extLst>
          </p:cNvPr>
          <p:cNvSpPr>
            <a:spLocks noGrp="1"/>
          </p:cNvSpPr>
          <p:nvPr>
            <p:ph type="title"/>
          </p:nvPr>
        </p:nvSpPr>
        <p:spPr>
          <a:xfrm>
            <a:off x="838200" y="365125"/>
            <a:ext cx="10515600" cy="1325563"/>
          </a:xfrm>
          <a:solidFill>
            <a:schemeClr val="tx2">
              <a:lumMod val="40000"/>
              <a:lumOff val="60000"/>
            </a:schemeClr>
          </a:solidFill>
        </p:spPr>
        <p:txBody>
          <a:bodyPr/>
          <a:lstStyle/>
          <a:p>
            <a:r>
              <a:rPr lang="en-US" dirty="0">
                <a:latin typeface="+mn-lt"/>
              </a:rPr>
              <a:t>Chip – Our Story of Fear</a:t>
            </a:r>
          </a:p>
        </p:txBody>
      </p:sp>
    </p:spTree>
    <p:extLst>
      <p:ext uri="{BB962C8B-B14F-4D97-AF65-F5344CB8AC3E}">
        <p14:creationId xmlns:p14="http://schemas.microsoft.com/office/powerpoint/2010/main" xmlns="" val="4272926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9654427-02A0-4331-A81B-6019B18AC7DE}"/>
              </a:ext>
            </a:extLst>
          </p:cNvPr>
          <p:cNvSpPr/>
          <p:nvPr/>
        </p:nvSpPr>
        <p:spPr>
          <a:xfrm>
            <a:off x="697706" y="1659285"/>
            <a:ext cx="5398294" cy="3539430"/>
          </a:xfrm>
          <a:prstGeom prst="rect">
            <a:avLst/>
          </a:prstGeom>
        </p:spPr>
        <p:txBody>
          <a:bodyPr wrap="square">
            <a:spAutoFit/>
          </a:bodyPr>
          <a:lstStyle/>
          <a:p>
            <a:r>
              <a:rPr lang="en-US" sz="3200" dirty="0">
                <a:solidFill>
                  <a:srgbClr val="000000"/>
                </a:solidFill>
              </a:rPr>
              <a:t>Psalm 56:3-4 </a:t>
            </a:r>
          </a:p>
          <a:p>
            <a:r>
              <a:rPr lang="en-US" sz="3200" b="1" baseline="30000" dirty="0">
                <a:solidFill>
                  <a:srgbClr val="000000"/>
                </a:solidFill>
              </a:rPr>
              <a:t>3 </a:t>
            </a:r>
            <a:r>
              <a:rPr lang="en-US" sz="3200" dirty="0">
                <a:solidFill>
                  <a:srgbClr val="000000"/>
                </a:solidFill>
              </a:rPr>
              <a:t>But when I am afraid,</a:t>
            </a:r>
            <a:br>
              <a:rPr lang="en-US" sz="3200" dirty="0">
                <a:solidFill>
                  <a:srgbClr val="000000"/>
                </a:solidFill>
              </a:rPr>
            </a:br>
            <a:r>
              <a:rPr lang="en-US" sz="3200" dirty="0">
                <a:solidFill>
                  <a:srgbClr val="000000"/>
                </a:solidFill>
              </a:rPr>
              <a:t>I will put my trust in you.</a:t>
            </a:r>
            <a:br>
              <a:rPr lang="en-US" sz="3200" dirty="0">
                <a:solidFill>
                  <a:srgbClr val="000000"/>
                </a:solidFill>
              </a:rPr>
            </a:br>
            <a:r>
              <a:rPr lang="en-US" sz="3200" b="1" baseline="30000" dirty="0">
                <a:solidFill>
                  <a:srgbClr val="000000"/>
                </a:solidFill>
              </a:rPr>
              <a:t>4 </a:t>
            </a:r>
            <a:r>
              <a:rPr lang="en-US" sz="3200" dirty="0">
                <a:solidFill>
                  <a:srgbClr val="000000"/>
                </a:solidFill>
              </a:rPr>
              <a:t>I praise God for what he has promised.  I trust in God, so why should I be afraid? What can mere mortals do to me?</a:t>
            </a:r>
            <a:endParaRPr lang="en-US" sz="3200" b="0" i="0" dirty="0">
              <a:solidFill>
                <a:srgbClr val="000000"/>
              </a:solidFill>
              <a:effectLst/>
            </a:endParaRPr>
          </a:p>
        </p:txBody>
      </p:sp>
      <p:sp>
        <p:nvSpPr>
          <p:cNvPr id="3" name="TextBox 2">
            <a:extLst>
              <a:ext uri="{FF2B5EF4-FFF2-40B4-BE49-F238E27FC236}">
                <a16:creationId xmlns:a16="http://schemas.microsoft.com/office/drawing/2014/main" xmlns="" id="{8E4228FE-EEE9-4126-AA7D-B22E9EDE193C}"/>
              </a:ext>
            </a:extLst>
          </p:cNvPr>
          <p:cNvSpPr txBox="1"/>
          <p:nvPr/>
        </p:nvSpPr>
        <p:spPr>
          <a:xfrm>
            <a:off x="697706" y="571500"/>
            <a:ext cx="9708299" cy="646331"/>
          </a:xfrm>
          <a:prstGeom prst="rect">
            <a:avLst/>
          </a:prstGeom>
          <a:solidFill>
            <a:schemeClr val="tx2">
              <a:lumMod val="40000"/>
              <a:lumOff val="60000"/>
            </a:schemeClr>
          </a:solidFill>
        </p:spPr>
        <p:txBody>
          <a:bodyPr wrap="none" rtlCol="0">
            <a:spAutoFit/>
          </a:bodyPr>
          <a:lstStyle/>
          <a:p>
            <a:r>
              <a:rPr lang="en-US" sz="3600" dirty="0"/>
              <a:t>From Fear to Faith – Entrusting our children to God</a:t>
            </a:r>
          </a:p>
        </p:txBody>
      </p:sp>
      <p:sp>
        <p:nvSpPr>
          <p:cNvPr id="4" name="Rectangle 3">
            <a:extLst>
              <a:ext uri="{FF2B5EF4-FFF2-40B4-BE49-F238E27FC236}">
                <a16:creationId xmlns:a16="http://schemas.microsoft.com/office/drawing/2014/main" xmlns="" id="{C3C39911-CDB5-46CE-85E9-D84DF62E2E03}"/>
              </a:ext>
            </a:extLst>
          </p:cNvPr>
          <p:cNvSpPr/>
          <p:nvPr/>
        </p:nvSpPr>
        <p:spPr>
          <a:xfrm>
            <a:off x="6262687" y="1659285"/>
            <a:ext cx="5398294" cy="4031873"/>
          </a:xfrm>
          <a:prstGeom prst="rect">
            <a:avLst/>
          </a:prstGeom>
        </p:spPr>
        <p:txBody>
          <a:bodyPr wrap="square">
            <a:spAutoFit/>
          </a:bodyPr>
          <a:lstStyle/>
          <a:p>
            <a:r>
              <a:rPr lang="en-US" sz="3200" dirty="0">
                <a:solidFill>
                  <a:srgbClr val="000000"/>
                </a:solidFill>
              </a:rPr>
              <a:t>Psalm 91:1-2 </a:t>
            </a:r>
          </a:p>
          <a:p>
            <a:r>
              <a:rPr lang="en-US" sz="3200" b="1" baseline="30000" dirty="0">
                <a:solidFill>
                  <a:srgbClr val="000000"/>
                </a:solidFill>
              </a:rPr>
              <a:t>1 </a:t>
            </a:r>
            <a:r>
              <a:rPr lang="en-US" sz="3200" dirty="0">
                <a:solidFill>
                  <a:srgbClr val="000000"/>
                </a:solidFill>
              </a:rPr>
              <a:t>Those who live in the shelter of the Most High will find rest in the shadow of the Almighty.</a:t>
            </a:r>
            <a:br>
              <a:rPr lang="en-US" sz="3200" dirty="0">
                <a:solidFill>
                  <a:srgbClr val="000000"/>
                </a:solidFill>
              </a:rPr>
            </a:br>
            <a:r>
              <a:rPr lang="en-US" sz="3200" b="1" baseline="30000" dirty="0">
                <a:solidFill>
                  <a:srgbClr val="000000"/>
                </a:solidFill>
              </a:rPr>
              <a:t>2 </a:t>
            </a:r>
            <a:r>
              <a:rPr lang="en-US" sz="3200" dirty="0">
                <a:solidFill>
                  <a:srgbClr val="000000"/>
                </a:solidFill>
              </a:rPr>
              <a:t>This I declare about the </a:t>
            </a:r>
            <a:r>
              <a:rPr lang="en-US" sz="3200" cap="small" dirty="0">
                <a:solidFill>
                  <a:srgbClr val="000000"/>
                </a:solidFill>
              </a:rPr>
              <a:t>Lord</a:t>
            </a:r>
            <a:r>
              <a:rPr lang="en-US" sz="3200" dirty="0">
                <a:solidFill>
                  <a:srgbClr val="000000"/>
                </a:solidFill>
              </a:rPr>
              <a:t>:</a:t>
            </a:r>
            <a:br>
              <a:rPr lang="en-US" sz="3200" dirty="0">
                <a:solidFill>
                  <a:srgbClr val="000000"/>
                </a:solidFill>
              </a:rPr>
            </a:br>
            <a:r>
              <a:rPr lang="en-US" sz="3200" dirty="0">
                <a:solidFill>
                  <a:srgbClr val="000000"/>
                </a:solidFill>
              </a:rPr>
              <a:t>He alone is my refuge, my place of safety; he is my God, and I trust him.</a:t>
            </a:r>
            <a:endParaRPr lang="en-US" sz="3200" b="0" i="0" dirty="0">
              <a:solidFill>
                <a:srgbClr val="000000"/>
              </a:solidFill>
              <a:effectLst/>
            </a:endParaRPr>
          </a:p>
        </p:txBody>
      </p:sp>
    </p:spTree>
    <p:extLst>
      <p:ext uri="{BB962C8B-B14F-4D97-AF65-F5344CB8AC3E}">
        <p14:creationId xmlns:p14="http://schemas.microsoft.com/office/powerpoint/2010/main" xmlns="" val="2449569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D37AE75-EECE-4F88-90E3-CC3A9E3D2D8F}"/>
              </a:ext>
            </a:extLst>
          </p:cNvPr>
          <p:cNvSpPr/>
          <p:nvPr/>
        </p:nvSpPr>
        <p:spPr>
          <a:xfrm>
            <a:off x="1590674" y="2714536"/>
            <a:ext cx="8110538" cy="3046988"/>
          </a:xfrm>
          <a:prstGeom prst="rect">
            <a:avLst/>
          </a:prstGeom>
        </p:spPr>
        <p:txBody>
          <a:bodyPr wrap="square">
            <a:spAutoFit/>
          </a:bodyPr>
          <a:lstStyle/>
          <a:p>
            <a:r>
              <a:rPr lang="en-US" sz="3200" b="1" baseline="30000" dirty="0"/>
              <a:t>40 </a:t>
            </a:r>
            <a:r>
              <a:rPr lang="en-US" sz="3200" dirty="0"/>
              <a:t>Now when Jesus returned, a crowd welcomed him, for they were all expecting him. </a:t>
            </a:r>
            <a:r>
              <a:rPr lang="en-US" sz="3200" b="1" baseline="30000" dirty="0">
                <a:solidFill>
                  <a:srgbClr val="000000"/>
                </a:solidFill>
              </a:rPr>
              <a:t>41 </a:t>
            </a:r>
            <a:r>
              <a:rPr lang="en-US" sz="3200" dirty="0">
                <a:solidFill>
                  <a:srgbClr val="000000"/>
                </a:solidFill>
              </a:rPr>
              <a:t>Then a man named Jairus, a synagogue leader, came and </a:t>
            </a:r>
            <a:r>
              <a:rPr lang="en-US" sz="3200" u="sng" dirty="0">
                <a:solidFill>
                  <a:srgbClr val="000000"/>
                </a:solidFill>
              </a:rPr>
              <a:t>fell at Jesus’ feet, pleading with him to come to his house</a:t>
            </a:r>
            <a:r>
              <a:rPr lang="en-US" sz="3200" b="1" baseline="30000" dirty="0">
                <a:solidFill>
                  <a:srgbClr val="000000"/>
                </a:solidFill>
              </a:rPr>
              <a:t>42 </a:t>
            </a:r>
            <a:r>
              <a:rPr lang="en-US" sz="3200" dirty="0">
                <a:solidFill>
                  <a:srgbClr val="000000"/>
                </a:solidFill>
              </a:rPr>
              <a:t>because his only daughter, a girl of about twelve, was dying……..</a:t>
            </a:r>
            <a:endParaRPr lang="en-US" sz="3200" dirty="0"/>
          </a:p>
        </p:txBody>
      </p:sp>
      <p:sp>
        <p:nvSpPr>
          <p:cNvPr id="3" name="TextBox 2">
            <a:extLst>
              <a:ext uri="{FF2B5EF4-FFF2-40B4-BE49-F238E27FC236}">
                <a16:creationId xmlns:a16="http://schemas.microsoft.com/office/drawing/2014/main" xmlns="" id="{F073C5E2-71EF-4EEE-B5C6-DAA6CB5AE37C}"/>
              </a:ext>
            </a:extLst>
          </p:cNvPr>
          <p:cNvSpPr txBox="1"/>
          <p:nvPr/>
        </p:nvSpPr>
        <p:spPr>
          <a:xfrm>
            <a:off x="1076324" y="657226"/>
            <a:ext cx="10125075" cy="707886"/>
          </a:xfrm>
          <a:prstGeom prst="rect">
            <a:avLst/>
          </a:prstGeom>
          <a:solidFill>
            <a:schemeClr val="tx2">
              <a:lumMod val="40000"/>
              <a:lumOff val="60000"/>
            </a:schemeClr>
          </a:solidFill>
        </p:spPr>
        <p:txBody>
          <a:bodyPr wrap="square" rtlCol="0">
            <a:spAutoFit/>
          </a:bodyPr>
          <a:lstStyle/>
          <a:p>
            <a:r>
              <a:rPr lang="en-US" sz="4000" dirty="0"/>
              <a:t>1. </a:t>
            </a:r>
            <a:r>
              <a:rPr lang="en-US" sz="4000" dirty="0" err="1"/>
              <a:t>Jarius</a:t>
            </a:r>
            <a:r>
              <a:rPr lang="en-US" sz="4000" dirty="0"/>
              <a:t> – Putting fears in their Proper Place</a:t>
            </a:r>
          </a:p>
        </p:txBody>
      </p:sp>
      <p:sp>
        <p:nvSpPr>
          <p:cNvPr id="4" name="TextBox 3">
            <a:extLst>
              <a:ext uri="{FF2B5EF4-FFF2-40B4-BE49-F238E27FC236}">
                <a16:creationId xmlns:a16="http://schemas.microsoft.com/office/drawing/2014/main" xmlns="" id="{AFDD79F7-8623-4C18-A2F2-BD433EF51D51}"/>
              </a:ext>
            </a:extLst>
          </p:cNvPr>
          <p:cNvSpPr txBox="1"/>
          <p:nvPr/>
        </p:nvSpPr>
        <p:spPr>
          <a:xfrm>
            <a:off x="1590674" y="1845246"/>
            <a:ext cx="3738564" cy="646331"/>
          </a:xfrm>
          <a:prstGeom prst="rect">
            <a:avLst/>
          </a:prstGeom>
          <a:noFill/>
        </p:spPr>
        <p:txBody>
          <a:bodyPr wrap="square" rtlCol="0">
            <a:spAutoFit/>
          </a:bodyPr>
          <a:lstStyle/>
          <a:p>
            <a:r>
              <a:rPr lang="en-US" sz="3600" dirty="0"/>
              <a:t>Luke 8:40-42</a:t>
            </a:r>
          </a:p>
        </p:txBody>
      </p:sp>
    </p:spTree>
    <p:extLst>
      <p:ext uri="{BB962C8B-B14F-4D97-AF65-F5344CB8AC3E}">
        <p14:creationId xmlns:p14="http://schemas.microsoft.com/office/powerpoint/2010/main" xmlns="" val="2100886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D77AE5E-A772-4C98-9D02-64EE1E1F9BDB}"/>
              </a:ext>
            </a:extLst>
          </p:cNvPr>
          <p:cNvSpPr txBox="1"/>
          <p:nvPr/>
        </p:nvSpPr>
        <p:spPr>
          <a:xfrm>
            <a:off x="1033462" y="439341"/>
            <a:ext cx="10125075" cy="707886"/>
          </a:xfrm>
          <a:prstGeom prst="rect">
            <a:avLst/>
          </a:prstGeom>
          <a:solidFill>
            <a:schemeClr val="tx2">
              <a:lumMod val="40000"/>
              <a:lumOff val="60000"/>
            </a:schemeClr>
          </a:solidFill>
        </p:spPr>
        <p:txBody>
          <a:bodyPr wrap="square" rtlCol="0">
            <a:spAutoFit/>
          </a:bodyPr>
          <a:lstStyle/>
          <a:p>
            <a:r>
              <a:rPr lang="en-US" sz="4000" dirty="0"/>
              <a:t>1. </a:t>
            </a:r>
            <a:r>
              <a:rPr lang="en-US" sz="4000" dirty="0" err="1"/>
              <a:t>Jarius</a:t>
            </a:r>
            <a:r>
              <a:rPr lang="en-US" sz="4000" dirty="0"/>
              <a:t> – Putting fears in Proper Place</a:t>
            </a:r>
          </a:p>
        </p:txBody>
      </p:sp>
      <p:sp>
        <p:nvSpPr>
          <p:cNvPr id="3" name="Rectangle 2">
            <a:extLst>
              <a:ext uri="{FF2B5EF4-FFF2-40B4-BE49-F238E27FC236}">
                <a16:creationId xmlns:a16="http://schemas.microsoft.com/office/drawing/2014/main" xmlns="" id="{020B2395-55BE-4B43-A32C-0823FD162107}"/>
              </a:ext>
            </a:extLst>
          </p:cNvPr>
          <p:cNvSpPr/>
          <p:nvPr/>
        </p:nvSpPr>
        <p:spPr>
          <a:xfrm>
            <a:off x="936676" y="1827413"/>
            <a:ext cx="10581429" cy="646331"/>
          </a:xfrm>
          <a:prstGeom prst="rect">
            <a:avLst/>
          </a:prstGeom>
        </p:spPr>
        <p:txBody>
          <a:bodyPr wrap="square">
            <a:spAutoFit/>
          </a:bodyPr>
          <a:lstStyle/>
          <a:p>
            <a:r>
              <a:rPr lang="en-US" sz="3600" dirty="0">
                <a:solidFill>
                  <a:srgbClr val="000000"/>
                </a:solidFill>
              </a:rPr>
              <a:t>Cast all your anxiety on him because he cares for you.</a:t>
            </a:r>
            <a:endParaRPr lang="en-US" sz="3600" dirty="0"/>
          </a:p>
        </p:txBody>
      </p:sp>
      <p:pic>
        <p:nvPicPr>
          <p:cNvPr id="1026" name="Picture 2" descr="Image result for casting a line">
            <a:extLst>
              <a:ext uri="{FF2B5EF4-FFF2-40B4-BE49-F238E27FC236}">
                <a16:creationId xmlns:a16="http://schemas.microsoft.com/office/drawing/2014/main" xmlns="" id="{FFC6E152-93B5-48B9-8842-D5E1AD00744F}"/>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6555" y="2431419"/>
            <a:ext cx="4134695" cy="489366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xmlns="" id="{AE006F67-F4D5-4D17-8B0D-714321256526}"/>
              </a:ext>
            </a:extLst>
          </p:cNvPr>
          <p:cNvSpPr txBox="1"/>
          <p:nvPr/>
        </p:nvSpPr>
        <p:spPr>
          <a:xfrm>
            <a:off x="1033462" y="1371748"/>
            <a:ext cx="3086946" cy="646331"/>
          </a:xfrm>
          <a:prstGeom prst="rect">
            <a:avLst/>
          </a:prstGeom>
          <a:noFill/>
        </p:spPr>
        <p:txBody>
          <a:bodyPr wrap="square" rtlCol="0">
            <a:spAutoFit/>
          </a:bodyPr>
          <a:lstStyle/>
          <a:p>
            <a:r>
              <a:rPr lang="en-US" sz="3600" dirty="0"/>
              <a:t>I Peter 5:7</a:t>
            </a:r>
          </a:p>
        </p:txBody>
      </p:sp>
    </p:spTree>
    <p:extLst>
      <p:ext uri="{BB962C8B-B14F-4D97-AF65-F5344CB8AC3E}">
        <p14:creationId xmlns:p14="http://schemas.microsoft.com/office/powerpoint/2010/main" xmlns="" val="25535013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TotalTime>
  <Words>487</Words>
  <Application>Microsoft Office PowerPoint</Application>
  <PresentationFormat>Custom</PresentationFormat>
  <Paragraphs>61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Chip – Our Story of Fear</vt:lpstr>
      <vt:lpstr>Slide 7</vt:lpstr>
      <vt:lpstr>Slide 8</vt:lpstr>
      <vt:lpstr>Slide 9</vt:lpstr>
      <vt:lpstr>Slide 10</vt:lpstr>
      <vt:lpstr>Slide 11</vt:lpstr>
      <vt:lpstr>Slide 12</vt:lpstr>
      <vt:lpstr>Slide 13</vt:lpstr>
      <vt:lpstr>Slide 14</vt:lpstr>
      <vt:lpstr>Chip – Our Story of Faith</vt:lpstr>
      <vt:lpstr>From Fear to Faith - Entrusting our children to God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Geiser</dc:creator>
  <cp:lastModifiedBy>Geiserk</cp:lastModifiedBy>
  <cp:revision>39</cp:revision>
  <dcterms:created xsi:type="dcterms:W3CDTF">2018-01-24T23:11:12Z</dcterms:created>
  <dcterms:modified xsi:type="dcterms:W3CDTF">2018-02-13T15:31:47Z</dcterms:modified>
</cp:coreProperties>
</file>