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9" r:id="rId11"/>
    <p:sldId id="270" r:id="rId12"/>
    <p:sldId id="272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3" r:id="rId22"/>
    <p:sldId id="285" r:id="rId23"/>
    <p:sldId id="286" r:id="rId24"/>
    <p:sldId id="287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10" r:id="rId44"/>
    <p:sldId id="311" r:id="rId45"/>
    <p:sldId id="312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081" autoAdjust="0"/>
    <p:restoredTop sz="94660"/>
  </p:normalViewPr>
  <p:slideViewPr>
    <p:cSldViewPr snapToGrid="0">
      <p:cViewPr varScale="1">
        <p:scale>
          <a:sx n="42" d="100"/>
          <a:sy n="42" d="100"/>
        </p:scale>
        <p:origin x="6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75A99-83EB-4599-95C1-4D8284F94EE7}" type="datetimeFigureOut">
              <a:rPr lang="en-US" smtClean="0"/>
              <a:t>10/03/18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F9B3-C8F2-49C1-8E5B-15A081854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7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75A99-83EB-4599-95C1-4D8284F94EE7}" type="datetimeFigureOut">
              <a:rPr lang="en-US" smtClean="0"/>
              <a:t>10/03/18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F9B3-C8F2-49C1-8E5B-15A081854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0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75A99-83EB-4599-95C1-4D8284F94EE7}" type="datetimeFigureOut">
              <a:rPr lang="en-US" smtClean="0"/>
              <a:t>10/03/18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F9B3-C8F2-49C1-8E5B-15A081854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71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75A99-83EB-4599-95C1-4D8284F94EE7}" type="datetimeFigureOut">
              <a:rPr lang="en-US" smtClean="0"/>
              <a:t>10/03/18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F9B3-C8F2-49C1-8E5B-15A081854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6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75A99-83EB-4599-95C1-4D8284F94EE7}" type="datetimeFigureOut">
              <a:rPr lang="en-US" smtClean="0"/>
              <a:t>10/03/18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F9B3-C8F2-49C1-8E5B-15A081854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9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75A99-83EB-4599-95C1-4D8284F94EE7}" type="datetimeFigureOut">
              <a:rPr lang="en-US" smtClean="0"/>
              <a:t>10/03/18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F9B3-C8F2-49C1-8E5B-15A081854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8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75A99-83EB-4599-95C1-4D8284F94EE7}" type="datetimeFigureOut">
              <a:rPr lang="en-US" smtClean="0"/>
              <a:t>10/03/18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F9B3-C8F2-49C1-8E5B-15A081854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9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75A99-83EB-4599-95C1-4D8284F94EE7}" type="datetimeFigureOut">
              <a:rPr lang="en-US" smtClean="0"/>
              <a:t>10/03/18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F9B3-C8F2-49C1-8E5B-15A081854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1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75A99-83EB-4599-95C1-4D8284F94EE7}" type="datetimeFigureOut">
              <a:rPr lang="en-US" smtClean="0"/>
              <a:t>10/03/18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F9B3-C8F2-49C1-8E5B-15A081854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7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75A99-83EB-4599-95C1-4D8284F94EE7}" type="datetimeFigureOut">
              <a:rPr lang="en-US" smtClean="0"/>
              <a:t>10/03/18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F9B3-C8F2-49C1-8E5B-15A081854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1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75A99-83EB-4599-95C1-4D8284F94EE7}" type="datetimeFigureOut">
              <a:rPr lang="en-US" smtClean="0"/>
              <a:t>10/03/18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F9B3-C8F2-49C1-8E5B-15A081854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75A99-83EB-4599-95C1-4D8284F94EE7}" type="datetimeFigureOut">
              <a:rPr lang="en-US" smtClean="0"/>
              <a:t>10/03/18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1F9B3-C8F2-49C1-8E5B-15A081854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78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189" y="0"/>
            <a:ext cx="1312143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2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9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23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7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39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51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7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98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08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7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7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90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9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3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27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6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9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90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8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99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76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9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5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2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92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00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41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2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2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57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2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25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4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9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24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4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55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2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0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9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50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5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3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4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8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50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73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1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4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56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6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43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9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9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9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39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38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9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2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5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9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7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21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2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913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00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9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3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9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9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98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8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4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9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8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9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80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8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64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25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9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00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79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9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1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501" y="0"/>
            <a:ext cx="14252027" cy="6871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7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8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43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60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2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70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504" y="0"/>
            <a:ext cx="14231007" cy="6861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79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4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7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1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96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2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90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3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5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73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88" y="0"/>
            <a:ext cx="14223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08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0</Words>
  <Application>Microsoft Office PowerPoint</Application>
  <PresentationFormat>Widescreen</PresentationFormat>
  <Paragraphs>0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xenos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Soundroom1</dc:creator>
  <cp:lastModifiedBy>mcguired</cp:lastModifiedBy>
  <cp:revision>7</cp:revision>
  <dcterms:created xsi:type="dcterms:W3CDTF">2018-09-24T15:52:28Z</dcterms:created>
  <dcterms:modified xsi:type="dcterms:W3CDTF">2018-10-04T01:56:06Z</dcterms:modified>
</cp:coreProperties>
</file>