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48"/>
  </p:notesMasterIdLst>
  <p:handoutMasterIdLst>
    <p:handoutMasterId r:id="rId49"/>
  </p:handoutMasterIdLst>
  <p:sldIdLst>
    <p:sldId id="1087" r:id="rId2"/>
    <p:sldId id="257" r:id="rId3"/>
    <p:sldId id="1081" r:id="rId4"/>
    <p:sldId id="1047" r:id="rId5"/>
    <p:sldId id="1000" r:id="rId6"/>
    <p:sldId id="1104" r:id="rId7"/>
    <p:sldId id="1019" r:id="rId8"/>
    <p:sldId id="1020" r:id="rId9"/>
    <p:sldId id="1050" r:id="rId10"/>
    <p:sldId id="1082" r:id="rId11"/>
    <p:sldId id="1055" r:id="rId12"/>
    <p:sldId id="1021" r:id="rId13"/>
    <p:sldId id="1105" r:id="rId14"/>
    <p:sldId id="1022" r:id="rId15"/>
    <p:sldId id="1008" r:id="rId16"/>
    <p:sldId id="1015" r:id="rId17"/>
    <p:sldId id="1001" r:id="rId18"/>
    <p:sldId id="1083" r:id="rId19"/>
    <p:sldId id="1084" r:id="rId20"/>
    <p:sldId id="1060" r:id="rId21"/>
    <p:sldId id="1079" r:id="rId22"/>
    <p:sldId id="1080" r:id="rId23"/>
    <p:sldId id="1074" r:id="rId24"/>
    <p:sldId id="1075" r:id="rId25"/>
    <p:sldId id="1089" r:id="rId26"/>
    <p:sldId id="1106" r:id="rId27"/>
    <p:sldId id="1090" r:id="rId28"/>
    <p:sldId id="1107" r:id="rId29"/>
    <p:sldId id="1093" r:id="rId30"/>
    <p:sldId id="1091" r:id="rId31"/>
    <p:sldId id="1094" r:id="rId32"/>
    <p:sldId id="1095" r:id="rId33"/>
    <p:sldId id="1096" r:id="rId34"/>
    <p:sldId id="1002" r:id="rId35"/>
    <p:sldId id="1097" r:id="rId36"/>
    <p:sldId id="1098" r:id="rId37"/>
    <p:sldId id="1099" r:id="rId38"/>
    <p:sldId id="1100" r:id="rId39"/>
    <p:sldId id="1101" r:id="rId40"/>
    <p:sldId id="1102" r:id="rId41"/>
    <p:sldId id="1103" r:id="rId42"/>
    <p:sldId id="1068" r:id="rId43"/>
    <p:sldId id="1069" r:id="rId44"/>
    <p:sldId id="1078" r:id="rId45"/>
    <p:sldId id="1073" r:id="rId46"/>
    <p:sldId id="1088" r:id="rId47"/>
  </p:sldIdLst>
  <p:sldSz cx="9144000" cy="5143500" type="screen16x9"/>
  <p:notesSz cx="6858000" cy="914400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b="1" kern="1200">
        <a:solidFill>
          <a:schemeClr val="tx1"/>
        </a:solidFill>
        <a:latin typeface="Times New Roman" pitchFamily="18" charset="0"/>
        <a:ea typeface="+mn-ea"/>
        <a:cs typeface="+mn-cs"/>
      </a:defRPr>
    </a:lvl5pPr>
    <a:lvl6pPr marL="2286000" algn="l" defTabSz="914400" rtl="0" eaLnBrk="1" latinLnBrk="0" hangingPunct="1">
      <a:defRPr b="1" kern="1200">
        <a:solidFill>
          <a:schemeClr val="tx1"/>
        </a:solidFill>
        <a:latin typeface="Times New Roman" pitchFamily="18" charset="0"/>
        <a:ea typeface="+mn-ea"/>
        <a:cs typeface="+mn-cs"/>
      </a:defRPr>
    </a:lvl6pPr>
    <a:lvl7pPr marL="2743200" algn="l" defTabSz="914400" rtl="0" eaLnBrk="1" latinLnBrk="0" hangingPunct="1">
      <a:defRPr b="1" kern="1200">
        <a:solidFill>
          <a:schemeClr val="tx1"/>
        </a:solidFill>
        <a:latin typeface="Times New Roman" pitchFamily="18" charset="0"/>
        <a:ea typeface="+mn-ea"/>
        <a:cs typeface="+mn-cs"/>
      </a:defRPr>
    </a:lvl7pPr>
    <a:lvl8pPr marL="3200400" algn="l" defTabSz="914400" rtl="0" eaLnBrk="1" latinLnBrk="0" hangingPunct="1">
      <a:defRPr b="1" kern="1200">
        <a:solidFill>
          <a:schemeClr val="tx1"/>
        </a:solidFill>
        <a:latin typeface="Times New Roman" pitchFamily="18" charset="0"/>
        <a:ea typeface="+mn-ea"/>
        <a:cs typeface="+mn-cs"/>
      </a:defRPr>
    </a:lvl8pPr>
    <a:lvl9pPr marL="3657600" algn="l" defTabSz="914400" rtl="0" eaLnBrk="1" latinLnBrk="0" hangingPunct="1">
      <a:defRPr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5A00"/>
    <a:srgbClr val="000000"/>
    <a:srgbClr val="00008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4660"/>
  </p:normalViewPr>
  <p:slideViewPr>
    <p:cSldViewPr>
      <p:cViewPr>
        <p:scale>
          <a:sx n="70" d="100"/>
          <a:sy n="70" d="100"/>
        </p:scale>
        <p:origin x="-272" y="-19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8710613"/>
            <a:ext cx="757238" cy="254000"/>
          </a:xfrm>
          <a:prstGeom prst="rect">
            <a:avLst/>
          </a:prstGeom>
          <a:noFill/>
          <a:ln w="12699">
            <a:noFill/>
            <a:miter lim="800000"/>
            <a:headEnd/>
            <a:tailEnd/>
          </a:ln>
          <a:effectLst/>
        </p:spPr>
        <p:txBody>
          <a:bodyPr wrap="none" lIns="87312" tIns="44450" rIns="87312" bIns="44450">
            <a:spAutoFit/>
          </a:bodyPr>
          <a:lstStyle/>
          <a:p>
            <a:pPr defTabSz="868363">
              <a:lnSpc>
                <a:spcPct val="90000"/>
              </a:lnSpc>
            </a:pPr>
            <a:r>
              <a:rPr lang="en-US" sz="1200" b="0">
                <a:latin typeface="Arial" charset="0"/>
              </a:rPr>
              <a:t>Page </a:t>
            </a:r>
            <a:fld id="{B4A77E0E-9012-4E5F-9594-7393947C9EFC}" type="slidenum">
              <a:rPr lang="en-US" sz="1200" b="0">
                <a:latin typeface="Arial" charset="0"/>
              </a:rPr>
              <a:pPr defTabSz="868363">
                <a:lnSpc>
                  <a:spcPct val="90000"/>
                </a:lnSpc>
              </a:pPr>
              <a:t>‹#›</a:t>
            </a:fld>
            <a:endParaRPr lang="en-US" sz="1200" b="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3051175" y="8710613"/>
            <a:ext cx="757238" cy="254000"/>
          </a:xfrm>
          <a:prstGeom prst="rect">
            <a:avLst/>
          </a:prstGeom>
          <a:noFill/>
          <a:ln w="12699">
            <a:noFill/>
            <a:miter lim="800000"/>
            <a:headEnd/>
            <a:tailEnd/>
          </a:ln>
          <a:effectLst/>
        </p:spPr>
        <p:txBody>
          <a:bodyPr wrap="none" lIns="87312" tIns="44450" rIns="87312" bIns="44450">
            <a:spAutoFit/>
          </a:bodyPr>
          <a:lstStyle/>
          <a:p>
            <a:pPr defTabSz="868363">
              <a:lnSpc>
                <a:spcPct val="90000"/>
              </a:lnSpc>
            </a:pPr>
            <a:r>
              <a:rPr lang="en-US" sz="1200" b="0">
                <a:latin typeface="Arial" charset="0"/>
              </a:rPr>
              <a:t>Page </a:t>
            </a:r>
            <a:fld id="{C6C6B917-269B-48CD-8624-9ABEFCF59487}" type="slidenum">
              <a:rPr lang="en-US" sz="1200" b="0">
                <a:latin typeface="Arial" charset="0"/>
              </a:rPr>
              <a:pPr defTabSz="868363">
                <a:lnSpc>
                  <a:spcPct val="90000"/>
                </a:lnSpc>
              </a:pPr>
              <a:t>‹#›</a:t>
            </a:fld>
            <a:endParaRPr lang="en-US" sz="1200" b="0">
              <a:latin typeface="Arial" charset="0"/>
            </a:endParaRPr>
          </a:p>
        </p:txBody>
      </p:sp>
      <p:sp>
        <p:nvSpPr>
          <p:cNvPr id="2051" name="Rectangle 3"/>
          <p:cNvSpPr>
            <a:spLocks noGrp="1" noRot="1" noChangeAspect="1" noChangeArrowheads="1" noTextEdit="1"/>
          </p:cNvSpPr>
          <p:nvPr>
            <p:ph type="sldImg" idx="2"/>
          </p:nvPr>
        </p:nvSpPr>
        <p:spPr bwMode="auto">
          <a:xfrm>
            <a:off x="393700" y="692150"/>
            <a:ext cx="6070600" cy="3416300"/>
          </a:xfrm>
          <a:prstGeom prst="rect">
            <a:avLst/>
          </a:prstGeom>
          <a:noFill/>
          <a:ln w="12699">
            <a:solidFill>
              <a:schemeClr val="tx1"/>
            </a:solidFill>
            <a:miter lim="800000"/>
            <a:headEnd/>
            <a:tailEnd/>
          </a:ln>
          <a:effec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w="12699">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0378E65-3632-467D-9EE0-CBC79FCBFD2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0378E65-3632-467D-9EE0-CBC79FCBFD2D}"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92150"/>
            <a:ext cx="6070600" cy="3416300"/>
          </a:xfrm>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300ABBB7-3467-4B71-91B3-3476F686D8F0}" type="datetimeFigureOut">
              <a:rPr lang="en-US" smtClean="0"/>
              <a:pPr/>
              <a:t>05/12/20</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AD99D1BA-8B3B-4A98-B6BC-F16C211FE324}" type="slidenum">
              <a:rPr lang="en-US" smtClean="0"/>
              <a:pPr/>
              <a:t>‹#›</a:t>
            </a:fld>
            <a:endParaRPr lang="en-US"/>
          </a:p>
        </p:txBody>
      </p:sp>
    </p:spTree>
    <p:extLst>
      <p:ext uri="{BB962C8B-B14F-4D97-AF65-F5344CB8AC3E}">
        <p14:creationId xmlns:p14="http://schemas.microsoft.com/office/powerpoint/2010/main" xmlns="" val="298793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4A"/>
            </a:gs>
          </a:gsLst>
          <a:lin ang="5400000" scaled="1"/>
        </a:gra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0"/>
            <a:ext cx="91440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Slide Title</a:t>
            </a:r>
          </a:p>
        </p:txBody>
      </p:sp>
      <p:sp>
        <p:nvSpPr>
          <p:cNvPr id="31747" name="Rectangle 3"/>
          <p:cNvSpPr>
            <a:spLocks noGrp="1" noChangeArrowheads="1"/>
          </p:cNvSpPr>
          <p:nvPr>
            <p:ph type="body" idx="1"/>
          </p:nvPr>
        </p:nvSpPr>
        <p:spPr bwMode="auto">
          <a:xfrm>
            <a:off x="0" y="1143000"/>
            <a:ext cx="9144000" cy="3657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Lst>
  <p:transition>
    <p:wipe dir="r"/>
  </p:transition>
  <p:timing>
    <p:tnLst>
      <p:par>
        <p:cTn id="1" dur="indefinite" restart="never" nodeType="tmRoot"/>
      </p:par>
    </p:tnLst>
  </p:timing>
  <p:txStyles>
    <p:titleStyle>
      <a:lvl1pPr algn="ctr" rtl="0" eaLnBrk="0" fontAlgn="base" hangingPunct="0">
        <a:lnSpc>
          <a:spcPct val="80000"/>
        </a:lnSpc>
        <a:spcBef>
          <a:spcPct val="0"/>
        </a:spcBef>
        <a:spcAft>
          <a:spcPct val="0"/>
        </a:spcAft>
        <a:defRPr sz="6000" b="0">
          <a:solidFill>
            <a:srgbClr val="CEF1F8"/>
          </a:solidFill>
          <a:effectLst>
            <a:outerShdw blurRad="38100" dist="38100" dir="2700000" algn="tl">
              <a:srgbClr val="000000"/>
            </a:outerShdw>
          </a:effectLst>
          <a:latin typeface="+mj-lt"/>
          <a:ea typeface="+mj-ea"/>
          <a:cs typeface="+mj-cs"/>
        </a:defRPr>
      </a:lvl1pPr>
      <a:lvl2pPr algn="ctr" rtl="0" eaLnBrk="0" fontAlgn="base" hangingPunct="0">
        <a:lnSpc>
          <a:spcPct val="80000"/>
        </a:lnSpc>
        <a:spcBef>
          <a:spcPct val="0"/>
        </a:spcBef>
        <a:spcAft>
          <a:spcPct val="0"/>
        </a:spcAft>
        <a:defRPr sz="6000" b="1">
          <a:solidFill>
            <a:srgbClr val="CEF1F8"/>
          </a:solidFill>
          <a:effectLst>
            <a:outerShdw blurRad="38100" dist="38100" dir="2700000" algn="tl">
              <a:srgbClr val="000000"/>
            </a:outerShdw>
          </a:effectLst>
          <a:latin typeface="Times New Roman" pitchFamily="18" charset="0"/>
        </a:defRPr>
      </a:lvl2pPr>
      <a:lvl3pPr algn="ctr" rtl="0" eaLnBrk="0" fontAlgn="base" hangingPunct="0">
        <a:lnSpc>
          <a:spcPct val="80000"/>
        </a:lnSpc>
        <a:spcBef>
          <a:spcPct val="0"/>
        </a:spcBef>
        <a:spcAft>
          <a:spcPct val="0"/>
        </a:spcAft>
        <a:defRPr sz="6000" b="1">
          <a:solidFill>
            <a:srgbClr val="CEF1F8"/>
          </a:solidFill>
          <a:effectLst>
            <a:outerShdw blurRad="38100" dist="38100" dir="2700000" algn="tl">
              <a:srgbClr val="000000"/>
            </a:outerShdw>
          </a:effectLst>
          <a:latin typeface="Times New Roman" pitchFamily="18" charset="0"/>
        </a:defRPr>
      </a:lvl3pPr>
      <a:lvl4pPr algn="ctr" rtl="0" eaLnBrk="0" fontAlgn="base" hangingPunct="0">
        <a:lnSpc>
          <a:spcPct val="80000"/>
        </a:lnSpc>
        <a:spcBef>
          <a:spcPct val="0"/>
        </a:spcBef>
        <a:spcAft>
          <a:spcPct val="0"/>
        </a:spcAft>
        <a:defRPr sz="6000" b="1">
          <a:solidFill>
            <a:srgbClr val="CEF1F8"/>
          </a:solidFill>
          <a:effectLst>
            <a:outerShdw blurRad="38100" dist="38100" dir="2700000" algn="tl">
              <a:srgbClr val="000000"/>
            </a:outerShdw>
          </a:effectLst>
          <a:latin typeface="Times New Roman" pitchFamily="18" charset="0"/>
        </a:defRPr>
      </a:lvl4pPr>
      <a:lvl5pPr algn="ctr" rtl="0" eaLnBrk="0" fontAlgn="base" hangingPunct="0">
        <a:lnSpc>
          <a:spcPct val="80000"/>
        </a:lnSpc>
        <a:spcBef>
          <a:spcPct val="0"/>
        </a:spcBef>
        <a:spcAft>
          <a:spcPct val="0"/>
        </a:spcAft>
        <a:defRPr sz="6000" b="1">
          <a:solidFill>
            <a:srgbClr val="CEF1F8"/>
          </a:solidFill>
          <a:effectLst>
            <a:outerShdw blurRad="38100" dist="38100" dir="2700000" algn="tl">
              <a:srgbClr val="000000"/>
            </a:outerShdw>
          </a:effectLst>
          <a:latin typeface="Times New Roman" pitchFamily="18" charset="0"/>
        </a:defRPr>
      </a:lvl5pPr>
      <a:lvl6pPr marL="457200" algn="ctr" rtl="0" eaLnBrk="0" fontAlgn="base" hangingPunct="0">
        <a:lnSpc>
          <a:spcPct val="80000"/>
        </a:lnSpc>
        <a:spcBef>
          <a:spcPct val="0"/>
        </a:spcBef>
        <a:spcAft>
          <a:spcPct val="0"/>
        </a:spcAft>
        <a:defRPr sz="6000" b="1">
          <a:solidFill>
            <a:srgbClr val="CEF1F8"/>
          </a:solidFill>
          <a:effectLst>
            <a:outerShdw blurRad="38100" dist="38100" dir="2700000" algn="tl">
              <a:srgbClr val="000000"/>
            </a:outerShdw>
          </a:effectLst>
          <a:latin typeface="Times New Roman" pitchFamily="18" charset="0"/>
        </a:defRPr>
      </a:lvl6pPr>
      <a:lvl7pPr marL="914400" algn="ctr" rtl="0" eaLnBrk="0" fontAlgn="base" hangingPunct="0">
        <a:lnSpc>
          <a:spcPct val="80000"/>
        </a:lnSpc>
        <a:spcBef>
          <a:spcPct val="0"/>
        </a:spcBef>
        <a:spcAft>
          <a:spcPct val="0"/>
        </a:spcAft>
        <a:defRPr sz="6000" b="1">
          <a:solidFill>
            <a:srgbClr val="CEF1F8"/>
          </a:solidFill>
          <a:effectLst>
            <a:outerShdw blurRad="38100" dist="38100" dir="2700000" algn="tl">
              <a:srgbClr val="000000"/>
            </a:outerShdw>
          </a:effectLst>
          <a:latin typeface="Times New Roman" pitchFamily="18" charset="0"/>
        </a:defRPr>
      </a:lvl7pPr>
      <a:lvl8pPr marL="1371600" algn="ctr" rtl="0" eaLnBrk="0" fontAlgn="base" hangingPunct="0">
        <a:lnSpc>
          <a:spcPct val="80000"/>
        </a:lnSpc>
        <a:spcBef>
          <a:spcPct val="0"/>
        </a:spcBef>
        <a:spcAft>
          <a:spcPct val="0"/>
        </a:spcAft>
        <a:defRPr sz="6000" b="1">
          <a:solidFill>
            <a:srgbClr val="CEF1F8"/>
          </a:solidFill>
          <a:effectLst>
            <a:outerShdw blurRad="38100" dist="38100" dir="2700000" algn="tl">
              <a:srgbClr val="000000"/>
            </a:outerShdw>
          </a:effectLst>
          <a:latin typeface="Times New Roman" pitchFamily="18" charset="0"/>
        </a:defRPr>
      </a:lvl8pPr>
      <a:lvl9pPr marL="1828800" algn="ctr" rtl="0" eaLnBrk="0" fontAlgn="base" hangingPunct="0">
        <a:lnSpc>
          <a:spcPct val="80000"/>
        </a:lnSpc>
        <a:spcBef>
          <a:spcPct val="0"/>
        </a:spcBef>
        <a:spcAft>
          <a:spcPct val="0"/>
        </a:spcAft>
        <a:defRPr sz="6000" b="1">
          <a:solidFill>
            <a:srgbClr val="CEF1F8"/>
          </a:solidFill>
          <a:effectLst>
            <a:outerShdw blurRad="38100" dist="38100" dir="2700000" algn="tl">
              <a:srgbClr val="000000"/>
            </a:outerShdw>
          </a:effectLst>
          <a:latin typeface="Times New Roman" pitchFamily="18" charset="0"/>
        </a:defRPr>
      </a:lvl9pPr>
    </p:titleStyle>
    <p:bodyStyle>
      <a:lvl1pPr marL="285750" indent="-285750" algn="l" rtl="0" eaLnBrk="0" fontAlgn="base" hangingPunct="0">
        <a:lnSpc>
          <a:spcPct val="70000"/>
        </a:lnSpc>
        <a:spcBef>
          <a:spcPct val="15000"/>
        </a:spcBef>
        <a:spcAft>
          <a:spcPct val="0"/>
        </a:spcAft>
        <a:buClr>
          <a:schemeClr val="tx2"/>
        </a:buClr>
        <a:buSzPct val="100000"/>
        <a:buFont typeface="Wingdings" pitchFamily="2" charset="2"/>
        <a:buChar char="Ø"/>
        <a:defRPr sz="4400" b="0">
          <a:solidFill>
            <a:schemeClr val="tx1"/>
          </a:solidFill>
          <a:effectLst>
            <a:outerShdw blurRad="38100" dist="38100" dir="2700000" algn="tl">
              <a:srgbClr val="000000"/>
            </a:outerShdw>
          </a:effectLst>
          <a:latin typeface="+mn-lt"/>
          <a:ea typeface="+mn-ea"/>
          <a:cs typeface="+mn-cs"/>
        </a:defRPr>
      </a:lvl1pPr>
      <a:lvl2pPr marL="685800" indent="-228600" algn="l" rtl="0" eaLnBrk="0" fontAlgn="base" hangingPunct="0">
        <a:lnSpc>
          <a:spcPct val="70000"/>
        </a:lnSpc>
        <a:spcBef>
          <a:spcPct val="15000"/>
        </a:spcBef>
        <a:spcAft>
          <a:spcPct val="0"/>
        </a:spcAft>
        <a:buSzPct val="100000"/>
        <a:buChar char="–"/>
        <a:defRPr sz="3600" b="0">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70000"/>
        </a:lnSpc>
        <a:spcBef>
          <a:spcPct val="15000"/>
        </a:spcBef>
        <a:spcAft>
          <a:spcPct val="0"/>
        </a:spcAft>
        <a:buSzPct val="100000"/>
        <a:buChar char="»"/>
        <a:defRPr b="0">
          <a:solidFill>
            <a:schemeClr val="tx1"/>
          </a:solidFill>
          <a:effectLst>
            <a:outerShdw blurRad="38100" dist="38100" dir="2700000" algn="tl">
              <a:srgbClr val="000000"/>
            </a:outerShdw>
          </a:effectLst>
          <a:latin typeface="+mn-lt"/>
        </a:defRPr>
      </a:lvl3pPr>
      <a:lvl4pPr marL="1543050" indent="-171450" algn="l" rtl="0" eaLnBrk="0" fontAlgn="base" hangingPunct="0">
        <a:lnSpc>
          <a:spcPct val="70000"/>
        </a:lnSpc>
        <a:spcBef>
          <a:spcPct val="15000"/>
        </a:spcBef>
        <a:spcAft>
          <a:spcPct val="0"/>
        </a:spcAft>
        <a:buSzPct val="100000"/>
        <a:buChar char="•"/>
        <a:defRPr sz="1400" b="0">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70000"/>
        </a:lnSpc>
        <a:spcBef>
          <a:spcPct val="15000"/>
        </a:spcBef>
        <a:spcAft>
          <a:spcPct val="0"/>
        </a:spcAft>
        <a:buSzPct val="100000"/>
        <a:buChar char="–"/>
        <a:defRPr sz="1400" b="0">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70000"/>
        </a:lnSpc>
        <a:spcBef>
          <a:spcPct val="15000"/>
        </a:spcBef>
        <a:spcAft>
          <a:spcPct val="0"/>
        </a:spcAft>
        <a:buSzPct val="100000"/>
        <a:buChar char="–"/>
        <a:defRPr sz="14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cstate="print"/>
          <a:srcRect/>
          <a:stretch/>
        </p:blipFill>
        <p:spPr>
          <a:xfrm>
            <a:off x="15" y="7"/>
            <a:ext cx="9143985" cy="5143493"/>
          </a:xfrm>
          <a:prstGeom prst="rect">
            <a:avLst/>
          </a:prstGeom>
        </p:spPr>
      </p:pic>
    </p:spTree>
    <p:extLst>
      <p:ext uri="{BB962C8B-B14F-4D97-AF65-F5344CB8AC3E}">
        <p14:creationId xmlns:p14="http://schemas.microsoft.com/office/powerpoint/2010/main" xmlns="" val="2499397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16835"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a:t>
            </a:r>
          </a:p>
        </p:txBody>
      </p:sp>
      <p:sp>
        <p:nvSpPr>
          <p:cNvPr id="1016836" name="Rectangle 4"/>
          <p:cNvSpPr>
            <a:spLocks noChangeArrowheads="1"/>
          </p:cNvSpPr>
          <p:nvPr/>
        </p:nvSpPr>
        <p:spPr bwMode="auto">
          <a:xfrm>
            <a:off x="3276600" y="209550"/>
            <a:ext cx="5784850" cy="48006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15000"/>
              </a:spcBef>
              <a:buClr>
                <a:schemeClr val="tx2"/>
              </a:buClr>
              <a:buSzPct val="100000"/>
              <a:buFont typeface="Wingdings" pitchFamily="2" charset="2"/>
              <a:buChar char="Ø"/>
            </a:pPr>
            <a:r>
              <a:rPr lang="en-US" sz="4000" b="0" dirty="0" smtClean="0">
                <a:effectLst>
                  <a:outerShdw blurRad="38100" dist="38100" dir="2700000" algn="tl">
                    <a:srgbClr val="000000"/>
                  </a:outerShdw>
                </a:effectLst>
              </a:rPr>
              <a:t>Some Rabbis </a:t>
            </a:r>
            <a:r>
              <a:rPr lang="en-US" sz="4000" b="0" dirty="0">
                <a:effectLst>
                  <a:outerShdw blurRad="38100" dist="38100" dir="2700000" algn="tl">
                    <a:srgbClr val="000000"/>
                  </a:outerShdw>
                </a:effectLst>
              </a:rPr>
              <a:t>taught that being a tax collector was an unforgivable state</a:t>
            </a:r>
          </a:p>
          <a:p>
            <a:pPr algn="l">
              <a:lnSpc>
                <a:spcPct val="75000"/>
              </a:lnSpc>
              <a:spcBef>
                <a:spcPct val="15000"/>
              </a:spcBef>
              <a:buClr>
                <a:schemeClr val="tx2"/>
              </a:buClr>
              <a:buSzPct val="100000"/>
              <a:buFont typeface="Wingdings" pitchFamily="2" charset="2"/>
              <a:buChar char="Ø"/>
            </a:pPr>
            <a:r>
              <a:rPr lang="en-US" sz="4000" b="0" dirty="0">
                <a:effectLst>
                  <a:outerShdw blurRad="38100" dist="38100" dir="2700000" algn="tl">
                    <a:srgbClr val="000000"/>
                  </a:outerShdw>
                </a:effectLst>
              </a:rPr>
              <a:t>They were usually quite wealthy, but had no way to spend their money</a:t>
            </a:r>
          </a:p>
          <a:p>
            <a:pPr algn="l">
              <a:lnSpc>
                <a:spcPct val="75000"/>
              </a:lnSpc>
              <a:spcBef>
                <a:spcPct val="15000"/>
              </a:spcBef>
              <a:buClr>
                <a:schemeClr val="tx2"/>
              </a:buClr>
              <a:buSzPct val="100000"/>
              <a:buFont typeface="Wingdings" pitchFamily="2" charset="2"/>
              <a:buChar char="Ø"/>
            </a:pPr>
            <a:r>
              <a:rPr lang="en-US" sz="4000" b="0" dirty="0">
                <a:effectLst>
                  <a:outerShdw blurRad="38100" dist="38100" dir="2700000" algn="tl">
                    <a:srgbClr val="000000"/>
                  </a:outerShdw>
                </a:effectLst>
              </a:rPr>
              <a:t>Therefore, usually had to spend on those who didn’t care where the money came from</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6836">
                                            <p:txEl>
                                              <p:pRg st="1" end="1"/>
                                            </p:txEl>
                                          </p:spTgt>
                                        </p:tgtEl>
                                        <p:attrNameLst>
                                          <p:attrName>style.visibility</p:attrName>
                                        </p:attrNameLst>
                                      </p:cBhvr>
                                      <p:to>
                                        <p:strVal val="visible"/>
                                      </p:to>
                                    </p:set>
                                    <p:animEffect transition="in" filter="wipe(left)">
                                      <p:cBhvr>
                                        <p:cTn id="7" dur="500"/>
                                        <p:tgtEl>
                                          <p:spTgt spid="101683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6836">
                                            <p:txEl>
                                              <p:pRg st="2" end="2"/>
                                            </p:txEl>
                                          </p:spTgt>
                                        </p:tgtEl>
                                        <p:attrNameLst>
                                          <p:attrName>style.visibility</p:attrName>
                                        </p:attrNameLst>
                                      </p:cBhvr>
                                      <p:to>
                                        <p:strVal val="visible"/>
                                      </p:to>
                                    </p:set>
                                    <p:animEffect transition="in" filter="wipe(left)">
                                      <p:cBhvr>
                                        <p:cTn id="12" dur="500"/>
                                        <p:tgtEl>
                                          <p:spTgt spid="10168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16835"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a:t>
            </a:r>
          </a:p>
        </p:txBody>
      </p:sp>
      <p:sp>
        <p:nvSpPr>
          <p:cNvPr id="1016836" name="Rectangle 4"/>
          <p:cNvSpPr>
            <a:spLocks noChangeArrowheads="1"/>
          </p:cNvSpPr>
          <p:nvPr/>
        </p:nvSpPr>
        <p:spPr bwMode="auto">
          <a:xfrm>
            <a:off x="3276600" y="209550"/>
            <a:ext cx="5784850" cy="48006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15000"/>
              </a:spcBef>
              <a:buClr>
                <a:schemeClr val="tx2"/>
              </a:buClr>
              <a:buSzPct val="100000"/>
              <a:buFont typeface="Wingdings" pitchFamily="2" charset="2"/>
              <a:buChar char="Ø"/>
            </a:pPr>
            <a:r>
              <a:rPr lang="en-US" sz="4000" b="0" dirty="0" smtClean="0">
                <a:effectLst>
                  <a:outerShdw blurRad="38100" dist="38100" dir="2700000" algn="tl">
                    <a:srgbClr val="000000"/>
                  </a:outerShdw>
                </a:effectLst>
              </a:rPr>
              <a:t>Rabbis allowed a special dispensation to lie to tax collectors</a:t>
            </a:r>
            <a:endParaRPr lang="en-US" sz="4000" b="0" dirty="0">
              <a:effectLst>
                <a:outerShdw blurRad="38100" dist="38100" dir="2700000" algn="tl">
                  <a:srgbClr val="000000"/>
                </a:outerShdw>
              </a:effectLst>
            </a:endParaRPr>
          </a:p>
          <a:p>
            <a:pPr algn="l">
              <a:lnSpc>
                <a:spcPct val="75000"/>
              </a:lnSpc>
              <a:spcBef>
                <a:spcPct val="15000"/>
              </a:spcBef>
              <a:buClr>
                <a:schemeClr val="tx2"/>
              </a:buClr>
              <a:buSzPct val="100000"/>
              <a:buFont typeface="Wingdings" pitchFamily="2" charset="2"/>
              <a:buChar char="Ø"/>
            </a:pPr>
            <a:r>
              <a:rPr lang="en-US" sz="4000" b="0" dirty="0" smtClean="0">
                <a:effectLst>
                  <a:outerShdw blurRad="38100" dist="38100" dir="2700000" algn="tl">
                    <a:srgbClr val="000000"/>
                  </a:outerShdw>
                </a:effectLst>
              </a:rPr>
              <a:t>Even the Romans hated them. Cicero – Wild beasts in human form</a:t>
            </a:r>
            <a:endParaRPr lang="en-US" sz="4000" b="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6836">
                                            <p:txEl>
                                              <p:pRg st="1" end="1"/>
                                            </p:txEl>
                                          </p:spTgt>
                                        </p:tgtEl>
                                        <p:attrNameLst>
                                          <p:attrName>style.visibility</p:attrName>
                                        </p:attrNameLst>
                                      </p:cBhvr>
                                      <p:to>
                                        <p:strVal val="visible"/>
                                      </p:to>
                                    </p:set>
                                    <p:animEffect transition="in" filter="wipe(left)">
                                      <p:cBhvr>
                                        <p:cTn id="7" dur="500"/>
                                        <p:tgtEl>
                                          <p:spTgt spid="10168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82019"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a:t>
            </a: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82019"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a:t>
            </a:r>
          </a:p>
        </p:txBody>
      </p:sp>
      <p:sp>
        <p:nvSpPr>
          <p:cNvPr id="982020" name="Rectangle 4"/>
          <p:cNvSpPr>
            <a:spLocks noChangeArrowheads="1"/>
          </p:cNvSpPr>
          <p:nvPr/>
        </p:nvSpPr>
        <p:spPr bwMode="auto">
          <a:xfrm>
            <a:off x="1676400" y="3086100"/>
            <a:ext cx="7391400" cy="19240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15000"/>
              </a:spcBef>
              <a:buClr>
                <a:schemeClr val="tx2"/>
              </a:buClr>
              <a:buSzPct val="100000"/>
              <a:buFont typeface="Wingdings" pitchFamily="2" charset="2"/>
              <a:buChar char="Ø"/>
            </a:pPr>
            <a:r>
              <a:rPr lang="en-US" sz="4400" b="0" dirty="0">
                <a:effectLst>
                  <a:outerShdw blurRad="38100" dist="38100" dir="2700000" algn="tl">
                    <a:srgbClr val="000000"/>
                  </a:outerShdw>
                </a:effectLst>
              </a:rPr>
              <a:t>This party was populated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by prostitutes, criminals,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rejects, beggars, drunks—</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 underworld of </a:t>
            </a:r>
            <a:r>
              <a:rPr lang="en-US" sz="4400" b="0" dirty="0" smtClean="0">
                <a:effectLst>
                  <a:outerShdw blurRad="38100" dist="38100" dir="2700000" algn="tl">
                    <a:srgbClr val="000000"/>
                  </a:outerShdw>
                </a:effectLst>
              </a:rPr>
              <a:t>this </a:t>
            </a:r>
            <a:r>
              <a:rPr lang="en-US" sz="4400" b="0" dirty="0">
                <a:effectLst>
                  <a:outerShdw blurRad="38100" dist="38100" dir="2700000" algn="tl">
                    <a:srgbClr val="000000"/>
                  </a:outerShdw>
                </a:effectLst>
              </a:rPr>
              <a:t>culture</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8304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a:t>
            </a:r>
          </a:p>
        </p:txBody>
      </p:sp>
      <p:sp>
        <p:nvSpPr>
          <p:cNvPr id="983044" name="Rectangle 4"/>
          <p:cNvSpPr>
            <a:spLocks noChangeArrowheads="1"/>
          </p:cNvSpPr>
          <p:nvPr/>
        </p:nvSpPr>
        <p:spPr bwMode="auto">
          <a:xfrm>
            <a:off x="1828800" y="3619500"/>
            <a:ext cx="6629400" cy="7810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80000"/>
              </a:lnSpc>
              <a:spcBef>
                <a:spcPct val="15000"/>
              </a:spcBef>
              <a:buClr>
                <a:schemeClr val="tx2"/>
              </a:buClr>
              <a:buSzPct val="100000"/>
              <a:buFont typeface="Wingdings" pitchFamily="2" charset="2"/>
              <a:buChar char="Ø"/>
            </a:pPr>
            <a:r>
              <a:rPr lang="en-US" sz="5400" b="0">
                <a:effectLst>
                  <a:outerShdw blurRad="38100" dist="38100" dir="2700000" algn="tl">
                    <a:srgbClr val="000000"/>
                  </a:outerShdw>
                </a:effectLst>
              </a:rPr>
              <a:t>Probably pretty wild!</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8706"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8707"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a:t>
            </a: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5874"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75875"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(There were many people of this kind among Jesus’ followers.) </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1539"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1888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18884" name="Rectangle 4"/>
          <p:cNvSpPr>
            <a:spLocks noChangeArrowheads="1"/>
          </p:cNvSpPr>
          <p:nvPr/>
        </p:nvSpPr>
        <p:spPr bwMode="auto">
          <a:xfrm>
            <a:off x="3581400" y="1352550"/>
            <a:ext cx="5410200" cy="35814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“The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separated ones”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(Hebrew </a:t>
            </a:r>
            <a:r>
              <a:rPr lang="en-US" sz="4400" b="0" i="1" dirty="0">
                <a:effectLst>
                  <a:outerShdw blurRad="38100" dist="38100" dir="2700000" algn="tl">
                    <a:srgbClr val="000000"/>
                  </a:outerShdw>
                </a:effectLst>
              </a:rPr>
              <a:t>persahin</a:t>
            </a:r>
            <a:r>
              <a:rPr lang="en-US" sz="4400" b="0" dirty="0">
                <a:effectLst>
                  <a:outerShdw blurRad="38100" dist="38100" dir="2700000" algn="tl">
                    <a:srgbClr val="000000"/>
                  </a:outerShdw>
                </a:effectLst>
              </a:rPr>
              <a:t>,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from </a:t>
            </a:r>
            <a:r>
              <a:rPr lang="en-US" sz="4400" b="0" i="1" dirty="0">
                <a:effectLst>
                  <a:outerShdw blurRad="38100" dist="38100" dir="2700000" algn="tl">
                    <a:srgbClr val="000000"/>
                  </a:outerShdw>
                </a:effectLst>
              </a:rPr>
              <a:t>parash</a:t>
            </a:r>
            <a:r>
              <a:rPr lang="en-US" sz="4400" b="0" dirty="0">
                <a:effectLst>
                  <a:outerShdw blurRad="38100" dist="38100" dir="2700000" algn="tl">
                    <a:srgbClr val="000000"/>
                  </a:outerShdw>
                </a:effectLst>
              </a:rPr>
              <a:t>, “to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separate</a:t>
            </a:r>
            <a:r>
              <a:rPr lang="en-US" sz="4400" b="0" dirty="0" smtClean="0">
                <a:effectLst>
                  <a:outerShdw blurRad="38100" dist="38100" dir="2700000" algn="tl">
                    <a:srgbClr val="000000"/>
                  </a:outerShdw>
                </a:effectLst>
              </a:rPr>
              <a:t>”)</a:t>
            </a:r>
            <a:endParaRPr lang="en-US" sz="4400" b="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888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1888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18884" name="Rectangle 4"/>
          <p:cNvSpPr>
            <a:spLocks noChangeArrowheads="1"/>
          </p:cNvSpPr>
          <p:nvPr/>
        </p:nvSpPr>
        <p:spPr bwMode="auto">
          <a:xfrm>
            <a:off x="3581400" y="1352550"/>
            <a:ext cx="5410200" cy="35814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“The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separated ones”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(Hebrew </a:t>
            </a:r>
            <a:r>
              <a:rPr lang="en-US" sz="4400" b="0" i="1" dirty="0">
                <a:effectLst>
                  <a:outerShdw blurRad="38100" dist="38100" dir="2700000" algn="tl">
                    <a:srgbClr val="000000"/>
                  </a:outerShdw>
                </a:effectLst>
              </a:rPr>
              <a:t>persahin</a:t>
            </a:r>
            <a:r>
              <a:rPr lang="en-US" sz="4400" b="0" dirty="0">
                <a:effectLst>
                  <a:outerShdw blurRad="38100" dist="38100" dir="2700000" algn="tl">
                    <a:srgbClr val="000000"/>
                  </a:outerShdw>
                </a:effectLst>
              </a:rPr>
              <a:t>,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from </a:t>
            </a:r>
            <a:r>
              <a:rPr lang="en-US" sz="4400" b="0" i="1" dirty="0">
                <a:effectLst>
                  <a:outerShdw blurRad="38100" dist="38100" dir="2700000" algn="tl">
                    <a:srgbClr val="000000"/>
                  </a:outerShdw>
                </a:effectLst>
              </a:rPr>
              <a:t>parash</a:t>
            </a:r>
            <a:r>
              <a:rPr lang="en-US" sz="4400" b="0" dirty="0">
                <a:effectLst>
                  <a:outerShdw blurRad="38100" dist="38100" dir="2700000" algn="tl">
                    <a:srgbClr val="000000"/>
                  </a:outerShdw>
                </a:effectLst>
              </a:rPr>
              <a:t>, “to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separate”)</a:t>
            </a:r>
          </a:p>
          <a:p>
            <a:pPr algn="l">
              <a:lnSpc>
                <a:spcPct val="75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Separation from evil,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including evil people</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lIns="90488" tIns="44450" rIns="90488" bIns="44450"/>
          <a:lstStyle/>
          <a:p>
            <a:r>
              <a:rPr lang="en-US" sz="8800" dirty="0"/>
              <a:t>Mark 2</a:t>
            </a:r>
            <a:endParaRPr lang="en-US" sz="9800" dirty="0"/>
          </a:p>
        </p:txBody>
      </p:sp>
      <p:sp>
        <p:nvSpPr>
          <p:cNvPr id="5123" name="Rectangle 3"/>
          <p:cNvSpPr>
            <a:spLocks noGrp="1" noChangeArrowheads="1"/>
          </p:cNvSpPr>
          <p:nvPr>
            <p:ph type="body" idx="1"/>
          </p:nvPr>
        </p:nvSpPr>
        <p:spPr>
          <a:xfrm>
            <a:off x="304800" y="2228850"/>
            <a:ext cx="8610600" cy="1485900"/>
          </a:xfrm>
          <a:noFill/>
          <a:ln/>
        </p:spPr>
        <p:txBody>
          <a:bodyPr lIns="90488" tIns="44450" rIns="90488" bIns="44450"/>
          <a:lstStyle/>
          <a:p>
            <a:pPr>
              <a:buFont typeface="Wingdings" pitchFamily="2" charset="2"/>
              <a:buNone/>
            </a:pPr>
            <a:r>
              <a:rPr lang="en-US" sz="7200" dirty="0"/>
              <a:t>Jesus’ </a:t>
            </a:r>
            <a:r>
              <a:rPr lang="en-US" sz="7200" dirty="0" smtClean="0"/>
              <a:t>Subverts </a:t>
            </a:r>
            <a:br>
              <a:rPr lang="en-US" sz="7200" dirty="0" smtClean="0"/>
            </a:br>
            <a:r>
              <a:rPr lang="en-US" sz="7200" dirty="0" smtClean="0"/>
              <a:t>   the Status Quo</a:t>
            </a:r>
            <a:endParaRPr lang="en-US" sz="7200" dirty="0"/>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7"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
        <p:nvSpPr>
          <p:cNvPr id="8" name="Rectangle 8"/>
          <p:cNvSpPr>
            <a:spLocks noChangeArrowheads="1"/>
          </p:cNvSpPr>
          <p:nvPr/>
        </p:nvSpPr>
        <p:spPr bwMode="auto">
          <a:xfrm>
            <a:off x="76200" y="590550"/>
            <a:ext cx="4114800" cy="1695450"/>
          </a:xfrm>
          <a:prstGeom prst="rect">
            <a:avLst/>
          </a:prstGeom>
          <a:gradFill rotWithShape="1">
            <a:gsLst>
              <a:gs pos="0">
                <a:srgbClr val="000000"/>
              </a:gs>
              <a:gs pos="50000">
                <a:srgbClr val="00009E"/>
              </a:gs>
              <a:gs pos="100000">
                <a:srgbClr val="000000"/>
              </a:gs>
            </a:gsLst>
            <a:lin ang="5400000" scaled="1"/>
          </a:gradFill>
          <a:ln w="1905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a:effectLst>
                  <a:outerShdw blurRad="38100" dist="38100" dir="2700000" algn="tl">
                    <a:srgbClr val="000000"/>
                  </a:outerShdw>
                </a:effectLst>
              </a:rPr>
              <a:t>This is the mindset Jesus came to subvert</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
        <p:nvSpPr>
          <p:cNvPr id="8" name="Rectangle 8"/>
          <p:cNvSpPr>
            <a:spLocks noChangeArrowheads="1"/>
          </p:cNvSpPr>
          <p:nvPr/>
        </p:nvSpPr>
        <p:spPr bwMode="auto">
          <a:xfrm>
            <a:off x="76200" y="590550"/>
            <a:ext cx="4114800" cy="1695450"/>
          </a:xfrm>
          <a:prstGeom prst="rect">
            <a:avLst/>
          </a:prstGeom>
          <a:gradFill rotWithShape="1">
            <a:gsLst>
              <a:gs pos="0">
                <a:srgbClr val="000000"/>
              </a:gs>
              <a:gs pos="50000">
                <a:srgbClr val="00009E"/>
              </a:gs>
              <a:gs pos="100000">
                <a:srgbClr val="000000"/>
              </a:gs>
            </a:gsLst>
            <a:lin ang="5400000" scaled="1"/>
          </a:gradFill>
          <a:ln w="1905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a:effectLst>
                  <a:outerShdw blurRad="38100" dist="38100" dir="2700000" algn="tl">
                    <a:srgbClr val="000000"/>
                  </a:outerShdw>
                </a:effectLst>
              </a:rPr>
              <a:t>This is the mindset Jesus came to subvert</a:t>
            </a:r>
          </a:p>
        </p:txBody>
      </p:sp>
      <p:sp>
        <p:nvSpPr>
          <p:cNvPr id="9" name="Rectangle 4"/>
          <p:cNvSpPr>
            <a:spLocks noChangeArrowheads="1"/>
          </p:cNvSpPr>
          <p:nvPr/>
        </p:nvSpPr>
        <p:spPr bwMode="auto">
          <a:xfrm>
            <a:off x="3200400" y="285750"/>
            <a:ext cx="5943600" cy="48387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pPr>
            <a:r>
              <a:rPr lang="en-US" sz="4400" b="0" dirty="0" smtClean="0">
                <a:effectLst>
                  <a:outerShdw blurRad="38100" dist="38100" dir="2700000" algn="tl">
                    <a:srgbClr val="000000"/>
                  </a:outerShdw>
                </a:effectLst>
              </a:rPr>
              <a:t>10 “Two men went to the Temple to pray. One was a Pharisee, and the other was a despised tax collector. </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
        <p:nvSpPr>
          <p:cNvPr id="8" name="Rectangle 8"/>
          <p:cNvSpPr>
            <a:spLocks noChangeArrowheads="1"/>
          </p:cNvSpPr>
          <p:nvPr/>
        </p:nvSpPr>
        <p:spPr bwMode="auto">
          <a:xfrm>
            <a:off x="76200" y="590550"/>
            <a:ext cx="4114800" cy="1695450"/>
          </a:xfrm>
          <a:prstGeom prst="rect">
            <a:avLst/>
          </a:prstGeom>
          <a:gradFill rotWithShape="1">
            <a:gsLst>
              <a:gs pos="0">
                <a:srgbClr val="000000"/>
              </a:gs>
              <a:gs pos="50000">
                <a:srgbClr val="00009E"/>
              </a:gs>
              <a:gs pos="100000">
                <a:srgbClr val="000000"/>
              </a:gs>
            </a:gsLst>
            <a:lin ang="5400000" scaled="1"/>
          </a:gradFill>
          <a:ln w="1905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a:effectLst>
                  <a:outerShdw blurRad="38100" dist="38100" dir="2700000" algn="tl">
                    <a:srgbClr val="000000"/>
                  </a:outerShdw>
                </a:effectLst>
              </a:rPr>
              <a:t>This is the mindset Jesus came to subvert</a:t>
            </a:r>
          </a:p>
        </p:txBody>
      </p:sp>
      <p:sp>
        <p:nvSpPr>
          <p:cNvPr id="9" name="Rectangle 4"/>
          <p:cNvSpPr>
            <a:spLocks noChangeArrowheads="1"/>
          </p:cNvSpPr>
          <p:nvPr/>
        </p:nvSpPr>
        <p:spPr bwMode="auto">
          <a:xfrm>
            <a:off x="3200400" y="285750"/>
            <a:ext cx="5943600" cy="48387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pPr>
            <a:r>
              <a:rPr lang="en-US" sz="4400" b="0" dirty="0" smtClean="0">
                <a:effectLst>
                  <a:outerShdw blurRad="38100" dist="38100" dir="2700000" algn="tl">
                    <a:srgbClr val="000000"/>
                  </a:outerShdw>
                </a:effectLst>
              </a:rPr>
              <a:t>10 “Two men went to the Temple to pray. One was a Pharisee, and the other was a despised tax collector. </a:t>
            </a:r>
          </a:p>
          <a:p>
            <a:pPr algn="l">
              <a:lnSpc>
                <a:spcPct val="70000"/>
              </a:lnSpc>
              <a:spcBef>
                <a:spcPct val="5000"/>
              </a:spcBef>
              <a:buClr>
                <a:schemeClr val="tx2"/>
              </a:buClr>
              <a:buSzPct val="100000"/>
            </a:pPr>
            <a:r>
              <a:rPr lang="en-US" sz="4400" b="0" dirty="0" smtClean="0">
                <a:effectLst>
                  <a:outerShdw blurRad="38100" dist="38100" dir="2700000" algn="tl">
                    <a:srgbClr val="000000"/>
                  </a:outerShdw>
                </a:effectLst>
              </a:rPr>
              <a:t>11 The Pharisee stood by himself and prayed this prayer﻿﻿: ‘I thank you, God, that I am not a sinner like everyone else. </a:t>
            </a: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
        <p:nvSpPr>
          <p:cNvPr id="8" name="Rectangle 8"/>
          <p:cNvSpPr>
            <a:spLocks noChangeArrowheads="1"/>
          </p:cNvSpPr>
          <p:nvPr/>
        </p:nvSpPr>
        <p:spPr bwMode="auto">
          <a:xfrm>
            <a:off x="76200" y="590550"/>
            <a:ext cx="4114800" cy="1695450"/>
          </a:xfrm>
          <a:prstGeom prst="rect">
            <a:avLst/>
          </a:prstGeom>
          <a:gradFill rotWithShape="1">
            <a:gsLst>
              <a:gs pos="0">
                <a:srgbClr val="000000"/>
              </a:gs>
              <a:gs pos="50000">
                <a:srgbClr val="00009E"/>
              </a:gs>
              <a:gs pos="100000">
                <a:srgbClr val="000000"/>
              </a:gs>
            </a:gsLst>
            <a:lin ang="5400000" scaled="1"/>
          </a:gradFill>
          <a:ln w="1905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a:effectLst>
                  <a:outerShdw blurRad="38100" dist="38100" dir="2700000" algn="tl">
                    <a:srgbClr val="000000"/>
                  </a:outerShdw>
                </a:effectLst>
              </a:rPr>
              <a:t>This is the mindset Jesus came to subvert</a:t>
            </a:r>
          </a:p>
        </p:txBody>
      </p:sp>
      <p:sp>
        <p:nvSpPr>
          <p:cNvPr id="9" name="Rectangle 4"/>
          <p:cNvSpPr>
            <a:spLocks noChangeArrowheads="1"/>
          </p:cNvSpPr>
          <p:nvPr/>
        </p:nvSpPr>
        <p:spPr bwMode="auto">
          <a:xfrm>
            <a:off x="3276600" y="209550"/>
            <a:ext cx="5791200" cy="48387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pPr>
            <a:r>
              <a:rPr lang="en-US" sz="4400" b="0" dirty="0" smtClean="0">
                <a:effectLst>
                  <a:outerShdw blurRad="38100" dist="38100" dir="2700000" algn="tl">
                    <a:srgbClr val="000000"/>
                  </a:outerShdw>
                </a:effectLst>
              </a:rPr>
              <a:t>For I don’t cheat, I don’t sin, and I don’t commit adultery. I’m certainly not like that tax collector</a:t>
            </a:r>
            <a:r>
              <a:rPr lang="en-US" sz="4400" b="0" dirty="0" smtClean="0">
                <a:effectLst>
                  <a:outerShdw blurRad="38100" dist="38100" dir="2700000" algn="tl">
                    <a:srgbClr val="000000"/>
                  </a:outerShdw>
                </a:effectLst>
              </a:rPr>
              <a:t>!</a:t>
            </a:r>
            <a:endParaRPr lang="en-US" sz="4400" b="0" dirty="0" smtClean="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
        <p:nvSpPr>
          <p:cNvPr id="8" name="Rectangle 8"/>
          <p:cNvSpPr>
            <a:spLocks noChangeArrowheads="1"/>
          </p:cNvSpPr>
          <p:nvPr/>
        </p:nvSpPr>
        <p:spPr bwMode="auto">
          <a:xfrm>
            <a:off x="76200" y="590550"/>
            <a:ext cx="4114800" cy="1695450"/>
          </a:xfrm>
          <a:prstGeom prst="rect">
            <a:avLst/>
          </a:prstGeom>
          <a:gradFill rotWithShape="1">
            <a:gsLst>
              <a:gs pos="0">
                <a:srgbClr val="000000"/>
              </a:gs>
              <a:gs pos="50000">
                <a:srgbClr val="00009E"/>
              </a:gs>
              <a:gs pos="100000">
                <a:srgbClr val="000000"/>
              </a:gs>
            </a:gsLst>
            <a:lin ang="5400000" scaled="1"/>
          </a:gradFill>
          <a:ln w="1905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a:effectLst>
                  <a:outerShdw blurRad="38100" dist="38100" dir="2700000" algn="tl">
                    <a:srgbClr val="000000"/>
                  </a:outerShdw>
                </a:effectLst>
              </a:rPr>
              <a:t>This is the mindset Jesus came to subvert</a:t>
            </a:r>
          </a:p>
        </p:txBody>
      </p:sp>
      <p:sp>
        <p:nvSpPr>
          <p:cNvPr id="9" name="Rectangle 4"/>
          <p:cNvSpPr>
            <a:spLocks noChangeArrowheads="1"/>
          </p:cNvSpPr>
          <p:nvPr/>
        </p:nvSpPr>
        <p:spPr bwMode="auto">
          <a:xfrm>
            <a:off x="3276600" y="209550"/>
            <a:ext cx="5791200" cy="48387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pPr>
            <a:r>
              <a:rPr lang="en-US" sz="4400" b="0" dirty="0" smtClean="0">
                <a:effectLst>
                  <a:outerShdw blurRad="38100" dist="38100" dir="2700000" algn="tl">
                    <a:srgbClr val="000000"/>
                  </a:outerShdw>
                </a:effectLst>
              </a:rPr>
              <a:t>For I don’t cheat, I don’t sin, and I don’t commit adultery. I’m certainly not like that tax collector! </a:t>
            </a:r>
          </a:p>
          <a:p>
            <a:pPr algn="l">
              <a:lnSpc>
                <a:spcPct val="70000"/>
              </a:lnSpc>
              <a:spcBef>
                <a:spcPct val="5000"/>
              </a:spcBef>
              <a:buClr>
                <a:schemeClr val="tx2"/>
              </a:buClr>
              <a:buSzPct val="100000"/>
            </a:pPr>
            <a:r>
              <a:rPr lang="en-US" sz="4400" b="0" dirty="0" smtClean="0">
                <a:effectLst>
                  <a:outerShdw blurRad="38100" dist="38100" dir="2700000" algn="tl">
                    <a:srgbClr val="000000"/>
                  </a:outerShdw>
                </a:effectLst>
              </a:rPr>
              <a:t>12 I fast twice a week, and I give a tenth of my income.’</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
        <p:nvSpPr>
          <p:cNvPr id="8" name="Rectangle 8"/>
          <p:cNvSpPr>
            <a:spLocks noChangeArrowheads="1"/>
          </p:cNvSpPr>
          <p:nvPr/>
        </p:nvSpPr>
        <p:spPr bwMode="auto">
          <a:xfrm>
            <a:off x="76200" y="590550"/>
            <a:ext cx="4114800" cy="1695450"/>
          </a:xfrm>
          <a:prstGeom prst="rect">
            <a:avLst/>
          </a:prstGeom>
          <a:gradFill rotWithShape="1">
            <a:gsLst>
              <a:gs pos="0">
                <a:srgbClr val="000000"/>
              </a:gs>
              <a:gs pos="50000">
                <a:srgbClr val="00009E"/>
              </a:gs>
              <a:gs pos="100000">
                <a:srgbClr val="000000"/>
              </a:gs>
            </a:gsLst>
            <a:lin ang="5400000" scaled="1"/>
          </a:gradFill>
          <a:ln w="1905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a:effectLst>
                  <a:outerShdw blurRad="38100" dist="38100" dir="2700000" algn="tl">
                    <a:srgbClr val="000000"/>
                  </a:outerShdw>
                </a:effectLst>
              </a:rPr>
              <a:t>This is the mindset Jesus came to subvert</a:t>
            </a:r>
          </a:p>
        </p:txBody>
      </p:sp>
      <p:sp>
        <p:nvSpPr>
          <p:cNvPr id="9" name="Rectangle 4"/>
          <p:cNvSpPr>
            <a:spLocks noChangeArrowheads="1"/>
          </p:cNvSpPr>
          <p:nvPr/>
        </p:nvSpPr>
        <p:spPr bwMode="auto">
          <a:xfrm>
            <a:off x="3276600" y="209550"/>
            <a:ext cx="5791200" cy="48387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pPr>
            <a:r>
              <a:rPr lang="en-US" sz="4400" b="0" dirty="0" smtClean="0">
                <a:effectLst>
                  <a:outerShdw blurRad="38100" dist="38100" dir="2700000" algn="tl">
                    <a:srgbClr val="000000"/>
                  </a:outerShdw>
                </a:effectLst>
              </a:rPr>
              <a:t>13 “But the tax collector stood at a distance and dared not even lift his eyes to heaven as he prayed. Instead, he beat his chest in sorrow, saying, ‘O God, be merciful to me, for I am a sinner.’</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8466"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58467"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dirty="0"/>
              <a:t>Mark 2:13 Then Jesus went out to the lakeshore again and taught the crowds that were coming to him. </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
        <p:nvSpPr>
          <p:cNvPr id="8" name="Rectangle 8"/>
          <p:cNvSpPr>
            <a:spLocks noChangeArrowheads="1"/>
          </p:cNvSpPr>
          <p:nvPr/>
        </p:nvSpPr>
        <p:spPr bwMode="auto">
          <a:xfrm>
            <a:off x="76200" y="590550"/>
            <a:ext cx="4114800" cy="1695450"/>
          </a:xfrm>
          <a:prstGeom prst="rect">
            <a:avLst/>
          </a:prstGeom>
          <a:gradFill rotWithShape="1">
            <a:gsLst>
              <a:gs pos="0">
                <a:srgbClr val="000000"/>
              </a:gs>
              <a:gs pos="50000">
                <a:srgbClr val="00009E"/>
              </a:gs>
              <a:gs pos="100000">
                <a:srgbClr val="000000"/>
              </a:gs>
            </a:gsLst>
            <a:lin ang="5400000" scaled="1"/>
          </a:gradFill>
          <a:ln w="1905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a:effectLst>
                  <a:outerShdw blurRad="38100" dist="38100" dir="2700000" algn="tl">
                    <a:srgbClr val="000000"/>
                  </a:outerShdw>
                </a:effectLst>
              </a:rPr>
              <a:t>This is the mindset Jesus came to subvert</a:t>
            </a:r>
          </a:p>
        </p:txBody>
      </p:sp>
      <p:sp>
        <p:nvSpPr>
          <p:cNvPr id="9" name="Rectangle 4"/>
          <p:cNvSpPr>
            <a:spLocks noChangeArrowheads="1"/>
          </p:cNvSpPr>
          <p:nvPr/>
        </p:nvSpPr>
        <p:spPr bwMode="auto">
          <a:xfrm>
            <a:off x="3352800" y="133350"/>
            <a:ext cx="5638800" cy="48387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pPr>
            <a:r>
              <a:rPr lang="en-US" sz="4400" b="0" dirty="0" smtClean="0">
                <a:effectLst>
                  <a:outerShdw blurRad="38100" dist="38100" dir="2700000" algn="tl">
                    <a:srgbClr val="000000"/>
                  </a:outerShdw>
                </a:effectLst>
              </a:rPr>
              <a:t>14 I tell you, this sinner, not the Pharisee, returned home justified before God. For those who exalt themselves will be humbled, and those who humble themselves will be exalted.”</a:t>
            </a: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
        <p:nvSpPr>
          <p:cNvPr id="8" name="Rectangle 8"/>
          <p:cNvSpPr>
            <a:spLocks noChangeArrowheads="1"/>
          </p:cNvSpPr>
          <p:nvPr/>
        </p:nvSpPr>
        <p:spPr bwMode="auto">
          <a:xfrm>
            <a:off x="76200" y="590550"/>
            <a:ext cx="4114800" cy="1695450"/>
          </a:xfrm>
          <a:prstGeom prst="rect">
            <a:avLst/>
          </a:prstGeom>
          <a:gradFill rotWithShape="1">
            <a:gsLst>
              <a:gs pos="0">
                <a:srgbClr val="000000"/>
              </a:gs>
              <a:gs pos="50000">
                <a:srgbClr val="00009E"/>
              </a:gs>
              <a:gs pos="100000">
                <a:srgbClr val="000000"/>
              </a:gs>
            </a:gsLst>
            <a:lin ang="5400000" scaled="1"/>
          </a:gradFill>
          <a:ln w="1905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a:effectLst>
                  <a:outerShdw blurRad="38100" dist="38100" dir="2700000" algn="tl">
                    <a:srgbClr val="000000"/>
                  </a:outerShdw>
                </a:effectLst>
              </a:rPr>
              <a:t>This is the mindset Jesus came to subvert</a:t>
            </a:r>
          </a:p>
        </p:txBody>
      </p:sp>
      <p:sp>
        <p:nvSpPr>
          <p:cNvPr id="9" name="Rectangle 4"/>
          <p:cNvSpPr>
            <a:spLocks noChangeArrowheads="1"/>
          </p:cNvSpPr>
          <p:nvPr/>
        </p:nvSpPr>
        <p:spPr bwMode="auto">
          <a:xfrm>
            <a:off x="3352800" y="133350"/>
            <a:ext cx="5638800" cy="48387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pPr>
            <a:r>
              <a:rPr lang="en-US" sz="4400" b="0" dirty="0" smtClean="0">
                <a:effectLst>
                  <a:outerShdw blurRad="38100" dist="38100" dir="2700000" algn="tl">
                    <a:srgbClr val="000000"/>
                  </a:outerShdw>
                </a:effectLst>
              </a:rPr>
              <a:t>14 I tell you, this sinner, not the Pharisee, returned home </a:t>
            </a:r>
            <a:r>
              <a:rPr lang="en-US" sz="4400" b="0" u="sng" dirty="0" smtClean="0">
                <a:effectLst>
                  <a:outerShdw blurRad="38100" dist="38100" dir="2700000" algn="tl">
                    <a:srgbClr val="000000"/>
                  </a:outerShdw>
                </a:effectLst>
              </a:rPr>
              <a:t>justified before God</a:t>
            </a:r>
            <a:r>
              <a:rPr lang="en-US" sz="4400" b="0" dirty="0" smtClean="0">
                <a:effectLst>
                  <a:outerShdw blurRad="38100" dist="38100" dir="2700000" algn="tl">
                    <a:srgbClr val="000000"/>
                  </a:outerShdw>
                </a:effectLst>
              </a:rPr>
              <a:t>. For those who exalt themselves will be humbled, and those who humble themselves will be exalted.”</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
        <p:nvSpPr>
          <p:cNvPr id="8" name="Rectangle 8"/>
          <p:cNvSpPr>
            <a:spLocks noChangeArrowheads="1"/>
          </p:cNvSpPr>
          <p:nvPr/>
        </p:nvSpPr>
        <p:spPr bwMode="auto">
          <a:xfrm>
            <a:off x="76200" y="590550"/>
            <a:ext cx="4114800" cy="1695450"/>
          </a:xfrm>
          <a:prstGeom prst="rect">
            <a:avLst/>
          </a:prstGeom>
          <a:gradFill rotWithShape="1">
            <a:gsLst>
              <a:gs pos="0">
                <a:srgbClr val="000000"/>
              </a:gs>
              <a:gs pos="50000">
                <a:srgbClr val="00009E"/>
              </a:gs>
              <a:gs pos="100000">
                <a:srgbClr val="000000"/>
              </a:gs>
            </a:gsLst>
            <a:lin ang="5400000" scaled="1"/>
          </a:gradFill>
          <a:ln w="1905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a:effectLst>
                  <a:outerShdw blurRad="38100" dist="38100" dir="2700000" algn="tl">
                    <a:srgbClr val="000000"/>
                  </a:outerShdw>
                </a:effectLst>
              </a:rPr>
              <a:t>This is the mindset Jesus came to subvert</a:t>
            </a:r>
          </a:p>
        </p:txBody>
      </p:sp>
      <p:sp>
        <p:nvSpPr>
          <p:cNvPr id="9" name="Rectangle 4"/>
          <p:cNvSpPr>
            <a:spLocks noChangeArrowheads="1"/>
          </p:cNvSpPr>
          <p:nvPr/>
        </p:nvSpPr>
        <p:spPr bwMode="auto">
          <a:xfrm>
            <a:off x="3352800" y="133350"/>
            <a:ext cx="5638800" cy="48387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pPr>
            <a:r>
              <a:rPr lang="en-US" sz="4400" b="0" dirty="0" smtClean="0">
                <a:effectLst>
                  <a:outerShdw blurRad="38100" dist="38100" dir="2700000" algn="tl">
                    <a:srgbClr val="000000"/>
                  </a:outerShdw>
                </a:effectLst>
              </a:rPr>
              <a:t>14 I tell you, this sinner, not the Pharisee, returned home </a:t>
            </a:r>
            <a:r>
              <a:rPr lang="en-US" sz="4400" b="0" u="sng" dirty="0" smtClean="0">
                <a:effectLst>
                  <a:outerShdw blurRad="38100" dist="38100" dir="2700000" algn="tl">
                    <a:srgbClr val="000000"/>
                  </a:outerShdw>
                </a:effectLst>
              </a:rPr>
              <a:t>justified before God</a:t>
            </a:r>
            <a:r>
              <a:rPr lang="en-US" sz="4400" b="0" dirty="0" smtClean="0">
                <a:effectLst>
                  <a:outerShdw blurRad="38100" dist="38100" dir="2700000" algn="tl">
                    <a:srgbClr val="000000"/>
                  </a:outerShdw>
                </a:effectLst>
              </a:rPr>
              <a:t>. For those who exalt themselves will be humbled, and those who </a:t>
            </a:r>
            <a:r>
              <a:rPr lang="en-US" sz="4400" b="0" u="sng" dirty="0" smtClean="0">
                <a:effectLst>
                  <a:outerShdw blurRad="38100" dist="38100" dir="2700000" algn="tl">
                    <a:srgbClr val="000000"/>
                  </a:outerShdw>
                </a:effectLst>
              </a:rPr>
              <a:t>humble themselves</a:t>
            </a:r>
            <a:r>
              <a:rPr lang="en-US" sz="4400" b="0" dirty="0" smtClean="0">
                <a:effectLst>
                  <a:outerShdw blurRad="38100" dist="38100" dir="2700000" algn="tl">
                    <a:srgbClr val="000000"/>
                  </a:outerShdw>
                </a:effectLst>
              </a:rPr>
              <a:t> will be exalted.”</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2400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16 But when the teachers of religious law who were Pharisees saw him eating with tax collectors and other sinners, they asked his disciples, “Why does he eat with such scum?”</a:t>
            </a:r>
          </a:p>
        </p:txBody>
      </p:sp>
      <p:sp>
        <p:nvSpPr>
          <p:cNvPr id="1024004" name="Rectangle 4"/>
          <p:cNvSpPr>
            <a:spLocks noChangeArrowheads="1"/>
          </p:cNvSpPr>
          <p:nvPr/>
        </p:nvSpPr>
        <p:spPr bwMode="auto">
          <a:xfrm>
            <a:off x="3200400" y="590550"/>
            <a:ext cx="5791200" cy="4381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Pharisees = fortress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theologians</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Focus on the dangers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posed by evil people</a:t>
            </a:r>
          </a:p>
          <a:p>
            <a:pPr algn="l">
              <a:lnSpc>
                <a:spcPct val="70000"/>
              </a:lnSpc>
              <a:spcBef>
                <a:spcPct val="5000"/>
              </a:spcBef>
              <a:buClr>
                <a:schemeClr val="tx2"/>
              </a:buClr>
              <a:buSzPct val="100000"/>
              <a:buFont typeface="Wingdings" pitchFamily="2" charset="2"/>
              <a:buChar char="Ø"/>
            </a:pPr>
            <a:r>
              <a:rPr lang="en-US" sz="4400" b="0" dirty="0">
                <a:effectLst>
                  <a:outerShdw blurRad="38100" dist="38100" dir="2700000" algn="tl">
                    <a:srgbClr val="000000"/>
                  </a:outerShdw>
                </a:effectLst>
              </a:rPr>
              <a:t>Luke 18 “people who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trusted in themselves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that they were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righteous, and viewed </a:t>
            </a:r>
            <a:br>
              <a:rPr lang="en-US" sz="4400" b="0" dirty="0">
                <a:effectLst>
                  <a:outerShdw blurRad="38100" dist="38100" dir="2700000" algn="tl">
                    <a:srgbClr val="000000"/>
                  </a:outerShdw>
                </a:effectLst>
              </a:rPr>
            </a:br>
            <a:r>
              <a:rPr lang="en-US" sz="4400" b="0" dirty="0">
                <a:effectLst>
                  <a:outerShdw blurRad="38100" dist="38100" dir="2700000" algn="tl">
                    <a:srgbClr val="000000"/>
                  </a:outerShdw>
                </a:effectLst>
              </a:rPr>
              <a:t>  others with </a:t>
            </a:r>
            <a:r>
              <a:rPr lang="en-US" sz="4400" b="0" dirty="0" smtClean="0">
                <a:effectLst>
                  <a:outerShdw blurRad="38100" dist="38100" dir="2700000" algn="tl">
                    <a:srgbClr val="000000"/>
                  </a:outerShdw>
                </a:effectLst>
              </a:rPr>
              <a:t>contempt</a:t>
            </a:r>
            <a:r>
              <a:rPr lang="en-US" sz="4400" b="0" dirty="0">
                <a:effectLst>
                  <a:outerShdw blurRad="38100" dist="38100" dir="2700000" algn="tl">
                    <a:srgbClr val="000000"/>
                  </a:outerShdw>
                </a:effectLst>
              </a:rPr>
              <a:t>”</a:t>
            </a:r>
          </a:p>
        </p:txBody>
      </p:sp>
      <p:sp>
        <p:nvSpPr>
          <p:cNvPr id="5" name="Rectangle 6"/>
          <p:cNvSpPr>
            <a:spLocks noChangeArrowheads="1"/>
          </p:cNvSpPr>
          <p:nvPr/>
        </p:nvSpPr>
        <p:spPr bwMode="auto">
          <a:xfrm>
            <a:off x="3429000" y="2952750"/>
            <a:ext cx="5334000" cy="1981200"/>
          </a:xfrm>
          <a:prstGeom prst="rect">
            <a:avLst/>
          </a:prstGeom>
          <a:noFill/>
          <a:ln w="76200" algn="ctr">
            <a:solidFill>
              <a:schemeClr val="tx2"/>
            </a:solidFill>
            <a:miter lim="800000"/>
            <a:headEnd type="none" w="sm" len="sm"/>
            <a:tailEnd type="none" w="sm" len="sm"/>
          </a:ln>
          <a:effectLst/>
        </p:spPr>
        <p:txBody>
          <a:bodyPr wrap="none" anchor="ctr"/>
          <a:lstStyle/>
          <a:p>
            <a:endParaRPr lang="en-US"/>
          </a:p>
        </p:txBody>
      </p:sp>
      <p:sp>
        <p:nvSpPr>
          <p:cNvPr id="6" name="Oval 6"/>
          <p:cNvSpPr>
            <a:spLocks noChangeArrowheads="1"/>
          </p:cNvSpPr>
          <p:nvPr/>
        </p:nvSpPr>
        <p:spPr bwMode="auto">
          <a:xfrm>
            <a:off x="2971800" y="2571750"/>
            <a:ext cx="609600" cy="68580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85000"/>
              </a:lnSpc>
            </a:pPr>
            <a:r>
              <a:rPr lang="en-US" sz="6000" b="0" dirty="0">
                <a:effectLst>
                  <a:outerShdw blurRad="38100" dist="38100" dir="2700000" algn="tl">
                    <a:srgbClr val="000000"/>
                  </a:outerShdw>
                </a:effectLst>
              </a:rPr>
              <a:t>1</a:t>
            </a:r>
          </a:p>
        </p:txBody>
      </p:sp>
      <p:sp>
        <p:nvSpPr>
          <p:cNvPr id="7" name="Oval 7"/>
          <p:cNvSpPr>
            <a:spLocks noChangeArrowheads="1"/>
          </p:cNvSpPr>
          <p:nvPr/>
        </p:nvSpPr>
        <p:spPr bwMode="auto">
          <a:xfrm>
            <a:off x="6248400" y="3638550"/>
            <a:ext cx="609600" cy="704850"/>
          </a:xfrm>
          <a:prstGeom prst="ellipse">
            <a:avLst/>
          </a:prstGeom>
          <a:solidFill>
            <a:schemeClr val="bg1"/>
          </a:solidFill>
          <a:ln w="57150" algn="ctr">
            <a:solidFill>
              <a:schemeClr val="tx1"/>
            </a:solidFill>
            <a:round/>
            <a:headEnd type="none" w="sm" len="sm"/>
            <a:tailEnd type="none" w="sm" len="sm"/>
          </a:ln>
          <a:effectLst/>
        </p:spPr>
        <p:txBody>
          <a:bodyPr wrap="none" anchor="ctr"/>
          <a:lstStyle/>
          <a:p>
            <a:pPr>
              <a:lnSpc>
                <a:spcPct val="90000"/>
              </a:lnSpc>
            </a:pPr>
            <a:r>
              <a:rPr lang="en-US" sz="6000">
                <a:effectLst>
                  <a:outerShdw blurRad="38100" dist="38100" dir="2700000" algn="tl">
                    <a:srgbClr val="000000"/>
                  </a:outerShdw>
                </a:effectLst>
              </a:rPr>
              <a:t>2</a:t>
            </a:r>
          </a:p>
        </p:txBody>
      </p:sp>
      <p:sp>
        <p:nvSpPr>
          <p:cNvPr id="8" name="Rectangle 8"/>
          <p:cNvSpPr>
            <a:spLocks noChangeArrowheads="1"/>
          </p:cNvSpPr>
          <p:nvPr/>
        </p:nvSpPr>
        <p:spPr bwMode="auto">
          <a:xfrm>
            <a:off x="76200" y="590550"/>
            <a:ext cx="4114800" cy="1695450"/>
          </a:xfrm>
          <a:prstGeom prst="rect">
            <a:avLst/>
          </a:prstGeom>
          <a:gradFill rotWithShape="1">
            <a:gsLst>
              <a:gs pos="0">
                <a:srgbClr val="000000"/>
              </a:gs>
              <a:gs pos="50000">
                <a:srgbClr val="00009E"/>
              </a:gs>
              <a:gs pos="100000">
                <a:srgbClr val="000000"/>
              </a:gs>
            </a:gsLst>
            <a:lin ang="5400000" scaled="1"/>
          </a:gradFill>
          <a:ln w="1905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a:effectLst>
                  <a:outerShdw blurRad="38100" dist="38100" dir="2700000" algn="tl">
                    <a:srgbClr val="000000"/>
                  </a:outerShdw>
                </a:effectLst>
              </a:rPr>
              <a:t>This is the mindset Jesus came to subvert</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2563" name="Rectangle 3"/>
          <p:cNvSpPr>
            <a:spLocks noGrp="1" noChangeArrowheads="1"/>
          </p:cNvSpPr>
          <p:nvPr>
            <p:ph type="body" idx="1"/>
          </p:nvPr>
        </p:nvSpPr>
        <p:spPr>
          <a:xfrm>
            <a:off x="0" y="971550"/>
            <a:ext cx="9144000" cy="3657600"/>
          </a:xfrm>
          <a:noFill/>
          <a:ln/>
        </p:spPr>
        <p:txBody>
          <a:bodyPr lIns="90488" tIns="44450" rIns="90488" bIns="44450"/>
          <a:lstStyle/>
          <a:p>
            <a:pPr>
              <a:buNone/>
            </a:pPr>
            <a:r>
              <a:rPr lang="en-US" sz="4800" dirty="0"/>
              <a:t>17 When Jesus heard this, he told them, </a:t>
            </a:r>
            <a:r>
              <a:rPr lang="en-US" sz="4800" dirty="0" smtClean="0"/>
              <a:t>“It is not those who are healthy who need a physician, but those who are sick. </a:t>
            </a:r>
            <a:r>
              <a:rPr lang="en-US" sz="4800" dirty="0"/>
              <a:t>I have not come to call those who think they are righteous, but those who know they are sinners.” </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2563" name="Rectangle 3"/>
          <p:cNvSpPr>
            <a:spLocks noGrp="1" noChangeArrowheads="1"/>
          </p:cNvSpPr>
          <p:nvPr>
            <p:ph type="body" idx="1"/>
          </p:nvPr>
        </p:nvSpPr>
        <p:spPr>
          <a:xfrm>
            <a:off x="0" y="971550"/>
            <a:ext cx="9144000" cy="3657600"/>
          </a:xfrm>
          <a:noFill/>
          <a:ln/>
        </p:spPr>
        <p:txBody>
          <a:bodyPr lIns="90488" tIns="44450" rIns="90488" bIns="44450"/>
          <a:lstStyle/>
          <a:p>
            <a:pPr>
              <a:buNone/>
            </a:pPr>
            <a:r>
              <a:rPr lang="en-US" sz="4800" dirty="0"/>
              <a:t>17 When Jesus heard this, he told them, </a:t>
            </a:r>
            <a:r>
              <a:rPr lang="en-US" sz="4800" dirty="0" smtClean="0"/>
              <a:t>“It is not those who are healthy who need a physician, but those who are sick. </a:t>
            </a:r>
            <a:r>
              <a:rPr lang="en-US" sz="4800" dirty="0"/>
              <a:t>I have not come to call those who think they are righteous, but those who know they are sinners.” </a:t>
            </a:r>
          </a:p>
        </p:txBody>
      </p:sp>
      <p:sp>
        <p:nvSpPr>
          <p:cNvPr id="4" name="Rectangle 4"/>
          <p:cNvSpPr>
            <a:spLocks noChangeArrowheads="1"/>
          </p:cNvSpPr>
          <p:nvPr/>
        </p:nvSpPr>
        <p:spPr bwMode="auto">
          <a:xfrm>
            <a:off x="2362200" y="3638550"/>
            <a:ext cx="6705600" cy="14287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None/>
            </a:pPr>
            <a:r>
              <a:rPr lang="en-US" sz="4400" b="0" dirty="0">
                <a:effectLst>
                  <a:outerShdw blurRad="38100" dist="38100" dir="2700000" algn="tl">
                    <a:srgbClr val="000000"/>
                  </a:outerShdw>
                </a:effectLst>
              </a:rPr>
              <a:t>Jesus hadn’t come to build a fort against </a:t>
            </a:r>
            <a:r>
              <a:rPr lang="en-US" sz="4400" b="0" dirty="0" smtClean="0">
                <a:effectLst>
                  <a:outerShdw blurRad="38100" dist="38100" dir="2700000" algn="tl">
                    <a:srgbClr val="000000"/>
                  </a:outerShdw>
                </a:effectLst>
              </a:rPr>
              <a:t>sinners—he </a:t>
            </a:r>
            <a:r>
              <a:rPr lang="en-US" sz="4400" b="0" dirty="0">
                <a:effectLst>
                  <a:outerShdw blurRad="38100" dist="38100" dir="2700000" algn="tl">
                    <a:srgbClr val="000000"/>
                  </a:outerShdw>
                </a:effectLst>
              </a:rPr>
              <a:t>had come to find them!</a:t>
            </a: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2563" name="Rectangle 3"/>
          <p:cNvSpPr>
            <a:spLocks noGrp="1" noChangeArrowheads="1"/>
          </p:cNvSpPr>
          <p:nvPr>
            <p:ph type="body" idx="1"/>
          </p:nvPr>
        </p:nvSpPr>
        <p:spPr>
          <a:xfrm>
            <a:off x="0" y="971550"/>
            <a:ext cx="9144000" cy="3657600"/>
          </a:xfrm>
          <a:noFill/>
          <a:ln/>
        </p:spPr>
        <p:txBody>
          <a:bodyPr lIns="90488" tIns="44450" rIns="90488" bIns="44450"/>
          <a:lstStyle/>
          <a:p>
            <a:pPr>
              <a:buNone/>
            </a:pPr>
            <a:r>
              <a:rPr lang="en-US" sz="4800" dirty="0"/>
              <a:t>17 When Jesus heard this, he told them, </a:t>
            </a:r>
            <a:r>
              <a:rPr lang="en-US" sz="4800" dirty="0" smtClean="0"/>
              <a:t>“It is not those who are healthy who need a physician, but those who are sick. </a:t>
            </a:r>
            <a:r>
              <a:rPr lang="en-US" sz="4800" dirty="0"/>
              <a:t>I have not come to call those who think they are righteous, but those who know they are sinners.” </a:t>
            </a:r>
          </a:p>
        </p:txBody>
      </p:sp>
      <p:sp>
        <p:nvSpPr>
          <p:cNvPr id="4" name="Rectangle 4"/>
          <p:cNvSpPr>
            <a:spLocks noChangeArrowheads="1"/>
          </p:cNvSpPr>
          <p:nvPr/>
        </p:nvSpPr>
        <p:spPr bwMode="auto">
          <a:xfrm>
            <a:off x="2362200" y="3638550"/>
            <a:ext cx="6705600" cy="14287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5000"/>
              </a:spcBef>
              <a:buClr>
                <a:schemeClr val="tx2"/>
              </a:buClr>
              <a:buSzPct val="100000"/>
              <a:buFont typeface="Wingdings" pitchFamily="2" charset="2"/>
              <a:buNone/>
            </a:pPr>
            <a:r>
              <a:rPr lang="en-US" sz="4400" b="0" dirty="0">
                <a:effectLst>
                  <a:outerShdw blurRad="38100" dist="38100" dir="2700000" algn="tl">
                    <a:srgbClr val="000000"/>
                  </a:outerShdw>
                </a:effectLst>
              </a:rPr>
              <a:t>Jesus hadn’t come to build a fort against </a:t>
            </a:r>
            <a:r>
              <a:rPr lang="en-US" sz="4400" b="0" dirty="0" smtClean="0">
                <a:effectLst>
                  <a:outerShdw blurRad="38100" dist="38100" dir="2700000" algn="tl">
                    <a:srgbClr val="000000"/>
                  </a:outerShdw>
                </a:effectLst>
              </a:rPr>
              <a:t>sinners—he </a:t>
            </a:r>
            <a:r>
              <a:rPr lang="en-US" sz="4400" b="0" dirty="0">
                <a:effectLst>
                  <a:outerShdw blurRad="38100" dist="38100" dir="2700000" algn="tl">
                    <a:srgbClr val="000000"/>
                  </a:outerShdw>
                </a:effectLst>
              </a:rPr>
              <a:t>had come to find them!</a:t>
            </a: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2563" name="Rectangle 3"/>
          <p:cNvSpPr>
            <a:spLocks noGrp="1" noChangeArrowheads="1"/>
          </p:cNvSpPr>
          <p:nvPr>
            <p:ph type="body" idx="1"/>
          </p:nvPr>
        </p:nvSpPr>
        <p:spPr>
          <a:xfrm>
            <a:off x="0" y="971550"/>
            <a:ext cx="9144000" cy="3657600"/>
          </a:xfrm>
          <a:noFill/>
          <a:ln/>
        </p:spPr>
        <p:txBody>
          <a:bodyPr lIns="90488" tIns="44450" rIns="90488" bIns="44450"/>
          <a:lstStyle/>
          <a:p>
            <a:pPr>
              <a:buNone/>
            </a:pPr>
            <a:r>
              <a:rPr lang="en-US" sz="4800" dirty="0"/>
              <a:t>17 When Jesus heard this, he told them, </a:t>
            </a:r>
            <a:r>
              <a:rPr lang="en-US" sz="4800" dirty="0" smtClean="0"/>
              <a:t>“It is not those who are healthy who need a physician, but those who are sick. </a:t>
            </a:r>
            <a:r>
              <a:rPr lang="en-US" sz="4800" dirty="0"/>
              <a:t>I have not come to call those who think they are righteous, but those who know they are sinners.” </a:t>
            </a:r>
          </a:p>
        </p:txBody>
      </p:sp>
      <p:sp>
        <p:nvSpPr>
          <p:cNvPr id="5" name="Rectangle 4"/>
          <p:cNvSpPr>
            <a:spLocks noChangeArrowheads="1"/>
          </p:cNvSpPr>
          <p:nvPr/>
        </p:nvSpPr>
        <p:spPr bwMode="auto">
          <a:xfrm>
            <a:off x="2286000" y="3924300"/>
            <a:ext cx="6705600" cy="10858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400" b="0">
                <a:effectLst>
                  <a:outerShdw blurRad="38100" dist="38100" dir="2700000" algn="tl">
                    <a:srgbClr val="000000"/>
                  </a:outerShdw>
                </a:effectLst>
              </a:rPr>
              <a:t>Jesus wasn’t just tolerating these people, he loved them!</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2563" name="Rectangle 3"/>
          <p:cNvSpPr>
            <a:spLocks noGrp="1" noChangeArrowheads="1"/>
          </p:cNvSpPr>
          <p:nvPr>
            <p:ph type="body" idx="1"/>
          </p:nvPr>
        </p:nvSpPr>
        <p:spPr>
          <a:xfrm>
            <a:off x="0" y="971550"/>
            <a:ext cx="9144000" cy="3657600"/>
          </a:xfrm>
          <a:noFill/>
          <a:ln/>
        </p:spPr>
        <p:txBody>
          <a:bodyPr lIns="90488" tIns="44450" rIns="90488" bIns="44450"/>
          <a:lstStyle/>
          <a:p>
            <a:pPr>
              <a:buNone/>
            </a:pPr>
            <a:r>
              <a:rPr lang="en-US" sz="4800" dirty="0"/>
              <a:t>17 When Jesus heard this, he told them, </a:t>
            </a:r>
            <a:r>
              <a:rPr lang="en-US" sz="4800" dirty="0" smtClean="0"/>
              <a:t>“It is not those who are healthy who need a physician, but those who are sick. </a:t>
            </a:r>
            <a:r>
              <a:rPr lang="en-US" sz="4800" dirty="0"/>
              <a:t>I have not come to call those who think they are righteous, but those who know they are sinners.” </a:t>
            </a:r>
          </a:p>
        </p:txBody>
      </p:sp>
      <p:sp>
        <p:nvSpPr>
          <p:cNvPr id="6" name="Rectangle 4"/>
          <p:cNvSpPr>
            <a:spLocks noChangeArrowheads="1"/>
          </p:cNvSpPr>
          <p:nvPr/>
        </p:nvSpPr>
        <p:spPr bwMode="auto">
          <a:xfrm>
            <a:off x="2209800" y="3943350"/>
            <a:ext cx="6781800" cy="10668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400" b="0" dirty="0" smtClean="0">
                <a:effectLst>
                  <a:outerShdw blurRad="38100" dist="38100" dir="2700000" algn="tl">
                    <a:srgbClr val="000000"/>
                  </a:outerShdw>
                </a:effectLst>
              </a:rPr>
              <a:t>He’s not </a:t>
            </a:r>
            <a:r>
              <a:rPr lang="en-US" sz="4400" b="0" dirty="0">
                <a:effectLst>
                  <a:outerShdw blurRad="38100" dist="38100" dir="2700000" algn="tl">
                    <a:srgbClr val="000000"/>
                  </a:outerShdw>
                </a:effectLst>
              </a:rPr>
              <a:t>saying sinful people have nothing to worry about</a:t>
            </a:r>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2563" name="Rectangle 3"/>
          <p:cNvSpPr>
            <a:spLocks noGrp="1" noChangeArrowheads="1"/>
          </p:cNvSpPr>
          <p:nvPr>
            <p:ph type="body" idx="1"/>
          </p:nvPr>
        </p:nvSpPr>
        <p:spPr>
          <a:xfrm>
            <a:off x="0" y="971550"/>
            <a:ext cx="9144000" cy="3657600"/>
          </a:xfrm>
          <a:noFill/>
          <a:ln/>
        </p:spPr>
        <p:txBody>
          <a:bodyPr lIns="90488" tIns="44450" rIns="90488" bIns="44450"/>
          <a:lstStyle/>
          <a:p>
            <a:pPr>
              <a:buNone/>
            </a:pPr>
            <a:r>
              <a:rPr lang="en-US" sz="4800" dirty="0"/>
              <a:t>17 When Jesus heard this, he told them, </a:t>
            </a:r>
            <a:r>
              <a:rPr lang="en-US" sz="4800" dirty="0" smtClean="0"/>
              <a:t>“It is not those who are healthy who need a physician, but those who are sick. </a:t>
            </a:r>
            <a:r>
              <a:rPr lang="en-US" sz="4800" dirty="0"/>
              <a:t>I have not come to call those who think they are righteous, but those who know they are sinners.” </a:t>
            </a:r>
          </a:p>
        </p:txBody>
      </p:sp>
      <p:sp>
        <p:nvSpPr>
          <p:cNvPr id="5" name="Rectangle 4"/>
          <p:cNvSpPr>
            <a:spLocks noChangeArrowheads="1"/>
          </p:cNvSpPr>
          <p:nvPr/>
        </p:nvSpPr>
        <p:spPr bwMode="auto">
          <a:xfrm>
            <a:off x="1676400" y="3505200"/>
            <a:ext cx="7391400" cy="15811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400" b="0" dirty="0">
                <a:effectLst>
                  <a:outerShdw blurRad="38100" dist="38100" dir="2700000" algn="tl">
                    <a:srgbClr val="000000"/>
                  </a:outerShdw>
                </a:effectLst>
              </a:rPr>
              <a:t>Mat. 9:13 “But go and learn what this means: ‘I desire compassion, and not </a:t>
            </a:r>
            <a:r>
              <a:rPr lang="en-US" sz="4400" b="0" dirty="0" smtClean="0">
                <a:effectLst>
                  <a:outerShdw blurRad="38100" dist="38100" dir="2700000" algn="tl">
                    <a:srgbClr val="000000"/>
                  </a:outerShdw>
                </a:effectLst>
              </a:rPr>
              <a:t>sacrifice.’”</a:t>
            </a:r>
            <a:endParaRPr lang="en-US" sz="4400" b="0" dirty="0">
              <a:effectLst>
                <a:outerShdw blurRad="38100" dist="38100" dir="2700000" algn="tl">
                  <a:srgbClr val="000000"/>
                </a:outerShdw>
              </a:effectLst>
            </a:endParaRPr>
          </a:p>
        </p:txBody>
      </p:sp>
      <p:sp>
        <p:nvSpPr>
          <p:cNvPr id="7" name="Rectangle 6"/>
          <p:cNvSpPr>
            <a:spLocks noChangeArrowheads="1"/>
          </p:cNvSpPr>
          <p:nvPr/>
        </p:nvSpPr>
        <p:spPr bwMode="auto">
          <a:xfrm>
            <a:off x="7467600" y="3124200"/>
            <a:ext cx="1524000" cy="3810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3200" b="0" dirty="0" smtClean="0">
                <a:effectLst>
                  <a:outerShdw blurRad="38100" dist="38100" dir="2700000" algn="tl">
                    <a:srgbClr val="000000"/>
                  </a:outerShdw>
                </a:effectLst>
              </a:rPr>
              <a:t>Hosea 6</a:t>
            </a:r>
            <a:endParaRPr lang="en-US" sz="3200" b="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08643"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dirty="0"/>
              <a:t>Mark 2:13 Then Jesus went out to the lakeshore again and taught the crowds that were coming to him. </a:t>
            </a:r>
          </a:p>
          <a:p>
            <a:pPr>
              <a:buFont typeface="Wingdings" pitchFamily="2" charset="2"/>
              <a:buNone/>
            </a:pPr>
            <a:r>
              <a:rPr lang="en-US" dirty="0"/>
              <a:t>14 As he walked along, he saw Levi son of </a:t>
            </a:r>
            <a:r>
              <a:rPr lang="en-US" dirty="0" err="1"/>
              <a:t>Alphaeus</a:t>
            </a:r>
            <a:r>
              <a:rPr lang="en-US" dirty="0"/>
              <a:t> sitting at his tax collector’s booth. “Follow me and be my disciple,” Jesus said to him. So Levi got up and followed him.</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2563" name="Rectangle 3"/>
          <p:cNvSpPr>
            <a:spLocks noGrp="1" noChangeArrowheads="1"/>
          </p:cNvSpPr>
          <p:nvPr>
            <p:ph type="body" idx="1"/>
          </p:nvPr>
        </p:nvSpPr>
        <p:spPr>
          <a:xfrm>
            <a:off x="0" y="971550"/>
            <a:ext cx="9144000" cy="3657600"/>
          </a:xfrm>
          <a:noFill/>
          <a:ln/>
        </p:spPr>
        <p:txBody>
          <a:bodyPr lIns="90488" tIns="44450" rIns="90488" bIns="44450"/>
          <a:lstStyle/>
          <a:p>
            <a:pPr>
              <a:buNone/>
            </a:pPr>
            <a:r>
              <a:rPr lang="en-US" sz="4800" dirty="0"/>
              <a:t>17 When Jesus heard this, he told them, </a:t>
            </a:r>
            <a:r>
              <a:rPr lang="en-US" sz="4800" dirty="0" smtClean="0"/>
              <a:t>“It is not those who are healthy who need a physician, but those who are sick. </a:t>
            </a:r>
            <a:r>
              <a:rPr lang="en-US" sz="4800" dirty="0"/>
              <a:t>I have not come to call those who think they are righteous, but those who know they are sinners.” </a:t>
            </a:r>
          </a:p>
        </p:txBody>
      </p:sp>
      <p:sp>
        <p:nvSpPr>
          <p:cNvPr id="6" name="Rectangle 4"/>
          <p:cNvSpPr>
            <a:spLocks noChangeArrowheads="1"/>
          </p:cNvSpPr>
          <p:nvPr/>
        </p:nvSpPr>
        <p:spPr bwMode="auto">
          <a:xfrm>
            <a:off x="2362200" y="3486150"/>
            <a:ext cx="6705600" cy="15811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400" b="0" dirty="0">
                <a:effectLst>
                  <a:outerShdw blurRad="38100" dist="38100" dir="2700000" algn="tl">
                    <a:srgbClr val="000000"/>
                  </a:outerShdw>
                </a:effectLst>
              </a:rPr>
              <a:t>These guys didn’t care about Matthew or his </a:t>
            </a:r>
            <a:r>
              <a:rPr lang="en-US" sz="4400" b="0" dirty="0" smtClean="0">
                <a:effectLst>
                  <a:outerShdw blurRad="38100" dist="38100" dir="2700000" algn="tl">
                    <a:srgbClr val="000000"/>
                  </a:outerShdw>
                </a:effectLst>
              </a:rPr>
              <a:t>friends</a:t>
            </a:r>
            <a:endParaRPr lang="en-US" sz="4400" b="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62"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2563" name="Rectangle 3"/>
          <p:cNvSpPr>
            <a:spLocks noGrp="1" noChangeArrowheads="1"/>
          </p:cNvSpPr>
          <p:nvPr>
            <p:ph type="body" idx="1"/>
          </p:nvPr>
        </p:nvSpPr>
        <p:spPr>
          <a:xfrm>
            <a:off x="0" y="971550"/>
            <a:ext cx="9144000" cy="3657600"/>
          </a:xfrm>
          <a:noFill/>
          <a:ln/>
        </p:spPr>
        <p:txBody>
          <a:bodyPr lIns="90488" tIns="44450" rIns="90488" bIns="44450"/>
          <a:lstStyle/>
          <a:p>
            <a:pPr>
              <a:buNone/>
            </a:pPr>
            <a:r>
              <a:rPr lang="en-US" sz="4800" dirty="0"/>
              <a:t>17 When Jesus heard this, he told them, </a:t>
            </a:r>
            <a:r>
              <a:rPr lang="en-US" sz="4800" dirty="0" smtClean="0"/>
              <a:t>“It is not those who are healthy who need a physician, but those who are sick. </a:t>
            </a:r>
            <a:r>
              <a:rPr lang="en-US" sz="4800" dirty="0"/>
              <a:t>I have not come to call those who think they are righteous, but those who know they are sinners.” </a:t>
            </a:r>
          </a:p>
        </p:txBody>
      </p:sp>
      <p:sp>
        <p:nvSpPr>
          <p:cNvPr id="6" name="Rectangle 4"/>
          <p:cNvSpPr>
            <a:spLocks noChangeArrowheads="1"/>
          </p:cNvSpPr>
          <p:nvPr/>
        </p:nvSpPr>
        <p:spPr bwMode="auto">
          <a:xfrm>
            <a:off x="2362200" y="3486150"/>
            <a:ext cx="6705600" cy="15811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400" b="0" dirty="0">
                <a:effectLst>
                  <a:outerShdw blurRad="38100" dist="38100" dir="2700000" algn="tl">
                    <a:srgbClr val="000000"/>
                  </a:outerShdw>
                </a:effectLst>
              </a:rPr>
              <a:t>These guys didn’t care about Matthew or his friends</a:t>
            </a:r>
          </a:p>
          <a:p>
            <a:pPr algn="l">
              <a:lnSpc>
                <a:spcPct val="75000"/>
              </a:lnSpc>
              <a:spcBef>
                <a:spcPct val="5000"/>
              </a:spcBef>
              <a:buClr>
                <a:schemeClr val="tx2"/>
              </a:buClr>
              <a:buSzPct val="100000"/>
              <a:buFont typeface="Wingdings" pitchFamily="2" charset="2"/>
              <a:buNone/>
            </a:pPr>
            <a:r>
              <a:rPr lang="en-US" sz="4400" b="0" dirty="0">
                <a:effectLst>
                  <a:outerShdw blurRad="38100" dist="38100" dir="2700000" algn="tl">
                    <a:srgbClr val="000000"/>
                  </a:outerShdw>
                </a:effectLst>
              </a:rPr>
              <a:t>We should be like Jesus</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2194"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32195"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17 When Jesus heard this, he told them, “Healthy people don’t need a doctor—sick people do. I have not come to call those who think they are righteous, but those who know they are sinners.” </a:t>
            </a:r>
          </a:p>
        </p:txBody>
      </p:sp>
      <p:sp>
        <p:nvSpPr>
          <p:cNvPr id="1032196" name="Rectangle 4"/>
          <p:cNvSpPr>
            <a:spLocks noChangeArrowheads="1"/>
          </p:cNvSpPr>
          <p:nvPr/>
        </p:nvSpPr>
        <p:spPr bwMode="auto">
          <a:xfrm>
            <a:off x="0" y="0"/>
            <a:ext cx="9144000" cy="5143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dirty="0">
                <a:effectLst>
                  <a:outerShdw blurRad="38100" dist="38100" dir="2700000" algn="tl">
                    <a:srgbClr val="000000"/>
                  </a:outerShdw>
                </a:effectLst>
              </a:rPr>
              <a:t>Application</a:t>
            </a:r>
            <a:r>
              <a:rPr lang="en-US" sz="4800" b="0" dirty="0" smtClean="0">
                <a:effectLst>
                  <a:outerShdw blurRad="38100" dist="38100" dir="2700000" algn="tl">
                    <a:srgbClr val="000000"/>
                  </a:outerShdw>
                </a:effectLst>
              </a:rPr>
              <a:t>:</a:t>
            </a:r>
            <a:br>
              <a:rPr lang="en-US" sz="4800" b="0" dirty="0" smtClean="0">
                <a:effectLst>
                  <a:outerShdw blurRad="38100" dist="38100" dir="2700000" algn="tl">
                    <a:srgbClr val="000000"/>
                  </a:outerShdw>
                </a:effectLst>
              </a:rPr>
            </a:br>
            <a:endParaRPr lang="en-US" sz="2000" b="0" dirty="0">
              <a:effectLst>
                <a:outerShdw blurRad="38100" dist="38100" dir="2700000" algn="tl">
                  <a:srgbClr val="000000"/>
                </a:outerShdw>
              </a:effectLst>
            </a:endParaRPr>
          </a:p>
          <a:p>
            <a:pPr algn="l">
              <a:lnSpc>
                <a:spcPct val="70000"/>
              </a:lnSpc>
              <a:spcBef>
                <a:spcPct val="10000"/>
              </a:spcBef>
              <a:buClr>
                <a:schemeClr val="tx2"/>
              </a:buClr>
              <a:buSzPct val="100000"/>
              <a:buFont typeface="Wingdings" pitchFamily="2" charset="2"/>
              <a:buChar char="Ø"/>
            </a:pPr>
            <a:r>
              <a:rPr lang="en-US" sz="4800" b="0" dirty="0" smtClean="0">
                <a:effectLst>
                  <a:outerShdw blurRad="38100" dist="38100" dir="2700000" algn="tl">
                    <a:srgbClr val="000000"/>
                  </a:outerShdw>
                </a:effectLst>
              </a:rPr>
              <a:t>In Mark 2, </a:t>
            </a:r>
            <a:r>
              <a:rPr lang="en-US" sz="4800" b="0" dirty="0">
                <a:effectLst>
                  <a:outerShdw blurRad="38100" dist="38100" dir="2700000" algn="tl">
                    <a:srgbClr val="000000"/>
                  </a:outerShdw>
                </a:effectLst>
              </a:rPr>
              <a:t>we see </a:t>
            </a:r>
            <a:r>
              <a:rPr lang="en-US" sz="4800" b="0" dirty="0" smtClean="0">
                <a:effectLst>
                  <a:outerShdw blurRad="38100" dist="38100" dir="2700000" algn="tl">
                    <a:srgbClr val="000000"/>
                  </a:outerShdw>
                </a:effectLst>
              </a:rPr>
              <a:t>the </a:t>
            </a:r>
            <a:r>
              <a:rPr lang="en-US" sz="4800" b="0" dirty="0">
                <a:effectLst>
                  <a:outerShdw blurRad="38100" dist="38100" dir="2700000" algn="tl">
                    <a:srgbClr val="000000"/>
                  </a:outerShdw>
                </a:effectLst>
              </a:rPr>
              <a:t>collision of </a:t>
            </a:r>
            <a:r>
              <a:rPr lang="en-US" sz="4800" b="0" dirty="0" smtClean="0">
                <a:effectLst>
                  <a:outerShdw blurRad="38100" dist="38100" dir="2700000" algn="tl">
                    <a:srgbClr val="000000"/>
                  </a:outerShdw>
                </a:effectLst>
              </a:rPr>
              <a:t/>
            </a:r>
            <a:br>
              <a:rPr lang="en-US" sz="4800" b="0" dirty="0" smtClean="0">
                <a:effectLst>
                  <a:outerShdw blurRad="38100" dist="38100" dir="2700000" algn="tl">
                    <a:srgbClr val="000000"/>
                  </a:outerShdw>
                </a:effectLst>
              </a:rPr>
            </a:br>
            <a:r>
              <a:rPr lang="en-US" sz="4800" b="0" dirty="0" smtClean="0">
                <a:effectLst>
                  <a:outerShdw blurRad="38100" dist="38100" dir="2700000" algn="tl">
                    <a:srgbClr val="000000"/>
                  </a:outerShdw>
                </a:effectLst>
              </a:rPr>
              <a:t>   fortress </a:t>
            </a:r>
            <a:r>
              <a:rPr lang="en-US" sz="4800" b="0" dirty="0">
                <a:effectLst>
                  <a:outerShdw blurRad="38100" dist="38100" dir="2700000" algn="tl">
                    <a:srgbClr val="000000"/>
                  </a:outerShdw>
                </a:effectLst>
              </a:rPr>
              <a:t>theology </a:t>
            </a:r>
            <a:r>
              <a:rPr lang="en-US" sz="4800" b="0" dirty="0" smtClean="0">
                <a:effectLst>
                  <a:outerShdw blurRad="38100" dist="38100" dir="2700000" algn="tl">
                    <a:srgbClr val="000000"/>
                  </a:outerShdw>
                </a:effectLst>
              </a:rPr>
              <a:t>and </a:t>
            </a:r>
            <a:r>
              <a:rPr lang="en-US" sz="4800" b="0" dirty="0">
                <a:effectLst>
                  <a:outerShdw blurRad="38100" dist="38100" dir="2700000" algn="tl">
                    <a:srgbClr val="000000"/>
                  </a:outerShdw>
                </a:effectLst>
              </a:rPr>
              <a:t>outreaching </a:t>
            </a:r>
            <a:r>
              <a:rPr lang="en-US" sz="4800" b="0" dirty="0" smtClean="0">
                <a:effectLst>
                  <a:outerShdw blurRad="38100" dist="38100" dir="2700000" algn="tl">
                    <a:srgbClr val="000000"/>
                  </a:outerShdw>
                </a:effectLst>
              </a:rPr>
              <a:t/>
            </a:r>
            <a:br>
              <a:rPr lang="en-US" sz="4800" b="0" dirty="0" smtClean="0">
                <a:effectLst>
                  <a:outerShdw blurRad="38100" dist="38100" dir="2700000" algn="tl">
                    <a:srgbClr val="000000"/>
                  </a:outerShdw>
                </a:effectLst>
              </a:rPr>
            </a:br>
            <a:r>
              <a:rPr lang="en-US" sz="4800" b="0" dirty="0" smtClean="0">
                <a:effectLst>
                  <a:outerShdw blurRad="38100" dist="38100" dir="2700000" algn="tl">
                    <a:srgbClr val="000000"/>
                  </a:outerShdw>
                </a:effectLst>
              </a:rPr>
              <a:t>   spiritual love</a:t>
            </a:r>
            <a:endParaRPr lang="en-US" sz="4800" b="0" dirty="0">
              <a:effectLst>
                <a:outerShdw blurRad="38100" dist="38100" dir="2700000" algn="tl">
                  <a:srgbClr val="000000"/>
                </a:outerShdw>
              </a:effectLst>
            </a:endParaRPr>
          </a:p>
          <a:p>
            <a:pPr algn="l">
              <a:lnSpc>
                <a:spcPct val="70000"/>
              </a:lnSpc>
              <a:spcBef>
                <a:spcPct val="10000"/>
              </a:spcBef>
              <a:buClr>
                <a:schemeClr val="tx2"/>
              </a:buClr>
              <a:buSzPct val="100000"/>
              <a:buFont typeface="Wingdings" pitchFamily="2" charset="2"/>
              <a:buChar char="Ø"/>
            </a:pPr>
            <a:r>
              <a:rPr lang="en-US" sz="4800" b="0" dirty="0">
                <a:effectLst>
                  <a:outerShdw blurRad="38100" dist="38100" dir="2700000" algn="tl">
                    <a:srgbClr val="000000"/>
                  </a:outerShdw>
                </a:effectLst>
              </a:rPr>
              <a:t>Fortress theology is self- </a:t>
            </a:r>
            <a:br>
              <a:rPr lang="en-US" sz="4800" b="0" dirty="0">
                <a:effectLst>
                  <a:outerShdw blurRad="38100" dist="38100" dir="2700000" algn="tl">
                    <a:srgbClr val="000000"/>
                  </a:outerShdw>
                </a:effectLst>
              </a:rPr>
            </a:br>
            <a:r>
              <a:rPr lang="en-US" sz="4800" b="0" dirty="0">
                <a:effectLst>
                  <a:outerShdw blurRad="38100" dist="38100" dir="2700000" algn="tl">
                    <a:srgbClr val="000000"/>
                  </a:outerShdw>
                </a:effectLst>
              </a:rPr>
              <a:t>   righteous, accusing, and mean-</a:t>
            </a:r>
            <a:br>
              <a:rPr lang="en-US" sz="4800" b="0" dirty="0">
                <a:effectLst>
                  <a:outerShdw blurRad="38100" dist="38100" dir="2700000" algn="tl">
                    <a:srgbClr val="000000"/>
                  </a:outerShdw>
                </a:effectLst>
              </a:rPr>
            </a:br>
            <a:r>
              <a:rPr lang="en-US" sz="4800" b="0" dirty="0">
                <a:effectLst>
                  <a:outerShdw blurRad="38100" dist="38100" dir="2700000" algn="tl">
                    <a:srgbClr val="000000"/>
                  </a:outerShdw>
                </a:effectLst>
              </a:rPr>
              <a:t>   spirited</a:t>
            </a:r>
          </a:p>
          <a:p>
            <a:pPr algn="l">
              <a:lnSpc>
                <a:spcPct val="70000"/>
              </a:lnSpc>
              <a:spcBef>
                <a:spcPct val="10000"/>
              </a:spcBef>
              <a:buClr>
                <a:schemeClr val="tx2"/>
              </a:buClr>
              <a:buSzPct val="100000"/>
              <a:buFont typeface="Wingdings" pitchFamily="2" charset="2"/>
              <a:buChar char="Ø"/>
            </a:pPr>
            <a:r>
              <a:rPr lang="en-US" sz="4800" b="0" dirty="0">
                <a:effectLst>
                  <a:outerShdw blurRad="38100" dist="38100" dir="2700000" algn="tl">
                    <a:srgbClr val="000000"/>
                  </a:outerShdw>
                </a:effectLst>
              </a:rPr>
              <a:t>Jesus’ outreaching love seeks </a:t>
            </a:r>
            <a:br>
              <a:rPr lang="en-US" sz="4800" b="0" dirty="0">
                <a:effectLst>
                  <a:outerShdw blurRad="38100" dist="38100" dir="2700000" algn="tl">
                    <a:srgbClr val="000000"/>
                  </a:outerShdw>
                </a:effectLst>
              </a:rPr>
            </a:br>
            <a:r>
              <a:rPr lang="en-US" sz="4800" b="0" dirty="0">
                <a:effectLst>
                  <a:outerShdw blurRad="38100" dist="38100" dir="2700000" algn="tl">
                    <a:srgbClr val="000000"/>
                  </a:outerShdw>
                </a:effectLst>
              </a:rPr>
              <a:t>   out those who admit their need</a:t>
            </a: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2196">
                                            <p:txEl>
                                              <p:pRg st="1" end="1"/>
                                            </p:txEl>
                                          </p:spTgt>
                                        </p:tgtEl>
                                        <p:attrNameLst>
                                          <p:attrName>style.visibility</p:attrName>
                                        </p:attrNameLst>
                                      </p:cBhvr>
                                      <p:to>
                                        <p:strVal val="visible"/>
                                      </p:to>
                                    </p:set>
                                    <p:animEffect transition="in" filter="wipe(left)">
                                      <p:cBhvr>
                                        <p:cTn id="7" dur="500"/>
                                        <p:tgtEl>
                                          <p:spTgt spid="103219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2196">
                                            <p:txEl>
                                              <p:pRg st="2" end="2"/>
                                            </p:txEl>
                                          </p:spTgt>
                                        </p:tgtEl>
                                        <p:attrNameLst>
                                          <p:attrName>style.visibility</p:attrName>
                                        </p:attrNameLst>
                                      </p:cBhvr>
                                      <p:to>
                                        <p:strVal val="visible"/>
                                      </p:to>
                                    </p:set>
                                    <p:animEffect transition="in" filter="wipe(left)">
                                      <p:cBhvr>
                                        <p:cTn id="12" dur="500"/>
                                        <p:tgtEl>
                                          <p:spTgt spid="103219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32196">
                                            <p:txEl>
                                              <p:pRg st="3" end="3"/>
                                            </p:txEl>
                                          </p:spTgt>
                                        </p:tgtEl>
                                        <p:attrNameLst>
                                          <p:attrName>style.visibility</p:attrName>
                                        </p:attrNameLst>
                                      </p:cBhvr>
                                      <p:to>
                                        <p:strVal val="visible"/>
                                      </p:to>
                                    </p:set>
                                    <p:animEffect transition="in" filter="wipe(left)">
                                      <p:cBhvr>
                                        <p:cTn id="17" dur="500"/>
                                        <p:tgtEl>
                                          <p:spTgt spid="1032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33219"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17 When Jesus heard this, he told them, “Healthy people don’t need a doctor—sick people do. I have not come to call those who think they are righteous, but those who know they are sinners.” </a:t>
            </a:r>
          </a:p>
        </p:txBody>
      </p:sp>
      <p:sp>
        <p:nvSpPr>
          <p:cNvPr id="1033220" name="Rectangle 4"/>
          <p:cNvSpPr>
            <a:spLocks noChangeArrowheads="1"/>
          </p:cNvSpPr>
          <p:nvPr/>
        </p:nvSpPr>
        <p:spPr bwMode="auto">
          <a:xfrm>
            <a:off x="0" y="0"/>
            <a:ext cx="9144000" cy="5143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dirty="0">
                <a:effectLst>
                  <a:outerShdw blurRad="38100" dist="38100" dir="2700000" algn="tl">
                    <a:srgbClr val="000000"/>
                  </a:outerShdw>
                </a:effectLst>
              </a:rPr>
              <a:t>Application:</a:t>
            </a:r>
          </a:p>
          <a:p>
            <a:pPr algn="l">
              <a:lnSpc>
                <a:spcPct val="70000"/>
              </a:lnSpc>
              <a:spcBef>
                <a:spcPct val="5000"/>
              </a:spcBef>
              <a:buClr>
                <a:schemeClr val="tx2"/>
              </a:buClr>
              <a:buSzPct val="100000"/>
              <a:buFont typeface="Wingdings" pitchFamily="2" charset="2"/>
              <a:buNone/>
            </a:pPr>
            <a:endParaRPr lang="en-US" sz="4800" b="0" dirty="0">
              <a:effectLst>
                <a:outerShdw blurRad="38100" dist="38100" dir="2700000" algn="tl">
                  <a:srgbClr val="000000"/>
                </a:outerShdw>
              </a:effectLst>
            </a:endParaRPr>
          </a:p>
          <a:p>
            <a:pPr algn="l">
              <a:lnSpc>
                <a:spcPct val="70000"/>
              </a:lnSpc>
              <a:spcBef>
                <a:spcPct val="5000"/>
              </a:spcBef>
              <a:buClr>
                <a:schemeClr val="tx2"/>
              </a:buClr>
              <a:buSzPct val="100000"/>
              <a:buFont typeface="Wingdings" pitchFamily="2" charset="2"/>
              <a:buChar char="Ø"/>
            </a:pPr>
            <a:r>
              <a:rPr lang="en-US" sz="4800" b="0" dirty="0">
                <a:effectLst>
                  <a:outerShdw blurRad="38100" dist="38100" dir="2700000" algn="tl">
                    <a:srgbClr val="000000"/>
                  </a:outerShdw>
                </a:effectLst>
              </a:rPr>
              <a:t>Jesus was excited about </a:t>
            </a:r>
            <a:br>
              <a:rPr lang="en-US" sz="4800" b="0" dirty="0">
                <a:effectLst>
                  <a:outerShdw blurRad="38100" dist="38100" dir="2700000" algn="tl">
                    <a:srgbClr val="000000"/>
                  </a:outerShdw>
                </a:effectLst>
              </a:rPr>
            </a:br>
            <a:r>
              <a:rPr lang="en-US" sz="4800" b="0" dirty="0">
                <a:effectLst>
                  <a:outerShdw blurRad="38100" dist="38100" dir="2700000" algn="tl">
                    <a:srgbClr val="000000"/>
                  </a:outerShdw>
                </a:effectLst>
              </a:rPr>
              <a:t>   reaching these people with his </a:t>
            </a:r>
            <a:br>
              <a:rPr lang="en-US" sz="4800" b="0" dirty="0">
                <a:effectLst>
                  <a:outerShdw blurRad="38100" dist="38100" dir="2700000" algn="tl">
                    <a:srgbClr val="000000"/>
                  </a:outerShdw>
                </a:effectLst>
              </a:rPr>
            </a:br>
            <a:r>
              <a:rPr lang="en-US" sz="4800" b="0" dirty="0">
                <a:effectLst>
                  <a:outerShdw blurRad="38100" dist="38100" dir="2700000" algn="tl">
                    <a:srgbClr val="000000"/>
                  </a:outerShdw>
                </a:effectLst>
              </a:rPr>
              <a:t>   </a:t>
            </a:r>
            <a:r>
              <a:rPr lang="en-US" sz="4800" b="0" dirty="0" smtClean="0">
                <a:effectLst>
                  <a:outerShdw blurRad="38100" dist="38100" dir="2700000" algn="tl">
                    <a:srgbClr val="000000"/>
                  </a:outerShdw>
                </a:effectLst>
              </a:rPr>
              <a:t>love</a:t>
            </a:r>
            <a:endParaRPr lang="en-US" sz="4800" b="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3218"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33219"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17 When Jesus heard this, he told them, “Healthy people don’t need a doctor—sick people do. I have not come to call those who think they are righteous, but those who know they are sinners.” </a:t>
            </a:r>
          </a:p>
        </p:txBody>
      </p:sp>
      <p:sp>
        <p:nvSpPr>
          <p:cNvPr id="1033220" name="Rectangle 4"/>
          <p:cNvSpPr>
            <a:spLocks noChangeArrowheads="1"/>
          </p:cNvSpPr>
          <p:nvPr/>
        </p:nvSpPr>
        <p:spPr bwMode="auto">
          <a:xfrm>
            <a:off x="0" y="0"/>
            <a:ext cx="9144000" cy="5143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dirty="0">
                <a:effectLst>
                  <a:outerShdw blurRad="38100" dist="38100" dir="2700000" algn="tl">
                    <a:srgbClr val="000000"/>
                  </a:outerShdw>
                </a:effectLst>
              </a:rPr>
              <a:t>Application:</a:t>
            </a:r>
          </a:p>
          <a:p>
            <a:pPr algn="l">
              <a:lnSpc>
                <a:spcPct val="70000"/>
              </a:lnSpc>
              <a:spcBef>
                <a:spcPct val="5000"/>
              </a:spcBef>
              <a:buClr>
                <a:schemeClr val="tx2"/>
              </a:buClr>
              <a:buSzPct val="100000"/>
              <a:buFont typeface="Wingdings" pitchFamily="2" charset="2"/>
              <a:buNone/>
            </a:pPr>
            <a:endParaRPr lang="en-US" sz="4800" b="0" dirty="0">
              <a:effectLst>
                <a:outerShdw blurRad="38100" dist="38100" dir="2700000" algn="tl">
                  <a:srgbClr val="000000"/>
                </a:outerShdw>
              </a:effectLst>
            </a:endParaRPr>
          </a:p>
          <a:p>
            <a:pPr algn="l">
              <a:lnSpc>
                <a:spcPct val="70000"/>
              </a:lnSpc>
              <a:spcBef>
                <a:spcPct val="5000"/>
              </a:spcBef>
              <a:buClr>
                <a:schemeClr val="tx2"/>
              </a:buClr>
              <a:buSzPct val="100000"/>
              <a:buFont typeface="Wingdings" pitchFamily="2" charset="2"/>
              <a:buChar char="Ø"/>
            </a:pPr>
            <a:r>
              <a:rPr lang="en-US" sz="4800" b="0" dirty="0">
                <a:effectLst>
                  <a:outerShdw blurRad="38100" dist="38100" dir="2700000" algn="tl">
                    <a:srgbClr val="000000"/>
                  </a:outerShdw>
                </a:effectLst>
              </a:rPr>
              <a:t>Jesus was excited about </a:t>
            </a:r>
            <a:br>
              <a:rPr lang="en-US" sz="4800" b="0" dirty="0">
                <a:effectLst>
                  <a:outerShdw blurRad="38100" dist="38100" dir="2700000" algn="tl">
                    <a:srgbClr val="000000"/>
                  </a:outerShdw>
                </a:effectLst>
              </a:rPr>
            </a:br>
            <a:r>
              <a:rPr lang="en-US" sz="4800" b="0" dirty="0">
                <a:effectLst>
                  <a:outerShdw blurRad="38100" dist="38100" dir="2700000" algn="tl">
                    <a:srgbClr val="000000"/>
                  </a:outerShdw>
                </a:effectLst>
              </a:rPr>
              <a:t>   reaching these people with his </a:t>
            </a:r>
            <a:br>
              <a:rPr lang="en-US" sz="4800" b="0" dirty="0">
                <a:effectLst>
                  <a:outerShdw blurRad="38100" dist="38100" dir="2700000" algn="tl">
                    <a:srgbClr val="000000"/>
                  </a:outerShdw>
                </a:effectLst>
              </a:rPr>
            </a:br>
            <a:r>
              <a:rPr lang="en-US" sz="4800" b="0" dirty="0">
                <a:effectLst>
                  <a:outerShdw blurRad="38100" dist="38100" dir="2700000" algn="tl">
                    <a:srgbClr val="000000"/>
                  </a:outerShdw>
                </a:effectLst>
              </a:rPr>
              <a:t>   love</a:t>
            </a:r>
          </a:p>
          <a:p>
            <a:pPr algn="l">
              <a:lnSpc>
                <a:spcPct val="70000"/>
              </a:lnSpc>
              <a:spcBef>
                <a:spcPct val="5000"/>
              </a:spcBef>
              <a:buClr>
                <a:schemeClr val="tx2"/>
              </a:buClr>
              <a:buSzPct val="100000"/>
              <a:buFont typeface="Wingdings" pitchFamily="2" charset="2"/>
              <a:buChar char="Ø"/>
            </a:pPr>
            <a:r>
              <a:rPr lang="en-US" sz="4800" b="0" dirty="0">
                <a:effectLst>
                  <a:outerShdw blurRad="38100" dist="38100" dir="2700000" algn="tl">
                    <a:srgbClr val="000000"/>
                  </a:outerShdw>
                </a:effectLst>
              </a:rPr>
              <a:t>We can experience this </a:t>
            </a:r>
            <a:br>
              <a:rPr lang="en-US" sz="4800" b="0" dirty="0">
                <a:effectLst>
                  <a:outerShdw blurRad="38100" dist="38100" dir="2700000" algn="tl">
                    <a:srgbClr val="000000"/>
                  </a:outerShdw>
                </a:effectLst>
              </a:rPr>
            </a:br>
            <a:r>
              <a:rPr lang="en-US" sz="4800" b="0" dirty="0">
                <a:effectLst>
                  <a:outerShdw blurRad="38100" dist="38100" dir="2700000" algn="tl">
                    <a:srgbClr val="000000"/>
                  </a:outerShdw>
                </a:effectLst>
              </a:rPr>
              <a:t>   excitement too</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7314"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37315"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17 When Jesus heard this, he told them, “Healthy people don’t need a doctor—sick people do. I have not come to call those who think they are righteous, but those who know they are sinners.” </a:t>
            </a:r>
          </a:p>
        </p:txBody>
      </p:sp>
      <p:sp>
        <p:nvSpPr>
          <p:cNvPr id="1037316" name="Rectangle 4"/>
          <p:cNvSpPr>
            <a:spLocks noChangeArrowheads="1"/>
          </p:cNvSpPr>
          <p:nvPr/>
        </p:nvSpPr>
        <p:spPr bwMode="auto">
          <a:xfrm>
            <a:off x="0" y="0"/>
            <a:ext cx="9144000" cy="514350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5000"/>
              </a:lnSpc>
              <a:spcBef>
                <a:spcPct val="5000"/>
              </a:spcBef>
              <a:buClr>
                <a:schemeClr val="tx2"/>
              </a:buClr>
              <a:buSzPct val="100000"/>
              <a:buFont typeface="Wingdings" pitchFamily="2" charset="2"/>
              <a:buNone/>
            </a:pPr>
            <a:r>
              <a:rPr lang="en-US" sz="4800" b="0" dirty="0">
                <a:effectLst>
                  <a:outerShdw blurRad="38100" dist="38100" dir="2700000" algn="tl">
                    <a:srgbClr val="000000"/>
                  </a:outerShdw>
                </a:effectLst>
              </a:rPr>
              <a:t>Application:</a:t>
            </a:r>
          </a:p>
          <a:p>
            <a:pPr algn="l">
              <a:lnSpc>
                <a:spcPct val="70000"/>
              </a:lnSpc>
              <a:spcBef>
                <a:spcPct val="5000"/>
              </a:spcBef>
              <a:buClr>
                <a:schemeClr val="tx2"/>
              </a:buClr>
              <a:buSzPct val="100000"/>
              <a:buFont typeface="Wingdings" pitchFamily="2" charset="2"/>
              <a:buNone/>
            </a:pPr>
            <a:endParaRPr lang="en-US" sz="4800" b="0" dirty="0">
              <a:effectLst>
                <a:outerShdw blurRad="38100" dist="38100" dir="2700000" algn="tl">
                  <a:srgbClr val="000000"/>
                </a:outerShdw>
              </a:effectLst>
            </a:endParaRPr>
          </a:p>
          <a:p>
            <a:pPr algn="l">
              <a:lnSpc>
                <a:spcPct val="70000"/>
              </a:lnSpc>
              <a:spcBef>
                <a:spcPct val="5000"/>
              </a:spcBef>
              <a:buClr>
                <a:schemeClr val="tx2"/>
              </a:buClr>
              <a:buSzPct val="100000"/>
              <a:buFont typeface="Wingdings" pitchFamily="2" charset="2"/>
              <a:buChar char="Ø"/>
            </a:pPr>
            <a:r>
              <a:rPr lang="en-US" sz="5400" b="0" dirty="0">
                <a:effectLst>
                  <a:outerShdw blurRad="38100" dist="38100" dir="2700000" algn="tl">
                    <a:srgbClr val="000000"/>
                  </a:outerShdw>
                </a:effectLst>
              </a:rPr>
              <a:t>Whatever our lives have </a:t>
            </a:r>
            <a:br>
              <a:rPr lang="en-US" sz="5400" b="0" dirty="0">
                <a:effectLst>
                  <a:outerShdw blurRad="38100" dist="38100" dir="2700000" algn="tl">
                    <a:srgbClr val="000000"/>
                  </a:outerShdw>
                </a:effectLst>
              </a:rPr>
            </a:br>
            <a:r>
              <a:rPr lang="en-US" sz="5400" b="0" dirty="0">
                <a:effectLst>
                  <a:outerShdw blurRad="38100" dist="38100" dir="2700000" algn="tl">
                    <a:srgbClr val="000000"/>
                  </a:outerShdw>
                </a:effectLst>
              </a:rPr>
              <a:t>   been in the past, God looks </a:t>
            </a:r>
            <a:br>
              <a:rPr lang="en-US" sz="5400" b="0" dirty="0">
                <a:effectLst>
                  <a:outerShdw blurRad="38100" dist="38100" dir="2700000" algn="tl">
                    <a:srgbClr val="000000"/>
                  </a:outerShdw>
                </a:effectLst>
              </a:rPr>
            </a:br>
            <a:r>
              <a:rPr lang="en-US" sz="5400" b="0" dirty="0">
                <a:effectLst>
                  <a:outerShdw blurRad="38100" dist="38100" dir="2700000" algn="tl">
                    <a:srgbClr val="000000"/>
                  </a:outerShdw>
                </a:effectLst>
              </a:rPr>
              <a:t>   at our </a:t>
            </a:r>
            <a:r>
              <a:rPr lang="en-US" sz="5400" b="0">
                <a:effectLst>
                  <a:outerShdw blurRad="38100" dist="38100" dir="2700000" algn="tl">
                    <a:srgbClr val="000000"/>
                  </a:outerShdw>
                </a:effectLst>
              </a:rPr>
              <a:t>hearts </a:t>
            </a:r>
            <a:r>
              <a:rPr lang="en-US" sz="5400" b="0" u="sng" smtClean="0">
                <a:effectLst>
                  <a:outerShdw blurRad="38100" dist="38100" dir="2700000" algn="tl">
                    <a:srgbClr val="000000"/>
                  </a:outerShdw>
                </a:effectLst>
              </a:rPr>
              <a:t>today</a:t>
            </a:r>
            <a:endParaRPr lang="en-US" sz="5400" b="0" u="sng"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5143500"/>
          </a:xfrm>
        </p:spPr>
      </p:pic>
    </p:spTree>
    <p:extLst>
      <p:ext uri="{BB962C8B-B14F-4D97-AF65-F5344CB8AC3E}">
        <p14:creationId xmlns:p14="http://schemas.microsoft.com/office/powerpoint/2010/main" xmlns="" val="281383051"/>
      </p:ext>
    </p:extLst>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0515"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60515"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dirty="0"/>
              <a:t>15 Later, Levi invited Jesus and his disciples to his home as dinner guests, along with many </a:t>
            </a:r>
            <a:r>
              <a:rPr lang="en-US" sz="4800" u="sng" dirty="0"/>
              <a:t>tax collectors and other disreputable sinners</a:t>
            </a:r>
            <a:r>
              <a:rPr lang="en-US" sz="4800" dirty="0"/>
              <a:t>. </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79971"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a:t>
            </a:r>
          </a:p>
        </p:txBody>
      </p:sp>
      <p:sp>
        <p:nvSpPr>
          <p:cNvPr id="979972" name="Rectangle 4"/>
          <p:cNvSpPr>
            <a:spLocks noChangeArrowheads="1"/>
          </p:cNvSpPr>
          <p:nvPr/>
        </p:nvSpPr>
        <p:spPr bwMode="auto">
          <a:xfrm>
            <a:off x="4038600" y="133350"/>
            <a:ext cx="4953000" cy="46291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15000"/>
              </a:spcBef>
              <a:buClr>
                <a:schemeClr val="tx2"/>
              </a:buClr>
              <a:buSzPct val="100000"/>
              <a:buFont typeface="Wingdings" pitchFamily="2" charset="2"/>
              <a:buChar char="Ø"/>
            </a:pPr>
            <a:r>
              <a:rPr lang="en-US" sz="4000" b="0" dirty="0">
                <a:effectLst>
                  <a:outerShdw blurRad="38100" dist="38100" dir="2700000" algn="tl">
                    <a:srgbClr val="000000"/>
                  </a:outerShdw>
                </a:effectLst>
              </a:rPr>
              <a:t>Israel was under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foreign occupation.</a:t>
            </a:r>
          </a:p>
          <a:p>
            <a:pPr algn="l">
              <a:lnSpc>
                <a:spcPct val="70000"/>
              </a:lnSpc>
              <a:spcBef>
                <a:spcPct val="15000"/>
              </a:spcBef>
              <a:buClr>
                <a:schemeClr val="tx2"/>
              </a:buClr>
              <a:buSzPct val="100000"/>
              <a:buFont typeface="Wingdings" pitchFamily="2" charset="2"/>
              <a:buChar char="Ø"/>
            </a:pPr>
            <a:r>
              <a:rPr lang="en-US" sz="4000" b="0" dirty="0">
                <a:effectLst>
                  <a:outerShdw blurRad="38100" dist="38100" dir="2700000" algn="tl">
                    <a:srgbClr val="000000"/>
                  </a:outerShdw>
                </a:effectLst>
              </a:rPr>
              <a:t>Taxes not for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domestic government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and services </a:t>
            </a:r>
          </a:p>
          <a:p>
            <a:pPr algn="l">
              <a:lnSpc>
                <a:spcPct val="70000"/>
              </a:lnSpc>
              <a:spcBef>
                <a:spcPct val="15000"/>
              </a:spcBef>
              <a:buClr>
                <a:schemeClr val="tx2"/>
              </a:buClr>
              <a:buSzPct val="100000"/>
              <a:buFont typeface="Wingdings" pitchFamily="2" charset="2"/>
              <a:buChar char="Ø"/>
            </a:pPr>
            <a:r>
              <a:rPr lang="en-US" sz="4000" b="0" dirty="0">
                <a:effectLst>
                  <a:outerShdw blurRad="38100" dist="38100" dir="2700000" algn="tl">
                    <a:srgbClr val="000000"/>
                  </a:outerShdw>
                </a:effectLst>
              </a:rPr>
              <a:t>Not graduated with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deductions for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charitable giving...  </a:t>
            </a:r>
          </a:p>
          <a:p>
            <a:pPr algn="l">
              <a:lnSpc>
                <a:spcPct val="70000"/>
              </a:lnSpc>
              <a:spcBef>
                <a:spcPct val="15000"/>
              </a:spcBef>
              <a:buClr>
                <a:schemeClr val="tx2"/>
              </a:buClr>
              <a:buSzPct val="100000"/>
              <a:buFont typeface="Wingdings" pitchFamily="2" charset="2"/>
              <a:buChar char="Ø"/>
            </a:pPr>
            <a:r>
              <a:rPr lang="en-US" sz="4000" b="0" dirty="0">
                <a:effectLst>
                  <a:outerShdw blurRad="38100" dist="38100" dir="2700000" algn="tl">
                    <a:srgbClr val="000000"/>
                  </a:outerShdw>
                </a:effectLst>
              </a:rPr>
              <a:t>Collector’s incentive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system with quota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9972">
                                            <p:txEl>
                                              <p:pRg st="1" end="1"/>
                                            </p:txEl>
                                          </p:spTgt>
                                        </p:tgtEl>
                                        <p:attrNameLst>
                                          <p:attrName>style.visibility</p:attrName>
                                        </p:attrNameLst>
                                      </p:cBhvr>
                                      <p:to>
                                        <p:strVal val="visible"/>
                                      </p:to>
                                    </p:set>
                                    <p:animEffect transition="in" filter="wipe(left)">
                                      <p:cBhvr>
                                        <p:cTn id="7" dur="500"/>
                                        <p:tgtEl>
                                          <p:spTgt spid="97997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9972">
                                            <p:txEl>
                                              <p:pRg st="2" end="2"/>
                                            </p:txEl>
                                          </p:spTgt>
                                        </p:tgtEl>
                                        <p:attrNameLst>
                                          <p:attrName>style.visibility</p:attrName>
                                        </p:attrNameLst>
                                      </p:cBhvr>
                                      <p:to>
                                        <p:strVal val="visible"/>
                                      </p:to>
                                    </p:set>
                                    <p:animEffect transition="in" filter="wipe(left)">
                                      <p:cBhvr>
                                        <p:cTn id="12" dur="500"/>
                                        <p:tgtEl>
                                          <p:spTgt spid="97997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9972">
                                            <p:txEl>
                                              <p:pRg st="3" end="3"/>
                                            </p:txEl>
                                          </p:spTgt>
                                        </p:tgtEl>
                                        <p:attrNameLst>
                                          <p:attrName>style.visibility</p:attrName>
                                        </p:attrNameLst>
                                      </p:cBhvr>
                                      <p:to>
                                        <p:strVal val="visible"/>
                                      </p:to>
                                    </p:set>
                                    <p:animEffect transition="in" filter="wipe(left)">
                                      <p:cBhvr>
                                        <p:cTn id="17" dur="500"/>
                                        <p:tgtEl>
                                          <p:spTgt spid="9799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980995"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a:t>
            </a:r>
          </a:p>
        </p:txBody>
      </p:sp>
      <p:sp>
        <p:nvSpPr>
          <p:cNvPr id="5" name="Rectangle 4"/>
          <p:cNvSpPr>
            <a:spLocks noChangeArrowheads="1"/>
          </p:cNvSpPr>
          <p:nvPr/>
        </p:nvSpPr>
        <p:spPr bwMode="auto">
          <a:xfrm>
            <a:off x="4038600" y="133350"/>
            <a:ext cx="4953000" cy="46291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15000"/>
              </a:spcBef>
              <a:buClr>
                <a:schemeClr val="tx2"/>
              </a:buClr>
              <a:buSzPct val="100000"/>
              <a:buFont typeface="Wingdings" pitchFamily="2" charset="2"/>
              <a:buChar char="Ø"/>
            </a:pPr>
            <a:r>
              <a:rPr lang="en-US" sz="4000" b="0" dirty="0">
                <a:effectLst>
                  <a:outerShdw blurRad="38100" dist="38100" dir="2700000" algn="tl">
                    <a:srgbClr val="000000"/>
                  </a:outerShdw>
                </a:effectLst>
              </a:rPr>
              <a:t>Israel was under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foreign occupation.</a:t>
            </a:r>
          </a:p>
          <a:p>
            <a:pPr algn="l">
              <a:lnSpc>
                <a:spcPct val="70000"/>
              </a:lnSpc>
              <a:spcBef>
                <a:spcPct val="15000"/>
              </a:spcBef>
              <a:buClr>
                <a:schemeClr val="tx2"/>
              </a:buClr>
              <a:buSzPct val="100000"/>
              <a:buFont typeface="Wingdings" pitchFamily="2" charset="2"/>
              <a:buChar char="Ø"/>
            </a:pPr>
            <a:r>
              <a:rPr lang="en-US" sz="4000" b="0" dirty="0" smtClean="0">
                <a:effectLst>
                  <a:outerShdw blurRad="38100" dist="38100" dir="2700000" algn="tl">
                    <a:srgbClr val="000000"/>
                  </a:outerShdw>
                </a:effectLst>
              </a:rPr>
              <a:t>Armed guards </a:t>
            </a:r>
            <a:br>
              <a:rPr lang="en-US" sz="4000" b="0" dirty="0" smtClean="0">
                <a:effectLst>
                  <a:outerShdw blurRad="38100" dist="38100" dir="2700000" algn="tl">
                    <a:srgbClr val="000000"/>
                  </a:outerShdw>
                </a:effectLst>
              </a:rPr>
            </a:br>
            <a:r>
              <a:rPr lang="en-US" sz="4000" b="0" dirty="0" smtClean="0">
                <a:effectLst>
                  <a:outerShdw blurRad="38100" dist="38100" dir="2700000" algn="tl">
                    <a:srgbClr val="000000"/>
                  </a:outerShdw>
                </a:effectLst>
              </a:rPr>
              <a:t>  supplied to collectors</a:t>
            </a:r>
            <a:endParaRPr lang="en-US" sz="4000" b="0" dirty="0">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1714" name="Rectangle 2"/>
          <p:cNvSpPr>
            <a:spLocks noGrp="1" noChangeArrowheads="1"/>
          </p:cNvSpPr>
          <p:nvPr>
            <p:ph type="title"/>
          </p:nvPr>
        </p:nvSpPr>
        <p:spPr>
          <a:noFill/>
          <a:ln/>
        </p:spPr>
        <p:txBody>
          <a:bodyPr lIns="90488" tIns="44450" rIns="90488" bIns="44450"/>
          <a:lstStyle/>
          <a:p>
            <a:r>
              <a:rPr lang="en-US" sz="8800" dirty="0" smtClean="0"/>
              <a:t>Mark 2</a:t>
            </a:r>
            <a:endParaRPr lang="en-US" sz="8800" dirty="0"/>
          </a:p>
        </p:txBody>
      </p:sp>
      <p:sp>
        <p:nvSpPr>
          <p:cNvPr id="1011715" name="Rectangle 3"/>
          <p:cNvSpPr>
            <a:spLocks noGrp="1" noChangeArrowheads="1"/>
          </p:cNvSpPr>
          <p:nvPr>
            <p:ph type="body" idx="1"/>
          </p:nvPr>
        </p:nvSpPr>
        <p:spPr>
          <a:xfrm>
            <a:off x="0" y="971550"/>
            <a:ext cx="9144000" cy="3657600"/>
          </a:xfrm>
          <a:noFill/>
          <a:ln/>
        </p:spPr>
        <p:txBody>
          <a:bodyPr lIns="90488" tIns="44450" rIns="90488" bIns="44450"/>
          <a:lstStyle/>
          <a:p>
            <a:pPr>
              <a:buFont typeface="Wingdings" pitchFamily="2" charset="2"/>
              <a:buNone/>
            </a:pPr>
            <a:r>
              <a:rPr lang="en-US" sz="4800"/>
              <a:t>15 Later, Levi invited Jesus and his disciples to his home as dinner guests, along with many tax collectors and other disreputable sinners. </a:t>
            </a:r>
          </a:p>
        </p:txBody>
      </p:sp>
      <p:sp>
        <p:nvSpPr>
          <p:cNvPr id="1011716" name="Rectangle 4"/>
          <p:cNvSpPr>
            <a:spLocks noChangeArrowheads="1"/>
          </p:cNvSpPr>
          <p:nvPr/>
        </p:nvSpPr>
        <p:spPr bwMode="auto">
          <a:xfrm>
            <a:off x="4114800" y="57150"/>
            <a:ext cx="4953000" cy="4972050"/>
          </a:xfrm>
          <a:prstGeom prst="rect">
            <a:avLst/>
          </a:prstGeom>
          <a:gradFill rotWithShape="1">
            <a:gsLst>
              <a:gs pos="0">
                <a:srgbClr val="000000"/>
              </a:gs>
              <a:gs pos="50000">
                <a:srgbClr val="00009E"/>
              </a:gs>
              <a:gs pos="100000">
                <a:srgbClr val="000000"/>
              </a:gs>
            </a:gsLst>
            <a:lin ang="5400000" scaled="1"/>
          </a:gradFill>
          <a:ln w="12700">
            <a:solidFill>
              <a:schemeClr val="tx1"/>
            </a:solidFill>
            <a:miter lim="800000"/>
            <a:headEnd/>
            <a:tailEnd/>
          </a:ln>
          <a:effectLst/>
        </p:spPr>
        <p:txBody>
          <a:bodyPr lIns="90488" tIns="44450" rIns="90488" bIns="44450"/>
          <a:lstStyle/>
          <a:p>
            <a:pPr algn="l">
              <a:lnSpc>
                <a:spcPct val="70000"/>
              </a:lnSpc>
              <a:spcBef>
                <a:spcPct val="15000"/>
              </a:spcBef>
              <a:buClr>
                <a:schemeClr val="tx2"/>
              </a:buClr>
              <a:buSzPct val="100000"/>
              <a:buFont typeface="Wingdings" pitchFamily="2" charset="2"/>
              <a:buChar char="Ø"/>
            </a:pPr>
            <a:r>
              <a:rPr lang="en-US" sz="4000" b="0" dirty="0" smtClean="0">
                <a:effectLst>
                  <a:outerShdw blurRad="38100" dist="38100" dir="2700000" algn="tl">
                    <a:srgbClr val="000000"/>
                  </a:outerShdw>
                </a:effectLst>
              </a:rPr>
              <a:t>Regular society </a:t>
            </a:r>
            <a:br>
              <a:rPr lang="en-US" sz="4000" b="0" dirty="0" smtClean="0">
                <a:effectLst>
                  <a:outerShdw blurRad="38100" dist="38100" dir="2700000" algn="tl">
                    <a:srgbClr val="000000"/>
                  </a:outerShdw>
                </a:effectLst>
              </a:rPr>
            </a:br>
            <a:r>
              <a:rPr lang="en-US" sz="4000" b="0" dirty="0" smtClean="0">
                <a:effectLst>
                  <a:outerShdw blurRad="38100" dist="38100" dir="2700000" algn="tl">
                    <a:srgbClr val="000000"/>
                  </a:outerShdw>
                </a:effectLst>
              </a:rPr>
              <a:t>  lashed back the best </a:t>
            </a:r>
            <a:br>
              <a:rPr lang="en-US" sz="4000" b="0" dirty="0" smtClean="0">
                <a:effectLst>
                  <a:outerShdw blurRad="38100" dist="38100" dir="2700000" algn="tl">
                    <a:srgbClr val="000000"/>
                  </a:outerShdw>
                </a:effectLst>
              </a:rPr>
            </a:br>
            <a:r>
              <a:rPr lang="en-US" sz="4000" b="0" dirty="0" smtClean="0">
                <a:effectLst>
                  <a:outerShdw blurRad="38100" dist="38100" dir="2700000" algn="tl">
                    <a:srgbClr val="000000"/>
                  </a:outerShdw>
                </a:effectLst>
              </a:rPr>
              <a:t>  they could</a:t>
            </a:r>
          </a:p>
          <a:p>
            <a:pPr algn="l">
              <a:lnSpc>
                <a:spcPct val="70000"/>
              </a:lnSpc>
              <a:spcBef>
                <a:spcPct val="15000"/>
              </a:spcBef>
              <a:buClr>
                <a:schemeClr val="tx2"/>
              </a:buClr>
              <a:buSzPct val="100000"/>
              <a:buFont typeface="Wingdings" pitchFamily="2" charset="2"/>
              <a:buChar char="Ø"/>
            </a:pPr>
            <a:r>
              <a:rPr lang="en-US" sz="4000" b="0" dirty="0" smtClean="0">
                <a:effectLst>
                  <a:outerShdw blurRad="38100" dist="38100" dir="2700000" algn="tl">
                    <a:srgbClr val="000000"/>
                  </a:outerShdw>
                </a:effectLst>
              </a:rPr>
              <a:t>Tax </a:t>
            </a:r>
            <a:r>
              <a:rPr lang="en-US" sz="4000" b="0" dirty="0">
                <a:effectLst>
                  <a:outerShdw blurRad="38100" dist="38100" dir="2700000" algn="tl">
                    <a:srgbClr val="000000"/>
                  </a:outerShdw>
                </a:effectLst>
              </a:rPr>
              <a:t>collectors were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completely excluded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from normal society</a:t>
            </a:r>
          </a:p>
          <a:p>
            <a:pPr algn="l">
              <a:lnSpc>
                <a:spcPct val="70000"/>
              </a:lnSpc>
              <a:spcBef>
                <a:spcPct val="15000"/>
              </a:spcBef>
              <a:buClr>
                <a:schemeClr val="tx2"/>
              </a:buClr>
              <a:buSzPct val="100000"/>
              <a:buFont typeface="Wingdings" pitchFamily="2" charset="2"/>
              <a:buChar char="Ø"/>
            </a:pPr>
            <a:r>
              <a:rPr lang="en-US" sz="4000" b="0" dirty="0">
                <a:effectLst>
                  <a:outerShdw blurRad="38100" dist="38100" dir="2700000" algn="tl">
                    <a:srgbClr val="000000"/>
                  </a:outerShdw>
                </a:effectLst>
              </a:rPr>
              <a:t>Only those who were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a:t>
            </a:r>
            <a:r>
              <a:rPr lang="en-US" sz="4000" b="0" u="sng" dirty="0">
                <a:effectLst>
                  <a:outerShdw blurRad="38100" dist="38100" dir="2700000" algn="tl">
                    <a:srgbClr val="000000"/>
                  </a:outerShdw>
                </a:effectLst>
              </a:rPr>
              <a:t>already</a:t>
            </a:r>
            <a:r>
              <a:rPr lang="en-US" sz="4000" b="0" dirty="0">
                <a:effectLst>
                  <a:outerShdw blurRad="38100" dist="38100" dir="2700000" algn="tl">
                    <a:srgbClr val="000000"/>
                  </a:outerShdw>
                </a:effectLst>
              </a:rPr>
              <a:t> excluded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would take the job</a:t>
            </a:r>
          </a:p>
          <a:p>
            <a:pPr algn="l">
              <a:lnSpc>
                <a:spcPct val="70000"/>
              </a:lnSpc>
              <a:spcBef>
                <a:spcPct val="15000"/>
              </a:spcBef>
              <a:buClr>
                <a:schemeClr val="tx2"/>
              </a:buClr>
              <a:buSzPct val="100000"/>
              <a:buFont typeface="Wingdings" pitchFamily="2" charset="2"/>
              <a:buChar char="Ø"/>
            </a:pPr>
            <a:r>
              <a:rPr lang="en-US" sz="4000" b="0" dirty="0" smtClean="0">
                <a:effectLst>
                  <a:outerShdw blurRad="38100" dist="38100" dir="2700000" algn="tl">
                    <a:srgbClr val="000000"/>
                  </a:outerShdw>
                </a:effectLst>
              </a:rPr>
              <a:t>Their </a:t>
            </a:r>
            <a:r>
              <a:rPr lang="en-US" sz="4000" b="0" dirty="0">
                <a:effectLst>
                  <a:outerShdw blurRad="38100" dist="38100" dir="2700000" algn="tl">
                    <a:srgbClr val="000000"/>
                  </a:outerShdw>
                </a:effectLst>
              </a:rPr>
              <a:t>money was </a:t>
            </a:r>
            <a:br>
              <a:rPr lang="en-US" sz="4000" b="0" dirty="0">
                <a:effectLst>
                  <a:outerShdw blurRad="38100" dist="38100" dir="2700000" algn="tl">
                    <a:srgbClr val="000000"/>
                  </a:outerShdw>
                </a:effectLst>
              </a:rPr>
            </a:br>
            <a:r>
              <a:rPr lang="en-US" sz="4000" b="0" dirty="0">
                <a:effectLst>
                  <a:outerShdw blurRad="38100" dist="38100" dir="2700000" algn="tl">
                    <a:srgbClr val="000000"/>
                  </a:outerShdw>
                </a:effectLst>
              </a:rPr>
              <a:t>  declared “unclean”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11716">
                                            <p:txEl>
                                              <p:pRg st="1" end="1"/>
                                            </p:txEl>
                                          </p:spTgt>
                                        </p:tgtEl>
                                        <p:attrNameLst>
                                          <p:attrName>style.visibility</p:attrName>
                                        </p:attrNameLst>
                                      </p:cBhvr>
                                      <p:to>
                                        <p:strVal val="visible"/>
                                      </p:to>
                                    </p:set>
                                    <p:animEffect transition="in" filter="wipe(left)">
                                      <p:cBhvr>
                                        <p:cTn id="7" dur="500"/>
                                        <p:tgtEl>
                                          <p:spTgt spid="10117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1716">
                                            <p:txEl>
                                              <p:pRg st="2" end="2"/>
                                            </p:txEl>
                                          </p:spTgt>
                                        </p:tgtEl>
                                        <p:attrNameLst>
                                          <p:attrName>style.visibility</p:attrName>
                                        </p:attrNameLst>
                                      </p:cBhvr>
                                      <p:to>
                                        <p:strVal val="visible"/>
                                      </p:to>
                                    </p:set>
                                    <p:animEffect transition="in" filter="wipe(left)">
                                      <p:cBhvr>
                                        <p:cTn id="12" dur="500"/>
                                        <p:tgtEl>
                                          <p:spTgt spid="10117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11716">
                                            <p:txEl>
                                              <p:pRg st="3" end="3"/>
                                            </p:txEl>
                                          </p:spTgt>
                                        </p:tgtEl>
                                        <p:attrNameLst>
                                          <p:attrName>style.visibility</p:attrName>
                                        </p:attrNameLst>
                                      </p:cBhvr>
                                      <p:to>
                                        <p:strVal val="visible"/>
                                      </p:to>
                                    </p:set>
                                    <p:animEffect transition="in" filter="wipe(left)">
                                      <p:cBhvr>
                                        <p:cTn id="17" dur="500"/>
                                        <p:tgtEl>
                                          <p:spTgt spid="10117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nblue">
  <a:themeElements>
    <a:clrScheme name="">
      <a:dk1>
        <a:srgbClr val="919191"/>
      </a:dk1>
      <a:lt1>
        <a:srgbClr val="FFFFFF"/>
      </a:lt1>
      <a:dk2>
        <a:srgbClr val="0000F8"/>
      </a:dk2>
      <a:lt2>
        <a:srgbClr val="FAFD00"/>
      </a:lt2>
      <a:accent1>
        <a:srgbClr val="618FFD"/>
      </a:accent1>
      <a:accent2>
        <a:srgbClr val="FAFD00"/>
      </a:accent2>
      <a:accent3>
        <a:srgbClr val="AAAAFB"/>
      </a:accent3>
      <a:accent4>
        <a:srgbClr val="DADADA"/>
      </a:accent4>
      <a:accent5>
        <a:srgbClr val="B7C6FE"/>
      </a:accent5>
      <a:accent6>
        <a:srgbClr val="E3E500"/>
      </a:accent6>
      <a:hlink>
        <a:srgbClr val="FC0128"/>
      </a:hlink>
      <a:folHlink>
        <a:srgbClr val="CECECE"/>
      </a:folHlink>
    </a:clrScheme>
    <a:fontScheme name="denbl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5715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n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n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n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n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n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n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n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2cor4-1</Template>
  <TotalTime>16261</TotalTime>
  <Words>542</Words>
  <Application>Microsoft Office PowerPoint</Application>
  <PresentationFormat>On-screen Show (16:9)</PresentationFormat>
  <Paragraphs>219</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denblue</vt:lpstr>
      <vt:lpstr>Slide 1</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Mark 2</vt:lpstr>
      <vt:lpstr>Slide 46</vt:lpstr>
    </vt:vector>
  </TitlesOfParts>
  <Company>Xenos Christian Fellowship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Xenos Fellowship</dc:title>
  <dc:creator>Dennis McCallum</dc:creator>
  <cp:lastModifiedBy>Den</cp:lastModifiedBy>
  <cp:revision>363</cp:revision>
  <dcterms:created xsi:type="dcterms:W3CDTF">2001-11-20T02:41:09Z</dcterms:created>
  <dcterms:modified xsi:type="dcterms:W3CDTF">2020-05-12T14:41:19Z</dcterms:modified>
</cp:coreProperties>
</file>