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7" r:id="rId2"/>
    <p:sldId id="282" r:id="rId3"/>
    <p:sldId id="287" r:id="rId4"/>
    <p:sldId id="283" r:id="rId5"/>
    <p:sldId id="301" r:id="rId6"/>
    <p:sldId id="302" r:id="rId7"/>
    <p:sldId id="303" r:id="rId8"/>
    <p:sldId id="304" r:id="rId9"/>
    <p:sldId id="293" r:id="rId10"/>
    <p:sldId id="305" r:id="rId11"/>
    <p:sldId id="306" r:id="rId12"/>
    <p:sldId id="307" r:id="rId13"/>
    <p:sldId id="296" r:id="rId14"/>
    <p:sldId id="295" r:id="rId15"/>
    <p:sldId id="297" r:id="rId16"/>
    <p:sldId id="298" r:id="rId17"/>
    <p:sldId id="299" r:id="rId18"/>
    <p:sldId id="300" r:id="rId19"/>
    <p:sldId id="30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659" autoAdjust="0"/>
    <p:restoredTop sz="94660"/>
  </p:normalViewPr>
  <p:slideViewPr>
    <p:cSldViewPr snapToGrid="0">
      <p:cViewPr varScale="1">
        <p:scale>
          <a:sx n="37" d="100"/>
          <a:sy n="37" d="100"/>
        </p:scale>
        <p:origin x="48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DA203EE3-3FF2-4556-9AB5-3FB94F176A14}"/>
    <pc:docChg chg="undo custSel addSld delSld modSld">
      <pc:chgData name="DelashmuttG" userId="63692143-3df2-4169-8601-adb8b0614986" providerId="ADAL" clId="{DA203EE3-3FF2-4556-9AB5-3FB94F176A14}" dt="2022-04-14T12:40:23.063" v="1847"/>
      <pc:docMkLst>
        <pc:docMk/>
      </pc:docMkLst>
      <pc:sldChg chg="modSp">
        <pc:chgData name="DelashmuttG" userId="63692143-3df2-4169-8601-adb8b0614986" providerId="ADAL" clId="{DA203EE3-3FF2-4556-9AB5-3FB94F176A14}" dt="2022-04-13T14:34:10.508" v="1438" actId="20577"/>
        <pc:sldMkLst>
          <pc:docMk/>
          <pc:sldMk cId="3405839006" sldId="260"/>
        </pc:sldMkLst>
        <pc:spChg chg="mod">
          <ac:chgData name="DelashmuttG" userId="63692143-3df2-4169-8601-adb8b0614986" providerId="ADAL" clId="{DA203EE3-3FF2-4556-9AB5-3FB94F176A14}" dt="2022-04-13T14:34:10.508" v="1438" actId="20577"/>
          <ac:spMkLst>
            <pc:docMk/>
            <pc:sldMk cId="3405839006" sldId="260"/>
            <ac:spMk id="24580" creationId="{00000000-0000-0000-0000-000000000000}"/>
          </ac:spMkLst>
        </pc:spChg>
      </pc:sldChg>
      <pc:sldChg chg="modTransition">
        <pc:chgData name="DelashmuttG" userId="63692143-3df2-4169-8601-adb8b0614986" providerId="ADAL" clId="{DA203EE3-3FF2-4556-9AB5-3FB94F176A14}" dt="2022-04-13T13:29:43.702" v="1"/>
        <pc:sldMkLst>
          <pc:docMk/>
          <pc:sldMk cId="926220949" sldId="280"/>
        </pc:sldMkLst>
      </pc:sldChg>
      <pc:sldChg chg="del">
        <pc:chgData name="DelashmuttG" userId="63692143-3df2-4169-8601-adb8b0614986" providerId="ADAL" clId="{DA203EE3-3FF2-4556-9AB5-3FB94F176A14}" dt="2022-04-14T12:37:26" v="1837" actId="2696"/>
        <pc:sldMkLst>
          <pc:docMk/>
          <pc:sldMk cId="39250492" sldId="281"/>
        </pc:sldMkLst>
      </pc:sldChg>
      <pc:sldChg chg="addSp modSp add modTransition modAnim">
        <pc:chgData name="DelashmuttG" userId="63692143-3df2-4169-8601-adb8b0614986" providerId="ADAL" clId="{DA203EE3-3FF2-4556-9AB5-3FB94F176A14}" dt="2022-04-14T12:07:06.573" v="1834" actId="20577"/>
        <pc:sldMkLst>
          <pc:docMk/>
          <pc:sldMk cId="4022010649" sldId="282"/>
        </pc:sldMkLst>
        <pc:spChg chg="add mod">
          <ac:chgData name="DelashmuttG" userId="63692143-3df2-4169-8601-adb8b0614986" providerId="ADAL" clId="{DA203EE3-3FF2-4556-9AB5-3FB94F176A14}" dt="2022-04-14T12:07:06.573" v="1834" actId="20577"/>
          <ac:spMkLst>
            <pc:docMk/>
            <pc:sldMk cId="4022010649" sldId="282"/>
            <ac:spMk id="5" creationId="{2472C8A6-986F-4151-9AC8-14B6F1878AF1}"/>
          </ac:spMkLst>
        </pc:spChg>
        <pc:spChg chg="mod">
          <ac:chgData name="DelashmuttG" userId="63692143-3df2-4169-8601-adb8b0614986" providerId="ADAL" clId="{DA203EE3-3FF2-4556-9AB5-3FB94F176A14}" dt="2022-04-13T13:38:24.482" v="159" actId="20577"/>
          <ac:spMkLst>
            <pc:docMk/>
            <pc:sldMk cId="4022010649" sldId="282"/>
            <ac:spMk id="24580" creationId="{00000000-0000-0000-0000-000000000000}"/>
          </ac:spMkLst>
        </pc:spChg>
      </pc:sldChg>
      <pc:sldChg chg="addSp delSp modSp add delAnim modAnim">
        <pc:chgData name="DelashmuttG" userId="63692143-3df2-4169-8601-adb8b0614986" providerId="ADAL" clId="{DA203EE3-3FF2-4556-9AB5-3FB94F176A14}" dt="2022-04-14T11:35:04.447" v="1458" actId="20577"/>
        <pc:sldMkLst>
          <pc:docMk/>
          <pc:sldMk cId="3705311696" sldId="283"/>
        </pc:sldMkLst>
        <pc:spChg chg="add del mod">
          <ac:chgData name="DelashmuttG" userId="63692143-3df2-4169-8601-adb8b0614986" providerId="ADAL" clId="{DA203EE3-3FF2-4556-9AB5-3FB94F176A14}" dt="2022-04-14T11:34:19.715" v="1440" actId="478"/>
          <ac:spMkLst>
            <pc:docMk/>
            <pc:sldMk cId="3705311696" sldId="283"/>
            <ac:spMk id="5" creationId="{87A78131-7B61-4CA5-9DD6-3457B2427836}"/>
          </ac:spMkLst>
        </pc:spChg>
        <pc:spChg chg="add mod">
          <ac:chgData name="DelashmuttG" userId="63692143-3df2-4169-8601-adb8b0614986" providerId="ADAL" clId="{DA203EE3-3FF2-4556-9AB5-3FB94F176A14}" dt="2022-04-14T11:35:04.447" v="1458" actId="20577"/>
          <ac:spMkLst>
            <pc:docMk/>
            <pc:sldMk cId="3705311696" sldId="283"/>
            <ac:spMk id="7" creationId="{A288CAC7-1598-4EF9-BECF-431D6899B4CB}"/>
          </ac:spMkLst>
        </pc:spChg>
        <pc:spChg chg="mod">
          <ac:chgData name="DelashmuttG" userId="63692143-3df2-4169-8601-adb8b0614986" providerId="ADAL" clId="{DA203EE3-3FF2-4556-9AB5-3FB94F176A14}" dt="2022-04-13T13:38:34.711" v="161" actId="20577"/>
          <ac:spMkLst>
            <pc:docMk/>
            <pc:sldMk cId="3705311696" sldId="283"/>
            <ac:spMk id="24580" creationId="{00000000-0000-0000-0000-000000000000}"/>
          </ac:spMkLst>
        </pc:spChg>
      </pc:sldChg>
      <pc:sldChg chg="addSp modSp add modAnim">
        <pc:chgData name="DelashmuttG" userId="63692143-3df2-4169-8601-adb8b0614986" providerId="ADAL" clId="{DA203EE3-3FF2-4556-9AB5-3FB94F176A14}" dt="2022-04-13T14:06:14.735" v="804" actId="20577"/>
        <pc:sldMkLst>
          <pc:docMk/>
          <pc:sldMk cId="683430813" sldId="284"/>
        </pc:sldMkLst>
        <pc:spChg chg="add mod">
          <ac:chgData name="DelashmuttG" userId="63692143-3df2-4169-8601-adb8b0614986" providerId="ADAL" clId="{DA203EE3-3FF2-4556-9AB5-3FB94F176A14}" dt="2022-04-13T14:06:14.735" v="804" actId="20577"/>
          <ac:spMkLst>
            <pc:docMk/>
            <pc:sldMk cId="683430813" sldId="284"/>
            <ac:spMk id="5" creationId="{A9A32B8B-9D41-4245-A5FB-4891D1B99D33}"/>
          </ac:spMkLst>
        </pc:spChg>
        <pc:spChg chg="mod">
          <ac:chgData name="DelashmuttG" userId="63692143-3df2-4169-8601-adb8b0614986" providerId="ADAL" clId="{DA203EE3-3FF2-4556-9AB5-3FB94F176A14}" dt="2022-04-13T13:38:46.208" v="163" actId="20577"/>
          <ac:spMkLst>
            <pc:docMk/>
            <pc:sldMk cId="683430813" sldId="284"/>
            <ac:spMk id="24580" creationId="{00000000-0000-0000-0000-000000000000}"/>
          </ac:spMkLst>
        </pc:spChg>
      </pc:sldChg>
      <pc:sldChg chg="addSp delSp modSp add delAnim modAnim">
        <pc:chgData name="DelashmuttG" userId="63692143-3df2-4169-8601-adb8b0614986" providerId="ADAL" clId="{DA203EE3-3FF2-4556-9AB5-3FB94F176A14}" dt="2022-04-13T14:09:44.737" v="925" actId="478"/>
        <pc:sldMkLst>
          <pc:docMk/>
          <pc:sldMk cId="3746277603" sldId="285"/>
        </pc:sldMkLst>
        <pc:spChg chg="add mod">
          <ac:chgData name="DelashmuttG" userId="63692143-3df2-4169-8601-adb8b0614986" providerId="ADAL" clId="{DA203EE3-3FF2-4556-9AB5-3FB94F176A14}" dt="2022-04-13T14:09:36.035" v="911" actId="20577"/>
          <ac:spMkLst>
            <pc:docMk/>
            <pc:sldMk cId="3746277603" sldId="285"/>
            <ac:spMk id="5" creationId="{43241BC2-F7E8-4DF7-A5D7-D06F94AEE754}"/>
          </ac:spMkLst>
        </pc:spChg>
        <pc:spChg chg="add del mod">
          <ac:chgData name="DelashmuttG" userId="63692143-3df2-4169-8601-adb8b0614986" providerId="ADAL" clId="{DA203EE3-3FF2-4556-9AB5-3FB94F176A14}" dt="2022-04-13T14:09:44.737" v="925" actId="478"/>
          <ac:spMkLst>
            <pc:docMk/>
            <pc:sldMk cId="3746277603" sldId="285"/>
            <ac:spMk id="7" creationId="{41FA6315-4E13-47EF-B9E2-44688F24658A}"/>
          </ac:spMkLst>
        </pc:spChg>
        <pc:spChg chg="mod">
          <ac:chgData name="DelashmuttG" userId="63692143-3df2-4169-8601-adb8b0614986" providerId="ADAL" clId="{DA203EE3-3FF2-4556-9AB5-3FB94F176A14}" dt="2022-04-13T13:38:56.350" v="165" actId="6549"/>
          <ac:spMkLst>
            <pc:docMk/>
            <pc:sldMk cId="3746277603" sldId="285"/>
            <ac:spMk id="24580" creationId="{00000000-0000-0000-0000-000000000000}"/>
          </ac:spMkLst>
        </pc:spChg>
      </pc:sldChg>
      <pc:sldChg chg="addSp modSp add modAnim">
        <pc:chgData name="DelashmuttG" userId="63692143-3df2-4169-8601-adb8b0614986" providerId="ADAL" clId="{DA203EE3-3FF2-4556-9AB5-3FB94F176A14}" dt="2022-04-14T12:10:17.927" v="1836" actId="115"/>
        <pc:sldMkLst>
          <pc:docMk/>
          <pc:sldMk cId="1495186117" sldId="286"/>
        </pc:sldMkLst>
        <pc:spChg chg="add mod">
          <ac:chgData name="DelashmuttG" userId="63692143-3df2-4169-8601-adb8b0614986" providerId="ADAL" clId="{DA203EE3-3FF2-4556-9AB5-3FB94F176A14}" dt="2022-04-14T12:10:17.927" v="1836" actId="115"/>
          <ac:spMkLst>
            <pc:docMk/>
            <pc:sldMk cId="1495186117" sldId="286"/>
            <ac:spMk id="5" creationId="{0F451C11-041E-4CA4-89CA-9947E4DC9A89}"/>
          </ac:spMkLst>
        </pc:spChg>
        <pc:spChg chg="mod">
          <ac:chgData name="DelashmuttG" userId="63692143-3df2-4169-8601-adb8b0614986" providerId="ADAL" clId="{DA203EE3-3FF2-4556-9AB5-3FB94F176A14}" dt="2022-04-13T13:39:08.951" v="166" actId="6549"/>
          <ac:spMkLst>
            <pc:docMk/>
            <pc:sldMk cId="1495186117" sldId="286"/>
            <ac:spMk id="24580" creationId="{00000000-0000-0000-0000-000000000000}"/>
          </ac:spMkLst>
        </pc:spChg>
      </pc:sldChg>
      <pc:sldChg chg="addSp modSp add modTransition modAnim">
        <pc:chgData name="DelashmuttG" userId="63692143-3df2-4169-8601-adb8b0614986" providerId="ADAL" clId="{DA203EE3-3FF2-4556-9AB5-3FB94F176A14}" dt="2022-04-13T13:55:46.148" v="439" actId="1038"/>
        <pc:sldMkLst>
          <pc:docMk/>
          <pc:sldMk cId="534564783" sldId="287"/>
        </pc:sldMkLst>
        <pc:spChg chg="mod">
          <ac:chgData name="DelashmuttG" userId="63692143-3df2-4169-8601-adb8b0614986" providerId="ADAL" clId="{DA203EE3-3FF2-4556-9AB5-3FB94F176A14}" dt="2022-04-13T13:52:37.986" v="194" actId="255"/>
          <ac:spMkLst>
            <pc:docMk/>
            <pc:sldMk cId="534564783" sldId="287"/>
            <ac:spMk id="5" creationId="{2472C8A6-986F-4151-9AC8-14B6F1878AF1}"/>
          </ac:spMkLst>
        </pc:spChg>
        <pc:picChg chg="add mod">
          <ac:chgData name="DelashmuttG" userId="63692143-3df2-4169-8601-adb8b0614986" providerId="ADAL" clId="{DA203EE3-3FF2-4556-9AB5-3FB94F176A14}" dt="2022-04-13T13:55:42.707" v="432" actId="1035"/>
          <ac:picMkLst>
            <pc:docMk/>
            <pc:sldMk cId="534564783" sldId="287"/>
            <ac:picMk id="4" creationId="{0BC31858-BB76-4CB6-8751-9061B0983001}"/>
          </ac:picMkLst>
        </pc:picChg>
        <pc:picChg chg="add mod">
          <ac:chgData name="DelashmuttG" userId="63692143-3df2-4169-8601-adb8b0614986" providerId="ADAL" clId="{DA203EE3-3FF2-4556-9AB5-3FB94F176A14}" dt="2022-04-13T13:55:46.148" v="439" actId="1038"/>
          <ac:picMkLst>
            <pc:docMk/>
            <pc:sldMk cId="534564783" sldId="287"/>
            <ac:picMk id="8" creationId="{DE45971F-07A0-4559-A87E-AFB86668F8ED}"/>
          </ac:picMkLst>
        </pc:picChg>
      </pc:sldChg>
      <pc:sldChg chg="modSp add modTransition modAnim">
        <pc:chgData name="DelashmuttG" userId="63692143-3df2-4169-8601-adb8b0614986" providerId="ADAL" clId="{DA203EE3-3FF2-4556-9AB5-3FB94F176A14}" dt="2022-04-14T11:44:55.753" v="1511"/>
        <pc:sldMkLst>
          <pc:docMk/>
          <pc:sldMk cId="919221296" sldId="288"/>
        </pc:sldMkLst>
        <pc:spChg chg="mod">
          <ac:chgData name="DelashmuttG" userId="63692143-3df2-4169-8601-adb8b0614986" providerId="ADAL" clId="{DA203EE3-3FF2-4556-9AB5-3FB94F176A14}" dt="2022-04-14T11:41:33.633" v="1493" actId="207"/>
          <ac:spMkLst>
            <pc:docMk/>
            <pc:sldMk cId="919221296" sldId="288"/>
            <ac:spMk id="5" creationId="{87A78131-7B61-4CA5-9DD6-3457B2427836}"/>
          </ac:spMkLst>
        </pc:spChg>
        <pc:spChg chg="mod">
          <ac:chgData name="DelashmuttG" userId="63692143-3df2-4169-8601-adb8b0614986" providerId="ADAL" clId="{DA203EE3-3FF2-4556-9AB5-3FB94F176A14}" dt="2022-04-14T11:44:48.864" v="1507" actId="6549"/>
          <ac:spMkLst>
            <pc:docMk/>
            <pc:sldMk cId="919221296" sldId="288"/>
            <ac:spMk id="24580" creationId="{00000000-0000-0000-0000-000000000000}"/>
          </ac:spMkLst>
        </pc:spChg>
      </pc:sldChg>
      <pc:sldChg chg="addSp delSp modSp add del delAnim">
        <pc:chgData name="DelashmuttG" userId="63692143-3df2-4169-8601-adb8b0614986" providerId="ADAL" clId="{DA203EE3-3FF2-4556-9AB5-3FB94F176A14}" dt="2022-04-13T14:04:07.260" v="758" actId="2696"/>
        <pc:sldMkLst>
          <pc:docMk/>
          <pc:sldMk cId="3063528782" sldId="289"/>
        </pc:sldMkLst>
        <pc:spChg chg="mod">
          <ac:chgData name="DelashmuttG" userId="63692143-3df2-4169-8601-adb8b0614986" providerId="ADAL" clId="{DA203EE3-3FF2-4556-9AB5-3FB94F176A14}" dt="2022-04-13T13:59:21.201" v="545" actId="115"/>
          <ac:spMkLst>
            <pc:docMk/>
            <pc:sldMk cId="3063528782" sldId="289"/>
            <ac:spMk id="5" creationId="{87A78131-7B61-4CA5-9DD6-3457B2427836}"/>
          </ac:spMkLst>
        </pc:spChg>
        <pc:spChg chg="mod">
          <ac:chgData name="DelashmuttG" userId="63692143-3df2-4169-8601-adb8b0614986" providerId="ADAL" clId="{DA203EE3-3FF2-4556-9AB5-3FB94F176A14}" dt="2022-04-13T14:03:25.266" v="757" actId="6549"/>
          <ac:spMkLst>
            <pc:docMk/>
            <pc:sldMk cId="3063528782" sldId="289"/>
            <ac:spMk id="24580" creationId="{00000000-0000-0000-0000-000000000000}"/>
          </ac:spMkLst>
        </pc:spChg>
        <pc:picChg chg="add del mod">
          <ac:chgData name="DelashmuttG" userId="63692143-3df2-4169-8601-adb8b0614986" providerId="ADAL" clId="{DA203EE3-3FF2-4556-9AB5-3FB94F176A14}" dt="2022-04-13T14:03:22.127" v="756" actId="478"/>
          <ac:picMkLst>
            <pc:docMk/>
            <pc:sldMk cId="3063528782" sldId="289"/>
            <ac:picMk id="4" creationId="{F3918026-E2D3-46CF-BCBE-EE8A6D3AA189}"/>
          </ac:picMkLst>
        </pc:picChg>
      </pc:sldChg>
      <pc:sldChg chg="addSp delSp modSp add">
        <pc:chgData name="DelashmuttG" userId="63692143-3df2-4169-8601-adb8b0614986" providerId="ADAL" clId="{DA203EE3-3FF2-4556-9AB5-3FB94F176A14}" dt="2022-04-14T11:45:58.677" v="1516" actId="6549"/>
        <pc:sldMkLst>
          <pc:docMk/>
          <pc:sldMk cId="1300972313" sldId="290"/>
        </pc:sldMkLst>
        <pc:spChg chg="del mod">
          <ac:chgData name="DelashmuttG" userId="63692143-3df2-4169-8601-adb8b0614986" providerId="ADAL" clId="{DA203EE3-3FF2-4556-9AB5-3FB94F176A14}" dt="2022-04-14T11:41:43.445" v="1494" actId="478"/>
          <ac:spMkLst>
            <pc:docMk/>
            <pc:sldMk cId="1300972313" sldId="290"/>
            <ac:spMk id="5" creationId="{87A78131-7B61-4CA5-9DD6-3457B2427836}"/>
          </ac:spMkLst>
        </pc:spChg>
        <pc:spChg chg="add mod">
          <ac:chgData name="DelashmuttG" userId="63692143-3df2-4169-8601-adb8b0614986" providerId="ADAL" clId="{DA203EE3-3FF2-4556-9AB5-3FB94F176A14}" dt="2022-04-14T11:42:33.190" v="1498" actId="207"/>
          <ac:spMkLst>
            <pc:docMk/>
            <pc:sldMk cId="1300972313" sldId="290"/>
            <ac:spMk id="7" creationId="{C8C8079B-3334-47C8-BA8E-6A204558ECA9}"/>
          </ac:spMkLst>
        </pc:spChg>
        <pc:spChg chg="mod">
          <ac:chgData name="DelashmuttG" userId="63692143-3df2-4169-8601-adb8b0614986" providerId="ADAL" clId="{DA203EE3-3FF2-4556-9AB5-3FB94F176A14}" dt="2022-04-14T11:45:58.677" v="1516" actId="6549"/>
          <ac:spMkLst>
            <pc:docMk/>
            <pc:sldMk cId="1300972313" sldId="290"/>
            <ac:spMk id="24580" creationId="{00000000-0000-0000-0000-000000000000}"/>
          </ac:spMkLst>
        </pc:spChg>
      </pc:sldChg>
      <pc:sldChg chg="addSp delSp modSp add">
        <pc:chgData name="DelashmuttG" userId="63692143-3df2-4169-8601-adb8b0614986" providerId="ADAL" clId="{DA203EE3-3FF2-4556-9AB5-3FB94F176A14}" dt="2022-04-14T11:46:14.556" v="1518" actId="6549"/>
        <pc:sldMkLst>
          <pc:docMk/>
          <pc:sldMk cId="3606984695" sldId="291"/>
        </pc:sldMkLst>
        <pc:spChg chg="del mod">
          <ac:chgData name="DelashmuttG" userId="63692143-3df2-4169-8601-adb8b0614986" providerId="ADAL" clId="{DA203EE3-3FF2-4556-9AB5-3FB94F176A14}" dt="2022-04-14T11:42:44.713" v="1499" actId="478"/>
          <ac:spMkLst>
            <pc:docMk/>
            <pc:sldMk cId="3606984695" sldId="291"/>
            <ac:spMk id="5" creationId="{87A78131-7B61-4CA5-9DD6-3457B2427836}"/>
          </ac:spMkLst>
        </pc:spChg>
        <pc:spChg chg="add mod">
          <ac:chgData name="DelashmuttG" userId="63692143-3df2-4169-8601-adb8b0614986" providerId="ADAL" clId="{DA203EE3-3FF2-4556-9AB5-3FB94F176A14}" dt="2022-04-14T11:43:34.742" v="1504" actId="207"/>
          <ac:spMkLst>
            <pc:docMk/>
            <pc:sldMk cId="3606984695" sldId="291"/>
            <ac:spMk id="7" creationId="{E1915518-5C45-40BC-A4B4-E112B43910A8}"/>
          </ac:spMkLst>
        </pc:spChg>
        <pc:spChg chg="mod">
          <ac:chgData name="DelashmuttG" userId="63692143-3df2-4169-8601-adb8b0614986" providerId="ADAL" clId="{DA203EE3-3FF2-4556-9AB5-3FB94F176A14}" dt="2022-04-14T11:46:14.556" v="1518" actId="6549"/>
          <ac:spMkLst>
            <pc:docMk/>
            <pc:sldMk cId="3606984695" sldId="291"/>
            <ac:spMk id="24580" creationId="{00000000-0000-0000-0000-000000000000}"/>
          </ac:spMkLst>
        </pc:spChg>
      </pc:sldChg>
      <pc:sldChg chg="addSp delSp modSp add delAnim modAnim">
        <pc:chgData name="DelashmuttG" userId="63692143-3df2-4169-8601-adb8b0614986" providerId="ADAL" clId="{DA203EE3-3FF2-4556-9AB5-3FB94F176A14}" dt="2022-04-14T11:45:14.320" v="1514" actId="6549"/>
        <pc:sldMkLst>
          <pc:docMk/>
          <pc:sldMk cId="2707552751" sldId="292"/>
        </pc:sldMkLst>
        <pc:spChg chg="del">
          <ac:chgData name="DelashmuttG" userId="63692143-3df2-4169-8601-adb8b0614986" providerId="ADAL" clId="{DA203EE3-3FF2-4556-9AB5-3FB94F176A14}" dt="2022-04-14T11:40:02.142" v="1484" actId="478"/>
          <ac:spMkLst>
            <pc:docMk/>
            <pc:sldMk cId="2707552751" sldId="292"/>
            <ac:spMk id="5" creationId="{87A78131-7B61-4CA5-9DD6-3457B2427836}"/>
          </ac:spMkLst>
        </pc:spChg>
        <pc:spChg chg="add mod">
          <ac:chgData name="DelashmuttG" userId="63692143-3df2-4169-8601-adb8b0614986" providerId="ADAL" clId="{DA203EE3-3FF2-4556-9AB5-3FB94F176A14}" dt="2022-04-14T11:41:15.741" v="1492" actId="207"/>
          <ac:spMkLst>
            <pc:docMk/>
            <pc:sldMk cId="2707552751" sldId="292"/>
            <ac:spMk id="7" creationId="{4E7128B4-CE71-4921-B561-B4910BF27FC6}"/>
          </ac:spMkLst>
        </pc:spChg>
        <pc:spChg chg="mod">
          <ac:chgData name="DelashmuttG" userId="63692143-3df2-4169-8601-adb8b0614986" providerId="ADAL" clId="{DA203EE3-3FF2-4556-9AB5-3FB94F176A14}" dt="2022-04-14T11:45:14.320" v="1514" actId="6549"/>
          <ac:spMkLst>
            <pc:docMk/>
            <pc:sldMk cId="2707552751" sldId="292"/>
            <ac:spMk id="24580" creationId="{00000000-0000-0000-0000-000000000000}"/>
          </ac:spMkLst>
        </pc:spChg>
        <pc:picChg chg="del">
          <ac:chgData name="DelashmuttG" userId="63692143-3df2-4169-8601-adb8b0614986" providerId="ADAL" clId="{DA203EE3-3FF2-4556-9AB5-3FB94F176A14}" dt="2022-04-14T11:45:11.417" v="1513" actId="478"/>
          <ac:picMkLst>
            <pc:docMk/>
            <pc:sldMk cId="2707552751" sldId="292"/>
            <ac:picMk id="4" creationId="{F3918026-E2D3-46CF-BCBE-EE8A6D3AA189}"/>
          </ac:picMkLst>
        </pc:picChg>
      </pc:sldChg>
      <pc:sldChg chg="modSp add modTransition modAnim">
        <pc:chgData name="DelashmuttG" userId="63692143-3df2-4169-8601-adb8b0614986" providerId="ADAL" clId="{DA203EE3-3FF2-4556-9AB5-3FB94F176A14}" dt="2022-04-14T11:49:56.487" v="1544" actId="6549"/>
        <pc:sldMkLst>
          <pc:docMk/>
          <pc:sldMk cId="4060591660" sldId="293"/>
        </pc:sldMkLst>
        <pc:spChg chg="mod">
          <ac:chgData name="DelashmuttG" userId="63692143-3df2-4169-8601-adb8b0614986" providerId="ADAL" clId="{DA203EE3-3FF2-4556-9AB5-3FB94F176A14}" dt="2022-04-14T11:49:56.487" v="1544" actId="6549"/>
          <ac:spMkLst>
            <pc:docMk/>
            <pc:sldMk cId="4060591660" sldId="293"/>
            <ac:spMk id="24580" creationId="{00000000-0000-0000-0000-000000000000}"/>
          </ac:spMkLst>
        </pc:spChg>
      </pc:sldChg>
      <pc:sldChg chg="addSp delSp modSp add modTransition addAnim delAnim modAnim">
        <pc:chgData name="DelashmuttG" userId="63692143-3df2-4169-8601-adb8b0614986" providerId="ADAL" clId="{DA203EE3-3FF2-4556-9AB5-3FB94F176A14}" dt="2022-04-13T14:20:20.946" v="1139" actId="478"/>
        <pc:sldMkLst>
          <pc:docMk/>
          <pc:sldMk cId="1483814711" sldId="294"/>
        </pc:sldMkLst>
        <pc:spChg chg="add del mod">
          <ac:chgData name="DelashmuttG" userId="63692143-3df2-4169-8601-adb8b0614986" providerId="ADAL" clId="{DA203EE3-3FF2-4556-9AB5-3FB94F176A14}" dt="2022-04-13T14:20:05.324" v="1136" actId="478"/>
          <ac:spMkLst>
            <pc:docMk/>
            <pc:sldMk cId="1483814711" sldId="294"/>
            <ac:spMk id="5" creationId="{43241BC2-F7E8-4DF7-A5D7-D06F94AEE754}"/>
          </ac:spMkLst>
        </pc:spChg>
        <pc:spChg chg="add del mod">
          <ac:chgData name="DelashmuttG" userId="63692143-3df2-4169-8601-adb8b0614986" providerId="ADAL" clId="{DA203EE3-3FF2-4556-9AB5-3FB94F176A14}" dt="2022-04-13T14:20:20.946" v="1139" actId="478"/>
          <ac:spMkLst>
            <pc:docMk/>
            <pc:sldMk cId="1483814711" sldId="294"/>
            <ac:spMk id="7" creationId="{EF021FB9-34C9-4E43-8EAD-B6EAB414EEE9}"/>
          </ac:spMkLst>
        </pc:spChg>
        <pc:spChg chg="add del mod">
          <ac:chgData name="DelashmuttG" userId="63692143-3df2-4169-8601-adb8b0614986" providerId="ADAL" clId="{DA203EE3-3FF2-4556-9AB5-3FB94F176A14}" dt="2022-04-13T14:20:20.946" v="1139" actId="478"/>
          <ac:spMkLst>
            <pc:docMk/>
            <pc:sldMk cId="1483814711" sldId="294"/>
            <ac:spMk id="9" creationId="{D437364B-98BC-4CFD-9AE3-D74D75910BA8}"/>
          </ac:spMkLst>
        </pc:spChg>
        <pc:spChg chg="add del mod">
          <ac:chgData name="DelashmuttG" userId="63692143-3df2-4169-8601-adb8b0614986" providerId="ADAL" clId="{DA203EE3-3FF2-4556-9AB5-3FB94F176A14}" dt="2022-04-13T14:20:20.946" v="1139" actId="478"/>
          <ac:spMkLst>
            <pc:docMk/>
            <pc:sldMk cId="1483814711" sldId="294"/>
            <ac:spMk id="10" creationId="{50544ED2-CA35-4D1F-9106-9D25B3F751BA}"/>
          </ac:spMkLst>
        </pc:spChg>
        <pc:spChg chg="add del mod">
          <ac:chgData name="DelashmuttG" userId="63692143-3df2-4169-8601-adb8b0614986" providerId="ADAL" clId="{DA203EE3-3FF2-4556-9AB5-3FB94F176A14}" dt="2022-04-13T14:20:20.946" v="1139" actId="478"/>
          <ac:spMkLst>
            <pc:docMk/>
            <pc:sldMk cId="1483814711" sldId="294"/>
            <ac:spMk id="11" creationId="{EDF5FF3E-3FD6-4511-8598-7C509873FB44}"/>
          </ac:spMkLst>
        </pc:spChg>
        <pc:spChg chg="add del mod">
          <ac:chgData name="DelashmuttG" userId="63692143-3df2-4169-8601-adb8b0614986" providerId="ADAL" clId="{DA203EE3-3FF2-4556-9AB5-3FB94F176A14}" dt="2022-04-13T14:20:20.946" v="1139" actId="478"/>
          <ac:spMkLst>
            <pc:docMk/>
            <pc:sldMk cId="1483814711" sldId="294"/>
            <ac:spMk id="12" creationId="{D0E1F7E7-AC12-460C-B1EB-9073770A974E}"/>
          </ac:spMkLst>
        </pc:spChg>
        <pc:spChg chg="add mod">
          <ac:chgData name="DelashmuttG" userId="63692143-3df2-4169-8601-adb8b0614986" providerId="ADAL" clId="{DA203EE3-3FF2-4556-9AB5-3FB94F176A14}" dt="2022-04-13T14:16:54.397" v="1085" actId="571"/>
          <ac:spMkLst>
            <pc:docMk/>
            <pc:sldMk cId="1483814711" sldId="294"/>
            <ac:spMk id="14" creationId="{7655C769-A19B-4CD6-B534-15A7FB8B13A7}"/>
          </ac:spMkLst>
        </pc:spChg>
        <pc:spChg chg="add mod">
          <ac:chgData name="DelashmuttG" userId="63692143-3df2-4169-8601-adb8b0614986" providerId="ADAL" clId="{DA203EE3-3FF2-4556-9AB5-3FB94F176A14}" dt="2022-04-13T14:16:54.397" v="1085" actId="571"/>
          <ac:spMkLst>
            <pc:docMk/>
            <pc:sldMk cId="1483814711" sldId="294"/>
            <ac:spMk id="15" creationId="{3745D626-6681-4377-8525-BC518E0BE10E}"/>
          </ac:spMkLst>
        </pc:spChg>
        <pc:spChg chg="add mod">
          <ac:chgData name="DelashmuttG" userId="63692143-3df2-4169-8601-adb8b0614986" providerId="ADAL" clId="{DA203EE3-3FF2-4556-9AB5-3FB94F176A14}" dt="2022-04-13T14:20:18.588" v="1138" actId="571"/>
          <ac:spMkLst>
            <pc:docMk/>
            <pc:sldMk cId="1483814711" sldId="294"/>
            <ac:spMk id="17" creationId="{29E38283-CDDC-40F9-9820-EAC8D0897498}"/>
          </ac:spMkLst>
        </pc:spChg>
        <pc:spChg chg="add mod">
          <ac:chgData name="DelashmuttG" userId="63692143-3df2-4169-8601-adb8b0614986" providerId="ADAL" clId="{DA203EE3-3FF2-4556-9AB5-3FB94F176A14}" dt="2022-04-13T14:20:18.588" v="1138" actId="571"/>
          <ac:spMkLst>
            <pc:docMk/>
            <pc:sldMk cId="1483814711" sldId="294"/>
            <ac:spMk id="18" creationId="{55A83AF3-11D4-4795-A046-61020DDAF390}"/>
          </ac:spMkLst>
        </pc:spChg>
        <pc:spChg chg="add mod">
          <ac:chgData name="DelashmuttG" userId="63692143-3df2-4169-8601-adb8b0614986" providerId="ADAL" clId="{DA203EE3-3FF2-4556-9AB5-3FB94F176A14}" dt="2022-04-13T14:20:18.588" v="1138" actId="571"/>
          <ac:spMkLst>
            <pc:docMk/>
            <pc:sldMk cId="1483814711" sldId="294"/>
            <ac:spMk id="19" creationId="{DA1153CE-E2F1-4DE2-949C-D32C898BB19E}"/>
          </ac:spMkLst>
        </pc:spChg>
        <pc:spChg chg="add mod">
          <ac:chgData name="DelashmuttG" userId="63692143-3df2-4169-8601-adb8b0614986" providerId="ADAL" clId="{DA203EE3-3FF2-4556-9AB5-3FB94F176A14}" dt="2022-04-13T14:20:18.588" v="1138" actId="571"/>
          <ac:spMkLst>
            <pc:docMk/>
            <pc:sldMk cId="1483814711" sldId="294"/>
            <ac:spMk id="20" creationId="{AB7DA3E6-AC98-4CE1-9D8B-FA3B7911274E}"/>
          </ac:spMkLst>
        </pc:spChg>
        <pc:picChg chg="add del mod">
          <ac:chgData name="DelashmuttG" userId="63692143-3df2-4169-8601-adb8b0614986" providerId="ADAL" clId="{DA203EE3-3FF2-4556-9AB5-3FB94F176A14}" dt="2022-04-13T14:20:20.946" v="1139" actId="478"/>
          <ac:picMkLst>
            <pc:docMk/>
            <pc:sldMk cId="1483814711" sldId="294"/>
            <ac:picMk id="8" creationId="{A5409751-6D24-4551-8423-E6B41158C151}"/>
          </ac:picMkLst>
        </pc:picChg>
        <pc:picChg chg="add mod">
          <ac:chgData name="DelashmuttG" userId="63692143-3df2-4169-8601-adb8b0614986" providerId="ADAL" clId="{DA203EE3-3FF2-4556-9AB5-3FB94F176A14}" dt="2022-04-13T14:16:54.397" v="1085" actId="571"/>
          <ac:picMkLst>
            <pc:docMk/>
            <pc:sldMk cId="1483814711" sldId="294"/>
            <ac:picMk id="13" creationId="{EDF5C090-36AC-40E6-BE99-7A3A12C444EC}"/>
          </ac:picMkLst>
        </pc:picChg>
        <pc:picChg chg="add mod">
          <ac:chgData name="DelashmuttG" userId="63692143-3df2-4169-8601-adb8b0614986" providerId="ADAL" clId="{DA203EE3-3FF2-4556-9AB5-3FB94F176A14}" dt="2022-04-13T14:20:18.588" v="1138" actId="571"/>
          <ac:picMkLst>
            <pc:docMk/>
            <pc:sldMk cId="1483814711" sldId="294"/>
            <ac:picMk id="16" creationId="{9F8498F1-2072-463F-80D2-972054E0D566}"/>
          </ac:picMkLst>
        </pc:picChg>
      </pc:sldChg>
      <pc:sldChg chg="modSp add modTransition modAnim">
        <pc:chgData name="DelashmuttG" userId="63692143-3df2-4169-8601-adb8b0614986" providerId="ADAL" clId="{DA203EE3-3FF2-4556-9AB5-3FB94F176A14}" dt="2022-04-13T14:22:44.863" v="1152" actId="115"/>
        <pc:sldMkLst>
          <pc:docMk/>
          <pc:sldMk cId="1516036483" sldId="295"/>
        </pc:sldMkLst>
        <pc:spChg chg="mod">
          <ac:chgData name="DelashmuttG" userId="63692143-3df2-4169-8601-adb8b0614986" providerId="ADAL" clId="{DA203EE3-3FF2-4556-9AB5-3FB94F176A14}" dt="2022-04-13T14:22:44.863" v="1152" actId="115"/>
          <ac:spMkLst>
            <pc:docMk/>
            <pc:sldMk cId="1516036483" sldId="295"/>
            <ac:spMk id="5" creationId="{43241BC2-F7E8-4DF7-A5D7-D06F94AEE754}"/>
          </ac:spMkLst>
        </pc:spChg>
        <pc:spChg chg="mod">
          <ac:chgData name="DelashmuttG" userId="63692143-3df2-4169-8601-adb8b0614986" providerId="ADAL" clId="{DA203EE3-3FF2-4556-9AB5-3FB94F176A14}" dt="2022-04-13T14:18:31.173" v="1112" actId="20577"/>
          <ac:spMkLst>
            <pc:docMk/>
            <pc:sldMk cId="1516036483" sldId="295"/>
            <ac:spMk id="11" creationId="{EDF5FF3E-3FD6-4511-8598-7C509873FB44}"/>
          </ac:spMkLst>
        </pc:spChg>
        <pc:spChg chg="mod">
          <ac:chgData name="DelashmuttG" userId="63692143-3df2-4169-8601-adb8b0614986" providerId="ADAL" clId="{DA203EE3-3FF2-4556-9AB5-3FB94F176A14}" dt="2022-04-13T14:18:41.036" v="1128" actId="20577"/>
          <ac:spMkLst>
            <pc:docMk/>
            <pc:sldMk cId="1516036483" sldId="295"/>
            <ac:spMk id="12" creationId="{D0E1F7E7-AC12-460C-B1EB-9073770A974E}"/>
          </ac:spMkLst>
        </pc:spChg>
      </pc:sldChg>
      <pc:sldChg chg="modSp add modTransition modAnim">
        <pc:chgData name="DelashmuttG" userId="63692143-3df2-4169-8601-adb8b0614986" providerId="ADAL" clId="{DA203EE3-3FF2-4556-9AB5-3FB94F176A14}" dt="2022-04-13T14:22:04.066" v="1150"/>
        <pc:sldMkLst>
          <pc:docMk/>
          <pc:sldMk cId="4078252361" sldId="296"/>
        </pc:sldMkLst>
        <pc:spChg chg="mod">
          <ac:chgData name="DelashmuttG" userId="63692143-3df2-4169-8601-adb8b0614986" providerId="ADAL" clId="{DA203EE3-3FF2-4556-9AB5-3FB94F176A14}" dt="2022-04-13T14:21:13.983" v="1141" actId="115"/>
          <ac:spMkLst>
            <pc:docMk/>
            <pc:sldMk cId="4078252361" sldId="296"/>
            <ac:spMk id="5" creationId="{43241BC2-F7E8-4DF7-A5D7-D06F94AEE754}"/>
          </ac:spMkLst>
        </pc:spChg>
      </pc:sldChg>
      <pc:sldChg chg="modSp add">
        <pc:chgData name="DelashmuttG" userId="63692143-3df2-4169-8601-adb8b0614986" providerId="ADAL" clId="{DA203EE3-3FF2-4556-9AB5-3FB94F176A14}" dt="2022-04-13T14:24:25.867" v="1159" actId="948"/>
        <pc:sldMkLst>
          <pc:docMk/>
          <pc:sldMk cId="3870159216" sldId="297"/>
        </pc:sldMkLst>
        <pc:spChg chg="mod">
          <ac:chgData name="DelashmuttG" userId="63692143-3df2-4169-8601-adb8b0614986" providerId="ADAL" clId="{DA203EE3-3FF2-4556-9AB5-3FB94F176A14}" dt="2022-04-13T14:24:25.867" v="1159" actId="948"/>
          <ac:spMkLst>
            <pc:docMk/>
            <pc:sldMk cId="3870159216" sldId="297"/>
            <ac:spMk id="5" creationId="{43241BC2-F7E8-4DF7-A5D7-D06F94AEE754}"/>
          </ac:spMkLst>
        </pc:spChg>
      </pc:sldChg>
      <pc:sldChg chg="modSp add modTransition modAnim">
        <pc:chgData name="DelashmuttG" userId="63692143-3df2-4169-8601-adb8b0614986" providerId="ADAL" clId="{DA203EE3-3FF2-4556-9AB5-3FB94F176A14}" dt="2022-04-14T12:04:21.998" v="1767"/>
        <pc:sldMkLst>
          <pc:docMk/>
          <pc:sldMk cId="3172151840" sldId="298"/>
        </pc:sldMkLst>
        <pc:spChg chg="mod">
          <ac:chgData name="DelashmuttG" userId="63692143-3df2-4169-8601-adb8b0614986" providerId="ADAL" clId="{DA203EE3-3FF2-4556-9AB5-3FB94F176A14}" dt="2022-04-13T14:26:23.858" v="1172" actId="115"/>
          <ac:spMkLst>
            <pc:docMk/>
            <pc:sldMk cId="3172151840" sldId="298"/>
            <ac:spMk id="5" creationId="{0F451C11-041E-4CA4-89CA-9947E4DC9A89}"/>
          </ac:spMkLst>
        </pc:spChg>
        <pc:spChg chg="mod">
          <ac:chgData name="DelashmuttG" userId="63692143-3df2-4169-8601-adb8b0614986" providerId="ADAL" clId="{DA203EE3-3FF2-4556-9AB5-3FB94F176A14}" dt="2022-04-13T14:28:34.838" v="1317" actId="20577"/>
          <ac:spMkLst>
            <pc:docMk/>
            <pc:sldMk cId="3172151840" sldId="298"/>
            <ac:spMk id="24580" creationId="{00000000-0000-0000-0000-000000000000}"/>
          </ac:spMkLst>
        </pc:spChg>
      </pc:sldChg>
      <pc:sldChg chg="modSp add modTransition">
        <pc:chgData name="DelashmuttG" userId="63692143-3df2-4169-8601-adb8b0614986" providerId="ADAL" clId="{DA203EE3-3FF2-4556-9AB5-3FB94F176A14}" dt="2022-04-14T12:04:31.520" v="1770"/>
        <pc:sldMkLst>
          <pc:docMk/>
          <pc:sldMk cId="1699194062" sldId="299"/>
        </pc:sldMkLst>
        <pc:spChg chg="mod">
          <ac:chgData name="DelashmuttG" userId="63692143-3df2-4169-8601-adb8b0614986" providerId="ADAL" clId="{DA203EE3-3FF2-4556-9AB5-3FB94F176A14}" dt="2022-04-13T14:29:04.442" v="1320" actId="115"/>
          <ac:spMkLst>
            <pc:docMk/>
            <pc:sldMk cId="1699194062" sldId="299"/>
            <ac:spMk id="5" creationId="{0F451C11-041E-4CA4-89CA-9947E4DC9A89}"/>
          </ac:spMkLst>
        </pc:spChg>
        <pc:spChg chg="mod">
          <ac:chgData name="DelashmuttG" userId="63692143-3df2-4169-8601-adb8b0614986" providerId="ADAL" clId="{DA203EE3-3FF2-4556-9AB5-3FB94F176A14}" dt="2022-04-13T14:30:06.365" v="1410" actId="20577"/>
          <ac:spMkLst>
            <pc:docMk/>
            <pc:sldMk cId="1699194062" sldId="299"/>
            <ac:spMk id="24580" creationId="{00000000-0000-0000-0000-000000000000}"/>
          </ac:spMkLst>
        </pc:spChg>
      </pc:sldChg>
      <pc:sldChg chg="modSp add modTransition">
        <pc:chgData name="DelashmuttG" userId="63692143-3df2-4169-8601-adb8b0614986" providerId="ADAL" clId="{DA203EE3-3FF2-4556-9AB5-3FB94F176A14}" dt="2022-04-14T12:06:22.536" v="1771" actId="2"/>
        <pc:sldMkLst>
          <pc:docMk/>
          <pc:sldMk cId="94840982" sldId="300"/>
        </pc:sldMkLst>
        <pc:spChg chg="mod">
          <ac:chgData name="DelashmuttG" userId="63692143-3df2-4169-8601-adb8b0614986" providerId="ADAL" clId="{DA203EE3-3FF2-4556-9AB5-3FB94F176A14}" dt="2022-04-14T12:06:22.536" v="1771" actId="2"/>
          <ac:spMkLst>
            <pc:docMk/>
            <pc:sldMk cId="94840982" sldId="300"/>
            <ac:spMk id="5" creationId="{0F451C11-041E-4CA4-89CA-9947E4DC9A89}"/>
          </ac:spMkLst>
        </pc:spChg>
      </pc:sldChg>
      <pc:sldChg chg="add">
        <pc:chgData name="DelashmuttG" userId="63692143-3df2-4169-8601-adb8b0614986" providerId="ADAL" clId="{DA203EE3-3FF2-4556-9AB5-3FB94F176A14}" dt="2022-04-14T11:44:43.727" v="1506"/>
        <pc:sldMkLst>
          <pc:docMk/>
          <pc:sldMk cId="275323041" sldId="301"/>
        </pc:sldMkLst>
      </pc:sldChg>
      <pc:sldChg chg="add del">
        <pc:chgData name="DelashmuttG" userId="63692143-3df2-4169-8601-adb8b0614986" providerId="ADAL" clId="{DA203EE3-3FF2-4556-9AB5-3FB94F176A14}" dt="2022-04-14T11:39:46.609" v="1483" actId="2696"/>
        <pc:sldMkLst>
          <pc:docMk/>
          <pc:sldMk cId="993619748" sldId="301"/>
        </pc:sldMkLst>
      </pc:sldChg>
      <pc:sldChg chg="add del">
        <pc:chgData name="DelashmuttG" userId="63692143-3df2-4169-8601-adb8b0614986" providerId="ADAL" clId="{DA203EE3-3FF2-4556-9AB5-3FB94F176A14}" dt="2022-04-14T11:35:37.619" v="1459" actId="2696"/>
        <pc:sldMkLst>
          <pc:docMk/>
          <pc:sldMk cId="3848294529" sldId="301"/>
        </pc:sldMkLst>
      </pc:sldChg>
      <pc:sldChg chg="add modAnim">
        <pc:chgData name="DelashmuttG" userId="63692143-3df2-4169-8601-adb8b0614986" providerId="ADAL" clId="{DA203EE3-3FF2-4556-9AB5-3FB94F176A14}" dt="2022-04-14T11:47:39.042" v="1520"/>
        <pc:sldMkLst>
          <pc:docMk/>
          <pc:sldMk cId="1543549910" sldId="302"/>
        </pc:sldMkLst>
      </pc:sldChg>
      <pc:sldChg chg="add">
        <pc:chgData name="DelashmuttG" userId="63692143-3df2-4169-8601-adb8b0614986" providerId="ADAL" clId="{DA203EE3-3FF2-4556-9AB5-3FB94F176A14}" dt="2022-04-14T11:45:52.724" v="1515"/>
        <pc:sldMkLst>
          <pc:docMk/>
          <pc:sldMk cId="853290382" sldId="303"/>
        </pc:sldMkLst>
      </pc:sldChg>
      <pc:sldChg chg="add">
        <pc:chgData name="DelashmuttG" userId="63692143-3df2-4169-8601-adb8b0614986" providerId="ADAL" clId="{DA203EE3-3FF2-4556-9AB5-3FB94F176A14}" dt="2022-04-14T11:46:07.760" v="1517"/>
        <pc:sldMkLst>
          <pc:docMk/>
          <pc:sldMk cId="3294297309" sldId="304"/>
        </pc:sldMkLst>
      </pc:sldChg>
      <pc:sldChg chg="modSp add modTransition">
        <pc:chgData name="DelashmuttG" userId="63692143-3df2-4169-8601-adb8b0614986" providerId="ADAL" clId="{DA203EE3-3FF2-4556-9AB5-3FB94F176A14}" dt="2022-04-14T11:52:14.826" v="1563"/>
        <pc:sldMkLst>
          <pc:docMk/>
          <pc:sldMk cId="2370801190" sldId="305"/>
        </pc:sldMkLst>
        <pc:spChg chg="mod">
          <ac:chgData name="DelashmuttG" userId="63692143-3df2-4169-8601-adb8b0614986" providerId="ADAL" clId="{DA203EE3-3FF2-4556-9AB5-3FB94F176A14}" dt="2022-04-14T11:52:01.868" v="1559" actId="313"/>
          <ac:spMkLst>
            <pc:docMk/>
            <pc:sldMk cId="2370801190" sldId="305"/>
            <ac:spMk id="5" creationId="{A9A32B8B-9D41-4245-A5FB-4891D1B99D33}"/>
          </ac:spMkLst>
        </pc:spChg>
      </pc:sldChg>
      <pc:sldChg chg="addSp modSp add modTransition modAnim">
        <pc:chgData name="DelashmuttG" userId="63692143-3df2-4169-8601-adb8b0614986" providerId="ADAL" clId="{DA203EE3-3FF2-4556-9AB5-3FB94F176A14}" dt="2022-04-14T12:08:53.531" v="1835"/>
        <pc:sldMkLst>
          <pc:docMk/>
          <pc:sldMk cId="2518387577" sldId="306"/>
        </pc:sldMkLst>
        <pc:spChg chg="mod">
          <ac:chgData name="DelashmuttG" userId="63692143-3df2-4169-8601-adb8b0614986" providerId="ADAL" clId="{DA203EE3-3FF2-4556-9AB5-3FB94F176A14}" dt="2022-04-14T11:54:06.754" v="1581" actId="20577"/>
          <ac:spMkLst>
            <pc:docMk/>
            <pc:sldMk cId="2518387577" sldId="306"/>
            <ac:spMk id="5" creationId="{A9A32B8B-9D41-4245-A5FB-4891D1B99D33}"/>
          </ac:spMkLst>
        </pc:spChg>
        <pc:spChg chg="add mod">
          <ac:chgData name="DelashmuttG" userId="63692143-3df2-4169-8601-adb8b0614986" providerId="ADAL" clId="{DA203EE3-3FF2-4556-9AB5-3FB94F176A14}" dt="2022-04-14T11:55:22.276" v="1667" actId="20577"/>
          <ac:spMkLst>
            <pc:docMk/>
            <pc:sldMk cId="2518387577" sldId="306"/>
            <ac:spMk id="7" creationId="{2D00CFA7-7258-4502-A016-27553EB0E1EB}"/>
          </ac:spMkLst>
        </pc:spChg>
      </pc:sldChg>
      <pc:sldChg chg="modSp add modTransition modAnim">
        <pc:chgData name="DelashmuttG" userId="63692143-3df2-4169-8601-adb8b0614986" providerId="ADAL" clId="{DA203EE3-3FF2-4556-9AB5-3FB94F176A14}" dt="2022-04-14T12:02:59.562" v="1764" actId="20577"/>
        <pc:sldMkLst>
          <pc:docMk/>
          <pc:sldMk cId="1230799568" sldId="307"/>
        </pc:sldMkLst>
        <pc:spChg chg="mod">
          <ac:chgData name="DelashmuttG" userId="63692143-3df2-4169-8601-adb8b0614986" providerId="ADAL" clId="{DA203EE3-3FF2-4556-9AB5-3FB94F176A14}" dt="2022-04-14T12:02:59.562" v="1764" actId="20577"/>
          <ac:spMkLst>
            <pc:docMk/>
            <pc:sldMk cId="1230799568" sldId="307"/>
            <ac:spMk id="24580" creationId="{00000000-0000-0000-0000-000000000000}"/>
          </ac:spMkLst>
        </pc:spChg>
      </pc:sldChg>
      <pc:sldChg chg="modSp add modTransition">
        <pc:chgData name="DelashmuttG" userId="63692143-3df2-4169-8601-adb8b0614986" providerId="ADAL" clId="{DA203EE3-3FF2-4556-9AB5-3FB94F176A14}" dt="2022-04-14T12:40:23.063" v="1847"/>
        <pc:sldMkLst>
          <pc:docMk/>
          <pc:sldMk cId="3661443774" sldId="308"/>
        </pc:sldMkLst>
        <pc:spChg chg="mod">
          <ac:chgData name="DelashmuttG" userId="63692143-3df2-4169-8601-adb8b0614986" providerId="ADAL" clId="{DA203EE3-3FF2-4556-9AB5-3FB94F176A14}" dt="2022-04-14T12:40:01.991" v="1844" actId="20577"/>
          <ac:spMkLst>
            <pc:docMk/>
            <pc:sldMk cId="3661443774" sldId="308"/>
            <ac:spMk id="2458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B92B4-392B-4423-B5AD-333BAAD62401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A7EB-0938-4052-B878-83D228C7E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487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300959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46605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266231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76746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85129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64249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87637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53271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018371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442530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258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CAN I GET ONE?”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000" b="0" i="1" dirty="0">
                <a:effectLst/>
                <a:cs typeface="Times New Roman" pitchFamily="18" charset="0"/>
              </a:rPr>
              <a:t>By becoming a descendant of the first Person </a:t>
            </a:r>
            <a:br>
              <a:rPr lang="en-US" sz="4000" b="0" i="1" dirty="0">
                <a:effectLst/>
                <a:cs typeface="Times New Roman" pitchFamily="18" charset="0"/>
              </a:rPr>
            </a:br>
            <a:r>
              <a:rPr lang="en-US" sz="4000" b="0" i="1" dirty="0">
                <a:effectLst/>
                <a:cs typeface="Times New Roman" pitchFamily="18" charset="0"/>
              </a:rPr>
              <a:t>to have a resurrected body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9A32B8B-9D41-4245-A5FB-4891D1B9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3:3</a:t>
            </a:r>
            <a:r>
              <a:rPr lang="en-US" sz="3200" dirty="0"/>
              <a:t> Jesus answered and said to him, “Truly, truly, I say to you, unless one is born again he cannot see the kingdom of God.” </a:t>
            </a:r>
            <a:r>
              <a:rPr lang="en-US" sz="3200" baseline="30000" dirty="0"/>
              <a:t>4</a:t>
            </a:r>
            <a:r>
              <a:rPr lang="en-US" sz="3200" dirty="0"/>
              <a:t> Nicodemus said to Him, “How can a man be born when he is old? He cannot enter a second time into his mother’s womb and be born, can he?” </a:t>
            </a:r>
            <a:r>
              <a:rPr lang="en-US" sz="3200" baseline="30000" dirty="0"/>
              <a:t>5</a:t>
            </a:r>
            <a:r>
              <a:rPr lang="en-US" sz="3200" dirty="0"/>
              <a:t> Jesus answered, “Truly, truly, I say to you, unless one is born of water and the Spirit he cannot enter into the kingdom of God. </a:t>
            </a:r>
            <a:r>
              <a:rPr lang="en-US" sz="3200" baseline="30000" dirty="0"/>
              <a:t>6</a:t>
            </a:r>
            <a:r>
              <a:rPr lang="en-US" sz="3200" dirty="0"/>
              <a:t> That which is born of the flesh is flesh, and that which is born of the Spirit is spirit.” </a:t>
            </a:r>
          </a:p>
        </p:txBody>
      </p:sp>
    </p:spTree>
    <p:extLst>
      <p:ext uri="{BB962C8B-B14F-4D97-AF65-F5344CB8AC3E}">
        <p14:creationId xmlns:p14="http://schemas.microsoft.com/office/powerpoint/2010/main" val="2370801190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CAN I GET ONE?”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000" b="0" i="1" dirty="0">
                <a:effectLst/>
                <a:cs typeface="Times New Roman" pitchFamily="18" charset="0"/>
              </a:rPr>
              <a:t>By becoming a descendant of the first Person </a:t>
            </a:r>
            <a:br>
              <a:rPr lang="en-US" sz="4000" b="0" i="1" dirty="0">
                <a:effectLst/>
                <a:cs typeface="Times New Roman" pitchFamily="18" charset="0"/>
              </a:rPr>
            </a:br>
            <a:r>
              <a:rPr lang="en-US" sz="4000" b="0" i="1" dirty="0">
                <a:effectLst/>
                <a:cs typeface="Times New Roman" pitchFamily="18" charset="0"/>
              </a:rPr>
              <a:t>to have a resurrected body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9A32B8B-9D41-4245-A5FB-4891D1B9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3:16</a:t>
            </a:r>
            <a:r>
              <a:rPr lang="en-US" sz="3200" dirty="0"/>
              <a:t> “For God so loved the world, that He gave His only begotten Son, that whoever believes in Him shall not perish, but have eternal life.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2D00CFA7-7258-4502-A016-27553EB0E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" y="3742988"/>
            <a:ext cx="11710934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11:25</a:t>
            </a:r>
            <a:r>
              <a:rPr lang="en-US" sz="3200" dirty="0"/>
              <a:t> Jesus said to her, “I am the resurrection and the life; he who believes in Me will live even if he dies . . .</a:t>
            </a:r>
          </a:p>
        </p:txBody>
      </p:sp>
    </p:spTree>
    <p:extLst>
      <p:ext uri="{BB962C8B-B14F-4D97-AF65-F5344CB8AC3E}">
        <p14:creationId xmlns:p14="http://schemas.microsoft.com/office/powerpoint/2010/main" val="2518387577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“WHEN WILL I GET MINE?”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At the end of the age,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when Jesus returns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43241BC2-F7E8-4DF7-A5D7-D06F94AE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15:51</a:t>
            </a:r>
            <a:r>
              <a:rPr lang="en-US" sz="3200" dirty="0"/>
              <a:t> Behold, I tell you a mystery; we will not all sleep, but we will all be changed, </a:t>
            </a:r>
            <a:r>
              <a:rPr lang="en-US" sz="3200" baseline="30000" dirty="0"/>
              <a:t>52</a:t>
            </a:r>
            <a:r>
              <a:rPr lang="en-US" sz="3200" dirty="0"/>
              <a:t> in a moment, in the twinkling of an eye, at the last trumpet; for the trumpet will sound, and the dead will be raised imperishable, and we will be changed. </a:t>
            </a:r>
            <a:r>
              <a:rPr lang="en-US" sz="3200" baseline="30000" dirty="0"/>
              <a:t>53</a:t>
            </a:r>
            <a:r>
              <a:rPr lang="en-US" sz="3200" dirty="0"/>
              <a:t> For this perishable must put on the imperishable, and this mortal must put on immortality. </a:t>
            </a:r>
          </a:p>
        </p:txBody>
      </p:sp>
    </p:spTree>
    <p:extLst>
      <p:ext uri="{BB962C8B-B14F-4D97-AF65-F5344CB8AC3E}">
        <p14:creationId xmlns:p14="http://schemas.microsoft.com/office/powerpoint/2010/main" val="1230799568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“WHEN WILL I GET MINE?”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43241BC2-F7E8-4DF7-A5D7-D06F94AE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20</a:t>
            </a:r>
            <a:r>
              <a:rPr lang="en-US" sz="3200" dirty="0"/>
              <a:t> But now Christ has been raised from the dead, the </a:t>
            </a:r>
            <a:r>
              <a:rPr lang="en-US" sz="3200" u="sng" dirty="0"/>
              <a:t>first fruits</a:t>
            </a:r>
            <a:r>
              <a:rPr lang="en-US" sz="3200" dirty="0"/>
              <a:t> of those who are asleep. </a:t>
            </a:r>
            <a:r>
              <a:rPr lang="en-US" sz="3200" baseline="30000" dirty="0"/>
              <a:t>21</a:t>
            </a:r>
            <a:r>
              <a:rPr lang="en-US" sz="3200" dirty="0"/>
              <a:t> For since by a man came death, by a man also came the resurrection of the dead. </a:t>
            </a:r>
            <a:br>
              <a:rPr lang="en-US" sz="3200" dirty="0"/>
            </a:br>
            <a:r>
              <a:rPr lang="en-US" sz="3200" baseline="30000" dirty="0"/>
              <a:t>22</a:t>
            </a:r>
            <a:r>
              <a:rPr lang="en-US" sz="3200" dirty="0"/>
              <a:t> For as in Adam all die, so also in Christ all will be made alive. </a:t>
            </a:r>
            <a:r>
              <a:rPr lang="en-US" sz="3200" baseline="30000" dirty="0"/>
              <a:t>23</a:t>
            </a:r>
            <a:r>
              <a:rPr lang="en-US" sz="3200" dirty="0"/>
              <a:t> But each in his own order: Christ the </a:t>
            </a:r>
            <a:r>
              <a:rPr lang="en-US" sz="3200" u="sng" dirty="0"/>
              <a:t>first fruits</a:t>
            </a:r>
            <a:r>
              <a:rPr lang="en-US" sz="3200" dirty="0"/>
              <a:t>, after that those who are Christ’s at His coming . . . 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EF021FB9-34C9-4E43-8EAD-B6EAB414E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1320" y="6744012"/>
            <a:ext cx="853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6" descr="K:\PEOPLE\MEN\CKB00325.WMF">
            <a:extLst>
              <a:ext uri="{FF2B5EF4-FFF2-40B4-BE49-F238E27FC236}">
                <a16:creationId xmlns:a16="http://schemas.microsoft.com/office/drawing/2014/main" xmlns="" id="{A5409751-6D24-4551-8423-E6B41158C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77" y="4896521"/>
            <a:ext cx="623887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9">
            <a:extLst>
              <a:ext uri="{FF2B5EF4-FFF2-40B4-BE49-F238E27FC236}">
                <a16:creationId xmlns:a16="http://schemas.microsoft.com/office/drawing/2014/main" xmlns="" id="{D437364B-98BC-4CFD-9AE3-D74D75910BA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69921" y="5310452"/>
            <a:ext cx="3505200" cy="838200"/>
          </a:xfrm>
          <a:custGeom>
            <a:avLst/>
            <a:gdLst>
              <a:gd name="G0" fmla="+- 0 0 0"/>
              <a:gd name="G1" fmla="+- -11783388 0 0"/>
              <a:gd name="G2" fmla="+- 0 0 -11783388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83388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83388"/>
              <a:gd name="G36" fmla="sin G34 -11783388"/>
              <a:gd name="G37" fmla="+/ -11783388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18 w 21600"/>
              <a:gd name="T5" fmla="*/ 0 h 21600"/>
              <a:gd name="T6" fmla="*/ 2700 w 21600"/>
              <a:gd name="T7" fmla="*/ 10771 h 21600"/>
              <a:gd name="T8" fmla="*/ 1080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25" y="5400"/>
                  <a:pt x="5410" y="7806"/>
                  <a:pt x="5400" y="10781"/>
                </a:cubicBezTo>
                <a:lnTo>
                  <a:pt x="0" y="10762"/>
                </a:lnTo>
                <a:cubicBezTo>
                  <a:pt x="20" y="4812"/>
                  <a:pt x="4850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xmlns="" id="{50544ED2-CA35-4D1F-9106-9D25B3F75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464" y="5323973"/>
            <a:ext cx="3505200" cy="838200"/>
          </a:xfrm>
          <a:custGeom>
            <a:avLst/>
            <a:gdLst>
              <a:gd name="G0" fmla="+- 0 0 0"/>
              <a:gd name="G1" fmla="+- 11796480 0 0"/>
              <a:gd name="G2" fmla="+- 0 0 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96480"/>
              <a:gd name="G36" fmla="sin G34 11796480"/>
              <a:gd name="G37" fmla="+/ 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DF5FF3E-3FD6-4511-8598-7C509873FB44}"/>
              </a:ext>
            </a:extLst>
          </p:cNvPr>
          <p:cNvSpPr txBox="1"/>
          <p:nvPr/>
        </p:nvSpPr>
        <p:spPr>
          <a:xfrm>
            <a:off x="646274" y="6302226"/>
            <a:ext cx="325767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>
                <a:solidFill>
                  <a:schemeClr val="bg1"/>
                </a:solidFill>
              </a:rPr>
              <a:t>FIRST-FRUITS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0E1F7E7-AC12-460C-B1EB-9073770A974E}"/>
              </a:ext>
            </a:extLst>
          </p:cNvPr>
          <p:cNvSpPr txBox="1"/>
          <p:nvPr/>
        </p:nvSpPr>
        <p:spPr>
          <a:xfrm>
            <a:off x="7467881" y="6310933"/>
            <a:ext cx="358356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>
                <a:solidFill>
                  <a:schemeClr val="bg1"/>
                </a:solidFill>
              </a:rPr>
              <a:t>FULL HARVEST</a:t>
            </a:r>
          </a:p>
        </p:txBody>
      </p:sp>
    </p:spTree>
    <p:extLst>
      <p:ext uri="{BB962C8B-B14F-4D97-AF65-F5344CB8AC3E}">
        <p14:creationId xmlns:p14="http://schemas.microsoft.com/office/powerpoint/2010/main" val="4078252361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“WHEN WILL I GET MINE?”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43241BC2-F7E8-4DF7-A5D7-D06F94AE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20</a:t>
            </a:r>
            <a:r>
              <a:rPr lang="en-US" sz="3200" dirty="0"/>
              <a:t> But now Christ has been raised from the dead, the </a:t>
            </a:r>
            <a:r>
              <a:rPr lang="en-US" sz="3200" u="sng" dirty="0"/>
              <a:t>first fruits</a:t>
            </a:r>
            <a:r>
              <a:rPr lang="en-US" sz="3200" dirty="0"/>
              <a:t> of those who are asleep. </a:t>
            </a:r>
            <a:r>
              <a:rPr lang="en-US" sz="3200" baseline="30000" dirty="0"/>
              <a:t>21</a:t>
            </a:r>
            <a:r>
              <a:rPr lang="en-US" sz="3200" dirty="0"/>
              <a:t> For since by a man came death, by a man also came the resurrection of the dead. </a:t>
            </a:r>
            <a:br>
              <a:rPr lang="en-US" sz="3200" dirty="0"/>
            </a:br>
            <a:r>
              <a:rPr lang="en-US" sz="3200" baseline="30000" dirty="0"/>
              <a:t>22</a:t>
            </a:r>
            <a:r>
              <a:rPr lang="en-US" sz="3200" dirty="0"/>
              <a:t> For as in Adam all die, so also in Christ all will be made alive. </a:t>
            </a:r>
            <a:r>
              <a:rPr lang="en-US" sz="3200" baseline="30000" dirty="0"/>
              <a:t>23</a:t>
            </a:r>
            <a:r>
              <a:rPr lang="en-US" sz="3200" dirty="0"/>
              <a:t> But each in his own order: Christ the </a:t>
            </a:r>
            <a:r>
              <a:rPr lang="en-US" sz="3200" u="sng" dirty="0"/>
              <a:t>first fruits</a:t>
            </a:r>
            <a:r>
              <a:rPr lang="en-US" sz="3200" dirty="0"/>
              <a:t>, after that those who are Christ’s at His coming . . . 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EF021FB9-34C9-4E43-8EAD-B6EAB414E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464" y="6801521"/>
            <a:ext cx="853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6" descr="K:\PEOPLE\MEN\CKB00325.WMF">
            <a:extLst>
              <a:ext uri="{FF2B5EF4-FFF2-40B4-BE49-F238E27FC236}">
                <a16:creationId xmlns:a16="http://schemas.microsoft.com/office/drawing/2014/main" xmlns="" id="{A5409751-6D24-4551-8423-E6B41158C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77" y="4896521"/>
            <a:ext cx="623887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9">
            <a:extLst>
              <a:ext uri="{FF2B5EF4-FFF2-40B4-BE49-F238E27FC236}">
                <a16:creationId xmlns:a16="http://schemas.microsoft.com/office/drawing/2014/main" xmlns="" id="{D437364B-98BC-4CFD-9AE3-D74D75910BA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29464" y="5582321"/>
            <a:ext cx="3505200" cy="838200"/>
          </a:xfrm>
          <a:custGeom>
            <a:avLst/>
            <a:gdLst>
              <a:gd name="G0" fmla="+- 0 0 0"/>
              <a:gd name="G1" fmla="+- -11783388 0 0"/>
              <a:gd name="G2" fmla="+- 0 0 -11783388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83388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83388"/>
              <a:gd name="G36" fmla="sin G34 -11783388"/>
              <a:gd name="G37" fmla="+/ -11783388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18 w 21600"/>
              <a:gd name="T5" fmla="*/ 0 h 21600"/>
              <a:gd name="T6" fmla="*/ 2700 w 21600"/>
              <a:gd name="T7" fmla="*/ 10771 h 21600"/>
              <a:gd name="T8" fmla="*/ 1080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25" y="5400"/>
                  <a:pt x="5410" y="7806"/>
                  <a:pt x="5400" y="10781"/>
                </a:cubicBezTo>
                <a:lnTo>
                  <a:pt x="0" y="10762"/>
                </a:lnTo>
                <a:cubicBezTo>
                  <a:pt x="20" y="4812"/>
                  <a:pt x="4850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xmlns="" id="{50544ED2-CA35-4D1F-9106-9D25B3F75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664" y="5582321"/>
            <a:ext cx="3505200" cy="838200"/>
          </a:xfrm>
          <a:custGeom>
            <a:avLst/>
            <a:gdLst>
              <a:gd name="G0" fmla="+- 0 0 0"/>
              <a:gd name="G1" fmla="+- 11796480 0 0"/>
              <a:gd name="G2" fmla="+- 0 0 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96480"/>
              <a:gd name="G36" fmla="sin G34 11796480"/>
              <a:gd name="G37" fmla="+/ 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DF5FF3E-3FD6-4511-8598-7C509873FB44}"/>
              </a:ext>
            </a:extLst>
          </p:cNvPr>
          <p:cNvSpPr txBox="1"/>
          <p:nvPr/>
        </p:nvSpPr>
        <p:spPr>
          <a:xfrm>
            <a:off x="646274" y="6302226"/>
            <a:ext cx="325767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>
                <a:solidFill>
                  <a:schemeClr val="bg1"/>
                </a:solidFill>
              </a:rPr>
              <a:t>JESUS’ RESURRECTION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0E1F7E7-AC12-460C-B1EB-9073770A974E}"/>
              </a:ext>
            </a:extLst>
          </p:cNvPr>
          <p:cNvSpPr txBox="1"/>
          <p:nvPr/>
        </p:nvSpPr>
        <p:spPr>
          <a:xfrm>
            <a:off x="7467881" y="6310933"/>
            <a:ext cx="358356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>
                <a:solidFill>
                  <a:schemeClr val="bg1"/>
                </a:solidFill>
              </a:rPr>
              <a:t>OUR RESURRECTION</a:t>
            </a:r>
          </a:p>
        </p:txBody>
      </p:sp>
    </p:spTree>
    <p:extLst>
      <p:ext uri="{BB962C8B-B14F-4D97-AF65-F5344CB8AC3E}">
        <p14:creationId xmlns:p14="http://schemas.microsoft.com/office/powerpoint/2010/main" val="1516036483"/>
      </p:ext>
    </p:extLst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“WHEN WILL I GET MINE?”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43241BC2-F7E8-4DF7-A5D7-D06F94AE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54</a:t>
            </a:r>
            <a:r>
              <a:rPr lang="en-US" sz="3200" dirty="0"/>
              <a:t> But when this perishable will have put on the imperishable, and this mortal will have put on immortality, then will come about the saying that is written, “</a:t>
            </a:r>
            <a:r>
              <a:rPr lang="en-US" sz="3200" cap="small" dirty="0"/>
              <a:t>Death is swallowed up</a:t>
            </a:r>
            <a:r>
              <a:rPr lang="en-US" sz="3200" dirty="0"/>
              <a:t> in victory. </a:t>
            </a:r>
            <a:r>
              <a:rPr lang="en-US" sz="3200" baseline="30000" dirty="0"/>
              <a:t>55</a:t>
            </a:r>
            <a:r>
              <a:rPr lang="en-US" sz="3200" dirty="0"/>
              <a:t> “O </a:t>
            </a:r>
            <a:r>
              <a:rPr lang="en-US" sz="3200" cap="small" dirty="0"/>
              <a:t>death</a:t>
            </a:r>
            <a:r>
              <a:rPr lang="en-US" sz="3200" dirty="0"/>
              <a:t>, </a:t>
            </a:r>
            <a:r>
              <a:rPr lang="en-US" sz="3200" cap="small" dirty="0"/>
              <a:t>where is your victory</a:t>
            </a:r>
            <a:r>
              <a:rPr lang="en-US" sz="3200" dirty="0"/>
              <a:t>? O </a:t>
            </a:r>
            <a:r>
              <a:rPr lang="en-US" sz="3200" cap="small" dirty="0"/>
              <a:t>death, where is your sting</a:t>
            </a:r>
            <a:r>
              <a:rPr lang="en-US" sz="3200" dirty="0"/>
              <a:t>?” </a:t>
            </a:r>
            <a:r>
              <a:rPr lang="en-US" sz="3200" baseline="30000" dirty="0"/>
              <a:t>56</a:t>
            </a:r>
            <a:r>
              <a:rPr lang="en-US" sz="3200" dirty="0"/>
              <a:t> The sting of death is sin, and the power of sin is the law; </a:t>
            </a:r>
            <a:r>
              <a:rPr lang="en-US" sz="3200" baseline="30000" dirty="0"/>
              <a:t>57</a:t>
            </a:r>
            <a:r>
              <a:rPr lang="en-US" sz="3200" dirty="0"/>
              <a:t> but thanks be to God, who gives us the victory through our Lord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3870159216"/>
      </p:ext>
    </p:extLst>
  </p:cSld>
  <p:clrMapOvr>
    <a:masterClrMapping/>
  </p:clrMapOvr>
  <p:transition spd="med"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SHOULD IT AFFECT MY DAILY LIFE?”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We can be far more resilient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in the midst of adversities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because we look forward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 fantastic eternity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F451C11-041E-4CA4-89CA-9947E4DC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15:58</a:t>
            </a:r>
            <a:r>
              <a:rPr lang="en-US" sz="3200" dirty="0"/>
              <a:t> Therefore, my beloved brethren, </a:t>
            </a:r>
            <a:r>
              <a:rPr lang="en-US" sz="3200" u="sng" dirty="0"/>
              <a:t>be steadfast, immovable</a:t>
            </a:r>
            <a:r>
              <a:rPr lang="en-US" sz="3200" dirty="0"/>
              <a:t>, always abounding in the work of the Lord, knowing that your toil is not in vain in the Lord. </a:t>
            </a:r>
          </a:p>
        </p:txBody>
      </p:sp>
    </p:spTree>
    <p:extLst>
      <p:ext uri="{BB962C8B-B14F-4D97-AF65-F5344CB8AC3E}">
        <p14:creationId xmlns:p14="http://schemas.microsoft.com/office/powerpoint/2010/main" val="3172151840"/>
      </p:ext>
    </p:extLst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SHOULD IT AFFECT MY DAILY LIFE?”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We can abound in serving God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because we know we will be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rewarded for our service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F451C11-041E-4CA4-89CA-9947E4DC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15:58</a:t>
            </a:r>
            <a:r>
              <a:rPr lang="en-US" sz="3200" dirty="0"/>
              <a:t> Therefore, my beloved brethren, be steadfast, immovable, </a:t>
            </a:r>
            <a:r>
              <a:rPr lang="en-US" sz="3200" u="sng" dirty="0"/>
              <a:t>always abounding in the work of the Lord</a:t>
            </a:r>
            <a:r>
              <a:rPr lang="en-US" sz="3200" dirty="0"/>
              <a:t>, knowing that your toil is not in vain in the Lord. </a:t>
            </a:r>
          </a:p>
        </p:txBody>
      </p:sp>
    </p:spTree>
    <p:extLst>
      <p:ext uri="{BB962C8B-B14F-4D97-AF65-F5344CB8AC3E}">
        <p14:creationId xmlns:p14="http://schemas.microsoft.com/office/powerpoint/2010/main" val="1699194062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SHOULD IT AFFECT MY DAILY LIFE?”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We can abound in serving God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because we know we will be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rewarded for our service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F451C11-041E-4CA4-89CA-9947E4DC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782193"/>
            <a:ext cx="11710934" cy="33752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“Every prayer, all Spirit-led teaching, every deed that spreads the gospel, builds up the church . . . and makes the name of Jesus honored in the world . . . Every act of love, gratitude, and kindness . . . every minute spent teaching a severely handicapped child to read or walk; every act of care and nurture, of comfort and support for one’s fellow-human beings . . .”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dirty="0"/>
              <a:t>N. T. Wright, </a:t>
            </a:r>
            <a:r>
              <a:rPr lang="en-US" sz="2400" i="1" dirty="0"/>
              <a:t>Surprised by Hope</a:t>
            </a:r>
            <a:r>
              <a:rPr lang="en-US" sz="2400" dirty="0"/>
              <a:t> (HarperOne, 2008), p. 208.</a:t>
            </a:r>
          </a:p>
        </p:txBody>
      </p:sp>
    </p:spTree>
    <p:extLst>
      <p:ext uri="{BB962C8B-B14F-4D97-AF65-F5344CB8AC3E}">
        <p14:creationId xmlns:p14="http://schemas.microsoft.com/office/powerpoint/2010/main" val="94840982"/>
      </p:ext>
    </p:extLst>
  </p:cSld>
  <p:clrMapOvr>
    <a:masterClrMapping/>
  </p:clrMapOvr>
  <p:transition spd="med"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“IS BODILY RESURRECTION POSSIBLE?”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“WHAT ARE THEY LIKE?”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CAN I GET ONE?”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“WHEN WILL I GET MINE?”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SHOULD IT AFFECT MY DAILY LIFE?”</a:t>
            </a: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</p:spTree>
    <p:extLst>
      <p:ext uri="{BB962C8B-B14F-4D97-AF65-F5344CB8AC3E}">
        <p14:creationId xmlns:p14="http://schemas.microsoft.com/office/powerpoint/2010/main" val="3661443774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“IS BODILY RESURRECTION POSSIBLE?”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472C8A6-986F-4151-9AC8-14B6F1878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15:35</a:t>
            </a:r>
            <a:r>
              <a:rPr lang="en-US" sz="3200" dirty="0"/>
              <a:t> But someone will say, “How are the dead raised? . . .” </a:t>
            </a:r>
          </a:p>
        </p:txBody>
      </p:sp>
    </p:spTree>
    <p:extLst>
      <p:ext uri="{BB962C8B-B14F-4D97-AF65-F5344CB8AC3E}">
        <p14:creationId xmlns:p14="http://schemas.microsoft.com/office/powerpoint/2010/main" val="40220106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“IS BODILY RESURRECTION POSSIBLE?”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472C8A6-986F-4151-9AC8-14B6F1878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15:36</a:t>
            </a:r>
            <a:r>
              <a:rPr lang="en-US" sz="3200" dirty="0"/>
              <a:t> You fool! That which you sow does not come to life unless it dies; </a:t>
            </a:r>
            <a:r>
              <a:rPr lang="en-US" sz="3200" baseline="30000" dirty="0"/>
              <a:t>37</a:t>
            </a:r>
            <a:r>
              <a:rPr lang="en-US" sz="3200" dirty="0"/>
              <a:t> and that which you sow, you do not sow the body which is to be, but a bare grain, perhaps of wheat or of something else. </a:t>
            </a:r>
            <a:r>
              <a:rPr lang="en-US" sz="3200" baseline="30000" dirty="0"/>
              <a:t>38</a:t>
            </a:r>
            <a:r>
              <a:rPr lang="en-US" sz="3200" dirty="0"/>
              <a:t> But God gives it a body just as He wished, and to each of the seeds a body of its own.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BC31858-BB76-4CB6-8751-9061B0983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06" y="4581007"/>
            <a:ext cx="2966496" cy="22134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E45971F-07A0-4559-A87E-AFB86668F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823" y="4566909"/>
            <a:ext cx="3367873" cy="224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64783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“WHAT ARE THEY LIKE?”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A288CAC7-1598-4EF9-BECF-431D6899B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15:35</a:t>
            </a:r>
            <a:r>
              <a:rPr lang="en-US" sz="3200" dirty="0"/>
              <a:t> But someone will say . . .  “With what kind of body do they come?” </a:t>
            </a:r>
          </a:p>
        </p:txBody>
      </p:sp>
    </p:spTree>
    <p:extLst>
      <p:ext uri="{BB962C8B-B14F-4D97-AF65-F5344CB8AC3E}">
        <p14:creationId xmlns:p14="http://schemas.microsoft.com/office/powerpoint/2010/main" val="3705311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“WHAT ARE THEY LIKE?”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Not subject to malfunction, aging or death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7A78131-7B61-4CA5-9DD6-3457B2427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82" y="4335303"/>
            <a:ext cx="11848596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15:42</a:t>
            </a:r>
            <a:r>
              <a:rPr lang="en-US" sz="3200" dirty="0"/>
              <a:t> So also is the resurrection of the dead. It is sown a perishable body, it is raised an </a:t>
            </a:r>
            <a:r>
              <a:rPr lang="en-US" sz="3200" u="sng" dirty="0"/>
              <a:t>imperishable</a:t>
            </a:r>
            <a:r>
              <a:rPr lang="en-US" sz="3200" dirty="0"/>
              <a:t> body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43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it is sown in dishonor, it is raised in glory; it is sown in weakness, it is raised in power;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44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it is sown a natural body, it is raised a spiritual body. If there is a natural body, there is also a spiritual body. </a:t>
            </a:r>
          </a:p>
        </p:txBody>
      </p:sp>
    </p:spTree>
    <p:extLst>
      <p:ext uri="{BB962C8B-B14F-4D97-AF65-F5344CB8AC3E}">
        <p14:creationId xmlns:p14="http://schemas.microsoft.com/office/powerpoint/2010/main" val="27532304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“WHAT ARE THEY LIKE?”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Radiating God’s majesty &amp; beauty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3918026-E2D3-46CF-BCBE-EE8A6D3AA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499" y="2443946"/>
            <a:ext cx="2505075" cy="1819275"/>
          </a:xfrm>
          <a:prstGeom prst="rect">
            <a:avLst/>
          </a:prstGeom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4E7128B4-CE71-4921-B561-B4910BF27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82" y="4335303"/>
            <a:ext cx="11848596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15:42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So also is the resurrection of the dead. It is sown a perishable body, it is raised an 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imperishable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body; </a:t>
            </a:r>
            <a:r>
              <a:rPr lang="en-US" sz="3200" baseline="30000" dirty="0"/>
              <a:t>43</a:t>
            </a:r>
            <a:r>
              <a:rPr lang="en-US" sz="3200" dirty="0"/>
              <a:t> it is sown in dishonor, it is raised in </a:t>
            </a:r>
            <a:r>
              <a:rPr lang="en-US" sz="3200" u="sng" dirty="0"/>
              <a:t>glory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it is sown in weakness, it is raised in power;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44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it is sown a natural body, it is raised a spiritual body. If there is a natural body, there is also a spiritual body. </a:t>
            </a:r>
          </a:p>
        </p:txBody>
      </p:sp>
    </p:spTree>
    <p:extLst>
      <p:ext uri="{BB962C8B-B14F-4D97-AF65-F5344CB8AC3E}">
        <p14:creationId xmlns:p14="http://schemas.microsoft.com/office/powerpoint/2010/main" val="15435499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“WHAT ARE THEY LIKE?”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Not subject to current physical limitations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C8C8079B-3334-47C8-BA8E-6A204558E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82" y="4335303"/>
            <a:ext cx="11848596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15:42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So also is the resurrection of the dead. It is sown a perishable body, it is raised an 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imperishable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body;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43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it is sown in dishonor, it is raised in 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glory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3200" dirty="0"/>
              <a:t>it is sown in weakness, it is raised in </a:t>
            </a:r>
            <a:r>
              <a:rPr lang="en-US" sz="3200" u="sng" dirty="0"/>
              <a:t>power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44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it is sown a natural body, it is raised a spiritual body. If there is a natural body, there is also a spiritual body. </a:t>
            </a:r>
          </a:p>
        </p:txBody>
      </p:sp>
    </p:spTree>
    <p:extLst>
      <p:ext uri="{BB962C8B-B14F-4D97-AF65-F5344CB8AC3E}">
        <p14:creationId xmlns:p14="http://schemas.microsoft.com/office/powerpoint/2010/main" val="853290382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“WHAT ARE THEY LIKE?”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Suited for life in God’s eternal kingdom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(vs. 50)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E1915518-5C45-40BC-A4B4-E112B4391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82" y="4335303"/>
            <a:ext cx="11848596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15:42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So also is the resurrection of the dead. It is sown a perishable body, it is raised an 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imperishable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body;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43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it is sown in dishonor, it is raised in 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glory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it is sown in weakness, it is raised in 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power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3200" baseline="30000" dirty="0"/>
              <a:t>44</a:t>
            </a:r>
            <a:r>
              <a:rPr lang="en-US" sz="3200" dirty="0"/>
              <a:t> it is sown a natural body, it is raised </a:t>
            </a:r>
            <a:r>
              <a:rPr lang="en-US" sz="3200" u="sng" dirty="0"/>
              <a:t>a spiritual body</a:t>
            </a:r>
            <a:r>
              <a:rPr lang="en-US" sz="3200" dirty="0"/>
              <a:t>. If there is a natural body, there is also a spiritual body. </a:t>
            </a:r>
          </a:p>
        </p:txBody>
      </p:sp>
    </p:spTree>
    <p:extLst>
      <p:ext uri="{BB962C8B-B14F-4D97-AF65-F5344CB8AC3E}">
        <p14:creationId xmlns:p14="http://schemas.microsoft.com/office/powerpoint/2010/main" val="329429730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“HOW CAN I GET ONE?”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000" b="0" i="1" dirty="0">
                <a:effectLst/>
                <a:cs typeface="Times New Roman" pitchFamily="18" charset="0"/>
              </a:rPr>
              <a:t>By becoming a descendant of the first Person </a:t>
            </a:r>
            <a:br>
              <a:rPr lang="en-US" sz="4000" b="0" i="1" dirty="0">
                <a:effectLst/>
                <a:cs typeface="Times New Roman" pitchFamily="18" charset="0"/>
              </a:rPr>
            </a:br>
            <a:r>
              <a:rPr lang="en-US" sz="4000" b="0" i="1" dirty="0">
                <a:effectLst/>
                <a:cs typeface="Times New Roman" pitchFamily="18" charset="0"/>
              </a:rPr>
              <a:t>to have a resurrected body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1 Corinthians 15:35-58</a:t>
            </a:r>
            <a:br>
              <a:rPr lang="en-US" sz="4400" dirty="0"/>
            </a:br>
            <a:r>
              <a:rPr lang="en-US" sz="4400" dirty="0"/>
              <a:t>Jesus’ Resurrection &amp; Our Resurrection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9A32B8B-9D41-4245-A5FB-4891D1B9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6" y="2299114"/>
            <a:ext cx="11710934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15:45</a:t>
            </a:r>
            <a:r>
              <a:rPr lang="en-US" sz="3200" dirty="0"/>
              <a:t> So also it is written, “The first </a:t>
            </a:r>
            <a:r>
              <a:rPr lang="en-US" sz="3200" cap="small" dirty="0"/>
              <a:t>man</a:t>
            </a:r>
            <a:r>
              <a:rPr lang="en-US" sz="3200" dirty="0"/>
              <a:t>, Adam, </a:t>
            </a:r>
            <a:r>
              <a:rPr lang="en-US" sz="3200" cap="small" dirty="0"/>
              <a:t>became a living soul</a:t>
            </a:r>
            <a:r>
              <a:rPr lang="en-US" sz="3200" dirty="0"/>
              <a:t>.” The last Adam became a life-giving spirit. </a:t>
            </a:r>
            <a:r>
              <a:rPr lang="en-US" sz="3200" baseline="30000" dirty="0"/>
              <a:t>46</a:t>
            </a:r>
            <a:r>
              <a:rPr lang="en-US" sz="3200" dirty="0"/>
              <a:t> However, the spiritual is not first, but the natural; then the spiritual. </a:t>
            </a:r>
            <a:br>
              <a:rPr lang="en-US" sz="3200" dirty="0"/>
            </a:br>
            <a:r>
              <a:rPr lang="en-US" sz="3200" baseline="30000" dirty="0"/>
              <a:t>47</a:t>
            </a:r>
            <a:r>
              <a:rPr lang="en-US" sz="3200" dirty="0"/>
              <a:t> The first man is from the earth, earthy; the second man is from heaven. </a:t>
            </a:r>
            <a:r>
              <a:rPr lang="en-US" sz="3200" baseline="30000" dirty="0"/>
              <a:t>48</a:t>
            </a:r>
            <a:r>
              <a:rPr lang="en-US" sz="3200" dirty="0"/>
              <a:t> As is the earthy, so also are those who are earthy; and as is the heavenly, so also are those who are heavenly. </a:t>
            </a:r>
            <a:r>
              <a:rPr lang="en-US" sz="3200" baseline="30000" dirty="0"/>
              <a:t>49</a:t>
            </a:r>
            <a:r>
              <a:rPr lang="en-US" sz="3200" dirty="0"/>
              <a:t> Just as we have borne the image of the earthy, we will also bear the image of the heavenly. </a:t>
            </a:r>
          </a:p>
        </p:txBody>
      </p:sp>
    </p:spTree>
    <p:extLst>
      <p:ext uri="{BB962C8B-B14F-4D97-AF65-F5344CB8AC3E}">
        <p14:creationId xmlns:p14="http://schemas.microsoft.com/office/powerpoint/2010/main" val="4060591660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</Words>
  <Application>Microsoft Office PowerPoint</Application>
  <PresentationFormat>Widescreen</PresentationFormat>
  <Paragraphs>102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  <vt:lpstr>1 Corinthians 15:35-58 Jesus’ Resurrection &amp; Our Resurrection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2022-04-20T21:52:54Z</dcterms:created>
  <dcterms:modified xsi:type="dcterms:W3CDTF">2022-04-20T21:53:01Z</dcterms:modified>
</cp:coreProperties>
</file>