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5683" r:id="rId1"/>
  </p:sldMasterIdLst>
  <p:notesMasterIdLst>
    <p:notesMasterId r:id="rId51"/>
  </p:notesMasterIdLst>
  <p:handoutMasterIdLst>
    <p:handoutMasterId r:id="rId52"/>
  </p:handoutMasterIdLst>
  <p:sldIdLst>
    <p:sldId id="5432" r:id="rId2"/>
    <p:sldId id="7941" r:id="rId3"/>
    <p:sldId id="8028" r:id="rId4"/>
    <p:sldId id="8029" r:id="rId5"/>
    <p:sldId id="8031" r:id="rId6"/>
    <p:sldId id="8034" r:id="rId7"/>
    <p:sldId id="8079" r:id="rId8"/>
    <p:sldId id="8072" r:id="rId9"/>
    <p:sldId id="8037" r:id="rId10"/>
    <p:sldId id="8038" r:id="rId11"/>
    <p:sldId id="8039" r:id="rId12"/>
    <p:sldId id="8040" r:id="rId13"/>
    <p:sldId id="8041" r:id="rId14"/>
    <p:sldId id="8042" r:id="rId15"/>
    <p:sldId id="8044" r:id="rId16"/>
    <p:sldId id="8043" r:id="rId17"/>
    <p:sldId id="8045" r:id="rId18"/>
    <p:sldId id="8046" r:id="rId19"/>
    <p:sldId id="8047" r:id="rId20"/>
    <p:sldId id="8048" r:id="rId21"/>
    <p:sldId id="8049" r:id="rId22"/>
    <p:sldId id="8051" r:id="rId23"/>
    <p:sldId id="8030" r:id="rId24"/>
    <p:sldId id="8052" r:id="rId25"/>
    <p:sldId id="8054" r:id="rId26"/>
    <p:sldId id="8056" r:id="rId27"/>
    <p:sldId id="8057" r:id="rId28"/>
    <p:sldId id="6071" r:id="rId29"/>
    <p:sldId id="8081" r:id="rId30"/>
    <p:sldId id="8058" r:id="rId31"/>
    <p:sldId id="8059" r:id="rId32"/>
    <p:sldId id="8060" r:id="rId33"/>
    <p:sldId id="8061" r:id="rId34"/>
    <p:sldId id="8080" r:id="rId35"/>
    <p:sldId id="8062" r:id="rId36"/>
    <p:sldId id="8064" r:id="rId37"/>
    <p:sldId id="8066" r:id="rId38"/>
    <p:sldId id="8067" r:id="rId39"/>
    <p:sldId id="8068" r:id="rId40"/>
    <p:sldId id="8069" r:id="rId41"/>
    <p:sldId id="8071" r:id="rId42"/>
    <p:sldId id="8073" r:id="rId43"/>
    <p:sldId id="8025" r:id="rId44"/>
    <p:sldId id="8026" r:id="rId45"/>
    <p:sldId id="8074" r:id="rId46"/>
    <p:sldId id="8075" r:id="rId47"/>
    <p:sldId id="8076" r:id="rId48"/>
    <p:sldId id="8077" r:id="rId49"/>
    <p:sldId id="8078" r:id="rId5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A5C2"/>
    <a:srgbClr val="385D8A"/>
    <a:srgbClr val="254061"/>
    <a:srgbClr val="386294"/>
    <a:srgbClr val="586676"/>
    <a:srgbClr val="204C82"/>
    <a:srgbClr val="2B67AF"/>
    <a:srgbClr val="F98400"/>
    <a:srgbClr val="2B2E3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CF9A53-E2E1-4A3D-AAE6-6BAEF76BCB20}" v="1058" dt="2019-07-11T20:41:57.29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04" autoAdjust="0"/>
    <p:restoredTop sz="95394" autoAdjust="0"/>
  </p:normalViewPr>
  <p:slideViewPr>
    <p:cSldViewPr>
      <p:cViewPr varScale="1">
        <p:scale>
          <a:sx n="57" d="100"/>
          <a:sy n="57" d="100"/>
        </p:scale>
        <p:origin x="8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9008"/>
    </p:cViewPr>
  </p:sorterViewPr>
  <p:notesViewPr>
    <p:cSldViewPr>
      <p:cViewPr varScale="1">
        <p:scale>
          <a:sx n="87" d="100"/>
          <a:sy n="87" d="100"/>
        </p:scale>
        <p:origin x="376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arioC" userId="b790f688-0c99-421d-ad08-5e0c6e6e58c5" providerId="ADAL" clId="{38DC0153-9E00-46DE-9E24-CC4BF53223DF}"/>
    <pc:docChg chg="undo custSel addSld delSld modSld sldOrd">
      <pc:chgData name="HilarioC" userId="b790f688-0c99-421d-ad08-5e0c6e6e58c5" providerId="ADAL" clId="{38DC0153-9E00-46DE-9E24-CC4BF53223DF}" dt="2019-07-11T17:01:25.765" v="1632"/>
      <pc:docMkLst>
        <pc:docMk/>
      </pc:docMkLst>
      <pc:sldChg chg="modSp">
        <pc:chgData name="HilarioC" userId="b790f688-0c99-421d-ad08-5e0c6e6e58c5" providerId="ADAL" clId="{38DC0153-9E00-46DE-9E24-CC4BF53223DF}" dt="2019-07-11T05:31:10.561" v="141" actId="20577"/>
        <pc:sldMkLst>
          <pc:docMk/>
          <pc:sldMk cId="0" sldId="5432"/>
        </pc:sldMkLst>
        <pc:spChg chg="mod">
          <ac:chgData name="HilarioC" userId="b790f688-0c99-421d-ad08-5e0c6e6e58c5" providerId="ADAL" clId="{38DC0153-9E00-46DE-9E24-CC4BF53223DF}" dt="2019-07-11T05:30:47.076" v="112" actId="20577"/>
          <ac:spMkLst>
            <pc:docMk/>
            <pc:sldMk cId="0" sldId="5432"/>
            <ac:spMk id="10" creationId="{00000000-0000-0000-0000-000000000000}"/>
          </ac:spMkLst>
        </pc:spChg>
        <pc:spChg chg="mod">
          <ac:chgData name="HilarioC" userId="b790f688-0c99-421d-ad08-5e0c6e6e58c5" providerId="ADAL" clId="{38DC0153-9E00-46DE-9E24-CC4BF53223DF}" dt="2019-07-11T05:31:10.561" v="141" actId="20577"/>
          <ac:spMkLst>
            <pc:docMk/>
            <pc:sldMk cId="0" sldId="5432"/>
            <ac:spMk id="11" creationId="{00000000-0000-0000-0000-000000000000}"/>
          </ac:spMkLst>
        </pc:spChg>
      </pc:sldChg>
      <pc:sldChg chg="addSp modSp add modAnim">
        <pc:chgData name="HilarioC" userId="b790f688-0c99-421d-ad08-5e0c6e6e58c5" providerId="ADAL" clId="{38DC0153-9E00-46DE-9E24-CC4BF53223DF}" dt="2019-07-11T16:23:37.881" v="1439" actId="20577"/>
        <pc:sldMkLst>
          <pc:docMk/>
          <pc:sldMk cId="371323371" sldId="6071"/>
        </pc:sldMkLst>
        <pc:spChg chg="mod">
          <ac:chgData name="HilarioC" userId="b790f688-0c99-421d-ad08-5e0c6e6e58c5" providerId="ADAL" clId="{38DC0153-9E00-46DE-9E24-CC4BF53223DF}" dt="2019-07-11T16:20:10.457" v="1258" actId="2711"/>
          <ac:spMkLst>
            <pc:docMk/>
            <pc:sldMk cId="371323371" sldId="6071"/>
            <ac:spMk id="9" creationId="{00000000-0000-0000-0000-000000000000}"/>
          </ac:spMkLst>
        </pc:spChg>
        <pc:spChg chg="mod">
          <ac:chgData name="HilarioC" userId="b790f688-0c99-421d-ad08-5e0c6e6e58c5" providerId="ADAL" clId="{38DC0153-9E00-46DE-9E24-CC4BF53223DF}" dt="2019-07-11T16:21:18.471" v="1367" actId="20577"/>
          <ac:spMkLst>
            <pc:docMk/>
            <pc:sldMk cId="371323371" sldId="6071"/>
            <ac:spMk id="13" creationId="{00000000-0000-0000-0000-000000000000}"/>
          </ac:spMkLst>
        </pc:spChg>
        <pc:spChg chg="mod">
          <ac:chgData name="HilarioC" userId="b790f688-0c99-421d-ad08-5e0c6e6e58c5" providerId="ADAL" clId="{38DC0153-9E00-46DE-9E24-CC4BF53223DF}" dt="2019-07-11T16:20:33.225" v="1267" actId="20577"/>
          <ac:spMkLst>
            <pc:docMk/>
            <pc:sldMk cId="371323371" sldId="6071"/>
            <ac:spMk id="14" creationId="{00000000-0000-0000-0000-000000000000}"/>
          </ac:spMkLst>
        </pc:spChg>
        <pc:spChg chg="mod">
          <ac:chgData name="HilarioC" userId="b790f688-0c99-421d-ad08-5e0c6e6e58c5" providerId="ADAL" clId="{38DC0153-9E00-46DE-9E24-CC4BF53223DF}" dt="2019-07-11T16:20:18.538" v="1259" actId="2711"/>
          <ac:spMkLst>
            <pc:docMk/>
            <pc:sldMk cId="371323371" sldId="6071"/>
            <ac:spMk id="15" creationId="{00000000-0000-0000-0000-000000000000}"/>
          </ac:spMkLst>
        </pc:spChg>
        <pc:spChg chg="mod">
          <ac:chgData name="HilarioC" userId="b790f688-0c99-421d-ad08-5e0c6e6e58c5" providerId="ADAL" clId="{38DC0153-9E00-46DE-9E24-CC4BF53223DF}" dt="2019-07-11T16:21:56.353" v="1405" actId="20577"/>
          <ac:spMkLst>
            <pc:docMk/>
            <pc:sldMk cId="371323371" sldId="6071"/>
            <ac:spMk id="16" creationId="{00000000-0000-0000-0000-000000000000}"/>
          </ac:spMkLst>
        </pc:spChg>
        <pc:spChg chg="mod">
          <ac:chgData name="HilarioC" userId="b790f688-0c99-421d-ad08-5e0c6e6e58c5" providerId="ADAL" clId="{38DC0153-9E00-46DE-9E24-CC4BF53223DF}" dt="2019-07-11T16:20:39.778" v="1273" actId="20577"/>
          <ac:spMkLst>
            <pc:docMk/>
            <pc:sldMk cId="371323371" sldId="6071"/>
            <ac:spMk id="17" creationId="{00000000-0000-0000-0000-000000000000}"/>
          </ac:spMkLst>
        </pc:spChg>
        <pc:spChg chg="add mod">
          <ac:chgData name="HilarioC" userId="b790f688-0c99-421d-ad08-5e0c6e6e58c5" providerId="ADAL" clId="{38DC0153-9E00-46DE-9E24-CC4BF53223DF}" dt="2019-07-11T16:22:39.923" v="1418" actId="1036"/>
          <ac:spMkLst>
            <pc:docMk/>
            <pc:sldMk cId="371323371" sldId="6071"/>
            <ac:spMk id="18" creationId="{435C66ED-0C4F-4D35-8845-92D0BF1BD68D}"/>
          </ac:spMkLst>
        </pc:spChg>
        <pc:spChg chg="add mod">
          <ac:chgData name="HilarioC" userId="b790f688-0c99-421d-ad08-5e0c6e6e58c5" providerId="ADAL" clId="{38DC0153-9E00-46DE-9E24-CC4BF53223DF}" dt="2019-07-11T16:23:37.881" v="1439" actId="20577"/>
          <ac:spMkLst>
            <pc:docMk/>
            <pc:sldMk cId="371323371" sldId="6071"/>
            <ac:spMk id="19" creationId="{085F84B9-CA1F-4A6A-9759-95D94DEF5728}"/>
          </ac:spMkLst>
        </pc:spChg>
      </pc:sldChg>
      <pc:sldChg chg="delSp modSp">
        <pc:chgData name="HilarioC" userId="b790f688-0c99-421d-ad08-5e0c6e6e58c5" providerId="ADAL" clId="{38DC0153-9E00-46DE-9E24-CC4BF53223DF}" dt="2019-07-11T13:54:04.611" v="300" actId="948"/>
        <pc:sldMkLst>
          <pc:docMk/>
          <pc:sldMk cId="4149905582" sldId="7941"/>
        </pc:sldMkLst>
        <pc:spChg chg="del mod">
          <ac:chgData name="HilarioC" userId="b790f688-0c99-421d-ad08-5e0c6e6e58c5" providerId="ADAL" clId="{38DC0153-9E00-46DE-9E24-CC4BF53223DF}" dt="2019-07-11T13:52:13.384" v="256" actId="478"/>
          <ac:spMkLst>
            <pc:docMk/>
            <pc:sldMk cId="4149905582" sldId="7941"/>
            <ac:spMk id="8" creationId="{00000000-0000-0000-0000-000000000000}"/>
          </ac:spMkLst>
        </pc:spChg>
        <pc:spChg chg="mod">
          <ac:chgData name="HilarioC" userId="b790f688-0c99-421d-ad08-5e0c6e6e58c5" providerId="ADAL" clId="{38DC0153-9E00-46DE-9E24-CC4BF53223DF}" dt="2019-07-11T13:54:04.611" v="300" actId="948"/>
          <ac:spMkLst>
            <pc:docMk/>
            <pc:sldMk cId="4149905582" sldId="7941"/>
            <ac:spMk id="19458" creationId="{00000000-0000-0000-0000-000000000000}"/>
          </ac:spMkLst>
        </pc:spChg>
      </pc:sldChg>
      <pc:sldChg chg="modSp mod">
        <pc:chgData name="HilarioC" userId="b790f688-0c99-421d-ad08-5e0c6e6e58c5" providerId="ADAL" clId="{38DC0153-9E00-46DE-9E24-CC4BF53223DF}" dt="2019-07-11T03:56:02.843" v="103"/>
        <pc:sldMkLst>
          <pc:docMk/>
          <pc:sldMk cId="4253566729" sldId="8025"/>
        </pc:sldMkLst>
        <pc:graphicFrameChg chg="mod">
          <ac:chgData name="HilarioC" userId="b790f688-0c99-421d-ad08-5e0c6e6e58c5" providerId="ADAL" clId="{38DC0153-9E00-46DE-9E24-CC4BF53223DF}" dt="2019-07-11T03:56:02.843" v="103"/>
          <ac:graphicFrameMkLst>
            <pc:docMk/>
            <pc:sldMk cId="4253566729" sldId="8025"/>
            <ac:graphicFrameMk id="4" creationId="{9B0EE44C-A48A-46F2-A348-65E1C5857E97}"/>
          </ac:graphicFrameMkLst>
        </pc:graphicFrameChg>
      </pc:sldChg>
      <pc:sldChg chg="modSp del">
        <pc:chgData name="HilarioC" userId="b790f688-0c99-421d-ad08-5e0c6e6e58c5" providerId="ADAL" clId="{38DC0153-9E00-46DE-9E24-CC4BF53223DF}" dt="2019-07-10T18:36:27.595" v="69" actId="2696"/>
        <pc:sldMkLst>
          <pc:docMk/>
          <pc:sldMk cId="379438424" sldId="8026"/>
        </pc:sldMkLst>
        <pc:graphicFrameChg chg="mod">
          <ac:chgData name="HilarioC" userId="b790f688-0c99-421d-ad08-5e0c6e6e58c5" providerId="ADAL" clId="{38DC0153-9E00-46DE-9E24-CC4BF53223DF}" dt="2019-07-10T18:31:00.616" v="14" actId="20577"/>
          <ac:graphicFrameMkLst>
            <pc:docMk/>
            <pc:sldMk cId="379438424" sldId="8026"/>
            <ac:graphicFrameMk id="4" creationId="{9B0EE44C-A48A-46F2-A348-65E1C5857E97}"/>
          </ac:graphicFrameMkLst>
        </pc:graphicFrameChg>
      </pc:sldChg>
      <pc:sldChg chg="modSp add">
        <pc:chgData name="HilarioC" userId="b790f688-0c99-421d-ad08-5e0c6e6e58c5" providerId="ADAL" clId="{38DC0153-9E00-46DE-9E24-CC4BF53223DF}" dt="2019-07-11T03:57:02.445" v="104"/>
        <pc:sldMkLst>
          <pc:docMk/>
          <pc:sldMk cId="2262575539" sldId="8026"/>
        </pc:sldMkLst>
        <pc:graphicFrameChg chg="mod">
          <ac:chgData name="HilarioC" userId="b790f688-0c99-421d-ad08-5e0c6e6e58c5" providerId="ADAL" clId="{38DC0153-9E00-46DE-9E24-CC4BF53223DF}" dt="2019-07-11T03:57:02.445" v="104"/>
          <ac:graphicFrameMkLst>
            <pc:docMk/>
            <pc:sldMk cId="2262575539" sldId="8026"/>
            <ac:graphicFrameMk id="4" creationId="{9B0EE44C-A48A-46F2-A348-65E1C5857E97}"/>
          </ac:graphicFrameMkLst>
        </pc:graphicFrameChg>
      </pc:sldChg>
      <pc:sldChg chg="modSp add del">
        <pc:chgData name="HilarioC" userId="b790f688-0c99-421d-ad08-5e0c6e6e58c5" providerId="ADAL" clId="{38DC0153-9E00-46DE-9E24-CC4BF53223DF}" dt="2019-07-11T14:07:28.766" v="381" actId="2696"/>
        <pc:sldMkLst>
          <pc:docMk/>
          <pc:sldMk cId="94930230" sldId="8027"/>
        </pc:sldMkLst>
        <pc:spChg chg="mod">
          <ac:chgData name="HilarioC" userId="b790f688-0c99-421d-ad08-5e0c6e6e58c5" providerId="ADAL" clId="{38DC0153-9E00-46DE-9E24-CC4BF53223DF}" dt="2019-07-11T14:06:24.075" v="359" actId="20577"/>
          <ac:spMkLst>
            <pc:docMk/>
            <pc:sldMk cId="94930230" sldId="8027"/>
            <ac:spMk id="19458" creationId="{00000000-0000-0000-0000-000000000000}"/>
          </ac:spMkLst>
        </pc:spChg>
      </pc:sldChg>
      <pc:sldChg chg="modSp add">
        <pc:chgData name="HilarioC" userId="b790f688-0c99-421d-ad08-5e0c6e6e58c5" providerId="ADAL" clId="{38DC0153-9E00-46DE-9E24-CC4BF53223DF}" dt="2019-07-11T13:54:55.898" v="306" actId="1076"/>
        <pc:sldMkLst>
          <pc:docMk/>
          <pc:sldMk cId="1629266035" sldId="8028"/>
        </pc:sldMkLst>
        <pc:spChg chg="mod">
          <ac:chgData name="HilarioC" userId="b790f688-0c99-421d-ad08-5e0c6e6e58c5" providerId="ADAL" clId="{38DC0153-9E00-46DE-9E24-CC4BF53223DF}" dt="2019-07-11T13:54:55.898" v="306" actId="1076"/>
          <ac:spMkLst>
            <pc:docMk/>
            <pc:sldMk cId="1629266035" sldId="8028"/>
            <ac:spMk id="19458" creationId="{00000000-0000-0000-0000-000000000000}"/>
          </ac:spMkLst>
        </pc:spChg>
      </pc:sldChg>
      <pc:sldChg chg="modSp add">
        <pc:chgData name="HilarioC" userId="b790f688-0c99-421d-ad08-5e0c6e6e58c5" providerId="ADAL" clId="{38DC0153-9E00-46DE-9E24-CC4BF53223DF}" dt="2019-07-11T14:02:36.485" v="352" actId="2711"/>
        <pc:sldMkLst>
          <pc:docMk/>
          <pc:sldMk cId="3750998691" sldId="8029"/>
        </pc:sldMkLst>
        <pc:spChg chg="mod">
          <ac:chgData name="HilarioC" userId="b790f688-0c99-421d-ad08-5e0c6e6e58c5" providerId="ADAL" clId="{38DC0153-9E00-46DE-9E24-CC4BF53223DF}" dt="2019-07-11T14:02:36.485" v="352" actId="2711"/>
          <ac:spMkLst>
            <pc:docMk/>
            <pc:sldMk cId="3750998691" sldId="8029"/>
            <ac:spMk id="19458" creationId="{00000000-0000-0000-0000-000000000000}"/>
          </ac:spMkLst>
        </pc:spChg>
      </pc:sldChg>
      <pc:sldChg chg="modSp add ord">
        <pc:chgData name="HilarioC" userId="b790f688-0c99-421d-ad08-5e0c6e6e58c5" providerId="ADAL" clId="{38DC0153-9E00-46DE-9E24-CC4BF53223DF}" dt="2019-07-11T15:51:40.373" v="1045"/>
        <pc:sldMkLst>
          <pc:docMk/>
          <pc:sldMk cId="3486043374" sldId="8030"/>
        </pc:sldMkLst>
        <pc:spChg chg="mod">
          <ac:chgData name="HilarioC" userId="b790f688-0c99-421d-ad08-5e0c6e6e58c5" providerId="ADAL" clId="{38DC0153-9E00-46DE-9E24-CC4BF53223DF}" dt="2019-07-11T15:51:40.373" v="1045"/>
          <ac:spMkLst>
            <pc:docMk/>
            <pc:sldMk cId="3486043374" sldId="8030"/>
            <ac:spMk id="19458" creationId="{00000000-0000-0000-0000-000000000000}"/>
          </ac:spMkLst>
        </pc:spChg>
      </pc:sldChg>
      <pc:sldChg chg="modSp add">
        <pc:chgData name="HilarioC" userId="b790f688-0c99-421d-ad08-5e0c6e6e58c5" providerId="ADAL" clId="{38DC0153-9E00-46DE-9E24-CC4BF53223DF}" dt="2019-07-11T15:34:22.141" v="844" actId="947"/>
        <pc:sldMkLst>
          <pc:docMk/>
          <pc:sldMk cId="3174176829" sldId="8031"/>
        </pc:sldMkLst>
        <pc:spChg chg="mod">
          <ac:chgData name="HilarioC" userId="b790f688-0c99-421d-ad08-5e0c6e6e58c5" providerId="ADAL" clId="{38DC0153-9E00-46DE-9E24-CC4BF53223DF}" dt="2019-07-11T15:34:22.141" v="844" actId="947"/>
          <ac:spMkLst>
            <pc:docMk/>
            <pc:sldMk cId="3174176829" sldId="8031"/>
            <ac:spMk id="19458" creationId="{00000000-0000-0000-0000-000000000000}"/>
          </ac:spMkLst>
        </pc:spChg>
      </pc:sldChg>
      <pc:sldChg chg="modSp add del">
        <pc:chgData name="HilarioC" userId="b790f688-0c99-421d-ad08-5e0c6e6e58c5" providerId="ADAL" clId="{38DC0153-9E00-46DE-9E24-CC4BF53223DF}" dt="2019-07-11T14:09:23.484" v="401" actId="2696"/>
        <pc:sldMkLst>
          <pc:docMk/>
          <pc:sldMk cId="450457629" sldId="8032"/>
        </pc:sldMkLst>
        <pc:spChg chg="mod">
          <ac:chgData name="HilarioC" userId="b790f688-0c99-421d-ad08-5e0c6e6e58c5" providerId="ADAL" clId="{38DC0153-9E00-46DE-9E24-CC4BF53223DF}" dt="2019-07-11T14:08:41.490" v="397" actId="207"/>
          <ac:spMkLst>
            <pc:docMk/>
            <pc:sldMk cId="450457629" sldId="8032"/>
            <ac:spMk id="19458" creationId="{00000000-0000-0000-0000-000000000000}"/>
          </ac:spMkLst>
        </pc:spChg>
      </pc:sldChg>
      <pc:sldChg chg="modSp add">
        <pc:chgData name="HilarioC" userId="b790f688-0c99-421d-ad08-5e0c6e6e58c5" providerId="ADAL" clId="{38DC0153-9E00-46DE-9E24-CC4BF53223DF}" dt="2019-07-11T15:34:43.730" v="845" actId="947"/>
        <pc:sldMkLst>
          <pc:docMk/>
          <pc:sldMk cId="3739168052" sldId="8033"/>
        </pc:sldMkLst>
        <pc:spChg chg="mod">
          <ac:chgData name="HilarioC" userId="b790f688-0c99-421d-ad08-5e0c6e6e58c5" providerId="ADAL" clId="{38DC0153-9E00-46DE-9E24-CC4BF53223DF}" dt="2019-07-11T15:34:43.730" v="845" actId="947"/>
          <ac:spMkLst>
            <pc:docMk/>
            <pc:sldMk cId="3739168052" sldId="8033"/>
            <ac:spMk id="19458" creationId="{00000000-0000-0000-0000-000000000000}"/>
          </ac:spMkLst>
        </pc:spChg>
      </pc:sldChg>
      <pc:sldChg chg="addSp modSp add modAnim">
        <pc:chgData name="HilarioC" userId="b790f688-0c99-421d-ad08-5e0c6e6e58c5" providerId="ADAL" clId="{38DC0153-9E00-46DE-9E24-CC4BF53223DF}" dt="2019-07-11T15:38:24.812" v="849" actId="207"/>
        <pc:sldMkLst>
          <pc:docMk/>
          <pc:sldMk cId="255700934" sldId="8034"/>
        </pc:sldMkLst>
        <pc:spChg chg="add mod">
          <ac:chgData name="HilarioC" userId="b790f688-0c99-421d-ad08-5e0c6e6e58c5" providerId="ADAL" clId="{38DC0153-9E00-46DE-9E24-CC4BF53223DF}" dt="2019-07-11T14:24:19.295" v="520" actId="1035"/>
          <ac:spMkLst>
            <pc:docMk/>
            <pc:sldMk cId="255700934" sldId="8034"/>
            <ac:spMk id="4" creationId="{E3976D0C-C39B-4666-A39A-915A1D209AAC}"/>
          </ac:spMkLst>
        </pc:spChg>
        <pc:spChg chg="add mod">
          <ac:chgData name="HilarioC" userId="b790f688-0c99-421d-ad08-5e0c6e6e58c5" providerId="ADAL" clId="{38DC0153-9E00-46DE-9E24-CC4BF53223DF}" dt="2019-07-11T14:24:19.295" v="520" actId="1035"/>
          <ac:spMkLst>
            <pc:docMk/>
            <pc:sldMk cId="255700934" sldId="8034"/>
            <ac:spMk id="5" creationId="{8AB53D55-80A1-469F-8999-1C381CB40D35}"/>
          </ac:spMkLst>
        </pc:spChg>
        <pc:spChg chg="add mod">
          <ac:chgData name="HilarioC" userId="b790f688-0c99-421d-ad08-5e0c6e6e58c5" providerId="ADAL" clId="{38DC0153-9E00-46DE-9E24-CC4BF53223DF}" dt="2019-07-11T14:25:19.634" v="531" actId="14100"/>
          <ac:spMkLst>
            <pc:docMk/>
            <pc:sldMk cId="255700934" sldId="8034"/>
            <ac:spMk id="6" creationId="{CDDE63B0-284E-4CE1-BC22-357DA5916FE4}"/>
          </ac:spMkLst>
        </pc:spChg>
        <pc:spChg chg="add mod">
          <ac:chgData name="HilarioC" userId="b790f688-0c99-421d-ad08-5e0c6e6e58c5" providerId="ADAL" clId="{38DC0153-9E00-46DE-9E24-CC4BF53223DF}" dt="2019-07-11T14:25:23.994" v="533" actId="1035"/>
          <ac:spMkLst>
            <pc:docMk/>
            <pc:sldMk cId="255700934" sldId="8034"/>
            <ac:spMk id="7" creationId="{091FE533-8131-425E-BDEE-591EC4EDDFE6}"/>
          </ac:spMkLst>
        </pc:spChg>
        <pc:spChg chg="mod">
          <ac:chgData name="HilarioC" userId="b790f688-0c99-421d-ad08-5e0c6e6e58c5" providerId="ADAL" clId="{38DC0153-9E00-46DE-9E24-CC4BF53223DF}" dt="2019-07-11T15:38:24.812" v="849" actId="207"/>
          <ac:spMkLst>
            <pc:docMk/>
            <pc:sldMk cId="255700934" sldId="8034"/>
            <ac:spMk id="19458" creationId="{00000000-0000-0000-0000-000000000000}"/>
          </ac:spMkLst>
        </pc:spChg>
      </pc:sldChg>
      <pc:sldChg chg="modSp add modAnim">
        <pc:chgData name="HilarioC" userId="b790f688-0c99-421d-ad08-5e0c6e6e58c5" providerId="ADAL" clId="{38DC0153-9E00-46DE-9E24-CC4BF53223DF}" dt="2019-07-11T14:18:12.165" v="511" actId="20577"/>
        <pc:sldMkLst>
          <pc:docMk/>
          <pc:sldMk cId="3868975164" sldId="8035"/>
        </pc:sldMkLst>
        <pc:spChg chg="mod">
          <ac:chgData name="HilarioC" userId="b790f688-0c99-421d-ad08-5e0c6e6e58c5" providerId="ADAL" clId="{38DC0153-9E00-46DE-9E24-CC4BF53223DF}" dt="2019-07-11T14:18:12.165" v="511" actId="20577"/>
          <ac:spMkLst>
            <pc:docMk/>
            <pc:sldMk cId="3868975164" sldId="8035"/>
            <ac:spMk id="7" creationId="{091FE533-8131-425E-BDEE-591EC4EDDFE6}"/>
          </ac:spMkLst>
        </pc:spChg>
      </pc:sldChg>
      <pc:sldChg chg="add">
        <pc:chgData name="HilarioC" userId="b790f688-0c99-421d-ad08-5e0c6e6e58c5" providerId="ADAL" clId="{38DC0153-9E00-46DE-9E24-CC4BF53223DF}" dt="2019-07-11T14:25:01.294" v="529"/>
        <pc:sldMkLst>
          <pc:docMk/>
          <pc:sldMk cId="1600768967" sldId="8036"/>
        </pc:sldMkLst>
      </pc:sldChg>
      <pc:sldChg chg="addSp modSp add modAnim">
        <pc:chgData name="HilarioC" userId="b790f688-0c99-421d-ad08-5e0c6e6e58c5" providerId="ADAL" clId="{38DC0153-9E00-46DE-9E24-CC4BF53223DF}" dt="2019-07-11T15:38:36.637" v="852"/>
        <pc:sldMkLst>
          <pc:docMk/>
          <pc:sldMk cId="3151101825" sldId="8037"/>
        </pc:sldMkLst>
        <pc:spChg chg="mod">
          <ac:chgData name="HilarioC" userId="b790f688-0c99-421d-ad08-5e0c6e6e58c5" providerId="ADAL" clId="{38DC0153-9E00-46DE-9E24-CC4BF53223DF}" dt="2019-07-11T14:25:45.981" v="543" actId="1035"/>
          <ac:spMkLst>
            <pc:docMk/>
            <pc:sldMk cId="3151101825" sldId="8037"/>
            <ac:spMk id="7" creationId="{091FE533-8131-425E-BDEE-591EC4EDDFE6}"/>
          </ac:spMkLst>
        </pc:spChg>
        <pc:spChg chg="add mod">
          <ac:chgData name="HilarioC" userId="b790f688-0c99-421d-ad08-5e0c6e6e58c5" providerId="ADAL" clId="{38DC0153-9E00-46DE-9E24-CC4BF53223DF}" dt="2019-07-11T14:27:56.992" v="573" actId="14100"/>
          <ac:spMkLst>
            <pc:docMk/>
            <pc:sldMk cId="3151101825" sldId="8037"/>
            <ac:spMk id="9" creationId="{B408AC32-E61D-48B4-90EA-24D6487AAED0}"/>
          </ac:spMkLst>
        </pc:spChg>
        <pc:spChg chg="add mod">
          <ac:chgData name="HilarioC" userId="b790f688-0c99-421d-ad08-5e0c6e6e58c5" providerId="ADAL" clId="{38DC0153-9E00-46DE-9E24-CC4BF53223DF}" dt="2019-07-11T14:30:13.273" v="600" actId="20577"/>
          <ac:spMkLst>
            <pc:docMk/>
            <pc:sldMk cId="3151101825" sldId="8037"/>
            <ac:spMk id="10" creationId="{22AD0DFE-9FE1-4FF8-AC5C-1C1DF50211D1}"/>
          </ac:spMkLst>
        </pc:spChg>
        <pc:spChg chg="mod">
          <ac:chgData name="HilarioC" userId="b790f688-0c99-421d-ad08-5e0c6e6e58c5" providerId="ADAL" clId="{38DC0153-9E00-46DE-9E24-CC4BF53223DF}" dt="2019-07-11T15:38:36.637" v="852"/>
          <ac:spMkLst>
            <pc:docMk/>
            <pc:sldMk cId="3151101825" sldId="8037"/>
            <ac:spMk id="19458" creationId="{00000000-0000-0000-0000-000000000000}"/>
          </ac:spMkLst>
        </pc:spChg>
      </pc:sldChg>
      <pc:sldChg chg="add del">
        <pc:chgData name="HilarioC" userId="b790f688-0c99-421d-ad08-5e0c6e6e58c5" providerId="ADAL" clId="{38DC0153-9E00-46DE-9E24-CC4BF53223DF}" dt="2019-07-11T14:36:53.773" v="612" actId="2696"/>
        <pc:sldMkLst>
          <pc:docMk/>
          <pc:sldMk cId="1721620927" sldId="8038"/>
        </pc:sldMkLst>
      </pc:sldChg>
      <pc:sldChg chg="modSp add del modAnim">
        <pc:chgData name="HilarioC" userId="b790f688-0c99-421d-ad08-5e0c6e6e58c5" providerId="ADAL" clId="{38DC0153-9E00-46DE-9E24-CC4BF53223DF}" dt="2019-07-11T14:36:09.991" v="608" actId="2696"/>
        <pc:sldMkLst>
          <pc:docMk/>
          <pc:sldMk cId="1914741664" sldId="8038"/>
        </pc:sldMkLst>
        <pc:spChg chg="mod">
          <ac:chgData name="HilarioC" userId="b790f688-0c99-421d-ad08-5e0c6e6e58c5" providerId="ADAL" clId="{38DC0153-9E00-46DE-9E24-CC4BF53223DF}" dt="2019-07-11T14:35:58.806" v="607"/>
          <ac:spMkLst>
            <pc:docMk/>
            <pc:sldMk cId="1914741664" sldId="8038"/>
            <ac:spMk id="10" creationId="{22AD0DFE-9FE1-4FF8-AC5C-1C1DF50211D1}"/>
          </ac:spMkLst>
        </pc:spChg>
        <pc:spChg chg="mod">
          <ac:chgData name="HilarioC" userId="b790f688-0c99-421d-ad08-5e0c6e6e58c5" providerId="ADAL" clId="{38DC0153-9E00-46DE-9E24-CC4BF53223DF}" dt="2019-07-11T14:35:37.010" v="604"/>
          <ac:spMkLst>
            <pc:docMk/>
            <pc:sldMk cId="1914741664" sldId="8038"/>
            <ac:spMk id="19458" creationId="{00000000-0000-0000-0000-000000000000}"/>
          </ac:spMkLst>
        </pc:spChg>
      </pc:sldChg>
      <pc:sldChg chg="delSp modSp add delAnim modAnim">
        <pc:chgData name="HilarioC" userId="b790f688-0c99-421d-ad08-5e0c6e6e58c5" providerId="ADAL" clId="{38DC0153-9E00-46DE-9E24-CC4BF53223DF}" dt="2019-07-11T15:38:47.766" v="855"/>
        <pc:sldMkLst>
          <pc:docMk/>
          <pc:sldMk cId="3177135839" sldId="8038"/>
        </pc:sldMkLst>
        <pc:spChg chg="del">
          <ac:chgData name="HilarioC" userId="b790f688-0c99-421d-ad08-5e0c6e6e58c5" providerId="ADAL" clId="{38DC0153-9E00-46DE-9E24-CC4BF53223DF}" dt="2019-07-11T14:37:04.949" v="614" actId="478"/>
          <ac:spMkLst>
            <pc:docMk/>
            <pc:sldMk cId="3177135839" sldId="8038"/>
            <ac:spMk id="4" creationId="{E3976D0C-C39B-4666-A39A-915A1D209AAC}"/>
          </ac:spMkLst>
        </pc:spChg>
        <pc:spChg chg="del">
          <ac:chgData name="HilarioC" userId="b790f688-0c99-421d-ad08-5e0c6e6e58c5" providerId="ADAL" clId="{38DC0153-9E00-46DE-9E24-CC4BF53223DF}" dt="2019-07-11T14:37:34.687" v="699" actId="478"/>
          <ac:spMkLst>
            <pc:docMk/>
            <pc:sldMk cId="3177135839" sldId="8038"/>
            <ac:spMk id="5" creationId="{8AB53D55-80A1-469F-8999-1C381CB40D35}"/>
          </ac:spMkLst>
        </pc:spChg>
        <pc:spChg chg="del">
          <ac:chgData name="HilarioC" userId="b790f688-0c99-421d-ad08-5e0c6e6e58c5" providerId="ADAL" clId="{38DC0153-9E00-46DE-9E24-CC4BF53223DF}" dt="2019-07-11T14:37:21.696" v="650" actId="478"/>
          <ac:spMkLst>
            <pc:docMk/>
            <pc:sldMk cId="3177135839" sldId="8038"/>
            <ac:spMk id="6" creationId="{CDDE63B0-284E-4CE1-BC22-357DA5916FE4}"/>
          </ac:spMkLst>
        </pc:spChg>
        <pc:spChg chg="del">
          <ac:chgData name="HilarioC" userId="b790f688-0c99-421d-ad08-5e0c6e6e58c5" providerId="ADAL" clId="{38DC0153-9E00-46DE-9E24-CC4BF53223DF}" dt="2019-07-11T14:37:21.696" v="650" actId="478"/>
          <ac:spMkLst>
            <pc:docMk/>
            <pc:sldMk cId="3177135839" sldId="8038"/>
            <ac:spMk id="7" creationId="{091FE533-8131-425E-BDEE-591EC4EDDFE6}"/>
          </ac:spMkLst>
        </pc:spChg>
        <pc:spChg chg="mod">
          <ac:chgData name="HilarioC" userId="b790f688-0c99-421d-ad08-5e0c6e6e58c5" providerId="ADAL" clId="{38DC0153-9E00-46DE-9E24-CC4BF53223DF}" dt="2019-07-11T15:24:17.390" v="777" actId="14100"/>
          <ac:spMkLst>
            <pc:docMk/>
            <pc:sldMk cId="3177135839" sldId="8038"/>
            <ac:spMk id="9" creationId="{B408AC32-E61D-48B4-90EA-24D6487AAED0}"/>
          </ac:spMkLst>
        </pc:spChg>
        <pc:spChg chg="mod">
          <ac:chgData name="HilarioC" userId="b790f688-0c99-421d-ad08-5e0c6e6e58c5" providerId="ADAL" clId="{38DC0153-9E00-46DE-9E24-CC4BF53223DF}" dt="2019-07-11T15:23:51.318" v="776" actId="1035"/>
          <ac:spMkLst>
            <pc:docMk/>
            <pc:sldMk cId="3177135839" sldId="8038"/>
            <ac:spMk id="10" creationId="{22AD0DFE-9FE1-4FF8-AC5C-1C1DF50211D1}"/>
          </ac:spMkLst>
        </pc:spChg>
        <pc:spChg chg="mod">
          <ac:chgData name="HilarioC" userId="b790f688-0c99-421d-ad08-5e0c6e6e58c5" providerId="ADAL" clId="{38DC0153-9E00-46DE-9E24-CC4BF53223DF}" dt="2019-07-11T15:38:47.766" v="855"/>
          <ac:spMkLst>
            <pc:docMk/>
            <pc:sldMk cId="3177135839" sldId="8038"/>
            <ac:spMk id="19458" creationId="{00000000-0000-0000-0000-000000000000}"/>
          </ac:spMkLst>
        </pc:spChg>
      </pc:sldChg>
      <pc:sldChg chg="modSp add">
        <pc:chgData name="HilarioC" userId="b790f688-0c99-421d-ad08-5e0c6e6e58c5" providerId="ADAL" clId="{38DC0153-9E00-46DE-9E24-CC4BF53223DF}" dt="2019-07-11T15:25:46.024" v="790" actId="20577"/>
        <pc:sldMkLst>
          <pc:docMk/>
          <pc:sldMk cId="2793152999" sldId="8039"/>
        </pc:sldMkLst>
        <pc:spChg chg="mod">
          <ac:chgData name="HilarioC" userId="b790f688-0c99-421d-ad08-5e0c6e6e58c5" providerId="ADAL" clId="{38DC0153-9E00-46DE-9E24-CC4BF53223DF}" dt="2019-07-11T15:25:46.024" v="790" actId="20577"/>
          <ac:spMkLst>
            <pc:docMk/>
            <pc:sldMk cId="2793152999" sldId="8039"/>
            <ac:spMk id="10" creationId="{22AD0DFE-9FE1-4FF8-AC5C-1C1DF50211D1}"/>
          </ac:spMkLst>
        </pc:spChg>
      </pc:sldChg>
      <pc:sldChg chg="modSp add">
        <pc:chgData name="HilarioC" userId="b790f688-0c99-421d-ad08-5e0c6e6e58c5" providerId="ADAL" clId="{38DC0153-9E00-46DE-9E24-CC4BF53223DF}" dt="2019-07-11T15:27:07.012" v="805" actId="20577"/>
        <pc:sldMkLst>
          <pc:docMk/>
          <pc:sldMk cId="1364694863" sldId="8040"/>
        </pc:sldMkLst>
        <pc:spChg chg="mod">
          <ac:chgData name="HilarioC" userId="b790f688-0c99-421d-ad08-5e0c6e6e58c5" providerId="ADAL" clId="{38DC0153-9E00-46DE-9E24-CC4BF53223DF}" dt="2019-07-11T15:27:07.012" v="805" actId="20577"/>
          <ac:spMkLst>
            <pc:docMk/>
            <pc:sldMk cId="1364694863" sldId="8040"/>
            <ac:spMk id="10" creationId="{22AD0DFE-9FE1-4FF8-AC5C-1C1DF50211D1}"/>
          </ac:spMkLst>
        </pc:spChg>
      </pc:sldChg>
      <pc:sldChg chg="modSp add">
        <pc:chgData name="HilarioC" userId="b790f688-0c99-421d-ad08-5e0c6e6e58c5" providerId="ADAL" clId="{38DC0153-9E00-46DE-9E24-CC4BF53223DF}" dt="2019-07-11T15:39:44.066" v="862" actId="114"/>
        <pc:sldMkLst>
          <pc:docMk/>
          <pc:sldMk cId="141016230" sldId="8041"/>
        </pc:sldMkLst>
        <pc:spChg chg="mod">
          <ac:chgData name="HilarioC" userId="b790f688-0c99-421d-ad08-5e0c6e6e58c5" providerId="ADAL" clId="{38DC0153-9E00-46DE-9E24-CC4BF53223DF}" dt="2019-07-11T15:39:44.066" v="862" actId="114"/>
          <ac:spMkLst>
            <pc:docMk/>
            <pc:sldMk cId="141016230" sldId="8041"/>
            <ac:spMk id="10" creationId="{22AD0DFE-9FE1-4FF8-AC5C-1C1DF50211D1}"/>
          </ac:spMkLst>
        </pc:spChg>
      </pc:sldChg>
      <pc:sldChg chg="add del">
        <pc:chgData name="HilarioC" userId="b790f688-0c99-421d-ad08-5e0c6e6e58c5" providerId="ADAL" clId="{38DC0153-9E00-46DE-9E24-CC4BF53223DF}" dt="2019-07-11T15:38:57.965" v="856" actId="2696"/>
        <pc:sldMkLst>
          <pc:docMk/>
          <pc:sldMk cId="625049087" sldId="8042"/>
        </pc:sldMkLst>
      </pc:sldChg>
      <pc:sldChg chg="modSp add">
        <pc:chgData name="HilarioC" userId="b790f688-0c99-421d-ad08-5e0c6e6e58c5" providerId="ADAL" clId="{38DC0153-9E00-46DE-9E24-CC4BF53223DF}" dt="2019-07-11T15:41:21.055" v="893" actId="20577"/>
        <pc:sldMkLst>
          <pc:docMk/>
          <pc:sldMk cId="1360446242" sldId="8042"/>
        </pc:sldMkLst>
        <pc:spChg chg="mod">
          <ac:chgData name="HilarioC" userId="b790f688-0c99-421d-ad08-5e0c6e6e58c5" providerId="ADAL" clId="{38DC0153-9E00-46DE-9E24-CC4BF53223DF}" dt="2019-07-11T15:41:21.055" v="893" actId="20577"/>
          <ac:spMkLst>
            <pc:docMk/>
            <pc:sldMk cId="1360446242" sldId="8042"/>
            <ac:spMk id="10" creationId="{22AD0DFE-9FE1-4FF8-AC5C-1C1DF50211D1}"/>
          </ac:spMkLst>
        </pc:spChg>
      </pc:sldChg>
      <pc:sldChg chg="modSp add ord">
        <pc:chgData name="HilarioC" userId="b790f688-0c99-421d-ad08-5e0c6e6e58c5" providerId="ADAL" clId="{38DC0153-9E00-46DE-9E24-CC4BF53223DF}" dt="2019-07-11T15:43:53.881" v="926"/>
        <pc:sldMkLst>
          <pc:docMk/>
          <pc:sldMk cId="3584468985" sldId="8043"/>
        </pc:sldMkLst>
        <pc:spChg chg="mod">
          <ac:chgData name="HilarioC" userId="b790f688-0c99-421d-ad08-5e0c6e6e58c5" providerId="ADAL" clId="{38DC0153-9E00-46DE-9E24-CC4BF53223DF}" dt="2019-07-11T15:43:53.881" v="926"/>
          <ac:spMkLst>
            <pc:docMk/>
            <pc:sldMk cId="3584468985" sldId="8043"/>
            <ac:spMk id="10" creationId="{22AD0DFE-9FE1-4FF8-AC5C-1C1DF50211D1}"/>
          </ac:spMkLst>
        </pc:spChg>
      </pc:sldChg>
      <pc:sldChg chg="modSp add">
        <pc:chgData name="HilarioC" userId="b790f688-0c99-421d-ad08-5e0c6e6e58c5" providerId="ADAL" clId="{38DC0153-9E00-46DE-9E24-CC4BF53223DF}" dt="2019-07-11T15:43:36.416" v="920" actId="20577"/>
        <pc:sldMkLst>
          <pc:docMk/>
          <pc:sldMk cId="3673884906" sldId="8044"/>
        </pc:sldMkLst>
        <pc:spChg chg="mod">
          <ac:chgData name="HilarioC" userId="b790f688-0c99-421d-ad08-5e0c6e6e58c5" providerId="ADAL" clId="{38DC0153-9E00-46DE-9E24-CC4BF53223DF}" dt="2019-07-11T15:43:36.416" v="920" actId="20577"/>
          <ac:spMkLst>
            <pc:docMk/>
            <pc:sldMk cId="3673884906" sldId="8044"/>
            <ac:spMk id="10" creationId="{22AD0DFE-9FE1-4FF8-AC5C-1C1DF50211D1}"/>
          </ac:spMkLst>
        </pc:spChg>
      </pc:sldChg>
      <pc:sldChg chg="modSp add">
        <pc:chgData name="HilarioC" userId="b790f688-0c99-421d-ad08-5e0c6e6e58c5" providerId="ADAL" clId="{38DC0153-9E00-46DE-9E24-CC4BF53223DF}" dt="2019-07-11T15:44:49.040" v="940" actId="20577"/>
        <pc:sldMkLst>
          <pc:docMk/>
          <pc:sldMk cId="1937545561" sldId="8045"/>
        </pc:sldMkLst>
        <pc:spChg chg="mod">
          <ac:chgData name="HilarioC" userId="b790f688-0c99-421d-ad08-5e0c6e6e58c5" providerId="ADAL" clId="{38DC0153-9E00-46DE-9E24-CC4BF53223DF}" dt="2019-07-11T15:44:49.040" v="940" actId="20577"/>
          <ac:spMkLst>
            <pc:docMk/>
            <pc:sldMk cId="1937545561" sldId="8045"/>
            <ac:spMk id="10" creationId="{22AD0DFE-9FE1-4FF8-AC5C-1C1DF50211D1}"/>
          </ac:spMkLst>
        </pc:spChg>
      </pc:sldChg>
      <pc:sldChg chg="modSp add">
        <pc:chgData name="HilarioC" userId="b790f688-0c99-421d-ad08-5e0c6e6e58c5" providerId="ADAL" clId="{38DC0153-9E00-46DE-9E24-CC4BF53223DF}" dt="2019-07-11T15:49:08.633" v="1020" actId="255"/>
        <pc:sldMkLst>
          <pc:docMk/>
          <pc:sldMk cId="4239219904" sldId="8046"/>
        </pc:sldMkLst>
        <pc:spChg chg="mod">
          <ac:chgData name="HilarioC" userId="b790f688-0c99-421d-ad08-5e0c6e6e58c5" providerId="ADAL" clId="{38DC0153-9E00-46DE-9E24-CC4BF53223DF}" dt="2019-07-11T15:49:08.633" v="1020" actId="255"/>
          <ac:spMkLst>
            <pc:docMk/>
            <pc:sldMk cId="4239219904" sldId="8046"/>
            <ac:spMk id="10" creationId="{22AD0DFE-9FE1-4FF8-AC5C-1C1DF50211D1}"/>
          </ac:spMkLst>
        </pc:spChg>
      </pc:sldChg>
      <pc:sldChg chg="modSp add">
        <pc:chgData name="HilarioC" userId="b790f688-0c99-421d-ad08-5e0c6e6e58c5" providerId="ADAL" clId="{38DC0153-9E00-46DE-9E24-CC4BF53223DF}" dt="2019-07-11T15:49:01.641" v="1019" actId="255"/>
        <pc:sldMkLst>
          <pc:docMk/>
          <pc:sldMk cId="1762112932" sldId="8047"/>
        </pc:sldMkLst>
        <pc:spChg chg="mod">
          <ac:chgData name="HilarioC" userId="b790f688-0c99-421d-ad08-5e0c6e6e58c5" providerId="ADAL" clId="{38DC0153-9E00-46DE-9E24-CC4BF53223DF}" dt="2019-07-11T15:49:01.641" v="1019" actId="255"/>
          <ac:spMkLst>
            <pc:docMk/>
            <pc:sldMk cId="1762112932" sldId="8047"/>
            <ac:spMk id="10" creationId="{22AD0DFE-9FE1-4FF8-AC5C-1C1DF50211D1}"/>
          </ac:spMkLst>
        </pc:spChg>
      </pc:sldChg>
      <pc:sldChg chg="modSp add">
        <pc:chgData name="HilarioC" userId="b790f688-0c99-421d-ad08-5e0c6e6e58c5" providerId="ADAL" clId="{38DC0153-9E00-46DE-9E24-CC4BF53223DF}" dt="2019-07-11T15:47:45.694" v="996" actId="255"/>
        <pc:sldMkLst>
          <pc:docMk/>
          <pc:sldMk cId="668557492" sldId="8048"/>
        </pc:sldMkLst>
        <pc:spChg chg="mod">
          <ac:chgData name="HilarioC" userId="b790f688-0c99-421d-ad08-5e0c6e6e58c5" providerId="ADAL" clId="{38DC0153-9E00-46DE-9E24-CC4BF53223DF}" dt="2019-07-11T15:47:45.694" v="996" actId="255"/>
          <ac:spMkLst>
            <pc:docMk/>
            <pc:sldMk cId="668557492" sldId="8048"/>
            <ac:spMk id="10" creationId="{22AD0DFE-9FE1-4FF8-AC5C-1C1DF50211D1}"/>
          </ac:spMkLst>
        </pc:spChg>
      </pc:sldChg>
      <pc:sldChg chg="modSp add">
        <pc:chgData name="HilarioC" userId="b790f688-0c99-421d-ad08-5e0c6e6e58c5" providerId="ADAL" clId="{38DC0153-9E00-46DE-9E24-CC4BF53223DF}" dt="2019-07-11T15:48:39.650" v="1018" actId="20577"/>
        <pc:sldMkLst>
          <pc:docMk/>
          <pc:sldMk cId="4085508020" sldId="8049"/>
        </pc:sldMkLst>
        <pc:spChg chg="mod">
          <ac:chgData name="HilarioC" userId="b790f688-0c99-421d-ad08-5e0c6e6e58c5" providerId="ADAL" clId="{38DC0153-9E00-46DE-9E24-CC4BF53223DF}" dt="2019-07-11T15:48:39.650" v="1018" actId="20577"/>
          <ac:spMkLst>
            <pc:docMk/>
            <pc:sldMk cId="4085508020" sldId="8049"/>
            <ac:spMk id="10" creationId="{22AD0DFE-9FE1-4FF8-AC5C-1C1DF50211D1}"/>
          </ac:spMkLst>
        </pc:spChg>
      </pc:sldChg>
      <pc:sldChg chg="addSp delSp modSp add del delAnim modAnim">
        <pc:chgData name="HilarioC" userId="b790f688-0c99-421d-ad08-5e0c6e6e58c5" providerId="ADAL" clId="{38DC0153-9E00-46DE-9E24-CC4BF53223DF}" dt="2019-07-11T16:59:35.322" v="1623" actId="2696"/>
        <pc:sldMkLst>
          <pc:docMk/>
          <pc:sldMk cId="1825616297" sldId="8050"/>
        </pc:sldMkLst>
        <pc:spChg chg="del">
          <ac:chgData name="HilarioC" userId="b790f688-0c99-421d-ad08-5e0c6e6e58c5" providerId="ADAL" clId="{38DC0153-9E00-46DE-9E24-CC4BF53223DF}" dt="2019-07-11T16:45:53.776" v="1598" actId="478"/>
          <ac:spMkLst>
            <pc:docMk/>
            <pc:sldMk cId="1825616297" sldId="8050"/>
            <ac:spMk id="8" creationId="{00000000-0000-0000-0000-000000000000}"/>
          </ac:spMkLst>
        </pc:spChg>
        <pc:spChg chg="del">
          <ac:chgData name="HilarioC" userId="b790f688-0c99-421d-ad08-5e0c6e6e58c5" providerId="ADAL" clId="{38DC0153-9E00-46DE-9E24-CC4BF53223DF}" dt="2019-07-11T16:45:53.776" v="1598" actId="478"/>
          <ac:spMkLst>
            <pc:docMk/>
            <pc:sldMk cId="1825616297" sldId="8050"/>
            <ac:spMk id="9" creationId="{B408AC32-E61D-48B4-90EA-24D6487AAED0}"/>
          </ac:spMkLst>
        </pc:spChg>
        <pc:spChg chg="del">
          <ac:chgData name="HilarioC" userId="b790f688-0c99-421d-ad08-5e0c6e6e58c5" providerId="ADAL" clId="{38DC0153-9E00-46DE-9E24-CC4BF53223DF}" dt="2019-07-11T16:45:53.776" v="1598" actId="478"/>
          <ac:spMkLst>
            <pc:docMk/>
            <pc:sldMk cId="1825616297" sldId="8050"/>
            <ac:spMk id="10" creationId="{22AD0DFE-9FE1-4FF8-AC5C-1C1DF50211D1}"/>
          </ac:spMkLst>
        </pc:spChg>
        <pc:spChg chg="del">
          <ac:chgData name="HilarioC" userId="b790f688-0c99-421d-ad08-5e0c6e6e58c5" providerId="ADAL" clId="{38DC0153-9E00-46DE-9E24-CC4BF53223DF}" dt="2019-07-11T16:45:53.776" v="1598" actId="478"/>
          <ac:spMkLst>
            <pc:docMk/>
            <pc:sldMk cId="1825616297" sldId="8050"/>
            <ac:spMk id="19458" creationId="{00000000-0000-0000-0000-000000000000}"/>
          </ac:spMkLst>
        </pc:spChg>
        <pc:picChg chg="add del mod">
          <ac:chgData name="HilarioC" userId="b790f688-0c99-421d-ad08-5e0c6e6e58c5" providerId="ADAL" clId="{38DC0153-9E00-46DE-9E24-CC4BF53223DF}" dt="2019-07-11T16:52:27.229" v="1601" actId="478"/>
          <ac:picMkLst>
            <pc:docMk/>
            <pc:sldMk cId="1825616297" sldId="8050"/>
            <ac:picMk id="2" creationId="{B169786F-AE63-4800-849E-6B385339BD52}"/>
          </ac:picMkLst>
        </pc:picChg>
        <pc:picChg chg="add del mod">
          <ac:chgData name="HilarioC" userId="b790f688-0c99-421d-ad08-5e0c6e6e58c5" providerId="ADAL" clId="{38DC0153-9E00-46DE-9E24-CC4BF53223DF}" dt="2019-07-11T16:53:09.118" v="1606" actId="478"/>
          <ac:picMkLst>
            <pc:docMk/>
            <pc:sldMk cId="1825616297" sldId="8050"/>
            <ac:picMk id="3" creationId="{5482C271-A140-4D09-95B6-AAE53D675E34}"/>
          </ac:picMkLst>
        </pc:picChg>
        <pc:picChg chg="add del mod">
          <ac:chgData name="HilarioC" userId="b790f688-0c99-421d-ad08-5e0c6e6e58c5" providerId="ADAL" clId="{38DC0153-9E00-46DE-9E24-CC4BF53223DF}" dt="2019-07-11T16:53:50.194" v="1610" actId="478"/>
          <ac:picMkLst>
            <pc:docMk/>
            <pc:sldMk cId="1825616297" sldId="8050"/>
            <ac:picMk id="4" creationId="{3A86404B-2E9D-4E9D-A25E-948070E5C4FF}"/>
          </ac:picMkLst>
        </pc:picChg>
        <pc:picChg chg="add del mod">
          <ac:chgData name="HilarioC" userId="b790f688-0c99-421d-ad08-5e0c6e6e58c5" providerId="ADAL" clId="{38DC0153-9E00-46DE-9E24-CC4BF53223DF}" dt="2019-07-11T16:55:41.722" v="1614" actId="478"/>
          <ac:picMkLst>
            <pc:docMk/>
            <pc:sldMk cId="1825616297" sldId="8050"/>
            <ac:picMk id="5" creationId="{C73D4E4A-B9DF-4C5C-891C-B537854C4642}"/>
          </ac:picMkLst>
        </pc:picChg>
        <pc:picChg chg="add mod">
          <ac:chgData name="HilarioC" userId="b790f688-0c99-421d-ad08-5e0c6e6e58c5" providerId="ADAL" clId="{38DC0153-9E00-46DE-9E24-CC4BF53223DF}" dt="2019-07-11T16:55:53.824" v="1615"/>
          <ac:picMkLst>
            <pc:docMk/>
            <pc:sldMk cId="1825616297" sldId="8050"/>
            <ac:picMk id="6" creationId="{65E624AA-9817-4543-B756-F9A48A261DC2}"/>
          </ac:picMkLst>
        </pc:picChg>
        <pc:picChg chg="add mod">
          <ac:chgData name="HilarioC" userId="b790f688-0c99-421d-ad08-5e0c6e6e58c5" providerId="ADAL" clId="{38DC0153-9E00-46DE-9E24-CC4BF53223DF}" dt="2019-07-11T16:58:44.684" v="1617"/>
          <ac:picMkLst>
            <pc:docMk/>
            <pc:sldMk cId="1825616297" sldId="8050"/>
            <ac:picMk id="11" creationId="{F8F9EB15-0C85-45F3-AA94-A3A192D69334}"/>
          </ac:picMkLst>
        </pc:picChg>
      </pc:sldChg>
      <pc:sldChg chg="modSp add ord">
        <pc:chgData name="HilarioC" userId="b790f688-0c99-421d-ad08-5e0c6e6e58c5" providerId="ADAL" clId="{38DC0153-9E00-46DE-9E24-CC4BF53223DF}" dt="2019-07-11T15:49:52.438" v="1039" actId="20577"/>
        <pc:sldMkLst>
          <pc:docMk/>
          <pc:sldMk cId="373737783" sldId="8051"/>
        </pc:sldMkLst>
        <pc:spChg chg="mod">
          <ac:chgData name="HilarioC" userId="b790f688-0c99-421d-ad08-5e0c6e6e58c5" providerId="ADAL" clId="{38DC0153-9E00-46DE-9E24-CC4BF53223DF}" dt="2019-07-11T15:49:52.438" v="1039" actId="20577"/>
          <ac:spMkLst>
            <pc:docMk/>
            <pc:sldMk cId="373737783" sldId="8051"/>
            <ac:spMk id="19458" creationId="{00000000-0000-0000-0000-000000000000}"/>
          </ac:spMkLst>
        </pc:spChg>
      </pc:sldChg>
      <pc:sldChg chg="addSp modSp add modAnim">
        <pc:chgData name="HilarioC" userId="b790f688-0c99-421d-ad08-5e0c6e6e58c5" providerId="ADAL" clId="{38DC0153-9E00-46DE-9E24-CC4BF53223DF}" dt="2019-07-11T15:52:22.680" v="1070" actId="313"/>
        <pc:sldMkLst>
          <pc:docMk/>
          <pc:sldMk cId="1083746456" sldId="8052"/>
        </pc:sldMkLst>
        <pc:spChg chg="add mod">
          <ac:chgData name="HilarioC" userId="b790f688-0c99-421d-ad08-5e0c6e6e58c5" providerId="ADAL" clId="{38DC0153-9E00-46DE-9E24-CC4BF53223DF}" dt="2019-07-11T15:51:47.534" v="1059" actId="1035"/>
          <ac:spMkLst>
            <pc:docMk/>
            <pc:sldMk cId="1083746456" sldId="8052"/>
            <ac:spMk id="4" creationId="{5E42FDEA-120B-45F8-832B-5FC10A8D2C5C}"/>
          </ac:spMkLst>
        </pc:spChg>
        <pc:spChg chg="add mod">
          <ac:chgData name="HilarioC" userId="b790f688-0c99-421d-ad08-5e0c6e6e58c5" providerId="ADAL" clId="{38DC0153-9E00-46DE-9E24-CC4BF53223DF}" dt="2019-07-11T15:52:22.680" v="1070" actId="313"/>
          <ac:spMkLst>
            <pc:docMk/>
            <pc:sldMk cId="1083746456" sldId="8052"/>
            <ac:spMk id="5" creationId="{B0A55E47-A72C-4F2A-BB2C-2637D8F7ECB5}"/>
          </ac:spMkLst>
        </pc:spChg>
        <pc:spChg chg="mod">
          <ac:chgData name="HilarioC" userId="b790f688-0c99-421d-ad08-5e0c6e6e58c5" providerId="ADAL" clId="{38DC0153-9E00-46DE-9E24-CC4BF53223DF}" dt="2019-07-11T15:51:35.238" v="1044"/>
          <ac:spMkLst>
            <pc:docMk/>
            <pc:sldMk cId="1083746456" sldId="8052"/>
            <ac:spMk id="19458" creationId="{00000000-0000-0000-0000-000000000000}"/>
          </ac:spMkLst>
        </pc:spChg>
      </pc:sldChg>
      <pc:sldChg chg="modSp add">
        <pc:chgData name="HilarioC" userId="b790f688-0c99-421d-ad08-5e0c6e6e58c5" providerId="ADAL" clId="{38DC0153-9E00-46DE-9E24-CC4BF53223DF}" dt="2019-07-11T15:56:04.318" v="1072" actId="14100"/>
        <pc:sldMkLst>
          <pc:docMk/>
          <pc:sldMk cId="1335426360" sldId="8053"/>
        </pc:sldMkLst>
        <pc:spChg chg="mod">
          <ac:chgData name="HilarioC" userId="b790f688-0c99-421d-ad08-5e0c6e6e58c5" providerId="ADAL" clId="{38DC0153-9E00-46DE-9E24-CC4BF53223DF}" dt="2019-07-11T15:56:04.318" v="1072" actId="14100"/>
          <ac:spMkLst>
            <pc:docMk/>
            <pc:sldMk cId="1335426360" sldId="8053"/>
            <ac:spMk id="4" creationId="{5E42FDEA-120B-45F8-832B-5FC10A8D2C5C}"/>
          </ac:spMkLst>
        </pc:spChg>
      </pc:sldChg>
      <pc:sldChg chg="addSp modSp add modAnim">
        <pc:chgData name="HilarioC" userId="b790f688-0c99-421d-ad08-5e0c6e6e58c5" providerId="ADAL" clId="{38DC0153-9E00-46DE-9E24-CC4BF53223DF}" dt="2019-07-11T16:05:10.433" v="1158" actId="1036"/>
        <pc:sldMkLst>
          <pc:docMk/>
          <pc:sldMk cId="1765418282" sldId="8054"/>
        </pc:sldMkLst>
        <pc:spChg chg="add mod">
          <ac:chgData name="HilarioC" userId="b790f688-0c99-421d-ad08-5e0c6e6e58c5" providerId="ADAL" clId="{38DC0153-9E00-46DE-9E24-CC4BF53223DF}" dt="2019-07-11T15:59:58.684" v="1123" actId="1035"/>
          <ac:spMkLst>
            <pc:docMk/>
            <pc:sldMk cId="1765418282" sldId="8054"/>
            <ac:spMk id="6" creationId="{6A409C37-1104-4409-8E65-AB7C0216C914}"/>
          </ac:spMkLst>
        </pc:spChg>
        <pc:spChg chg="add mod">
          <ac:chgData name="HilarioC" userId="b790f688-0c99-421d-ad08-5e0c6e6e58c5" providerId="ADAL" clId="{38DC0153-9E00-46DE-9E24-CC4BF53223DF}" dt="2019-07-11T16:05:10.433" v="1158" actId="1036"/>
          <ac:spMkLst>
            <pc:docMk/>
            <pc:sldMk cId="1765418282" sldId="8054"/>
            <ac:spMk id="7" creationId="{78D95D96-ADA2-4795-B32C-186D421941FE}"/>
          </ac:spMkLst>
        </pc:spChg>
      </pc:sldChg>
      <pc:sldChg chg="modSp add del modAnim">
        <pc:chgData name="HilarioC" userId="b790f688-0c99-421d-ad08-5e0c6e6e58c5" providerId="ADAL" clId="{38DC0153-9E00-46DE-9E24-CC4BF53223DF}" dt="2019-07-11T16:19:06.016" v="1227" actId="2696"/>
        <pc:sldMkLst>
          <pc:docMk/>
          <pc:sldMk cId="1026389041" sldId="8055"/>
        </pc:sldMkLst>
        <pc:spChg chg="mod">
          <ac:chgData name="HilarioC" userId="b790f688-0c99-421d-ad08-5e0c6e6e58c5" providerId="ADAL" clId="{38DC0153-9E00-46DE-9E24-CC4BF53223DF}" dt="2019-07-11T16:03:59.523" v="1151" actId="20577"/>
          <ac:spMkLst>
            <pc:docMk/>
            <pc:sldMk cId="1026389041" sldId="8055"/>
            <ac:spMk id="7" creationId="{78D95D96-ADA2-4795-B32C-186D421941FE}"/>
          </ac:spMkLst>
        </pc:spChg>
      </pc:sldChg>
      <pc:sldChg chg="modSp add modAnim">
        <pc:chgData name="HilarioC" userId="b790f688-0c99-421d-ad08-5e0c6e6e58c5" providerId="ADAL" clId="{38DC0153-9E00-46DE-9E24-CC4BF53223DF}" dt="2019-07-11T16:41:43.116" v="1544" actId="207"/>
        <pc:sldMkLst>
          <pc:docMk/>
          <pc:sldMk cId="328562784" sldId="8056"/>
        </pc:sldMkLst>
        <pc:spChg chg="mod">
          <ac:chgData name="HilarioC" userId="b790f688-0c99-421d-ad08-5e0c6e6e58c5" providerId="ADAL" clId="{38DC0153-9E00-46DE-9E24-CC4BF53223DF}" dt="2019-07-11T16:41:43.116" v="1544" actId="207"/>
          <ac:spMkLst>
            <pc:docMk/>
            <pc:sldMk cId="328562784" sldId="8056"/>
            <ac:spMk id="7" creationId="{78D95D96-ADA2-4795-B32C-186D421941FE}"/>
          </ac:spMkLst>
        </pc:spChg>
      </pc:sldChg>
      <pc:sldChg chg="addSp modSp add modAnim">
        <pc:chgData name="HilarioC" userId="b790f688-0c99-421d-ad08-5e0c6e6e58c5" providerId="ADAL" clId="{38DC0153-9E00-46DE-9E24-CC4BF53223DF}" dt="2019-07-11T16:41:32.852" v="1542" actId="207"/>
        <pc:sldMkLst>
          <pc:docMk/>
          <pc:sldMk cId="652616469" sldId="8057"/>
        </pc:sldMkLst>
        <pc:spChg chg="mod">
          <ac:chgData name="HilarioC" userId="b790f688-0c99-421d-ad08-5e0c6e6e58c5" providerId="ADAL" clId="{38DC0153-9E00-46DE-9E24-CC4BF53223DF}" dt="2019-07-11T16:41:32.852" v="1542" actId="207"/>
          <ac:spMkLst>
            <pc:docMk/>
            <pc:sldMk cId="652616469" sldId="8057"/>
            <ac:spMk id="7" creationId="{78D95D96-ADA2-4795-B32C-186D421941FE}"/>
          </ac:spMkLst>
        </pc:spChg>
        <pc:spChg chg="add mod">
          <ac:chgData name="HilarioC" userId="b790f688-0c99-421d-ad08-5e0c6e6e58c5" providerId="ADAL" clId="{38DC0153-9E00-46DE-9E24-CC4BF53223DF}" dt="2019-07-11T16:18:50.798" v="1226" actId="1036"/>
          <ac:spMkLst>
            <pc:docMk/>
            <pc:sldMk cId="652616469" sldId="8057"/>
            <ac:spMk id="9" creationId="{280500F9-112D-4C84-B741-44BF0BBD295D}"/>
          </ac:spMkLst>
        </pc:spChg>
        <pc:spChg chg="add mod">
          <ac:chgData name="HilarioC" userId="b790f688-0c99-421d-ad08-5e0c6e6e58c5" providerId="ADAL" clId="{38DC0153-9E00-46DE-9E24-CC4BF53223DF}" dt="2019-07-11T16:18:50.798" v="1226" actId="1036"/>
          <ac:spMkLst>
            <pc:docMk/>
            <pc:sldMk cId="652616469" sldId="8057"/>
            <ac:spMk id="10" creationId="{10C664FF-814C-4AF1-8218-CCEEF3B1BE44}"/>
          </ac:spMkLst>
        </pc:spChg>
      </pc:sldChg>
      <pc:sldChg chg="add">
        <pc:chgData name="HilarioC" userId="b790f688-0c99-421d-ad08-5e0c6e6e58c5" providerId="ADAL" clId="{38DC0153-9E00-46DE-9E24-CC4BF53223DF}" dt="2019-07-11T16:23:33.705" v="1438"/>
        <pc:sldMkLst>
          <pc:docMk/>
          <pc:sldMk cId="3374136169" sldId="8058"/>
        </pc:sldMkLst>
      </pc:sldChg>
      <pc:sldChg chg="modSp add modAnim">
        <pc:chgData name="HilarioC" userId="b790f688-0c99-421d-ad08-5e0c6e6e58c5" providerId="ADAL" clId="{38DC0153-9E00-46DE-9E24-CC4BF53223DF}" dt="2019-07-11T16:23:56.884" v="1442"/>
        <pc:sldMkLst>
          <pc:docMk/>
          <pc:sldMk cId="384214646" sldId="8059"/>
        </pc:sldMkLst>
        <pc:spChg chg="mod">
          <ac:chgData name="HilarioC" userId="b790f688-0c99-421d-ad08-5e0c6e6e58c5" providerId="ADAL" clId="{38DC0153-9E00-46DE-9E24-CC4BF53223DF}" dt="2019-07-11T16:23:56.884" v="1442"/>
          <ac:spMkLst>
            <pc:docMk/>
            <pc:sldMk cId="384214646" sldId="8059"/>
            <ac:spMk id="19" creationId="{085F84B9-CA1F-4A6A-9759-95D94DEF5728}"/>
          </ac:spMkLst>
        </pc:spChg>
      </pc:sldChg>
      <pc:sldChg chg="modSp add modAnim">
        <pc:chgData name="HilarioC" userId="b790f688-0c99-421d-ad08-5e0c6e6e58c5" providerId="ADAL" clId="{38DC0153-9E00-46DE-9E24-CC4BF53223DF}" dt="2019-07-11T16:24:41.009" v="1447" actId="20577"/>
        <pc:sldMkLst>
          <pc:docMk/>
          <pc:sldMk cId="1215785576" sldId="8060"/>
        </pc:sldMkLst>
        <pc:spChg chg="mod">
          <ac:chgData name="HilarioC" userId="b790f688-0c99-421d-ad08-5e0c6e6e58c5" providerId="ADAL" clId="{38DC0153-9E00-46DE-9E24-CC4BF53223DF}" dt="2019-07-11T16:24:41.009" v="1447" actId="20577"/>
          <ac:spMkLst>
            <pc:docMk/>
            <pc:sldMk cId="1215785576" sldId="8060"/>
            <ac:spMk id="19" creationId="{085F84B9-CA1F-4A6A-9759-95D94DEF5728}"/>
          </ac:spMkLst>
        </pc:spChg>
      </pc:sldChg>
      <pc:sldChg chg="addSp delSp modSp add delAnim modAnim">
        <pc:chgData name="HilarioC" userId="b790f688-0c99-421d-ad08-5e0c6e6e58c5" providerId="ADAL" clId="{38DC0153-9E00-46DE-9E24-CC4BF53223DF}" dt="2019-07-11T16:42:06.459" v="1547" actId="207"/>
        <pc:sldMkLst>
          <pc:docMk/>
          <pc:sldMk cId="1878201697" sldId="8061"/>
        </pc:sldMkLst>
        <pc:spChg chg="mod">
          <ac:chgData name="HilarioC" userId="b790f688-0c99-421d-ad08-5e0c6e6e58c5" providerId="ADAL" clId="{38DC0153-9E00-46DE-9E24-CC4BF53223DF}" dt="2019-07-11T16:25:04.884" v="1451"/>
          <ac:spMkLst>
            <pc:docMk/>
            <pc:sldMk cId="1878201697" sldId="8061"/>
            <ac:spMk id="13" creationId="{00000000-0000-0000-0000-000000000000}"/>
          </ac:spMkLst>
        </pc:spChg>
        <pc:spChg chg="mod">
          <ac:chgData name="HilarioC" userId="b790f688-0c99-421d-ad08-5e0c6e6e58c5" providerId="ADAL" clId="{38DC0153-9E00-46DE-9E24-CC4BF53223DF}" dt="2019-07-11T16:25:25.837" v="1456"/>
          <ac:spMkLst>
            <pc:docMk/>
            <pc:sldMk cId="1878201697" sldId="8061"/>
            <ac:spMk id="16" creationId="{00000000-0000-0000-0000-000000000000}"/>
          </ac:spMkLst>
        </pc:spChg>
        <pc:spChg chg="del">
          <ac:chgData name="HilarioC" userId="b790f688-0c99-421d-ad08-5e0c6e6e58c5" providerId="ADAL" clId="{38DC0153-9E00-46DE-9E24-CC4BF53223DF}" dt="2019-07-11T16:25:16.670" v="1453" actId="478"/>
          <ac:spMkLst>
            <pc:docMk/>
            <pc:sldMk cId="1878201697" sldId="8061"/>
            <ac:spMk id="18" creationId="{435C66ED-0C4F-4D35-8845-92D0BF1BD68D}"/>
          </ac:spMkLst>
        </pc:spChg>
        <pc:spChg chg="del">
          <ac:chgData name="HilarioC" userId="b790f688-0c99-421d-ad08-5e0c6e6e58c5" providerId="ADAL" clId="{38DC0153-9E00-46DE-9E24-CC4BF53223DF}" dt="2019-07-11T16:25:16.670" v="1453" actId="478"/>
          <ac:spMkLst>
            <pc:docMk/>
            <pc:sldMk cId="1878201697" sldId="8061"/>
            <ac:spMk id="19" creationId="{085F84B9-CA1F-4A6A-9759-95D94DEF5728}"/>
          </ac:spMkLst>
        </pc:spChg>
        <pc:spChg chg="add mod">
          <ac:chgData name="HilarioC" userId="b790f688-0c99-421d-ad08-5e0c6e6e58c5" providerId="ADAL" clId="{38DC0153-9E00-46DE-9E24-CC4BF53223DF}" dt="2019-07-11T16:30:13.143" v="1507" actId="14100"/>
          <ac:spMkLst>
            <pc:docMk/>
            <pc:sldMk cId="1878201697" sldId="8061"/>
            <ac:spMk id="20" creationId="{695DED10-5C45-4301-BD3B-04228CBBEE75}"/>
          </ac:spMkLst>
        </pc:spChg>
        <pc:spChg chg="add mod">
          <ac:chgData name="HilarioC" userId="b790f688-0c99-421d-ad08-5e0c6e6e58c5" providerId="ADAL" clId="{38DC0153-9E00-46DE-9E24-CC4BF53223DF}" dt="2019-07-11T16:42:06.459" v="1547" actId="207"/>
          <ac:spMkLst>
            <pc:docMk/>
            <pc:sldMk cId="1878201697" sldId="8061"/>
            <ac:spMk id="21" creationId="{3C1F4695-36E0-4E5F-A466-7400DB28790D}"/>
          </ac:spMkLst>
        </pc:spChg>
        <pc:spChg chg="add del mod">
          <ac:chgData name="HilarioC" userId="b790f688-0c99-421d-ad08-5e0c6e6e58c5" providerId="ADAL" clId="{38DC0153-9E00-46DE-9E24-CC4BF53223DF}" dt="2019-07-11T16:33:07.865" v="1527" actId="478"/>
          <ac:spMkLst>
            <pc:docMk/>
            <pc:sldMk cId="1878201697" sldId="8061"/>
            <ac:spMk id="22" creationId="{6F1D1528-CF2D-46C8-8ECC-73AFED5D31B9}"/>
          </ac:spMkLst>
        </pc:spChg>
        <pc:spChg chg="add del mod">
          <ac:chgData name="HilarioC" userId="b790f688-0c99-421d-ad08-5e0c6e6e58c5" providerId="ADAL" clId="{38DC0153-9E00-46DE-9E24-CC4BF53223DF}" dt="2019-07-11T16:33:07.865" v="1527" actId="478"/>
          <ac:spMkLst>
            <pc:docMk/>
            <pc:sldMk cId="1878201697" sldId="8061"/>
            <ac:spMk id="23" creationId="{9A82E8EC-A0FD-47A5-8402-A665F9D0F7CF}"/>
          </ac:spMkLst>
        </pc:spChg>
      </pc:sldChg>
      <pc:sldChg chg="modSp add modAnim">
        <pc:chgData name="HilarioC" userId="b790f688-0c99-421d-ad08-5e0c6e6e58c5" providerId="ADAL" clId="{38DC0153-9E00-46DE-9E24-CC4BF53223DF}" dt="2019-07-11T16:43:37.534" v="1573" actId="255"/>
        <pc:sldMkLst>
          <pc:docMk/>
          <pc:sldMk cId="2765210091" sldId="8062"/>
        </pc:sldMkLst>
        <pc:spChg chg="mod">
          <ac:chgData name="HilarioC" userId="b790f688-0c99-421d-ad08-5e0c6e6e58c5" providerId="ADAL" clId="{38DC0153-9E00-46DE-9E24-CC4BF53223DF}" dt="2019-07-11T16:41:05.059" v="1538" actId="207"/>
          <ac:spMkLst>
            <pc:docMk/>
            <pc:sldMk cId="2765210091" sldId="8062"/>
            <ac:spMk id="21" creationId="{3C1F4695-36E0-4E5F-A466-7400DB28790D}"/>
          </ac:spMkLst>
        </pc:spChg>
        <pc:spChg chg="mod">
          <ac:chgData name="HilarioC" userId="b790f688-0c99-421d-ad08-5e0c6e6e58c5" providerId="ADAL" clId="{38DC0153-9E00-46DE-9E24-CC4BF53223DF}" dt="2019-07-11T16:43:37.534" v="1573" actId="255"/>
          <ac:spMkLst>
            <pc:docMk/>
            <pc:sldMk cId="2765210091" sldId="8062"/>
            <ac:spMk id="23" creationId="{9A82E8EC-A0FD-47A5-8402-A665F9D0F7CF}"/>
          </ac:spMkLst>
        </pc:spChg>
      </pc:sldChg>
      <pc:sldChg chg="modSp add modAnim">
        <pc:chgData name="HilarioC" userId="b790f688-0c99-421d-ad08-5e0c6e6e58c5" providerId="ADAL" clId="{38DC0153-9E00-46DE-9E24-CC4BF53223DF}" dt="2019-07-11T16:42:27.113" v="1549"/>
        <pc:sldMkLst>
          <pc:docMk/>
          <pc:sldMk cId="2418204893" sldId="8063"/>
        </pc:sldMkLst>
        <pc:spChg chg="mod">
          <ac:chgData name="HilarioC" userId="b790f688-0c99-421d-ad08-5e0c6e6e58c5" providerId="ADAL" clId="{38DC0153-9E00-46DE-9E24-CC4BF53223DF}" dt="2019-07-11T16:41:14.536" v="1540" actId="207"/>
          <ac:spMkLst>
            <pc:docMk/>
            <pc:sldMk cId="2418204893" sldId="8063"/>
            <ac:spMk id="21" creationId="{3C1F4695-36E0-4E5F-A466-7400DB28790D}"/>
          </ac:spMkLst>
        </pc:spChg>
      </pc:sldChg>
      <pc:sldChg chg="modSp add">
        <pc:chgData name="HilarioC" userId="b790f688-0c99-421d-ad08-5e0c6e6e58c5" providerId="ADAL" clId="{38DC0153-9E00-46DE-9E24-CC4BF53223DF}" dt="2019-07-11T16:45:23.904" v="1596" actId="114"/>
        <pc:sldMkLst>
          <pc:docMk/>
          <pc:sldMk cId="2188143209" sldId="8064"/>
        </pc:sldMkLst>
        <pc:spChg chg="mod">
          <ac:chgData name="HilarioC" userId="b790f688-0c99-421d-ad08-5e0c6e6e58c5" providerId="ADAL" clId="{38DC0153-9E00-46DE-9E24-CC4BF53223DF}" dt="2019-07-11T16:45:23.904" v="1596" actId="114"/>
          <ac:spMkLst>
            <pc:docMk/>
            <pc:sldMk cId="2188143209" sldId="8064"/>
            <ac:spMk id="23" creationId="{9A82E8EC-A0FD-47A5-8402-A665F9D0F7CF}"/>
          </ac:spMkLst>
        </pc:spChg>
      </pc:sldChg>
      <pc:sldChg chg="add">
        <pc:chgData name="HilarioC" userId="b790f688-0c99-421d-ad08-5e0c6e6e58c5" providerId="ADAL" clId="{38DC0153-9E00-46DE-9E24-CC4BF53223DF}" dt="2019-07-11T16:45:50.224" v="1597"/>
        <pc:sldMkLst>
          <pc:docMk/>
          <pc:sldMk cId="2286186533" sldId="8065"/>
        </pc:sldMkLst>
      </pc:sldChg>
      <pc:sldChg chg="addSp delSp modSp add delAnim modAnim">
        <pc:chgData name="HilarioC" userId="b790f688-0c99-421d-ad08-5e0c6e6e58c5" providerId="ADAL" clId="{38DC0153-9E00-46DE-9E24-CC4BF53223DF}" dt="2019-07-11T17:01:25.765" v="1632"/>
        <pc:sldMkLst>
          <pc:docMk/>
          <pc:sldMk cId="1432749613" sldId="8066"/>
        </pc:sldMkLst>
        <pc:picChg chg="add del mod">
          <ac:chgData name="HilarioC" userId="b790f688-0c99-421d-ad08-5e0c6e6e58c5" providerId="ADAL" clId="{38DC0153-9E00-46DE-9E24-CC4BF53223DF}" dt="2019-07-11T16:59:32.742" v="1622" actId="478"/>
          <ac:picMkLst>
            <pc:docMk/>
            <pc:sldMk cId="1432749613" sldId="8066"/>
            <ac:picMk id="2" creationId="{35329CA8-197D-40DB-800B-AE32A3E5CFDB}"/>
          </ac:picMkLst>
        </pc:picChg>
        <pc:picChg chg="add del mod">
          <ac:chgData name="HilarioC" userId="b790f688-0c99-421d-ad08-5e0c6e6e58c5" providerId="ADAL" clId="{38DC0153-9E00-46DE-9E24-CC4BF53223DF}" dt="2019-07-11T17:00:54.282" v="1628" actId="478"/>
          <ac:picMkLst>
            <pc:docMk/>
            <pc:sldMk cId="1432749613" sldId="8066"/>
            <ac:picMk id="3" creationId="{6E546AC7-5074-4BA4-A45B-0AA793C34BC1}"/>
          </ac:picMkLst>
        </pc:picChg>
        <pc:picChg chg="add del mod">
          <ac:chgData name="HilarioC" userId="b790f688-0c99-421d-ad08-5e0c6e6e58c5" providerId="ADAL" clId="{38DC0153-9E00-46DE-9E24-CC4BF53223DF}" dt="2019-07-11T17:00:09.898" v="1627" actId="478"/>
          <ac:picMkLst>
            <pc:docMk/>
            <pc:sldMk cId="1432749613" sldId="8066"/>
            <ac:picMk id="4" creationId="{065B0A32-069F-4DA9-A0CF-1DA054F56E15}"/>
          </ac:picMkLst>
        </pc:picChg>
        <pc:picChg chg="add del mod">
          <ac:chgData name="HilarioC" userId="b790f688-0c99-421d-ad08-5e0c6e6e58c5" providerId="ADAL" clId="{38DC0153-9E00-46DE-9E24-CC4BF53223DF}" dt="2019-07-11T17:01:04.992" v="1631" actId="478"/>
          <ac:picMkLst>
            <pc:docMk/>
            <pc:sldMk cId="1432749613" sldId="8066"/>
            <ac:picMk id="5" creationId="{451FCA6B-5A52-4076-B8AD-6C21DF831360}"/>
          </ac:picMkLst>
        </pc:picChg>
        <pc:picChg chg="del">
          <ac:chgData name="HilarioC" userId="b790f688-0c99-421d-ad08-5e0c6e6e58c5" providerId="ADAL" clId="{38DC0153-9E00-46DE-9E24-CC4BF53223DF}" dt="2019-07-11T16:58:51.634" v="1619" actId="478"/>
          <ac:picMkLst>
            <pc:docMk/>
            <pc:sldMk cId="1432749613" sldId="8066"/>
            <ac:picMk id="6" creationId="{65E624AA-9817-4543-B756-F9A48A261DC2}"/>
          </ac:picMkLst>
        </pc:picChg>
        <pc:picChg chg="add mod">
          <ac:chgData name="HilarioC" userId="b790f688-0c99-421d-ad08-5e0c6e6e58c5" providerId="ADAL" clId="{38DC0153-9E00-46DE-9E24-CC4BF53223DF}" dt="2019-07-11T17:01:25.765" v="1632"/>
          <ac:picMkLst>
            <pc:docMk/>
            <pc:sldMk cId="1432749613" sldId="8066"/>
            <ac:picMk id="7" creationId="{058FA140-68B6-4FEF-9DA9-36E953D696F7}"/>
          </ac:picMkLst>
        </pc:picChg>
      </pc:sldChg>
    </pc:docChg>
  </pc:docChgLst>
  <pc:docChgLst>
    <pc:chgData name="HilarioC" userId="b790f688-0c99-421d-ad08-5e0c6e6e58c5" providerId="ADAL" clId="{98CF9A53-E2E1-4A3D-AAE6-6BAEF76BCB20}"/>
    <pc:docChg chg="undo custSel addSld delSld modSld sldOrd">
      <pc:chgData name="HilarioC" userId="b790f688-0c99-421d-ad08-5e0c6e6e58c5" providerId="ADAL" clId="{98CF9A53-E2E1-4A3D-AAE6-6BAEF76BCB20}" dt="2019-07-11T20:41:57.298" v="699" actId="255"/>
      <pc:docMkLst>
        <pc:docMk/>
      </pc:docMkLst>
      <pc:sldChg chg="delSp modSp delAnim modAnim">
        <pc:chgData name="HilarioC" userId="b790f688-0c99-421d-ad08-5e0c6e6e58c5" providerId="ADAL" clId="{98CF9A53-E2E1-4A3D-AAE6-6BAEF76BCB20}" dt="2019-07-11T19:27:45.613" v="653" actId="478"/>
        <pc:sldMkLst>
          <pc:docMk/>
          <pc:sldMk cId="371323371" sldId="6071"/>
        </pc:sldMkLst>
        <pc:spChg chg="del mod">
          <ac:chgData name="HilarioC" userId="b790f688-0c99-421d-ad08-5e0c6e6e58c5" providerId="ADAL" clId="{98CF9A53-E2E1-4A3D-AAE6-6BAEF76BCB20}" dt="2019-07-11T19:27:45.613" v="653" actId="478"/>
          <ac:spMkLst>
            <pc:docMk/>
            <pc:sldMk cId="371323371" sldId="6071"/>
            <ac:spMk id="18" creationId="{435C66ED-0C4F-4D35-8845-92D0BF1BD68D}"/>
          </ac:spMkLst>
        </pc:spChg>
        <pc:spChg chg="del mod">
          <ac:chgData name="HilarioC" userId="b790f688-0c99-421d-ad08-5e0c6e6e58c5" providerId="ADAL" clId="{98CF9A53-E2E1-4A3D-AAE6-6BAEF76BCB20}" dt="2019-07-11T19:27:45.613" v="653" actId="478"/>
          <ac:spMkLst>
            <pc:docMk/>
            <pc:sldMk cId="371323371" sldId="6071"/>
            <ac:spMk id="19" creationId="{085F84B9-CA1F-4A6A-9759-95D94DEF5728}"/>
          </ac:spMkLst>
        </pc:spChg>
      </pc:sldChg>
      <pc:sldChg chg="del">
        <pc:chgData name="HilarioC" userId="b790f688-0c99-421d-ad08-5e0c6e6e58c5" providerId="ADAL" clId="{98CF9A53-E2E1-4A3D-AAE6-6BAEF76BCB20}" dt="2019-07-11T17:29:51.267" v="467" actId="2696"/>
        <pc:sldMkLst>
          <pc:docMk/>
          <pc:sldMk cId="2047829776" sldId="6136"/>
        </pc:sldMkLst>
      </pc:sldChg>
      <pc:sldChg chg="del">
        <pc:chgData name="HilarioC" userId="b790f688-0c99-421d-ad08-5e0c6e6e58c5" providerId="ADAL" clId="{98CF9A53-E2E1-4A3D-AAE6-6BAEF76BCB20}" dt="2019-07-11T17:29:51.525" v="485" actId="2696"/>
        <pc:sldMkLst>
          <pc:docMk/>
          <pc:sldMk cId="3202511736" sldId="6142"/>
        </pc:sldMkLst>
      </pc:sldChg>
      <pc:sldChg chg="del">
        <pc:chgData name="HilarioC" userId="b790f688-0c99-421d-ad08-5e0c6e6e58c5" providerId="ADAL" clId="{98CF9A53-E2E1-4A3D-AAE6-6BAEF76BCB20}" dt="2019-07-11T17:29:51.588" v="490" actId="2696"/>
        <pc:sldMkLst>
          <pc:docMk/>
          <pc:sldMk cId="3239485273" sldId="6143"/>
        </pc:sldMkLst>
      </pc:sldChg>
      <pc:sldChg chg="del">
        <pc:chgData name="HilarioC" userId="b790f688-0c99-421d-ad08-5e0c6e6e58c5" providerId="ADAL" clId="{98CF9A53-E2E1-4A3D-AAE6-6BAEF76BCB20}" dt="2019-07-11T17:29:51.510" v="484" actId="2696"/>
        <pc:sldMkLst>
          <pc:docMk/>
          <pc:sldMk cId="810050186" sldId="6162"/>
        </pc:sldMkLst>
      </pc:sldChg>
      <pc:sldChg chg="del">
        <pc:chgData name="HilarioC" userId="b790f688-0c99-421d-ad08-5e0c6e6e58c5" providerId="ADAL" clId="{98CF9A53-E2E1-4A3D-AAE6-6BAEF76BCB20}" dt="2019-07-11T17:29:51.537" v="486" actId="2696"/>
        <pc:sldMkLst>
          <pc:docMk/>
          <pc:sldMk cId="3399199436" sldId="6164"/>
        </pc:sldMkLst>
      </pc:sldChg>
      <pc:sldChg chg="del">
        <pc:chgData name="HilarioC" userId="b790f688-0c99-421d-ad08-5e0c6e6e58c5" providerId="ADAL" clId="{98CF9A53-E2E1-4A3D-AAE6-6BAEF76BCB20}" dt="2019-07-11T17:29:51.549" v="487" actId="2696"/>
        <pc:sldMkLst>
          <pc:docMk/>
          <pc:sldMk cId="290510721" sldId="6165"/>
        </pc:sldMkLst>
      </pc:sldChg>
      <pc:sldChg chg="del">
        <pc:chgData name="HilarioC" userId="b790f688-0c99-421d-ad08-5e0c6e6e58c5" providerId="ADAL" clId="{98CF9A53-E2E1-4A3D-AAE6-6BAEF76BCB20}" dt="2019-07-11T17:29:51.560" v="488" actId="2696"/>
        <pc:sldMkLst>
          <pc:docMk/>
          <pc:sldMk cId="3767363411" sldId="6166"/>
        </pc:sldMkLst>
      </pc:sldChg>
      <pc:sldChg chg="del">
        <pc:chgData name="HilarioC" userId="b790f688-0c99-421d-ad08-5e0c6e6e58c5" providerId="ADAL" clId="{98CF9A53-E2E1-4A3D-AAE6-6BAEF76BCB20}" dt="2019-07-11T17:29:51.574" v="489" actId="2696"/>
        <pc:sldMkLst>
          <pc:docMk/>
          <pc:sldMk cId="4063220533" sldId="6167"/>
        </pc:sldMkLst>
      </pc:sldChg>
      <pc:sldChg chg="del">
        <pc:chgData name="HilarioC" userId="b790f688-0c99-421d-ad08-5e0c6e6e58c5" providerId="ADAL" clId="{98CF9A53-E2E1-4A3D-AAE6-6BAEF76BCB20}" dt="2019-07-11T17:29:51.241" v="465" actId="2696"/>
        <pc:sldMkLst>
          <pc:docMk/>
          <pc:sldMk cId="2680542533" sldId="7995"/>
        </pc:sldMkLst>
      </pc:sldChg>
      <pc:sldChg chg="del">
        <pc:chgData name="HilarioC" userId="b790f688-0c99-421d-ad08-5e0c6e6e58c5" providerId="ADAL" clId="{98CF9A53-E2E1-4A3D-AAE6-6BAEF76BCB20}" dt="2019-07-11T17:29:51.254" v="466" actId="2696"/>
        <pc:sldMkLst>
          <pc:docMk/>
          <pc:sldMk cId="3897926298" sldId="7996"/>
        </pc:sldMkLst>
      </pc:sldChg>
      <pc:sldChg chg="del">
        <pc:chgData name="HilarioC" userId="b790f688-0c99-421d-ad08-5e0c6e6e58c5" providerId="ADAL" clId="{98CF9A53-E2E1-4A3D-AAE6-6BAEF76BCB20}" dt="2019-07-11T17:29:51.227" v="464" actId="2696"/>
        <pc:sldMkLst>
          <pc:docMk/>
          <pc:sldMk cId="823707711" sldId="7997"/>
        </pc:sldMkLst>
      </pc:sldChg>
      <pc:sldChg chg="del">
        <pc:chgData name="HilarioC" userId="b790f688-0c99-421d-ad08-5e0c6e6e58c5" providerId="ADAL" clId="{98CF9A53-E2E1-4A3D-AAE6-6BAEF76BCB20}" dt="2019-07-11T17:29:51.215" v="463" actId="2696"/>
        <pc:sldMkLst>
          <pc:docMk/>
          <pc:sldMk cId="4194373663" sldId="7998"/>
        </pc:sldMkLst>
      </pc:sldChg>
      <pc:sldChg chg="del">
        <pc:chgData name="HilarioC" userId="b790f688-0c99-421d-ad08-5e0c6e6e58c5" providerId="ADAL" clId="{98CF9A53-E2E1-4A3D-AAE6-6BAEF76BCB20}" dt="2019-07-11T17:29:51.495" v="483" actId="2696"/>
        <pc:sldMkLst>
          <pc:docMk/>
          <pc:sldMk cId="3258381543" sldId="7999"/>
        </pc:sldMkLst>
      </pc:sldChg>
      <pc:sldChg chg="del">
        <pc:chgData name="HilarioC" userId="b790f688-0c99-421d-ad08-5e0c6e6e58c5" providerId="ADAL" clId="{98CF9A53-E2E1-4A3D-AAE6-6BAEF76BCB20}" dt="2019-07-11T17:29:51.326" v="472" actId="2696"/>
        <pc:sldMkLst>
          <pc:docMk/>
          <pc:sldMk cId="2092961715" sldId="8001"/>
        </pc:sldMkLst>
      </pc:sldChg>
      <pc:sldChg chg="del">
        <pc:chgData name="HilarioC" userId="b790f688-0c99-421d-ad08-5e0c6e6e58c5" providerId="ADAL" clId="{98CF9A53-E2E1-4A3D-AAE6-6BAEF76BCB20}" dt="2019-07-11T17:29:51.278" v="468" actId="2696"/>
        <pc:sldMkLst>
          <pc:docMk/>
          <pc:sldMk cId="232232941" sldId="8002"/>
        </pc:sldMkLst>
      </pc:sldChg>
      <pc:sldChg chg="del">
        <pc:chgData name="HilarioC" userId="b790f688-0c99-421d-ad08-5e0c6e6e58c5" providerId="ADAL" clId="{98CF9A53-E2E1-4A3D-AAE6-6BAEF76BCB20}" dt="2019-07-11T17:29:51.291" v="469" actId="2696"/>
        <pc:sldMkLst>
          <pc:docMk/>
          <pc:sldMk cId="3257173275" sldId="8003"/>
        </pc:sldMkLst>
      </pc:sldChg>
      <pc:sldChg chg="del">
        <pc:chgData name="HilarioC" userId="b790f688-0c99-421d-ad08-5e0c6e6e58c5" providerId="ADAL" clId="{98CF9A53-E2E1-4A3D-AAE6-6BAEF76BCB20}" dt="2019-07-11T17:29:51.304" v="470" actId="2696"/>
        <pc:sldMkLst>
          <pc:docMk/>
          <pc:sldMk cId="1531208119" sldId="8004"/>
        </pc:sldMkLst>
      </pc:sldChg>
      <pc:sldChg chg="del">
        <pc:chgData name="HilarioC" userId="b790f688-0c99-421d-ad08-5e0c6e6e58c5" providerId="ADAL" clId="{98CF9A53-E2E1-4A3D-AAE6-6BAEF76BCB20}" dt="2019-07-11T17:29:51.317" v="471" actId="2696"/>
        <pc:sldMkLst>
          <pc:docMk/>
          <pc:sldMk cId="421948818" sldId="8005"/>
        </pc:sldMkLst>
      </pc:sldChg>
      <pc:sldChg chg="del">
        <pc:chgData name="HilarioC" userId="b790f688-0c99-421d-ad08-5e0c6e6e58c5" providerId="ADAL" clId="{98CF9A53-E2E1-4A3D-AAE6-6BAEF76BCB20}" dt="2019-07-11T17:29:51.357" v="474" actId="2696"/>
        <pc:sldMkLst>
          <pc:docMk/>
          <pc:sldMk cId="355919516" sldId="8006"/>
        </pc:sldMkLst>
      </pc:sldChg>
      <pc:sldChg chg="del">
        <pc:chgData name="HilarioC" userId="b790f688-0c99-421d-ad08-5e0c6e6e58c5" providerId="ADAL" clId="{98CF9A53-E2E1-4A3D-AAE6-6BAEF76BCB20}" dt="2019-07-11T17:29:51.343" v="473" actId="2696"/>
        <pc:sldMkLst>
          <pc:docMk/>
          <pc:sldMk cId="447297771" sldId="8007"/>
        </pc:sldMkLst>
      </pc:sldChg>
      <pc:sldChg chg="del">
        <pc:chgData name="HilarioC" userId="b790f688-0c99-421d-ad08-5e0c6e6e58c5" providerId="ADAL" clId="{98CF9A53-E2E1-4A3D-AAE6-6BAEF76BCB20}" dt="2019-07-11T17:29:51.370" v="475" actId="2696"/>
        <pc:sldMkLst>
          <pc:docMk/>
          <pc:sldMk cId="2966608403" sldId="8008"/>
        </pc:sldMkLst>
      </pc:sldChg>
      <pc:sldChg chg="del">
        <pc:chgData name="HilarioC" userId="b790f688-0c99-421d-ad08-5e0c6e6e58c5" providerId="ADAL" clId="{98CF9A53-E2E1-4A3D-AAE6-6BAEF76BCB20}" dt="2019-07-11T17:29:51.669" v="496" actId="2696"/>
        <pc:sldMkLst>
          <pc:docMk/>
          <pc:sldMk cId="1689455287" sldId="8009"/>
        </pc:sldMkLst>
      </pc:sldChg>
      <pc:sldChg chg="del">
        <pc:chgData name="HilarioC" userId="b790f688-0c99-421d-ad08-5e0c6e6e58c5" providerId="ADAL" clId="{98CF9A53-E2E1-4A3D-AAE6-6BAEF76BCB20}" dt="2019-07-11T17:29:51.384" v="476" actId="2696"/>
        <pc:sldMkLst>
          <pc:docMk/>
          <pc:sldMk cId="3827898261" sldId="8011"/>
        </pc:sldMkLst>
      </pc:sldChg>
      <pc:sldChg chg="del">
        <pc:chgData name="HilarioC" userId="b790f688-0c99-421d-ad08-5e0c6e6e58c5" providerId="ADAL" clId="{98CF9A53-E2E1-4A3D-AAE6-6BAEF76BCB20}" dt="2019-07-11T17:29:51.401" v="477" actId="2696"/>
        <pc:sldMkLst>
          <pc:docMk/>
          <pc:sldMk cId="1935248188" sldId="8012"/>
        </pc:sldMkLst>
      </pc:sldChg>
      <pc:sldChg chg="del">
        <pc:chgData name="HilarioC" userId="b790f688-0c99-421d-ad08-5e0c6e6e58c5" providerId="ADAL" clId="{98CF9A53-E2E1-4A3D-AAE6-6BAEF76BCB20}" dt="2019-07-11T17:29:51.418" v="478" actId="2696"/>
        <pc:sldMkLst>
          <pc:docMk/>
          <pc:sldMk cId="1439746139" sldId="8013"/>
        </pc:sldMkLst>
      </pc:sldChg>
      <pc:sldChg chg="del">
        <pc:chgData name="HilarioC" userId="b790f688-0c99-421d-ad08-5e0c6e6e58c5" providerId="ADAL" clId="{98CF9A53-E2E1-4A3D-AAE6-6BAEF76BCB20}" dt="2019-07-11T17:29:51.433" v="479" actId="2696"/>
        <pc:sldMkLst>
          <pc:docMk/>
          <pc:sldMk cId="1931534203" sldId="8014"/>
        </pc:sldMkLst>
      </pc:sldChg>
      <pc:sldChg chg="del">
        <pc:chgData name="HilarioC" userId="b790f688-0c99-421d-ad08-5e0c6e6e58c5" providerId="ADAL" clId="{98CF9A53-E2E1-4A3D-AAE6-6BAEF76BCB20}" dt="2019-07-11T17:29:51.450" v="480" actId="2696"/>
        <pc:sldMkLst>
          <pc:docMk/>
          <pc:sldMk cId="644068225" sldId="8015"/>
        </pc:sldMkLst>
      </pc:sldChg>
      <pc:sldChg chg="del">
        <pc:chgData name="HilarioC" userId="b790f688-0c99-421d-ad08-5e0c6e6e58c5" providerId="ADAL" clId="{98CF9A53-E2E1-4A3D-AAE6-6BAEF76BCB20}" dt="2019-07-11T17:29:51.466" v="481" actId="2696"/>
        <pc:sldMkLst>
          <pc:docMk/>
          <pc:sldMk cId="1028431903" sldId="8016"/>
        </pc:sldMkLst>
      </pc:sldChg>
      <pc:sldChg chg="del">
        <pc:chgData name="HilarioC" userId="b790f688-0c99-421d-ad08-5e0c6e6e58c5" providerId="ADAL" clId="{98CF9A53-E2E1-4A3D-AAE6-6BAEF76BCB20}" dt="2019-07-11T17:29:51.478" v="482" actId="2696"/>
        <pc:sldMkLst>
          <pc:docMk/>
          <pc:sldMk cId="1806033924" sldId="8017"/>
        </pc:sldMkLst>
      </pc:sldChg>
      <pc:sldChg chg="del">
        <pc:chgData name="HilarioC" userId="b790f688-0c99-421d-ad08-5e0c6e6e58c5" providerId="ADAL" clId="{98CF9A53-E2E1-4A3D-AAE6-6BAEF76BCB20}" dt="2019-07-11T17:29:51.601" v="491" actId="2696"/>
        <pc:sldMkLst>
          <pc:docMk/>
          <pc:sldMk cId="3524467304" sldId="8018"/>
        </pc:sldMkLst>
      </pc:sldChg>
      <pc:sldChg chg="del">
        <pc:chgData name="HilarioC" userId="b790f688-0c99-421d-ad08-5e0c6e6e58c5" providerId="ADAL" clId="{98CF9A53-E2E1-4A3D-AAE6-6BAEF76BCB20}" dt="2019-07-11T17:29:51.616" v="492" actId="2696"/>
        <pc:sldMkLst>
          <pc:docMk/>
          <pc:sldMk cId="1601301998" sldId="8019"/>
        </pc:sldMkLst>
      </pc:sldChg>
      <pc:sldChg chg="del">
        <pc:chgData name="HilarioC" userId="b790f688-0c99-421d-ad08-5e0c6e6e58c5" providerId="ADAL" clId="{98CF9A53-E2E1-4A3D-AAE6-6BAEF76BCB20}" dt="2019-07-11T17:29:51.631" v="493" actId="2696"/>
        <pc:sldMkLst>
          <pc:docMk/>
          <pc:sldMk cId="2988420212" sldId="8020"/>
        </pc:sldMkLst>
      </pc:sldChg>
      <pc:sldChg chg="del">
        <pc:chgData name="HilarioC" userId="b790f688-0c99-421d-ad08-5e0c6e6e58c5" providerId="ADAL" clId="{98CF9A53-E2E1-4A3D-AAE6-6BAEF76BCB20}" dt="2019-07-11T17:29:51.646" v="494" actId="2696"/>
        <pc:sldMkLst>
          <pc:docMk/>
          <pc:sldMk cId="1085060768" sldId="8021"/>
        </pc:sldMkLst>
      </pc:sldChg>
      <pc:sldChg chg="del">
        <pc:chgData name="HilarioC" userId="b790f688-0c99-421d-ad08-5e0c6e6e58c5" providerId="ADAL" clId="{98CF9A53-E2E1-4A3D-AAE6-6BAEF76BCB20}" dt="2019-07-11T17:29:51.659" v="495" actId="2696"/>
        <pc:sldMkLst>
          <pc:docMk/>
          <pc:sldMk cId="3881835463" sldId="8022"/>
        </pc:sldMkLst>
      </pc:sldChg>
      <pc:sldChg chg="del">
        <pc:chgData name="HilarioC" userId="b790f688-0c99-421d-ad08-5e0c6e6e58c5" providerId="ADAL" clId="{98CF9A53-E2E1-4A3D-AAE6-6BAEF76BCB20}" dt="2019-07-11T17:29:51.677" v="497" actId="2696"/>
        <pc:sldMkLst>
          <pc:docMk/>
          <pc:sldMk cId="4010475120" sldId="8023"/>
        </pc:sldMkLst>
      </pc:sldChg>
      <pc:sldChg chg="del">
        <pc:chgData name="HilarioC" userId="b790f688-0c99-421d-ad08-5e0c6e6e58c5" providerId="ADAL" clId="{98CF9A53-E2E1-4A3D-AAE6-6BAEF76BCB20}" dt="2019-07-11T17:43:17.915" v="559" actId="2696"/>
        <pc:sldMkLst>
          <pc:docMk/>
          <pc:sldMk cId="2482743870" sldId="8024"/>
        </pc:sldMkLst>
      </pc:sldChg>
      <pc:sldChg chg="modSp ord">
        <pc:chgData name="HilarioC" userId="b790f688-0c99-421d-ad08-5e0c6e6e58c5" providerId="ADAL" clId="{98CF9A53-E2E1-4A3D-AAE6-6BAEF76BCB20}" dt="2019-07-11T17:25:45.029" v="395" actId="255"/>
        <pc:sldMkLst>
          <pc:docMk/>
          <pc:sldMk cId="4253566729" sldId="8025"/>
        </pc:sldMkLst>
        <pc:graphicFrameChg chg="mod">
          <ac:chgData name="HilarioC" userId="b790f688-0c99-421d-ad08-5e0c6e6e58c5" providerId="ADAL" clId="{98CF9A53-E2E1-4A3D-AAE6-6BAEF76BCB20}" dt="2019-07-11T17:25:45.029" v="395" actId="255"/>
          <ac:graphicFrameMkLst>
            <pc:docMk/>
            <pc:sldMk cId="4253566729" sldId="8025"/>
            <ac:graphicFrameMk id="4" creationId="{9B0EE44C-A48A-46F2-A348-65E1C5857E97}"/>
          </ac:graphicFrameMkLst>
        </pc:graphicFrameChg>
      </pc:sldChg>
      <pc:sldChg chg="ord">
        <pc:chgData name="HilarioC" userId="b790f688-0c99-421d-ad08-5e0c6e6e58c5" providerId="ADAL" clId="{98CF9A53-E2E1-4A3D-AAE6-6BAEF76BCB20}" dt="2019-07-11T17:21:19.902" v="366"/>
        <pc:sldMkLst>
          <pc:docMk/>
          <pc:sldMk cId="2262575539" sldId="8026"/>
        </pc:sldMkLst>
      </pc:sldChg>
      <pc:sldChg chg="modSp">
        <pc:chgData name="HilarioC" userId="b790f688-0c99-421d-ad08-5e0c6e6e58c5" providerId="ADAL" clId="{98CF9A53-E2E1-4A3D-AAE6-6BAEF76BCB20}" dt="2019-07-11T20:12:43.247" v="683" actId="20577"/>
        <pc:sldMkLst>
          <pc:docMk/>
          <pc:sldMk cId="3750998691" sldId="8029"/>
        </pc:sldMkLst>
        <pc:spChg chg="mod">
          <ac:chgData name="HilarioC" userId="b790f688-0c99-421d-ad08-5e0c6e6e58c5" providerId="ADAL" clId="{98CF9A53-E2E1-4A3D-AAE6-6BAEF76BCB20}" dt="2019-07-11T20:12:43.247" v="683" actId="20577"/>
          <ac:spMkLst>
            <pc:docMk/>
            <pc:sldMk cId="3750998691" sldId="8029"/>
            <ac:spMk id="19458" creationId="{00000000-0000-0000-0000-000000000000}"/>
          </ac:spMkLst>
        </pc:spChg>
      </pc:sldChg>
      <pc:sldChg chg="add del modAnim">
        <pc:chgData name="HilarioC" userId="b790f688-0c99-421d-ad08-5e0c6e6e58c5" providerId="ADAL" clId="{98CF9A53-E2E1-4A3D-AAE6-6BAEF76BCB20}" dt="2019-07-11T20:37:21.966" v="684"/>
        <pc:sldMkLst>
          <pc:docMk/>
          <pc:sldMk cId="3174176829" sldId="8031"/>
        </pc:sldMkLst>
      </pc:sldChg>
      <pc:sldChg chg="del">
        <pc:chgData name="HilarioC" userId="b790f688-0c99-421d-ad08-5e0c6e6e58c5" providerId="ADAL" clId="{98CF9A53-E2E1-4A3D-AAE6-6BAEF76BCB20}" dt="2019-07-11T17:46:21.414" v="564" actId="2696"/>
        <pc:sldMkLst>
          <pc:docMk/>
          <pc:sldMk cId="3739168052" sldId="8033"/>
        </pc:sldMkLst>
      </pc:sldChg>
      <pc:sldChg chg="addSp delSp modSp">
        <pc:chgData name="HilarioC" userId="b790f688-0c99-421d-ad08-5e0c6e6e58c5" providerId="ADAL" clId="{98CF9A53-E2E1-4A3D-AAE6-6BAEF76BCB20}" dt="2019-07-11T17:55:05.986" v="582" actId="167"/>
        <pc:sldMkLst>
          <pc:docMk/>
          <pc:sldMk cId="255700934" sldId="8034"/>
        </pc:sldMkLst>
        <pc:spChg chg="add ord">
          <ac:chgData name="HilarioC" userId="b790f688-0c99-421d-ad08-5e0c6e6e58c5" providerId="ADAL" clId="{98CF9A53-E2E1-4A3D-AAE6-6BAEF76BCB20}" dt="2019-07-11T17:55:05.986" v="582" actId="167"/>
          <ac:spMkLst>
            <pc:docMk/>
            <pc:sldMk cId="255700934" sldId="8034"/>
            <ac:spMk id="9" creationId="{4BBA4212-2949-4D62-A2E1-42DBC7C7B0EE}"/>
          </ac:spMkLst>
        </pc:spChg>
        <pc:spChg chg="del">
          <ac:chgData name="HilarioC" userId="b790f688-0c99-421d-ad08-5e0c6e6e58c5" providerId="ADAL" clId="{98CF9A53-E2E1-4A3D-AAE6-6BAEF76BCB20}" dt="2019-07-11T17:54:57.376" v="580" actId="478"/>
          <ac:spMkLst>
            <pc:docMk/>
            <pc:sldMk cId="255700934" sldId="8034"/>
            <ac:spMk id="19458" creationId="{00000000-0000-0000-0000-000000000000}"/>
          </ac:spMkLst>
        </pc:spChg>
      </pc:sldChg>
      <pc:sldChg chg="del">
        <pc:chgData name="HilarioC" userId="b790f688-0c99-421d-ad08-5e0c6e6e58c5" providerId="ADAL" clId="{98CF9A53-E2E1-4A3D-AAE6-6BAEF76BCB20}" dt="2019-07-11T17:29:51.202" v="462" actId="2696"/>
        <pc:sldMkLst>
          <pc:docMk/>
          <pc:sldMk cId="3868975164" sldId="8035"/>
        </pc:sldMkLst>
      </pc:sldChg>
      <pc:sldChg chg="del">
        <pc:chgData name="HilarioC" userId="b790f688-0c99-421d-ad08-5e0c6e6e58c5" providerId="ADAL" clId="{98CF9A53-E2E1-4A3D-AAE6-6BAEF76BCB20}" dt="2019-07-11T17:29:51.189" v="461" actId="2696"/>
        <pc:sldMkLst>
          <pc:docMk/>
          <pc:sldMk cId="1600768967" sldId="8036"/>
        </pc:sldMkLst>
      </pc:sldChg>
      <pc:sldChg chg="delSp modSp delAnim modAnim">
        <pc:chgData name="HilarioC" userId="b790f688-0c99-421d-ad08-5e0c6e6e58c5" providerId="ADAL" clId="{98CF9A53-E2E1-4A3D-AAE6-6BAEF76BCB20}" dt="2019-07-11T17:57:44.897" v="598"/>
        <pc:sldMkLst>
          <pc:docMk/>
          <pc:sldMk cId="3151101825" sldId="8037"/>
        </pc:sldMkLst>
        <pc:spChg chg="del">
          <ac:chgData name="HilarioC" userId="b790f688-0c99-421d-ad08-5e0c6e6e58c5" providerId="ADAL" clId="{98CF9A53-E2E1-4A3D-AAE6-6BAEF76BCB20}" dt="2019-07-11T17:56:10.380" v="587" actId="478"/>
          <ac:spMkLst>
            <pc:docMk/>
            <pc:sldMk cId="3151101825" sldId="8037"/>
            <ac:spMk id="4" creationId="{E3976D0C-C39B-4666-A39A-915A1D209AAC}"/>
          </ac:spMkLst>
        </pc:spChg>
        <pc:spChg chg="del">
          <ac:chgData name="HilarioC" userId="b790f688-0c99-421d-ad08-5e0c6e6e58c5" providerId="ADAL" clId="{98CF9A53-E2E1-4A3D-AAE6-6BAEF76BCB20}" dt="2019-07-11T17:56:49.238" v="591" actId="478"/>
          <ac:spMkLst>
            <pc:docMk/>
            <pc:sldMk cId="3151101825" sldId="8037"/>
            <ac:spMk id="5" creationId="{8AB53D55-80A1-469F-8999-1C381CB40D35}"/>
          </ac:spMkLst>
        </pc:spChg>
        <pc:spChg chg="del">
          <ac:chgData name="HilarioC" userId="b790f688-0c99-421d-ad08-5e0c6e6e58c5" providerId="ADAL" clId="{98CF9A53-E2E1-4A3D-AAE6-6BAEF76BCB20}" dt="2019-07-11T17:56:23.294" v="589" actId="478"/>
          <ac:spMkLst>
            <pc:docMk/>
            <pc:sldMk cId="3151101825" sldId="8037"/>
            <ac:spMk id="6" creationId="{CDDE63B0-284E-4CE1-BC22-357DA5916FE4}"/>
          </ac:spMkLst>
        </pc:spChg>
        <pc:spChg chg="del">
          <ac:chgData name="HilarioC" userId="b790f688-0c99-421d-ad08-5e0c6e6e58c5" providerId="ADAL" clId="{98CF9A53-E2E1-4A3D-AAE6-6BAEF76BCB20}" dt="2019-07-11T17:56:23.294" v="589" actId="478"/>
          <ac:spMkLst>
            <pc:docMk/>
            <pc:sldMk cId="3151101825" sldId="8037"/>
            <ac:spMk id="7" creationId="{091FE533-8131-425E-BDEE-591EC4EDDFE6}"/>
          </ac:spMkLst>
        </pc:spChg>
        <pc:spChg chg="ord">
          <ac:chgData name="HilarioC" userId="b790f688-0c99-421d-ad08-5e0c6e6e58c5" providerId="ADAL" clId="{98CF9A53-E2E1-4A3D-AAE6-6BAEF76BCB20}" dt="2019-07-11T17:56:14.910" v="588" actId="167"/>
          <ac:spMkLst>
            <pc:docMk/>
            <pc:sldMk cId="3151101825" sldId="8037"/>
            <ac:spMk id="9" creationId="{B408AC32-E61D-48B4-90EA-24D6487AAED0}"/>
          </ac:spMkLst>
        </pc:spChg>
        <pc:spChg chg="ord">
          <ac:chgData name="HilarioC" userId="b790f688-0c99-421d-ad08-5e0c6e6e58c5" providerId="ADAL" clId="{98CF9A53-E2E1-4A3D-AAE6-6BAEF76BCB20}" dt="2019-07-11T17:56:34.288" v="590" actId="167"/>
          <ac:spMkLst>
            <pc:docMk/>
            <pc:sldMk cId="3151101825" sldId="8037"/>
            <ac:spMk id="19458" creationId="{00000000-0000-0000-0000-000000000000}"/>
          </ac:spMkLst>
        </pc:spChg>
      </pc:sldChg>
      <pc:sldChg chg="modSp modAnim">
        <pc:chgData name="HilarioC" userId="b790f688-0c99-421d-ad08-5e0c6e6e58c5" providerId="ADAL" clId="{98CF9A53-E2E1-4A3D-AAE6-6BAEF76BCB20}" dt="2019-07-11T18:00:11.340" v="611"/>
        <pc:sldMkLst>
          <pc:docMk/>
          <pc:sldMk cId="3177135839" sldId="8038"/>
        </pc:sldMkLst>
        <pc:spChg chg="mod">
          <ac:chgData name="HilarioC" userId="b790f688-0c99-421d-ad08-5e0c6e6e58c5" providerId="ADAL" clId="{98CF9A53-E2E1-4A3D-AAE6-6BAEF76BCB20}" dt="2019-07-11T17:58:14.449" v="599" actId="1036"/>
          <ac:spMkLst>
            <pc:docMk/>
            <pc:sldMk cId="3177135839" sldId="8038"/>
            <ac:spMk id="9" creationId="{B408AC32-E61D-48B4-90EA-24D6487AAED0}"/>
          </ac:spMkLst>
        </pc:spChg>
        <pc:spChg chg="mod">
          <ac:chgData name="HilarioC" userId="b790f688-0c99-421d-ad08-5e0c6e6e58c5" providerId="ADAL" clId="{98CF9A53-E2E1-4A3D-AAE6-6BAEF76BCB20}" dt="2019-07-11T17:58:14.449" v="599" actId="1036"/>
          <ac:spMkLst>
            <pc:docMk/>
            <pc:sldMk cId="3177135839" sldId="8038"/>
            <ac:spMk id="10" creationId="{22AD0DFE-9FE1-4FF8-AC5C-1C1DF50211D1}"/>
          </ac:spMkLst>
        </pc:spChg>
      </pc:sldChg>
      <pc:sldChg chg="addSp delSp modSp">
        <pc:chgData name="HilarioC" userId="b790f688-0c99-421d-ad08-5e0c6e6e58c5" providerId="ADAL" clId="{98CF9A53-E2E1-4A3D-AAE6-6BAEF76BCB20}" dt="2019-07-11T17:58:24.676" v="600" actId="1036"/>
        <pc:sldMkLst>
          <pc:docMk/>
          <pc:sldMk cId="2793152999" sldId="8039"/>
        </pc:sldMkLst>
        <pc:spChg chg="add ord">
          <ac:chgData name="HilarioC" userId="b790f688-0c99-421d-ad08-5e0c6e6e58c5" providerId="ADAL" clId="{98CF9A53-E2E1-4A3D-AAE6-6BAEF76BCB20}" dt="2019-07-11T17:51:56.887" v="579" actId="167"/>
          <ac:spMkLst>
            <pc:docMk/>
            <pc:sldMk cId="2793152999" sldId="8039"/>
            <ac:spMk id="6" creationId="{FE72D37F-BB82-46D2-AE49-3010E7AC1DB7}"/>
          </ac:spMkLst>
        </pc:spChg>
        <pc:spChg chg="add del">
          <ac:chgData name="HilarioC" userId="b790f688-0c99-421d-ad08-5e0c6e6e58c5" providerId="ADAL" clId="{98CF9A53-E2E1-4A3D-AAE6-6BAEF76BCB20}" dt="2019-07-11T17:51:43.356" v="576" actId="478"/>
          <ac:spMkLst>
            <pc:docMk/>
            <pc:sldMk cId="2793152999" sldId="8039"/>
            <ac:spMk id="8" creationId="{00000000-0000-0000-0000-000000000000}"/>
          </ac:spMkLst>
        </pc:spChg>
        <pc:spChg chg="mod">
          <ac:chgData name="HilarioC" userId="b790f688-0c99-421d-ad08-5e0c6e6e58c5" providerId="ADAL" clId="{98CF9A53-E2E1-4A3D-AAE6-6BAEF76BCB20}" dt="2019-07-11T17:58:24.676" v="600" actId="1036"/>
          <ac:spMkLst>
            <pc:docMk/>
            <pc:sldMk cId="2793152999" sldId="8039"/>
            <ac:spMk id="9" creationId="{B408AC32-E61D-48B4-90EA-24D6487AAED0}"/>
          </ac:spMkLst>
        </pc:spChg>
        <pc:spChg chg="mod">
          <ac:chgData name="HilarioC" userId="b790f688-0c99-421d-ad08-5e0c6e6e58c5" providerId="ADAL" clId="{98CF9A53-E2E1-4A3D-AAE6-6BAEF76BCB20}" dt="2019-07-11T17:58:24.676" v="600" actId="1036"/>
          <ac:spMkLst>
            <pc:docMk/>
            <pc:sldMk cId="2793152999" sldId="8039"/>
            <ac:spMk id="10" creationId="{22AD0DFE-9FE1-4FF8-AC5C-1C1DF50211D1}"/>
          </ac:spMkLst>
        </pc:spChg>
        <pc:spChg chg="del mod">
          <ac:chgData name="HilarioC" userId="b790f688-0c99-421d-ad08-5e0c6e6e58c5" providerId="ADAL" clId="{98CF9A53-E2E1-4A3D-AAE6-6BAEF76BCB20}" dt="2019-07-11T17:51:46.135" v="577" actId="478"/>
          <ac:spMkLst>
            <pc:docMk/>
            <pc:sldMk cId="2793152999" sldId="8039"/>
            <ac:spMk id="19458" creationId="{00000000-0000-0000-0000-000000000000}"/>
          </ac:spMkLst>
        </pc:spChg>
      </pc:sldChg>
      <pc:sldChg chg="modSp">
        <pc:chgData name="HilarioC" userId="b790f688-0c99-421d-ad08-5e0c6e6e58c5" providerId="ADAL" clId="{98CF9A53-E2E1-4A3D-AAE6-6BAEF76BCB20}" dt="2019-07-11T17:58:32.121" v="601" actId="1036"/>
        <pc:sldMkLst>
          <pc:docMk/>
          <pc:sldMk cId="1364694863" sldId="8040"/>
        </pc:sldMkLst>
        <pc:spChg chg="mod">
          <ac:chgData name="HilarioC" userId="b790f688-0c99-421d-ad08-5e0c6e6e58c5" providerId="ADAL" clId="{98CF9A53-E2E1-4A3D-AAE6-6BAEF76BCB20}" dt="2019-07-11T17:58:32.121" v="601" actId="1036"/>
          <ac:spMkLst>
            <pc:docMk/>
            <pc:sldMk cId="1364694863" sldId="8040"/>
            <ac:spMk id="9" creationId="{B408AC32-E61D-48B4-90EA-24D6487AAED0}"/>
          </ac:spMkLst>
        </pc:spChg>
        <pc:spChg chg="mod">
          <ac:chgData name="HilarioC" userId="b790f688-0c99-421d-ad08-5e0c6e6e58c5" providerId="ADAL" clId="{98CF9A53-E2E1-4A3D-AAE6-6BAEF76BCB20}" dt="2019-07-11T17:58:32.121" v="601" actId="1036"/>
          <ac:spMkLst>
            <pc:docMk/>
            <pc:sldMk cId="1364694863" sldId="8040"/>
            <ac:spMk id="10" creationId="{22AD0DFE-9FE1-4FF8-AC5C-1C1DF50211D1}"/>
          </ac:spMkLst>
        </pc:spChg>
        <pc:spChg chg="mod">
          <ac:chgData name="HilarioC" userId="b790f688-0c99-421d-ad08-5e0c6e6e58c5" providerId="ADAL" clId="{98CF9A53-E2E1-4A3D-AAE6-6BAEF76BCB20}" dt="2019-07-11T17:50:30.657" v="568"/>
          <ac:spMkLst>
            <pc:docMk/>
            <pc:sldMk cId="1364694863" sldId="8040"/>
            <ac:spMk id="19458" creationId="{00000000-0000-0000-0000-000000000000}"/>
          </ac:spMkLst>
        </pc:spChg>
      </pc:sldChg>
      <pc:sldChg chg="modSp">
        <pc:chgData name="HilarioC" userId="b790f688-0c99-421d-ad08-5e0c6e6e58c5" providerId="ADAL" clId="{98CF9A53-E2E1-4A3D-AAE6-6BAEF76BCB20}" dt="2019-07-11T17:58:37.209" v="602" actId="1036"/>
        <pc:sldMkLst>
          <pc:docMk/>
          <pc:sldMk cId="141016230" sldId="8041"/>
        </pc:sldMkLst>
        <pc:spChg chg="mod">
          <ac:chgData name="HilarioC" userId="b790f688-0c99-421d-ad08-5e0c6e6e58c5" providerId="ADAL" clId="{98CF9A53-E2E1-4A3D-AAE6-6BAEF76BCB20}" dt="2019-07-11T17:58:37.209" v="602" actId="1036"/>
          <ac:spMkLst>
            <pc:docMk/>
            <pc:sldMk cId="141016230" sldId="8041"/>
            <ac:spMk id="9" creationId="{B408AC32-E61D-48B4-90EA-24D6487AAED0}"/>
          </ac:spMkLst>
        </pc:spChg>
        <pc:spChg chg="mod">
          <ac:chgData name="HilarioC" userId="b790f688-0c99-421d-ad08-5e0c6e6e58c5" providerId="ADAL" clId="{98CF9A53-E2E1-4A3D-AAE6-6BAEF76BCB20}" dt="2019-07-11T17:58:37.209" v="602" actId="1036"/>
          <ac:spMkLst>
            <pc:docMk/>
            <pc:sldMk cId="141016230" sldId="8041"/>
            <ac:spMk id="10" creationId="{22AD0DFE-9FE1-4FF8-AC5C-1C1DF50211D1}"/>
          </ac:spMkLst>
        </pc:spChg>
      </pc:sldChg>
      <pc:sldChg chg="modSp modAnim">
        <pc:chgData name="HilarioC" userId="b790f688-0c99-421d-ad08-5e0c6e6e58c5" providerId="ADAL" clId="{98CF9A53-E2E1-4A3D-AAE6-6BAEF76BCB20}" dt="2019-07-11T18:00:32.600" v="612"/>
        <pc:sldMkLst>
          <pc:docMk/>
          <pc:sldMk cId="1360446242" sldId="8042"/>
        </pc:sldMkLst>
        <pc:spChg chg="mod">
          <ac:chgData name="HilarioC" userId="b790f688-0c99-421d-ad08-5e0c6e6e58c5" providerId="ADAL" clId="{98CF9A53-E2E1-4A3D-AAE6-6BAEF76BCB20}" dt="2019-07-11T17:58:45.925" v="603" actId="1036"/>
          <ac:spMkLst>
            <pc:docMk/>
            <pc:sldMk cId="1360446242" sldId="8042"/>
            <ac:spMk id="9" creationId="{B408AC32-E61D-48B4-90EA-24D6487AAED0}"/>
          </ac:spMkLst>
        </pc:spChg>
        <pc:spChg chg="mod">
          <ac:chgData name="HilarioC" userId="b790f688-0c99-421d-ad08-5e0c6e6e58c5" providerId="ADAL" clId="{98CF9A53-E2E1-4A3D-AAE6-6BAEF76BCB20}" dt="2019-07-11T17:58:45.925" v="603" actId="1036"/>
          <ac:spMkLst>
            <pc:docMk/>
            <pc:sldMk cId="1360446242" sldId="8042"/>
            <ac:spMk id="10" creationId="{22AD0DFE-9FE1-4FF8-AC5C-1C1DF50211D1}"/>
          </ac:spMkLst>
        </pc:spChg>
      </pc:sldChg>
      <pc:sldChg chg="modSp modAnim">
        <pc:chgData name="HilarioC" userId="b790f688-0c99-421d-ad08-5e0c6e6e58c5" providerId="ADAL" clId="{98CF9A53-E2E1-4A3D-AAE6-6BAEF76BCB20}" dt="2019-07-11T18:00:52.031" v="615"/>
        <pc:sldMkLst>
          <pc:docMk/>
          <pc:sldMk cId="3584468985" sldId="8043"/>
        </pc:sldMkLst>
        <pc:spChg chg="mod">
          <ac:chgData name="HilarioC" userId="b790f688-0c99-421d-ad08-5e0c6e6e58c5" providerId="ADAL" clId="{98CF9A53-E2E1-4A3D-AAE6-6BAEF76BCB20}" dt="2019-07-11T17:58:59.932" v="605" actId="1036"/>
          <ac:spMkLst>
            <pc:docMk/>
            <pc:sldMk cId="3584468985" sldId="8043"/>
            <ac:spMk id="9" creationId="{B408AC32-E61D-48B4-90EA-24D6487AAED0}"/>
          </ac:spMkLst>
        </pc:spChg>
        <pc:spChg chg="mod">
          <ac:chgData name="HilarioC" userId="b790f688-0c99-421d-ad08-5e0c6e6e58c5" providerId="ADAL" clId="{98CF9A53-E2E1-4A3D-AAE6-6BAEF76BCB20}" dt="2019-07-11T17:58:59.932" v="605" actId="1036"/>
          <ac:spMkLst>
            <pc:docMk/>
            <pc:sldMk cId="3584468985" sldId="8043"/>
            <ac:spMk id="10" creationId="{22AD0DFE-9FE1-4FF8-AC5C-1C1DF50211D1}"/>
          </ac:spMkLst>
        </pc:spChg>
      </pc:sldChg>
      <pc:sldChg chg="modSp modAnim">
        <pc:chgData name="HilarioC" userId="b790f688-0c99-421d-ad08-5e0c6e6e58c5" providerId="ADAL" clId="{98CF9A53-E2E1-4A3D-AAE6-6BAEF76BCB20}" dt="2019-07-11T18:00:46.319" v="614"/>
        <pc:sldMkLst>
          <pc:docMk/>
          <pc:sldMk cId="3673884906" sldId="8044"/>
        </pc:sldMkLst>
        <pc:spChg chg="mod">
          <ac:chgData name="HilarioC" userId="b790f688-0c99-421d-ad08-5e0c6e6e58c5" providerId="ADAL" clId="{98CF9A53-E2E1-4A3D-AAE6-6BAEF76BCB20}" dt="2019-07-11T17:58:52.945" v="604" actId="1036"/>
          <ac:spMkLst>
            <pc:docMk/>
            <pc:sldMk cId="3673884906" sldId="8044"/>
            <ac:spMk id="9" creationId="{B408AC32-E61D-48B4-90EA-24D6487AAED0}"/>
          </ac:spMkLst>
        </pc:spChg>
        <pc:spChg chg="mod">
          <ac:chgData name="HilarioC" userId="b790f688-0c99-421d-ad08-5e0c6e6e58c5" providerId="ADAL" clId="{98CF9A53-E2E1-4A3D-AAE6-6BAEF76BCB20}" dt="2019-07-11T17:58:52.945" v="604" actId="1036"/>
          <ac:spMkLst>
            <pc:docMk/>
            <pc:sldMk cId="3673884906" sldId="8044"/>
            <ac:spMk id="10" creationId="{22AD0DFE-9FE1-4FF8-AC5C-1C1DF50211D1}"/>
          </ac:spMkLst>
        </pc:spChg>
      </pc:sldChg>
      <pc:sldChg chg="modSp modAnim">
        <pc:chgData name="HilarioC" userId="b790f688-0c99-421d-ad08-5e0c6e6e58c5" providerId="ADAL" clId="{98CF9A53-E2E1-4A3D-AAE6-6BAEF76BCB20}" dt="2019-07-11T18:01:05.864" v="616"/>
        <pc:sldMkLst>
          <pc:docMk/>
          <pc:sldMk cId="1937545561" sldId="8045"/>
        </pc:sldMkLst>
        <pc:spChg chg="mod">
          <ac:chgData name="HilarioC" userId="b790f688-0c99-421d-ad08-5e0c6e6e58c5" providerId="ADAL" clId="{98CF9A53-E2E1-4A3D-AAE6-6BAEF76BCB20}" dt="2019-07-11T17:59:05.797" v="606" actId="1036"/>
          <ac:spMkLst>
            <pc:docMk/>
            <pc:sldMk cId="1937545561" sldId="8045"/>
            <ac:spMk id="9" creationId="{B408AC32-E61D-48B4-90EA-24D6487AAED0}"/>
          </ac:spMkLst>
        </pc:spChg>
        <pc:spChg chg="mod">
          <ac:chgData name="HilarioC" userId="b790f688-0c99-421d-ad08-5e0c6e6e58c5" providerId="ADAL" clId="{98CF9A53-E2E1-4A3D-AAE6-6BAEF76BCB20}" dt="2019-07-11T17:59:05.797" v="606" actId="1036"/>
          <ac:spMkLst>
            <pc:docMk/>
            <pc:sldMk cId="1937545561" sldId="8045"/>
            <ac:spMk id="10" creationId="{22AD0DFE-9FE1-4FF8-AC5C-1C1DF50211D1}"/>
          </ac:spMkLst>
        </pc:spChg>
      </pc:sldChg>
      <pc:sldChg chg="modSp modAnim">
        <pc:chgData name="HilarioC" userId="b790f688-0c99-421d-ad08-5e0c6e6e58c5" providerId="ADAL" clId="{98CF9A53-E2E1-4A3D-AAE6-6BAEF76BCB20}" dt="2019-07-11T19:45:38.330" v="670" actId="255"/>
        <pc:sldMkLst>
          <pc:docMk/>
          <pc:sldMk cId="4239219904" sldId="8046"/>
        </pc:sldMkLst>
        <pc:spChg chg="mod">
          <ac:chgData name="HilarioC" userId="b790f688-0c99-421d-ad08-5e0c6e6e58c5" providerId="ADAL" clId="{98CF9A53-E2E1-4A3D-AAE6-6BAEF76BCB20}" dt="2019-07-11T17:59:11.954" v="607" actId="1036"/>
          <ac:spMkLst>
            <pc:docMk/>
            <pc:sldMk cId="4239219904" sldId="8046"/>
            <ac:spMk id="9" creationId="{B408AC32-E61D-48B4-90EA-24D6487AAED0}"/>
          </ac:spMkLst>
        </pc:spChg>
        <pc:spChg chg="mod">
          <ac:chgData name="HilarioC" userId="b790f688-0c99-421d-ad08-5e0c6e6e58c5" providerId="ADAL" clId="{98CF9A53-E2E1-4A3D-AAE6-6BAEF76BCB20}" dt="2019-07-11T19:45:38.330" v="670" actId="255"/>
          <ac:spMkLst>
            <pc:docMk/>
            <pc:sldMk cId="4239219904" sldId="8046"/>
            <ac:spMk id="10" creationId="{22AD0DFE-9FE1-4FF8-AC5C-1C1DF50211D1}"/>
          </ac:spMkLst>
        </pc:spChg>
      </pc:sldChg>
      <pc:sldChg chg="modSp">
        <pc:chgData name="HilarioC" userId="b790f688-0c99-421d-ad08-5e0c6e6e58c5" providerId="ADAL" clId="{98CF9A53-E2E1-4A3D-AAE6-6BAEF76BCB20}" dt="2019-07-11T19:45:25.049" v="669" actId="255"/>
        <pc:sldMkLst>
          <pc:docMk/>
          <pc:sldMk cId="1762112932" sldId="8047"/>
        </pc:sldMkLst>
        <pc:spChg chg="mod">
          <ac:chgData name="HilarioC" userId="b790f688-0c99-421d-ad08-5e0c6e6e58c5" providerId="ADAL" clId="{98CF9A53-E2E1-4A3D-AAE6-6BAEF76BCB20}" dt="2019-07-11T17:59:27.695" v="608" actId="1036"/>
          <ac:spMkLst>
            <pc:docMk/>
            <pc:sldMk cId="1762112932" sldId="8047"/>
            <ac:spMk id="9" creationId="{B408AC32-E61D-48B4-90EA-24D6487AAED0}"/>
          </ac:spMkLst>
        </pc:spChg>
        <pc:spChg chg="mod">
          <ac:chgData name="HilarioC" userId="b790f688-0c99-421d-ad08-5e0c6e6e58c5" providerId="ADAL" clId="{98CF9A53-E2E1-4A3D-AAE6-6BAEF76BCB20}" dt="2019-07-11T19:45:25.049" v="669" actId="255"/>
          <ac:spMkLst>
            <pc:docMk/>
            <pc:sldMk cId="1762112932" sldId="8047"/>
            <ac:spMk id="10" creationId="{22AD0DFE-9FE1-4FF8-AC5C-1C1DF50211D1}"/>
          </ac:spMkLst>
        </pc:spChg>
      </pc:sldChg>
      <pc:sldChg chg="modSp modAnim">
        <pc:chgData name="HilarioC" userId="b790f688-0c99-421d-ad08-5e0c6e6e58c5" providerId="ADAL" clId="{98CF9A53-E2E1-4A3D-AAE6-6BAEF76BCB20}" dt="2019-07-11T20:39:28.782" v="697" actId="20577"/>
        <pc:sldMkLst>
          <pc:docMk/>
          <pc:sldMk cId="668557492" sldId="8048"/>
        </pc:sldMkLst>
        <pc:spChg chg="mod">
          <ac:chgData name="HilarioC" userId="b790f688-0c99-421d-ad08-5e0c6e6e58c5" providerId="ADAL" clId="{98CF9A53-E2E1-4A3D-AAE6-6BAEF76BCB20}" dt="2019-07-11T17:59:36.956" v="609" actId="1036"/>
          <ac:spMkLst>
            <pc:docMk/>
            <pc:sldMk cId="668557492" sldId="8048"/>
            <ac:spMk id="9" creationId="{B408AC32-E61D-48B4-90EA-24D6487AAED0}"/>
          </ac:spMkLst>
        </pc:spChg>
        <pc:spChg chg="mod">
          <ac:chgData name="HilarioC" userId="b790f688-0c99-421d-ad08-5e0c6e6e58c5" providerId="ADAL" clId="{98CF9A53-E2E1-4A3D-AAE6-6BAEF76BCB20}" dt="2019-07-11T20:39:28.782" v="697" actId="20577"/>
          <ac:spMkLst>
            <pc:docMk/>
            <pc:sldMk cId="668557492" sldId="8048"/>
            <ac:spMk id="10" creationId="{22AD0DFE-9FE1-4FF8-AC5C-1C1DF50211D1}"/>
          </ac:spMkLst>
        </pc:spChg>
      </pc:sldChg>
      <pc:sldChg chg="modSp modAnim">
        <pc:chgData name="HilarioC" userId="b790f688-0c99-421d-ad08-5e0c6e6e58c5" providerId="ADAL" clId="{98CF9A53-E2E1-4A3D-AAE6-6BAEF76BCB20}" dt="2019-07-11T18:01:37.056" v="620"/>
        <pc:sldMkLst>
          <pc:docMk/>
          <pc:sldMk cId="4085508020" sldId="8049"/>
        </pc:sldMkLst>
        <pc:spChg chg="mod">
          <ac:chgData name="HilarioC" userId="b790f688-0c99-421d-ad08-5e0c6e6e58c5" providerId="ADAL" clId="{98CF9A53-E2E1-4A3D-AAE6-6BAEF76BCB20}" dt="2019-07-11T17:59:41.758" v="610" actId="1036"/>
          <ac:spMkLst>
            <pc:docMk/>
            <pc:sldMk cId="4085508020" sldId="8049"/>
            <ac:spMk id="9" creationId="{B408AC32-E61D-48B4-90EA-24D6487AAED0}"/>
          </ac:spMkLst>
        </pc:spChg>
        <pc:spChg chg="mod">
          <ac:chgData name="HilarioC" userId="b790f688-0c99-421d-ad08-5e0c6e6e58c5" providerId="ADAL" clId="{98CF9A53-E2E1-4A3D-AAE6-6BAEF76BCB20}" dt="2019-07-11T17:59:41.758" v="610" actId="1036"/>
          <ac:spMkLst>
            <pc:docMk/>
            <pc:sldMk cId="4085508020" sldId="8049"/>
            <ac:spMk id="10" creationId="{22AD0DFE-9FE1-4FF8-AC5C-1C1DF50211D1}"/>
          </ac:spMkLst>
        </pc:spChg>
      </pc:sldChg>
      <pc:sldChg chg="del">
        <pc:chgData name="HilarioC" userId="b790f688-0c99-421d-ad08-5e0c6e6e58c5" providerId="ADAL" clId="{98CF9A53-E2E1-4A3D-AAE6-6BAEF76BCB20}" dt="2019-07-11T18:02:12.096" v="621" actId="2696"/>
        <pc:sldMkLst>
          <pc:docMk/>
          <pc:sldMk cId="1335426360" sldId="8053"/>
        </pc:sldMkLst>
      </pc:sldChg>
      <pc:sldChg chg="modSp modAnim">
        <pc:chgData name="HilarioC" userId="b790f688-0c99-421d-ad08-5e0c6e6e58c5" providerId="ADAL" clId="{98CF9A53-E2E1-4A3D-AAE6-6BAEF76BCB20}" dt="2019-07-11T19:36:49.775" v="668"/>
        <pc:sldMkLst>
          <pc:docMk/>
          <pc:sldMk cId="3374136169" sldId="8058"/>
        </pc:sldMkLst>
        <pc:spChg chg="mod">
          <ac:chgData name="HilarioC" userId="b790f688-0c99-421d-ad08-5e0c6e6e58c5" providerId="ADAL" clId="{98CF9A53-E2E1-4A3D-AAE6-6BAEF76BCB20}" dt="2019-07-11T19:36:39.326" v="667" actId="20577"/>
          <ac:spMkLst>
            <pc:docMk/>
            <pc:sldMk cId="3374136169" sldId="8058"/>
            <ac:spMk id="19" creationId="{085F84B9-CA1F-4A6A-9759-95D94DEF5728}"/>
          </ac:spMkLst>
        </pc:spChg>
      </pc:sldChg>
      <pc:sldChg chg="modAnim">
        <pc:chgData name="HilarioC" userId="b790f688-0c99-421d-ad08-5e0c6e6e58c5" providerId="ADAL" clId="{98CF9A53-E2E1-4A3D-AAE6-6BAEF76BCB20}" dt="2019-07-11T18:03:03.626" v="624"/>
        <pc:sldMkLst>
          <pc:docMk/>
          <pc:sldMk cId="384214646" sldId="8059"/>
        </pc:sldMkLst>
      </pc:sldChg>
      <pc:sldChg chg="modAnim">
        <pc:chgData name="HilarioC" userId="b790f688-0c99-421d-ad08-5e0c6e6e58c5" providerId="ADAL" clId="{98CF9A53-E2E1-4A3D-AAE6-6BAEF76BCB20}" dt="2019-07-11T18:03:08.083" v="625"/>
        <pc:sldMkLst>
          <pc:docMk/>
          <pc:sldMk cId="1215785576" sldId="8060"/>
        </pc:sldMkLst>
      </pc:sldChg>
      <pc:sldChg chg="modSp">
        <pc:chgData name="HilarioC" userId="b790f688-0c99-421d-ad08-5e0c6e6e58c5" providerId="ADAL" clId="{98CF9A53-E2E1-4A3D-AAE6-6BAEF76BCB20}" dt="2019-07-11T18:03:37.697" v="627" actId="207"/>
        <pc:sldMkLst>
          <pc:docMk/>
          <pc:sldMk cId="1878201697" sldId="8061"/>
        </pc:sldMkLst>
        <pc:spChg chg="mod">
          <ac:chgData name="HilarioC" userId="b790f688-0c99-421d-ad08-5e0c6e6e58c5" providerId="ADAL" clId="{98CF9A53-E2E1-4A3D-AAE6-6BAEF76BCB20}" dt="2019-07-11T18:03:37.697" v="627" actId="207"/>
          <ac:spMkLst>
            <pc:docMk/>
            <pc:sldMk cId="1878201697" sldId="8061"/>
            <ac:spMk id="21" creationId="{3C1F4695-36E0-4E5F-A466-7400DB28790D}"/>
          </ac:spMkLst>
        </pc:spChg>
      </pc:sldChg>
      <pc:sldChg chg="modSp add del">
        <pc:chgData name="HilarioC" userId="b790f688-0c99-421d-ad08-5e0c6e6e58c5" providerId="ADAL" clId="{98CF9A53-E2E1-4A3D-AAE6-6BAEF76BCB20}" dt="2019-07-11T20:41:57.298" v="699" actId="255"/>
        <pc:sldMkLst>
          <pc:docMk/>
          <pc:sldMk cId="2765210091" sldId="8062"/>
        </pc:sldMkLst>
        <pc:spChg chg="mod">
          <ac:chgData name="HilarioC" userId="b790f688-0c99-421d-ad08-5e0c6e6e58c5" providerId="ADAL" clId="{98CF9A53-E2E1-4A3D-AAE6-6BAEF76BCB20}" dt="2019-07-11T17:18:16.300" v="352"/>
          <ac:spMkLst>
            <pc:docMk/>
            <pc:sldMk cId="2765210091" sldId="8062"/>
            <ac:spMk id="21" creationId="{3C1F4695-36E0-4E5F-A466-7400DB28790D}"/>
          </ac:spMkLst>
        </pc:spChg>
        <pc:spChg chg="mod">
          <ac:chgData name="HilarioC" userId="b790f688-0c99-421d-ad08-5e0c6e6e58c5" providerId="ADAL" clId="{98CF9A53-E2E1-4A3D-AAE6-6BAEF76BCB20}" dt="2019-07-11T20:41:57.298" v="699" actId="255"/>
          <ac:spMkLst>
            <pc:docMk/>
            <pc:sldMk cId="2765210091" sldId="8062"/>
            <ac:spMk id="23" creationId="{9A82E8EC-A0FD-47A5-8402-A665F9D0F7CF}"/>
          </ac:spMkLst>
        </pc:spChg>
      </pc:sldChg>
      <pc:sldChg chg="del">
        <pc:chgData name="HilarioC" userId="b790f688-0c99-421d-ad08-5e0c6e6e58c5" providerId="ADAL" clId="{98CF9A53-E2E1-4A3D-AAE6-6BAEF76BCB20}" dt="2019-07-11T18:04:08.980" v="631" actId="2696"/>
        <pc:sldMkLst>
          <pc:docMk/>
          <pc:sldMk cId="2418204893" sldId="8063"/>
        </pc:sldMkLst>
      </pc:sldChg>
      <pc:sldChg chg="modSp ord modAnim">
        <pc:chgData name="HilarioC" userId="b790f688-0c99-421d-ad08-5e0c6e6e58c5" providerId="ADAL" clId="{98CF9A53-E2E1-4A3D-AAE6-6BAEF76BCB20}" dt="2019-07-11T20:41:51.434" v="698" actId="255"/>
        <pc:sldMkLst>
          <pc:docMk/>
          <pc:sldMk cId="2188143209" sldId="8064"/>
        </pc:sldMkLst>
        <pc:spChg chg="mod">
          <ac:chgData name="HilarioC" userId="b790f688-0c99-421d-ad08-5e0c6e6e58c5" providerId="ADAL" clId="{98CF9A53-E2E1-4A3D-AAE6-6BAEF76BCB20}" dt="2019-07-11T20:41:51.434" v="698" actId="255"/>
          <ac:spMkLst>
            <pc:docMk/>
            <pc:sldMk cId="2188143209" sldId="8064"/>
            <ac:spMk id="23" creationId="{9A82E8EC-A0FD-47A5-8402-A665F9D0F7CF}"/>
          </ac:spMkLst>
        </pc:spChg>
      </pc:sldChg>
      <pc:sldChg chg="del">
        <pc:chgData name="HilarioC" userId="b790f688-0c99-421d-ad08-5e0c6e6e58c5" providerId="ADAL" clId="{98CF9A53-E2E1-4A3D-AAE6-6BAEF76BCB20}" dt="2019-07-11T17:29:51.164" v="460" actId="2696"/>
        <pc:sldMkLst>
          <pc:docMk/>
          <pc:sldMk cId="2286186533" sldId="8065"/>
        </pc:sldMkLst>
      </pc:sldChg>
      <pc:sldChg chg="modSp add ord modAnim">
        <pc:chgData name="HilarioC" userId="b790f688-0c99-421d-ad08-5e0c6e6e58c5" providerId="ADAL" clId="{98CF9A53-E2E1-4A3D-AAE6-6BAEF76BCB20}" dt="2019-07-11T17:19:16.786" v="353"/>
        <pc:sldMkLst>
          <pc:docMk/>
          <pc:sldMk cId="2427415811" sldId="8067"/>
        </pc:sldMkLst>
        <pc:spChg chg="mod">
          <ac:chgData name="HilarioC" userId="b790f688-0c99-421d-ad08-5e0c6e6e58c5" providerId="ADAL" clId="{98CF9A53-E2E1-4A3D-AAE6-6BAEF76BCB20}" dt="2019-07-11T17:06:10.195" v="144" actId="948"/>
          <ac:spMkLst>
            <pc:docMk/>
            <pc:sldMk cId="2427415811" sldId="8067"/>
            <ac:spMk id="21" creationId="{3C1F4695-36E0-4E5F-A466-7400DB28790D}"/>
          </ac:spMkLst>
        </pc:spChg>
        <pc:spChg chg="mod">
          <ac:chgData name="HilarioC" userId="b790f688-0c99-421d-ad08-5e0c6e6e58c5" providerId="ADAL" clId="{98CF9A53-E2E1-4A3D-AAE6-6BAEF76BCB20}" dt="2019-07-11T17:05:37.789" v="143" actId="1035"/>
          <ac:spMkLst>
            <pc:docMk/>
            <pc:sldMk cId="2427415811" sldId="8067"/>
            <ac:spMk id="22" creationId="{6F1D1528-CF2D-46C8-8ECC-73AFED5D31B9}"/>
          </ac:spMkLst>
        </pc:spChg>
        <pc:spChg chg="mod">
          <ac:chgData name="HilarioC" userId="b790f688-0c99-421d-ad08-5e0c6e6e58c5" providerId="ADAL" clId="{98CF9A53-E2E1-4A3D-AAE6-6BAEF76BCB20}" dt="2019-07-11T17:05:37.789" v="143" actId="1035"/>
          <ac:spMkLst>
            <pc:docMk/>
            <pc:sldMk cId="2427415811" sldId="8067"/>
            <ac:spMk id="23" creationId="{9A82E8EC-A0FD-47A5-8402-A665F9D0F7CF}"/>
          </ac:spMkLst>
        </pc:spChg>
      </pc:sldChg>
      <pc:sldChg chg="addSp delSp modSp add addAnim delAnim">
        <pc:chgData name="HilarioC" userId="b790f688-0c99-421d-ad08-5e0c6e6e58c5" providerId="ADAL" clId="{98CF9A53-E2E1-4A3D-AAE6-6BAEF76BCB20}" dt="2019-07-11T17:06:47.942" v="150" actId="478"/>
        <pc:sldMkLst>
          <pc:docMk/>
          <pc:sldMk cId="1623711487" sldId="8068"/>
        </pc:sldMkLst>
        <pc:spChg chg="add del mod">
          <ac:chgData name="HilarioC" userId="b790f688-0c99-421d-ad08-5e0c6e6e58c5" providerId="ADAL" clId="{98CF9A53-E2E1-4A3D-AAE6-6BAEF76BCB20}" dt="2019-07-11T17:06:44.091" v="149" actId="478"/>
          <ac:spMkLst>
            <pc:docMk/>
            <pc:sldMk cId="1623711487" sldId="8068"/>
            <ac:spMk id="21" creationId="{3C1F4695-36E0-4E5F-A466-7400DB28790D}"/>
          </ac:spMkLst>
        </pc:spChg>
        <pc:spChg chg="add del">
          <ac:chgData name="HilarioC" userId="b790f688-0c99-421d-ad08-5e0c6e6e58c5" providerId="ADAL" clId="{98CF9A53-E2E1-4A3D-AAE6-6BAEF76BCB20}" dt="2019-07-11T17:06:47.942" v="150" actId="478"/>
          <ac:spMkLst>
            <pc:docMk/>
            <pc:sldMk cId="1623711487" sldId="8068"/>
            <ac:spMk id="22" creationId="{6F1D1528-CF2D-46C8-8ECC-73AFED5D31B9}"/>
          </ac:spMkLst>
        </pc:spChg>
        <pc:spChg chg="del">
          <ac:chgData name="HilarioC" userId="b790f688-0c99-421d-ad08-5e0c6e6e58c5" providerId="ADAL" clId="{98CF9A53-E2E1-4A3D-AAE6-6BAEF76BCB20}" dt="2019-07-11T17:06:47.942" v="150" actId="478"/>
          <ac:spMkLst>
            <pc:docMk/>
            <pc:sldMk cId="1623711487" sldId="8068"/>
            <ac:spMk id="23" creationId="{9A82E8EC-A0FD-47A5-8402-A665F9D0F7CF}"/>
          </ac:spMkLst>
        </pc:spChg>
      </pc:sldChg>
      <pc:sldChg chg="addSp delSp modSp add ord delAnim">
        <pc:chgData name="HilarioC" userId="b790f688-0c99-421d-ad08-5e0c6e6e58c5" providerId="ADAL" clId="{98CF9A53-E2E1-4A3D-AAE6-6BAEF76BCB20}" dt="2019-07-11T17:39:15.480" v="554" actId="255"/>
        <pc:sldMkLst>
          <pc:docMk/>
          <pc:sldMk cId="3274770321" sldId="8069"/>
        </pc:sldMkLst>
        <pc:spChg chg="add mod">
          <ac:chgData name="HilarioC" userId="b790f688-0c99-421d-ad08-5e0c6e6e58c5" providerId="ADAL" clId="{98CF9A53-E2E1-4A3D-AAE6-6BAEF76BCB20}" dt="2019-07-11T17:39:15.480" v="554" actId="255"/>
          <ac:spMkLst>
            <pc:docMk/>
            <pc:sldMk cId="3274770321" sldId="8069"/>
            <ac:spMk id="5" creationId="{28C9D929-D841-4B20-9EF3-489FB0ACD8F5}"/>
          </ac:spMkLst>
        </pc:spChg>
        <pc:picChg chg="add mod">
          <ac:chgData name="HilarioC" userId="b790f688-0c99-421d-ad08-5e0c6e6e58c5" providerId="ADAL" clId="{98CF9A53-E2E1-4A3D-AAE6-6BAEF76BCB20}" dt="2019-07-11T17:14:06.594" v="280" actId="1036"/>
          <ac:picMkLst>
            <pc:docMk/>
            <pc:sldMk cId="3274770321" sldId="8069"/>
            <ac:picMk id="3" creationId="{6873DE5A-BB7A-4D67-9C1F-D6F945D27927}"/>
          </ac:picMkLst>
        </pc:picChg>
        <pc:picChg chg="del">
          <ac:chgData name="HilarioC" userId="b790f688-0c99-421d-ad08-5e0c6e6e58c5" providerId="ADAL" clId="{98CF9A53-E2E1-4A3D-AAE6-6BAEF76BCB20}" dt="2019-07-11T17:06:56.011" v="153" actId="478"/>
          <ac:picMkLst>
            <pc:docMk/>
            <pc:sldMk cId="3274770321" sldId="8069"/>
            <ac:picMk id="7" creationId="{058FA140-68B6-4FEF-9DA9-36E953D696F7}"/>
          </ac:picMkLst>
        </pc:picChg>
      </pc:sldChg>
      <pc:sldChg chg="addSp delSp modSp add del">
        <pc:chgData name="HilarioC" userId="b790f688-0c99-421d-ad08-5e0c6e6e58c5" providerId="ADAL" clId="{98CF9A53-E2E1-4A3D-AAE6-6BAEF76BCB20}" dt="2019-07-11T17:13:05.364" v="226" actId="2696"/>
        <pc:sldMkLst>
          <pc:docMk/>
          <pc:sldMk cId="2305780905" sldId="8070"/>
        </pc:sldMkLst>
        <pc:picChg chg="del">
          <ac:chgData name="HilarioC" userId="b790f688-0c99-421d-ad08-5e0c6e6e58c5" providerId="ADAL" clId="{98CF9A53-E2E1-4A3D-AAE6-6BAEF76BCB20}" dt="2019-07-11T17:07:24.588" v="158" actId="478"/>
          <ac:picMkLst>
            <pc:docMk/>
            <pc:sldMk cId="2305780905" sldId="8070"/>
            <ac:picMk id="3" creationId="{6873DE5A-BB7A-4D67-9C1F-D6F945D27927}"/>
          </ac:picMkLst>
        </pc:picChg>
        <pc:picChg chg="add mod">
          <ac:chgData name="HilarioC" userId="b790f688-0c99-421d-ad08-5e0c6e6e58c5" providerId="ADAL" clId="{98CF9A53-E2E1-4A3D-AAE6-6BAEF76BCB20}" dt="2019-07-11T17:12:20.885" v="211" actId="14100"/>
          <ac:picMkLst>
            <pc:docMk/>
            <pc:sldMk cId="2305780905" sldId="8070"/>
            <ac:picMk id="4" creationId="{CFB30A85-FD2A-41FD-A629-E08B8575232F}"/>
          </ac:picMkLst>
        </pc:picChg>
      </pc:sldChg>
      <pc:sldChg chg="addSp delSp modSp add">
        <pc:chgData name="HilarioC" userId="b790f688-0c99-421d-ad08-5e0c6e6e58c5" providerId="ADAL" clId="{98CF9A53-E2E1-4A3D-AAE6-6BAEF76BCB20}" dt="2019-07-11T17:15:10.543" v="307" actId="20577"/>
        <pc:sldMkLst>
          <pc:docMk/>
          <pc:sldMk cId="117089623" sldId="8071"/>
        </pc:sldMkLst>
        <pc:spChg chg="mod">
          <ac:chgData name="HilarioC" userId="b790f688-0c99-421d-ad08-5e0c6e6e58c5" providerId="ADAL" clId="{98CF9A53-E2E1-4A3D-AAE6-6BAEF76BCB20}" dt="2019-07-11T17:15:10.543" v="307" actId="20577"/>
          <ac:spMkLst>
            <pc:docMk/>
            <pc:sldMk cId="117089623" sldId="8071"/>
            <ac:spMk id="5" creationId="{28C9D929-D841-4B20-9EF3-489FB0ACD8F5}"/>
          </ac:spMkLst>
        </pc:spChg>
        <pc:picChg chg="del">
          <ac:chgData name="HilarioC" userId="b790f688-0c99-421d-ad08-5e0c6e6e58c5" providerId="ADAL" clId="{98CF9A53-E2E1-4A3D-AAE6-6BAEF76BCB20}" dt="2019-07-11T17:12:57.235" v="224" actId="478"/>
          <ac:picMkLst>
            <pc:docMk/>
            <pc:sldMk cId="117089623" sldId="8071"/>
            <ac:picMk id="3" creationId="{6873DE5A-BB7A-4D67-9C1F-D6F945D27927}"/>
          </ac:picMkLst>
        </pc:picChg>
        <pc:picChg chg="add mod">
          <ac:chgData name="HilarioC" userId="b790f688-0c99-421d-ad08-5e0c6e6e58c5" providerId="ADAL" clId="{98CF9A53-E2E1-4A3D-AAE6-6BAEF76BCB20}" dt="2019-07-11T17:12:59.155" v="225" actId="1035"/>
          <ac:picMkLst>
            <pc:docMk/>
            <pc:sldMk cId="117089623" sldId="8071"/>
            <ac:picMk id="4" creationId="{A81D8A89-0EF8-4AA8-ABBA-493FE1349D65}"/>
          </ac:picMkLst>
        </pc:picChg>
      </pc:sldChg>
      <pc:sldChg chg="addSp delSp modSp add ord delAnim">
        <pc:chgData name="HilarioC" userId="b790f688-0c99-421d-ad08-5e0c6e6e58c5" providerId="ADAL" clId="{98CF9A53-E2E1-4A3D-AAE6-6BAEF76BCB20}" dt="2019-07-11T17:55:37.229" v="586"/>
        <pc:sldMkLst>
          <pc:docMk/>
          <pc:sldMk cId="1002738773" sldId="8072"/>
        </pc:sldMkLst>
        <pc:spChg chg="del">
          <ac:chgData name="HilarioC" userId="b790f688-0c99-421d-ad08-5e0c6e6e58c5" providerId="ADAL" clId="{98CF9A53-E2E1-4A3D-AAE6-6BAEF76BCB20}" dt="2019-07-11T17:15:58.369" v="309" actId="478"/>
          <ac:spMkLst>
            <pc:docMk/>
            <pc:sldMk cId="1002738773" sldId="8072"/>
            <ac:spMk id="4" creationId="{E3976D0C-C39B-4666-A39A-915A1D209AAC}"/>
          </ac:spMkLst>
        </pc:spChg>
        <pc:spChg chg="del">
          <ac:chgData name="HilarioC" userId="b790f688-0c99-421d-ad08-5e0c6e6e58c5" providerId="ADAL" clId="{98CF9A53-E2E1-4A3D-AAE6-6BAEF76BCB20}" dt="2019-07-11T17:16:01.531" v="310" actId="478"/>
          <ac:spMkLst>
            <pc:docMk/>
            <pc:sldMk cId="1002738773" sldId="8072"/>
            <ac:spMk id="5" creationId="{8AB53D55-80A1-469F-8999-1C381CB40D35}"/>
          </ac:spMkLst>
        </pc:spChg>
        <pc:spChg chg="del">
          <ac:chgData name="HilarioC" userId="b790f688-0c99-421d-ad08-5e0c6e6e58c5" providerId="ADAL" clId="{98CF9A53-E2E1-4A3D-AAE6-6BAEF76BCB20}" dt="2019-07-11T17:16:01.531" v="310" actId="478"/>
          <ac:spMkLst>
            <pc:docMk/>
            <pc:sldMk cId="1002738773" sldId="8072"/>
            <ac:spMk id="6" creationId="{CDDE63B0-284E-4CE1-BC22-357DA5916FE4}"/>
          </ac:spMkLst>
        </pc:spChg>
        <pc:spChg chg="del">
          <ac:chgData name="HilarioC" userId="b790f688-0c99-421d-ad08-5e0c6e6e58c5" providerId="ADAL" clId="{98CF9A53-E2E1-4A3D-AAE6-6BAEF76BCB20}" dt="2019-07-11T17:16:01.531" v="310" actId="478"/>
          <ac:spMkLst>
            <pc:docMk/>
            <pc:sldMk cId="1002738773" sldId="8072"/>
            <ac:spMk id="7" creationId="{091FE533-8131-425E-BDEE-591EC4EDDFE6}"/>
          </ac:spMkLst>
        </pc:spChg>
        <pc:spChg chg="del">
          <ac:chgData name="HilarioC" userId="b790f688-0c99-421d-ad08-5e0c6e6e58c5" providerId="ADAL" clId="{98CF9A53-E2E1-4A3D-AAE6-6BAEF76BCB20}" dt="2019-07-11T17:16:03.864" v="311" actId="478"/>
          <ac:spMkLst>
            <pc:docMk/>
            <pc:sldMk cId="1002738773" sldId="8072"/>
            <ac:spMk id="8" creationId="{00000000-0000-0000-0000-000000000000}"/>
          </ac:spMkLst>
        </pc:spChg>
        <pc:spChg chg="del">
          <ac:chgData name="HilarioC" userId="b790f688-0c99-421d-ad08-5e0c6e6e58c5" providerId="ADAL" clId="{98CF9A53-E2E1-4A3D-AAE6-6BAEF76BCB20}" dt="2019-07-11T17:15:58.369" v="309" actId="478"/>
          <ac:spMkLst>
            <pc:docMk/>
            <pc:sldMk cId="1002738773" sldId="8072"/>
            <ac:spMk id="9" creationId="{B408AC32-E61D-48B4-90EA-24D6487AAED0}"/>
          </ac:spMkLst>
        </pc:spChg>
        <pc:spChg chg="del">
          <ac:chgData name="HilarioC" userId="b790f688-0c99-421d-ad08-5e0c6e6e58c5" providerId="ADAL" clId="{98CF9A53-E2E1-4A3D-AAE6-6BAEF76BCB20}" dt="2019-07-11T17:15:58.369" v="309" actId="478"/>
          <ac:spMkLst>
            <pc:docMk/>
            <pc:sldMk cId="1002738773" sldId="8072"/>
            <ac:spMk id="10" creationId="{22AD0DFE-9FE1-4FF8-AC5C-1C1DF50211D1}"/>
          </ac:spMkLst>
        </pc:spChg>
        <pc:spChg chg="add mod">
          <ac:chgData name="HilarioC" userId="b790f688-0c99-421d-ad08-5e0c6e6e58c5" providerId="ADAL" clId="{98CF9A53-E2E1-4A3D-AAE6-6BAEF76BCB20}" dt="2019-07-11T17:17:03.473" v="348" actId="20577"/>
          <ac:spMkLst>
            <pc:docMk/>
            <pc:sldMk cId="1002738773" sldId="8072"/>
            <ac:spMk id="12" creationId="{0854F8DB-6868-48AB-9315-18A99CBECE62}"/>
          </ac:spMkLst>
        </pc:spChg>
        <pc:spChg chg="del">
          <ac:chgData name="HilarioC" userId="b790f688-0c99-421d-ad08-5e0c6e6e58c5" providerId="ADAL" clId="{98CF9A53-E2E1-4A3D-AAE6-6BAEF76BCB20}" dt="2019-07-11T17:16:03.864" v="311" actId="478"/>
          <ac:spMkLst>
            <pc:docMk/>
            <pc:sldMk cId="1002738773" sldId="8072"/>
            <ac:spMk id="19458" creationId="{00000000-0000-0000-0000-000000000000}"/>
          </ac:spMkLst>
        </pc:spChg>
        <pc:picChg chg="add mod">
          <ac:chgData name="HilarioC" userId="b790f688-0c99-421d-ad08-5e0c6e6e58c5" providerId="ADAL" clId="{98CF9A53-E2E1-4A3D-AAE6-6BAEF76BCB20}" dt="2019-07-11T17:16:15.658" v="314" actId="962"/>
          <ac:picMkLst>
            <pc:docMk/>
            <pc:sldMk cId="1002738773" sldId="8072"/>
            <ac:picMk id="3" creationId="{83D3BC48-82A7-40D8-B53A-C5D3BAD57608}"/>
          </ac:picMkLst>
        </pc:picChg>
      </pc:sldChg>
      <pc:sldChg chg="addSp delSp modSp add">
        <pc:chgData name="HilarioC" userId="b790f688-0c99-421d-ad08-5e0c6e6e58c5" providerId="ADAL" clId="{98CF9A53-E2E1-4A3D-AAE6-6BAEF76BCB20}" dt="2019-07-11T17:28:24.865" v="455" actId="1036"/>
        <pc:sldMkLst>
          <pc:docMk/>
          <pc:sldMk cId="257052342" sldId="8073"/>
        </pc:sldMkLst>
        <pc:spChg chg="del">
          <ac:chgData name="HilarioC" userId="b790f688-0c99-421d-ad08-5e0c6e6e58c5" providerId="ADAL" clId="{98CF9A53-E2E1-4A3D-AAE6-6BAEF76BCB20}" dt="2019-07-11T17:20:45.671" v="358" actId="478"/>
          <ac:spMkLst>
            <pc:docMk/>
            <pc:sldMk cId="257052342" sldId="8073"/>
            <ac:spMk id="5" creationId="{28C9D929-D841-4B20-9EF3-489FB0ACD8F5}"/>
          </ac:spMkLst>
        </pc:spChg>
        <pc:spChg chg="add mod">
          <ac:chgData name="HilarioC" userId="b790f688-0c99-421d-ad08-5e0c6e6e58c5" providerId="ADAL" clId="{98CF9A53-E2E1-4A3D-AAE6-6BAEF76BCB20}" dt="2019-07-11T17:28:09.664" v="444" actId="255"/>
          <ac:spMkLst>
            <pc:docMk/>
            <pc:sldMk cId="257052342" sldId="8073"/>
            <ac:spMk id="12" creationId="{2D9ECB07-B935-440E-A57F-A08508400E0E}"/>
          </ac:spMkLst>
        </pc:spChg>
        <pc:picChg chg="add del mod">
          <ac:chgData name="HilarioC" userId="b790f688-0c99-421d-ad08-5e0c6e6e58c5" providerId="ADAL" clId="{98CF9A53-E2E1-4A3D-AAE6-6BAEF76BCB20}" dt="2019-07-11T17:22:19.638" v="368" actId="478"/>
          <ac:picMkLst>
            <pc:docMk/>
            <pc:sldMk cId="257052342" sldId="8073"/>
            <ac:picMk id="3" creationId="{5F9C65F7-0391-4C53-891F-7F31462296A1}"/>
          </ac:picMkLst>
        </pc:picChg>
        <pc:picChg chg="del">
          <ac:chgData name="HilarioC" userId="b790f688-0c99-421d-ad08-5e0c6e6e58c5" providerId="ADAL" clId="{98CF9A53-E2E1-4A3D-AAE6-6BAEF76BCB20}" dt="2019-07-11T17:20:32.070" v="355" actId="478"/>
          <ac:picMkLst>
            <pc:docMk/>
            <pc:sldMk cId="257052342" sldId="8073"/>
            <ac:picMk id="4" creationId="{A81D8A89-0EF8-4AA8-ABBA-493FE1349D65}"/>
          </ac:picMkLst>
        </pc:picChg>
        <pc:picChg chg="add del mod">
          <ac:chgData name="HilarioC" userId="b790f688-0c99-421d-ad08-5e0c6e6e58c5" providerId="ADAL" clId="{98CF9A53-E2E1-4A3D-AAE6-6BAEF76BCB20}" dt="2019-07-11T17:23:54.506" v="383" actId="478"/>
          <ac:picMkLst>
            <pc:docMk/>
            <pc:sldMk cId="257052342" sldId="8073"/>
            <ac:picMk id="7" creationId="{5E2AE9A0-8A3D-4EF0-956A-DFE9566E2B8F}"/>
          </ac:picMkLst>
        </pc:picChg>
        <pc:picChg chg="add del mod">
          <ac:chgData name="HilarioC" userId="b790f688-0c99-421d-ad08-5e0c6e6e58c5" providerId="ADAL" clId="{98CF9A53-E2E1-4A3D-AAE6-6BAEF76BCB20}" dt="2019-07-11T17:24:16.705" v="393" actId="478"/>
          <ac:picMkLst>
            <pc:docMk/>
            <pc:sldMk cId="257052342" sldId="8073"/>
            <ac:picMk id="9" creationId="{D394B837-00DB-49EB-B2C1-1E191ED0BF55}"/>
          </ac:picMkLst>
        </pc:picChg>
        <pc:picChg chg="add mod">
          <ac:chgData name="HilarioC" userId="b790f688-0c99-421d-ad08-5e0c6e6e58c5" providerId="ADAL" clId="{98CF9A53-E2E1-4A3D-AAE6-6BAEF76BCB20}" dt="2019-07-11T17:28:24.865" v="455" actId="1036"/>
          <ac:picMkLst>
            <pc:docMk/>
            <pc:sldMk cId="257052342" sldId="8073"/>
            <ac:picMk id="11" creationId="{2E914F7B-F54C-4093-AF55-62FBE61EAB11}"/>
          </ac:picMkLst>
        </pc:picChg>
        <pc:picChg chg="add mod">
          <ac:chgData name="HilarioC" userId="b790f688-0c99-421d-ad08-5e0c6e6e58c5" providerId="ADAL" clId="{98CF9A53-E2E1-4A3D-AAE6-6BAEF76BCB20}" dt="2019-07-11T17:28:15.834" v="453" actId="1035"/>
          <ac:picMkLst>
            <pc:docMk/>
            <pc:sldMk cId="257052342" sldId="8073"/>
            <ac:picMk id="14" creationId="{B703358C-06EC-4EB5-9342-CD70ACF76193}"/>
          </ac:picMkLst>
        </pc:picChg>
      </pc:sldChg>
      <pc:sldChg chg="modSp add ord">
        <pc:chgData name="HilarioC" userId="b790f688-0c99-421d-ad08-5e0c6e6e58c5" providerId="ADAL" clId="{98CF9A53-E2E1-4A3D-AAE6-6BAEF76BCB20}" dt="2019-07-11T17:29:10.654" v="459" actId="207"/>
        <pc:sldMkLst>
          <pc:docMk/>
          <pc:sldMk cId="188291079" sldId="8074"/>
        </pc:sldMkLst>
        <pc:spChg chg="mod">
          <ac:chgData name="HilarioC" userId="b790f688-0c99-421d-ad08-5e0c6e6e58c5" providerId="ADAL" clId="{98CF9A53-E2E1-4A3D-AAE6-6BAEF76BCB20}" dt="2019-07-11T17:29:10.654" v="459" actId="207"/>
          <ac:spMkLst>
            <pc:docMk/>
            <pc:sldMk cId="188291079" sldId="8074"/>
            <ac:spMk id="21" creationId="{3C1F4695-36E0-4E5F-A466-7400DB28790D}"/>
          </ac:spMkLst>
        </pc:spChg>
      </pc:sldChg>
      <pc:sldChg chg="addSp delSp modSp add ord addAnim delAnim modAnim">
        <pc:chgData name="HilarioC" userId="b790f688-0c99-421d-ad08-5e0c6e6e58c5" providerId="ADAL" clId="{98CF9A53-E2E1-4A3D-AAE6-6BAEF76BCB20}" dt="2019-07-11T18:04:47.296" v="633"/>
        <pc:sldMkLst>
          <pc:docMk/>
          <pc:sldMk cId="2824092396" sldId="8075"/>
        </pc:sldMkLst>
        <pc:spChg chg="add del">
          <ac:chgData name="HilarioC" userId="b790f688-0c99-421d-ad08-5e0c6e6e58c5" providerId="ADAL" clId="{98CF9A53-E2E1-4A3D-AAE6-6BAEF76BCB20}" dt="2019-07-11T17:30:48.737" v="504" actId="478"/>
          <ac:spMkLst>
            <pc:docMk/>
            <pc:sldMk cId="2824092396" sldId="8075"/>
            <ac:spMk id="4" creationId="{5E42FDEA-120B-45F8-832B-5FC10A8D2C5C}"/>
          </ac:spMkLst>
        </pc:spChg>
        <pc:spChg chg="add del">
          <ac:chgData name="HilarioC" userId="b790f688-0c99-421d-ad08-5e0c6e6e58c5" providerId="ADAL" clId="{98CF9A53-E2E1-4A3D-AAE6-6BAEF76BCB20}" dt="2019-07-11T17:30:48.737" v="504" actId="478"/>
          <ac:spMkLst>
            <pc:docMk/>
            <pc:sldMk cId="2824092396" sldId="8075"/>
            <ac:spMk id="5" creationId="{B0A55E47-A72C-4F2A-BB2C-2637D8F7ECB5}"/>
          </ac:spMkLst>
        </pc:spChg>
        <pc:spChg chg="add del">
          <ac:chgData name="HilarioC" userId="b790f688-0c99-421d-ad08-5e0c6e6e58c5" providerId="ADAL" clId="{98CF9A53-E2E1-4A3D-AAE6-6BAEF76BCB20}" dt="2019-07-11T17:30:49.403" v="505" actId="478"/>
          <ac:spMkLst>
            <pc:docMk/>
            <pc:sldMk cId="2824092396" sldId="8075"/>
            <ac:spMk id="6" creationId="{6A409C37-1104-4409-8E65-AB7C0216C914}"/>
          </ac:spMkLst>
        </pc:spChg>
        <pc:spChg chg="add del mod">
          <ac:chgData name="HilarioC" userId="b790f688-0c99-421d-ad08-5e0c6e6e58c5" providerId="ADAL" clId="{98CF9A53-E2E1-4A3D-AAE6-6BAEF76BCB20}" dt="2019-07-11T17:31:13.808" v="509" actId="207"/>
          <ac:spMkLst>
            <pc:docMk/>
            <pc:sldMk cId="2824092396" sldId="8075"/>
            <ac:spMk id="7" creationId="{78D95D96-ADA2-4795-B32C-186D421941FE}"/>
          </ac:spMkLst>
        </pc:spChg>
        <pc:spChg chg="add del">
          <ac:chgData name="HilarioC" userId="b790f688-0c99-421d-ad08-5e0c6e6e58c5" providerId="ADAL" clId="{98CF9A53-E2E1-4A3D-AAE6-6BAEF76BCB20}" dt="2019-07-11T17:30:54.602" v="507" actId="478"/>
          <ac:spMkLst>
            <pc:docMk/>
            <pc:sldMk cId="2824092396" sldId="8075"/>
            <ac:spMk id="9" creationId="{280500F9-112D-4C84-B741-44BF0BBD295D}"/>
          </ac:spMkLst>
        </pc:spChg>
        <pc:spChg chg="add del">
          <ac:chgData name="HilarioC" userId="b790f688-0c99-421d-ad08-5e0c6e6e58c5" providerId="ADAL" clId="{98CF9A53-E2E1-4A3D-AAE6-6BAEF76BCB20}" dt="2019-07-11T17:30:54.602" v="507" actId="478"/>
          <ac:spMkLst>
            <pc:docMk/>
            <pc:sldMk cId="2824092396" sldId="8075"/>
            <ac:spMk id="10" creationId="{10C664FF-814C-4AF1-8218-CCEEF3B1BE44}"/>
          </ac:spMkLst>
        </pc:spChg>
        <pc:spChg chg="add mod">
          <ac:chgData name="HilarioC" userId="b790f688-0c99-421d-ad08-5e0c6e6e58c5" providerId="ADAL" clId="{98CF9A53-E2E1-4A3D-AAE6-6BAEF76BCB20}" dt="2019-07-11T17:32:24.222" v="517" actId="1076"/>
          <ac:spMkLst>
            <pc:docMk/>
            <pc:sldMk cId="2824092396" sldId="8075"/>
            <ac:spMk id="11" creationId="{C5F4C827-CD9F-40A9-B6BF-7A9C98F74654}"/>
          </ac:spMkLst>
        </pc:spChg>
        <pc:spChg chg="add mod">
          <ac:chgData name="HilarioC" userId="b790f688-0c99-421d-ad08-5e0c6e6e58c5" providerId="ADAL" clId="{98CF9A53-E2E1-4A3D-AAE6-6BAEF76BCB20}" dt="2019-07-11T17:32:24.222" v="517" actId="1076"/>
          <ac:spMkLst>
            <pc:docMk/>
            <pc:sldMk cId="2824092396" sldId="8075"/>
            <ac:spMk id="12" creationId="{D6EDA1A3-2F7E-4112-9093-9395B261C646}"/>
          </ac:spMkLst>
        </pc:spChg>
        <pc:spChg chg="mod">
          <ac:chgData name="HilarioC" userId="b790f688-0c99-421d-ad08-5e0c6e6e58c5" providerId="ADAL" clId="{98CF9A53-E2E1-4A3D-AAE6-6BAEF76BCB20}" dt="2019-07-11T17:30:31.195" v="503" actId="207"/>
          <ac:spMkLst>
            <pc:docMk/>
            <pc:sldMk cId="2824092396" sldId="8075"/>
            <ac:spMk id="19458" creationId="{00000000-0000-0000-0000-000000000000}"/>
          </ac:spMkLst>
        </pc:spChg>
      </pc:sldChg>
      <pc:sldChg chg="addSp delSp modSp add delAnim modAnim">
        <pc:chgData name="HilarioC" userId="b790f688-0c99-421d-ad08-5e0c6e6e58c5" providerId="ADAL" clId="{98CF9A53-E2E1-4A3D-AAE6-6BAEF76BCB20}" dt="2019-07-11T17:37:04.405" v="550" actId="1036"/>
        <pc:sldMkLst>
          <pc:docMk/>
          <pc:sldMk cId="2326715644" sldId="8076"/>
        </pc:sldMkLst>
        <pc:spChg chg="del">
          <ac:chgData name="HilarioC" userId="b790f688-0c99-421d-ad08-5e0c6e6e58c5" providerId="ADAL" clId="{98CF9A53-E2E1-4A3D-AAE6-6BAEF76BCB20}" dt="2019-07-11T17:32:46.594" v="520" actId="478"/>
          <ac:spMkLst>
            <pc:docMk/>
            <pc:sldMk cId="2326715644" sldId="8076"/>
            <ac:spMk id="4" creationId="{5E42FDEA-120B-45F8-832B-5FC10A8D2C5C}"/>
          </ac:spMkLst>
        </pc:spChg>
        <pc:spChg chg="del">
          <ac:chgData name="HilarioC" userId="b790f688-0c99-421d-ad08-5e0c6e6e58c5" providerId="ADAL" clId="{98CF9A53-E2E1-4A3D-AAE6-6BAEF76BCB20}" dt="2019-07-11T17:32:46.594" v="520" actId="478"/>
          <ac:spMkLst>
            <pc:docMk/>
            <pc:sldMk cId="2326715644" sldId="8076"/>
            <ac:spMk id="5" creationId="{B0A55E47-A72C-4F2A-BB2C-2637D8F7ECB5}"/>
          </ac:spMkLst>
        </pc:spChg>
        <pc:spChg chg="del">
          <ac:chgData name="HilarioC" userId="b790f688-0c99-421d-ad08-5e0c6e6e58c5" providerId="ADAL" clId="{98CF9A53-E2E1-4A3D-AAE6-6BAEF76BCB20}" dt="2019-07-11T17:32:42.502" v="519" actId="478"/>
          <ac:spMkLst>
            <pc:docMk/>
            <pc:sldMk cId="2326715644" sldId="8076"/>
            <ac:spMk id="6" creationId="{6A409C37-1104-4409-8E65-AB7C0216C914}"/>
          </ac:spMkLst>
        </pc:spChg>
        <pc:spChg chg="del">
          <ac:chgData name="HilarioC" userId="b790f688-0c99-421d-ad08-5e0c6e6e58c5" providerId="ADAL" clId="{98CF9A53-E2E1-4A3D-AAE6-6BAEF76BCB20}" dt="2019-07-11T17:32:42.502" v="519" actId="478"/>
          <ac:spMkLst>
            <pc:docMk/>
            <pc:sldMk cId="2326715644" sldId="8076"/>
            <ac:spMk id="7" creationId="{78D95D96-ADA2-4795-B32C-186D421941FE}"/>
          </ac:spMkLst>
        </pc:spChg>
        <pc:spChg chg="add mod">
          <ac:chgData name="HilarioC" userId="b790f688-0c99-421d-ad08-5e0c6e6e58c5" providerId="ADAL" clId="{98CF9A53-E2E1-4A3D-AAE6-6BAEF76BCB20}" dt="2019-07-11T17:37:04.405" v="550" actId="1036"/>
          <ac:spMkLst>
            <pc:docMk/>
            <pc:sldMk cId="2326715644" sldId="8076"/>
            <ac:spMk id="10" creationId="{A4DFA1E3-AFE6-46EE-AA20-6BB2A5AB1120}"/>
          </ac:spMkLst>
        </pc:spChg>
        <pc:spChg chg="del">
          <ac:chgData name="HilarioC" userId="b790f688-0c99-421d-ad08-5e0c6e6e58c5" providerId="ADAL" clId="{98CF9A53-E2E1-4A3D-AAE6-6BAEF76BCB20}" dt="2019-07-11T17:32:42.502" v="519" actId="478"/>
          <ac:spMkLst>
            <pc:docMk/>
            <pc:sldMk cId="2326715644" sldId="8076"/>
            <ac:spMk id="11" creationId="{C5F4C827-CD9F-40A9-B6BF-7A9C98F74654}"/>
          </ac:spMkLst>
        </pc:spChg>
        <pc:spChg chg="del">
          <ac:chgData name="HilarioC" userId="b790f688-0c99-421d-ad08-5e0c6e6e58c5" providerId="ADAL" clId="{98CF9A53-E2E1-4A3D-AAE6-6BAEF76BCB20}" dt="2019-07-11T17:32:42.502" v="519" actId="478"/>
          <ac:spMkLst>
            <pc:docMk/>
            <pc:sldMk cId="2326715644" sldId="8076"/>
            <ac:spMk id="12" creationId="{D6EDA1A3-2F7E-4112-9093-9395B261C646}"/>
          </ac:spMkLst>
        </pc:spChg>
        <pc:spChg chg="add mod">
          <ac:chgData name="HilarioC" userId="b790f688-0c99-421d-ad08-5e0c6e6e58c5" providerId="ADAL" clId="{98CF9A53-E2E1-4A3D-AAE6-6BAEF76BCB20}" dt="2019-07-11T17:37:04.405" v="550" actId="1036"/>
          <ac:spMkLst>
            <pc:docMk/>
            <pc:sldMk cId="2326715644" sldId="8076"/>
            <ac:spMk id="13" creationId="{8BEA1C52-99AF-47AD-92BC-0E02AE5A62C6}"/>
          </ac:spMkLst>
        </pc:spChg>
        <pc:spChg chg="mod">
          <ac:chgData name="HilarioC" userId="b790f688-0c99-421d-ad08-5e0c6e6e58c5" providerId="ADAL" clId="{98CF9A53-E2E1-4A3D-AAE6-6BAEF76BCB20}" dt="2019-07-11T17:36:05.553" v="522" actId="207"/>
          <ac:spMkLst>
            <pc:docMk/>
            <pc:sldMk cId="2326715644" sldId="8076"/>
            <ac:spMk id="19458" creationId="{00000000-0000-0000-0000-000000000000}"/>
          </ac:spMkLst>
        </pc:spChg>
      </pc:sldChg>
      <pc:sldChg chg="delSp modSp add delAnim">
        <pc:chgData name="HilarioC" userId="b790f688-0c99-421d-ad08-5e0c6e6e58c5" providerId="ADAL" clId="{98CF9A53-E2E1-4A3D-AAE6-6BAEF76BCB20}" dt="2019-07-11T17:39:56.827" v="558" actId="207"/>
        <pc:sldMkLst>
          <pc:docMk/>
          <pc:sldMk cId="3826744458" sldId="8077"/>
        </pc:sldMkLst>
        <pc:spChg chg="del">
          <ac:chgData name="HilarioC" userId="b790f688-0c99-421d-ad08-5e0c6e6e58c5" providerId="ADAL" clId="{98CF9A53-E2E1-4A3D-AAE6-6BAEF76BCB20}" dt="2019-07-11T17:39:42.875" v="556" actId="478"/>
          <ac:spMkLst>
            <pc:docMk/>
            <pc:sldMk cId="3826744458" sldId="8077"/>
            <ac:spMk id="10" creationId="{A4DFA1E3-AFE6-46EE-AA20-6BB2A5AB1120}"/>
          </ac:spMkLst>
        </pc:spChg>
        <pc:spChg chg="del">
          <ac:chgData name="HilarioC" userId="b790f688-0c99-421d-ad08-5e0c6e6e58c5" providerId="ADAL" clId="{98CF9A53-E2E1-4A3D-AAE6-6BAEF76BCB20}" dt="2019-07-11T17:39:42.875" v="556" actId="478"/>
          <ac:spMkLst>
            <pc:docMk/>
            <pc:sldMk cId="3826744458" sldId="8077"/>
            <ac:spMk id="13" creationId="{8BEA1C52-99AF-47AD-92BC-0E02AE5A62C6}"/>
          </ac:spMkLst>
        </pc:spChg>
        <pc:spChg chg="mod">
          <ac:chgData name="HilarioC" userId="b790f688-0c99-421d-ad08-5e0c6e6e58c5" providerId="ADAL" clId="{98CF9A53-E2E1-4A3D-AAE6-6BAEF76BCB20}" dt="2019-07-11T17:39:56.827" v="558" actId="207"/>
          <ac:spMkLst>
            <pc:docMk/>
            <pc:sldMk cId="3826744458" sldId="8077"/>
            <ac:spMk id="19458" creationId="{00000000-0000-0000-0000-000000000000}"/>
          </ac:spMkLst>
        </pc:spChg>
      </pc:sldChg>
      <pc:sldChg chg="add ord modAnim">
        <pc:chgData name="HilarioC" userId="b790f688-0c99-421d-ad08-5e0c6e6e58c5" providerId="ADAL" clId="{98CF9A53-E2E1-4A3D-AAE6-6BAEF76BCB20}" dt="2019-07-11T18:05:10.908" v="634"/>
        <pc:sldMkLst>
          <pc:docMk/>
          <pc:sldMk cId="4276411938" sldId="8078"/>
        </pc:sldMkLst>
      </pc:sldChg>
      <pc:sldChg chg="modSp add ord modAnim">
        <pc:chgData name="HilarioC" userId="b790f688-0c99-421d-ad08-5e0c6e6e58c5" providerId="ADAL" clId="{98CF9A53-E2E1-4A3D-AAE6-6BAEF76BCB20}" dt="2019-07-11T17:55:35.587" v="585"/>
        <pc:sldMkLst>
          <pc:docMk/>
          <pc:sldMk cId="996282939" sldId="8079"/>
        </pc:sldMkLst>
        <pc:spChg chg="mod">
          <ac:chgData name="HilarioC" userId="b790f688-0c99-421d-ad08-5e0c6e6e58c5" providerId="ADAL" clId="{98CF9A53-E2E1-4A3D-AAE6-6BAEF76BCB20}" dt="2019-07-11T17:55:33.129" v="584" actId="20577"/>
          <ac:spMkLst>
            <pc:docMk/>
            <pc:sldMk cId="996282939" sldId="8079"/>
            <ac:spMk id="10" creationId="{22AD0DFE-9FE1-4FF8-AC5C-1C1DF50211D1}"/>
          </ac:spMkLst>
        </pc:spChg>
      </pc:sldChg>
      <pc:sldChg chg="add modAnim">
        <pc:chgData name="HilarioC" userId="b790f688-0c99-421d-ad08-5e0c6e6e58c5" providerId="ADAL" clId="{98CF9A53-E2E1-4A3D-AAE6-6BAEF76BCB20}" dt="2019-07-11T18:03:42.300" v="628"/>
        <pc:sldMkLst>
          <pc:docMk/>
          <pc:sldMk cId="3512344562" sldId="8080"/>
        </pc:sldMkLst>
      </pc:sldChg>
      <pc:sldChg chg="addSp delSp modSp add delAnim modAnim">
        <pc:chgData name="HilarioC" userId="b790f688-0c99-421d-ad08-5e0c6e6e58c5" providerId="ADAL" clId="{98CF9A53-E2E1-4A3D-AAE6-6BAEF76BCB20}" dt="2019-07-11T19:33:57.191" v="665" actId="14100"/>
        <pc:sldMkLst>
          <pc:docMk/>
          <pc:sldMk cId="846945628" sldId="8081"/>
        </pc:sldMkLst>
        <pc:spChg chg="del">
          <ac:chgData name="HilarioC" userId="b790f688-0c99-421d-ad08-5e0c6e6e58c5" providerId="ADAL" clId="{98CF9A53-E2E1-4A3D-AAE6-6BAEF76BCB20}" dt="2019-07-11T19:27:18.734" v="639" actId="478"/>
          <ac:spMkLst>
            <pc:docMk/>
            <pc:sldMk cId="846945628" sldId="8081"/>
            <ac:spMk id="3" creationId="{00000000-0000-0000-0000-000000000000}"/>
          </ac:spMkLst>
        </pc:spChg>
        <pc:spChg chg="del">
          <ac:chgData name="HilarioC" userId="b790f688-0c99-421d-ad08-5e0c6e6e58c5" providerId="ADAL" clId="{98CF9A53-E2E1-4A3D-AAE6-6BAEF76BCB20}" dt="2019-07-11T19:27:18.734" v="639" actId="478"/>
          <ac:spMkLst>
            <pc:docMk/>
            <pc:sldMk cId="846945628" sldId="8081"/>
            <ac:spMk id="10" creationId="{00000000-0000-0000-0000-000000000000}"/>
          </ac:spMkLst>
        </pc:spChg>
        <pc:spChg chg="del">
          <ac:chgData name="HilarioC" userId="b790f688-0c99-421d-ad08-5e0c6e6e58c5" providerId="ADAL" clId="{98CF9A53-E2E1-4A3D-AAE6-6BAEF76BCB20}" dt="2019-07-11T19:27:18.734" v="639" actId="478"/>
          <ac:spMkLst>
            <pc:docMk/>
            <pc:sldMk cId="846945628" sldId="8081"/>
            <ac:spMk id="11" creationId="{00000000-0000-0000-0000-000000000000}"/>
          </ac:spMkLst>
        </pc:spChg>
        <pc:spChg chg="del">
          <ac:chgData name="HilarioC" userId="b790f688-0c99-421d-ad08-5e0c6e6e58c5" providerId="ADAL" clId="{98CF9A53-E2E1-4A3D-AAE6-6BAEF76BCB20}" dt="2019-07-11T19:27:18.734" v="639" actId="478"/>
          <ac:spMkLst>
            <pc:docMk/>
            <pc:sldMk cId="846945628" sldId="8081"/>
            <ac:spMk id="12" creationId="{00000000-0000-0000-0000-000000000000}"/>
          </ac:spMkLst>
        </pc:spChg>
        <pc:spChg chg="del">
          <ac:chgData name="HilarioC" userId="b790f688-0c99-421d-ad08-5e0c6e6e58c5" providerId="ADAL" clId="{98CF9A53-E2E1-4A3D-AAE6-6BAEF76BCB20}" dt="2019-07-11T19:27:11.587" v="638" actId="478"/>
          <ac:spMkLst>
            <pc:docMk/>
            <pc:sldMk cId="846945628" sldId="8081"/>
            <ac:spMk id="13" creationId="{00000000-0000-0000-0000-000000000000}"/>
          </ac:spMkLst>
        </pc:spChg>
        <pc:spChg chg="del">
          <ac:chgData name="HilarioC" userId="b790f688-0c99-421d-ad08-5e0c6e6e58c5" providerId="ADAL" clId="{98CF9A53-E2E1-4A3D-AAE6-6BAEF76BCB20}" dt="2019-07-11T19:27:18.734" v="639" actId="478"/>
          <ac:spMkLst>
            <pc:docMk/>
            <pc:sldMk cId="846945628" sldId="8081"/>
            <ac:spMk id="16" creationId="{00000000-0000-0000-0000-000000000000}"/>
          </ac:spMkLst>
        </pc:spChg>
        <pc:spChg chg="del">
          <ac:chgData name="HilarioC" userId="b790f688-0c99-421d-ad08-5e0c6e6e58c5" providerId="ADAL" clId="{98CF9A53-E2E1-4A3D-AAE6-6BAEF76BCB20}" dt="2019-07-11T19:27:11.587" v="638" actId="478"/>
          <ac:spMkLst>
            <pc:docMk/>
            <pc:sldMk cId="846945628" sldId="8081"/>
            <ac:spMk id="18" creationId="{435C66ED-0C4F-4D35-8845-92D0BF1BD68D}"/>
          </ac:spMkLst>
        </pc:spChg>
        <pc:spChg chg="del">
          <ac:chgData name="HilarioC" userId="b790f688-0c99-421d-ad08-5e0c6e6e58c5" providerId="ADAL" clId="{98CF9A53-E2E1-4A3D-AAE6-6BAEF76BCB20}" dt="2019-07-11T19:27:11.587" v="638" actId="478"/>
          <ac:spMkLst>
            <pc:docMk/>
            <pc:sldMk cId="846945628" sldId="8081"/>
            <ac:spMk id="19" creationId="{085F84B9-CA1F-4A6A-9759-95D94DEF5728}"/>
          </ac:spMkLst>
        </pc:spChg>
        <pc:grpChg chg="del">
          <ac:chgData name="HilarioC" userId="b790f688-0c99-421d-ad08-5e0c6e6e58c5" providerId="ADAL" clId="{98CF9A53-E2E1-4A3D-AAE6-6BAEF76BCB20}" dt="2019-07-11T19:27:18.734" v="639" actId="478"/>
          <ac:grpSpMkLst>
            <pc:docMk/>
            <pc:sldMk cId="846945628" sldId="8081"/>
            <ac:grpSpMk id="2" creationId="{00000000-0000-0000-0000-000000000000}"/>
          </ac:grpSpMkLst>
        </pc:grpChg>
        <pc:grpChg chg="del">
          <ac:chgData name="HilarioC" userId="b790f688-0c99-421d-ad08-5e0c6e6e58c5" providerId="ADAL" clId="{98CF9A53-E2E1-4A3D-AAE6-6BAEF76BCB20}" dt="2019-07-11T19:27:18.734" v="639" actId="478"/>
          <ac:grpSpMkLst>
            <pc:docMk/>
            <pc:sldMk cId="846945628" sldId="8081"/>
            <ac:grpSpMk id="5" creationId="{00000000-0000-0000-0000-000000000000}"/>
          </ac:grpSpMkLst>
        </pc:grpChg>
        <pc:picChg chg="add del mod">
          <ac:chgData name="HilarioC" userId="b790f688-0c99-421d-ad08-5e0c6e6e58c5" providerId="ADAL" clId="{98CF9A53-E2E1-4A3D-AAE6-6BAEF76BCB20}" dt="2019-07-11T19:33:37.385" v="662" actId="478"/>
          <ac:picMkLst>
            <pc:docMk/>
            <pc:sldMk cId="846945628" sldId="8081"/>
            <ac:picMk id="4" creationId="{58101BEF-4120-4961-8788-CF3E4493E35E}"/>
          </ac:picMkLst>
        </pc:picChg>
        <pc:picChg chg="add mod">
          <ac:chgData name="HilarioC" userId="b790f688-0c99-421d-ad08-5e0c6e6e58c5" providerId="ADAL" clId="{98CF9A53-E2E1-4A3D-AAE6-6BAEF76BCB20}" dt="2019-07-11T19:33:57.191" v="665" actId="14100"/>
          <ac:picMkLst>
            <pc:docMk/>
            <pc:sldMk cId="846945628" sldId="8081"/>
            <ac:picMk id="6" creationId="{FD46417A-5C00-40FC-891E-A6D18C8D505B}"/>
          </ac:picMkLst>
        </pc:picChg>
      </pc:sldChg>
      <pc:sldChg chg="add del">
        <pc:chgData name="HilarioC" userId="b790f688-0c99-421d-ad08-5e0c6e6e58c5" providerId="ADAL" clId="{98CF9A53-E2E1-4A3D-AAE6-6BAEF76BCB20}" dt="2019-07-11T19:26:25.713" v="636"/>
        <pc:sldMkLst>
          <pc:docMk/>
          <pc:sldMk cId="3982561329" sldId="808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3600" b="0" dirty="0">
                <a:solidFill>
                  <a:schemeClr val="bg1"/>
                </a:solidFill>
                <a:latin typeface="Century Gothic" panose="020B0502020202020204" pitchFamily="34" charset="0"/>
              </a:rPr>
              <a:t>GENES &amp; CIRCUMSTANCES MAY NOT MATTER AS MUCH AS YOU THINK</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76632764654418"/>
          <c:y val="0.30609445656642315"/>
          <c:w val="0.48272911198600177"/>
          <c:h val="0.6939055434335768"/>
        </c:manualLayout>
      </c:layout>
      <c:pieChart>
        <c:varyColors val="1"/>
        <c:ser>
          <c:idx val="0"/>
          <c:order val="0"/>
          <c:tx>
            <c:strRef>
              <c:f>Sheet1!$A$1:$B$1</c:f>
              <c:strCache>
                <c:ptCount val="1"/>
                <c:pt idx="0">
                  <c:v>  Genes and Circumstances Don't Matter as Much as You Think</c:v>
                </c:pt>
              </c:strCache>
            </c:strRef>
          </c:tx>
          <c:dPt>
            <c:idx val="0"/>
            <c:bubble3D val="0"/>
            <c:spPr>
              <a:solidFill>
                <a:prstClr val="black"/>
              </a:solidFill>
              <a:ln>
                <a:solidFill>
                  <a:prstClr val="black"/>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1ACA-4224-A872-F4D72F6DC76E}"/>
              </c:ext>
            </c:extLst>
          </c:dPt>
          <c:dPt>
            <c:idx val="1"/>
            <c:bubble3D val="0"/>
            <c:spPr>
              <a:solidFill>
                <a:prstClr val="white"/>
              </a:solidFill>
              <a:ln>
                <a:solidFill>
                  <a:prstClr val="black"/>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1ACA-4224-A872-F4D72F6DC76E}"/>
              </c:ext>
            </c:extLst>
          </c:dPt>
          <c:dPt>
            <c:idx val="2"/>
            <c:bubble3D val="0"/>
            <c:spPr>
              <a:pattFill prst="pct50">
                <a:fgClr>
                  <a:prstClr val="black"/>
                </a:fgClr>
                <a:bgClr>
                  <a:prstClr val="white"/>
                </a:bgClr>
              </a:pattFill>
              <a:ln>
                <a:solidFill>
                  <a:prstClr val="black"/>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4-1ACA-4224-A872-F4D72F6DC76E}"/>
              </c:ext>
            </c:extLst>
          </c:dPt>
          <c:dLbls>
            <c:dLbl>
              <c:idx val="0"/>
              <c:layout>
                <c:manualLayout>
                  <c:x val="-8.0923337707786536E-2"/>
                  <c:y val="0.13954226354235838"/>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Century Gothic" panose="020B0502020202020204" pitchFamily="34" charset="0"/>
                        <a:ea typeface="+mn-ea"/>
                        <a:cs typeface="Calibri Light" panose="020F0302020204030204" pitchFamily="34" charset="0"/>
                      </a:defRPr>
                    </a:pPr>
                    <a:fld id="{5A7BD0BF-69F0-447A-AAE8-87F6C1618D25}" type="CATEGORYNAME">
                      <a:rPr lang="en-US" sz="1800" b="1" smtClean="0">
                        <a:solidFill>
                          <a:schemeClr val="bg1"/>
                        </a:solidFill>
                        <a:latin typeface="Century Gothic" panose="020B0502020202020204" pitchFamily="34" charset="0"/>
                        <a:cs typeface="Calibri Light" panose="020F0302020204030204" pitchFamily="34" charset="0"/>
                      </a:rPr>
                      <a:pPr>
                        <a:defRPr sz="1600">
                          <a:solidFill>
                            <a:schemeClr val="bg1"/>
                          </a:solidFill>
                          <a:latin typeface="Century Gothic" panose="020B0502020202020204" pitchFamily="34" charset="0"/>
                          <a:cs typeface="Calibri Light" panose="020F0302020204030204" pitchFamily="34" charset="0"/>
                        </a:defRPr>
                      </a:pPr>
                      <a:t>[CATEGORY NAME]</a:t>
                    </a:fld>
                    <a:r>
                      <a:rPr lang="en-US" sz="1800" baseline="0" dirty="0">
                        <a:solidFill>
                          <a:schemeClr val="bg1"/>
                        </a:solidFill>
                        <a:latin typeface="Century Gothic" panose="020B0502020202020204" pitchFamily="34" charset="0"/>
                        <a:cs typeface="Calibri Light" panose="020F0302020204030204" pitchFamily="34" charset="0"/>
                      </a:rPr>
                      <a:t>
</a:t>
                    </a:r>
                    <a:fld id="{A05C833A-37BA-4E46-9FE8-C38735D537CF}" type="PERCENTAGE">
                      <a:rPr lang="en-US" sz="1800" baseline="0" smtClean="0">
                        <a:solidFill>
                          <a:schemeClr val="bg1"/>
                        </a:solidFill>
                        <a:latin typeface="Century Gothic" panose="020B0502020202020204" pitchFamily="34" charset="0"/>
                        <a:cs typeface="Calibri Light" panose="020F0302020204030204" pitchFamily="34" charset="0"/>
                      </a:rPr>
                      <a:pPr>
                        <a:defRPr sz="1600">
                          <a:solidFill>
                            <a:schemeClr val="bg1"/>
                          </a:solidFill>
                          <a:latin typeface="Century Gothic" panose="020B0502020202020204" pitchFamily="34" charset="0"/>
                          <a:cs typeface="Calibri Light" panose="020F0302020204030204" pitchFamily="34" charset="0"/>
                        </a:defRPr>
                      </a:pPr>
                      <a:t>[PERCENTAGE]</a:t>
                    </a:fld>
                    <a:endParaRPr lang="en-US" sz="1800" baseline="0" dirty="0">
                      <a:solidFill>
                        <a:schemeClr val="bg1"/>
                      </a:solidFill>
                      <a:latin typeface="Century Gothic" panose="020B0502020202020204" pitchFamily="34" charset="0"/>
                      <a:cs typeface="Calibri Light" panose="020F0302020204030204" pitchFamily="34" charset="0"/>
                    </a:endParaRPr>
                  </a:p>
                </c:rich>
              </c:tx>
              <c:spPr>
                <a:solidFill>
                  <a:prstClr val="black"/>
                </a:solidFill>
                <a:ln>
                  <a:solidFill>
                    <a:prstClr val="black"/>
                  </a:solid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Century Gothic" panose="020B0502020202020204" pitchFamily="34" charset="0"/>
                      <a:ea typeface="+mn-ea"/>
                      <a:cs typeface="Calibri Light" panose="020F0302020204030204" pitchFamily="34" charset="0"/>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1ACA-4224-A872-F4D72F6DC76E}"/>
                </c:ext>
                <c:ext xmlns:c15="http://schemas.microsoft.com/office/drawing/2012/chart" uri="{CE6537A1-D6FC-4f65-9D91-7224C49458BB}">
                  <c15:layout>
                    <c:manualLayout>
                      <c:w val="0.1335113735783027"/>
                      <c:h val="0.1584584005312589"/>
                    </c:manualLayout>
                  </c15:layout>
                  <c15:dlblFieldTable/>
                  <c15:showDataLabelsRange val="0"/>
                </c:ext>
              </c:extLst>
            </c:dLbl>
            <c:dLbl>
              <c:idx val="1"/>
              <c:layout>
                <c:manualLayout>
                  <c:x val="-0.19796139545056879"/>
                  <c:y val="-0.16715942510198278"/>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Calibri Light" panose="020F0302020204030204" pitchFamily="34" charset="0"/>
                        <a:ea typeface="+mn-ea"/>
                        <a:cs typeface="Calibri Light" panose="020F0302020204030204" pitchFamily="34" charset="0"/>
                      </a:defRPr>
                    </a:pPr>
                    <a:fld id="{9018B990-10C7-4FF3-8BE1-9B4791C0222A}" type="CATEGORYNAME">
                      <a:rPr lang="en-US" sz="2500" b="1">
                        <a:solidFill>
                          <a:schemeClr val="bg1"/>
                        </a:solidFill>
                        <a:latin typeface="Century Gothic" panose="020B0502020202020204" pitchFamily="34" charset="0"/>
                      </a:rPr>
                      <a:pPr>
                        <a:defRPr sz="1600">
                          <a:solidFill>
                            <a:schemeClr val="bg1"/>
                          </a:solidFill>
                          <a:latin typeface="Calibri Light" panose="020F0302020204030204" pitchFamily="34" charset="0"/>
                          <a:cs typeface="Calibri Light" panose="020F0302020204030204" pitchFamily="34" charset="0"/>
                        </a:defRPr>
                      </a:pPr>
                      <a:t>[CATEGORY NAME]</a:t>
                    </a:fld>
                    <a:r>
                      <a:rPr lang="en-US" b="0" baseline="0" dirty="0"/>
                      <a:t>
</a:t>
                    </a:r>
                    <a:fld id="{19018657-62D4-4774-8906-AD9BFF160C6D}" type="PERCENTAGE">
                      <a:rPr lang="en-US" b="1" baseline="0">
                        <a:solidFill>
                          <a:schemeClr val="bg1"/>
                        </a:solidFill>
                      </a:rPr>
                      <a:pPr>
                        <a:defRPr sz="1600">
                          <a:solidFill>
                            <a:schemeClr val="bg1"/>
                          </a:solidFill>
                          <a:latin typeface="Calibri Light" panose="020F0302020204030204" pitchFamily="34" charset="0"/>
                          <a:cs typeface="Calibri Light" panose="020F0302020204030204" pitchFamily="34" charset="0"/>
                        </a:defRPr>
                      </a:pPr>
                      <a:t>[PERCENTAGE]</a:t>
                    </a:fld>
                    <a:endParaRPr lang="en-US" b="0" baseline="0" dirty="0"/>
                  </a:p>
                </c:rich>
              </c:tx>
              <c:spPr>
                <a:solidFill>
                  <a:prstClr val="black"/>
                </a:solidFill>
                <a:ln>
                  <a:solidFill>
                    <a:prstClr val="black"/>
                  </a:solid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1ACA-4224-A872-F4D72F6DC76E}"/>
                </c:ext>
                <c:ext xmlns:c15="http://schemas.microsoft.com/office/drawing/2012/chart" uri="{CE6537A1-D6FC-4f65-9D91-7224C49458BB}">
                  <c15:layout>
                    <c:manualLayout>
                      <c:w val="0.20206244531933512"/>
                      <c:h val="0.20447791164658635"/>
                    </c:manualLayout>
                  </c15:layout>
                  <c15:dlblFieldTable/>
                  <c15:showDataLabelsRange val="0"/>
                </c:ext>
              </c:extLst>
            </c:dLbl>
            <c:dLbl>
              <c:idx val="2"/>
              <c:layout>
                <c:manualLayout>
                  <c:x val="0.22399836238418916"/>
                  <c:y val="0.11523162729658794"/>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Calibri Light" panose="020F0302020204030204" pitchFamily="34" charset="0"/>
                        <a:ea typeface="+mn-ea"/>
                        <a:cs typeface="Calibri Light" panose="020F0302020204030204" pitchFamily="34" charset="0"/>
                      </a:defRPr>
                    </a:pPr>
                    <a:fld id="{E129812F-7F82-4414-97FB-24AA4C151FFA}" type="CATEGORYNAME">
                      <a:rPr lang="en-US" sz="2500" b="1" dirty="0">
                        <a:solidFill>
                          <a:schemeClr val="tx1"/>
                        </a:solidFill>
                        <a:latin typeface="Century Gothic" panose="020B0502020202020204" pitchFamily="34" charset="0"/>
                      </a:rPr>
                      <a:pPr>
                        <a:defRPr sz="1600">
                          <a:solidFill>
                            <a:schemeClr val="bg1"/>
                          </a:solidFill>
                          <a:latin typeface="Calibri Light" panose="020F0302020204030204" pitchFamily="34" charset="0"/>
                          <a:cs typeface="Calibri Light" panose="020F0302020204030204" pitchFamily="34" charset="0"/>
                        </a:defRPr>
                      </a:pPr>
                      <a:t>[CATEGORY NAME]</a:t>
                    </a:fld>
                    <a:r>
                      <a:rPr lang="en-US" baseline="0" dirty="0"/>
                      <a:t>
</a:t>
                    </a:r>
                    <a:fld id="{771C7514-BF15-4C9D-BA38-A2350ABA855A}" type="PERCENTAGE">
                      <a:rPr lang="en-US" b="1" baseline="0" dirty="0">
                        <a:solidFill>
                          <a:schemeClr val="tx1"/>
                        </a:solidFill>
                      </a:rPr>
                      <a:pPr>
                        <a:defRPr sz="1600">
                          <a:solidFill>
                            <a:schemeClr val="bg1"/>
                          </a:solidFill>
                          <a:latin typeface="Calibri Light" panose="020F0302020204030204" pitchFamily="34" charset="0"/>
                          <a:cs typeface="Calibri Light" panose="020F0302020204030204" pitchFamily="34" charset="0"/>
                        </a:defRPr>
                      </a:pPr>
                      <a:t>[PERCENTAGE]</a:t>
                    </a:fld>
                    <a:endParaRPr lang="en-US" baseline="0" dirty="0"/>
                  </a:p>
                </c:rich>
              </c:tx>
              <c:spPr>
                <a:pattFill prst="pct50">
                  <a:fgClr>
                    <a:prstClr val="black"/>
                  </a:fgClr>
                  <a:bgClr>
                    <a:prstClr val="white"/>
                  </a:bgClr>
                </a:pattFill>
                <a:ln>
                  <a:solidFill>
                    <a:prstClr val="black"/>
                  </a:solid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1ACA-4224-A872-F4D72F6DC76E}"/>
                </c:ext>
                <c:ext xmlns:c15="http://schemas.microsoft.com/office/drawing/2012/chart" uri="{CE6537A1-D6FC-4f65-9D91-7224C49458BB}">
                  <c15:layout>
                    <c:manualLayout>
                      <c:w val="0.19304136662404378"/>
                      <c:h val="0.26372916666666668"/>
                    </c:manualLayout>
                  </c15:layout>
                  <c15:dlblFieldTable/>
                  <c15:showDataLabelsRange val="0"/>
                </c:ext>
              </c:extLst>
            </c:dLbl>
            <c:spPr>
              <a:solidFill>
                <a:prstClr val="black"/>
              </a:solidFill>
              <a:ln>
                <a:solidFill>
                  <a:prstClr val="black"/>
                </a:solid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LIFE HAPPENS</c:v>
                </c:pt>
                <c:pt idx="1">
                  <c:v>GENETIC SETPOINT</c:v>
                </c:pt>
                <c:pt idx="2">
                  <c:v>ACTIONS/ THOUGHTS</c:v>
                </c:pt>
              </c:strCache>
            </c:strRef>
          </c:cat>
          <c:val>
            <c:numRef>
              <c:f>Sheet1!$B$2:$B$4</c:f>
              <c:numCache>
                <c:formatCode>0%</c:formatCode>
                <c:ptCount val="3"/>
                <c:pt idx="0">
                  <c:v>0.1</c:v>
                </c:pt>
                <c:pt idx="1">
                  <c:v>0.5</c:v>
                </c:pt>
                <c:pt idx="2">
                  <c:v>0.4</c:v>
                </c:pt>
              </c:numCache>
            </c:numRef>
          </c:val>
          <c:extLst xmlns:c16r2="http://schemas.microsoft.com/office/drawing/2015/06/chart">
            <c:ext xmlns:c16="http://schemas.microsoft.com/office/drawing/2014/chart" uri="{C3380CC4-5D6E-409C-BE32-E72D297353CC}">
              <c16:uniqueId val="{00000000-1ACA-4224-A872-F4D72F6DC76E}"/>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3600" b="0" dirty="0">
                <a:solidFill>
                  <a:schemeClr val="bg1"/>
                </a:solidFill>
                <a:latin typeface="Century Gothic" panose="020B0502020202020204" pitchFamily="34" charset="0"/>
              </a:rPr>
              <a:t>GENES &amp; CIRCUMSTANCES MAY NOT MATTER AS MUCH AS YOU THINK</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76632764654418"/>
          <c:y val="0.30609445656642315"/>
          <c:w val="0.48272911198600177"/>
          <c:h val="0.6939055434335768"/>
        </c:manualLayout>
      </c:layout>
      <c:pieChart>
        <c:varyColors val="1"/>
        <c:ser>
          <c:idx val="0"/>
          <c:order val="0"/>
          <c:tx>
            <c:strRef>
              <c:f>Sheet1!$A$1:$B$1</c:f>
              <c:strCache>
                <c:ptCount val="1"/>
                <c:pt idx="0">
                  <c:v>  Genes and Circumstances Don't Matter as Much as You Think</c:v>
                </c:pt>
              </c:strCache>
            </c:strRef>
          </c:tx>
          <c:dPt>
            <c:idx val="0"/>
            <c:bubble3D val="0"/>
            <c:explosion val="5"/>
            <c:spPr>
              <a:solidFill>
                <a:prstClr val="black"/>
              </a:solidFill>
              <a:ln>
                <a:solidFill>
                  <a:prstClr val="black"/>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1ACA-4224-A872-F4D72F6DC76E}"/>
              </c:ext>
            </c:extLst>
          </c:dPt>
          <c:dPt>
            <c:idx val="1"/>
            <c:bubble3D val="0"/>
            <c:spPr>
              <a:solidFill>
                <a:prstClr val="white"/>
              </a:solidFill>
              <a:ln>
                <a:solidFill>
                  <a:prstClr val="black"/>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1ACA-4224-A872-F4D72F6DC76E}"/>
              </c:ext>
            </c:extLst>
          </c:dPt>
          <c:dPt>
            <c:idx val="2"/>
            <c:bubble3D val="0"/>
            <c:spPr>
              <a:pattFill prst="pct50">
                <a:fgClr>
                  <a:prstClr val="black"/>
                </a:fgClr>
                <a:bgClr>
                  <a:prstClr val="white"/>
                </a:bgClr>
              </a:pattFill>
              <a:ln>
                <a:solidFill>
                  <a:prstClr val="black"/>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4-1ACA-4224-A872-F4D72F6DC76E}"/>
              </c:ext>
            </c:extLst>
          </c:dPt>
          <c:dLbls>
            <c:dLbl>
              <c:idx val="0"/>
              <c:layout>
                <c:manualLayout>
                  <c:x val="-9.2034503499562562E-2"/>
                  <c:y val="0.17568676279922837"/>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Century Gothic" panose="020B0502020202020204" pitchFamily="34" charset="0"/>
                        <a:ea typeface="+mn-ea"/>
                        <a:cs typeface="Calibri Light" panose="020F0302020204030204" pitchFamily="34" charset="0"/>
                      </a:defRPr>
                    </a:pPr>
                    <a:fld id="{5A7BD0BF-69F0-447A-AAE8-87F6C1618D25}" type="CATEGORYNAME">
                      <a:rPr lang="en-US" sz="1800" b="1" smtClean="0">
                        <a:solidFill>
                          <a:schemeClr val="bg1"/>
                        </a:solidFill>
                        <a:latin typeface="Century Gothic" panose="020B0502020202020204" pitchFamily="34" charset="0"/>
                        <a:cs typeface="Calibri Light" panose="020F0302020204030204" pitchFamily="34" charset="0"/>
                      </a:rPr>
                      <a:pPr>
                        <a:defRPr sz="1600">
                          <a:solidFill>
                            <a:schemeClr val="bg1"/>
                          </a:solidFill>
                          <a:latin typeface="Century Gothic" panose="020B0502020202020204" pitchFamily="34" charset="0"/>
                          <a:cs typeface="Calibri Light" panose="020F0302020204030204" pitchFamily="34" charset="0"/>
                        </a:defRPr>
                      </a:pPr>
                      <a:t>[CATEGORY NAME]</a:t>
                    </a:fld>
                    <a:r>
                      <a:rPr lang="en-US" b="1" baseline="0" dirty="0">
                        <a:solidFill>
                          <a:schemeClr val="bg1"/>
                        </a:solidFill>
                        <a:latin typeface="Century Gothic" panose="020B0502020202020204" pitchFamily="34" charset="0"/>
                        <a:cs typeface="Calibri Light" panose="020F0302020204030204" pitchFamily="34" charset="0"/>
                      </a:rPr>
                      <a:t>
</a:t>
                    </a:r>
                    <a:fld id="{A05C833A-37BA-4E46-9FE8-C38735D537CF}" type="PERCENTAGE">
                      <a:rPr lang="en-US" b="1" baseline="0" smtClean="0">
                        <a:solidFill>
                          <a:schemeClr val="bg1"/>
                        </a:solidFill>
                        <a:latin typeface="Century Gothic" panose="020B0502020202020204" pitchFamily="34" charset="0"/>
                        <a:cs typeface="Calibri Light" panose="020F0302020204030204" pitchFamily="34" charset="0"/>
                      </a:rPr>
                      <a:pPr>
                        <a:defRPr sz="1600">
                          <a:solidFill>
                            <a:schemeClr val="bg1"/>
                          </a:solidFill>
                          <a:latin typeface="Century Gothic" panose="020B0502020202020204" pitchFamily="34" charset="0"/>
                          <a:cs typeface="Calibri Light" panose="020F0302020204030204" pitchFamily="34" charset="0"/>
                        </a:defRPr>
                      </a:pPr>
                      <a:t>[PERCENTAGE]</a:t>
                    </a:fld>
                    <a:endParaRPr lang="en-US" b="1" baseline="0" dirty="0">
                      <a:solidFill>
                        <a:schemeClr val="bg1"/>
                      </a:solidFill>
                      <a:latin typeface="Century Gothic" panose="020B0502020202020204" pitchFamily="34" charset="0"/>
                      <a:cs typeface="Calibri Light" panose="020F0302020204030204" pitchFamily="34" charset="0"/>
                    </a:endParaRPr>
                  </a:p>
                </c:rich>
              </c:tx>
              <c:spPr>
                <a:solidFill>
                  <a:prstClr val="black"/>
                </a:solidFill>
                <a:ln>
                  <a:solidFill>
                    <a:prstClr val="black"/>
                  </a:solid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Century Gothic" panose="020B0502020202020204" pitchFamily="34" charset="0"/>
                      <a:ea typeface="+mn-ea"/>
                      <a:cs typeface="Calibri Light" panose="020F0302020204030204" pitchFamily="34" charset="0"/>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1ACA-4224-A872-F4D72F6DC76E}"/>
                </c:ext>
                <c:ext xmlns:c15="http://schemas.microsoft.com/office/drawing/2012/chart" uri="{CE6537A1-D6FC-4f65-9D91-7224C49458BB}">
                  <c15:layout>
                    <c:manualLayout>
                      <c:w val="0.14462245103977384"/>
                      <c:h val="0.15845833333333331"/>
                    </c:manualLayout>
                  </c15:layout>
                  <c15:dlblFieldTable/>
                  <c15:showDataLabelsRange val="0"/>
                </c:ext>
              </c:extLst>
            </c:dLbl>
            <c:dLbl>
              <c:idx val="1"/>
              <c:layout>
                <c:manualLayout>
                  <c:x val="-0.18268361767279101"/>
                  <c:y val="-0.18723966733074035"/>
                </c:manualLayout>
              </c:layout>
              <c:tx>
                <c:rich>
                  <a:bodyPr/>
                  <a:lstStyle/>
                  <a:p>
                    <a:fld id="{9018B990-10C7-4FF3-8BE1-9B4791C0222A}" type="CATEGORYNAME">
                      <a:rPr lang="en-US" sz="2500" b="1">
                        <a:solidFill>
                          <a:schemeClr val="bg1"/>
                        </a:solidFill>
                        <a:latin typeface="Century Gothic" panose="020B0502020202020204" pitchFamily="34" charset="0"/>
                      </a:rPr>
                      <a:pPr/>
                      <a:t>[CATEGORY NAME]</a:t>
                    </a:fld>
                    <a:r>
                      <a:rPr lang="en-US" b="0" baseline="0" dirty="0"/>
                      <a:t>
</a:t>
                    </a:r>
                    <a:fld id="{19018657-62D4-4774-8906-AD9BFF160C6D}" type="PERCENTAGE">
                      <a:rPr lang="en-US" b="1" baseline="0">
                        <a:solidFill>
                          <a:schemeClr val="bg1"/>
                        </a:solidFill>
                      </a:rPr>
                      <a:pPr/>
                      <a:t>[PERCENTAGE]</a:t>
                    </a:fld>
                    <a:endParaRPr lang="en-US" b="0" baseline="0" dirty="0"/>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1ACA-4224-A872-F4D72F6DC76E}"/>
                </c:ext>
                <c:ext xmlns:c15="http://schemas.microsoft.com/office/drawing/2012/chart" uri="{CE6537A1-D6FC-4f65-9D91-7224C49458BB}">
                  <c15:layout/>
                  <c15:dlblFieldTable/>
                  <c15:showDataLabelsRange val="0"/>
                </c:ext>
              </c:extLst>
            </c:dLbl>
            <c:dLbl>
              <c:idx val="2"/>
              <c:layout>
                <c:manualLayout>
                  <c:x val="0.22399836238418916"/>
                  <c:y val="0.11523162729658794"/>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Calibri Light" panose="020F0302020204030204" pitchFamily="34" charset="0"/>
                        <a:ea typeface="+mn-ea"/>
                        <a:cs typeface="Calibri Light" panose="020F0302020204030204" pitchFamily="34" charset="0"/>
                      </a:defRPr>
                    </a:pPr>
                    <a:fld id="{E129812F-7F82-4414-97FB-24AA4C151FFA}" type="CATEGORYNAME">
                      <a:rPr lang="en-US" sz="2500" dirty="0">
                        <a:solidFill>
                          <a:schemeClr val="tx1"/>
                        </a:solidFill>
                        <a:latin typeface="Century Gothic" panose="020B0502020202020204" pitchFamily="34" charset="0"/>
                      </a:rPr>
                      <a:pPr>
                        <a:defRPr sz="1600">
                          <a:solidFill>
                            <a:schemeClr val="bg1"/>
                          </a:solidFill>
                          <a:latin typeface="Calibri Light" panose="020F0302020204030204" pitchFamily="34" charset="0"/>
                          <a:cs typeface="Calibri Light" panose="020F0302020204030204" pitchFamily="34" charset="0"/>
                        </a:defRPr>
                      </a:pPr>
                      <a:t>[CATEGORY NAME]</a:t>
                    </a:fld>
                    <a:r>
                      <a:rPr lang="en-US" baseline="0" dirty="0"/>
                      <a:t>
</a:t>
                    </a:r>
                    <a:fld id="{771C7514-BF15-4C9D-BA38-A2350ABA855A}" type="PERCENTAGE">
                      <a:rPr lang="en-US" b="1" baseline="0" dirty="0">
                        <a:solidFill>
                          <a:schemeClr val="tx1"/>
                        </a:solidFill>
                      </a:rPr>
                      <a:pPr>
                        <a:defRPr sz="1600">
                          <a:solidFill>
                            <a:schemeClr val="bg1"/>
                          </a:solidFill>
                          <a:latin typeface="Calibri Light" panose="020F0302020204030204" pitchFamily="34" charset="0"/>
                          <a:cs typeface="Calibri Light" panose="020F0302020204030204" pitchFamily="34" charset="0"/>
                        </a:defRPr>
                      </a:pPr>
                      <a:t>[PERCENTAGE]</a:t>
                    </a:fld>
                    <a:endParaRPr lang="en-US" baseline="0" dirty="0"/>
                  </a:p>
                </c:rich>
              </c:tx>
              <c:spPr>
                <a:pattFill prst="pct50">
                  <a:fgClr>
                    <a:prstClr val="black"/>
                  </a:fgClr>
                  <a:bgClr>
                    <a:prstClr val="white"/>
                  </a:bgClr>
                </a:pattFill>
                <a:ln>
                  <a:solidFill>
                    <a:prstClr val="black"/>
                  </a:solid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1ACA-4224-A872-F4D72F6DC76E}"/>
                </c:ext>
                <c:ext xmlns:c15="http://schemas.microsoft.com/office/drawing/2012/chart" uri="{CE6537A1-D6FC-4f65-9D91-7224C49458BB}">
                  <c15:layout>
                    <c:manualLayout>
                      <c:w val="0.19304136662404378"/>
                      <c:h val="0.26372916666666668"/>
                    </c:manualLayout>
                  </c15:layout>
                  <c15:dlblFieldTable/>
                  <c15:showDataLabelsRange val="0"/>
                </c:ext>
              </c:extLst>
            </c:dLbl>
            <c:spPr>
              <a:solidFill>
                <a:prstClr val="black"/>
              </a:solidFill>
              <a:ln>
                <a:solidFill>
                  <a:prstClr val="black"/>
                </a:solid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LIFE HAPPENS</c:v>
                </c:pt>
                <c:pt idx="1">
                  <c:v>GENETIC SETPOINT</c:v>
                </c:pt>
                <c:pt idx="2">
                  <c:v>ACTIONS/ THOUGHTS</c:v>
                </c:pt>
              </c:strCache>
            </c:strRef>
          </c:cat>
          <c:val>
            <c:numRef>
              <c:f>Sheet1!$B$2:$B$4</c:f>
              <c:numCache>
                <c:formatCode>0%</c:formatCode>
                <c:ptCount val="3"/>
                <c:pt idx="0">
                  <c:v>0.1</c:v>
                </c:pt>
                <c:pt idx="1">
                  <c:v>0.5</c:v>
                </c:pt>
                <c:pt idx="2">
                  <c:v>0.4</c:v>
                </c:pt>
              </c:numCache>
            </c:numRef>
          </c:val>
          <c:extLst xmlns:c16r2="http://schemas.microsoft.com/office/drawing/2015/06/chart">
            <c:ext xmlns:c16="http://schemas.microsoft.com/office/drawing/2014/chart" uri="{C3380CC4-5D6E-409C-BE32-E72D297353CC}">
              <c16:uniqueId val="{00000000-1ACA-4224-A872-F4D72F6DC76E}"/>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8" tIns="45719" rIns="91438" bIns="45719" rtlCol="0"/>
          <a:lstStyle>
            <a:lvl1pPr algn="l">
              <a:defRPr sz="1200"/>
            </a:lvl1pPr>
          </a:lstStyle>
          <a:p>
            <a:r>
              <a:rPr lang="en-US" dirty="0" smtClean="0"/>
              <a:t>XSI 2019	Skill of Living Well</a:t>
            </a:r>
          </a:p>
          <a:p>
            <a:r>
              <a:rPr lang="en-US" dirty="0"/>
              <a:t>	</a:t>
            </a:r>
            <a:r>
              <a:rPr lang="en-US" dirty="0" smtClean="0"/>
              <a:t>Conrad Hilario</a:t>
            </a:r>
            <a:endParaRPr lang="en-US" dirty="0"/>
          </a:p>
        </p:txBody>
      </p:sp>
      <p:sp>
        <p:nvSpPr>
          <p:cNvPr id="3" name="Date Placeholder 2"/>
          <p:cNvSpPr>
            <a:spLocks noGrp="1"/>
          </p:cNvSpPr>
          <p:nvPr>
            <p:ph type="dt" sz="quarter" idx="1"/>
          </p:nvPr>
        </p:nvSpPr>
        <p:spPr>
          <a:xfrm>
            <a:off x="3884614" y="0"/>
            <a:ext cx="2971800" cy="458788"/>
          </a:xfrm>
          <a:prstGeom prst="rect">
            <a:avLst/>
          </a:prstGeom>
        </p:spPr>
        <p:txBody>
          <a:bodyPr vert="horz" lIns="91438" tIns="45719" rIns="91438" bIns="45719" rtlCol="0"/>
          <a:lstStyle>
            <a:lvl1pPr algn="r">
              <a:defRPr sz="1200"/>
            </a:lvl1pPr>
          </a:lstStyle>
          <a:p>
            <a:fld id="{61792829-F904-4549-A1CC-C6B6E165CF98}" type="datetimeFigureOut">
              <a:rPr lang="en-US" smtClean="0"/>
              <a:t>7/13/2019</a:t>
            </a:fld>
            <a:endParaRPr lang="en-US"/>
          </a:p>
        </p:txBody>
      </p:sp>
      <p:sp>
        <p:nvSpPr>
          <p:cNvPr id="4" name="Footer Placeholder 3"/>
          <p:cNvSpPr>
            <a:spLocks noGrp="1"/>
          </p:cNvSpPr>
          <p:nvPr>
            <p:ph type="ftr" sz="quarter" idx="2"/>
          </p:nvPr>
        </p:nvSpPr>
        <p:spPr>
          <a:xfrm>
            <a:off x="0" y="8685214"/>
            <a:ext cx="2971800" cy="458787"/>
          </a:xfrm>
          <a:prstGeom prst="rect">
            <a:avLst/>
          </a:prstGeom>
        </p:spPr>
        <p:txBody>
          <a:bodyPr vert="horz" lIns="91438" tIns="45719" rIns="91438" bIns="45719" rtlCol="0" anchor="b"/>
          <a:lstStyle>
            <a:lvl1pPr algn="l">
              <a:defRPr sz="1200"/>
            </a:lvl1pPr>
          </a:lstStyle>
          <a:p>
            <a:endParaRPr lang="en-US"/>
          </a:p>
        </p:txBody>
      </p:sp>
      <p:sp>
        <p:nvSpPr>
          <p:cNvPr id="5" name="Slide Number Placeholder 4"/>
          <p:cNvSpPr>
            <a:spLocks noGrp="1"/>
          </p:cNvSpPr>
          <p:nvPr>
            <p:ph type="sldNum" sz="quarter" idx="3"/>
          </p:nvPr>
        </p:nvSpPr>
        <p:spPr>
          <a:xfrm>
            <a:off x="3884614" y="8685214"/>
            <a:ext cx="2971800" cy="458787"/>
          </a:xfrm>
          <a:prstGeom prst="rect">
            <a:avLst/>
          </a:prstGeom>
        </p:spPr>
        <p:txBody>
          <a:bodyPr vert="horz" lIns="91438" tIns="45719" rIns="91438" bIns="45719" rtlCol="0" anchor="b"/>
          <a:lstStyle>
            <a:lvl1pPr algn="r">
              <a:defRPr sz="1200"/>
            </a:lvl1pPr>
          </a:lstStyle>
          <a:p>
            <a:fld id="{CF24016C-DAC6-43F8-AF81-406510169B36}" type="slidenum">
              <a:rPr lang="en-US" smtClean="0"/>
              <a:t>‹#›</a:t>
            </a:fld>
            <a:endParaRPr lang="en-US"/>
          </a:p>
        </p:txBody>
      </p:sp>
    </p:spTree>
    <p:extLst>
      <p:ext uri="{BB962C8B-B14F-4D97-AF65-F5344CB8AC3E}">
        <p14:creationId xmlns:p14="http://schemas.microsoft.com/office/powerpoint/2010/main" val="2629557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38" tIns="45719" rIns="91438" bIns="45719" numCol="1" anchor="t"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1027" name="Rectangle 3"/>
          <p:cNvSpPr>
            <a:spLocks noGrp="1" noChangeArrowheads="1"/>
          </p:cNvSpPr>
          <p:nvPr>
            <p:ph type="dt" idx="1"/>
          </p:nvPr>
        </p:nvSpPr>
        <p:spPr bwMode="auto">
          <a:xfrm>
            <a:off x="3886201" y="0"/>
            <a:ext cx="2971800" cy="457200"/>
          </a:xfrm>
          <a:prstGeom prst="rect">
            <a:avLst/>
          </a:prstGeom>
          <a:noFill/>
          <a:ln w="9525">
            <a:noFill/>
            <a:miter lim="800000"/>
            <a:headEnd/>
            <a:tailEnd/>
          </a:ln>
        </p:spPr>
        <p:txBody>
          <a:bodyPr vert="horz" wrap="square" lIns="91438" tIns="45719" rIns="91438" bIns="45719" numCol="1" anchor="t"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38" tIns="45719" rIns="91438" bIns="457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38" tIns="45719" rIns="91438" bIns="45719" numCol="1" anchor="b"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1031" name="Rectangle 7"/>
          <p:cNvSpPr>
            <a:spLocks noGrp="1" noChangeArrowheads="1"/>
          </p:cNvSpPr>
          <p:nvPr>
            <p:ph type="sldNum" sz="quarter" idx="5"/>
          </p:nvPr>
        </p:nvSpPr>
        <p:spPr bwMode="auto">
          <a:xfrm>
            <a:off x="3886201" y="8686800"/>
            <a:ext cx="2971800" cy="457200"/>
          </a:xfrm>
          <a:prstGeom prst="rect">
            <a:avLst/>
          </a:prstGeom>
          <a:noFill/>
          <a:ln w="9525">
            <a:noFill/>
            <a:miter lim="800000"/>
            <a:headEnd/>
            <a:tailEnd/>
          </a:ln>
        </p:spPr>
        <p:txBody>
          <a:bodyPr vert="horz" wrap="square" lIns="91438" tIns="45719" rIns="91438" bIns="45719" numCol="1" anchor="b"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fld id="{1696978B-A236-B943-B34D-431BF05F63D6}" type="slidenum">
              <a:rPr lang="en-US"/>
              <a:pPr>
                <a:defRPr/>
              </a:pPr>
              <a:t>‹#›</a:t>
            </a:fld>
            <a:endParaRPr lang="en-US" dirty="0"/>
          </a:p>
        </p:txBody>
      </p:sp>
    </p:spTree>
    <p:extLst>
      <p:ext uri="{BB962C8B-B14F-4D97-AF65-F5344CB8AC3E}">
        <p14:creationId xmlns:p14="http://schemas.microsoft.com/office/powerpoint/2010/main" val="3676463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2</a:t>
            </a:fld>
            <a:endParaRPr lang="en-US" dirty="0"/>
          </a:p>
        </p:txBody>
      </p:sp>
    </p:spTree>
    <p:extLst>
      <p:ext uri="{BB962C8B-B14F-4D97-AF65-F5344CB8AC3E}">
        <p14:creationId xmlns:p14="http://schemas.microsoft.com/office/powerpoint/2010/main" val="2524268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11</a:t>
            </a:fld>
            <a:endParaRPr lang="en-US" dirty="0"/>
          </a:p>
        </p:txBody>
      </p:sp>
    </p:spTree>
    <p:extLst>
      <p:ext uri="{BB962C8B-B14F-4D97-AF65-F5344CB8AC3E}">
        <p14:creationId xmlns:p14="http://schemas.microsoft.com/office/powerpoint/2010/main" val="3829798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12</a:t>
            </a:fld>
            <a:endParaRPr lang="en-US" dirty="0"/>
          </a:p>
        </p:txBody>
      </p:sp>
    </p:spTree>
    <p:extLst>
      <p:ext uri="{BB962C8B-B14F-4D97-AF65-F5344CB8AC3E}">
        <p14:creationId xmlns:p14="http://schemas.microsoft.com/office/powerpoint/2010/main" val="2052382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13</a:t>
            </a:fld>
            <a:endParaRPr lang="en-US" dirty="0"/>
          </a:p>
        </p:txBody>
      </p:sp>
    </p:spTree>
    <p:extLst>
      <p:ext uri="{BB962C8B-B14F-4D97-AF65-F5344CB8AC3E}">
        <p14:creationId xmlns:p14="http://schemas.microsoft.com/office/powerpoint/2010/main" val="1498183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14</a:t>
            </a:fld>
            <a:endParaRPr lang="en-US" dirty="0"/>
          </a:p>
        </p:txBody>
      </p:sp>
    </p:spTree>
    <p:extLst>
      <p:ext uri="{BB962C8B-B14F-4D97-AF65-F5344CB8AC3E}">
        <p14:creationId xmlns:p14="http://schemas.microsoft.com/office/powerpoint/2010/main" val="670250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15</a:t>
            </a:fld>
            <a:endParaRPr lang="en-US" dirty="0"/>
          </a:p>
        </p:txBody>
      </p:sp>
    </p:spTree>
    <p:extLst>
      <p:ext uri="{BB962C8B-B14F-4D97-AF65-F5344CB8AC3E}">
        <p14:creationId xmlns:p14="http://schemas.microsoft.com/office/powerpoint/2010/main" val="2046024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16</a:t>
            </a:fld>
            <a:endParaRPr lang="en-US" dirty="0"/>
          </a:p>
        </p:txBody>
      </p:sp>
    </p:spTree>
    <p:extLst>
      <p:ext uri="{BB962C8B-B14F-4D97-AF65-F5344CB8AC3E}">
        <p14:creationId xmlns:p14="http://schemas.microsoft.com/office/powerpoint/2010/main" val="598039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17</a:t>
            </a:fld>
            <a:endParaRPr lang="en-US" dirty="0"/>
          </a:p>
        </p:txBody>
      </p:sp>
    </p:spTree>
    <p:extLst>
      <p:ext uri="{BB962C8B-B14F-4D97-AF65-F5344CB8AC3E}">
        <p14:creationId xmlns:p14="http://schemas.microsoft.com/office/powerpoint/2010/main" val="3007529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18</a:t>
            </a:fld>
            <a:endParaRPr lang="en-US" dirty="0"/>
          </a:p>
        </p:txBody>
      </p:sp>
    </p:spTree>
    <p:extLst>
      <p:ext uri="{BB962C8B-B14F-4D97-AF65-F5344CB8AC3E}">
        <p14:creationId xmlns:p14="http://schemas.microsoft.com/office/powerpoint/2010/main" val="2265771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19</a:t>
            </a:fld>
            <a:endParaRPr lang="en-US" dirty="0"/>
          </a:p>
        </p:txBody>
      </p:sp>
    </p:spTree>
    <p:extLst>
      <p:ext uri="{BB962C8B-B14F-4D97-AF65-F5344CB8AC3E}">
        <p14:creationId xmlns:p14="http://schemas.microsoft.com/office/powerpoint/2010/main" val="2271948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20</a:t>
            </a:fld>
            <a:endParaRPr lang="en-US" dirty="0"/>
          </a:p>
        </p:txBody>
      </p:sp>
    </p:spTree>
    <p:extLst>
      <p:ext uri="{BB962C8B-B14F-4D97-AF65-F5344CB8AC3E}">
        <p14:creationId xmlns:p14="http://schemas.microsoft.com/office/powerpoint/2010/main" val="65864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3</a:t>
            </a:fld>
            <a:endParaRPr lang="en-US" dirty="0"/>
          </a:p>
        </p:txBody>
      </p:sp>
    </p:spTree>
    <p:extLst>
      <p:ext uri="{BB962C8B-B14F-4D97-AF65-F5344CB8AC3E}">
        <p14:creationId xmlns:p14="http://schemas.microsoft.com/office/powerpoint/2010/main" val="419632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21</a:t>
            </a:fld>
            <a:endParaRPr lang="en-US" dirty="0"/>
          </a:p>
        </p:txBody>
      </p:sp>
    </p:spTree>
    <p:extLst>
      <p:ext uri="{BB962C8B-B14F-4D97-AF65-F5344CB8AC3E}">
        <p14:creationId xmlns:p14="http://schemas.microsoft.com/office/powerpoint/2010/main" val="3765708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22</a:t>
            </a:fld>
            <a:endParaRPr lang="en-US" dirty="0"/>
          </a:p>
        </p:txBody>
      </p:sp>
    </p:spTree>
    <p:extLst>
      <p:ext uri="{BB962C8B-B14F-4D97-AF65-F5344CB8AC3E}">
        <p14:creationId xmlns:p14="http://schemas.microsoft.com/office/powerpoint/2010/main" val="2770584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23</a:t>
            </a:fld>
            <a:endParaRPr lang="en-US" dirty="0"/>
          </a:p>
        </p:txBody>
      </p:sp>
    </p:spTree>
    <p:extLst>
      <p:ext uri="{BB962C8B-B14F-4D97-AF65-F5344CB8AC3E}">
        <p14:creationId xmlns:p14="http://schemas.microsoft.com/office/powerpoint/2010/main" val="3674574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24</a:t>
            </a:fld>
            <a:endParaRPr lang="en-US" dirty="0"/>
          </a:p>
        </p:txBody>
      </p:sp>
    </p:spTree>
    <p:extLst>
      <p:ext uri="{BB962C8B-B14F-4D97-AF65-F5344CB8AC3E}">
        <p14:creationId xmlns:p14="http://schemas.microsoft.com/office/powerpoint/2010/main" val="2926532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25</a:t>
            </a:fld>
            <a:endParaRPr lang="en-US" dirty="0"/>
          </a:p>
        </p:txBody>
      </p:sp>
    </p:spTree>
    <p:extLst>
      <p:ext uri="{BB962C8B-B14F-4D97-AF65-F5344CB8AC3E}">
        <p14:creationId xmlns:p14="http://schemas.microsoft.com/office/powerpoint/2010/main" val="3853223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26</a:t>
            </a:fld>
            <a:endParaRPr lang="en-US" dirty="0"/>
          </a:p>
        </p:txBody>
      </p:sp>
    </p:spTree>
    <p:extLst>
      <p:ext uri="{BB962C8B-B14F-4D97-AF65-F5344CB8AC3E}">
        <p14:creationId xmlns:p14="http://schemas.microsoft.com/office/powerpoint/2010/main" val="3849587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27</a:t>
            </a:fld>
            <a:endParaRPr lang="en-US" dirty="0"/>
          </a:p>
        </p:txBody>
      </p:sp>
    </p:spTree>
    <p:extLst>
      <p:ext uri="{BB962C8B-B14F-4D97-AF65-F5344CB8AC3E}">
        <p14:creationId xmlns:p14="http://schemas.microsoft.com/office/powerpoint/2010/main" val="1822016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37</a:t>
            </a:fld>
            <a:endParaRPr lang="en-US" dirty="0"/>
          </a:p>
        </p:txBody>
      </p:sp>
    </p:spTree>
    <p:extLst>
      <p:ext uri="{BB962C8B-B14F-4D97-AF65-F5344CB8AC3E}">
        <p14:creationId xmlns:p14="http://schemas.microsoft.com/office/powerpoint/2010/main" val="3691452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40</a:t>
            </a:fld>
            <a:endParaRPr lang="en-US" dirty="0"/>
          </a:p>
        </p:txBody>
      </p:sp>
    </p:spTree>
    <p:extLst>
      <p:ext uri="{BB962C8B-B14F-4D97-AF65-F5344CB8AC3E}">
        <p14:creationId xmlns:p14="http://schemas.microsoft.com/office/powerpoint/2010/main" val="2202985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41</a:t>
            </a:fld>
            <a:endParaRPr lang="en-US" dirty="0"/>
          </a:p>
        </p:txBody>
      </p:sp>
    </p:spTree>
    <p:extLst>
      <p:ext uri="{BB962C8B-B14F-4D97-AF65-F5344CB8AC3E}">
        <p14:creationId xmlns:p14="http://schemas.microsoft.com/office/powerpoint/2010/main" val="3890661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4</a:t>
            </a:fld>
            <a:endParaRPr lang="en-US" dirty="0"/>
          </a:p>
        </p:txBody>
      </p:sp>
    </p:spTree>
    <p:extLst>
      <p:ext uri="{BB962C8B-B14F-4D97-AF65-F5344CB8AC3E}">
        <p14:creationId xmlns:p14="http://schemas.microsoft.com/office/powerpoint/2010/main" val="2096760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42</a:t>
            </a:fld>
            <a:endParaRPr lang="en-US" dirty="0"/>
          </a:p>
        </p:txBody>
      </p:sp>
    </p:spTree>
    <p:extLst>
      <p:ext uri="{BB962C8B-B14F-4D97-AF65-F5344CB8AC3E}">
        <p14:creationId xmlns:p14="http://schemas.microsoft.com/office/powerpoint/2010/main" val="3802000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43</a:t>
            </a:fld>
            <a:endParaRPr lang="en-US" dirty="0"/>
          </a:p>
        </p:txBody>
      </p:sp>
    </p:spTree>
    <p:extLst>
      <p:ext uri="{BB962C8B-B14F-4D97-AF65-F5344CB8AC3E}">
        <p14:creationId xmlns:p14="http://schemas.microsoft.com/office/powerpoint/2010/main" val="1182788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44</a:t>
            </a:fld>
            <a:endParaRPr lang="en-US" dirty="0"/>
          </a:p>
        </p:txBody>
      </p:sp>
    </p:spTree>
    <p:extLst>
      <p:ext uri="{BB962C8B-B14F-4D97-AF65-F5344CB8AC3E}">
        <p14:creationId xmlns:p14="http://schemas.microsoft.com/office/powerpoint/2010/main" val="4091560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46</a:t>
            </a:fld>
            <a:endParaRPr lang="en-US" dirty="0"/>
          </a:p>
        </p:txBody>
      </p:sp>
    </p:spTree>
    <p:extLst>
      <p:ext uri="{BB962C8B-B14F-4D97-AF65-F5344CB8AC3E}">
        <p14:creationId xmlns:p14="http://schemas.microsoft.com/office/powerpoint/2010/main" val="4214343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47</a:t>
            </a:fld>
            <a:endParaRPr lang="en-US" dirty="0"/>
          </a:p>
        </p:txBody>
      </p:sp>
    </p:spTree>
    <p:extLst>
      <p:ext uri="{BB962C8B-B14F-4D97-AF65-F5344CB8AC3E}">
        <p14:creationId xmlns:p14="http://schemas.microsoft.com/office/powerpoint/2010/main" val="1702015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48</a:t>
            </a:fld>
            <a:endParaRPr lang="en-US" dirty="0"/>
          </a:p>
        </p:txBody>
      </p:sp>
    </p:spTree>
    <p:extLst>
      <p:ext uri="{BB962C8B-B14F-4D97-AF65-F5344CB8AC3E}">
        <p14:creationId xmlns:p14="http://schemas.microsoft.com/office/powerpoint/2010/main" val="146323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5</a:t>
            </a:fld>
            <a:endParaRPr lang="en-US" dirty="0"/>
          </a:p>
        </p:txBody>
      </p:sp>
    </p:spTree>
    <p:extLst>
      <p:ext uri="{BB962C8B-B14F-4D97-AF65-F5344CB8AC3E}">
        <p14:creationId xmlns:p14="http://schemas.microsoft.com/office/powerpoint/2010/main" val="2486907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6</a:t>
            </a:fld>
            <a:endParaRPr lang="en-US" dirty="0"/>
          </a:p>
        </p:txBody>
      </p:sp>
    </p:spTree>
    <p:extLst>
      <p:ext uri="{BB962C8B-B14F-4D97-AF65-F5344CB8AC3E}">
        <p14:creationId xmlns:p14="http://schemas.microsoft.com/office/powerpoint/2010/main" val="674636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7</a:t>
            </a:fld>
            <a:endParaRPr lang="en-US" dirty="0"/>
          </a:p>
        </p:txBody>
      </p:sp>
    </p:spTree>
    <p:extLst>
      <p:ext uri="{BB962C8B-B14F-4D97-AF65-F5344CB8AC3E}">
        <p14:creationId xmlns:p14="http://schemas.microsoft.com/office/powerpoint/2010/main" val="424506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8</a:t>
            </a:fld>
            <a:endParaRPr lang="en-US" dirty="0"/>
          </a:p>
        </p:txBody>
      </p:sp>
    </p:spTree>
    <p:extLst>
      <p:ext uri="{BB962C8B-B14F-4D97-AF65-F5344CB8AC3E}">
        <p14:creationId xmlns:p14="http://schemas.microsoft.com/office/powerpoint/2010/main" val="677162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9</a:t>
            </a:fld>
            <a:endParaRPr lang="en-US" dirty="0"/>
          </a:p>
        </p:txBody>
      </p:sp>
    </p:spTree>
    <p:extLst>
      <p:ext uri="{BB962C8B-B14F-4D97-AF65-F5344CB8AC3E}">
        <p14:creationId xmlns:p14="http://schemas.microsoft.com/office/powerpoint/2010/main" val="1359432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96978B-A236-B943-B34D-431BF05F63D6}" type="slidenum">
              <a:rPr lang="en-US" smtClean="0"/>
              <a:pPr>
                <a:defRPr/>
              </a:pPr>
              <a:t>10</a:t>
            </a:fld>
            <a:endParaRPr lang="en-US" dirty="0"/>
          </a:p>
        </p:txBody>
      </p:sp>
    </p:spTree>
    <p:extLst>
      <p:ext uri="{BB962C8B-B14F-4D97-AF65-F5344CB8AC3E}">
        <p14:creationId xmlns:p14="http://schemas.microsoft.com/office/powerpoint/2010/main" val="206152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BD545E2-D7C3-4F9F-B0C1-5F7BBEEABB69}" type="datetimeFigureOut">
              <a:rPr lang="en-US">
                <a:solidFill>
                  <a:prstClr val="black">
                    <a:tint val="75000"/>
                  </a:prstClr>
                </a:solidFill>
              </a:rPr>
              <a:pPr>
                <a:defRPr/>
              </a:pPr>
              <a:t>7/13/2019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CFDC4F-BA6F-439F-8357-D2276933A3A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F00964-9868-43BD-9E30-288DDB481615}" type="datetimeFigureOut">
              <a:rPr lang="en-US">
                <a:solidFill>
                  <a:prstClr val="black">
                    <a:tint val="75000"/>
                  </a:prstClr>
                </a:solidFill>
              </a:rPr>
              <a:pPr>
                <a:defRPr/>
              </a:pPr>
              <a:t>7/13/2019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6F4D1FD-880C-446E-B7A1-76160895A6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970723-F931-4C67-9945-C61D1A77393D}" type="datetimeFigureOut">
              <a:rPr lang="en-US">
                <a:solidFill>
                  <a:prstClr val="black">
                    <a:tint val="75000"/>
                  </a:prstClr>
                </a:solidFill>
              </a:rPr>
              <a:pPr>
                <a:defRPr/>
              </a:pPr>
              <a:t>7/13/2019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BA62B7-955F-4FA4-ACB9-13EC1D62105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01012F8-1818-4B15-AE15-8364AD8EFC80}" type="datetimeFigureOut">
              <a:rPr lang="en-US">
                <a:solidFill>
                  <a:prstClr val="black">
                    <a:tint val="75000"/>
                  </a:prstClr>
                </a:solidFill>
              </a:rPr>
              <a:pPr>
                <a:defRPr/>
              </a:pPr>
              <a:t>7/13/2019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DD5BFE-1BC4-45CE-BCF7-3645720F620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6472D7-EFFF-4A53-A8F3-CBD4E14CA01D}" type="datetimeFigureOut">
              <a:rPr lang="en-US">
                <a:solidFill>
                  <a:prstClr val="black">
                    <a:tint val="75000"/>
                  </a:prstClr>
                </a:solidFill>
              </a:rPr>
              <a:pPr>
                <a:defRPr/>
              </a:pPr>
              <a:t>7/13/2019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EF4CC6-6356-40CC-B26F-2C27E8EC3F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9E11A7B-5F24-4BD3-ACE8-6D2F461FA26F}" type="datetimeFigureOut">
              <a:rPr lang="en-US">
                <a:solidFill>
                  <a:prstClr val="black">
                    <a:tint val="75000"/>
                  </a:prstClr>
                </a:solidFill>
              </a:rPr>
              <a:pPr>
                <a:defRPr/>
              </a:pPr>
              <a:t>7/13/2019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64983F-46D1-4A47-A8E2-A26E8B93F58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1C17D2A-C336-41B7-9D9F-FB8C29BD02AB}" type="datetimeFigureOut">
              <a:rPr lang="en-US">
                <a:solidFill>
                  <a:prstClr val="black">
                    <a:tint val="75000"/>
                  </a:prstClr>
                </a:solidFill>
              </a:rPr>
              <a:pPr>
                <a:defRPr/>
              </a:pPr>
              <a:t>7/13/2019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686286-07CA-409D-BAF3-BD6762D50E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95EBA25-288D-42F6-A67D-362DC66EA9E7}" type="datetimeFigureOut">
              <a:rPr lang="en-US">
                <a:solidFill>
                  <a:prstClr val="black">
                    <a:tint val="75000"/>
                  </a:prstClr>
                </a:solidFill>
              </a:rPr>
              <a:pPr>
                <a:defRPr/>
              </a:pPr>
              <a:t>7/13/2019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0660708-9175-4931-A978-FF1FE67D3B6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1C3DC6-7158-4037-A418-41D8C46D33E6}" type="datetimeFigureOut">
              <a:rPr lang="en-US">
                <a:solidFill>
                  <a:prstClr val="black">
                    <a:tint val="75000"/>
                  </a:prstClr>
                </a:solidFill>
              </a:rPr>
              <a:pPr>
                <a:defRPr/>
              </a:pPr>
              <a:t>7/13/2019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734EA45-91D8-4E63-85BD-95D9321E924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566A1B-44E1-446A-A043-E7D16061A2DE}" type="datetimeFigureOut">
              <a:rPr lang="en-US">
                <a:solidFill>
                  <a:prstClr val="black">
                    <a:tint val="75000"/>
                  </a:prstClr>
                </a:solidFill>
              </a:rPr>
              <a:pPr>
                <a:defRPr/>
              </a:pPr>
              <a:t>7/13/2019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8B6C2FB-1C16-4A89-A48D-5FDEDA99ACD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848B08-ABFE-491B-919B-E650DE7C0C0E}" type="datetimeFigureOut">
              <a:rPr lang="en-US">
                <a:solidFill>
                  <a:prstClr val="black">
                    <a:tint val="75000"/>
                  </a:prstClr>
                </a:solidFill>
              </a:rPr>
              <a:pPr>
                <a:defRPr/>
              </a:pPr>
              <a:t>7/13/2019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C31A9D-22BA-4DDF-B209-93F4221DF16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FDAFB93-9BCD-4A7A-A361-882F41969D13}" type="datetimeFigureOut">
              <a:rPr lang="en-US">
                <a:solidFill>
                  <a:prstClr val="black">
                    <a:tint val="75000"/>
                  </a:prstClr>
                </a:solidFill>
              </a:rPr>
              <a:pPr>
                <a:defRPr/>
              </a:pPr>
              <a:t>7/13/2019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A7FC07A-240C-468B-943B-D4EB121898D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684" r:id="rId1"/>
    <p:sldLayoutId id="2147485685" r:id="rId2"/>
    <p:sldLayoutId id="2147485686" r:id="rId3"/>
    <p:sldLayoutId id="2147485687" r:id="rId4"/>
    <p:sldLayoutId id="2147485688" r:id="rId5"/>
    <p:sldLayoutId id="2147485689" r:id="rId6"/>
    <p:sldLayoutId id="2147485690" r:id="rId7"/>
    <p:sldLayoutId id="2147485691" r:id="rId8"/>
    <p:sldLayoutId id="2147485692" r:id="rId9"/>
    <p:sldLayoutId id="2147485693" r:id="rId10"/>
    <p:sldLayoutId id="21474856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0" y="1828800"/>
            <a:ext cx="9144000" cy="2387600"/>
          </a:xfrm>
        </p:spPr>
        <p:txBody>
          <a:bodyPr>
            <a:normAutofit/>
          </a:bodyPr>
          <a:lstStyle/>
          <a:p>
            <a:r>
              <a:rPr lang="en-US" sz="12500" dirty="0">
                <a:solidFill>
                  <a:schemeClr val="bg1"/>
                </a:solidFill>
                <a:latin typeface="Century Gothic" panose="020B0502020202020204" pitchFamily="34" charset="0"/>
              </a:rPr>
              <a:t>Proverbs</a:t>
            </a:r>
          </a:p>
        </p:txBody>
      </p:sp>
      <p:sp>
        <p:nvSpPr>
          <p:cNvPr id="11" name="Subtitle 2"/>
          <p:cNvSpPr>
            <a:spLocks noGrp="1"/>
          </p:cNvSpPr>
          <p:nvPr>
            <p:ph type="subTitle" idx="1"/>
          </p:nvPr>
        </p:nvSpPr>
        <p:spPr>
          <a:xfrm>
            <a:off x="152400" y="4059238"/>
            <a:ext cx="8839200" cy="1655762"/>
          </a:xfrm>
        </p:spPr>
        <p:txBody>
          <a:bodyPr>
            <a:normAutofit/>
          </a:bodyPr>
          <a:lstStyle/>
          <a:p>
            <a:r>
              <a:rPr lang="en-US" sz="3500" dirty="0">
                <a:solidFill>
                  <a:schemeClr val="bg1"/>
                </a:solidFill>
                <a:latin typeface="Century Gothic" panose="020B0502020202020204" pitchFamily="34" charset="0"/>
              </a:rPr>
              <a:t>1:1-7: Searching for Wisdom</a:t>
            </a:r>
          </a:p>
        </p:txBody>
      </p:sp>
      <p:sp>
        <p:nvSpPr>
          <p:cNvPr id="12" name="TextBox 11"/>
          <p:cNvSpPr txBox="1"/>
          <p:nvPr/>
        </p:nvSpPr>
        <p:spPr>
          <a:xfrm>
            <a:off x="1387367" y="1828802"/>
            <a:ext cx="6369269" cy="584775"/>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THE BOOK OF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lvl="0" indent="-569913">
              <a:lnSpc>
                <a:spcPct val="90000"/>
              </a:lnSpc>
              <a:spcBef>
                <a:spcPts val="0"/>
              </a:spcBef>
              <a:spcAft>
                <a:spcPts val="0"/>
              </a:spcAft>
            </a:pPr>
            <a:r>
              <a:rPr lang="en-US" sz="3800" baseline="30000" dirty="0">
                <a:solidFill>
                  <a:prstClr val="black">
                    <a:lumMod val="65000"/>
                    <a:lumOff val="35000"/>
                  </a:prstClr>
                </a:solidFill>
                <a:latin typeface="Calibri Light" panose="020F0302020204030204" pitchFamily="34" charset="0"/>
                <a:cs typeface="Calibri Light" panose="020F0302020204030204" pitchFamily="34" charset="0"/>
              </a:rPr>
              <a:t>1</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These are the proverbs of Solomon, David’s son, king of Israel. </a:t>
            </a:r>
          </a:p>
          <a:p>
            <a:pPr marL="569913" lvl="0" indent="-569913">
              <a:lnSpc>
                <a:spcPct val="90000"/>
              </a:lnSpc>
              <a:spcBef>
                <a:spcPts val="0"/>
              </a:spcBef>
              <a:spcAft>
                <a:spcPts val="0"/>
              </a:spcAft>
            </a:pPr>
            <a:r>
              <a:rPr lang="en-US" sz="3800" baseline="30000" dirty="0">
                <a:solidFill>
                  <a:prstClr val="black">
                    <a:lumMod val="65000"/>
                    <a:lumOff val="35000"/>
                  </a:prstClr>
                </a:solidFill>
                <a:latin typeface="Calibri Light" panose="020F0302020204030204" pitchFamily="34" charset="0"/>
                <a:cs typeface="Calibri Light" panose="020F0302020204030204" pitchFamily="34" charset="0"/>
              </a:rPr>
              <a:t>2</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Their purpose is to teach people </a:t>
            </a:r>
            <a:r>
              <a:rPr lang="en-US" sz="3800" dirty="0">
                <a:solidFill>
                  <a:prstClr val="white"/>
                </a:solidFill>
                <a:latin typeface="Calibri Light" panose="020F0302020204030204" pitchFamily="34" charset="0"/>
                <a:cs typeface="Calibri Light" panose="020F0302020204030204" pitchFamily="34" charset="0"/>
              </a:rPr>
              <a:t>wisdom</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and discipline, to help them understand the insights of the wise.</a:t>
            </a: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9" name="Rectangle 8">
            <a:extLst>
              <a:ext uri="{FF2B5EF4-FFF2-40B4-BE49-F238E27FC236}">
                <a16:creationId xmlns="" xmlns:a16="http://schemas.microsoft.com/office/drawing/2014/main" id="{B408AC32-E61D-48B4-90EA-24D6487AAED0}"/>
              </a:ext>
            </a:extLst>
          </p:cNvPr>
          <p:cNvSpPr>
            <a:spLocks noChangeArrowheads="1"/>
          </p:cNvSpPr>
          <p:nvPr/>
        </p:nvSpPr>
        <p:spPr bwMode="auto">
          <a:xfrm>
            <a:off x="152400" y="2949465"/>
            <a:ext cx="8839200" cy="383859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0" name="TextBox 9">
            <a:extLst>
              <a:ext uri="{FF2B5EF4-FFF2-40B4-BE49-F238E27FC236}">
                <a16:creationId xmlns="" xmlns:a16="http://schemas.microsoft.com/office/drawing/2014/main" id="{22AD0DFE-9FE1-4FF8-AC5C-1C1DF50211D1}"/>
              </a:ext>
            </a:extLst>
          </p:cNvPr>
          <p:cNvSpPr txBox="1">
            <a:spLocks noChangeArrowheads="1"/>
          </p:cNvSpPr>
          <p:nvPr/>
        </p:nvSpPr>
        <p:spPr bwMode="auto">
          <a:xfrm>
            <a:off x="228600" y="3025665"/>
            <a:ext cx="8708852" cy="3137782"/>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300"/>
              </a:spcAft>
              <a:buSzPct val="85000"/>
            </a:pPr>
            <a:r>
              <a:rPr lang="en-US" sz="3600" dirty="0">
                <a:solidFill>
                  <a:srgbClr val="FFFFFF"/>
                </a:solidFill>
                <a:latin typeface="Calibri Light" panose="020F0302020204030204" pitchFamily="34" charset="0"/>
                <a:ea typeface="Cambria" charset="0"/>
                <a:cs typeface="Cambria" charset="0"/>
              </a:rPr>
              <a:t>Laws of Observation </a:t>
            </a:r>
          </a:p>
          <a:p>
            <a:pPr marL="457200" indent="-457200" eaLnBrk="0" hangingPunct="0">
              <a:lnSpc>
                <a:spcPct val="90000"/>
              </a:lnSpc>
              <a:spcBef>
                <a:spcPts val="0"/>
              </a:spcBef>
              <a:spcAft>
                <a:spcPts val="600"/>
              </a:spcAft>
              <a:buSzPct val="85000"/>
              <a:buFont typeface="Arial" panose="020B0604020202020204" pitchFamily="34" charset="0"/>
              <a:buChar char="•"/>
            </a:pPr>
            <a:r>
              <a:rPr lang="en-US" sz="3400" dirty="0">
                <a:solidFill>
                  <a:srgbClr val="FFFFFF"/>
                </a:solidFill>
                <a:latin typeface="Calibri Light" panose="020F0302020204030204" pitchFamily="34" charset="0"/>
                <a:ea typeface="Cambria" charset="0"/>
                <a:cs typeface="Cambria" charset="0"/>
              </a:rPr>
              <a:t>The book of Proverbs sometimes refers to its wisdom as a “law.”</a:t>
            </a:r>
          </a:p>
          <a:p>
            <a:pPr marL="914400" eaLnBrk="0" hangingPunct="0">
              <a:lnSpc>
                <a:spcPct val="90000"/>
              </a:lnSpc>
              <a:spcBef>
                <a:spcPts val="0"/>
              </a:spcBef>
              <a:spcAft>
                <a:spcPts val="300"/>
              </a:spcAft>
              <a:buSzPct val="85000"/>
            </a:pPr>
            <a:r>
              <a:rPr lang="en-US" sz="3400" dirty="0">
                <a:solidFill>
                  <a:srgbClr val="FFFFFF"/>
                </a:solidFill>
                <a:latin typeface="Calibri Light" panose="020F0302020204030204" pitchFamily="34" charset="0"/>
                <a:ea typeface="Cambria" charset="0"/>
                <a:cs typeface="Cambria" charset="0"/>
              </a:rPr>
              <a:t>Proverbs 14:12: There is a way that seems right to a man, but in the end it leads to death.</a:t>
            </a:r>
          </a:p>
        </p:txBody>
      </p:sp>
    </p:spTree>
    <p:extLst>
      <p:ext uri="{BB962C8B-B14F-4D97-AF65-F5344CB8AC3E}">
        <p14:creationId xmlns:p14="http://schemas.microsoft.com/office/powerpoint/2010/main" val="317713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a:extLst>
              <a:ext uri="{FF2B5EF4-FFF2-40B4-BE49-F238E27FC236}">
                <a16:creationId xmlns="" xmlns:a16="http://schemas.microsoft.com/office/drawing/2014/main" id="{FE72D37F-BB82-46D2-AE49-3010E7AC1DB7}"/>
              </a:ext>
            </a:extLst>
          </p:cNvPr>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lvl="0" indent="-569913">
              <a:lnSpc>
                <a:spcPct val="90000"/>
              </a:lnSpc>
              <a:spcBef>
                <a:spcPts val="0"/>
              </a:spcBef>
              <a:spcAft>
                <a:spcPts val="0"/>
              </a:spcAft>
            </a:pPr>
            <a:r>
              <a:rPr lang="en-US" sz="3800" baseline="30000" dirty="0">
                <a:solidFill>
                  <a:prstClr val="black">
                    <a:lumMod val="65000"/>
                    <a:lumOff val="35000"/>
                  </a:prstClr>
                </a:solidFill>
                <a:latin typeface="Calibri Light" panose="020F0302020204030204" pitchFamily="34" charset="0"/>
                <a:cs typeface="Calibri Light" panose="020F0302020204030204" pitchFamily="34" charset="0"/>
              </a:rPr>
              <a:t>1</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These are the proverbs of Solomon, David’s son, king of Israel. </a:t>
            </a:r>
          </a:p>
          <a:p>
            <a:pPr marL="569913" lvl="0" indent="-569913">
              <a:lnSpc>
                <a:spcPct val="90000"/>
              </a:lnSpc>
              <a:spcBef>
                <a:spcPts val="0"/>
              </a:spcBef>
              <a:spcAft>
                <a:spcPts val="0"/>
              </a:spcAft>
            </a:pPr>
            <a:r>
              <a:rPr lang="en-US" sz="3800" baseline="30000" dirty="0">
                <a:solidFill>
                  <a:prstClr val="black">
                    <a:lumMod val="65000"/>
                    <a:lumOff val="35000"/>
                  </a:prstClr>
                </a:solidFill>
                <a:latin typeface="Calibri Light" panose="020F0302020204030204" pitchFamily="34" charset="0"/>
                <a:cs typeface="Calibri Light" panose="020F0302020204030204" pitchFamily="34" charset="0"/>
              </a:rPr>
              <a:t>2</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Their purpose is to teach people </a:t>
            </a:r>
            <a:r>
              <a:rPr lang="en-US" sz="3800" dirty="0">
                <a:solidFill>
                  <a:prstClr val="white"/>
                </a:solidFill>
                <a:latin typeface="Calibri Light" panose="020F0302020204030204" pitchFamily="34" charset="0"/>
                <a:cs typeface="Calibri Light" panose="020F0302020204030204" pitchFamily="34" charset="0"/>
              </a:rPr>
              <a:t>wisdom</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and discipline, to help them understand the insights of the wise.</a:t>
            </a: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9" name="Rectangle 8">
            <a:extLst>
              <a:ext uri="{FF2B5EF4-FFF2-40B4-BE49-F238E27FC236}">
                <a16:creationId xmlns="" xmlns:a16="http://schemas.microsoft.com/office/drawing/2014/main" id="{B408AC32-E61D-48B4-90EA-24D6487AAED0}"/>
              </a:ext>
            </a:extLst>
          </p:cNvPr>
          <p:cNvSpPr>
            <a:spLocks noChangeArrowheads="1"/>
          </p:cNvSpPr>
          <p:nvPr/>
        </p:nvSpPr>
        <p:spPr bwMode="auto">
          <a:xfrm>
            <a:off x="152400" y="2949465"/>
            <a:ext cx="8839200" cy="383859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0" name="TextBox 9">
            <a:extLst>
              <a:ext uri="{FF2B5EF4-FFF2-40B4-BE49-F238E27FC236}">
                <a16:creationId xmlns="" xmlns:a16="http://schemas.microsoft.com/office/drawing/2014/main" id="{22AD0DFE-9FE1-4FF8-AC5C-1C1DF50211D1}"/>
              </a:ext>
            </a:extLst>
          </p:cNvPr>
          <p:cNvSpPr txBox="1">
            <a:spLocks noChangeArrowheads="1"/>
          </p:cNvSpPr>
          <p:nvPr/>
        </p:nvSpPr>
        <p:spPr bwMode="auto">
          <a:xfrm>
            <a:off x="228600" y="3025665"/>
            <a:ext cx="8708852" cy="2042097"/>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300"/>
              </a:spcAft>
              <a:buSzPct val="85000"/>
            </a:pPr>
            <a:r>
              <a:rPr lang="en-US" sz="3600" dirty="0">
                <a:solidFill>
                  <a:srgbClr val="FFFFFF"/>
                </a:solidFill>
                <a:latin typeface="Calibri Light" panose="020F0302020204030204" pitchFamily="34" charset="0"/>
                <a:ea typeface="Cambria" charset="0"/>
                <a:cs typeface="Cambria" charset="0"/>
              </a:rPr>
              <a:t>Laws of Observation </a:t>
            </a:r>
          </a:p>
          <a:p>
            <a:pPr marL="457200" indent="-457200" eaLnBrk="0" hangingPunct="0">
              <a:lnSpc>
                <a:spcPct val="90000"/>
              </a:lnSpc>
              <a:spcBef>
                <a:spcPts val="0"/>
              </a:spcBef>
              <a:spcAft>
                <a:spcPts val="600"/>
              </a:spcAft>
              <a:buSzPct val="85000"/>
              <a:buFont typeface="Arial" panose="020B0604020202020204" pitchFamily="34" charset="0"/>
              <a:buChar char="•"/>
            </a:pPr>
            <a:r>
              <a:rPr lang="en-US" sz="3400" dirty="0">
                <a:solidFill>
                  <a:srgbClr val="FFFFFF"/>
                </a:solidFill>
                <a:latin typeface="Calibri Light" panose="020F0302020204030204" pitchFamily="34" charset="0"/>
                <a:ea typeface="Cambria" charset="0"/>
                <a:cs typeface="Cambria" charset="0"/>
              </a:rPr>
              <a:t>Whereas, Moses obtained direct revelation from God, the authors of Proverbs obtained revelation by observing God’s created order.</a:t>
            </a:r>
          </a:p>
        </p:txBody>
      </p:sp>
    </p:spTree>
    <p:extLst>
      <p:ext uri="{BB962C8B-B14F-4D97-AF65-F5344CB8AC3E}">
        <p14:creationId xmlns:p14="http://schemas.microsoft.com/office/powerpoint/2010/main" val="2793152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lvl="0" indent="-569913">
              <a:lnSpc>
                <a:spcPct val="90000"/>
              </a:lnSpc>
              <a:spcBef>
                <a:spcPts val="0"/>
              </a:spcBef>
              <a:spcAft>
                <a:spcPts val="0"/>
              </a:spcAft>
            </a:pPr>
            <a:r>
              <a:rPr lang="en-US" sz="3800" baseline="30000" dirty="0">
                <a:solidFill>
                  <a:prstClr val="black">
                    <a:lumMod val="65000"/>
                    <a:lumOff val="35000"/>
                  </a:prstClr>
                </a:solidFill>
                <a:latin typeface="Calibri Light" panose="020F0302020204030204" pitchFamily="34" charset="0"/>
                <a:cs typeface="Calibri Light" panose="020F0302020204030204" pitchFamily="34" charset="0"/>
              </a:rPr>
              <a:t>1</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These are the proverbs of Solomon, David’s son, king of Israel. </a:t>
            </a:r>
          </a:p>
          <a:p>
            <a:pPr marL="569913" lvl="0" indent="-569913">
              <a:lnSpc>
                <a:spcPct val="90000"/>
              </a:lnSpc>
              <a:spcBef>
                <a:spcPts val="0"/>
              </a:spcBef>
              <a:spcAft>
                <a:spcPts val="0"/>
              </a:spcAft>
            </a:pPr>
            <a:r>
              <a:rPr lang="en-US" sz="3800" baseline="30000" dirty="0">
                <a:solidFill>
                  <a:prstClr val="black">
                    <a:lumMod val="65000"/>
                    <a:lumOff val="35000"/>
                  </a:prstClr>
                </a:solidFill>
                <a:latin typeface="Calibri Light" panose="020F0302020204030204" pitchFamily="34" charset="0"/>
                <a:cs typeface="Calibri Light" panose="020F0302020204030204" pitchFamily="34" charset="0"/>
              </a:rPr>
              <a:t>2</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Their purpose is to teach people </a:t>
            </a:r>
            <a:r>
              <a:rPr lang="en-US" sz="3800" dirty="0">
                <a:solidFill>
                  <a:prstClr val="white"/>
                </a:solidFill>
                <a:latin typeface="Calibri Light" panose="020F0302020204030204" pitchFamily="34" charset="0"/>
                <a:cs typeface="Calibri Light" panose="020F0302020204030204" pitchFamily="34" charset="0"/>
              </a:rPr>
              <a:t>wisdom</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and discipline, to help them understand the insights of the wise.</a:t>
            </a: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9" name="Rectangle 8">
            <a:extLst>
              <a:ext uri="{FF2B5EF4-FFF2-40B4-BE49-F238E27FC236}">
                <a16:creationId xmlns="" xmlns:a16="http://schemas.microsoft.com/office/drawing/2014/main" id="{B408AC32-E61D-48B4-90EA-24D6487AAED0}"/>
              </a:ext>
            </a:extLst>
          </p:cNvPr>
          <p:cNvSpPr>
            <a:spLocks noChangeArrowheads="1"/>
          </p:cNvSpPr>
          <p:nvPr/>
        </p:nvSpPr>
        <p:spPr bwMode="auto">
          <a:xfrm>
            <a:off x="152400" y="2949465"/>
            <a:ext cx="8839200" cy="383859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0" name="TextBox 9">
            <a:extLst>
              <a:ext uri="{FF2B5EF4-FFF2-40B4-BE49-F238E27FC236}">
                <a16:creationId xmlns="" xmlns:a16="http://schemas.microsoft.com/office/drawing/2014/main" id="{22AD0DFE-9FE1-4FF8-AC5C-1C1DF50211D1}"/>
              </a:ext>
            </a:extLst>
          </p:cNvPr>
          <p:cNvSpPr txBox="1">
            <a:spLocks noChangeArrowheads="1"/>
          </p:cNvSpPr>
          <p:nvPr/>
        </p:nvSpPr>
        <p:spPr bwMode="auto">
          <a:xfrm>
            <a:off x="228600" y="3025665"/>
            <a:ext cx="8708852" cy="3060838"/>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300"/>
              </a:spcAft>
              <a:buSzPct val="85000"/>
            </a:pPr>
            <a:r>
              <a:rPr lang="en-US" sz="3600" dirty="0">
                <a:solidFill>
                  <a:srgbClr val="FFFFFF"/>
                </a:solidFill>
                <a:latin typeface="Calibri Light" panose="020F0302020204030204" pitchFamily="34" charset="0"/>
                <a:ea typeface="Cambria" charset="0"/>
                <a:cs typeface="Cambria" charset="0"/>
              </a:rPr>
              <a:t>Laws of Observation </a:t>
            </a:r>
          </a:p>
          <a:p>
            <a:pPr marL="457200" indent="-457200" eaLnBrk="0" hangingPunct="0">
              <a:lnSpc>
                <a:spcPct val="90000"/>
              </a:lnSpc>
              <a:spcBef>
                <a:spcPts val="0"/>
              </a:spcBef>
              <a:spcAft>
                <a:spcPts val="600"/>
              </a:spcAft>
              <a:buSzPct val="85000"/>
              <a:buFont typeface="Arial" panose="020B0604020202020204" pitchFamily="34" charset="0"/>
              <a:buChar char="•"/>
            </a:pPr>
            <a:r>
              <a:rPr lang="en-US" sz="3400" dirty="0">
                <a:solidFill>
                  <a:srgbClr val="FFFFFF"/>
                </a:solidFill>
                <a:latin typeface="Calibri Light" panose="020F0302020204030204" pitchFamily="34" charset="0"/>
                <a:ea typeface="Cambria" charset="0"/>
                <a:cs typeface="Cambria" charset="0"/>
              </a:rPr>
              <a:t>Whereas, Moses obtained direct revelation from God, the authors of Proverbs obtained revelation by observing God’s created order.</a:t>
            </a:r>
          </a:p>
          <a:p>
            <a:pPr marL="914400" eaLnBrk="0" hangingPunct="0">
              <a:lnSpc>
                <a:spcPct val="90000"/>
              </a:lnSpc>
              <a:spcBef>
                <a:spcPts val="0"/>
              </a:spcBef>
              <a:spcAft>
                <a:spcPts val="600"/>
              </a:spcAft>
              <a:buSzPct val="85000"/>
            </a:pPr>
            <a:r>
              <a:rPr lang="en-US" sz="3400" dirty="0">
                <a:solidFill>
                  <a:srgbClr val="FFFFFF"/>
                </a:solidFill>
                <a:latin typeface="Calibri Light" panose="020F0302020204030204" pitchFamily="34" charset="0"/>
                <a:ea typeface="Cambria" charset="0"/>
                <a:cs typeface="Cambria" charset="0"/>
              </a:rPr>
              <a:t>Epicurean philosopher: “Eat, drink and be merry, because tomorrow we die.” </a:t>
            </a:r>
          </a:p>
        </p:txBody>
      </p:sp>
    </p:spTree>
    <p:extLst>
      <p:ext uri="{BB962C8B-B14F-4D97-AF65-F5344CB8AC3E}">
        <p14:creationId xmlns:p14="http://schemas.microsoft.com/office/powerpoint/2010/main" val="1364694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1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These are the proverbs of Solomon, David’s son, king of Israel. </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Their purpose is to teach people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wisdom</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 and discipline, to help them understand the insights of the wise.</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9" name="Rectangle 8">
            <a:extLst>
              <a:ext uri="{FF2B5EF4-FFF2-40B4-BE49-F238E27FC236}">
                <a16:creationId xmlns="" xmlns:a16="http://schemas.microsoft.com/office/drawing/2014/main" id="{B408AC32-E61D-48B4-90EA-24D6487AAED0}"/>
              </a:ext>
            </a:extLst>
          </p:cNvPr>
          <p:cNvSpPr>
            <a:spLocks noChangeArrowheads="1"/>
          </p:cNvSpPr>
          <p:nvPr/>
        </p:nvSpPr>
        <p:spPr bwMode="auto">
          <a:xfrm>
            <a:off x="152400" y="2949465"/>
            <a:ext cx="8839200" cy="383859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0" name="TextBox 9">
            <a:extLst>
              <a:ext uri="{FF2B5EF4-FFF2-40B4-BE49-F238E27FC236}">
                <a16:creationId xmlns="" xmlns:a16="http://schemas.microsoft.com/office/drawing/2014/main" id="{22AD0DFE-9FE1-4FF8-AC5C-1C1DF50211D1}"/>
              </a:ext>
            </a:extLst>
          </p:cNvPr>
          <p:cNvSpPr txBox="1">
            <a:spLocks noChangeArrowheads="1"/>
          </p:cNvSpPr>
          <p:nvPr/>
        </p:nvSpPr>
        <p:spPr bwMode="auto">
          <a:xfrm>
            <a:off x="228600" y="3025665"/>
            <a:ext cx="8708852" cy="3060838"/>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300"/>
              </a:spcAft>
              <a:buSzPct val="85000"/>
            </a:pPr>
            <a:r>
              <a:rPr lang="en-US" sz="3600" dirty="0">
                <a:solidFill>
                  <a:srgbClr val="FFFFFF"/>
                </a:solidFill>
                <a:latin typeface="Calibri Light" panose="020F0302020204030204" pitchFamily="34" charset="0"/>
                <a:ea typeface="Cambria" charset="0"/>
                <a:cs typeface="Cambria" charset="0"/>
              </a:rPr>
              <a:t>Laws of Observation </a:t>
            </a:r>
          </a:p>
          <a:p>
            <a:pPr marL="457200" indent="-457200" eaLnBrk="0" hangingPunct="0">
              <a:lnSpc>
                <a:spcPct val="90000"/>
              </a:lnSpc>
              <a:spcBef>
                <a:spcPts val="0"/>
              </a:spcBef>
              <a:spcAft>
                <a:spcPts val="600"/>
              </a:spcAft>
              <a:buSzPct val="85000"/>
              <a:buFont typeface="Arial" panose="020B0604020202020204" pitchFamily="34" charset="0"/>
              <a:buChar char="•"/>
            </a:pPr>
            <a:r>
              <a:rPr lang="en-US" sz="3400" dirty="0">
                <a:solidFill>
                  <a:srgbClr val="FFFFFF"/>
                </a:solidFill>
                <a:latin typeface="Calibri Light" panose="020F0302020204030204" pitchFamily="34" charset="0"/>
                <a:ea typeface="Cambria" charset="0"/>
                <a:cs typeface="Cambria" charset="0"/>
              </a:rPr>
              <a:t>Whereas, Moses obtained direct revelation from God, the authors of Proverbs obtained revelation by observing God’s created order.</a:t>
            </a:r>
          </a:p>
          <a:p>
            <a:pPr marL="914400" eaLnBrk="0" hangingPunct="0">
              <a:lnSpc>
                <a:spcPct val="90000"/>
              </a:lnSpc>
              <a:spcBef>
                <a:spcPts val="0"/>
              </a:spcBef>
              <a:spcAft>
                <a:spcPts val="600"/>
              </a:spcAft>
              <a:buSzPct val="85000"/>
            </a:pPr>
            <a:r>
              <a:rPr lang="en-US" sz="3400" dirty="0">
                <a:solidFill>
                  <a:srgbClr val="FFFFFF"/>
                </a:solidFill>
                <a:latin typeface="Calibri Light" panose="020F0302020204030204" pitchFamily="34" charset="0"/>
                <a:ea typeface="Cambria" charset="0"/>
                <a:cs typeface="Cambria" charset="0"/>
              </a:rPr>
              <a:t>Ecclesiastes 3:13: “Eat, drink, and be merry, </a:t>
            </a:r>
            <a:r>
              <a:rPr lang="en-US" sz="3400" i="1" dirty="0">
                <a:solidFill>
                  <a:srgbClr val="FFFFFF"/>
                </a:solidFill>
                <a:latin typeface="Calibri Light" panose="020F0302020204030204" pitchFamily="34" charset="0"/>
                <a:ea typeface="Cambria" charset="0"/>
                <a:cs typeface="Cambria" charset="0"/>
              </a:rPr>
              <a:t>for it is the gift of God</a:t>
            </a:r>
            <a:r>
              <a:rPr lang="en-US" sz="3400" dirty="0">
                <a:solidFill>
                  <a:srgbClr val="FFFFFF"/>
                </a:solidFill>
                <a:latin typeface="Calibri Light" panose="020F0302020204030204" pitchFamily="34" charset="0"/>
                <a:ea typeface="Cambria" charset="0"/>
                <a:cs typeface="Cambria" charset="0"/>
              </a:rPr>
              <a:t>.” </a:t>
            </a:r>
          </a:p>
        </p:txBody>
      </p:sp>
    </p:spTree>
    <p:extLst>
      <p:ext uri="{BB962C8B-B14F-4D97-AF65-F5344CB8AC3E}">
        <p14:creationId xmlns:p14="http://schemas.microsoft.com/office/powerpoint/2010/main" val="141016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1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These are the proverbs of Solomon, David’s son, king of Israel. </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Their purpose is to teach people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wisdom</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 and discipline, to help them understand the insights of the wise.</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9" name="Rectangle 8">
            <a:extLst>
              <a:ext uri="{FF2B5EF4-FFF2-40B4-BE49-F238E27FC236}">
                <a16:creationId xmlns="" xmlns:a16="http://schemas.microsoft.com/office/drawing/2014/main" id="{B408AC32-E61D-48B4-90EA-24D6487AAED0}"/>
              </a:ext>
            </a:extLst>
          </p:cNvPr>
          <p:cNvSpPr>
            <a:spLocks noChangeArrowheads="1"/>
          </p:cNvSpPr>
          <p:nvPr/>
        </p:nvSpPr>
        <p:spPr bwMode="auto">
          <a:xfrm>
            <a:off x="152400" y="2949465"/>
            <a:ext cx="8839200" cy="383859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0" name="TextBox 9">
            <a:extLst>
              <a:ext uri="{FF2B5EF4-FFF2-40B4-BE49-F238E27FC236}">
                <a16:creationId xmlns="" xmlns:a16="http://schemas.microsoft.com/office/drawing/2014/main" id="{22AD0DFE-9FE1-4FF8-AC5C-1C1DF50211D1}"/>
              </a:ext>
            </a:extLst>
          </p:cNvPr>
          <p:cNvSpPr txBox="1">
            <a:spLocks noChangeArrowheads="1"/>
          </p:cNvSpPr>
          <p:nvPr/>
        </p:nvSpPr>
        <p:spPr bwMode="auto">
          <a:xfrm>
            <a:off x="228600" y="3025665"/>
            <a:ext cx="8708852" cy="3060838"/>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300"/>
              </a:spcAft>
              <a:buSzPct val="85000"/>
            </a:pPr>
            <a:r>
              <a:rPr lang="en-US" sz="3600" dirty="0">
                <a:solidFill>
                  <a:srgbClr val="FFFFFF"/>
                </a:solidFill>
                <a:latin typeface="Calibri Light" panose="020F0302020204030204" pitchFamily="34" charset="0"/>
                <a:ea typeface="Cambria" charset="0"/>
                <a:cs typeface="Cambria" charset="0"/>
              </a:rPr>
              <a:t>Gaining Wisdom from Proverbs  </a:t>
            </a:r>
          </a:p>
          <a:p>
            <a:pPr marL="457200" indent="-457200" eaLnBrk="0" hangingPunct="0">
              <a:lnSpc>
                <a:spcPct val="90000"/>
              </a:lnSpc>
              <a:spcBef>
                <a:spcPts val="0"/>
              </a:spcBef>
              <a:spcAft>
                <a:spcPts val="600"/>
              </a:spcAft>
              <a:buSzPct val="85000"/>
              <a:buFont typeface="Arial" panose="020B0604020202020204" pitchFamily="34" charset="0"/>
              <a:buChar char="•"/>
            </a:pPr>
            <a:r>
              <a:rPr lang="en-US" sz="3400" dirty="0">
                <a:solidFill>
                  <a:srgbClr val="FFFFFF"/>
                </a:solidFill>
                <a:latin typeface="Calibri Light" panose="020F0302020204030204" pitchFamily="34" charset="0"/>
                <a:ea typeface="Cambria" charset="0"/>
                <a:cs typeface="Cambria" charset="0"/>
              </a:rPr>
              <a:t>The Hebrew word proverb means “a comparison.”</a:t>
            </a:r>
          </a:p>
          <a:p>
            <a:pPr marL="914400" eaLnBrk="0" hangingPunct="0">
              <a:lnSpc>
                <a:spcPct val="90000"/>
              </a:lnSpc>
              <a:spcBef>
                <a:spcPts val="0"/>
              </a:spcBef>
              <a:spcAft>
                <a:spcPts val="600"/>
              </a:spcAft>
              <a:buSzPct val="85000"/>
            </a:pPr>
            <a:r>
              <a:rPr lang="en-US" sz="3400" dirty="0">
                <a:solidFill>
                  <a:srgbClr val="FFFFFF"/>
                </a:solidFill>
                <a:latin typeface="Calibri Light" panose="020F0302020204030204" pitchFamily="34" charset="0"/>
                <a:ea typeface="Cambria" charset="0"/>
                <a:cs typeface="Cambria" charset="0"/>
              </a:rPr>
              <a:t>Proverbs 26:14: As a door swings back and forth on its hinges, so the lazy person turns over in bed. </a:t>
            </a:r>
          </a:p>
        </p:txBody>
      </p:sp>
    </p:spTree>
    <p:extLst>
      <p:ext uri="{BB962C8B-B14F-4D97-AF65-F5344CB8AC3E}">
        <p14:creationId xmlns:p14="http://schemas.microsoft.com/office/powerpoint/2010/main" val="136044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1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These are the proverbs of Solomon, David’s son, king of Israel. </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Their purpose is to teach people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wisdom</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 and discipline, to help them understand the insights of the wise.</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9" name="Rectangle 8">
            <a:extLst>
              <a:ext uri="{FF2B5EF4-FFF2-40B4-BE49-F238E27FC236}">
                <a16:creationId xmlns="" xmlns:a16="http://schemas.microsoft.com/office/drawing/2014/main" id="{B408AC32-E61D-48B4-90EA-24D6487AAED0}"/>
              </a:ext>
            </a:extLst>
          </p:cNvPr>
          <p:cNvSpPr>
            <a:spLocks noChangeArrowheads="1"/>
          </p:cNvSpPr>
          <p:nvPr/>
        </p:nvSpPr>
        <p:spPr bwMode="auto">
          <a:xfrm>
            <a:off x="152400" y="2949465"/>
            <a:ext cx="8839200" cy="383859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0" name="TextBox 9">
            <a:extLst>
              <a:ext uri="{FF2B5EF4-FFF2-40B4-BE49-F238E27FC236}">
                <a16:creationId xmlns="" xmlns:a16="http://schemas.microsoft.com/office/drawing/2014/main" id="{22AD0DFE-9FE1-4FF8-AC5C-1C1DF50211D1}"/>
              </a:ext>
            </a:extLst>
          </p:cNvPr>
          <p:cNvSpPr txBox="1">
            <a:spLocks noChangeArrowheads="1"/>
          </p:cNvSpPr>
          <p:nvPr/>
        </p:nvSpPr>
        <p:spPr bwMode="auto">
          <a:xfrm>
            <a:off x="228600" y="3025665"/>
            <a:ext cx="8708852" cy="2195986"/>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300"/>
              </a:spcAft>
              <a:buSzPct val="85000"/>
            </a:pPr>
            <a:r>
              <a:rPr lang="en-US" sz="3600" dirty="0">
                <a:solidFill>
                  <a:srgbClr val="FFFFFF"/>
                </a:solidFill>
                <a:latin typeface="Calibri Light" panose="020F0302020204030204" pitchFamily="34" charset="0"/>
                <a:ea typeface="Cambria" charset="0"/>
                <a:cs typeface="Cambria" charset="0"/>
              </a:rPr>
              <a:t>Gaining Wisdom from Proverbs  </a:t>
            </a:r>
          </a:p>
          <a:p>
            <a:pPr marL="457200" indent="-457200" eaLnBrk="0" hangingPunct="0">
              <a:lnSpc>
                <a:spcPct val="90000"/>
              </a:lnSpc>
              <a:spcBef>
                <a:spcPts val="0"/>
              </a:spcBef>
              <a:spcAft>
                <a:spcPts val="600"/>
              </a:spcAft>
              <a:buSzPct val="85000"/>
              <a:buFont typeface="Arial" panose="020B0604020202020204" pitchFamily="34" charset="0"/>
              <a:buChar char="•"/>
            </a:pPr>
            <a:r>
              <a:rPr lang="en-US" sz="3400" dirty="0">
                <a:solidFill>
                  <a:srgbClr val="FFFFFF"/>
                </a:solidFill>
                <a:latin typeface="Calibri Light" panose="020F0302020204030204" pitchFamily="34" charset="0"/>
                <a:ea typeface="Cambria" charset="0"/>
                <a:cs typeface="Cambria" charset="0"/>
              </a:rPr>
              <a:t>The Proverbs serve as axioms for living</a:t>
            </a:r>
          </a:p>
          <a:p>
            <a:pPr marL="1371600" indent="-457200" eaLnBrk="0" hangingPunct="0">
              <a:lnSpc>
                <a:spcPct val="90000"/>
              </a:lnSpc>
              <a:spcBef>
                <a:spcPts val="0"/>
              </a:spcBef>
              <a:spcAft>
                <a:spcPts val="600"/>
              </a:spcAft>
              <a:buSzPct val="85000"/>
            </a:pPr>
            <a:r>
              <a:rPr lang="en-US" sz="3400" dirty="0">
                <a:solidFill>
                  <a:srgbClr val="FFFFFF"/>
                </a:solidFill>
                <a:latin typeface="Calibri Light" panose="020F0302020204030204" pitchFamily="34" charset="0"/>
                <a:ea typeface="Cambria" charset="0"/>
                <a:cs typeface="Cambria" charset="0"/>
              </a:rPr>
              <a:t>“The early bird gets the worm.”</a:t>
            </a:r>
          </a:p>
          <a:p>
            <a:pPr marL="1371600" indent="-457200" eaLnBrk="0" hangingPunct="0">
              <a:lnSpc>
                <a:spcPct val="90000"/>
              </a:lnSpc>
              <a:spcBef>
                <a:spcPts val="0"/>
              </a:spcBef>
              <a:spcAft>
                <a:spcPts val="600"/>
              </a:spcAft>
              <a:buSzPct val="85000"/>
            </a:pPr>
            <a:r>
              <a:rPr lang="en-US" sz="3400" dirty="0">
                <a:solidFill>
                  <a:srgbClr val="FFFFFF"/>
                </a:solidFill>
                <a:latin typeface="Calibri Light" panose="020F0302020204030204" pitchFamily="34" charset="0"/>
                <a:ea typeface="Cambria" charset="0"/>
                <a:cs typeface="Cambria" charset="0"/>
              </a:rPr>
              <a:t>“Where there is smoke, there is fire.”</a:t>
            </a:r>
          </a:p>
        </p:txBody>
      </p:sp>
    </p:spTree>
    <p:extLst>
      <p:ext uri="{BB962C8B-B14F-4D97-AF65-F5344CB8AC3E}">
        <p14:creationId xmlns:p14="http://schemas.microsoft.com/office/powerpoint/2010/main" val="367388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1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These are the proverbs of Solomon, David’s son, king of Israel. </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Their purpose is to teach people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wisdom</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 and discipline, to help them understand the insights of the wise.</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9" name="Rectangle 8">
            <a:extLst>
              <a:ext uri="{FF2B5EF4-FFF2-40B4-BE49-F238E27FC236}">
                <a16:creationId xmlns="" xmlns:a16="http://schemas.microsoft.com/office/drawing/2014/main" id="{B408AC32-E61D-48B4-90EA-24D6487AAED0}"/>
              </a:ext>
            </a:extLst>
          </p:cNvPr>
          <p:cNvSpPr>
            <a:spLocks noChangeArrowheads="1"/>
          </p:cNvSpPr>
          <p:nvPr/>
        </p:nvSpPr>
        <p:spPr bwMode="auto">
          <a:xfrm>
            <a:off x="152400" y="2949465"/>
            <a:ext cx="8839200" cy="383859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0" name="TextBox 9">
            <a:extLst>
              <a:ext uri="{FF2B5EF4-FFF2-40B4-BE49-F238E27FC236}">
                <a16:creationId xmlns="" xmlns:a16="http://schemas.microsoft.com/office/drawing/2014/main" id="{22AD0DFE-9FE1-4FF8-AC5C-1C1DF50211D1}"/>
              </a:ext>
            </a:extLst>
          </p:cNvPr>
          <p:cNvSpPr txBox="1">
            <a:spLocks noChangeArrowheads="1"/>
          </p:cNvSpPr>
          <p:nvPr/>
        </p:nvSpPr>
        <p:spPr bwMode="auto">
          <a:xfrm>
            <a:off x="228600" y="3025665"/>
            <a:ext cx="8708852" cy="3137782"/>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300"/>
              </a:spcAft>
              <a:buSzPct val="85000"/>
            </a:pPr>
            <a:r>
              <a:rPr lang="en-US" sz="3600" dirty="0">
                <a:solidFill>
                  <a:srgbClr val="FFFFFF"/>
                </a:solidFill>
                <a:latin typeface="Calibri Light" panose="020F0302020204030204" pitchFamily="34" charset="0"/>
                <a:ea typeface="Cambria" charset="0"/>
                <a:cs typeface="Cambria" charset="0"/>
              </a:rPr>
              <a:t>Gaining Wisdom from Proverbs  </a:t>
            </a:r>
          </a:p>
          <a:p>
            <a:pPr marL="457200" indent="-457200" eaLnBrk="0" hangingPunct="0">
              <a:lnSpc>
                <a:spcPct val="90000"/>
              </a:lnSpc>
              <a:spcBef>
                <a:spcPts val="0"/>
              </a:spcBef>
              <a:spcAft>
                <a:spcPts val="600"/>
              </a:spcAft>
              <a:buSzPct val="85000"/>
              <a:buFont typeface="Arial" panose="020B0604020202020204" pitchFamily="34" charset="0"/>
              <a:buChar char="•"/>
            </a:pPr>
            <a:r>
              <a:rPr lang="en-US" sz="3400" dirty="0">
                <a:solidFill>
                  <a:srgbClr val="FFFFFF"/>
                </a:solidFill>
                <a:latin typeface="Calibri Light" panose="020F0302020204030204" pitchFamily="34" charset="0"/>
                <a:ea typeface="Cambria" charset="0"/>
                <a:cs typeface="Cambria" charset="0"/>
              </a:rPr>
              <a:t>The Proverbs serve as axioms for living</a:t>
            </a:r>
          </a:p>
          <a:p>
            <a:pPr marL="914400" eaLnBrk="0" hangingPunct="0">
              <a:lnSpc>
                <a:spcPct val="90000"/>
              </a:lnSpc>
              <a:spcBef>
                <a:spcPts val="0"/>
              </a:spcBef>
              <a:spcAft>
                <a:spcPts val="600"/>
              </a:spcAft>
              <a:buSzPct val="85000"/>
            </a:pPr>
            <a:r>
              <a:rPr lang="en-US" sz="3400" dirty="0">
                <a:solidFill>
                  <a:srgbClr val="FFFFFF"/>
                </a:solidFill>
                <a:latin typeface="Calibri Light" panose="020F0302020204030204" pitchFamily="34" charset="0"/>
                <a:ea typeface="Cambria" charset="0"/>
                <a:cs typeface="Cambria" charset="0"/>
              </a:rPr>
              <a:t>“A man who lives in a glass house should change his clothes in the basement.”</a:t>
            </a:r>
          </a:p>
          <a:p>
            <a:pPr marL="914400" eaLnBrk="0" hangingPunct="0">
              <a:lnSpc>
                <a:spcPct val="90000"/>
              </a:lnSpc>
              <a:spcBef>
                <a:spcPts val="0"/>
              </a:spcBef>
              <a:spcAft>
                <a:spcPts val="600"/>
              </a:spcAft>
              <a:buSzPct val="85000"/>
            </a:pPr>
            <a:r>
              <a:rPr lang="en-US" sz="3400" dirty="0">
                <a:solidFill>
                  <a:srgbClr val="FFFFFF"/>
                </a:solidFill>
                <a:latin typeface="Calibri Light" panose="020F0302020204030204" pitchFamily="34" charset="0"/>
                <a:ea typeface="Cambria" charset="0"/>
                <a:cs typeface="Cambria" charset="0"/>
              </a:rPr>
              <a:t>“A peacock that sits on its tail is just another turkey.”</a:t>
            </a:r>
          </a:p>
        </p:txBody>
      </p:sp>
    </p:spTree>
    <p:extLst>
      <p:ext uri="{BB962C8B-B14F-4D97-AF65-F5344CB8AC3E}">
        <p14:creationId xmlns:p14="http://schemas.microsoft.com/office/powerpoint/2010/main" val="358446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1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These are the proverbs of Solomon, David’s son, king of Israel. </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Their purpose is to teach people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wisdom</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 and discipline, to help them understand the insights of the wise.</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9" name="Rectangle 8">
            <a:extLst>
              <a:ext uri="{FF2B5EF4-FFF2-40B4-BE49-F238E27FC236}">
                <a16:creationId xmlns="" xmlns:a16="http://schemas.microsoft.com/office/drawing/2014/main" id="{B408AC32-E61D-48B4-90EA-24D6487AAED0}"/>
              </a:ext>
            </a:extLst>
          </p:cNvPr>
          <p:cNvSpPr>
            <a:spLocks noChangeArrowheads="1"/>
          </p:cNvSpPr>
          <p:nvPr/>
        </p:nvSpPr>
        <p:spPr bwMode="auto">
          <a:xfrm>
            <a:off x="152400" y="2949465"/>
            <a:ext cx="8839200" cy="383859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0" name="TextBox 9">
            <a:extLst>
              <a:ext uri="{FF2B5EF4-FFF2-40B4-BE49-F238E27FC236}">
                <a16:creationId xmlns="" xmlns:a16="http://schemas.microsoft.com/office/drawing/2014/main" id="{22AD0DFE-9FE1-4FF8-AC5C-1C1DF50211D1}"/>
              </a:ext>
            </a:extLst>
          </p:cNvPr>
          <p:cNvSpPr txBox="1">
            <a:spLocks noChangeArrowheads="1"/>
          </p:cNvSpPr>
          <p:nvPr/>
        </p:nvSpPr>
        <p:spPr bwMode="auto">
          <a:xfrm>
            <a:off x="228600" y="3025665"/>
            <a:ext cx="8708852" cy="1571199"/>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300"/>
              </a:spcAft>
              <a:buSzPct val="85000"/>
            </a:pPr>
            <a:r>
              <a:rPr lang="en-US" sz="3600" dirty="0">
                <a:solidFill>
                  <a:srgbClr val="FFFFFF"/>
                </a:solidFill>
                <a:latin typeface="Calibri Light" panose="020F0302020204030204" pitchFamily="34" charset="0"/>
                <a:ea typeface="Cambria" charset="0"/>
                <a:cs typeface="Cambria" charset="0"/>
              </a:rPr>
              <a:t>Reading Proverbs   </a:t>
            </a:r>
          </a:p>
          <a:p>
            <a:pPr marL="457200" indent="-457200" eaLnBrk="0" hangingPunct="0">
              <a:lnSpc>
                <a:spcPct val="90000"/>
              </a:lnSpc>
              <a:spcBef>
                <a:spcPts val="0"/>
              </a:spcBef>
              <a:spcAft>
                <a:spcPts val="600"/>
              </a:spcAft>
              <a:buSzPct val="85000"/>
              <a:buFont typeface="Arial" panose="020B0604020202020204" pitchFamily="34" charset="0"/>
              <a:buChar char="•"/>
            </a:pPr>
            <a:r>
              <a:rPr lang="en-US" sz="3400" dirty="0">
                <a:solidFill>
                  <a:srgbClr val="FFFFFF"/>
                </a:solidFill>
                <a:latin typeface="Calibri Light" panose="020F0302020204030204" pitchFamily="34" charset="0"/>
                <a:ea typeface="Cambria" charset="0"/>
                <a:cs typeface="Cambria" charset="0"/>
              </a:rPr>
              <a:t>Context doesn’t always add clarity to a proverb’s meaning.</a:t>
            </a:r>
          </a:p>
        </p:txBody>
      </p:sp>
    </p:spTree>
    <p:extLst>
      <p:ext uri="{BB962C8B-B14F-4D97-AF65-F5344CB8AC3E}">
        <p14:creationId xmlns:p14="http://schemas.microsoft.com/office/powerpoint/2010/main" val="193754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1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These are the proverbs of Solomon, David’s son, king of Israel. </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Their purpose is to teach people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wisdom</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 and discipline, to help them understand the insights of the wise.</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9" name="Rectangle 8">
            <a:extLst>
              <a:ext uri="{FF2B5EF4-FFF2-40B4-BE49-F238E27FC236}">
                <a16:creationId xmlns="" xmlns:a16="http://schemas.microsoft.com/office/drawing/2014/main" id="{B408AC32-E61D-48B4-90EA-24D6487AAED0}"/>
              </a:ext>
            </a:extLst>
          </p:cNvPr>
          <p:cNvSpPr>
            <a:spLocks noChangeArrowheads="1"/>
          </p:cNvSpPr>
          <p:nvPr/>
        </p:nvSpPr>
        <p:spPr bwMode="auto">
          <a:xfrm>
            <a:off x="152400" y="2949465"/>
            <a:ext cx="8839200" cy="383859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0" name="TextBox 9">
            <a:extLst>
              <a:ext uri="{FF2B5EF4-FFF2-40B4-BE49-F238E27FC236}">
                <a16:creationId xmlns="" xmlns:a16="http://schemas.microsoft.com/office/drawing/2014/main" id="{22AD0DFE-9FE1-4FF8-AC5C-1C1DF50211D1}"/>
              </a:ext>
            </a:extLst>
          </p:cNvPr>
          <p:cNvSpPr txBox="1">
            <a:spLocks noChangeArrowheads="1"/>
          </p:cNvSpPr>
          <p:nvPr/>
        </p:nvSpPr>
        <p:spPr bwMode="auto">
          <a:xfrm>
            <a:off x="228600" y="3025665"/>
            <a:ext cx="8708852" cy="2119042"/>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300"/>
              </a:spcAft>
              <a:buSzPct val="85000"/>
            </a:pPr>
            <a:r>
              <a:rPr lang="en-US" sz="3600" dirty="0">
                <a:solidFill>
                  <a:srgbClr val="FFFFFF"/>
                </a:solidFill>
                <a:latin typeface="Calibri Light" panose="020F0302020204030204" pitchFamily="34" charset="0"/>
                <a:ea typeface="Cambria" charset="0"/>
                <a:cs typeface="Cambria" charset="0"/>
              </a:rPr>
              <a:t>Reading Proverbs   </a:t>
            </a:r>
          </a:p>
          <a:p>
            <a:pPr marL="457200" indent="-457200" eaLnBrk="0" hangingPunct="0">
              <a:lnSpc>
                <a:spcPct val="90000"/>
              </a:lnSpc>
              <a:spcBef>
                <a:spcPts val="0"/>
              </a:spcBef>
              <a:spcAft>
                <a:spcPts val="600"/>
              </a:spcAft>
              <a:buSzPct val="85000"/>
              <a:buFont typeface="Arial" panose="020B0604020202020204" pitchFamily="34" charset="0"/>
              <a:buChar char="•"/>
            </a:pPr>
            <a:r>
              <a:rPr lang="en-US" sz="3400" dirty="0">
                <a:solidFill>
                  <a:srgbClr val="FFFFFF"/>
                </a:solidFill>
                <a:latin typeface="Calibri Light" panose="020F0302020204030204" pitchFamily="34" charset="0"/>
                <a:ea typeface="Cambria" charset="0"/>
                <a:cs typeface="Cambria" charset="0"/>
              </a:rPr>
              <a:t>They give balance to each other.</a:t>
            </a:r>
          </a:p>
          <a:p>
            <a:pPr marL="914400" eaLnBrk="0" hangingPunct="0">
              <a:lnSpc>
                <a:spcPct val="90000"/>
              </a:lnSpc>
              <a:spcBef>
                <a:spcPts val="0"/>
              </a:spcBef>
              <a:spcAft>
                <a:spcPts val="600"/>
              </a:spcAft>
              <a:buSzPct val="85000"/>
            </a:pPr>
            <a:r>
              <a:rPr lang="en-US" sz="3300" dirty="0">
                <a:solidFill>
                  <a:srgbClr val="FFFFFF"/>
                </a:solidFill>
                <a:latin typeface="Calibri Light" panose="020F0302020204030204" pitchFamily="34" charset="0"/>
                <a:ea typeface="Cambria" charset="0"/>
                <a:cs typeface="Cambria" charset="0"/>
              </a:rPr>
              <a:t>Proverbs 10:15: The rich man’s wealth is his fortress.</a:t>
            </a:r>
          </a:p>
        </p:txBody>
      </p:sp>
    </p:spTree>
    <p:extLst>
      <p:ext uri="{BB962C8B-B14F-4D97-AF65-F5344CB8AC3E}">
        <p14:creationId xmlns:p14="http://schemas.microsoft.com/office/powerpoint/2010/main" val="423921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1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These are the proverbs of Solomon, David’s son, king of Israel. </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Their purpose is to teach people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wisdom</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 and discipline, to help them understand the insights of the wise.</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9" name="Rectangle 8">
            <a:extLst>
              <a:ext uri="{FF2B5EF4-FFF2-40B4-BE49-F238E27FC236}">
                <a16:creationId xmlns="" xmlns:a16="http://schemas.microsoft.com/office/drawing/2014/main" id="{B408AC32-E61D-48B4-90EA-24D6487AAED0}"/>
              </a:ext>
            </a:extLst>
          </p:cNvPr>
          <p:cNvSpPr>
            <a:spLocks noChangeArrowheads="1"/>
          </p:cNvSpPr>
          <p:nvPr/>
        </p:nvSpPr>
        <p:spPr bwMode="auto">
          <a:xfrm>
            <a:off x="152400" y="2949465"/>
            <a:ext cx="8839200" cy="383859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0" name="TextBox 9">
            <a:extLst>
              <a:ext uri="{FF2B5EF4-FFF2-40B4-BE49-F238E27FC236}">
                <a16:creationId xmlns="" xmlns:a16="http://schemas.microsoft.com/office/drawing/2014/main" id="{22AD0DFE-9FE1-4FF8-AC5C-1C1DF50211D1}"/>
              </a:ext>
            </a:extLst>
          </p:cNvPr>
          <p:cNvSpPr txBox="1">
            <a:spLocks noChangeArrowheads="1"/>
          </p:cNvSpPr>
          <p:nvPr/>
        </p:nvSpPr>
        <p:spPr bwMode="auto">
          <a:xfrm>
            <a:off x="228600" y="3025665"/>
            <a:ext cx="8708852" cy="3497111"/>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300"/>
              </a:spcAft>
              <a:buSzPct val="85000"/>
            </a:pPr>
            <a:r>
              <a:rPr lang="en-US" sz="3600" dirty="0">
                <a:solidFill>
                  <a:srgbClr val="FFFFFF"/>
                </a:solidFill>
                <a:latin typeface="Calibri Light" panose="020F0302020204030204" pitchFamily="34" charset="0"/>
                <a:ea typeface="Cambria" charset="0"/>
                <a:cs typeface="Cambria" charset="0"/>
              </a:rPr>
              <a:t>Reading Proverbs   </a:t>
            </a:r>
          </a:p>
          <a:p>
            <a:pPr marL="457200" indent="-457200" eaLnBrk="0" hangingPunct="0">
              <a:lnSpc>
                <a:spcPct val="90000"/>
              </a:lnSpc>
              <a:spcBef>
                <a:spcPts val="0"/>
              </a:spcBef>
              <a:spcAft>
                <a:spcPts val="600"/>
              </a:spcAft>
              <a:buSzPct val="85000"/>
              <a:buFont typeface="Arial" panose="020B0604020202020204" pitchFamily="34" charset="0"/>
              <a:buChar char="•"/>
            </a:pPr>
            <a:r>
              <a:rPr lang="en-US" sz="3400" dirty="0">
                <a:solidFill>
                  <a:srgbClr val="FFFFFF"/>
                </a:solidFill>
                <a:latin typeface="Calibri Light" panose="020F0302020204030204" pitchFamily="34" charset="0"/>
                <a:ea typeface="Cambria" charset="0"/>
                <a:cs typeface="Cambria" charset="0"/>
              </a:rPr>
              <a:t>They give balance to each other.</a:t>
            </a:r>
          </a:p>
          <a:p>
            <a:pPr marL="914400" eaLnBrk="0" hangingPunct="0">
              <a:lnSpc>
                <a:spcPct val="90000"/>
              </a:lnSpc>
              <a:spcBef>
                <a:spcPts val="0"/>
              </a:spcBef>
              <a:spcAft>
                <a:spcPts val="600"/>
              </a:spcAft>
              <a:buSzPct val="85000"/>
            </a:pPr>
            <a:r>
              <a:rPr lang="en-US" sz="3300" dirty="0">
                <a:solidFill>
                  <a:srgbClr val="FFFFFF"/>
                </a:solidFill>
                <a:latin typeface="Calibri Light" panose="020F0302020204030204" pitchFamily="34" charset="0"/>
                <a:ea typeface="Cambria" charset="0"/>
                <a:cs typeface="Cambria" charset="0"/>
              </a:rPr>
              <a:t>Proverbs 23:4-5: Do not weary yourself to gain wealth, cease from your consideration of it. When you set your eyes on it, it is gone. For wealth certainly makes itself wings like an eagle that flies toward the heavens.</a:t>
            </a:r>
          </a:p>
        </p:txBody>
      </p:sp>
    </p:spTree>
    <p:extLst>
      <p:ext uri="{BB962C8B-B14F-4D97-AF65-F5344CB8AC3E}">
        <p14:creationId xmlns:p14="http://schemas.microsoft.com/office/powerpoint/2010/main" val="1762112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2067088"/>
            <a:ext cx="8839200" cy="2800767"/>
          </a:xfrm>
          <a:prstGeom prst="rect">
            <a:avLst/>
          </a:prstGeom>
          <a:noFill/>
          <a:ln w="9525">
            <a:noFill/>
            <a:miter lim="800000"/>
            <a:headEnd/>
            <a:tailEnd/>
          </a:ln>
        </p:spPr>
        <p:txBody>
          <a:bodyPr wrap="square">
            <a:spAutoFit/>
          </a:bodyPr>
          <a:lstStyle/>
          <a:p>
            <a:pPr marL="3175" marR="0" indent="-3175" algn="ctr">
              <a:lnSpc>
                <a:spcPct val="90000"/>
              </a:lnSpc>
              <a:spcBef>
                <a:spcPts val="0"/>
              </a:spcBef>
              <a:spcAft>
                <a:spcPts val="600"/>
              </a:spcAft>
            </a:pPr>
            <a:r>
              <a:rPr lang="en-US" sz="3800" i="1"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Where is the life we have lost in living? Where is the wisdom we have lost in knowledge? Where is the knowledge we have lost in information?</a:t>
            </a:r>
          </a:p>
          <a:p>
            <a:pPr marL="3175" marR="0" indent="-3175" algn="ctr">
              <a:lnSpc>
                <a:spcPct val="90000"/>
              </a:lnSpc>
              <a:spcBef>
                <a:spcPts val="0"/>
              </a:spcBef>
              <a:spcAft>
                <a:spcPts val="600"/>
              </a:spcAft>
            </a:pP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  T.S. Eliot</a:t>
            </a:r>
            <a:endParaRPr lang="en-US" sz="3800" dirty="0">
              <a:solidFill>
                <a:schemeClr val="bg1"/>
              </a:solidFill>
              <a:latin typeface="Calibri Light" panose="020F0302020204030204" pitchFamily="34" charset="0"/>
              <a:ea typeface="Times New Roman" panose="02020603050405020304" pitchFamily="18" charset="0"/>
              <a:cs typeface="Calibri Light" panose="020F0302020204030204" pitchFamily="34" charset="0"/>
            </a:endParaRPr>
          </a:p>
        </p:txBody>
      </p:sp>
    </p:spTree>
    <p:extLst>
      <p:ext uri="{BB962C8B-B14F-4D97-AF65-F5344CB8AC3E}">
        <p14:creationId xmlns:p14="http://schemas.microsoft.com/office/powerpoint/2010/main" val="4149905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1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These are the proverbs of Solomon, David’s son, king of Israel. </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Their purpose is to teach people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wisdom</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 and discipline, to help them understand the insights of the wise.</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9" name="Rectangle 8">
            <a:extLst>
              <a:ext uri="{FF2B5EF4-FFF2-40B4-BE49-F238E27FC236}">
                <a16:creationId xmlns="" xmlns:a16="http://schemas.microsoft.com/office/drawing/2014/main" id="{B408AC32-E61D-48B4-90EA-24D6487AAED0}"/>
              </a:ext>
            </a:extLst>
          </p:cNvPr>
          <p:cNvSpPr>
            <a:spLocks noChangeArrowheads="1"/>
          </p:cNvSpPr>
          <p:nvPr/>
        </p:nvSpPr>
        <p:spPr bwMode="auto">
          <a:xfrm>
            <a:off x="152400" y="2949465"/>
            <a:ext cx="8839200" cy="383859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0" name="TextBox 9">
            <a:extLst>
              <a:ext uri="{FF2B5EF4-FFF2-40B4-BE49-F238E27FC236}">
                <a16:creationId xmlns="" xmlns:a16="http://schemas.microsoft.com/office/drawing/2014/main" id="{22AD0DFE-9FE1-4FF8-AC5C-1C1DF50211D1}"/>
              </a:ext>
            </a:extLst>
          </p:cNvPr>
          <p:cNvSpPr txBox="1">
            <a:spLocks noChangeArrowheads="1"/>
          </p:cNvSpPr>
          <p:nvPr/>
        </p:nvSpPr>
        <p:spPr bwMode="auto">
          <a:xfrm>
            <a:off x="228600" y="3025665"/>
            <a:ext cx="8708852" cy="3060838"/>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300"/>
              </a:spcAft>
              <a:buSzPct val="85000"/>
            </a:pPr>
            <a:r>
              <a:rPr lang="en-US" sz="3600" dirty="0">
                <a:solidFill>
                  <a:srgbClr val="FFFFFF"/>
                </a:solidFill>
                <a:latin typeface="Calibri Light" panose="020F0302020204030204" pitchFamily="34" charset="0"/>
                <a:ea typeface="Cambria" charset="0"/>
                <a:cs typeface="Cambria" charset="0"/>
              </a:rPr>
              <a:t>Reading Proverbs   </a:t>
            </a:r>
          </a:p>
          <a:p>
            <a:pPr marL="457200" indent="-457200" eaLnBrk="0" hangingPunct="0">
              <a:lnSpc>
                <a:spcPct val="90000"/>
              </a:lnSpc>
              <a:spcBef>
                <a:spcPts val="0"/>
              </a:spcBef>
              <a:spcAft>
                <a:spcPts val="600"/>
              </a:spcAft>
              <a:buSzPct val="85000"/>
              <a:buFont typeface="Arial" panose="020B0604020202020204" pitchFamily="34" charset="0"/>
              <a:buChar char="•"/>
            </a:pPr>
            <a:r>
              <a:rPr lang="en-US" sz="3400" dirty="0">
                <a:solidFill>
                  <a:srgbClr val="FFFFFF"/>
                </a:solidFill>
                <a:latin typeface="Calibri Light" panose="020F0302020204030204" pitchFamily="34" charset="0"/>
                <a:ea typeface="Cambria" charset="0"/>
                <a:cs typeface="Cambria" charset="0"/>
              </a:rPr>
              <a:t>At times, it describes a cause-and-effect relationship it doesn’t endorse (e.g. 10:15).</a:t>
            </a:r>
          </a:p>
          <a:p>
            <a:pPr marL="914400" eaLnBrk="0" hangingPunct="0">
              <a:lnSpc>
                <a:spcPct val="90000"/>
              </a:lnSpc>
              <a:spcBef>
                <a:spcPts val="0"/>
              </a:spcBef>
              <a:spcAft>
                <a:spcPts val="600"/>
              </a:spcAft>
              <a:buSzPct val="85000"/>
            </a:pPr>
            <a:r>
              <a:rPr lang="en-US" sz="3400" dirty="0">
                <a:solidFill>
                  <a:srgbClr val="FFFFFF"/>
                </a:solidFill>
                <a:latin typeface="Calibri Light" panose="020F0302020204030204" pitchFamily="34" charset="0"/>
                <a:ea typeface="Cambria" charset="0"/>
                <a:cs typeface="Cambria" charset="0"/>
              </a:rPr>
              <a:t>Proverbs 11:4: Wealth is worthless in the day of wrath, but righteousness delivers from death.</a:t>
            </a:r>
          </a:p>
        </p:txBody>
      </p:sp>
    </p:spTree>
    <p:extLst>
      <p:ext uri="{BB962C8B-B14F-4D97-AF65-F5344CB8AC3E}">
        <p14:creationId xmlns:p14="http://schemas.microsoft.com/office/powerpoint/2010/main" val="66855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1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These are the proverbs of Solomon, David’s son, king of Israel. </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Their purpose is to teach people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wisdom</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 and discipline, to help them understand the insights of the wise.</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9" name="Rectangle 8">
            <a:extLst>
              <a:ext uri="{FF2B5EF4-FFF2-40B4-BE49-F238E27FC236}">
                <a16:creationId xmlns="" xmlns:a16="http://schemas.microsoft.com/office/drawing/2014/main" id="{B408AC32-E61D-48B4-90EA-24D6487AAED0}"/>
              </a:ext>
            </a:extLst>
          </p:cNvPr>
          <p:cNvSpPr>
            <a:spLocks noChangeArrowheads="1"/>
          </p:cNvSpPr>
          <p:nvPr/>
        </p:nvSpPr>
        <p:spPr bwMode="auto">
          <a:xfrm>
            <a:off x="152400" y="2949465"/>
            <a:ext cx="8839200" cy="383859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0" name="TextBox 9">
            <a:extLst>
              <a:ext uri="{FF2B5EF4-FFF2-40B4-BE49-F238E27FC236}">
                <a16:creationId xmlns="" xmlns:a16="http://schemas.microsoft.com/office/drawing/2014/main" id="{22AD0DFE-9FE1-4FF8-AC5C-1C1DF50211D1}"/>
              </a:ext>
            </a:extLst>
          </p:cNvPr>
          <p:cNvSpPr txBox="1">
            <a:spLocks noChangeArrowheads="1"/>
          </p:cNvSpPr>
          <p:nvPr/>
        </p:nvSpPr>
        <p:spPr bwMode="auto">
          <a:xfrm>
            <a:off x="228600" y="3025665"/>
            <a:ext cx="8708852" cy="3137782"/>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300"/>
              </a:spcAft>
              <a:buSzPct val="85000"/>
            </a:pPr>
            <a:r>
              <a:rPr lang="en-US" sz="3600" dirty="0">
                <a:solidFill>
                  <a:srgbClr val="FFFFFF"/>
                </a:solidFill>
                <a:latin typeface="Calibri Light" panose="020F0302020204030204" pitchFamily="34" charset="0"/>
                <a:ea typeface="Cambria" charset="0"/>
                <a:cs typeface="Cambria" charset="0"/>
              </a:rPr>
              <a:t>Reading Proverbs   </a:t>
            </a:r>
          </a:p>
          <a:p>
            <a:pPr marL="457200" indent="-457200" eaLnBrk="0" hangingPunct="0">
              <a:lnSpc>
                <a:spcPct val="90000"/>
              </a:lnSpc>
              <a:spcBef>
                <a:spcPts val="0"/>
              </a:spcBef>
              <a:spcAft>
                <a:spcPts val="600"/>
              </a:spcAft>
              <a:buSzPct val="85000"/>
              <a:buFont typeface="Arial" panose="020B0604020202020204" pitchFamily="34" charset="0"/>
              <a:buChar char="•"/>
            </a:pPr>
            <a:r>
              <a:rPr lang="en-US" sz="3400" dirty="0">
                <a:solidFill>
                  <a:srgbClr val="FFFFFF"/>
                </a:solidFill>
                <a:latin typeface="Calibri Light" panose="020F0302020204030204" pitchFamily="34" charset="0"/>
                <a:ea typeface="Cambria" charset="0"/>
                <a:cs typeface="Cambria" charset="0"/>
              </a:rPr>
              <a:t>They aren’t precise statements that hold true in every situation.</a:t>
            </a:r>
          </a:p>
          <a:p>
            <a:pPr marL="914400" eaLnBrk="0" hangingPunct="0">
              <a:lnSpc>
                <a:spcPct val="90000"/>
              </a:lnSpc>
              <a:spcBef>
                <a:spcPts val="0"/>
              </a:spcBef>
              <a:spcAft>
                <a:spcPts val="600"/>
              </a:spcAft>
              <a:buSzPct val="85000"/>
            </a:pPr>
            <a:r>
              <a:rPr lang="en-US" sz="3400" dirty="0">
                <a:solidFill>
                  <a:srgbClr val="FFFFFF"/>
                </a:solidFill>
                <a:latin typeface="Calibri Light" panose="020F0302020204030204" pitchFamily="34" charset="0"/>
                <a:ea typeface="Cambria" charset="0"/>
                <a:cs typeface="Cambria" charset="0"/>
              </a:rPr>
              <a:t>Proverbs 17:17: A friend loves at all times.</a:t>
            </a:r>
          </a:p>
          <a:p>
            <a:pPr marL="914400" eaLnBrk="0" hangingPunct="0">
              <a:lnSpc>
                <a:spcPct val="90000"/>
              </a:lnSpc>
              <a:spcBef>
                <a:spcPts val="0"/>
              </a:spcBef>
              <a:spcAft>
                <a:spcPts val="600"/>
              </a:spcAft>
              <a:buSzPct val="85000"/>
            </a:pPr>
            <a:r>
              <a:rPr lang="en-US" sz="3400" dirty="0">
                <a:solidFill>
                  <a:srgbClr val="FFFFFF"/>
                </a:solidFill>
                <a:latin typeface="Calibri Light" panose="020F0302020204030204" pitchFamily="34" charset="0"/>
                <a:ea typeface="Cambria" charset="0"/>
                <a:cs typeface="Cambria" charset="0"/>
              </a:rPr>
              <a:t>Proverbs 15:1: A gentle answer turns away wrath.</a:t>
            </a:r>
          </a:p>
        </p:txBody>
      </p:sp>
    </p:spTree>
    <p:extLst>
      <p:ext uri="{BB962C8B-B14F-4D97-AF65-F5344CB8AC3E}">
        <p14:creationId xmlns:p14="http://schemas.microsoft.com/office/powerpoint/2010/main" val="408550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2803621"/>
            <a:ext cx="8839200" cy="1158779"/>
          </a:xfrm>
          <a:prstGeom prst="rect">
            <a:avLst/>
          </a:prstGeom>
          <a:noFill/>
          <a:ln w="9525">
            <a:noFill/>
            <a:miter lim="800000"/>
            <a:headEnd/>
            <a:tailEnd/>
          </a:ln>
        </p:spPr>
        <p:txBody>
          <a:bodyPr wrap="square">
            <a:spAutoFit/>
          </a:bodyPr>
          <a:lstStyle/>
          <a:p>
            <a:pPr marL="3175" marR="0" indent="-3175" algn="ctr">
              <a:lnSpc>
                <a:spcPct val="90000"/>
              </a:lnSpc>
              <a:spcBef>
                <a:spcPts val="0"/>
              </a:spcBef>
              <a:spcAft>
                <a:spcPts val="600"/>
              </a:spcAft>
            </a:pPr>
            <a:r>
              <a:rPr lang="en-US" sz="7700" dirty="0">
                <a:solidFill>
                  <a:schemeClr val="bg1"/>
                </a:solidFill>
                <a:latin typeface="Century Gothic" panose="020B0502020202020204" pitchFamily="34" charset="0"/>
                <a:ea typeface="Calibri" panose="020F0502020204030204" pitchFamily="34" charset="0"/>
                <a:cs typeface="Calibri Light" panose="020F0302020204030204" pitchFamily="34" charset="0"/>
              </a:rPr>
              <a:t>Fear of the Lord</a:t>
            </a:r>
            <a:endParaRPr lang="en-US" sz="77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3737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6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For understanding proverbs and parables, the sayings and riddles of the 	wise.</a:t>
            </a:r>
            <a:endParaRPr lang="en-US" sz="3800" dirty="0">
              <a:solidFill>
                <a:schemeClr val="bg1"/>
              </a:solidFill>
              <a:latin typeface="Calibri Light" panose="020F0302020204030204" pitchFamily="34" charset="0"/>
              <a:ea typeface="Times New Roman" panose="02020603050405020304" pitchFamily="18" charset="0"/>
              <a:cs typeface="Calibri Light" panose="020F0302020204030204" pitchFamily="34" charset="0"/>
            </a:endParaRPr>
          </a:p>
          <a:p>
            <a:pPr marL="569913" marR="0" indent="-569913">
              <a:lnSpc>
                <a:spcPct val="90000"/>
              </a:lnSpc>
              <a:spcBef>
                <a:spcPts val="0"/>
              </a:spcBef>
              <a:spcAft>
                <a:spcPts val="0"/>
              </a:spcAft>
            </a:pPr>
            <a:r>
              <a:rPr lang="en-US" sz="3800" baseline="300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7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The fear of the </a:t>
            </a:r>
            <a:r>
              <a:rPr lang="en-US" sz="3800" cap="small"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LORD</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 is the beginning of knowledge, but fools despise wisdom and instruction. </a:t>
            </a:r>
            <a:endParaRPr lang="en-US" sz="3800" dirty="0">
              <a:solidFill>
                <a:schemeClr val="bg1"/>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Tree>
    <p:extLst>
      <p:ext uri="{BB962C8B-B14F-4D97-AF65-F5344CB8AC3E}">
        <p14:creationId xmlns:p14="http://schemas.microsoft.com/office/powerpoint/2010/main" val="3486043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6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For understanding proverbs and parables, the sayings and riddles of the 	wise.</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7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fear of the </a:t>
            </a:r>
            <a:r>
              <a:rPr lang="en-US" sz="3800" cap="small"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LORD</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is the beginning of knowledge, but fools despise wisdom and instruction. </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4" name="Rectangle 3">
            <a:extLst>
              <a:ext uri="{FF2B5EF4-FFF2-40B4-BE49-F238E27FC236}">
                <a16:creationId xmlns="" xmlns:a16="http://schemas.microsoft.com/office/drawing/2014/main" id="{5E42FDEA-120B-45F8-832B-5FC10A8D2C5C}"/>
              </a:ext>
            </a:extLst>
          </p:cNvPr>
          <p:cNvSpPr>
            <a:spLocks noChangeArrowheads="1"/>
          </p:cNvSpPr>
          <p:nvPr/>
        </p:nvSpPr>
        <p:spPr bwMode="auto">
          <a:xfrm>
            <a:off x="152400" y="2895600"/>
            <a:ext cx="8839200" cy="22098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a:extLst>
              <a:ext uri="{FF2B5EF4-FFF2-40B4-BE49-F238E27FC236}">
                <a16:creationId xmlns="" xmlns:a16="http://schemas.microsoft.com/office/drawing/2014/main" id="{B0A55E47-A72C-4F2A-BB2C-2637D8F7ECB5}"/>
              </a:ext>
            </a:extLst>
          </p:cNvPr>
          <p:cNvSpPr txBox="1">
            <a:spLocks noChangeArrowheads="1"/>
          </p:cNvSpPr>
          <p:nvPr/>
        </p:nvSpPr>
        <p:spPr bwMode="auto">
          <a:xfrm>
            <a:off x="228600" y="2958548"/>
            <a:ext cx="8708852" cy="2086725"/>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600"/>
              </a:spcAft>
              <a:buSzPct val="85000"/>
            </a:pPr>
            <a:r>
              <a:rPr lang="en-US" sz="3600" dirty="0">
                <a:solidFill>
                  <a:srgbClr val="FFFFFF"/>
                </a:solidFill>
                <a:latin typeface="Calibri Light" panose="020F0302020204030204" pitchFamily="34" charset="0"/>
                <a:ea typeface="Cambria" charset="0"/>
                <a:cs typeface="Cambria" charset="0"/>
              </a:rPr>
              <a:t>Warren </a:t>
            </a:r>
            <a:r>
              <a:rPr lang="en-US" sz="3600" dirty="0" err="1">
                <a:solidFill>
                  <a:srgbClr val="FFFFFF"/>
                </a:solidFill>
                <a:latin typeface="Calibri Light" panose="020F0302020204030204" pitchFamily="34" charset="0"/>
                <a:ea typeface="Cambria" charset="0"/>
                <a:cs typeface="Cambria" charset="0"/>
              </a:rPr>
              <a:t>Wiersbe</a:t>
            </a:r>
            <a:r>
              <a:rPr lang="en-US" sz="3600" dirty="0">
                <a:solidFill>
                  <a:srgbClr val="FFFFFF"/>
                </a:solidFill>
                <a:latin typeface="Calibri Light" panose="020F0302020204030204" pitchFamily="34" charset="0"/>
                <a:ea typeface="Cambria" charset="0"/>
                <a:cs typeface="Cambria" charset="0"/>
              </a:rPr>
              <a:t>: “It’s not the servile fear of the slave before the master, but the reverential and respectful fear of the child before the parent.”</a:t>
            </a:r>
            <a:endParaRPr lang="en-US" sz="3600" i="1" dirty="0">
              <a:solidFill>
                <a:srgbClr val="FFFFFF"/>
              </a:solidFill>
              <a:latin typeface="Calibri Light" panose="020F0302020204030204" pitchFamily="34" charset="0"/>
              <a:ea typeface="Cambria" charset="0"/>
              <a:cs typeface="Cambria" charset="0"/>
            </a:endParaRPr>
          </a:p>
        </p:txBody>
      </p:sp>
    </p:spTree>
    <p:extLst>
      <p:ext uri="{BB962C8B-B14F-4D97-AF65-F5344CB8AC3E}">
        <p14:creationId xmlns:p14="http://schemas.microsoft.com/office/powerpoint/2010/main" val="108374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6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For understanding proverbs and parables, the sayings and riddles of the 	wise.</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7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fear of the </a:t>
            </a:r>
            <a:r>
              <a:rPr lang="en-US" sz="3800" cap="small"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LORD</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is the beginning of knowledge, but fools despise wisdom and instruction. </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4" name="Rectangle 3">
            <a:extLst>
              <a:ext uri="{FF2B5EF4-FFF2-40B4-BE49-F238E27FC236}">
                <a16:creationId xmlns="" xmlns:a16="http://schemas.microsoft.com/office/drawing/2014/main" id="{5E42FDEA-120B-45F8-832B-5FC10A8D2C5C}"/>
              </a:ext>
            </a:extLst>
          </p:cNvPr>
          <p:cNvSpPr>
            <a:spLocks noChangeArrowheads="1"/>
          </p:cNvSpPr>
          <p:nvPr/>
        </p:nvSpPr>
        <p:spPr bwMode="auto">
          <a:xfrm>
            <a:off x="152400" y="2895600"/>
            <a:ext cx="8839200" cy="22098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a:extLst>
              <a:ext uri="{FF2B5EF4-FFF2-40B4-BE49-F238E27FC236}">
                <a16:creationId xmlns="" xmlns:a16="http://schemas.microsoft.com/office/drawing/2014/main" id="{B0A55E47-A72C-4F2A-BB2C-2637D8F7ECB5}"/>
              </a:ext>
            </a:extLst>
          </p:cNvPr>
          <p:cNvSpPr txBox="1">
            <a:spLocks noChangeArrowheads="1"/>
          </p:cNvSpPr>
          <p:nvPr/>
        </p:nvSpPr>
        <p:spPr bwMode="auto">
          <a:xfrm>
            <a:off x="228600" y="2958548"/>
            <a:ext cx="8708852" cy="2086725"/>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600"/>
              </a:spcAft>
              <a:buSzPct val="85000"/>
            </a:pPr>
            <a:r>
              <a:rPr lang="en-US" sz="3600" dirty="0">
                <a:solidFill>
                  <a:srgbClr val="FFFFFF"/>
                </a:solidFill>
                <a:latin typeface="Calibri Light" panose="020F0302020204030204" pitchFamily="34" charset="0"/>
                <a:ea typeface="Cambria" charset="0"/>
                <a:cs typeface="Cambria" charset="0"/>
              </a:rPr>
              <a:t>Warren </a:t>
            </a:r>
            <a:r>
              <a:rPr lang="en-US" sz="3600" dirty="0" err="1">
                <a:solidFill>
                  <a:srgbClr val="FFFFFF"/>
                </a:solidFill>
                <a:latin typeface="Calibri Light" panose="020F0302020204030204" pitchFamily="34" charset="0"/>
                <a:ea typeface="Cambria" charset="0"/>
                <a:cs typeface="Cambria" charset="0"/>
              </a:rPr>
              <a:t>Wiersbe</a:t>
            </a:r>
            <a:r>
              <a:rPr lang="en-US" sz="3600" dirty="0">
                <a:solidFill>
                  <a:srgbClr val="FFFFFF"/>
                </a:solidFill>
                <a:latin typeface="Calibri Light" panose="020F0302020204030204" pitchFamily="34" charset="0"/>
                <a:ea typeface="Cambria" charset="0"/>
                <a:cs typeface="Cambria" charset="0"/>
              </a:rPr>
              <a:t>: “It’s not the servile fear of the slave before the master, but the reverential and respectful fear of the child before the parent.”</a:t>
            </a:r>
            <a:endParaRPr lang="en-US" sz="3600" i="1" dirty="0">
              <a:solidFill>
                <a:srgbClr val="FFFFFF"/>
              </a:solidFill>
              <a:latin typeface="Calibri Light" panose="020F0302020204030204" pitchFamily="34" charset="0"/>
              <a:ea typeface="Cambria" charset="0"/>
              <a:cs typeface="Cambria" charset="0"/>
            </a:endParaRPr>
          </a:p>
        </p:txBody>
      </p:sp>
      <p:sp>
        <p:nvSpPr>
          <p:cNvPr id="6" name="Rectangle 5">
            <a:extLst>
              <a:ext uri="{FF2B5EF4-FFF2-40B4-BE49-F238E27FC236}">
                <a16:creationId xmlns="" xmlns:a16="http://schemas.microsoft.com/office/drawing/2014/main" id="{6A409C37-1104-4409-8E65-AB7C0216C914}"/>
              </a:ext>
            </a:extLst>
          </p:cNvPr>
          <p:cNvSpPr>
            <a:spLocks noChangeArrowheads="1"/>
          </p:cNvSpPr>
          <p:nvPr/>
        </p:nvSpPr>
        <p:spPr bwMode="auto">
          <a:xfrm>
            <a:off x="152400" y="2847472"/>
            <a:ext cx="8839200" cy="38862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7" name="TextBox 6">
            <a:extLst>
              <a:ext uri="{FF2B5EF4-FFF2-40B4-BE49-F238E27FC236}">
                <a16:creationId xmlns="" xmlns:a16="http://schemas.microsoft.com/office/drawing/2014/main" id="{78D95D96-ADA2-4795-B32C-186D421941FE}"/>
              </a:ext>
            </a:extLst>
          </p:cNvPr>
          <p:cNvSpPr txBox="1">
            <a:spLocks noChangeArrowheads="1"/>
          </p:cNvSpPr>
          <p:nvPr/>
        </p:nvSpPr>
        <p:spPr bwMode="auto">
          <a:xfrm>
            <a:off x="228600" y="2945873"/>
            <a:ext cx="8708852" cy="3659463"/>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0"/>
              </a:spcAft>
              <a:buSzPct val="85000"/>
            </a:pPr>
            <a:r>
              <a:rPr lang="en-US" sz="3800" dirty="0">
                <a:solidFill>
                  <a:srgbClr val="FFFFFF"/>
                </a:solidFill>
                <a:latin typeface="Century Gothic" panose="020B0502020202020204" pitchFamily="34" charset="0"/>
                <a:ea typeface="Cambria" charset="0"/>
                <a:cs typeface="Cambria" charset="0"/>
              </a:rPr>
              <a:t>Proverbs 3</a:t>
            </a:r>
          </a:p>
          <a:p>
            <a:pPr marL="457200" indent="-457200" eaLnBrk="0" hangingPunct="0">
              <a:lnSpc>
                <a:spcPct val="90000"/>
              </a:lnSpc>
              <a:spcBef>
                <a:spcPts val="0"/>
              </a:spcBef>
              <a:spcAft>
                <a:spcPts val="0"/>
              </a:spcAft>
              <a:buSzPct val="85000"/>
            </a:pPr>
            <a:r>
              <a:rPr lang="en-US" sz="3600" baseline="30000" dirty="0">
                <a:solidFill>
                  <a:srgbClr val="FFFFFF"/>
                </a:solidFill>
                <a:latin typeface="Calibri Light" panose="020F0302020204030204" pitchFamily="34" charset="0"/>
                <a:ea typeface="Cambria" charset="0"/>
                <a:cs typeface="Cambria" charset="0"/>
              </a:rPr>
              <a:t>5	</a:t>
            </a:r>
            <a:r>
              <a:rPr lang="en-US" sz="3600" dirty="0">
                <a:solidFill>
                  <a:srgbClr val="FFFFFF"/>
                </a:solidFill>
                <a:latin typeface="Calibri Light" panose="020F0302020204030204" pitchFamily="34" charset="0"/>
                <a:ea typeface="Cambria" charset="0"/>
                <a:cs typeface="Cambria" charset="0"/>
              </a:rPr>
              <a:t>Trust in the LORD with all your heart and do not lean on your own understanding. </a:t>
            </a:r>
          </a:p>
          <a:p>
            <a:pPr marL="457200" indent="-457200" eaLnBrk="0" hangingPunct="0">
              <a:lnSpc>
                <a:spcPct val="90000"/>
              </a:lnSpc>
              <a:spcBef>
                <a:spcPts val="0"/>
              </a:spcBef>
              <a:spcAft>
                <a:spcPts val="0"/>
              </a:spcAft>
              <a:buSzPct val="85000"/>
            </a:pPr>
            <a:r>
              <a:rPr lang="en-US" sz="3600" baseline="30000" dirty="0">
                <a:solidFill>
                  <a:srgbClr val="FFFFFF"/>
                </a:solidFill>
                <a:latin typeface="Calibri Light" panose="020F0302020204030204" pitchFamily="34" charset="0"/>
                <a:ea typeface="Cambria" charset="0"/>
                <a:cs typeface="Cambria" charset="0"/>
              </a:rPr>
              <a:t>6</a:t>
            </a:r>
            <a:r>
              <a:rPr lang="en-US" sz="3600" dirty="0">
                <a:solidFill>
                  <a:srgbClr val="FFFFFF"/>
                </a:solidFill>
                <a:latin typeface="Calibri Light" panose="020F0302020204030204" pitchFamily="34" charset="0"/>
                <a:ea typeface="Cambria" charset="0"/>
                <a:cs typeface="Cambria" charset="0"/>
              </a:rPr>
              <a:t>	In all your ways acknowledge Him, and He will make your paths straight. </a:t>
            </a:r>
          </a:p>
          <a:p>
            <a:pPr marL="457200" indent="-457200" eaLnBrk="0" hangingPunct="0">
              <a:lnSpc>
                <a:spcPct val="90000"/>
              </a:lnSpc>
              <a:spcBef>
                <a:spcPts val="0"/>
              </a:spcBef>
              <a:spcAft>
                <a:spcPts val="0"/>
              </a:spcAft>
              <a:buSzPct val="85000"/>
            </a:pPr>
            <a:r>
              <a:rPr lang="en-US" sz="3600" baseline="30000" dirty="0">
                <a:solidFill>
                  <a:srgbClr val="FFFFFF"/>
                </a:solidFill>
                <a:latin typeface="Calibri Light" panose="020F0302020204030204" pitchFamily="34" charset="0"/>
                <a:ea typeface="Cambria" charset="0"/>
                <a:cs typeface="Cambria" charset="0"/>
              </a:rPr>
              <a:t>7</a:t>
            </a:r>
            <a:r>
              <a:rPr lang="en-US" sz="3600" dirty="0">
                <a:solidFill>
                  <a:srgbClr val="FFFFFF"/>
                </a:solidFill>
                <a:latin typeface="Calibri Light" panose="020F0302020204030204" pitchFamily="34" charset="0"/>
                <a:ea typeface="Cambria" charset="0"/>
                <a:cs typeface="Cambria" charset="0"/>
              </a:rPr>
              <a:t>	Do not be wise in your own eyes; fear the LORD and turn away from evil</a:t>
            </a:r>
          </a:p>
        </p:txBody>
      </p:sp>
    </p:spTree>
    <p:extLst>
      <p:ext uri="{BB962C8B-B14F-4D97-AF65-F5344CB8AC3E}">
        <p14:creationId xmlns:p14="http://schemas.microsoft.com/office/powerpoint/2010/main" val="176541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grpId="0" nodeType="after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6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For understanding proverbs and parables, the sayings and riddles of the 	wise.</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7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fear of the </a:t>
            </a:r>
            <a:r>
              <a:rPr lang="en-US" sz="3800" cap="small"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LORD</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is the beginning of knowledge, but fools despise wisdom and instruction. </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4" name="Rectangle 3">
            <a:extLst>
              <a:ext uri="{FF2B5EF4-FFF2-40B4-BE49-F238E27FC236}">
                <a16:creationId xmlns="" xmlns:a16="http://schemas.microsoft.com/office/drawing/2014/main" id="{5E42FDEA-120B-45F8-832B-5FC10A8D2C5C}"/>
              </a:ext>
            </a:extLst>
          </p:cNvPr>
          <p:cNvSpPr>
            <a:spLocks noChangeArrowheads="1"/>
          </p:cNvSpPr>
          <p:nvPr/>
        </p:nvSpPr>
        <p:spPr bwMode="auto">
          <a:xfrm>
            <a:off x="152400" y="2895600"/>
            <a:ext cx="8839200" cy="22098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a:extLst>
              <a:ext uri="{FF2B5EF4-FFF2-40B4-BE49-F238E27FC236}">
                <a16:creationId xmlns="" xmlns:a16="http://schemas.microsoft.com/office/drawing/2014/main" id="{B0A55E47-A72C-4F2A-BB2C-2637D8F7ECB5}"/>
              </a:ext>
            </a:extLst>
          </p:cNvPr>
          <p:cNvSpPr txBox="1">
            <a:spLocks noChangeArrowheads="1"/>
          </p:cNvSpPr>
          <p:nvPr/>
        </p:nvSpPr>
        <p:spPr bwMode="auto">
          <a:xfrm>
            <a:off x="228600" y="2958548"/>
            <a:ext cx="8708852" cy="2086725"/>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600"/>
              </a:spcAft>
              <a:buSzPct val="85000"/>
            </a:pPr>
            <a:r>
              <a:rPr lang="en-US" sz="3600" dirty="0">
                <a:solidFill>
                  <a:srgbClr val="FFFFFF"/>
                </a:solidFill>
                <a:latin typeface="Calibri Light" panose="020F0302020204030204" pitchFamily="34" charset="0"/>
                <a:ea typeface="Cambria" charset="0"/>
                <a:cs typeface="Cambria" charset="0"/>
              </a:rPr>
              <a:t>Warren </a:t>
            </a:r>
            <a:r>
              <a:rPr lang="en-US" sz="3600" dirty="0" err="1">
                <a:solidFill>
                  <a:srgbClr val="FFFFFF"/>
                </a:solidFill>
                <a:latin typeface="Calibri Light" panose="020F0302020204030204" pitchFamily="34" charset="0"/>
                <a:ea typeface="Cambria" charset="0"/>
                <a:cs typeface="Cambria" charset="0"/>
              </a:rPr>
              <a:t>Wiersbe</a:t>
            </a:r>
            <a:r>
              <a:rPr lang="en-US" sz="3600" dirty="0">
                <a:solidFill>
                  <a:srgbClr val="FFFFFF"/>
                </a:solidFill>
                <a:latin typeface="Calibri Light" panose="020F0302020204030204" pitchFamily="34" charset="0"/>
                <a:ea typeface="Cambria" charset="0"/>
                <a:cs typeface="Cambria" charset="0"/>
              </a:rPr>
              <a:t>: “It’s not the servile fear of the slave before the master, but the reverential and respectful fear of the child before the parent.”</a:t>
            </a:r>
            <a:endParaRPr lang="en-US" sz="3600" i="1" dirty="0">
              <a:solidFill>
                <a:srgbClr val="FFFFFF"/>
              </a:solidFill>
              <a:latin typeface="Calibri Light" panose="020F0302020204030204" pitchFamily="34" charset="0"/>
              <a:ea typeface="Cambria" charset="0"/>
              <a:cs typeface="Cambria" charset="0"/>
            </a:endParaRPr>
          </a:p>
        </p:txBody>
      </p:sp>
      <p:sp>
        <p:nvSpPr>
          <p:cNvPr id="6" name="Rectangle 5">
            <a:extLst>
              <a:ext uri="{FF2B5EF4-FFF2-40B4-BE49-F238E27FC236}">
                <a16:creationId xmlns="" xmlns:a16="http://schemas.microsoft.com/office/drawing/2014/main" id="{6A409C37-1104-4409-8E65-AB7C0216C914}"/>
              </a:ext>
            </a:extLst>
          </p:cNvPr>
          <p:cNvSpPr>
            <a:spLocks noChangeArrowheads="1"/>
          </p:cNvSpPr>
          <p:nvPr/>
        </p:nvSpPr>
        <p:spPr bwMode="auto">
          <a:xfrm>
            <a:off x="152400" y="2847472"/>
            <a:ext cx="8839200" cy="38862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7" name="TextBox 6">
            <a:extLst>
              <a:ext uri="{FF2B5EF4-FFF2-40B4-BE49-F238E27FC236}">
                <a16:creationId xmlns="" xmlns:a16="http://schemas.microsoft.com/office/drawing/2014/main" id="{78D95D96-ADA2-4795-B32C-186D421941FE}"/>
              </a:ext>
            </a:extLst>
          </p:cNvPr>
          <p:cNvSpPr txBox="1">
            <a:spLocks noChangeArrowheads="1"/>
          </p:cNvSpPr>
          <p:nvPr/>
        </p:nvSpPr>
        <p:spPr bwMode="auto">
          <a:xfrm>
            <a:off x="228600" y="2945873"/>
            <a:ext cx="8708852" cy="3659463"/>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0"/>
              </a:spcAft>
              <a:buSzPct val="85000"/>
            </a:pPr>
            <a:r>
              <a:rPr lang="en-US" sz="3800" dirty="0">
                <a:solidFill>
                  <a:srgbClr val="FFFFFF"/>
                </a:solidFill>
                <a:latin typeface="Century Gothic" panose="020B0502020202020204" pitchFamily="34" charset="0"/>
                <a:ea typeface="Cambria" charset="0"/>
                <a:cs typeface="Cambria" charset="0"/>
              </a:rPr>
              <a:t>Proverbs 3</a:t>
            </a:r>
          </a:p>
          <a:p>
            <a:pPr marL="457200" indent="-457200" eaLnBrk="0" hangingPunct="0">
              <a:lnSpc>
                <a:spcPct val="90000"/>
              </a:lnSpc>
              <a:spcBef>
                <a:spcPts val="0"/>
              </a:spcBef>
              <a:spcAft>
                <a:spcPts val="0"/>
              </a:spcAft>
              <a:buSzPct val="85000"/>
            </a:pPr>
            <a:r>
              <a:rPr lang="en-US" sz="3600" baseline="30000" dirty="0">
                <a:solidFill>
                  <a:schemeClr val="accent1">
                    <a:lumMod val="75000"/>
                  </a:schemeClr>
                </a:solidFill>
                <a:latin typeface="Calibri Light" panose="020F0302020204030204" pitchFamily="34" charset="0"/>
                <a:ea typeface="Cambria" charset="0"/>
                <a:cs typeface="Cambria" charset="0"/>
              </a:rPr>
              <a:t>5	</a:t>
            </a:r>
            <a:r>
              <a:rPr lang="en-US" sz="3600" dirty="0">
                <a:solidFill>
                  <a:srgbClr val="FFFFFF"/>
                </a:solidFill>
                <a:latin typeface="Calibri Light" panose="020F0302020204030204" pitchFamily="34" charset="0"/>
                <a:ea typeface="Cambria" charset="0"/>
                <a:cs typeface="Cambria" charset="0"/>
              </a:rPr>
              <a:t>Trust in the LORD </a:t>
            </a:r>
            <a:r>
              <a:rPr lang="en-US" sz="3600" dirty="0">
                <a:solidFill>
                  <a:schemeClr val="accent1">
                    <a:lumMod val="75000"/>
                  </a:schemeClr>
                </a:solidFill>
                <a:latin typeface="Calibri Light" panose="020F0302020204030204" pitchFamily="34" charset="0"/>
                <a:ea typeface="Cambria" charset="0"/>
                <a:cs typeface="Cambria" charset="0"/>
              </a:rPr>
              <a:t>with all your heart and do not lean on your own understanding. </a:t>
            </a:r>
          </a:p>
          <a:p>
            <a:pPr marL="457200" indent="-457200" eaLnBrk="0" hangingPunct="0">
              <a:lnSpc>
                <a:spcPct val="90000"/>
              </a:lnSpc>
              <a:spcBef>
                <a:spcPts val="0"/>
              </a:spcBef>
              <a:spcAft>
                <a:spcPts val="0"/>
              </a:spcAft>
              <a:buSzPct val="85000"/>
            </a:pPr>
            <a:r>
              <a:rPr lang="en-US" sz="3600" baseline="30000" dirty="0">
                <a:solidFill>
                  <a:schemeClr val="accent1">
                    <a:lumMod val="75000"/>
                  </a:schemeClr>
                </a:solidFill>
                <a:latin typeface="Calibri Light" panose="020F0302020204030204" pitchFamily="34" charset="0"/>
                <a:ea typeface="Cambria" charset="0"/>
                <a:cs typeface="Cambria" charset="0"/>
              </a:rPr>
              <a:t>6</a:t>
            </a:r>
            <a:r>
              <a:rPr lang="en-US" sz="3600" dirty="0">
                <a:solidFill>
                  <a:schemeClr val="accent1">
                    <a:lumMod val="75000"/>
                  </a:schemeClr>
                </a:solidFill>
                <a:latin typeface="Calibri Light" panose="020F0302020204030204" pitchFamily="34" charset="0"/>
                <a:ea typeface="Cambria" charset="0"/>
                <a:cs typeface="Cambria" charset="0"/>
              </a:rPr>
              <a:t>	In all your ways acknowledge Him, and He will make your paths straight. </a:t>
            </a:r>
          </a:p>
          <a:p>
            <a:pPr marL="457200" indent="-457200" eaLnBrk="0" hangingPunct="0">
              <a:lnSpc>
                <a:spcPct val="90000"/>
              </a:lnSpc>
              <a:spcBef>
                <a:spcPts val="0"/>
              </a:spcBef>
              <a:spcAft>
                <a:spcPts val="0"/>
              </a:spcAft>
              <a:buSzPct val="85000"/>
            </a:pPr>
            <a:r>
              <a:rPr lang="en-US" sz="3600" baseline="30000" dirty="0">
                <a:solidFill>
                  <a:schemeClr val="accent1">
                    <a:lumMod val="75000"/>
                  </a:schemeClr>
                </a:solidFill>
                <a:latin typeface="Calibri Light" panose="020F0302020204030204" pitchFamily="34" charset="0"/>
                <a:ea typeface="Cambria" charset="0"/>
                <a:cs typeface="Cambria" charset="0"/>
              </a:rPr>
              <a:t>7</a:t>
            </a:r>
            <a:r>
              <a:rPr lang="en-US" sz="3600" dirty="0">
                <a:solidFill>
                  <a:schemeClr val="accent1">
                    <a:lumMod val="75000"/>
                  </a:schemeClr>
                </a:solidFill>
                <a:latin typeface="Calibri Light" panose="020F0302020204030204" pitchFamily="34" charset="0"/>
                <a:ea typeface="Cambria" charset="0"/>
                <a:cs typeface="Cambria" charset="0"/>
              </a:rPr>
              <a:t>	Do not be wise in your own eyes; fear the LORD and turn away from evil</a:t>
            </a:r>
          </a:p>
        </p:txBody>
      </p:sp>
    </p:spTree>
    <p:extLst>
      <p:ext uri="{BB962C8B-B14F-4D97-AF65-F5344CB8AC3E}">
        <p14:creationId xmlns:p14="http://schemas.microsoft.com/office/powerpoint/2010/main" val="328562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6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For understanding proverbs and parables, the sayings and riddles of the 	wise.</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7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fear of the </a:t>
            </a:r>
            <a:r>
              <a:rPr lang="en-US" sz="3800" cap="small"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LORD</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is the beginning of knowledge, but fools despise wisdom and instruction. </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4" name="Rectangle 3">
            <a:extLst>
              <a:ext uri="{FF2B5EF4-FFF2-40B4-BE49-F238E27FC236}">
                <a16:creationId xmlns="" xmlns:a16="http://schemas.microsoft.com/office/drawing/2014/main" id="{5E42FDEA-120B-45F8-832B-5FC10A8D2C5C}"/>
              </a:ext>
            </a:extLst>
          </p:cNvPr>
          <p:cNvSpPr>
            <a:spLocks noChangeArrowheads="1"/>
          </p:cNvSpPr>
          <p:nvPr/>
        </p:nvSpPr>
        <p:spPr bwMode="auto">
          <a:xfrm>
            <a:off x="152400" y="2895600"/>
            <a:ext cx="8839200" cy="22098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a:extLst>
              <a:ext uri="{FF2B5EF4-FFF2-40B4-BE49-F238E27FC236}">
                <a16:creationId xmlns="" xmlns:a16="http://schemas.microsoft.com/office/drawing/2014/main" id="{B0A55E47-A72C-4F2A-BB2C-2637D8F7ECB5}"/>
              </a:ext>
            </a:extLst>
          </p:cNvPr>
          <p:cNvSpPr txBox="1">
            <a:spLocks noChangeArrowheads="1"/>
          </p:cNvSpPr>
          <p:nvPr/>
        </p:nvSpPr>
        <p:spPr bwMode="auto">
          <a:xfrm>
            <a:off x="228600" y="2958548"/>
            <a:ext cx="8708852" cy="2086725"/>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600"/>
              </a:spcAft>
              <a:buSzPct val="85000"/>
            </a:pPr>
            <a:r>
              <a:rPr lang="en-US" sz="3600" dirty="0">
                <a:solidFill>
                  <a:srgbClr val="FFFFFF"/>
                </a:solidFill>
                <a:latin typeface="Calibri Light" panose="020F0302020204030204" pitchFamily="34" charset="0"/>
                <a:ea typeface="Cambria" charset="0"/>
                <a:cs typeface="Cambria" charset="0"/>
              </a:rPr>
              <a:t>Warren </a:t>
            </a:r>
            <a:r>
              <a:rPr lang="en-US" sz="3600" dirty="0" err="1">
                <a:solidFill>
                  <a:srgbClr val="FFFFFF"/>
                </a:solidFill>
                <a:latin typeface="Calibri Light" panose="020F0302020204030204" pitchFamily="34" charset="0"/>
                <a:ea typeface="Cambria" charset="0"/>
                <a:cs typeface="Cambria" charset="0"/>
              </a:rPr>
              <a:t>Wiersbe</a:t>
            </a:r>
            <a:r>
              <a:rPr lang="en-US" sz="3600" dirty="0">
                <a:solidFill>
                  <a:srgbClr val="FFFFFF"/>
                </a:solidFill>
                <a:latin typeface="Calibri Light" panose="020F0302020204030204" pitchFamily="34" charset="0"/>
                <a:ea typeface="Cambria" charset="0"/>
                <a:cs typeface="Cambria" charset="0"/>
              </a:rPr>
              <a:t>: “It’s not the servile fear of the slave before the master, but the reverential and respectful fear of the child before the parent.”</a:t>
            </a:r>
            <a:endParaRPr lang="en-US" sz="3600" i="1" dirty="0">
              <a:solidFill>
                <a:srgbClr val="FFFFFF"/>
              </a:solidFill>
              <a:latin typeface="Calibri Light" panose="020F0302020204030204" pitchFamily="34" charset="0"/>
              <a:ea typeface="Cambria" charset="0"/>
              <a:cs typeface="Cambria" charset="0"/>
            </a:endParaRPr>
          </a:p>
        </p:txBody>
      </p:sp>
      <p:sp>
        <p:nvSpPr>
          <p:cNvPr id="6" name="Rectangle 5">
            <a:extLst>
              <a:ext uri="{FF2B5EF4-FFF2-40B4-BE49-F238E27FC236}">
                <a16:creationId xmlns="" xmlns:a16="http://schemas.microsoft.com/office/drawing/2014/main" id="{6A409C37-1104-4409-8E65-AB7C0216C914}"/>
              </a:ext>
            </a:extLst>
          </p:cNvPr>
          <p:cNvSpPr>
            <a:spLocks noChangeArrowheads="1"/>
          </p:cNvSpPr>
          <p:nvPr/>
        </p:nvSpPr>
        <p:spPr bwMode="auto">
          <a:xfrm>
            <a:off x="152400" y="2847472"/>
            <a:ext cx="8839200" cy="38862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7" name="TextBox 6">
            <a:extLst>
              <a:ext uri="{FF2B5EF4-FFF2-40B4-BE49-F238E27FC236}">
                <a16:creationId xmlns="" xmlns:a16="http://schemas.microsoft.com/office/drawing/2014/main" id="{78D95D96-ADA2-4795-B32C-186D421941FE}"/>
              </a:ext>
            </a:extLst>
          </p:cNvPr>
          <p:cNvSpPr txBox="1">
            <a:spLocks noChangeArrowheads="1"/>
          </p:cNvSpPr>
          <p:nvPr/>
        </p:nvSpPr>
        <p:spPr bwMode="auto">
          <a:xfrm>
            <a:off x="228600" y="2945873"/>
            <a:ext cx="8708852" cy="3659463"/>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0"/>
              </a:spcAft>
              <a:buSzPct val="85000"/>
            </a:pPr>
            <a:r>
              <a:rPr lang="en-US" sz="3800" dirty="0">
                <a:solidFill>
                  <a:srgbClr val="FFFFFF"/>
                </a:solidFill>
                <a:latin typeface="Century Gothic" panose="020B0502020202020204" pitchFamily="34" charset="0"/>
                <a:ea typeface="Cambria" charset="0"/>
                <a:cs typeface="Cambria" charset="0"/>
              </a:rPr>
              <a:t>Proverbs 3</a:t>
            </a:r>
          </a:p>
          <a:p>
            <a:pPr marL="457200" indent="-457200" eaLnBrk="0" hangingPunct="0">
              <a:lnSpc>
                <a:spcPct val="90000"/>
              </a:lnSpc>
              <a:spcBef>
                <a:spcPts val="0"/>
              </a:spcBef>
              <a:spcAft>
                <a:spcPts val="0"/>
              </a:spcAft>
              <a:buSzPct val="85000"/>
            </a:pPr>
            <a:r>
              <a:rPr lang="en-US" sz="3600" baseline="30000" dirty="0">
                <a:solidFill>
                  <a:schemeClr val="accent1">
                    <a:lumMod val="75000"/>
                  </a:schemeClr>
                </a:solidFill>
                <a:latin typeface="Calibri Light" panose="020F0302020204030204" pitchFamily="34" charset="0"/>
                <a:ea typeface="Cambria" charset="0"/>
                <a:cs typeface="Cambria" charset="0"/>
              </a:rPr>
              <a:t>5	</a:t>
            </a:r>
            <a:r>
              <a:rPr lang="en-US" sz="3600" dirty="0">
                <a:solidFill>
                  <a:schemeClr val="accent1">
                    <a:lumMod val="75000"/>
                  </a:schemeClr>
                </a:solidFill>
                <a:latin typeface="Calibri Light" panose="020F0302020204030204" pitchFamily="34" charset="0"/>
                <a:ea typeface="Cambria" charset="0"/>
                <a:cs typeface="Cambria" charset="0"/>
              </a:rPr>
              <a:t>Trust in the LORD with all your heart and </a:t>
            </a:r>
            <a:r>
              <a:rPr lang="en-US" sz="3600" dirty="0">
                <a:solidFill>
                  <a:schemeClr val="bg1"/>
                </a:solidFill>
                <a:latin typeface="Calibri Light" panose="020F0302020204030204" pitchFamily="34" charset="0"/>
                <a:ea typeface="Cambria" charset="0"/>
                <a:cs typeface="Cambria" charset="0"/>
              </a:rPr>
              <a:t>do not lean on your own understanding</a:t>
            </a:r>
            <a:r>
              <a:rPr lang="en-US" sz="3600" dirty="0">
                <a:solidFill>
                  <a:schemeClr val="accent1">
                    <a:lumMod val="75000"/>
                  </a:schemeClr>
                </a:solidFill>
                <a:latin typeface="Calibri Light" panose="020F0302020204030204" pitchFamily="34" charset="0"/>
                <a:ea typeface="Cambria" charset="0"/>
                <a:cs typeface="Cambria" charset="0"/>
              </a:rPr>
              <a:t>. </a:t>
            </a:r>
          </a:p>
          <a:p>
            <a:pPr marL="457200" indent="-457200" eaLnBrk="0" hangingPunct="0">
              <a:lnSpc>
                <a:spcPct val="90000"/>
              </a:lnSpc>
              <a:spcBef>
                <a:spcPts val="0"/>
              </a:spcBef>
              <a:spcAft>
                <a:spcPts val="0"/>
              </a:spcAft>
              <a:buSzPct val="85000"/>
            </a:pPr>
            <a:r>
              <a:rPr lang="en-US" sz="3600" baseline="30000" dirty="0">
                <a:solidFill>
                  <a:schemeClr val="accent1">
                    <a:lumMod val="75000"/>
                  </a:schemeClr>
                </a:solidFill>
                <a:latin typeface="Calibri Light" panose="020F0302020204030204" pitchFamily="34" charset="0"/>
                <a:ea typeface="Cambria" charset="0"/>
                <a:cs typeface="Cambria" charset="0"/>
              </a:rPr>
              <a:t>6</a:t>
            </a:r>
            <a:r>
              <a:rPr lang="en-US" sz="3600" dirty="0">
                <a:solidFill>
                  <a:schemeClr val="accent1">
                    <a:lumMod val="75000"/>
                  </a:schemeClr>
                </a:solidFill>
                <a:latin typeface="Calibri Light" panose="020F0302020204030204" pitchFamily="34" charset="0"/>
                <a:ea typeface="Cambria" charset="0"/>
                <a:cs typeface="Cambria" charset="0"/>
              </a:rPr>
              <a:t>	In all your ways acknowledge Him, and He will make your paths straight. </a:t>
            </a:r>
          </a:p>
          <a:p>
            <a:pPr marL="457200" indent="-457200" eaLnBrk="0" hangingPunct="0">
              <a:lnSpc>
                <a:spcPct val="90000"/>
              </a:lnSpc>
              <a:spcBef>
                <a:spcPts val="0"/>
              </a:spcBef>
              <a:spcAft>
                <a:spcPts val="0"/>
              </a:spcAft>
              <a:buSzPct val="85000"/>
            </a:pPr>
            <a:r>
              <a:rPr lang="en-US" sz="3600" baseline="30000" dirty="0">
                <a:solidFill>
                  <a:schemeClr val="accent1">
                    <a:lumMod val="75000"/>
                  </a:schemeClr>
                </a:solidFill>
                <a:latin typeface="Calibri Light" panose="020F0302020204030204" pitchFamily="34" charset="0"/>
                <a:ea typeface="Cambria" charset="0"/>
                <a:cs typeface="Cambria" charset="0"/>
              </a:rPr>
              <a:t>7</a:t>
            </a:r>
            <a:r>
              <a:rPr lang="en-US" sz="3600" dirty="0">
                <a:solidFill>
                  <a:schemeClr val="accent1">
                    <a:lumMod val="75000"/>
                  </a:schemeClr>
                </a:solidFill>
                <a:latin typeface="Calibri Light" panose="020F0302020204030204" pitchFamily="34" charset="0"/>
                <a:ea typeface="Cambria" charset="0"/>
                <a:cs typeface="Cambria" charset="0"/>
              </a:rPr>
              <a:t>	Do not be wise in your own eyes; fear the LORD and turn away from evil</a:t>
            </a:r>
          </a:p>
        </p:txBody>
      </p:sp>
      <p:sp>
        <p:nvSpPr>
          <p:cNvPr id="9" name="Rectangle 8">
            <a:extLst>
              <a:ext uri="{FF2B5EF4-FFF2-40B4-BE49-F238E27FC236}">
                <a16:creationId xmlns="" xmlns:a16="http://schemas.microsoft.com/office/drawing/2014/main" id="{280500F9-112D-4C84-B741-44BF0BBD295D}"/>
              </a:ext>
            </a:extLst>
          </p:cNvPr>
          <p:cNvSpPr>
            <a:spLocks noChangeArrowheads="1"/>
          </p:cNvSpPr>
          <p:nvPr/>
        </p:nvSpPr>
        <p:spPr bwMode="auto">
          <a:xfrm>
            <a:off x="581528" y="4547936"/>
            <a:ext cx="8229600" cy="1905000"/>
          </a:xfrm>
          <a:prstGeom prst="rect">
            <a:avLst/>
          </a:prstGeom>
          <a:solidFill>
            <a:schemeClr val="accent6">
              <a:lumMod val="50000"/>
            </a:schemeClr>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0" name="TextBox 9">
            <a:extLst>
              <a:ext uri="{FF2B5EF4-FFF2-40B4-BE49-F238E27FC236}">
                <a16:creationId xmlns="" xmlns:a16="http://schemas.microsoft.com/office/drawing/2014/main" id="{10C664FF-814C-4AF1-8218-CCEEF3B1BE44}"/>
              </a:ext>
            </a:extLst>
          </p:cNvPr>
          <p:cNvSpPr txBox="1">
            <a:spLocks noChangeArrowheads="1"/>
          </p:cNvSpPr>
          <p:nvPr/>
        </p:nvSpPr>
        <p:spPr bwMode="auto">
          <a:xfrm>
            <a:off x="657727" y="4688345"/>
            <a:ext cx="8074325" cy="1588127"/>
          </a:xfrm>
          <a:prstGeom prst="rect">
            <a:avLst/>
          </a:prstGeom>
          <a:noFill/>
          <a:ln w="38100">
            <a:noFill/>
            <a:miter lim="800000"/>
            <a:headEnd/>
            <a:tailEnd/>
          </a:ln>
        </p:spPr>
        <p:txBody>
          <a:bodyPr wrap="square">
            <a:spAutoFit/>
          </a:bodyPr>
          <a:lstStyle/>
          <a:p>
            <a:pPr lvl="0" eaLnBrk="0" hangingPunct="0">
              <a:lnSpc>
                <a:spcPct val="90000"/>
              </a:lnSpc>
              <a:spcBef>
                <a:spcPts val="0"/>
              </a:spcBef>
              <a:spcAft>
                <a:spcPts val="0"/>
              </a:spcAft>
              <a:buSzPct val="85000"/>
            </a:pPr>
            <a:r>
              <a:rPr lang="en-US" sz="3600" dirty="0">
                <a:solidFill>
                  <a:srgbClr val="FFFFFF"/>
                </a:solidFill>
                <a:latin typeface="Calibri Light" panose="020F0302020204030204" pitchFamily="34" charset="0"/>
                <a:ea typeface="Cambria" charset="0"/>
                <a:cs typeface="Cambria" charset="0"/>
              </a:rPr>
              <a:t>Proverbs 12:15: The way of a fool seems right to him, but a wise man listens to advice.</a:t>
            </a:r>
          </a:p>
        </p:txBody>
      </p:sp>
    </p:spTree>
    <p:extLst>
      <p:ext uri="{BB962C8B-B14F-4D97-AF65-F5344CB8AC3E}">
        <p14:creationId xmlns:p14="http://schemas.microsoft.com/office/powerpoint/2010/main" val="65261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59105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32410" y="1524000"/>
            <a:ext cx="436245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591050" y="1524000"/>
            <a:ext cx="435864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232410" y="1579126"/>
            <a:ext cx="4354830" cy="2446824"/>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“Trust your feelings. The serve as the most reliable guide for interpreting reality.” </a:t>
            </a:r>
          </a:p>
        </p:txBody>
      </p:sp>
      <p:sp>
        <p:nvSpPr>
          <p:cNvPr id="16" name="TextBox 15"/>
          <p:cNvSpPr txBox="1"/>
          <p:nvPr/>
        </p:nvSpPr>
        <p:spPr>
          <a:xfrm>
            <a:off x="4594860" y="1566426"/>
            <a:ext cx="4354830" cy="2446824"/>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“If you act on the truth contained in Scripture, your feelings often follow.”</a:t>
            </a:r>
          </a:p>
        </p:txBody>
      </p:sp>
      <p:grpSp>
        <p:nvGrpSpPr>
          <p:cNvPr id="2" name="Group 1"/>
          <p:cNvGrpSpPr/>
          <p:nvPr/>
        </p:nvGrpSpPr>
        <p:grpSpPr>
          <a:xfrm>
            <a:off x="228600" y="175260"/>
            <a:ext cx="4343400" cy="1124605"/>
            <a:chOff x="228600" y="175260"/>
            <a:chExt cx="4343400" cy="1124605"/>
          </a:xfrm>
        </p:grpSpPr>
        <p:sp>
          <p:nvSpPr>
            <p:cNvPr id="9" name="TextBox 8"/>
            <p:cNvSpPr txBox="1"/>
            <p:nvPr/>
          </p:nvSpPr>
          <p:spPr>
            <a:xfrm>
              <a:off x="228600" y="17526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Our World’s</a:t>
              </a:r>
            </a:p>
          </p:txBody>
        </p:sp>
        <p:sp>
          <p:nvSpPr>
            <p:cNvPr id="15" name="TextBox 14"/>
            <p:cNvSpPr txBox="1"/>
            <p:nvPr/>
          </p:nvSpPr>
          <p:spPr>
            <a:xfrm>
              <a:off x="2286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grpSp>
        <p:nvGrpSpPr>
          <p:cNvPr id="5" name="Group 4"/>
          <p:cNvGrpSpPr/>
          <p:nvPr/>
        </p:nvGrpSpPr>
        <p:grpSpPr>
          <a:xfrm>
            <a:off x="4572000" y="152400"/>
            <a:ext cx="4354830" cy="1147465"/>
            <a:chOff x="4572000" y="152400"/>
            <a:chExt cx="4354830" cy="1147465"/>
          </a:xfrm>
        </p:grpSpPr>
        <p:sp>
          <p:nvSpPr>
            <p:cNvPr id="14" name="TextBox 13"/>
            <p:cNvSpPr txBox="1"/>
            <p:nvPr/>
          </p:nvSpPr>
          <p:spPr>
            <a:xfrm>
              <a:off x="4583430" y="15240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God’s</a:t>
              </a:r>
            </a:p>
          </p:txBody>
        </p:sp>
        <p:sp>
          <p:nvSpPr>
            <p:cNvPr id="17" name="TextBox 16"/>
            <p:cNvSpPr txBox="1"/>
            <p:nvPr/>
          </p:nvSpPr>
          <p:spPr>
            <a:xfrm>
              <a:off x="45720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spTree>
    <p:extLst>
      <p:ext uri="{BB962C8B-B14F-4D97-AF65-F5344CB8AC3E}">
        <p14:creationId xmlns:p14="http://schemas.microsoft.com/office/powerpoint/2010/main" val="37132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0190711_151211_1_1">
            <a:hlinkClick r:id="" action="ppaction://media"/>
            <a:extLst>
              <a:ext uri="{FF2B5EF4-FFF2-40B4-BE49-F238E27FC236}">
                <a16:creationId xmlns="" xmlns:a16="http://schemas.microsoft.com/office/drawing/2014/main" id="{FD46417A-5C00-40FC-891E-A6D18C8D50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 y="857250"/>
            <a:ext cx="9113520" cy="5126355"/>
          </a:xfrm>
          <a:prstGeom prst="rect">
            <a:avLst/>
          </a:prstGeom>
        </p:spPr>
      </p:pic>
    </p:spTree>
    <p:extLst>
      <p:ext uri="{BB962C8B-B14F-4D97-AF65-F5344CB8AC3E}">
        <p14:creationId xmlns:p14="http://schemas.microsoft.com/office/powerpoint/2010/main" val="84694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142220"/>
            <a:ext cx="8839200" cy="4573560"/>
          </a:xfrm>
          <a:prstGeom prst="rect">
            <a:avLst/>
          </a:prstGeom>
          <a:noFill/>
          <a:ln w="9525">
            <a:noFill/>
            <a:miter lim="800000"/>
            <a:headEnd/>
            <a:tailEnd/>
          </a:ln>
        </p:spPr>
        <p:txBody>
          <a:bodyPr wrap="square">
            <a:spAutoFit/>
          </a:bodyPr>
          <a:lstStyle/>
          <a:p>
            <a:pPr marL="3175" marR="0" indent="-3175" algn="ctr">
              <a:lnSpc>
                <a:spcPct val="90000"/>
              </a:lnSpc>
              <a:spcBef>
                <a:spcPts val="0"/>
              </a:spcBef>
              <a:spcAft>
                <a:spcPts val="600"/>
              </a:spcAft>
            </a:pPr>
            <a:r>
              <a:rPr lang="en-US" sz="3500" i="1"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We’re living in the “information age,” but we certainly aren’t living in the “age of wisdom.” Many people who are wizards with their computers seem to be amateurs when it comes to making a success out of their lives. Computers can store data and obey signals, but they can’t give us the ability to use that knowledge wisely. What’s needed today is wisdom.</a:t>
            </a:r>
          </a:p>
          <a:p>
            <a:pPr marL="3175" marR="0" indent="-3175" algn="ctr">
              <a:lnSpc>
                <a:spcPct val="90000"/>
              </a:lnSpc>
              <a:spcBef>
                <a:spcPts val="0"/>
              </a:spcBef>
              <a:spcAft>
                <a:spcPts val="0"/>
              </a:spcAft>
            </a:pP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  Warren </a:t>
            </a:r>
            <a:r>
              <a:rPr lang="en-US" sz="3800" dirty="0" err="1">
                <a:solidFill>
                  <a:schemeClr val="bg1"/>
                </a:solidFill>
                <a:latin typeface="Calibri Light" panose="020F0302020204030204" pitchFamily="34" charset="0"/>
                <a:ea typeface="Calibri" panose="020F0502020204030204" pitchFamily="34" charset="0"/>
                <a:cs typeface="Calibri Light" panose="020F0302020204030204" pitchFamily="34" charset="0"/>
              </a:rPr>
              <a:t>Wiersbe</a:t>
            </a:r>
            <a:endParaRPr lang="en-US" sz="3800" dirty="0">
              <a:solidFill>
                <a:schemeClr val="bg1"/>
              </a:solidFill>
              <a:latin typeface="Calibri Light" panose="020F0302020204030204" pitchFamily="34" charset="0"/>
              <a:ea typeface="Times New Roman" panose="02020603050405020304" pitchFamily="18" charset="0"/>
              <a:cs typeface="Calibri Light" panose="020F0302020204030204" pitchFamily="34" charset="0"/>
            </a:endParaRPr>
          </a:p>
        </p:txBody>
      </p:sp>
    </p:spTree>
    <p:extLst>
      <p:ext uri="{BB962C8B-B14F-4D97-AF65-F5344CB8AC3E}">
        <p14:creationId xmlns:p14="http://schemas.microsoft.com/office/powerpoint/2010/main" val="1629266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59105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32410" y="1524000"/>
            <a:ext cx="436245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591050" y="1524000"/>
            <a:ext cx="435864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232410" y="1579126"/>
            <a:ext cx="4354830" cy="2446824"/>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“Trust your feelings. The serve as the most reliable guide for interpreting reality.” </a:t>
            </a:r>
          </a:p>
        </p:txBody>
      </p:sp>
      <p:sp>
        <p:nvSpPr>
          <p:cNvPr id="16" name="TextBox 15"/>
          <p:cNvSpPr txBox="1"/>
          <p:nvPr/>
        </p:nvSpPr>
        <p:spPr>
          <a:xfrm>
            <a:off x="4594860" y="1566426"/>
            <a:ext cx="4354830" cy="2446824"/>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“If you act on the truth contained in Scripture, your feelings often follow.”</a:t>
            </a:r>
          </a:p>
        </p:txBody>
      </p:sp>
      <p:grpSp>
        <p:nvGrpSpPr>
          <p:cNvPr id="2" name="Group 1"/>
          <p:cNvGrpSpPr/>
          <p:nvPr/>
        </p:nvGrpSpPr>
        <p:grpSpPr>
          <a:xfrm>
            <a:off x="228600" y="175260"/>
            <a:ext cx="4343400" cy="1124605"/>
            <a:chOff x="228600" y="175260"/>
            <a:chExt cx="4343400" cy="1124605"/>
          </a:xfrm>
        </p:grpSpPr>
        <p:sp>
          <p:nvSpPr>
            <p:cNvPr id="9" name="TextBox 8"/>
            <p:cNvSpPr txBox="1"/>
            <p:nvPr/>
          </p:nvSpPr>
          <p:spPr>
            <a:xfrm>
              <a:off x="228600" y="17526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Our World’s</a:t>
              </a:r>
            </a:p>
          </p:txBody>
        </p:sp>
        <p:sp>
          <p:nvSpPr>
            <p:cNvPr id="15" name="TextBox 14"/>
            <p:cNvSpPr txBox="1"/>
            <p:nvPr/>
          </p:nvSpPr>
          <p:spPr>
            <a:xfrm>
              <a:off x="2286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grpSp>
        <p:nvGrpSpPr>
          <p:cNvPr id="5" name="Group 4"/>
          <p:cNvGrpSpPr/>
          <p:nvPr/>
        </p:nvGrpSpPr>
        <p:grpSpPr>
          <a:xfrm>
            <a:off x="4572000" y="152400"/>
            <a:ext cx="4354830" cy="1147465"/>
            <a:chOff x="4572000" y="152400"/>
            <a:chExt cx="4354830" cy="1147465"/>
          </a:xfrm>
        </p:grpSpPr>
        <p:sp>
          <p:nvSpPr>
            <p:cNvPr id="14" name="TextBox 13"/>
            <p:cNvSpPr txBox="1"/>
            <p:nvPr/>
          </p:nvSpPr>
          <p:spPr>
            <a:xfrm>
              <a:off x="4583430" y="15240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God’s</a:t>
              </a:r>
            </a:p>
          </p:txBody>
        </p:sp>
        <p:sp>
          <p:nvSpPr>
            <p:cNvPr id="17" name="TextBox 16"/>
            <p:cNvSpPr txBox="1"/>
            <p:nvPr/>
          </p:nvSpPr>
          <p:spPr>
            <a:xfrm>
              <a:off x="45720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sp>
        <p:nvSpPr>
          <p:cNvPr id="18" name="Rectangle 17">
            <a:extLst>
              <a:ext uri="{FF2B5EF4-FFF2-40B4-BE49-F238E27FC236}">
                <a16:creationId xmlns="" xmlns:a16="http://schemas.microsoft.com/office/drawing/2014/main" id="{435C66ED-0C4F-4D35-8845-92D0BF1BD68D}"/>
              </a:ext>
            </a:extLst>
          </p:cNvPr>
          <p:cNvSpPr>
            <a:spLocks noChangeArrowheads="1"/>
          </p:cNvSpPr>
          <p:nvPr/>
        </p:nvSpPr>
        <p:spPr bwMode="auto">
          <a:xfrm>
            <a:off x="91441" y="3994488"/>
            <a:ext cx="8915400" cy="275924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9" name="TextBox 18">
            <a:extLst>
              <a:ext uri="{FF2B5EF4-FFF2-40B4-BE49-F238E27FC236}">
                <a16:creationId xmlns="" xmlns:a16="http://schemas.microsoft.com/office/drawing/2014/main" id="{085F84B9-CA1F-4A6A-9759-95D94DEF5728}"/>
              </a:ext>
            </a:extLst>
          </p:cNvPr>
          <p:cNvSpPr txBox="1">
            <a:spLocks noChangeArrowheads="1"/>
          </p:cNvSpPr>
          <p:nvPr/>
        </p:nvSpPr>
        <p:spPr bwMode="auto">
          <a:xfrm>
            <a:off x="167641" y="4057436"/>
            <a:ext cx="8783928" cy="2163669"/>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300"/>
              </a:spcAft>
              <a:buSzPct val="85000"/>
            </a:pPr>
            <a:r>
              <a:rPr lang="en-US" sz="3600" dirty="0">
                <a:solidFill>
                  <a:srgbClr val="FFFFFF"/>
                </a:solidFill>
                <a:latin typeface="Calibri Light" panose="020F0302020204030204" pitchFamily="34" charset="0"/>
                <a:ea typeface="Cambria" charset="0"/>
                <a:cs typeface="Cambria" charset="0"/>
              </a:rPr>
              <a:t>John 4:50-54: “Go…your son will live.” The man took Jesus at his word and departed.</a:t>
            </a:r>
          </a:p>
          <a:p>
            <a:pPr eaLnBrk="0" hangingPunct="0">
              <a:lnSpc>
                <a:spcPct val="90000"/>
              </a:lnSpc>
              <a:spcBef>
                <a:spcPts val="0"/>
              </a:spcBef>
              <a:spcAft>
                <a:spcPts val="600"/>
              </a:spcAft>
              <a:buSzPct val="85000"/>
            </a:pPr>
            <a:r>
              <a:rPr lang="en-US" sz="3600" dirty="0">
                <a:solidFill>
                  <a:srgbClr val="FFFFFF"/>
                </a:solidFill>
                <a:latin typeface="Calibri Light" panose="020F0302020204030204" pitchFamily="34" charset="0"/>
                <a:ea typeface="Cambria" charset="0"/>
                <a:cs typeface="Cambria" charset="0"/>
              </a:rPr>
              <a:t>While he was still on the way, his servants met him with the news that his boy was living. </a:t>
            </a:r>
            <a:endParaRPr lang="en-US" sz="3600" i="1" dirty="0">
              <a:solidFill>
                <a:srgbClr val="FFFFFF"/>
              </a:solidFill>
              <a:latin typeface="Calibri Light" panose="020F0302020204030204" pitchFamily="34" charset="0"/>
              <a:ea typeface="Cambria" charset="0"/>
              <a:cs typeface="Cambria" charset="0"/>
            </a:endParaRPr>
          </a:p>
        </p:txBody>
      </p:sp>
    </p:spTree>
    <p:extLst>
      <p:ext uri="{BB962C8B-B14F-4D97-AF65-F5344CB8AC3E}">
        <p14:creationId xmlns:p14="http://schemas.microsoft.com/office/powerpoint/2010/main" val="337413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59105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32410" y="1524000"/>
            <a:ext cx="436245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591050" y="1524000"/>
            <a:ext cx="435864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232410" y="1579126"/>
            <a:ext cx="4354830" cy="2446824"/>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“Trust your feelings. The serve as the most reliable guide for interpreting reality.” </a:t>
            </a:r>
          </a:p>
        </p:txBody>
      </p:sp>
      <p:sp>
        <p:nvSpPr>
          <p:cNvPr id="16" name="TextBox 15"/>
          <p:cNvSpPr txBox="1"/>
          <p:nvPr/>
        </p:nvSpPr>
        <p:spPr>
          <a:xfrm>
            <a:off x="4594860" y="1566426"/>
            <a:ext cx="4354830" cy="2446824"/>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“If you act on the truth contained in Scripture, your feelings often follow.”</a:t>
            </a:r>
          </a:p>
        </p:txBody>
      </p:sp>
      <p:grpSp>
        <p:nvGrpSpPr>
          <p:cNvPr id="2" name="Group 1"/>
          <p:cNvGrpSpPr/>
          <p:nvPr/>
        </p:nvGrpSpPr>
        <p:grpSpPr>
          <a:xfrm>
            <a:off x="228600" y="175260"/>
            <a:ext cx="4343400" cy="1124605"/>
            <a:chOff x="228600" y="175260"/>
            <a:chExt cx="4343400" cy="1124605"/>
          </a:xfrm>
        </p:grpSpPr>
        <p:sp>
          <p:nvSpPr>
            <p:cNvPr id="9" name="TextBox 8"/>
            <p:cNvSpPr txBox="1"/>
            <p:nvPr/>
          </p:nvSpPr>
          <p:spPr>
            <a:xfrm>
              <a:off x="228600" y="17526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Our World’s</a:t>
              </a:r>
            </a:p>
          </p:txBody>
        </p:sp>
        <p:sp>
          <p:nvSpPr>
            <p:cNvPr id="15" name="TextBox 14"/>
            <p:cNvSpPr txBox="1"/>
            <p:nvPr/>
          </p:nvSpPr>
          <p:spPr>
            <a:xfrm>
              <a:off x="2286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grpSp>
        <p:nvGrpSpPr>
          <p:cNvPr id="5" name="Group 4"/>
          <p:cNvGrpSpPr/>
          <p:nvPr/>
        </p:nvGrpSpPr>
        <p:grpSpPr>
          <a:xfrm>
            <a:off x="4572000" y="152400"/>
            <a:ext cx="4354830" cy="1147465"/>
            <a:chOff x="4572000" y="152400"/>
            <a:chExt cx="4354830" cy="1147465"/>
          </a:xfrm>
        </p:grpSpPr>
        <p:sp>
          <p:nvSpPr>
            <p:cNvPr id="14" name="TextBox 13"/>
            <p:cNvSpPr txBox="1"/>
            <p:nvPr/>
          </p:nvSpPr>
          <p:spPr>
            <a:xfrm>
              <a:off x="4583430" y="15240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God’s</a:t>
              </a:r>
            </a:p>
          </p:txBody>
        </p:sp>
        <p:sp>
          <p:nvSpPr>
            <p:cNvPr id="17" name="TextBox 16"/>
            <p:cNvSpPr txBox="1"/>
            <p:nvPr/>
          </p:nvSpPr>
          <p:spPr>
            <a:xfrm>
              <a:off x="45720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sp>
        <p:nvSpPr>
          <p:cNvPr id="18" name="Rectangle 17">
            <a:extLst>
              <a:ext uri="{FF2B5EF4-FFF2-40B4-BE49-F238E27FC236}">
                <a16:creationId xmlns="" xmlns:a16="http://schemas.microsoft.com/office/drawing/2014/main" id="{435C66ED-0C4F-4D35-8845-92D0BF1BD68D}"/>
              </a:ext>
            </a:extLst>
          </p:cNvPr>
          <p:cNvSpPr>
            <a:spLocks noChangeArrowheads="1"/>
          </p:cNvSpPr>
          <p:nvPr/>
        </p:nvSpPr>
        <p:spPr bwMode="auto">
          <a:xfrm>
            <a:off x="91441" y="3994488"/>
            <a:ext cx="8915400" cy="275924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9" name="TextBox 18">
            <a:extLst>
              <a:ext uri="{FF2B5EF4-FFF2-40B4-BE49-F238E27FC236}">
                <a16:creationId xmlns="" xmlns:a16="http://schemas.microsoft.com/office/drawing/2014/main" id="{085F84B9-CA1F-4A6A-9759-95D94DEF5728}"/>
              </a:ext>
            </a:extLst>
          </p:cNvPr>
          <p:cNvSpPr txBox="1">
            <a:spLocks noChangeArrowheads="1"/>
          </p:cNvSpPr>
          <p:nvPr/>
        </p:nvSpPr>
        <p:spPr bwMode="auto">
          <a:xfrm>
            <a:off x="167641" y="4057436"/>
            <a:ext cx="8783928" cy="2086725"/>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600"/>
              </a:spcAft>
              <a:buSzPct val="85000"/>
            </a:pPr>
            <a:r>
              <a:rPr lang="en-US" sz="3600" dirty="0">
                <a:solidFill>
                  <a:srgbClr val="FFFFFF"/>
                </a:solidFill>
                <a:latin typeface="Calibri Light" panose="020F0302020204030204" pitchFamily="34" charset="0"/>
                <a:ea typeface="Cambria" charset="0"/>
                <a:cs typeface="Cambria" charset="0"/>
              </a:rPr>
              <a:t>John 4:50-54: When he inquired as to the time when his son got better, they said to him, “Yesterday, at one in the afternoon, the fever left him.”</a:t>
            </a:r>
            <a:endParaRPr lang="en-US" sz="3600" i="1" dirty="0">
              <a:solidFill>
                <a:srgbClr val="FFFFFF"/>
              </a:solidFill>
              <a:latin typeface="Calibri Light" panose="020F0302020204030204" pitchFamily="34" charset="0"/>
              <a:ea typeface="Cambria" charset="0"/>
              <a:cs typeface="Cambria" charset="0"/>
            </a:endParaRPr>
          </a:p>
        </p:txBody>
      </p:sp>
    </p:spTree>
    <p:extLst>
      <p:ext uri="{BB962C8B-B14F-4D97-AF65-F5344CB8AC3E}">
        <p14:creationId xmlns:p14="http://schemas.microsoft.com/office/powerpoint/2010/main" val="384214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59105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32410" y="1524000"/>
            <a:ext cx="436245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591050" y="1524000"/>
            <a:ext cx="435864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232410" y="1579126"/>
            <a:ext cx="4354830" cy="2446824"/>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“Trust your feelings. The serve as the most reliable guide for interpreting reality.” </a:t>
            </a:r>
          </a:p>
        </p:txBody>
      </p:sp>
      <p:sp>
        <p:nvSpPr>
          <p:cNvPr id="16" name="TextBox 15"/>
          <p:cNvSpPr txBox="1"/>
          <p:nvPr/>
        </p:nvSpPr>
        <p:spPr>
          <a:xfrm>
            <a:off x="4594860" y="1566426"/>
            <a:ext cx="4354830" cy="2446824"/>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“If you act on the truth contained in Scripture, your feelings often follow.”</a:t>
            </a:r>
          </a:p>
        </p:txBody>
      </p:sp>
      <p:grpSp>
        <p:nvGrpSpPr>
          <p:cNvPr id="2" name="Group 1"/>
          <p:cNvGrpSpPr/>
          <p:nvPr/>
        </p:nvGrpSpPr>
        <p:grpSpPr>
          <a:xfrm>
            <a:off x="228600" y="175260"/>
            <a:ext cx="4343400" cy="1124605"/>
            <a:chOff x="228600" y="175260"/>
            <a:chExt cx="4343400" cy="1124605"/>
          </a:xfrm>
        </p:grpSpPr>
        <p:sp>
          <p:nvSpPr>
            <p:cNvPr id="9" name="TextBox 8"/>
            <p:cNvSpPr txBox="1"/>
            <p:nvPr/>
          </p:nvSpPr>
          <p:spPr>
            <a:xfrm>
              <a:off x="228600" y="17526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Our World’s</a:t>
              </a:r>
            </a:p>
          </p:txBody>
        </p:sp>
        <p:sp>
          <p:nvSpPr>
            <p:cNvPr id="15" name="TextBox 14"/>
            <p:cNvSpPr txBox="1"/>
            <p:nvPr/>
          </p:nvSpPr>
          <p:spPr>
            <a:xfrm>
              <a:off x="2286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grpSp>
        <p:nvGrpSpPr>
          <p:cNvPr id="5" name="Group 4"/>
          <p:cNvGrpSpPr/>
          <p:nvPr/>
        </p:nvGrpSpPr>
        <p:grpSpPr>
          <a:xfrm>
            <a:off x="4572000" y="152400"/>
            <a:ext cx="4354830" cy="1147465"/>
            <a:chOff x="4572000" y="152400"/>
            <a:chExt cx="4354830" cy="1147465"/>
          </a:xfrm>
        </p:grpSpPr>
        <p:sp>
          <p:nvSpPr>
            <p:cNvPr id="14" name="TextBox 13"/>
            <p:cNvSpPr txBox="1"/>
            <p:nvPr/>
          </p:nvSpPr>
          <p:spPr>
            <a:xfrm>
              <a:off x="4583430" y="15240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God’s</a:t>
              </a:r>
            </a:p>
          </p:txBody>
        </p:sp>
        <p:sp>
          <p:nvSpPr>
            <p:cNvPr id="17" name="TextBox 16"/>
            <p:cNvSpPr txBox="1"/>
            <p:nvPr/>
          </p:nvSpPr>
          <p:spPr>
            <a:xfrm>
              <a:off x="45720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sp>
        <p:nvSpPr>
          <p:cNvPr id="18" name="Rectangle 17">
            <a:extLst>
              <a:ext uri="{FF2B5EF4-FFF2-40B4-BE49-F238E27FC236}">
                <a16:creationId xmlns="" xmlns:a16="http://schemas.microsoft.com/office/drawing/2014/main" id="{435C66ED-0C4F-4D35-8845-92D0BF1BD68D}"/>
              </a:ext>
            </a:extLst>
          </p:cNvPr>
          <p:cNvSpPr>
            <a:spLocks noChangeArrowheads="1"/>
          </p:cNvSpPr>
          <p:nvPr/>
        </p:nvSpPr>
        <p:spPr bwMode="auto">
          <a:xfrm>
            <a:off x="91441" y="3994488"/>
            <a:ext cx="8915400" cy="275924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9" name="TextBox 18">
            <a:extLst>
              <a:ext uri="{FF2B5EF4-FFF2-40B4-BE49-F238E27FC236}">
                <a16:creationId xmlns="" xmlns:a16="http://schemas.microsoft.com/office/drawing/2014/main" id="{085F84B9-CA1F-4A6A-9759-95D94DEF5728}"/>
              </a:ext>
            </a:extLst>
          </p:cNvPr>
          <p:cNvSpPr txBox="1">
            <a:spLocks noChangeArrowheads="1"/>
          </p:cNvSpPr>
          <p:nvPr/>
        </p:nvSpPr>
        <p:spPr bwMode="auto">
          <a:xfrm>
            <a:off x="167641" y="4057436"/>
            <a:ext cx="8783928" cy="1588127"/>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600"/>
              </a:spcAft>
              <a:buSzPct val="85000"/>
            </a:pPr>
            <a:r>
              <a:rPr lang="en-US" sz="3600" dirty="0">
                <a:solidFill>
                  <a:srgbClr val="FFFFFF"/>
                </a:solidFill>
                <a:latin typeface="Calibri Light" panose="020F0302020204030204" pitchFamily="34" charset="0"/>
                <a:ea typeface="Cambria" charset="0"/>
                <a:cs typeface="Cambria" charset="0"/>
              </a:rPr>
              <a:t>John 4:50-54: Then the father realized that this was the exact time at which Jesus had said to him, “Your son will live.”</a:t>
            </a:r>
            <a:endParaRPr lang="en-US" sz="3600" i="1" dirty="0">
              <a:solidFill>
                <a:srgbClr val="FFFFFF"/>
              </a:solidFill>
              <a:latin typeface="Calibri Light" panose="020F0302020204030204" pitchFamily="34" charset="0"/>
              <a:ea typeface="Cambria" charset="0"/>
              <a:cs typeface="Cambria" charset="0"/>
            </a:endParaRPr>
          </a:p>
        </p:txBody>
      </p:sp>
    </p:spTree>
    <p:extLst>
      <p:ext uri="{BB962C8B-B14F-4D97-AF65-F5344CB8AC3E}">
        <p14:creationId xmlns:p14="http://schemas.microsoft.com/office/powerpoint/2010/main" val="1215785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59105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32410" y="1524000"/>
            <a:ext cx="436245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591050" y="1524000"/>
            <a:ext cx="435864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232410" y="1579126"/>
            <a:ext cx="4354830" cy="2446824"/>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“Your circumstances and the people around you are responsible for your unhappiness.” </a:t>
            </a:r>
          </a:p>
        </p:txBody>
      </p:sp>
      <p:sp>
        <p:nvSpPr>
          <p:cNvPr id="16" name="TextBox 15"/>
          <p:cNvSpPr txBox="1"/>
          <p:nvPr/>
        </p:nvSpPr>
        <p:spPr>
          <a:xfrm>
            <a:off x="4594860" y="1566426"/>
            <a:ext cx="4354830" cy="1975926"/>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“It’s possible to find joy and contentment in any and every situation.”</a:t>
            </a:r>
          </a:p>
        </p:txBody>
      </p:sp>
      <p:grpSp>
        <p:nvGrpSpPr>
          <p:cNvPr id="2" name="Group 1"/>
          <p:cNvGrpSpPr/>
          <p:nvPr/>
        </p:nvGrpSpPr>
        <p:grpSpPr>
          <a:xfrm>
            <a:off x="228600" y="175260"/>
            <a:ext cx="4343400" cy="1124605"/>
            <a:chOff x="228600" y="175260"/>
            <a:chExt cx="4343400" cy="1124605"/>
          </a:xfrm>
        </p:grpSpPr>
        <p:sp>
          <p:nvSpPr>
            <p:cNvPr id="9" name="TextBox 8"/>
            <p:cNvSpPr txBox="1"/>
            <p:nvPr/>
          </p:nvSpPr>
          <p:spPr>
            <a:xfrm>
              <a:off x="228600" y="17526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Our World’s</a:t>
              </a:r>
            </a:p>
          </p:txBody>
        </p:sp>
        <p:sp>
          <p:nvSpPr>
            <p:cNvPr id="15" name="TextBox 14"/>
            <p:cNvSpPr txBox="1"/>
            <p:nvPr/>
          </p:nvSpPr>
          <p:spPr>
            <a:xfrm>
              <a:off x="2286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grpSp>
        <p:nvGrpSpPr>
          <p:cNvPr id="5" name="Group 4"/>
          <p:cNvGrpSpPr/>
          <p:nvPr/>
        </p:nvGrpSpPr>
        <p:grpSpPr>
          <a:xfrm>
            <a:off x="4572000" y="152400"/>
            <a:ext cx="4354830" cy="1147465"/>
            <a:chOff x="4572000" y="152400"/>
            <a:chExt cx="4354830" cy="1147465"/>
          </a:xfrm>
        </p:grpSpPr>
        <p:sp>
          <p:nvSpPr>
            <p:cNvPr id="14" name="TextBox 13"/>
            <p:cNvSpPr txBox="1"/>
            <p:nvPr/>
          </p:nvSpPr>
          <p:spPr>
            <a:xfrm>
              <a:off x="4583430" y="15240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God’s</a:t>
              </a:r>
            </a:p>
          </p:txBody>
        </p:sp>
        <p:sp>
          <p:nvSpPr>
            <p:cNvPr id="17" name="TextBox 16"/>
            <p:cNvSpPr txBox="1"/>
            <p:nvPr/>
          </p:nvSpPr>
          <p:spPr>
            <a:xfrm>
              <a:off x="45720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sp>
        <p:nvSpPr>
          <p:cNvPr id="20" name="Rectangle 19">
            <a:extLst>
              <a:ext uri="{FF2B5EF4-FFF2-40B4-BE49-F238E27FC236}">
                <a16:creationId xmlns="" xmlns:a16="http://schemas.microsoft.com/office/drawing/2014/main" id="{695DED10-5C45-4301-BD3B-04228CBBEE75}"/>
              </a:ext>
            </a:extLst>
          </p:cNvPr>
          <p:cNvSpPr>
            <a:spLocks noChangeArrowheads="1"/>
          </p:cNvSpPr>
          <p:nvPr/>
        </p:nvSpPr>
        <p:spPr bwMode="auto">
          <a:xfrm>
            <a:off x="152400" y="3475936"/>
            <a:ext cx="8839200" cy="325766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21" name="TextBox 20">
            <a:extLst>
              <a:ext uri="{FF2B5EF4-FFF2-40B4-BE49-F238E27FC236}">
                <a16:creationId xmlns="" xmlns:a16="http://schemas.microsoft.com/office/drawing/2014/main" id="{3C1F4695-36E0-4E5F-A466-7400DB28790D}"/>
              </a:ext>
            </a:extLst>
          </p:cNvPr>
          <p:cNvSpPr txBox="1">
            <a:spLocks noChangeArrowheads="1"/>
          </p:cNvSpPr>
          <p:nvPr/>
        </p:nvSpPr>
        <p:spPr bwMode="auto">
          <a:xfrm>
            <a:off x="228600" y="3514819"/>
            <a:ext cx="8708852" cy="3194721"/>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600"/>
              </a:spcAft>
              <a:buSzPct val="85000"/>
            </a:pPr>
            <a:r>
              <a:rPr lang="en-US" sz="3200" dirty="0">
                <a:solidFill>
                  <a:schemeClr val="bg1"/>
                </a:solidFill>
                <a:latin typeface="Calibri Light" panose="020F0302020204030204" pitchFamily="34" charset="0"/>
                <a:ea typeface="Cambria" charset="0"/>
                <a:cs typeface="Cambria" charset="0"/>
              </a:rPr>
              <a:t>Philippians 4:6-7: Rejoice in the Lord always. I will say it again: Rejoice! …Do not be anxious about anything, but in every situation, by prayer and petition, with thanksgiving, present your requests to God. And the peace of God, which transcends all understanding, will guard your hearts and your minds in Christ Jesus.</a:t>
            </a:r>
            <a:endParaRPr lang="en-US" sz="3200" i="1" dirty="0">
              <a:solidFill>
                <a:schemeClr val="bg1"/>
              </a:solidFill>
              <a:latin typeface="Calibri Light" panose="020F0302020204030204" pitchFamily="34" charset="0"/>
              <a:ea typeface="Cambria" charset="0"/>
              <a:cs typeface="Cambria" charset="0"/>
            </a:endParaRPr>
          </a:p>
        </p:txBody>
      </p:sp>
    </p:spTree>
    <p:extLst>
      <p:ext uri="{BB962C8B-B14F-4D97-AF65-F5344CB8AC3E}">
        <p14:creationId xmlns:p14="http://schemas.microsoft.com/office/powerpoint/2010/main" val="187820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59105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32410" y="1524000"/>
            <a:ext cx="436245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591050" y="1524000"/>
            <a:ext cx="435864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232410" y="1579126"/>
            <a:ext cx="4354830" cy="2446824"/>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“Your circumstances and the people around you are responsible for your unhappiness.” </a:t>
            </a:r>
          </a:p>
        </p:txBody>
      </p:sp>
      <p:sp>
        <p:nvSpPr>
          <p:cNvPr id="16" name="TextBox 15"/>
          <p:cNvSpPr txBox="1"/>
          <p:nvPr/>
        </p:nvSpPr>
        <p:spPr>
          <a:xfrm>
            <a:off x="4594860" y="1566426"/>
            <a:ext cx="4354830" cy="1975926"/>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“It’s possible to find joy and contentment in any and every situation.”</a:t>
            </a:r>
          </a:p>
        </p:txBody>
      </p:sp>
      <p:grpSp>
        <p:nvGrpSpPr>
          <p:cNvPr id="2" name="Group 1"/>
          <p:cNvGrpSpPr/>
          <p:nvPr/>
        </p:nvGrpSpPr>
        <p:grpSpPr>
          <a:xfrm>
            <a:off x="228600" y="175260"/>
            <a:ext cx="4343400" cy="1124605"/>
            <a:chOff x="228600" y="175260"/>
            <a:chExt cx="4343400" cy="1124605"/>
          </a:xfrm>
        </p:grpSpPr>
        <p:sp>
          <p:nvSpPr>
            <p:cNvPr id="9" name="TextBox 8"/>
            <p:cNvSpPr txBox="1"/>
            <p:nvPr/>
          </p:nvSpPr>
          <p:spPr>
            <a:xfrm>
              <a:off x="228600" y="17526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Our World’s</a:t>
              </a:r>
            </a:p>
          </p:txBody>
        </p:sp>
        <p:sp>
          <p:nvSpPr>
            <p:cNvPr id="15" name="TextBox 14"/>
            <p:cNvSpPr txBox="1"/>
            <p:nvPr/>
          </p:nvSpPr>
          <p:spPr>
            <a:xfrm>
              <a:off x="2286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grpSp>
        <p:nvGrpSpPr>
          <p:cNvPr id="5" name="Group 4"/>
          <p:cNvGrpSpPr/>
          <p:nvPr/>
        </p:nvGrpSpPr>
        <p:grpSpPr>
          <a:xfrm>
            <a:off x="4572000" y="152400"/>
            <a:ext cx="4354830" cy="1147465"/>
            <a:chOff x="4572000" y="152400"/>
            <a:chExt cx="4354830" cy="1147465"/>
          </a:xfrm>
        </p:grpSpPr>
        <p:sp>
          <p:nvSpPr>
            <p:cNvPr id="14" name="TextBox 13"/>
            <p:cNvSpPr txBox="1"/>
            <p:nvPr/>
          </p:nvSpPr>
          <p:spPr>
            <a:xfrm>
              <a:off x="4583430" y="15240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God’s</a:t>
              </a:r>
            </a:p>
          </p:txBody>
        </p:sp>
        <p:sp>
          <p:nvSpPr>
            <p:cNvPr id="17" name="TextBox 16"/>
            <p:cNvSpPr txBox="1"/>
            <p:nvPr/>
          </p:nvSpPr>
          <p:spPr>
            <a:xfrm>
              <a:off x="45720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sp>
        <p:nvSpPr>
          <p:cNvPr id="20" name="Rectangle 19">
            <a:extLst>
              <a:ext uri="{FF2B5EF4-FFF2-40B4-BE49-F238E27FC236}">
                <a16:creationId xmlns="" xmlns:a16="http://schemas.microsoft.com/office/drawing/2014/main" id="{695DED10-5C45-4301-BD3B-04228CBBEE75}"/>
              </a:ext>
            </a:extLst>
          </p:cNvPr>
          <p:cNvSpPr>
            <a:spLocks noChangeArrowheads="1"/>
          </p:cNvSpPr>
          <p:nvPr/>
        </p:nvSpPr>
        <p:spPr bwMode="auto">
          <a:xfrm>
            <a:off x="152400" y="3475936"/>
            <a:ext cx="8839200" cy="325766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21" name="TextBox 20">
            <a:extLst>
              <a:ext uri="{FF2B5EF4-FFF2-40B4-BE49-F238E27FC236}">
                <a16:creationId xmlns="" xmlns:a16="http://schemas.microsoft.com/office/drawing/2014/main" id="{3C1F4695-36E0-4E5F-A466-7400DB28790D}"/>
              </a:ext>
            </a:extLst>
          </p:cNvPr>
          <p:cNvSpPr txBox="1">
            <a:spLocks noChangeArrowheads="1"/>
          </p:cNvSpPr>
          <p:nvPr/>
        </p:nvSpPr>
        <p:spPr bwMode="auto">
          <a:xfrm>
            <a:off x="228600" y="3514819"/>
            <a:ext cx="8708852" cy="3194721"/>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600"/>
              </a:spcAft>
              <a:buSzPct val="85000"/>
            </a:pPr>
            <a:r>
              <a:rPr lang="en-US" sz="3200" dirty="0">
                <a:solidFill>
                  <a:schemeClr val="accent1">
                    <a:lumMod val="75000"/>
                  </a:schemeClr>
                </a:solidFill>
                <a:latin typeface="Calibri Light" panose="020F0302020204030204" pitchFamily="34" charset="0"/>
                <a:ea typeface="Cambria" charset="0"/>
                <a:cs typeface="Cambria" charset="0"/>
              </a:rPr>
              <a:t>Philippians 4:6-7: </a:t>
            </a:r>
            <a:r>
              <a:rPr lang="en-US" sz="3200" dirty="0">
                <a:solidFill>
                  <a:srgbClr val="FFFFFF"/>
                </a:solidFill>
                <a:latin typeface="Calibri Light" panose="020F0302020204030204" pitchFamily="34" charset="0"/>
                <a:ea typeface="Cambria" charset="0"/>
                <a:cs typeface="Cambria" charset="0"/>
              </a:rPr>
              <a:t>Rejoice </a:t>
            </a:r>
            <a:r>
              <a:rPr lang="en-US" sz="3200" dirty="0">
                <a:solidFill>
                  <a:schemeClr val="accent1">
                    <a:lumMod val="75000"/>
                  </a:schemeClr>
                </a:solidFill>
                <a:latin typeface="Calibri Light" panose="020F0302020204030204" pitchFamily="34" charset="0"/>
                <a:ea typeface="Cambria" charset="0"/>
                <a:cs typeface="Cambria" charset="0"/>
              </a:rPr>
              <a:t>in the Lord always. I will say it again: </a:t>
            </a:r>
            <a:r>
              <a:rPr lang="en-US" sz="3200" dirty="0">
                <a:solidFill>
                  <a:srgbClr val="FFFFFF"/>
                </a:solidFill>
                <a:latin typeface="Calibri Light" panose="020F0302020204030204" pitchFamily="34" charset="0"/>
                <a:ea typeface="Cambria" charset="0"/>
                <a:cs typeface="Cambria" charset="0"/>
              </a:rPr>
              <a:t>Rejoice! </a:t>
            </a:r>
            <a:r>
              <a:rPr lang="en-US" sz="3200" dirty="0">
                <a:solidFill>
                  <a:schemeClr val="accent1">
                    <a:lumMod val="75000"/>
                  </a:schemeClr>
                </a:solidFill>
                <a:latin typeface="Calibri Light" panose="020F0302020204030204" pitchFamily="34" charset="0"/>
                <a:ea typeface="Cambria" charset="0"/>
                <a:cs typeface="Cambria" charset="0"/>
              </a:rPr>
              <a:t>…Do not be anxious about anything, but in every situation, by prayer and petition, with thanksgiving, present your requests to God. And the peace of God, which transcends all understanding, will guard your hearts and your minds in Christ Jesus.</a:t>
            </a:r>
            <a:endParaRPr lang="en-US" sz="3200" i="1" dirty="0">
              <a:solidFill>
                <a:schemeClr val="accent1">
                  <a:lumMod val="75000"/>
                </a:schemeClr>
              </a:solidFill>
              <a:latin typeface="Calibri Light" panose="020F0302020204030204" pitchFamily="34" charset="0"/>
              <a:ea typeface="Cambria" charset="0"/>
              <a:cs typeface="Cambria" charset="0"/>
            </a:endParaRPr>
          </a:p>
        </p:txBody>
      </p:sp>
    </p:spTree>
    <p:extLst>
      <p:ext uri="{BB962C8B-B14F-4D97-AF65-F5344CB8AC3E}">
        <p14:creationId xmlns:p14="http://schemas.microsoft.com/office/powerpoint/2010/main" val="3512344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59105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32410" y="1524000"/>
            <a:ext cx="436245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591050" y="1524000"/>
            <a:ext cx="435864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232410" y="1579126"/>
            <a:ext cx="4354830" cy="2446824"/>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“Your circumstances and the people around you are responsible for your unhappiness.” </a:t>
            </a:r>
          </a:p>
        </p:txBody>
      </p:sp>
      <p:sp>
        <p:nvSpPr>
          <p:cNvPr id="16" name="TextBox 15"/>
          <p:cNvSpPr txBox="1"/>
          <p:nvPr/>
        </p:nvSpPr>
        <p:spPr>
          <a:xfrm>
            <a:off x="4594860" y="1566426"/>
            <a:ext cx="4354830" cy="1975926"/>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“It’s possible to find joy and contentment in any and every situation.”</a:t>
            </a:r>
          </a:p>
        </p:txBody>
      </p:sp>
      <p:grpSp>
        <p:nvGrpSpPr>
          <p:cNvPr id="2" name="Group 1"/>
          <p:cNvGrpSpPr/>
          <p:nvPr/>
        </p:nvGrpSpPr>
        <p:grpSpPr>
          <a:xfrm>
            <a:off x="228600" y="175260"/>
            <a:ext cx="4343400" cy="1124605"/>
            <a:chOff x="228600" y="175260"/>
            <a:chExt cx="4343400" cy="1124605"/>
          </a:xfrm>
        </p:grpSpPr>
        <p:sp>
          <p:nvSpPr>
            <p:cNvPr id="9" name="TextBox 8"/>
            <p:cNvSpPr txBox="1"/>
            <p:nvPr/>
          </p:nvSpPr>
          <p:spPr>
            <a:xfrm>
              <a:off x="228600" y="17526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Our World’s</a:t>
              </a:r>
            </a:p>
          </p:txBody>
        </p:sp>
        <p:sp>
          <p:nvSpPr>
            <p:cNvPr id="15" name="TextBox 14"/>
            <p:cNvSpPr txBox="1"/>
            <p:nvPr/>
          </p:nvSpPr>
          <p:spPr>
            <a:xfrm>
              <a:off x="2286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grpSp>
        <p:nvGrpSpPr>
          <p:cNvPr id="5" name="Group 4"/>
          <p:cNvGrpSpPr/>
          <p:nvPr/>
        </p:nvGrpSpPr>
        <p:grpSpPr>
          <a:xfrm>
            <a:off x="4572000" y="152400"/>
            <a:ext cx="4354830" cy="1147465"/>
            <a:chOff x="4572000" y="152400"/>
            <a:chExt cx="4354830" cy="1147465"/>
          </a:xfrm>
        </p:grpSpPr>
        <p:sp>
          <p:nvSpPr>
            <p:cNvPr id="14" name="TextBox 13"/>
            <p:cNvSpPr txBox="1"/>
            <p:nvPr/>
          </p:nvSpPr>
          <p:spPr>
            <a:xfrm>
              <a:off x="4583430" y="15240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God’s</a:t>
              </a:r>
            </a:p>
          </p:txBody>
        </p:sp>
        <p:sp>
          <p:nvSpPr>
            <p:cNvPr id="17" name="TextBox 16"/>
            <p:cNvSpPr txBox="1"/>
            <p:nvPr/>
          </p:nvSpPr>
          <p:spPr>
            <a:xfrm>
              <a:off x="45720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sp>
        <p:nvSpPr>
          <p:cNvPr id="20" name="Rectangle 19">
            <a:extLst>
              <a:ext uri="{FF2B5EF4-FFF2-40B4-BE49-F238E27FC236}">
                <a16:creationId xmlns="" xmlns:a16="http://schemas.microsoft.com/office/drawing/2014/main" id="{695DED10-5C45-4301-BD3B-04228CBBEE75}"/>
              </a:ext>
            </a:extLst>
          </p:cNvPr>
          <p:cNvSpPr>
            <a:spLocks noChangeArrowheads="1"/>
          </p:cNvSpPr>
          <p:nvPr/>
        </p:nvSpPr>
        <p:spPr bwMode="auto">
          <a:xfrm>
            <a:off x="152400" y="3475936"/>
            <a:ext cx="8839200" cy="325766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21" name="TextBox 20">
            <a:extLst>
              <a:ext uri="{FF2B5EF4-FFF2-40B4-BE49-F238E27FC236}">
                <a16:creationId xmlns="" xmlns:a16="http://schemas.microsoft.com/office/drawing/2014/main" id="{3C1F4695-36E0-4E5F-A466-7400DB28790D}"/>
              </a:ext>
            </a:extLst>
          </p:cNvPr>
          <p:cNvSpPr txBox="1">
            <a:spLocks noChangeArrowheads="1"/>
          </p:cNvSpPr>
          <p:nvPr/>
        </p:nvSpPr>
        <p:spPr bwMode="auto">
          <a:xfrm>
            <a:off x="228600" y="3514819"/>
            <a:ext cx="8708852" cy="3194721"/>
          </a:xfrm>
          <a:prstGeom prst="rect">
            <a:avLst/>
          </a:prstGeom>
          <a:noFill/>
          <a:ln w="38100">
            <a:noFill/>
            <a:miter lim="800000"/>
            <a:headEnd/>
            <a:tailEnd/>
          </a:ln>
        </p:spPr>
        <p:txBody>
          <a:bodyPr wrap="square">
            <a:spAutoFit/>
          </a:bodyPr>
          <a:lstStyle/>
          <a:p>
            <a:pPr lvl="0" eaLnBrk="0" hangingPunct="0">
              <a:lnSpc>
                <a:spcPct val="90000"/>
              </a:lnSpc>
              <a:spcBef>
                <a:spcPts val="0"/>
              </a:spcBef>
              <a:spcAft>
                <a:spcPts val="600"/>
              </a:spcAft>
              <a:buSzPct val="85000"/>
            </a:pPr>
            <a:r>
              <a:rPr lang="en-US" sz="3200" dirty="0">
                <a:solidFill>
                  <a:srgbClr val="4F81BD">
                    <a:lumMod val="75000"/>
                  </a:srgbClr>
                </a:solidFill>
                <a:latin typeface="Calibri Light" panose="020F0302020204030204" pitchFamily="34" charset="0"/>
                <a:ea typeface="Cambria" charset="0"/>
                <a:cs typeface="Cambria" charset="0"/>
              </a:rPr>
              <a:t>Philippians 4:6-7: Rejoice in the Lord always. I will say it again: Rejoice! …Do not be anxious about anything, but in every situation, </a:t>
            </a:r>
            <a:r>
              <a:rPr lang="en-US" sz="3200" dirty="0">
                <a:solidFill>
                  <a:prstClr val="white"/>
                </a:solidFill>
                <a:latin typeface="Calibri Light" panose="020F0302020204030204" pitchFamily="34" charset="0"/>
                <a:ea typeface="Cambria" charset="0"/>
                <a:cs typeface="Cambria" charset="0"/>
              </a:rPr>
              <a:t>by prayer and petition</a:t>
            </a:r>
            <a:r>
              <a:rPr lang="en-US" sz="3200" dirty="0">
                <a:solidFill>
                  <a:srgbClr val="4F81BD">
                    <a:lumMod val="60000"/>
                    <a:lumOff val="40000"/>
                  </a:srgbClr>
                </a:solidFill>
                <a:latin typeface="Calibri Light" panose="020F0302020204030204" pitchFamily="34" charset="0"/>
                <a:ea typeface="Cambria" charset="0"/>
                <a:cs typeface="Cambria" charset="0"/>
              </a:rPr>
              <a:t>, </a:t>
            </a:r>
            <a:r>
              <a:rPr lang="en-US" sz="3200" dirty="0">
                <a:solidFill>
                  <a:srgbClr val="4F81BD">
                    <a:lumMod val="75000"/>
                  </a:srgbClr>
                </a:solidFill>
                <a:latin typeface="Calibri Light" panose="020F0302020204030204" pitchFamily="34" charset="0"/>
                <a:ea typeface="Cambria" charset="0"/>
                <a:cs typeface="Cambria" charset="0"/>
              </a:rPr>
              <a:t>with thanksgiving, present your requests to God. And the peace of God, which transcends all understanding, will guard your hearts and your minds in Christ Jesus.</a:t>
            </a:r>
            <a:endParaRPr lang="en-US" sz="3200" i="1" dirty="0">
              <a:solidFill>
                <a:srgbClr val="4F81BD">
                  <a:lumMod val="75000"/>
                </a:srgbClr>
              </a:solidFill>
              <a:latin typeface="Calibri Light" panose="020F0302020204030204" pitchFamily="34" charset="0"/>
              <a:ea typeface="Cambria" charset="0"/>
              <a:cs typeface="Cambria" charset="0"/>
            </a:endParaRPr>
          </a:p>
        </p:txBody>
      </p:sp>
      <p:sp>
        <p:nvSpPr>
          <p:cNvPr id="22" name="Rectangle 21">
            <a:extLst>
              <a:ext uri="{FF2B5EF4-FFF2-40B4-BE49-F238E27FC236}">
                <a16:creationId xmlns="" xmlns:a16="http://schemas.microsoft.com/office/drawing/2014/main" id="{6F1D1528-CF2D-46C8-8ECC-73AFED5D31B9}"/>
              </a:ext>
            </a:extLst>
          </p:cNvPr>
          <p:cNvSpPr>
            <a:spLocks noChangeArrowheads="1"/>
          </p:cNvSpPr>
          <p:nvPr/>
        </p:nvSpPr>
        <p:spPr bwMode="auto">
          <a:xfrm>
            <a:off x="152400" y="136427"/>
            <a:ext cx="8839200" cy="3274187"/>
          </a:xfrm>
          <a:prstGeom prst="rect">
            <a:avLst/>
          </a:prstGeom>
          <a:solidFill>
            <a:schemeClr val="accent6">
              <a:lumMod val="50000"/>
            </a:schemeClr>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23" name="TextBox 22">
            <a:extLst>
              <a:ext uri="{FF2B5EF4-FFF2-40B4-BE49-F238E27FC236}">
                <a16:creationId xmlns="" xmlns:a16="http://schemas.microsoft.com/office/drawing/2014/main" id="{9A82E8EC-A0FD-47A5-8402-A665F9D0F7CF}"/>
              </a:ext>
            </a:extLst>
          </p:cNvPr>
          <p:cNvSpPr txBox="1">
            <a:spLocks noChangeArrowheads="1"/>
          </p:cNvSpPr>
          <p:nvPr/>
        </p:nvSpPr>
        <p:spPr bwMode="auto">
          <a:xfrm>
            <a:off x="228599" y="176464"/>
            <a:ext cx="8672423" cy="3194721"/>
          </a:xfrm>
          <a:prstGeom prst="rect">
            <a:avLst/>
          </a:prstGeom>
          <a:noFill/>
          <a:ln w="38100">
            <a:noFill/>
            <a:miter lim="800000"/>
            <a:headEnd/>
            <a:tailEnd/>
          </a:ln>
        </p:spPr>
        <p:txBody>
          <a:bodyPr wrap="square">
            <a:spAutoFit/>
          </a:bodyPr>
          <a:lstStyle/>
          <a:p>
            <a:pPr lvl="0" eaLnBrk="0" hangingPunct="0">
              <a:lnSpc>
                <a:spcPct val="90000"/>
              </a:lnSpc>
              <a:spcBef>
                <a:spcPts val="0"/>
              </a:spcBef>
              <a:spcAft>
                <a:spcPts val="0"/>
              </a:spcAft>
              <a:buSzPct val="85000"/>
            </a:pPr>
            <a:r>
              <a:rPr lang="en-US" sz="3100" dirty="0">
                <a:solidFill>
                  <a:srgbClr val="FFFFFF"/>
                </a:solidFill>
                <a:latin typeface="Calibri Light" panose="020F0302020204030204" pitchFamily="34" charset="0"/>
                <a:ea typeface="Cambria" charset="0"/>
                <a:cs typeface="Cambria" charset="0"/>
              </a:rPr>
              <a:t>Psalm 139:13-18: You created my inmost being; you knit me together in my mother’s womb…Your eyes saw my unformed body; all the days ordained for me were written in your book before one of them came to be. How precious to me are your thoughts, God! How vast is the sum of them! Were I to count them, they would outnumber the grains of sand.</a:t>
            </a:r>
          </a:p>
        </p:txBody>
      </p:sp>
    </p:spTree>
    <p:extLst>
      <p:ext uri="{BB962C8B-B14F-4D97-AF65-F5344CB8AC3E}">
        <p14:creationId xmlns:p14="http://schemas.microsoft.com/office/powerpoint/2010/main" val="276521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59105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32410" y="1524000"/>
            <a:ext cx="436245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591050" y="1524000"/>
            <a:ext cx="435864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232410" y="1579126"/>
            <a:ext cx="4354830" cy="2446824"/>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“Your circumstances and the people around you are responsible for your unhappiness.” </a:t>
            </a:r>
          </a:p>
        </p:txBody>
      </p:sp>
      <p:sp>
        <p:nvSpPr>
          <p:cNvPr id="16" name="TextBox 15"/>
          <p:cNvSpPr txBox="1"/>
          <p:nvPr/>
        </p:nvSpPr>
        <p:spPr>
          <a:xfrm>
            <a:off x="4594860" y="1566426"/>
            <a:ext cx="4354830" cy="1975926"/>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“It’s possible to find joy and contentment in any and every situation.”</a:t>
            </a:r>
          </a:p>
        </p:txBody>
      </p:sp>
      <p:grpSp>
        <p:nvGrpSpPr>
          <p:cNvPr id="2" name="Group 1"/>
          <p:cNvGrpSpPr/>
          <p:nvPr/>
        </p:nvGrpSpPr>
        <p:grpSpPr>
          <a:xfrm>
            <a:off x="228600" y="175260"/>
            <a:ext cx="4343400" cy="1124605"/>
            <a:chOff x="228600" y="175260"/>
            <a:chExt cx="4343400" cy="1124605"/>
          </a:xfrm>
        </p:grpSpPr>
        <p:sp>
          <p:nvSpPr>
            <p:cNvPr id="9" name="TextBox 8"/>
            <p:cNvSpPr txBox="1"/>
            <p:nvPr/>
          </p:nvSpPr>
          <p:spPr>
            <a:xfrm>
              <a:off x="228600" y="17526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Our World’s</a:t>
              </a:r>
            </a:p>
          </p:txBody>
        </p:sp>
        <p:sp>
          <p:nvSpPr>
            <p:cNvPr id="15" name="TextBox 14"/>
            <p:cNvSpPr txBox="1"/>
            <p:nvPr/>
          </p:nvSpPr>
          <p:spPr>
            <a:xfrm>
              <a:off x="2286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grpSp>
        <p:nvGrpSpPr>
          <p:cNvPr id="5" name="Group 4"/>
          <p:cNvGrpSpPr/>
          <p:nvPr/>
        </p:nvGrpSpPr>
        <p:grpSpPr>
          <a:xfrm>
            <a:off x="4572000" y="152400"/>
            <a:ext cx="4354830" cy="1147465"/>
            <a:chOff x="4572000" y="152400"/>
            <a:chExt cx="4354830" cy="1147465"/>
          </a:xfrm>
        </p:grpSpPr>
        <p:sp>
          <p:nvSpPr>
            <p:cNvPr id="14" name="TextBox 13"/>
            <p:cNvSpPr txBox="1"/>
            <p:nvPr/>
          </p:nvSpPr>
          <p:spPr>
            <a:xfrm>
              <a:off x="4583430" y="15240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God’s</a:t>
              </a:r>
            </a:p>
          </p:txBody>
        </p:sp>
        <p:sp>
          <p:nvSpPr>
            <p:cNvPr id="17" name="TextBox 16"/>
            <p:cNvSpPr txBox="1"/>
            <p:nvPr/>
          </p:nvSpPr>
          <p:spPr>
            <a:xfrm>
              <a:off x="45720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sp>
        <p:nvSpPr>
          <p:cNvPr id="20" name="Rectangle 19">
            <a:extLst>
              <a:ext uri="{FF2B5EF4-FFF2-40B4-BE49-F238E27FC236}">
                <a16:creationId xmlns="" xmlns:a16="http://schemas.microsoft.com/office/drawing/2014/main" id="{695DED10-5C45-4301-BD3B-04228CBBEE75}"/>
              </a:ext>
            </a:extLst>
          </p:cNvPr>
          <p:cNvSpPr>
            <a:spLocks noChangeArrowheads="1"/>
          </p:cNvSpPr>
          <p:nvPr/>
        </p:nvSpPr>
        <p:spPr bwMode="auto">
          <a:xfrm>
            <a:off x="152400" y="3475936"/>
            <a:ext cx="8839200" cy="325766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21" name="TextBox 20">
            <a:extLst>
              <a:ext uri="{FF2B5EF4-FFF2-40B4-BE49-F238E27FC236}">
                <a16:creationId xmlns="" xmlns:a16="http://schemas.microsoft.com/office/drawing/2014/main" id="{3C1F4695-36E0-4E5F-A466-7400DB28790D}"/>
              </a:ext>
            </a:extLst>
          </p:cNvPr>
          <p:cNvSpPr txBox="1">
            <a:spLocks noChangeArrowheads="1"/>
          </p:cNvSpPr>
          <p:nvPr/>
        </p:nvSpPr>
        <p:spPr bwMode="auto">
          <a:xfrm>
            <a:off x="228600" y="3514819"/>
            <a:ext cx="8708852" cy="3194721"/>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600"/>
              </a:spcAft>
              <a:buSzPct val="85000"/>
            </a:pPr>
            <a:r>
              <a:rPr lang="en-US" sz="3200" dirty="0">
                <a:solidFill>
                  <a:schemeClr val="accent1">
                    <a:lumMod val="75000"/>
                  </a:schemeClr>
                </a:solidFill>
                <a:latin typeface="Calibri Light" panose="020F0302020204030204" pitchFamily="34" charset="0"/>
                <a:ea typeface="Cambria" charset="0"/>
                <a:cs typeface="Cambria" charset="0"/>
              </a:rPr>
              <a:t>Philippians 4:6-7: Rejoice in the Lord always. I will say it again: Rejoice! …Do not be anxious about anything, but in every situation, </a:t>
            </a:r>
            <a:r>
              <a:rPr lang="en-US" sz="3200" dirty="0">
                <a:solidFill>
                  <a:srgbClr val="FFFFFF"/>
                </a:solidFill>
                <a:latin typeface="Calibri Light" panose="020F0302020204030204" pitchFamily="34" charset="0"/>
                <a:ea typeface="Cambria" charset="0"/>
                <a:cs typeface="Cambria" charset="0"/>
              </a:rPr>
              <a:t>by prayer and petition</a:t>
            </a:r>
            <a:r>
              <a:rPr lang="en-US" sz="3200" dirty="0">
                <a:solidFill>
                  <a:schemeClr val="accent1">
                    <a:lumMod val="75000"/>
                  </a:schemeClr>
                </a:solidFill>
                <a:latin typeface="Calibri Light" panose="020F0302020204030204" pitchFamily="34" charset="0"/>
                <a:ea typeface="Cambria" charset="0"/>
                <a:cs typeface="Cambria" charset="0"/>
              </a:rPr>
              <a:t>, with thanksgiving, present your requests to God. And the peace of God, which transcends all understanding, will guard your hearts and your minds in Christ Jesus.</a:t>
            </a:r>
            <a:endParaRPr lang="en-US" sz="3200" i="1" dirty="0">
              <a:solidFill>
                <a:schemeClr val="accent1">
                  <a:lumMod val="75000"/>
                </a:schemeClr>
              </a:solidFill>
              <a:latin typeface="Calibri Light" panose="020F0302020204030204" pitchFamily="34" charset="0"/>
              <a:ea typeface="Cambria" charset="0"/>
              <a:cs typeface="Cambria" charset="0"/>
            </a:endParaRPr>
          </a:p>
        </p:txBody>
      </p:sp>
      <p:sp>
        <p:nvSpPr>
          <p:cNvPr id="22" name="Rectangle 21">
            <a:extLst>
              <a:ext uri="{FF2B5EF4-FFF2-40B4-BE49-F238E27FC236}">
                <a16:creationId xmlns="" xmlns:a16="http://schemas.microsoft.com/office/drawing/2014/main" id="{6F1D1528-CF2D-46C8-8ECC-73AFED5D31B9}"/>
              </a:ext>
            </a:extLst>
          </p:cNvPr>
          <p:cNvSpPr>
            <a:spLocks noChangeArrowheads="1"/>
          </p:cNvSpPr>
          <p:nvPr/>
        </p:nvSpPr>
        <p:spPr bwMode="auto">
          <a:xfrm>
            <a:off x="152400" y="136427"/>
            <a:ext cx="8839200" cy="3274187"/>
          </a:xfrm>
          <a:prstGeom prst="rect">
            <a:avLst/>
          </a:prstGeom>
          <a:solidFill>
            <a:schemeClr val="accent6">
              <a:lumMod val="50000"/>
            </a:schemeClr>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23" name="TextBox 22">
            <a:extLst>
              <a:ext uri="{FF2B5EF4-FFF2-40B4-BE49-F238E27FC236}">
                <a16:creationId xmlns="" xmlns:a16="http://schemas.microsoft.com/office/drawing/2014/main" id="{9A82E8EC-A0FD-47A5-8402-A665F9D0F7CF}"/>
              </a:ext>
            </a:extLst>
          </p:cNvPr>
          <p:cNvSpPr txBox="1">
            <a:spLocks noChangeArrowheads="1"/>
          </p:cNvSpPr>
          <p:nvPr/>
        </p:nvSpPr>
        <p:spPr bwMode="auto">
          <a:xfrm>
            <a:off x="228599" y="176464"/>
            <a:ext cx="8672423" cy="3146246"/>
          </a:xfrm>
          <a:prstGeom prst="rect">
            <a:avLst/>
          </a:prstGeom>
          <a:noFill/>
          <a:ln w="38100">
            <a:noFill/>
            <a:miter lim="800000"/>
            <a:headEnd/>
            <a:tailEnd/>
          </a:ln>
        </p:spPr>
        <p:txBody>
          <a:bodyPr wrap="square">
            <a:spAutoFit/>
          </a:bodyPr>
          <a:lstStyle/>
          <a:p>
            <a:pPr lvl="0" eaLnBrk="0" hangingPunct="0">
              <a:lnSpc>
                <a:spcPct val="90000"/>
              </a:lnSpc>
              <a:spcBef>
                <a:spcPts val="0"/>
              </a:spcBef>
              <a:spcAft>
                <a:spcPts val="0"/>
              </a:spcAft>
              <a:buSzPct val="85000"/>
            </a:pPr>
            <a:r>
              <a:rPr lang="en-US" sz="3100" dirty="0">
                <a:solidFill>
                  <a:srgbClr val="FFFFFF"/>
                </a:solidFill>
                <a:latin typeface="Calibri Light" panose="020F0302020204030204" pitchFamily="34" charset="0"/>
                <a:ea typeface="Cambria" charset="0"/>
                <a:cs typeface="Cambria" charset="0"/>
              </a:rPr>
              <a:t>Psalm 139:13-18: You created my inmost being; you knit me together in my mother’s womb…Your eyes saw my unformed body; all the days ordained for me were written in your book before one of them came to be. </a:t>
            </a:r>
            <a:r>
              <a:rPr lang="en-US" sz="3100" b="1" i="1" dirty="0">
                <a:solidFill>
                  <a:srgbClr val="FFFFFF"/>
                </a:solidFill>
                <a:latin typeface="Calibri Light" panose="020F0302020204030204" pitchFamily="34" charset="0"/>
                <a:ea typeface="Cambria" charset="0"/>
                <a:cs typeface="Cambria" charset="0"/>
              </a:rPr>
              <a:t>[How precious are your thoughts concerning me!]</a:t>
            </a:r>
            <a:r>
              <a:rPr lang="en-US" sz="3100" i="1" dirty="0">
                <a:solidFill>
                  <a:srgbClr val="FFFFFF"/>
                </a:solidFill>
                <a:latin typeface="Calibri Light" panose="020F0302020204030204" pitchFamily="34" charset="0"/>
                <a:ea typeface="Cambria" charset="0"/>
                <a:cs typeface="Cambria" charset="0"/>
              </a:rPr>
              <a:t> </a:t>
            </a:r>
            <a:r>
              <a:rPr lang="en-US" sz="3100" dirty="0">
                <a:solidFill>
                  <a:srgbClr val="FFFFFF"/>
                </a:solidFill>
                <a:latin typeface="Calibri Light" panose="020F0302020204030204" pitchFamily="34" charset="0"/>
                <a:ea typeface="Cambria" charset="0"/>
                <a:cs typeface="Cambria" charset="0"/>
              </a:rPr>
              <a:t>How vast is the sum of them! Were I to count them, they would outnumber the grains of sand.</a:t>
            </a:r>
          </a:p>
        </p:txBody>
      </p:sp>
    </p:spTree>
    <p:extLst>
      <p:ext uri="{BB962C8B-B14F-4D97-AF65-F5344CB8AC3E}">
        <p14:creationId xmlns:p14="http://schemas.microsoft.com/office/powerpoint/2010/main" val="2188143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hildren_interrupt_BBC_News_interview_-_BBC_News">
            <a:hlinkClick r:id="" action="ppaction://media"/>
            <a:extLst>
              <a:ext uri="{FF2B5EF4-FFF2-40B4-BE49-F238E27FC236}">
                <a16:creationId xmlns="" xmlns:a16="http://schemas.microsoft.com/office/drawing/2014/main" id="{058FA140-68B6-4FEF-9DA9-36E953D696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4327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59105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32410" y="1524000"/>
            <a:ext cx="436245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591050" y="1524000"/>
            <a:ext cx="435864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232410" y="1579126"/>
            <a:ext cx="4354830" cy="2446824"/>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“Your circumstances and the people around you are responsible for your unhappiness.” </a:t>
            </a:r>
          </a:p>
        </p:txBody>
      </p:sp>
      <p:sp>
        <p:nvSpPr>
          <p:cNvPr id="16" name="TextBox 15"/>
          <p:cNvSpPr txBox="1"/>
          <p:nvPr/>
        </p:nvSpPr>
        <p:spPr>
          <a:xfrm>
            <a:off x="4594860" y="1566426"/>
            <a:ext cx="4354830" cy="1975926"/>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“It’s possible to find joy and contentment in any and every situation.”</a:t>
            </a:r>
          </a:p>
        </p:txBody>
      </p:sp>
      <p:grpSp>
        <p:nvGrpSpPr>
          <p:cNvPr id="2" name="Group 1"/>
          <p:cNvGrpSpPr/>
          <p:nvPr/>
        </p:nvGrpSpPr>
        <p:grpSpPr>
          <a:xfrm>
            <a:off x="228600" y="175260"/>
            <a:ext cx="4343400" cy="1124605"/>
            <a:chOff x="228600" y="175260"/>
            <a:chExt cx="4343400" cy="1124605"/>
          </a:xfrm>
        </p:grpSpPr>
        <p:sp>
          <p:nvSpPr>
            <p:cNvPr id="9" name="TextBox 8"/>
            <p:cNvSpPr txBox="1"/>
            <p:nvPr/>
          </p:nvSpPr>
          <p:spPr>
            <a:xfrm>
              <a:off x="228600" y="17526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Our World’s</a:t>
              </a:r>
            </a:p>
          </p:txBody>
        </p:sp>
        <p:sp>
          <p:nvSpPr>
            <p:cNvPr id="15" name="TextBox 14"/>
            <p:cNvSpPr txBox="1"/>
            <p:nvPr/>
          </p:nvSpPr>
          <p:spPr>
            <a:xfrm>
              <a:off x="2286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grpSp>
        <p:nvGrpSpPr>
          <p:cNvPr id="5" name="Group 4"/>
          <p:cNvGrpSpPr/>
          <p:nvPr/>
        </p:nvGrpSpPr>
        <p:grpSpPr>
          <a:xfrm>
            <a:off x="4572000" y="152400"/>
            <a:ext cx="4354830" cy="1147465"/>
            <a:chOff x="4572000" y="152400"/>
            <a:chExt cx="4354830" cy="1147465"/>
          </a:xfrm>
        </p:grpSpPr>
        <p:sp>
          <p:nvSpPr>
            <p:cNvPr id="14" name="TextBox 13"/>
            <p:cNvSpPr txBox="1"/>
            <p:nvPr/>
          </p:nvSpPr>
          <p:spPr>
            <a:xfrm>
              <a:off x="4583430" y="15240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God’s</a:t>
              </a:r>
            </a:p>
          </p:txBody>
        </p:sp>
        <p:sp>
          <p:nvSpPr>
            <p:cNvPr id="17" name="TextBox 16"/>
            <p:cNvSpPr txBox="1"/>
            <p:nvPr/>
          </p:nvSpPr>
          <p:spPr>
            <a:xfrm>
              <a:off x="45720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sp>
        <p:nvSpPr>
          <p:cNvPr id="20" name="Rectangle 19">
            <a:extLst>
              <a:ext uri="{FF2B5EF4-FFF2-40B4-BE49-F238E27FC236}">
                <a16:creationId xmlns="" xmlns:a16="http://schemas.microsoft.com/office/drawing/2014/main" id="{695DED10-5C45-4301-BD3B-04228CBBEE75}"/>
              </a:ext>
            </a:extLst>
          </p:cNvPr>
          <p:cNvSpPr>
            <a:spLocks noChangeArrowheads="1"/>
          </p:cNvSpPr>
          <p:nvPr/>
        </p:nvSpPr>
        <p:spPr bwMode="auto">
          <a:xfrm>
            <a:off x="152400" y="3475936"/>
            <a:ext cx="8839200" cy="325766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21" name="TextBox 20">
            <a:extLst>
              <a:ext uri="{FF2B5EF4-FFF2-40B4-BE49-F238E27FC236}">
                <a16:creationId xmlns="" xmlns:a16="http://schemas.microsoft.com/office/drawing/2014/main" id="{3C1F4695-36E0-4E5F-A466-7400DB28790D}"/>
              </a:ext>
            </a:extLst>
          </p:cNvPr>
          <p:cNvSpPr txBox="1">
            <a:spLocks noChangeArrowheads="1"/>
          </p:cNvSpPr>
          <p:nvPr/>
        </p:nvSpPr>
        <p:spPr bwMode="auto">
          <a:xfrm>
            <a:off x="228600" y="3514819"/>
            <a:ext cx="8708852" cy="3194721"/>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0"/>
              </a:spcAft>
              <a:buSzPct val="85000"/>
            </a:pPr>
            <a:r>
              <a:rPr lang="en-US" sz="3200" dirty="0">
                <a:solidFill>
                  <a:schemeClr val="accent1">
                    <a:lumMod val="75000"/>
                  </a:schemeClr>
                </a:solidFill>
                <a:latin typeface="Calibri Light" panose="020F0302020204030204" pitchFamily="34" charset="0"/>
                <a:ea typeface="Cambria" charset="0"/>
                <a:cs typeface="Cambria" charset="0"/>
              </a:rPr>
              <a:t>Philippians 4:6-7: Rejoice in the Lord always. I will say it again: Rejoice! …Do not be anxious about anything, but in every situation, </a:t>
            </a:r>
            <a:r>
              <a:rPr lang="en-US" sz="3200" dirty="0">
                <a:solidFill>
                  <a:srgbClr val="FFFFFF"/>
                </a:solidFill>
                <a:latin typeface="Calibri Light" panose="020F0302020204030204" pitchFamily="34" charset="0"/>
                <a:ea typeface="Cambria" charset="0"/>
                <a:cs typeface="Cambria" charset="0"/>
              </a:rPr>
              <a:t>by prayer and petition</a:t>
            </a:r>
            <a:r>
              <a:rPr lang="en-US" sz="3200" dirty="0">
                <a:solidFill>
                  <a:schemeClr val="accent1">
                    <a:lumMod val="75000"/>
                  </a:schemeClr>
                </a:solidFill>
                <a:latin typeface="Calibri Light" panose="020F0302020204030204" pitchFamily="34" charset="0"/>
                <a:ea typeface="Cambria" charset="0"/>
                <a:cs typeface="Cambria" charset="0"/>
              </a:rPr>
              <a:t>, with thanksgiving, present your requests to God. And the peace of God, which transcends all understanding, will guard your hearts and your minds in Christ Jesus.</a:t>
            </a:r>
            <a:endParaRPr lang="en-US" sz="3200" i="1" dirty="0">
              <a:solidFill>
                <a:schemeClr val="accent1">
                  <a:lumMod val="75000"/>
                </a:schemeClr>
              </a:solidFill>
              <a:latin typeface="Calibri Light" panose="020F0302020204030204" pitchFamily="34" charset="0"/>
              <a:ea typeface="Cambria" charset="0"/>
              <a:cs typeface="Cambria" charset="0"/>
            </a:endParaRPr>
          </a:p>
        </p:txBody>
      </p:sp>
      <p:sp>
        <p:nvSpPr>
          <p:cNvPr id="22" name="Rectangle 21">
            <a:extLst>
              <a:ext uri="{FF2B5EF4-FFF2-40B4-BE49-F238E27FC236}">
                <a16:creationId xmlns="" xmlns:a16="http://schemas.microsoft.com/office/drawing/2014/main" id="{6F1D1528-CF2D-46C8-8ECC-73AFED5D31B9}"/>
              </a:ext>
            </a:extLst>
          </p:cNvPr>
          <p:cNvSpPr>
            <a:spLocks noChangeArrowheads="1"/>
          </p:cNvSpPr>
          <p:nvPr/>
        </p:nvSpPr>
        <p:spPr bwMode="auto">
          <a:xfrm>
            <a:off x="457200" y="5312483"/>
            <a:ext cx="8334966" cy="1457994"/>
          </a:xfrm>
          <a:prstGeom prst="rect">
            <a:avLst/>
          </a:prstGeom>
          <a:solidFill>
            <a:schemeClr val="accent6">
              <a:lumMod val="50000"/>
            </a:schemeClr>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23" name="TextBox 22">
            <a:extLst>
              <a:ext uri="{FF2B5EF4-FFF2-40B4-BE49-F238E27FC236}">
                <a16:creationId xmlns="" xmlns:a16="http://schemas.microsoft.com/office/drawing/2014/main" id="{9A82E8EC-A0FD-47A5-8402-A665F9D0F7CF}"/>
              </a:ext>
            </a:extLst>
          </p:cNvPr>
          <p:cNvSpPr txBox="1">
            <a:spLocks noChangeArrowheads="1"/>
          </p:cNvSpPr>
          <p:nvPr/>
        </p:nvSpPr>
        <p:spPr bwMode="auto">
          <a:xfrm>
            <a:off x="495160" y="5332346"/>
            <a:ext cx="8247536" cy="1419969"/>
          </a:xfrm>
          <a:prstGeom prst="rect">
            <a:avLst/>
          </a:prstGeom>
          <a:noFill/>
          <a:ln w="38100">
            <a:noFill/>
            <a:miter lim="800000"/>
            <a:headEnd/>
            <a:tailEnd/>
          </a:ln>
        </p:spPr>
        <p:txBody>
          <a:bodyPr wrap="square">
            <a:spAutoFit/>
          </a:bodyPr>
          <a:lstStyle/>
          <a:p>
            <a:pPr lvl="0" eaLnBrk="0" hangingPunct="0">
              <a:lnSpc>
                <a:spcPct val="90000"/>
              </a:lnSpc>
              <a:spcBef>
                <a:spcPts val="0"/>
              </a:spcBef>
              <a:spcAft>
                <a:spcPts val="0"/>
              </a:spcAft>
              <a:buSzPct val="85000"/>
            </a:pPr>
            <a:r>
              <a:rPr lang="en-US" sz="3200" dirty="0">
                <a:solidFill>
                  <a:srgbClr val="FFFFFF"/>
                </a:solidFill>
                <a:latin typeface="Calibri Light" panose="020F0302020204030204" pitchFamily="34" charset="0"/>
                <a:ea typeface="Cambria" charset="0"/>
                <a:cs typeface="Cambria" charset="0"/>
              </a:rPr>
              <a:t>Ephesians 3:12: Because of Christ and our faith in him, we can now come boldly and confidently into God’s presence.</a:t>
            </a:r>
          </a:p>
        </p:txBody>
      </p:sp>
    </p:spTree>
    <p:extLst>
      <p:ext uri="{BB962C8B-B14F-4D97-AF65-F5344CB8AC3E}">
        <p14:creationId xmlns:p14="http://schemas.microsoft.com/office/powerpoint/2010/main" val="242741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59105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32410" y="1524000"/>
            <a:ext cx="436245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591050" y="1524000"/>
            <a:ext cx="435864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232410" y="1579126"/>
            <a:ext cx="4354830" cy="2446824"/>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“Your circumstances and the people around you are responsible for your unhappiness.” </a:t>
            </a:r>
          </a:p>
        </p:txBody>
      </p:sp>
      <p:sp>
        <p:nvSpPr>
          <p:cNvPr id="16" name="TextBox 15"/>
          <p:cNvSpPr txBox="1"/>
          <p:nvPr/>
        </p:nvSpPr>
        <p:spPr>
          <a:xfrm>
            <a:off x="4594860" y="1566426"/>
            <a:ext cx="4354830" cy="1975926"/>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“It’s possible to find joy and contentment in any and every situation.”</a:t>
            </a:r>
          </a:p>
        </p:txBody>
      </p:sp>
      <p:grpSp>
        <p:nvGrpSpPr>
          <p:cNvPr id="2" name="Group 1"/>
          <p:cNvGrpSpPr/>
          <p:nvPr/>
        </p:nvGrpSpPr>
        <p:grpSpPr>
          <a:xfrm>
            <a:off x="228600" y="175260"/>
            <a:ext cx="4343400" cy="1124605"/>
            <a:chOff x="228600" y="175260"/>
            <a:chExt cx="4343400" cy="1124605"/>
          </a:xfrm>
        </p:grpSpPr>
        <p:sp>
          <p:nvSpPr>
            <p:cNvPr id="9" name="TextBox 8"/>
            <p:cNvSpPr txBox="1"/>
            <p:nvPr/>
          </p:nvSpPr>
          <p:spPr>
            <a:xfrm>
              <a:off x="228600" y="17526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Our World’s</a:t>
              </a:r>
            </a:p>
          </p:txBody>
        </p:sp>
        <p:sp>
          <p:nvSpPr>
            <p:cNvPr id="15" name="TextBox 14"/>
            <p:cNvSpPr txBox="1"/>
            <p:nvPr/>
          </p:nvSpPr>
          <p:spPr>
            <a:xfrm>
              <a:off x="2286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grpSp>
        <p:nvGrpSpPr>
          <p:cNvPr id="5" name="Group 4"/>
          <p:cNvGrpSpPr/>
          <p:nvPr/>
        </p:nvGrpSpPr>
        <p:grpSpPr>
          <a:xfrm>
            <a:off x="4572000" y="152400"/>
            <a:ext cx="4354830" cy="1147465"/>
            <a:chOff x="4572000" y="152400"/>
            <a:chExt cx="4354830" cy="1147465"/>
          </a:xfrm>
        </p:grpSpPr>
        <p:sp>
          <p:nvSpPr>
            <p:cNvPr id="14" name="TextBox 13"/>
            <p:cNvSpPr txBox="1"/>
            <p:nvPr/>
          </p:nvSpPr>
          <p:spPr>
            <a:xfrm>
              <a:off x="4583430" y="15240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God’s</a:t>
              </a:r>
            </a:p>
          </p:txBody>
        </p:sp>
        <p:sp>
          <p:nvSpPr>
            <p:cNvPr id="17" name="TextBox 16"/>
            <p:cNvSpPr txBox="1"/>
            <p:nvPr/>
          </p:nvSpPr>
          <p:spPr>
            <a:xfrm>
              <a:off x="45720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sp>
        <p:nvSpPr>
          <p:cNvPr id="20" name="Rectangle 19">
            <a:extLst>
              <a:ext uri="{FF2B5EF4-FFF2-40B4-BE49-F238E27FC236}">
                <a16:creationId xmlns="" xmlns:a16="http://schemas.microsoft.com/office/drawing/2014/main" id="{695DED10-5C45-4301-BD3B-04228CBBEE75}"/>
              </a:ext>
            </a:extLst>
          </p:cNvPr>
          <p:cNvSpPr>
            <a:spLocks noChangeArrowheads="1"/>
          </p:cNvSpPr>
          <p:nvPr/>
        </p:nvSpPr>
        <p:spPr bwMode="auto">
          <a:xfrm>
            <a:off x="152400" y="3475936"/>
            <a:ext cx="8839200" cy="325766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21" name="TextBox 20">
            <a:extLst>
              <a:ext uri="{FF2B5EF4-FFF2-40B4-BE49-F238E27FC236}">
                <a16:creationId xmlns="" xmlns:a16="http://schemas.microsoft.com/office/drawing/2014/main" id="{3C1F4695-36E0-4E5F-A466-7400DB28790D}"/>
              </a:ext>
            </a:extLst>
          </p:cNvPr>
          <p:cNvSpPr txBox="1">
            <a:spLocks noChangeArrowheads="1"/>
          </p:cNvSpPr>
          <p:nvPr/>
        </p:nvSpPr>
        <p:spPr bwMode="auto">
          <a:xfrm>
            <a:off x="228600" y="3514819"/>
            <a:ext cx="8708852" cy="3194721"/>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0"/>
              </a:spcAft>
              <a:buSzPct val="85000"/>
            </a:pPr>
            <a:r>
              <a:rPr lang="en-US" sz="3200" dirty="0">
                <a:solidFill>
                  <a:schemeClr val="accent1">
                    <a:lumMod val="75000"/>
                  </a:schemeClr>
                </a:solidFill>
                <a:latin typeface="Calibri Light" panose="020F0302020204030204" pitchFamily="34" charset="0"/>
                <a:ea typeface="Cambria" charset="0"/>
                <a:cs typeface="Cambria" charset="0"/>
              </a:rPr>
              <a:t>Philippians 4:6-7: Rejoice in the Lord always. I will say it again: Rejoice! …Do not be anxious about anything, but in every situation, by prayer and petition, with </a:t>
            </a:r>
            <a:r>
              <a:rPr lang="en-US" sz="3200" dirty="0">
                <a:solidFill>
                  <a:schemeClr val="bg1"/>
                </a:solidFill>
                <a:latin typeface="Calibri Light" panose="020F0302020204030204" pitchFamily="34" charset="0"/>
                <a:ea typeface="Cambria" charset="0"/>
                <a:cs typeface="Cambria" charset="0"/>
              </a:rPr>
              <a:t>thanksgiving</a:t>
            </a:r>
            <a:r>
              <a:rPr lang="en-US" sz="3200" dirty="0">
                <a:solidFill>
                  <a:schemeClr val="accent1">
                    <a:lumMod val="75000"/>
                  </a:schemeClr>
                </a:solidFill>
                <a:latin typeface="Calibri Light" panose="020F0302020204030204" pitchFamily="34" charset="0"/>
                <a:ea typeface="Cambria" charset="0"/>
                <a:cs typeface="Cambria" charset="0"/>
              </a:rPr>
              <a:t>, present your requests to God. And the peace of God, which transcends all understanding, will guard your hearts and your minds in Christ Jesus.</a:t>
            </a:r>
            <a:endParaRPr lang="en-US" sz="3200" i="1" dirty="0">
              <a:solidFill>
                <a:schemeClr val="accent1">
                  <a:lumMod val="75000"/>
                </a:schemeClr>
              </a:solidFill>
              <a:latin typeface="Calibri Light" panose="020F0302020204030204" pitchFamily="34" charset="0"/>
              <a:ea typeface="Cambria" charset="0"/>
              <a:cs typeface="Cambria" charset="0"/>
            </a:endParaRPr>
          </a:p>
        </p:txBody>
      </p:sp>
    </p:spTree>
    <p:extLst>
      <p:ext uri="{BB962C8B-B14F-4D97-AF65-F5344CB8AC3E}">
        <p14:creationId xmlns:p14="http://schemas.microsoft.com/office/powerpoint/2010/main" val="1623711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2803621"/>
            <a:ext cx="8839200" cy="2225225"/>
          </a:xfrm>
          <a:prstGeom prst="rect">
            <a:avLst/>
          </a:prstGeom>
          <a:noFill/>
          <a:ln w="9525">
            <a:noFill/>
            <a:miter lim="800000"/>
            <a:headEnd/>
            <a:tailEnd/>
          </a:ln>
        </p:spPr>
        <p:txBody>
          <a:bodyPr wrap="square">
            <a:spAutoFit/>
          </a:bodyPr>
          <a:lstStyle/>
          <a:p>
            <a:pPr marL="3175" marR="0" indent="-3175" algn="ctr">
              <a:lnSpc>
                <a:spcPct val="90000"/>
              </a:lnSpc>
              <a:spcBef>
                <a:spcPts val="0"/>
              </a:spcBef>
              <a:spcAft>
                <a:spcPts val="600"/>
              </a:spcAft>
            </a:pPr>
            <a:r>
              <a:rPr lang="en-US" sz="7700" dirty="0">
                <a:solidFill>
                  <a:schemeClr val="bg1"/>
                </a:solidFill>
                <a:latin typeface="Century Gothic" panose="020B0502020202020204" pitchFamily="34" charset="0"/>
                <a:ea typeface="Calibri" panose="020F0502020204030204" pitchFamily="34" charset="0"/>
                <a:cs typeface="Calibri Light" panose="020F0302020204030204" pitchFamily="34" charset="0"/>
              </a:rPr>
              <a:t>What is biblical wisdom</a:t>
            </a:r>
            <a:r>
              <a:rPr lang="en-US" sz="7700" dirty="0">
                <a:solidFill>
                  <a:schemeClr val="bg1"/>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750998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 xmlns:a16="http://schemas.microsoft.com/office/drawing/2014/main" id="{6873DE5A-BB7A-4D67-9C1F-D6F945D27927}"/>
              </a:ext>
            </a:extLst>
          </p:cNvPr>
          <p:cNvPicPr>
            <a:picLocks noChangeAspect="1"/>
          </p:cNvPicPr>
          <p:nvPr/>
        </p:nvPicPr>
        <p:blipFill>
          <a:blip r:embed="rId3"/>
          <a:stretch>
            <a:fillRect/>
          </a:stretch>
        </p:blipFill>
        <p:spPr>
          <a:xfrm>
            <a:off x="860035" y="1441847"/>
            <a:ext cx="7423930" cy="4958953"/>
          </a:xfrm>
          <a:prstGeom prst="rect">
            <a:avLst/>
          </a:prstGeom>
        </p:spPr>
      </p:pic>
      <p:sp>
        <p:nvSpPr>
          <p:cNvPr id="5" name="TextBox 4">
            <a:extLst>
              <a:ext uri="{FF2B5EF4-FFF2-40B4-BE49-F238E27FC236}">
                <a16:creationId xmlns="" xmlns:a16="http://schemas.microsoft.com/office/drawing/2014/main" id="{28C9D929-D841-4B20-9EF3-489FB0ACD8F5}"/>
              </a:ext>
            </a:extLst>
          </p:cNvPr>
          <p:cNvSpPr txBox="1"/>
          <p:nvPr/>
        </p:nvSpPr>
        <p:spPr>
          <a:xfrm>
            <a:off x="0" y="76200"/>
            <a:ext cx="9144000" cy="1261884"/>
          </a:xfrm>
          <a:prstGeom prst="rect">
            <a:avLst/>
          </a:prstGeom>
          <a:noFill/>
        </p:spPr>
        <p:txBody>
          <a:bodyPr>
            <a:spAutoFit/>
          </a:bodyPr>
          <a:lstStyle/>
          <a:p>
            <a:pPr algn="ctr">
              <a:defRPr/>
            </a:pPr>
            <a:r>
              <a:rPr lang="en-US" sz="3800" dirty="0">
                <a:solidFill>
                  <a:prstClr val="white"/>
                </a:solidFill>
                <a:latin typeface="Century Gothic" panose="020B0502020202020204" pitchFamily="34" charset="0"/>
                <a:cs typeface="Arial" charset="0"/>
              </a:rPr>
              <a:t>Psych 157, “Psychology and the Good Life”: Yale’s Most Popular Class</a:t>
            </a:r>
            <a:endParaRPr lang="en-US" sz="3800" cap="all" dirty="0">
              <a:solidFill>
                <a:prstClr val="white"/>
              </a:solidFill>
              <a:latin typeface="Century Gothic" panose="020B0502020202020204" pitchFamily="34" charset="0"/>
              <a:cs typeface="Arial" charset="0"/>
            </a:endParaRPr>
          </a:p>
        </p:txBody>
      </p:sp>
    </p:spTree>
    <p:extLst>
      <p:ext uri="{BB962C8B-B14F-4D97-AF65-F5344CB8AC3E}">
        <p14:creationId xmlns:p14="http://schemas.microsoft.com/office/powerpoint/2010/main" val="3274770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8C9D929-D841-4B20-9EF3-489FB0ACD8F5}"/>
              </a:ext>
            </a:extLst>
          </p:cNvPr>
          <p:cNvSpPr txBox="1"/>
          <p:nvPr/>
        </p:nvSpPr>
        <p:spPr>
          <a:xfrm>
            <a:off x="0" y="76200"/>
            <a:ext cx="9144000" cy="1261884"/>
          </a:xfrm>
          <a:prstGeom prst="rect">
            <a:avLst/>
          </a:prstGeom>
          <a:noFill/>
        </p:spPr>
        <p:txBody>
          <a:bodyPr>
            <a:spAutoFit/>
          </a:bodyPr>
          <a:lstStyle/>
          <a:p>
            <a:pPr lvl="0" algn="ctr">
              <a:defRPr/>
            </a:pPr>
            <a:r>
              <a:rPr lang="en-US" sz="3800" dirty="0">
                <a:solidFill>
                  <a:prstClr val="white"/>
                </a:solidFill>
                <a:latin typeface="Century Gothic" panose="020B0502020202020204" pitchFamily="34" charset="0"/>
                <a:cs typeface="Arial" charset="0"/>
              </a:rPr>
              <a:t>Psych 157, “Psychology and the Good Life”: Yale’s Most Popular Class</a:t>
            </a:r>
            <a:endParaRPr lang="en-US" sz="3800" cap="all" dirty="0">
              <a:solidFill>
                <a:prstClr val="white"/>
              </a:solidFill>
              <a:latin typeface="Century Gothic" panose="020B0502020202020204" pitchFamily="34" charset="0"/>
              <a:cs typeface="Arial" charset="0"/>
            </a:endParaRPr>
          </a:p>
        </p:txBody>
      </p:sp>
      <p:pic>
        <p:nvPicPr>
          <p:cNvPr id="4" name="Picture 3" descr="A group of people sitting in front of a crowd&#10;&#10;Description automatically generated">
            <a:extLst>
              <a:ext uri="{FF2B5EF4-FFF2-40B4-BE49-F238E27FC236}">
                <a16:creationId xmlns="" xmlns:a16="http://schemas.microsoft.com/office/drawing/2014/main" id="{A81D8A89-0EF8-4AA8-ABBA-493FE1349D65}"/>
              </a:ext>
            </a:extLst>
          </p:cNvPr>
          <p:cNvPicPr>
            <a:picLocks noChangeAspect="1"/>
          </p:cNvPicPr>
          <p:nvPr/>
        </p:nvPicPr>
        <p:blipFill>
          <a:blip r:embed="rId3"/>
          <a:stretch>
            <a:fillRect/>
          </a:stretch>
        </p:blipFill>
        <p:spPr>
          <a:xfrm>
            <a:off x="826417" y="1447800"/>
            <a:ext cx="7429360" cy="4958953"/>
          </a:xfrm>
          <a:prstGeom prst="rect">
            <a:avLst/>
          </a:prstGeom>
        </p:spPr>
      </p:pic>
    </p:spTree>
    <p:extLst>
      <p:ext uri="{BB962C8B-B14F-4D97-AF65-F5344CB8AC3E}">
        <p14:creationId xmlns:p14="http://schemas.microsoft.com/office/powerpoint/2010/main" val="117089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miling for the camera&#10;&#10;Description automatically generated">
            <a:extLst>
              <a:ext uri="{FF2B5EF4-FFF2-40B4-BE49-F238E27FC236}">
                <a16:creationId xmlns="" xmlns:a16="http://schemas.microsoft.com/office/drawing/2014/main" id="{2E914F7B-F54C-4093-AF55-62FBE61EAB11}"/>
              </a:ext>
            </a:extLst>
          </p:cNvPr>
          <p:cNvPicPr>
            <a:picLocks noChangeAspect="1"/>
          </p:cNvPicPr>
          <p:nvPr/>
        </p:nvPicPr>
        <p:blipFill>
          <a:blip r:embed="rId3"/>
          <a:stretch>
            <a:fillRect/>
          </a:stretch>
        </p:blipFill>
        <p:spPr>
          <a:xfrm>
            <a:off x="228600" y="419100"/>
            <a:ext cx="2734307" cy="3619500"/>
          </a:xfrm>
          <a:prstGeom prst="rect">
            <a:avLst/>
          </a:prstGeom>
        </p:spPr>
      </p:pic>
      <p:sp>
        <p:nvSpPr>
          <p:cNvPr id="12" name="TextBox 11">
            <a:extLst>
              <a:ext uri="{FF2B5EF4-FFF2-40B4-BE49-F238E27FC236}">
                <a16:creationId xmlns="" xmlns:a16="http://schemas.microsoft.com/office/drawing/2014/main" id="{2D9ECB07-B935-440E-A57F-A08508400E0E}"/>
              </a:ext>
            </a:extLst>
          </p:cNvPr>
          <p:cNvSpPr txBox="1"/>
          <p:nvPr/>
        </p:nvSpPr>
        <p:spPr>
          <a:xfrm>
            <a:off x="2962907" y="304800"/>
            <a:ext cx="6181093" cy="1538883"/>
          </a:xfrm>
          <a:prstGeom prst="rect">
            <a:avLst/>
          </a:prstGeom>
          <a:noFill/>
        </p:spPr>
        <p:txBody>
          <a:bodyPr wrap="square">
            <a:spAutoFit/>
          </a:bodyPr>
          <a:lstStyle/>
          <a:p>
            <a:pPr lvl="0" algn="ctr">
              <a:defRPr/>
            </a:pPr>
            <a:r>
              <a:rPr lang="en-US" sz="3800" dirty="0">
                <a:solidFill>
                  <a:prstClr val="white"/>
                </a:solidFill>
                <a:latin typeface="Century Gothic" panose="020B0502020202020204" pitchFamily="34" charset="0"/>
                <a:cs typeface="Arial" charset="0"/>
              </a:rPr>
              <a:t>Sonja Lyubomirsky</a:t>
            </a:r>
          </a:p>
          <a:p>
            <a:pPr lvl="0" algn="ctr">
              <a:defRPr/>
            </a:pPr>
            <a:r>
              <a:rPr lang="en-US" sz="2800" dirty="0">
                <a:solidFill>
                  <a:prstClr val="white"/>
                </a:solidFill>
                <a:latin typeface="Century Gothic" panose="020B0502020202020204" pitchFamily="34" charset="0"/>
                <a:cs typeface="Arial" charset="0"/>
              </a:rPr>
              <a:t>Professor of Psychology at the University of California, Riverside</a:t>
            </a:r>
          </a:p>
        </p:txBody>
      </p:sp>
      <p:pic>
        <p:nvPicPr>
          <p:cNvPr id="14" name="Picture 13">
            <a:extLst>
              <a:ext uri="{FF2B5EF4-FFF2-40B4-BE49-F238E27FC236}">
                <a16:creationId xmlns="" xmlns:a16="http://schemas.microsoft.com/office/drawing/2014/main" id="{B703358C-06EC-4EB5-9342-CD70ACF76193}"/>
              </a:ext>
            </a:extLst>
          </p:cNvPr>
          <p:cNvPicPr>
            <a:picLocks noChangeAspect="1"/>
          </p:cNvPicPr>
          <p:nvPr/>
        </p:nvPicPr>
        <p:blipFill>
          <a:blip r:embed="rId4"/>
          <a:stretch>
            <a:fillRect/>
          </a:stretch>
        </p:blipFill>
        <p:spPr>
          <a:xfrm>
            <a:off x="3302000" y="2057400"/>
            <a:ext cx="5842000" cy="3898900"/>
          </a:xfrm>
          <a:prstGeom prst="rect">
            <a:avLst/>
          </a:prstGeom>
        </p:spPr>
      </p:pic>
    </p:spTree>
    <p:extLst>
      <p:ext uri="{BB962C8B-B14F-4D97-AF65-F5344CB8AC3E}">
        <p14:creationId xmlns:p14="http://schemas.microsoft.com/office/powerpoint/2010/main" val="257052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 xmlns:a16="http://schemas.microsoft.com/office/drawing/2014/main" id="{9B0EE44C-A48A-46F2-A348-65E1C5857E97}"/>
              </a:ext>
            </a:extLst>
          </p:cNvPr>
          <p:cNvGraphicFramePr/>
          <p:nvPr>
            <p:extLst>
              <p:ext uri="{D42A27DB-BD31-4B8C-83A1-F6EECF244321}">
                <p14:modId xmlns:p14="http://schemas.microsoft.com/office/powerpoint/2010/main" val="3982366211"/>
              </p:ext>
            </p:extLst>
          </p:nvPr>
        </p:nvGraphicFramePr>
        <p:xfrm>
          <a:off x="0" y="152400"/>
          <a:ext cx="9144000" cy="6324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53566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 xmlns:a16="http://schemas.microsoft.com/office/drawing/2014/main" id="{9B0EE44C-A48A-46F2-A348-65E1C5857E97}"/>
              </a:ext>
            </a:extLst>
          </p:cNvPr>
          <p:cNvGraphicFramePr/>
          <p:nvPr>
            <p:extLst>
              <p:ext uri="{D42A27DB-BD31-4B8C-83A1-F6EECF244321}">
                <p14:modId xmlns:p14="http://schemas.microsoft.com/office/powerpoint/2010/main" val="23726522"/>
              </p:ext>
            </p:extLst>
          </p:nvPr>
        </p:nvGraphicFramePr>
        <p:xfrm>
          <a:off x="0" y="152400"/>
          <a:ext cx="9144000" cy="6324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62575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591050" y="152400"/>
            <a:ext cx="4343400" cy="1371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32410" y="1524000"/>
            <a:ext cx="436245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591050" y="1524000"/>
            <a:ext cx="435864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232410" y="1579126"/>
            <a:ext cx="4354830" cy="2446824"/>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“Your circumstances and the people around you are responsible for your unhappiness.” </a:t>
            </a:r>
          </a:p>
        </p:txBody>
      </p:sp>
      <p:sp>
        <p:nvSpPr>
          <p:cNvPr id="16" name="TextBox 15"/>
          <p:cNvSpPr txBox="1"/>
          <p:nvPr/>
        </p:nvSpPr>
        <p:spPr>
          <a:xfrm>
            <a:off x="4594860" y="1566426"/>
            <a:ext cx="4354830" cy="1975926"/>
          </a:xfrm>
          <a:prstGeom prst="rect">
            <a:avLst/>
          </a:prstGeom>
          <a:noFill/>
        </p:spPr>
        <p:txBody>
          <a:bodyPr wrap="square" rtlCol="0">
            <a:spAutoFit/>
          </a:bodyPr>
          <a:lstStyle/>
          <a:p>
            <a:pPr marL="457200" indent="-457200">
              <a:lnSpc>
                <a:spcPct val="90000"/>
              </a:lnSpc>
              <a:spcAft>
                <a:spcPts val="0"/>
              </a:spcAft>
            </a:pPr>
            <a:r>
              <a:rPr lang="en-US" sz="3400" dirty="0">
                <a:solidFill>
                  <a:prstClr val="white"/>
                </a:solidFill>
                <a:latin typeface="Calibri Light" panose="020F0302020204030204" pitchFamily="34" charset="0"/>
              </a:rPr>
              <a:t>“It’s possible to find joy and contentment in any and every situation.”</a:t>
            </a:r>
          </a:p>
        </p:txBody>
      </p:sp>
      <p:grpSp>
        <p:nvGrpSpPr>
          <p:cNvPr id="2" name="Group 1"/>
          <p:cNvGrpSpPr/>
          <p:nvPr/>
        </p:nvGrpSpPr>
        <p:grpSpPr>
          <a:xfrm>
            <a:off x="228600" y="175260"/>
            <a:ext cx="4343400" cy="1124605"/>
            <a:chOff x="228600" y="175260"/>
            <a:chExt cx="4343400" cy="1124605"/>
          </a:xfrm>
        </p:grpSpPr>
        <p:sp>
          <p:nvSpPr>
            <p:cNvPr id="9" name="TextBox 8"/>
            <p:cNvSpPr txBox="1"/>
            <p:nvPr/>
          </p:nvSpPr>
          <p:spPr>
            <a:xfrm>
              <a:off x="228600" y="17526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Our World’s</a:t>
              </a:r>
            </a:p>
          </p:txBody>
        </p:sp>
        <p:sp>
          <p:nvSpPr>
            <p:cNvPr id="15" name="TextBox 14"/>
            <p:cNvSpPr txBox="1"/>
            <p:nvPr/>
          </p:nvSpPr>
          <p:spPr>
            <a:xfrm>
              <a:off x="2286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grpSp>
        <p:nvGrpSpPr>
          <p:cNvPr id="5" name="Group 4"/>
          <p:cNvGrpSpPr/>
          <p:nvPr/>
        </p:nvGrpSpPr>
        <p:grpSpPr>
          <a:xfrm>
            <a:off x="4572000" y="152400"/>
            <a:ext cx="4354830" cy="1147465"/>
            <a:chOff x="4572000" y="152400"/>
            <a:chExt cx="4354830" cy="1147465"/>
          </a:xfrm>
        </p:grpSpPr>
        <p:sp>
          <p:nvSpPr>
            <p:cNvPr id="14" name="TextBox 13"/>
            <p:cNvSpPr txBox="1"/>
            <p:nvPr/>
          </p:nvSpPr>
          <p:spPr>
            <a:xfrm>
              <a:off x="4583430" y="152400"/>
              <a:ext cx="4343400" cy="861774"/>
            </a:xfrm>
            <a:prstGeom prst="rect">
              <a:avLst/>
            </a:prstGeom>
            <a:noFill/>
          </p:spPr>
          <p:txBody>
            <a:bodyPr wrap="square" rtlCol="0">
              <a:spAutoFit/>
            </a:bodyPr>
            <a:lstStyle/>
            <a:p>
              <a:pPr algn="ctr"/>
              <a:r>
                <a:rPr lang="en-US" sz="5000" dirty="0">
                  <a:solidFill>
                    <a:prstClr val="white"/>
                  </a:solidFill>
                  <a:latin typeface="Century Gothic" panose="020B0502020202020204" pitchFamily="34" charset="0"/>
                </a:rPr>
                <a:t>God’s</a:t>
              </a:r>
            </a:p>
          </p:txBody>
        </p:sp>
        <p:sp>
          <p:nvSpPr>
            <p:cNvPr id="17" name="TextBox 16"/>
            <p:cNvSpPr txBox="1"/>
            <p:nvPr/>
          </p:nvSpPr>
          <p:spPr>
            <a:xfrm>
              <a:off x="4572000" y="838200"/>
              <a:ext cx="4343400" cy="461665"/>
            </a:xfrm>
            <a:prstGeom prst="rect">
              <a:avLst/>
            </a:prstGeom>
            <a:noFill/>
          </p:spPr>
          <p:txBody>
            <a:bodyPr wrap="square" rtlCol="0">
              <a:spAutoFit/>
            </a:bodyPr>
            <a:lstStyle/>
            <a:p>
              <a:pPr algn="ctr"/>
              <a:r>
                <a:rPr lang="en-US" dirty="0">
                  <a:solidFill>
                    <a:prstClr val="white"/>
                  </a:solidFill>
                  <a:latin typeface="Century Gothic" panose="020B0502020202020204" pitchFamily="34" charset="0"/>
                </a:rPr>
                <a:t>Wisdom:</a:t>
              </a:r>
            </a:p>
          </p:txBody>
        </p:sp>
      </p:grpSp>
      <p:sp>
        <p:nvSpPr>
          <p:cNvPr id="20" name="Rectangle 19">
            <a:extLst>
              <a:ext uri="{FF2B5EF4-FFF2-40B4-BE49-F238E27FC236}">
                <a16:creationId xmlns="" xmlns:a16="http://schemas.microsoft.com/office/drawing/2014/main" id="{695DED10-5C45-4301-BD3B-04228CBBEE75}"/>
              </a:ext>
            </a:extLst>
          </p:cNvPr>
          <p:cNvSpPr>
            <a:spLocks noChangeArrowheads="1"/>
          </p:cNvSpPr>
          <p:nvPr/>
        </p:nvSpPr>
        <p:spPr bwMode="auto">
          <a:xfrm>
            <a:off x="152400" y="3475936"/>
            <a:ext cx="8839200" cy="325766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21" name="TextBox 20">
            <a:extLst>
              <a:ext uri="{FF2B5EF4-FFF2-40B4-BE49-F238E27FC236}">
                <a16:creationId xmlns="" xmlns:a16="http://schemas.microsoft.com/office/drawing/2014/main" id="{3C1F4695-36E0-4E5F-A466-7400DB28790D}"/>
              </a:ext>
            </a:extLst>
          </p:cNvPr>
          <p:cNvSpPr txBox="1">
            <a:spLocks noChangeArrowheads="1"/>
          </p:cNvSpPr>
          <p:nvPr/>
        </p:nvSpPr>
        <p:spPr bwMode="auto">
          <a:xfrm>
            <a:off x="228600" y="3514819"/>
            <a:ext cx="8708852" cy="3194721"/>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0"/>
              </a:spcAft>
              <a:buSzPct val="85000"/>
            </a:pPr>
            <a:r>
              <a:rPr lang="en-US" sz="3200" dirty="0">
                <a:solidFill>
                  <a:schemeClr val="accent1">
                    <a:lumMod val="75000"/>
                  </a:schemeClr>
                </a:solidFill>
                <a:latin typeface="Calibri Light" panose="020F0302020204030204" pitchFamily="34" charset="0"/>
                <a:ea typeface="Cambria" charset="0"/>
                <a:cs typeface="Cambria" charset="0"/>
              </a:rPr>
              <a:t>Philippians 4:6-7: Rejoice in the Lord always. I will say it again: Rejoice! …Do not be anxious about anything, but in every situation, by prayer and petition, with thanksgiving, present your requests to God. And </a:t>
            </a:r>
            <a:r>
              <a:rPr lang="en-US" sz="3200" dirty="0">
                <a:solidFill>
                  <a:schemeClr val="bg1"/>
                </a:solidFill>
                <a:latin typeface="Calibri Light" panose="020F0302020204030204" pitchFamily="34" charset="0"/>
                <a:ea typeface="Cambria" charset="0"/>
                <a:cs typeface="Cambria" charset="0"/>
              </a:rPr>
              <a:t>the peace of God, which transcends all understanding, will guard your hearts and your minds in Christ Jesus.</a:t>
            </a:r>
            <a:endParaRPr lang="en-US" sz="3200" i="1" dirty="0">
              <a:solidFill>
                <a:schemeClr val="bg1"/>
              </a:solidFill>
              <a:latin typeface="Calibri Light" panose="020F0302020204030204" pitchFamily="34" charset="0"/>
              <a:ea typeface="Cambria" charset="0"/>
              <a:cs typeface="Cambria" charset="0"/>
            </a:endParaRPr>
          </a:p>
        </p:txBody>
      </p:sp>
    </p:spTree>
    <p:extLst>
      <p:ext uri="{BB962C8B-B14F-4D97-AF65-F5344CB8AC3E}">
        <p14:creationId xmlns:p14="http://schemas.microsoft.com/office/powerpoint/2010/main" val="188291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6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For understanding proverbs and parables, the sayings and riddles of the 	wise.</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7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fear of the </a:t>
            </a:r>
            <a:r>
              <a:rPr lang="en-US" sz="3800" cap="small"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LORD</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is the beginning of knowledge, but fools despise wisdom and instruction. </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4" name="Rectangle 3">
            <a:extLst>
              <a:ext uri="{FF2B5EF4-FFF2-40B4-BE49-F238E27FC236}">
                <a16:creationId xmlns="" xmlns:a16="http://schemas.microsoft.com/office/drawing/2014/main" id="{5E42FDEA-120B-45F8-832B-5FC10A8D2C5C}"/>
              </a:ext>
            </a:extLst>
          </p:cNvPr>
          <p:cNvSpPr>
            <a:spLocks noChangeArrowheads="1"/>
          </p:cNvSpPr>
          <p:nvPr/>
        </p:nvSpPr>
        <p:spPr bwMode="auto">
          <a:xfrm>
            <a:off x="152400" y="2895600"/>
            <a:ext cx="8839200" cy="22098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a:extLst>
              <a:ext uri="{FF2B5EF4-FFF2-40B4-BE49-F238E27FC236}">
                <a16:creationId xmlns="" xmlns:a16="http://schemas.microsoft.com/office/drawing/2014/main" id="{B0A55E47-A72C-4F2A-BB2C-2637D8F7ECB5}"/>
              </a:ext>
            </a:extLst>
          </p:cNvPr>
          <p:cNvSpPr txBox="1">
            <a:spLocks noChangeArrowheads="1"/>
          </p:cNvSpPr>
          <p:nvPr/>
        </p:nvSpPr>
        <p:spPr bwMode="auto">
          <a:xfrm>
            <a:off x="228600" y="2958548"/>
            <a:ext cx="8708852" cy="2086725"/>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600"/>
              </a:spcAft>
              <a:buSzPct val="85000"/>
            </a:pPr>
            <a:r>
              <a:rPr lang="en-US" sz="3600" dirty="0">
                <a:solidFill>
                  <a:srgbClr val="FFFFFF"/>
                </a:solidFill>
                <a:latin typeface="Calibri Light" panose="020F0302020204030204" pitchFamily="34" charset="0"/>
                <a:ea typeface="Cambria" charset="0"/>
                <a:cs typeface="Cambria" charset="0"/>
              </a:rPr>
              <a:t>Warren </a:t>
            </a:r>
            <a:r>
              <a:rPr lang="en-US" sz="3600" dirty="0" err="1">
                <a:solidFill>
                  <a:srgbClr val="FFFFFF"/>
                </a:solidFill>
                <a:latin typeface="Calibri Light" panose="020F0302020204030204" pitchFamily="34" charset="0"/>
                <a:ea typeface="Cambria" charset="0"/>
                <a:cs typeface="Cambria" charset="0"/>
              </a:rPr>
              <a:t>Wiersbe</a:t>
            </a:r>
            <a:r>
              <a:rPr lang="en-US" sz="3600" dirty="0">
                <a:solidFill>
                  <a:srgbClr val="FFFFFF"/>
                </a:solidFill>
                <a:latin typeface="Calibri Light" panose="020F0302020204030204" pitchFamily="34" charset="0"/>
                <a:ea typeface="Cambria" charset="0"/>
                <a:cs typeface="Cambria" charset="0"/>
              </a:rPr>
              <a:t>: “It’s not the servile fear of the slave before the master, but the reverential and respectful fear of the child before the parent.”</a:t>
            </a:r>
            <a:endParaRPr lang="en-US" sz="3600" i="1" dirty="0">
              <a:solidFill>
                <a:srgbClr val="FFFFFF"/>
              </a:solidFill>
              <a:latin typeface="Calibri Light" panose="020F0302020204030204" pitchFamily="34" charset="0"/>
              <a:ea typeface="Cambria" charset="0"/>
              <a:cs typeface="Cambria" charset="0"/>
            </a:endParaRPr>
          </a:p>
        </p:txBody>
      </p:sp>
      <p:sp>
        <p:nvSpPr>
          <p:cNvPr id="6" name="Rectangle 5">
            <a:extLst>
              <a:ext uri="{FF2B5EF4-FFF2-40B4-BE49-F238E27FC236}">
                <a16:creationId xmlns="" xmlns:a16="http://schemas.microsoft.com/office/drawing/2014/main" id="{6A409C37-1104-4409-8E65-AB7C0216C914}"/>
              </a:ext>
            </a:extLst>
          </p:cNvPr>
          <p:cNvSpPr>
            <a:spLocks noChangeArrowheads="1"/>
          </p:cNvSpPr>
          <p:nvPr/>
        </p:nvSpPr>
        <p:spPr bwMode="auto">
          <a:xfrm>
            <a:off x="152400" y="2847472"/>
            <a:ext cx="8839200" cy="38862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7" name="TextBox 6">
            <a:extLst>
              <a:ext uri="{FF2B5EF4-FFF2-40B4-BE49-F238E27FC236}">
                <a16:creationId xmlns="" xmlns:a16="http://schemas.microsoft.com/office/drawing/2014/main" id="{78D95D96-ADA2-4795-B32C-186D421941FE}"/>
              </a:ext>
            </a:extLst>
          </p:cNvPr>
          <p:cNvSpPr txBox="1">
            <a:spLocks noChangeArrowheads="1"/>
          </p:cNvSpPr>
          <p:nvPr/>
        </p:nvSpPr>
        <p:spPr bwMode="auto">
          <a:xfrm>
            <a:off x="228600" y="2945873"/>
            <a:ext cx="8708852" cy="3659463"/>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0"/>
              </a:spcAft>
              <a:buSzPct val="85000"/>
            </a:pPr>
            <a:r>
              <a:rPr lang="en-US" sz="3800" dirty="0">
                <a:solidFill>
                  <a:srgbClr val="FFFFFF"/>
                </a:solidFill>
                <a:latin typeface="Century Gothic" panose="020B0502020202020204" pitchFamily="34" charset="0"/>
                <a:ea typeface="Cambria" charset="0"/>
                <a:cs typeface="Cambria" charset="0"/>
              </a:rPr>
              <a:t>Proverbs 3</a:t>
            </a:r>
          </a:p>
          <a:p>
            <a:pPr marL="457200" indent="-457200" eaLnBrk="0" hangingPunct="0">
              <a:lnSpc>
                <a:spcPct val="90000"/>
              </a:lnSpc>
              <a:spcBef>
                <a:spcPts val="0"/>
              </a:spcBef>
              <a:spcAft>
                <a:spcPts val="0"/>
              </a:spcAft>
              <a:buSzPct val="85000"/>
            </a:pPr>
            <a:r>
              <a:rPr lang="en-US" sz="3600" baseline="30000" dirty="0">
                <a:solidFill>
                  <a:schemeClr val="accent1">
                    <a:lumMod val="75000"/>
                  </a:schemeClr>
                </a:solidFill>
                <a:latin typeface="Calibri Light" panose="020F0302020204030204" pitchFamily="34" charset="0"/>
                <a:ea typeface="Cambria" charset="0"/>
                <a:cs typeface="Cambria" charset="0"/>
              </a:rPr>
              <a:t>5	</a:t>
            </a:r>
            <a:r>
              <a:rPr lang="en-US" sz="3600" dirty="0">
                <a:solidFill>
                  <a:schemeClr val="accent1">
                    <a:lumMod val="75000"/>
                  </a:schemeClr>
                </a:solidFill>
                <a:latin typeface="Calibri Light" panose="020F0302020204030204" pitchFamily="34" charset="0"/>
                <a:ea typeface="Cambria" charset="0"/>
                <a:cs typeface="Cambria" charset="0"/>
              </a:rPr>
              <a:t>Trust in the LORD with all your heart and do not lean on your own understanding. </a:t>
            </a:r>
          </a:p>
          <a:p>
            <a:pPr marL="457200" indent="-457200" eaLnBrk="0" hangingPunct="0">
              <a:lnSpc>
                <a:spcPct val="90000"/>
              </a:lnSpc>
              <a:spcBef>
                <a:spcPts val="0"/>
              </a:spcBef>
              <a:spcAft>
                <a:spcPts val="0"/>
              </a:spcAft>
              <a:buSzPct val="85000"/>
            </a:pPr>
            <a:r>
              <a:rPr lang="en-US" sz="3600" baseline="30000" dirty="0">
                <a:solidFill>
                  <a:schemeClr val="accent1">
                    <a:lumMod val="75000"/>
                  </a:schemeClr>
                </a:solidFill>
                <a:latin typeface="Calibri Light" panose="020F0302020204030204" pitchFamily="34" charset="0"/>
                <a:ea typeface="Cambria" charset="0"/>
                <a:cs typeface="Cambria" charset="0"/>
              </a:rPr>
              <a:t>6</a:t>
            </a:r>
            <a:r>
              <a:rPr lang="en-US" sz="3600" dirty="0">
                <a:solidFill>
                  <a:schemeClr val="accent1">
                    <a:lumMod val="75000"/>
                  </a:schemeClr>
                </a:solidFill>
                <a:latin typeface="Calibri Light" panose="020F0302020204030204" pitchFamily="34" charset="0"/>
                <a:ea typeface="Cambria" charset="0"/>
                <a:cs typeface="Cambria" charset="0"/>
              </a:rPr>
              <a:t>	</a:t>
            </a:r>
            <a:r>
              <a:rPr lang="en-US" sz="3600" dirty="0">
                <a:solidFill>
                  <a:schemeClr val="bg1"/>
                </a:solidFill>
                <a:latin typeface="Calibri Light" panose="020F0302020204030204" pitchFamily="34" charset="0"/>
                <a:ea typeface="Cambria" charset="0"/>
                <a:cs typeface="Cambria" charset="0"/>
              </a:rPr>
              <a:t>In all your ways acknowledge Him</a:t>
            </a:r>
            <a:r>
              <a:rPr lang="en-US" sz="3600" dirty="0">
                <a:solidFill>
                  <a:schemeClr val="accent1">
                    <a:lumMod val="75000"/>
                  </a:schemeClr>
                </a:solidFill>
                <a:latin typeface="Calibri Light" panose="020F0302020204030204" pitchFamily="34" charset="0"/>
                <a:ea typeface="Cambria" charset="0"/>
                <a:cs typeface="Cambria" charset="0"/>
              </a:rPr>
              <a:t>, and He will make your paths straight. </a:t>
            </a:r>
          </a:p>
          <a:p>
            <a:pPr marL="457200" indent="-457200" eaLnBrk="0" hangingPunct="0">
              <a:lnSpc>
                <a:spcPct val="90000"/>
              </a:lnSpc>
              <a:spcBef>
                <a:spcPts val="0"/>
              </a:spcBef>
              <a:spcAft>
                <a:spcPts val="0"/>
              </a:spcAft>
              <a:buSzPct val="85000"/>
            </a:pPr>
            <a:r>
              <a:rPr lang="en-US" sz="3600" baseline="30000" dirty="0">
                <a:solidFill>
                  <a:schemeClr val="accent1">
                    <a:lumMod val="75000"/>
                  </a:schemeClr>
                </a:solidFill>
                <a:latin typeface="Calibri Light" panose="020F0302020204030204" pitchFamily="34" charset="0"/>
                <a:ea typeface="Cambria" charset="0"/>
                <a:cs typeface="Cambria" charset="0"/>
              </a:rPr>
              <a:t>7</a:t>
            </a:r>
            <a:r>
              <a:rPr lang="en-US" sz="3600" dirty="0">
                <a:solidFill>
                  <a:schemeClr val="accent1">
                    <a:lumMod val="75000"/>
                  </a:schemeClr>
                </a:solidFill>
                <a:latin typeface="Calibri Light" panose="020F0302020204030204" pitchFamily="34" charset="0"/>
                <a:ea typeface="Cambria" charset="0"/>
                <a:cs typeface="Cambria" charset="0"/>
              </a:rPr>
              <a:t>	Do not be wise in your own eyes; fear the LORD and turn away from evil</a:t>
            </a:r>
          </a:p>
        </p:txBody>
      </p:sp>
      <p:sp>
        <p:nvSpPr>
          <p:cNvPr id="11" name="Rectangle 10">
            <a:extLst>
              <a:ext uri="{FF2B5EF4-FFF2-40B4-BE49-F238E27FC236}">
                <a16:creationId xmlns="" xmlns:a16="http://schemas.microsoft.com/office/drawing/2014/main" id="{C5F4C827-CD9F-40A9-B6BF-7A9C98F74654}"/>
              </a:ext>
            </a:extLst>
          </p:cNvPr>
          <p:cNvSpPr>
            <a:spLocks noChangeArrowheads="1"/>
          </p:cNvSpPr>
          <p:nvPr/>
        </p:nvSpPr>
        <p:spPr bwMode="auto">
          <a:xfrm>
            <a:off x="2667000" y="5063859"/>
            <a:ext cx="6045252" cy="1026103"/>
          </a:xfrm>
          <a:prstGeom prst="rect">
            <a:avLst/>
          </a:prstGeom>
          <a:solidFill>
            <a:schemeClr val="accent6">
              <a:lumMod val="50000"/>
            </a:schemeClr>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2" name="TextBox 11">
            <a:extLst>
              <a:ext uri="{FF2B5EF4-FFF2-40B4-BE49-F238E27FC236}">
                <a16:creationId xmlns="" xmlns:a16="http://schemas.microsoft.com/office/drawing/2014/main" id="{D6EDA1A3-2F7E-4112-9093-9395B261C646}"/>
              </a:ext>
            </a:extLst>
          </p:cNvPr>
          <p:cNvSpPr txBox="1">
            <a:spLocks noChangeArrowheads="1"/>
          </p:cNvSpPr>
          <p:nvPr/>
        </p:nvSpPr>
        <p:spPr bwMode="auto">
          <a:xfrm>
            <a:off x="2704960" y="5083722"/>
            <a:ext cx="5981840" cy="992254"/>
          </a:xfrm>
          <a:prstGeom prst="rect">
            <a:avLst/>
          </a:prstGeom>
          <a:noFill/>
          <a:ln w="38100">
            <a:noFill/>
            <a:miter lim="800000"/>
            <a:headEnd/>
            <a:tailEnd/>
          </a:ln>
        </p:spPr>
        <p:txBody>
          <a:bodyPr wrap="square">
            <a:spAutoFit/>
          </a:bodyPr>
          <a:lstStyle/>
          <a:p>
            <a:pPr lvl="0" eaLnBrk="0" hangingPunct="0">
              <a:lnSpc>
                <a:spcPct val="90000"/>
              </a:lnSpc>
              <a:spcBef>
                <a:spcPts val="0"/>
              </a:spcBef>
              <a:spcAft>
                <a:spcPts val="0"/>
              </a:spcAft>
              <a:buSzPct val="85000"/>
            </a:pPr>
            <a:r>
              <a:rPr lang="en-US" sz="3200" dirty="0">
                <a:solidFill>
                  <a:srgbClr val="FFFFFF"/>
                </a:solidFill>
                <a:latin typeface="Calibri Light" panose="020F0302020204030204" pitchFamily="34" charset="0"/>
                <a:ea typeface="Cambria" charset="0"/>
                <a:cs typeface="Cambria" charset="0"/>
              </a:rPr>
              <a:t>“an awareness of” and “fellowship with” someone.</a:t>
            </a:r>
          </a:p>
        </p:txBody>
      </p:sp>
    </p:spTree>
    <p:extLst>
      <p:ext uri="{BB962C8B-B14F-4D97-AF65-F5344CB8AC3E}">
        <p14:creationId xmlns:p14="http://schemas.microsoft.com/office/powerpoint/2010/main" val="282409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6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For understanding proverbs and parables, the sayings and riddles of the 	wise.</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7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 fear of the </a:t>
            </a:r>
            <a:r>
              <a:rPr lang="en-US" sz="3800" cap="small"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LORD</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 is the beginning of knowledge, but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fools despise wisdom and instruction</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 </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10" name="Rectangle 9">
            <a:extLst>
              <a:ext uri="{FF2B5EF4-FFF2-40B4-BE49-F238E27FC236}">
                <a16:creationId xmlns="" xmlns:a16="http://schemas.microsoft.com/office/drawing/2014/main" id="{A4DFA1E3-AFE6-46EE-AA20-6BB2A5AB1120}"/>
              </a:ext>
            </a:extLst>
          </p:cNvPr>
          <p:cNvSpPr>
            <a:spLocks noChangeArrowheads="1"/>
          </p:cNvSpPr>
          <p:nvPr/>
        </p:nvSpPr>
        <p:spPr bwMode="auto">
          <a:xfrm>
            <a:off x="152400" y="3962400"/>
            <a:ext cx="8839200" cy="12192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3" name="TextBox 12">
            <a:extLst>
              <a:ext uri="{FF2B5EF4-FFF2-40B4-BE49-F238E27FC236}">
                <a16:creationId xmlns="" xmlns:a16="http://schemas.microsoft.com/office/drawing/2014/main" id="{8BEA1C52-99AF-47AD-92BC-0E02AE5A62C6}"/>
              </a:ext>
            </a:extLst>
          </p:cNvPr>
          <p:cNvSpPr txBox="1">
            <a:spLocks noChangeArrowheads="1"/>
          </p:cNvSpPr>
          <p:nvPr/>
        </p:nvSpPr>
        <p:spPr bwMode="auto">
          <a:xfrm>
            <a:off x="228600" y="4025348"/>
            <a:ext cx="8708852" cy="1089529"/>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600"/>
              </a:spcAft>
              <a:buSzPct val="85000"/>
            </a:pPr>
            <a:r>
              <a:rPr lang="en-US" sz="3600" dirty="0">
                <a:solidFill>
                  <a:srgbClr val="FFFFFF"/>
                </a:solidFill>
                <a:latin typeface="Calibri Light" panose="020F0302020204030204" pitchFamily="34" charset="0"/>
                <a:ea typeface="Cambria" charset="0"/>
                <a:cs typeface="Cambria" charset="0"/>
              </a:rPr>
              <a:t>Proverbs 17:12: Better to meet a bear robbed of her cubs than a fool in his folly.</a:t>
            </a:r>
            <a:endParaRPr lang="en-US" sz="3600" i="1" dirty="0">
              <a:solidFill>
                <a:srgbClr val="FFFFFF"/>
              </a:solidFill>
              <a:latin typeface="Calibri Light" panose="020F0302020204030204" pitchFamily="34" charset="0"/>
              <a:ea typeface="Cambria" charset="0"/>
              <a:cs typeface="Cambria" charset="0"/>
            </a:endParaRPr>
          </a:p>
        </p:txBody>
      </p:sp>
    </p:spTree>
    <p:extLst>
      <p:ext uri="{BB962C8B-B14F-4D97-AF65-F5344CB8AC3E}">
        <p14:creationId xmlns:p14="http://schemas.microsoft.com/office/powerpoint/2010/main" val="232671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6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For understanding proverbs and parables, the sayings and </a:t>
            </a:r>
            <a:r>
              <a:rPr lang="en-US" sz="380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riddles of the 	wise</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a:p>
            <a:pPr marL="569913" marR="0" indent="-569913">
              <a:lnSpc>
                <a:spcPct val="90000"/>
              </a:lnSpc>
              <a:spcBef>
                <a:spcPts val="0"/>
              </a:spcBef>
              <a:spcAft>
                <a:spcPts val="0"/>
              </a:spcAft>
            </a:pPr>
            <a:r>
              <a:rPr lang="en-US" sz="3800" baseline="300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7	</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The fear of the </a:t>
            </a:r>
            <a:r>
              <a:rPr lang="en-US" sz="3800" cap="small"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LORD</a:t>
            </a:r>
            <a:r>
              <a:rPr lang="en-US" sz="3800" dirty="0">
                <a:solidFill>
                  <a:schemeClr val="tx1">
                    <a:lumMod val="65000"/>
                    <a:lumOff val="35000"/>
                  </a:schemeClr>
                </a:solidFill>
                <a:latin typeface="Calibri Light" panose="020F0302020204030204" pitchFamily="34" charset="0"/>
                <a:ea typeface="Calibri" panose="020F0502020204030204" pitchFamily="34" charset="0"/>
                <a:cs typeface="Calibri Light" panose="020F0302020204030204" pitchFamily="34" charset="0"/>
              </a:rPr>
              <a:t> is the beginning of knowledge, but fools despise wisdom and instruction. </a:t>
            </a:r>
            <a:endParaRPr lang="en-US" sz="3800" dirty="0">
              <a:solidFill>
                <a:schemeClr val="tx1">
                  <a:lumMod val="65000"/>
                  <a:lumOff val="35000"/>
                </a:schemeClr>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Tree>
    <p:extLst>
      <p:ext uri="{BB962C8B-B14F-4D97-AF65-F5344CB8AC3E}">
        <p14:creationId xmlns:p14="http://schemas.microsoft.com/office/powerpoint/2010/main" val="3826744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0" y="1828800"/>
            <a:ext cx="9144000" cy="2387600"/>
          </a:xfrm>
        </p:spPr>
        <p:txBody>
          <a:bodyPr>
            <a:normAutofit/>
          </a:bodyPr>
          <a:lstStyle/>
          <a:p>
            <a:r>
              <a:rPr lang="en-US" sz="12500" dirty="0">
                <a:solidFill>
                  <a:schemeClr val="bg1"/>
                </a:solidFill>
                <a:latin typeface="Century Gothic" panose="020B0502020202020204" pitchFamily="34" charset="0"/>
              </a:rPr>
              <a:t>Proverbs</a:t>
            </a:r>
          </a:p>
        </p:txBody>
      </p:sp>
      <p:sp>
        <p:nvSpPr>
          <p:cNvPr id="11" name="Subtitle 2"/>
          <p:cNvSpPr>
            <a:spLocks noGrp="1"/>
          </p:cNvSpPr>
          <p:nvPr>
            <p:ph type="subTitle" idx="1"/>
          </p:nvPr>
        </p:nvSpPr>
        <p:spPr>
          <a:xfrm>
            <a:off x="152400" y="4059238"/>
            <a:ext cx="8839200" cy="1655762"/>
          </a:xfrm>
        </p:spPr>
        <p:txBody>
          <a:bodyPr>
            <a:normAutofit/>
          </a:bodyPr>
          <a:lstStyle/>
          <a:p>
            <a:r>
              <a:rPr lang="en-US" sz="3500" dirty="0">
                <a:solidFill>
                  <a:schemeClr val="bg1"/>
                </a:solidFill>
                <a:latin typeface="Century Gothic" panose="020B0502020202020204" pitchFamily="34" charset="0"/>
              </a:rPr>
              <a:t>1:1-7: Searching for Wisdom</a:t>
            </a:r>
          </a:p>
        </p:txBody>
      </p:sp>
      <p:sp>
        <p:nvSpPr>
          <p:cNvPr id="12" name="TextBox 11"/>
          <p:cNvSpPr txBox="1"/>
          <p:nvPr/>
        </p:nvSpPr>
        <p:spPr>
          <a:xfrm>
            <a:off x="1387367" y="1828802"/>
            <a:ext cx="6369269" cy="584775"/>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THE BOOK OF </a:t>
            </a:r>
          </a:p>
        </p:txBody>
      </p:sp>
    </p:spTree>
    <p:extLst>
      <p:ext uri="{BB962C8B-B14F-4D97-AF65-F5344CB8AC3E}">
        <p14:creationId xmlns:p14="http://schemas.microsoft.com/office/powerpoint/2010/main" val="427641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marR="0" indent="-569913">
              <a:lnSpc>
                <a:spcPct val="90000"/>
              </a:lnSpc>
              <a:spcBef>
                <a:spcPts val="0"/>
              </a:spcBef>
              <a:spcAft>
                <a:spcPts val="0"/>
              </a:spcAft>
            </a:pPr>
            <a:r>
              <a:rPr lang="en-US" sz="3800" baseline="30000" dirty="0">
                <a:solidFill>
                  <a:schemeClr val="bg1"/>
                </a:solidFill>
                <a:latin typeface="Calibri Light" panose="020F0302020204030204" pitchFamily="34" charset="0"/>
                <a:cs typeface="Calibri Light" panose="020F0302020204030204" pitchFamily="34" charset="0"/>
              </a:rPr>
              <a:t>1</a:t>
            </a:r>
            <a:r>
              <a:rPr lang="en-US" sz="3800" dirty="0">
                <a:solidFill>
                  <a:schemeClr val="bg1"/>
                </a:solidFill>
                <a:latin typeface="Calibri Light" panose="020F0302020204030204" pitchFamily="34" charset="0"/>
                <a:cs typeface="Calibri Light" panose="020F0302020204030204" pitchFamily="34" charset="0"/>
              </a:rPr>
              <a:t>	These are the proverbs of Solomon, David’s son, king of Israel. </a:t>
            </a:r>
          </a:p>
          <a:p>
            <a:pPr marL="569913" marR="0" indent="-569913">
              <a:lnSpc>
                <a:spcPct val="90000"/>
              </a:lnSpc>
              <a:spcBef>
                <a:spcPts val="0"/>
              </a:spcBef>
              <a:spcAft>
                <a:spcPts val="0"/>
              </a:spcAft>
            </a:pPr>
            <a:r>
              <a:rPr lang="en-US" sz="3800" baseline="30000" dirty="0">
                <a:solidFill>
                  <a:schemeClr val="bg1"/>
                </a:solidFill>
                <a:latin typeface="Calibri Light" panose="020F0302020204030204" pitchFamily="34" charset="0"/>
                <a:cs typeface="Calibri Light" panose="020F0302020204030204" pitchFamily="34" charset="0"/>
              </a:rPr>
              <a:t>2</a:t>
            </a:r>
            <a:r>
              <a:rPr lang="en-US" sz="3800" dirty="0">
                <a:solidFill>
                  <a:schemeClr val="bg1"/>
                </a:solidFill>
                <a:latin typeface="Calibri Light" panose="020F0302020204030204" pitchFamily="34" charset="0"/>
                <a:cs typeface="Calibri Light" panose="020F0302020204030204" pitchFamily="34" charset="0"/>
              </a:rPr>
              <a:t>	Their purpose is to teach people wisdom and discipline, to help them understand the insights of the wise.</a:t>
            </a: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Tree>
    <p:extLst>
      <p:ext uri="{BB962C8B-B14F-4D97-AF65-F5344CB8AC3E}">
        <p14:creationId xmlns:p14="http://schemas.microsoft.com/office/powerpoint/2010/main" val="31741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a:extLst>
              <a:ext uri="{FF2B5EF4-FFF2-40B4-BE49-F238E27FC236}">
                <a16:creationId xmlns="" xmlns:a16="http://schemas.microsoft.com/office/drawing/2014/main" id="{4BBA4212-2949-4D62-A2E1-42DBC7C7B0EE}"/>
              </a:ext>
            </a:extLst>
          </p:cNvPr>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lvl="0" indent="-569913">
              <a:lnSpc>
                <a:spcPct val="90000"/>
              </a:lnSpc>
              <a:spcBef>
                <a:spcPts val="0"/>
              </a:spcBef>
              <a:spcAft>
                <a:spcPts val="0"/>
              </a:spcAft>
            </a:pPr>
            <a:r>
              <a:rPr lang="en-US" sz="3800" baseline="30000" dirty="0">
                <a:solidFill>
                  <a:prstClr val="black">
                    <a:lumMod val="65000"/>
                    <a:lumOff val="35000"/>
                  </a:prstClr>
                </a:solidFill>
                <a:latin typeface="Calibri Light" panose="020F0302020204030204" pitchFamily="34" charset="0"/>
                <a:cs typeface="Calibri Light" panose="020F0302020204030204" pitchFamily="34" charset="0"/>
              </a:rPr>
              <a:t>1</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These are the proverbs of Solomon, David’s son, king of Israel. </a:t>
            </a:r>
          </a:p>
          <a:p>
            <a:pPr marL="569913" lvl="0" indent="-569913">
              <a:lnSpc>
                <a:spcPct val="90000"/>
              </a:lnSpc>
              <a:spcBef>
                <a:spcPts val="0"/>
              </a:spcBef>
              <a:spcAft>
                <a:spcPts val="0"/>
              </a:spcAft>
            </a:pPr>
            <a:r>
              <a:rPr lang="en-US" sz="3800" baseline="30000" dirty="0">
                <a:solidFill>
                  <a:prstClr val="black">
                    <a:lumMod val="65000"/>
                    <a:lumOff val="35000"/>
                  </a:prstClr>
                </a:solidFill>
                <a:latin typeface="Calibri Light" panose="020F0302020204030204" pitchFamily="34" charset="0"/>
                <a:cs typeface="Calibri Light" panose="020F0302020204030204" pitchFamily="34" charset="0"/>
              </a:rPr>
              <a:t>2</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Their purpose is to teach people </a:t>
            </a:r>
            <a:r>
              <a:rPr lang="en-US" sz="3800" dirty="0">
                <a:solidFill>
                  <a:prstClr val="white"/>
                </a:solidFill>
                <a:latin typeface="Calibri Light" panose="020F0302020204030204" pitchFamily="34" charset="0"/>
                <a:cs typeface="Calibri Light" panose="020F0302020204030204" pitchFamily="34" charset="0"/>
              </a:rPr>
              <a:t>wisdom</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and discipline, to help them understand the insights of the wise.</a:t>
            </a: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4" name="Rectangle 3">
            <a:extLst>
              <a:ext uri="{FF2B5EF4-FFF2-40B4-BE49-F238E27FC236}">
                <a16:creationId xmlns="" xmlns:a16="http://schemas.microsoft.com/office/drawing/2014/main" id="{E3976D0C-C39B-4666-A39A-915A1D209AAC}"/>
              </a:ext>
            </a:extLst>
          </p:cNvPr>
          <p:cNvSpPr>
            <a:spLocks noChangeArrowheads="1"/>
          </p:cNvSpPr>
          <p:nvPr/>
        </p:nvSpPr>
        <p:spPr bwMode="auto">
          <a:xfrm>
            <a:off x="1828800" y="2875722"/>
            <a:ext cx="7162800" cy="8382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a:extLst>
              <a:ext uri="{FF2B5EF4-FFF2-40B4-BE49-F238E27FC236}">
                <a16:creationId xmlns="" xmlns:a16="http://schemas.microsoft.com/office/drawing/2014/main" id="{8AB53D55-80A1-469F-8999-1C381CB40D35}"/>
              </a:ext>
            </a:extLst>
          </p:cNvPr>
          <p:cNvSpPr txBox="1">
            <a:spLocks noChangeArrowheads="1"/>
          </p:cNvSpPr>
          <p:nvPr/>
        </p:nvSpPr>
        <p:spPr bwMode="auto">
          <a:xfrm>
            <a:off x="1915749" y="2951922"/>
            <a:ext cx="7021703" cy="674031"/>
          </a:xfrm>
          <a:prstGeom prst="rect">
            <a:avLst/>
          </a:prstGeom>
          <a:noFill/>
          <a:ln w="38100">
            <a:noFill/>
            <a:miter lim="800000"/>
            <a:headEnd/>
            <a:tailEnd/>
          </a:ln>
        </p:spPr>
        <p:txBody>
          <a:bodyPr wrap="square">
            <a:spAutoFit/>
          </a:bodyPr>
          <a:lstStyle/>
          <a:p>
            <a:pPr algn="ctr" eaLnBrk="0" hangingPunct="0">
              <a:lnSpc>
                <a:spcPct val="90000"/>
              </a:lnSpc>
              <a:spcBef>
                <a:spcPts val="0"/>
              </a:spcBef>
              <a:spcAft>
                <a:spcPts val="600"/>
              </a:spcAft>
              <a:buSzPct val="85000"/>
            </a:pPr>
            <a:r>
              <a:rPr lang="en-US" sz="4200" dirty="0">
                <a:solidFill>
                  <a:srgbClr val="FFFFFF"/>
                </a:solidFill>
                <a:latin typeface="Calibri Light" panose="020F0302020204030204" pitchFamily="34" charset="0"/>
                <a:ea typeface="Cambria" charset="0"/>
                <a:cs typeface="Cambria" charset="0"/>
              </a:rPr>
              <a:t>Hb. </a:t>
            </a:r>
            <a:r>
              <a:rPr lang="en-US" sz="4200" i="1" dirty="0" err="1">
                <a:solidFill>
                  <a:srgbClr val="FFFFFF"/>
                </a:solidFill>
                <a:latin typeface="Calibri Light" panose="020F0302020204030204" pitchFamily="34" charset="0"/>
                <a:ea typeface="Cambria" charset="0"/>
                <a:cs typeface="Cambria" charset="0"/>
              </a:rPr>
              <a:t>hokmah</a:t>
            </a:r>
            <a:r>
              <a:rPr lang="en-US" sz="4200" dirty="0">
                <a:solidFill>
                  <a:srgbClr val="FFFFFF"/>
                </a:solidFill>
                <a:latin typeface="Calibri Light" panose="020F0302020204030204" pitchFamily="34" charset="0"/>
                <a:ea typeface="Cambria" charset="0"/>
                <a:cs typeface="Cambria" charset="0"/>
              </a:rPr>
              <a:t> = “skill” or “craft” </a:t>
            </a:r>
            <a:endParaRPr lang="en-US" sz="4200" i="1" dirty="0">
              <a:solidFill>
                <a:srgbClr val="FFFFFF"/>
              </a:solidFill>
              <a:latin typeface="Calibri Light" panose="020F0302020204030204" pitchFamily="34" charset="0"/>
              <a:ea typeface="Cambria" charset="0"/>
              <a:cs typeface="Cambria" charset="0"/>
            </a:endParaRPr>
          </a:p>
        </p:txBody>
      </p:sp>
      <p:sp>
        <p:nvSpPr>
          <p:cNvPr id="6" name="Rectangle 5">
            <a:extLst>
              <a:ext uri="{FF2B5EF4-FFF2-40B4-BE49-F238E27FC236}">
                <a16:creationId xmlns="" xmlns:a16="http://schemas.microsoft.com/office/drawing/2014/main" id="{CDDE63B0-284E-4CE1-BC22-357DA5916FE4}"/>
              </a:ext>
            </a:extLst>
          </p:cNvPr>
          <p:cNvSpPr>
            <a:spLocks noChangeArrowheads="1"/>
          </p:cNvSpPr>
          <p:nvPr/>
        </p:nvSpPr>
        <p:spPr bwMode="auto">
          <a:xfrm>
            <a:off x="152400" y="3886200"/>
            <a:ext cx="8839200" cy="22098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7" name="TextBox 6">
            <a:extLst>
              <a:ext uri="{FF2B5EF4-FFF2-40B4-BE49-F238E27FC236}">
                <a16:creationId xmlns="" xmlns:a16="http://schemas.microsoft.com/office/drawing/2014/main" id="{091FE533-8131-425E-BDEE-591EC4EDDFE6}"/>
              </a:ext>
            </a:extLst>
          </p:cNvPr>
          <p:cNvSpPr txBox="1">
            <a:spLocks noChangeArrowheads="1"/>
          </p:cNvSpPr>
          <p:nvPr/>
        </p:nvSpPr>
        <p:spPr bwMode="auto">
          <a:xfrm>
            <a:off x="228600" y="3949148"/>
            <a:ext cx="8708852" cy="2086725"/>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600"/>
              </a:spcAft>
              <a:buSzPct val="85000"/>
            </a:pPr>
            <a:r>
              <a:rPr lang="en-US" sz="3600" dirty="0">
                <a:solidFill>
                  <a:srgbClr val="FFFFFF"/>
                </a:solidFill>
                <a:latin typeface="Calibri Light" panose="020F0302020204030204" pitchFamily="34" charset="0"/>
                <a:ea typeface="Cambria" charset="0"/>
                <a:cs typeface="Cambria" charset="0"/>
              </a:rPr>
              <a:t>Exodus 36:2: Moses summoned…every skilled [</a:t>
            </a:r>
            <a:r>
              <a:rPr lang="en-US" sz="3600" i="1" dirty="0" err="1">
                <a:solidFill>
                  <a:srgbClr val="FFFFFF"/>
                </a:solidFill>
                <a:latin typeface="Calibri Light" panose="020F0302020204030204" pitchFamily="34" charset="0"/>
                <a:ea typeface="Cambria" charset="0"/>
                <a:cs typeface="Cambria" charset="0"/>
              </a:rPr>
              <a:t>hokmah</a:t>
            </a:r>
            <a:r>
              <a:rPr lang="en-US" sz="3600" dirty="0">
                <a:solidFill>
                  <a:srgbClr val="FFFFFF"/>
                </a:solidFill>
                <a:latin typeface="Calibri Light" panose="020F0302020204030204" pitchFamily="34" charset="0"/>
                <a:ea typeface="Cambria" charset="0"/>
                <a:cs typeface="Cambria" charset="0"/>
              </a:rPr>
              <a:t>] person to whom the LORD had given ability [</a:t>
            </a:r>
            <a:r>
              <a:rPr lang="en-US" sz="3600" i="1" dirty="0" err="1">
                <a:solidFill>
                  <a:srgbClr val="FFFFFF"/>
                </a:solidFill>
                <a:latin typeface="Calibri Light" panose="020F0302020204030204" pitchFamily="34" charset="0"/>
                <a:ea typeface="Cambria" charset="0"/>
                <a:cs typeface="Cambria" charset="0"/>
              </a:rPr>
              <a:t>hokmah</a:t>
            </a:r>
            <a:r>
              <a:rPr lang="en-US" sz="3600" dirty="0">
                <a:solidFill>
                  <a:srgbClr val="FFFFFF"/>
                </a:solidFill>
                <a:latin typeface="Calibri Light" panose="020F0302020204030204" pitchFamily="34" charset="0"/>
                <a:ea typeface="Cambria" charset="0"/>
                <a:cs typeface="Cambria" charset="0"/>
              </a:rPr>
              <a:t>] and who was willing to come and do the work.</a:t>
            </a:r>
            <a:endParaRPr lang="en-US" sz="3600" i="1" dirty="0">
              <a:solidFill>
                <a:srgbClr val="FFFFFF"/>
              </a:solidFill>
              <a:latin typeface="Calibri Light" panose="020F0302020204030204" pitchFamily="34" charset="0"/>
              <a:ea typeface="Cambria" charset="0"/>
              <a:cs typeface="Cambria" charset="0"/>
            </a:endParaRPr>
          </a:p>
        </p:txBody>
      </p:sp>
    </p:spTree>
    <p:extLst>
      <p:ext uri="{BB962C8B-B14F-4D97-AF65-F5344CB8AC3E}">
        <p14:creationId xmlns:p14="http://schemas.microsoft.com/office/powerpoint/2010/main" val="25570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p:bldP spid="6" grpId="0" animBg="1"/>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lvl="0" indent="-569913">
              <a:lnSpc>
                <a:spcPct val="90000"/>
              </a:lnSpc>
              <a:spcBef>
                <a:spcPts val="0"/>
              </a:spcBef>
              <a:spcAft>
                <a:spcPts val="0"/>
              </a:spcAft>
            </a:pPr>
            <a:r>
              <a:rPr lang="en-US" sz="3800" baseline="30000" dirty="0">
                <a:solidFill>
                  <a:prstClr val="black">
                    <a:lumMod val="65000"/>
                    <a:lumOff val="35000"/>
                  </a:prstClr>
                </a:solidFill>
                <a:latin typeface="Calibri Light" panose="020F0302020204030204" pitchFamily="34" charset="0"/>
                <a:cs typeface="Calibri Light" panose="020F0302020204030204" pitchFamily="34" charset="0"/>
              </a:rPr>
              <a:t>1</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These are the proverbs of Solomon, David’s son, king of Israel. </a:t>
            </a:r>
          </a:p>
          <a:p>
            <a:pPr marL="569913" lvl="0" indent="-569913">
              <a:lnSpc>
                <a:spcPct val="90000"/>
              </a:lnSpc>
              <a:spcBef>
                <a:spcPts val="0"/>
              </a:spcBef>
              <a:spcAft>
                <a:spcPts val="0"/>
              </a:spcAft>
            </a:pPr>
            <a:r>
              <a:rPr lang="en-US" sz="3800" baseline="30000" dirty="0">
                <a:solidFill>
                  <a:prstClr val="black">
                    <a:lumMod val="65000"/>
                    <a:lumOff val="35000"/>
                  </a:prstClr>
                </a:solidFill>
                <a:latin typeface="Calibri Light" panose="020F0302020204030204" pitchFamily="34" charset="0"/>
                <a:cs typeface="Calibri Light" panose="020F0302020204030204" pitchFamily="34" charset="0"/>
              </a:rPr>
              <a:t>2</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Their purpose is to teach people </a:t>
            </a:r>
            <a:r>
              <a:rPr lang="en-US" sz="3800" dirty="0">
                <a:solidFill>
                  <a:prstClr val="white"/>
                </a:solidFill>
                <a:latin typeface="Calibri Light" panose="020F0302020204030204" pitchFamily="34" charset="0"/>
                <a:cs typeface="Calibri Light" panose="020F0302020204030204" pitchFamily="34" charset="0"/>
              </a:rPr>
              <a:t>wisdom</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and discipline, to help them understand the insights of the wise.</a:t>
            </a: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4" name="Rectangle 3">
            <a:extLst>
              <a:ext uri="{FF2B5EF4-FFF2-40B4-BE49-F238E27FC236}">
                <a16:creationId xmlns="" xmlns:a16="http://schemas.microsoft.com/office/drawing/2014/main" id="{E3976D0C-C39B-4666-A39A-915A1D209AAC}"/>
              </a:ext>
            </a:extLst>
          </p:cNvPr>
          <p:cNvSpPr>
            <a:spLocks noChangeArrowheads="1"/>
          </p:cNvSpPr>
          <p:nvPr/>
        </p:nvSpPr>
        <p:spPr bwMode="auto">
          <a:xfrm>
            <a:off x="1828800" y="2875722"/>
            <a:ext cx="7162800" cy="8382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5" name="TextBox 4">
            <a:extLst>
              <a:ext uri="{FF2B5EF4-FFF2-40B4-BE49-F238E27FC236}">
                <a16:creationId xmlns="" xmlns:a16="http://schemas.microsoft.com/office/drawing/2014/main" id="{8AB53D55-80A1-469F-8999-1C381CB40D35}"/>
              </a:ext>
            </a:extLst>
          </p:cNvPr>
          <p:cNvSpPr txBox="1">
            <a:spLocks noChangeArrowheads="1"/>
          </p:cNvSpPr>
          <p:nvPr/>
        </p:nvSpPr>
        <p:spPr bwMode="auto">
          <a:xfrm>
            <a:off x="1915749" y="2951922"/>
            <a:ext cx="7021703" cy="674031"/>
          </a:xfrm>
          <a:prstGeom prst="rect">
            <a:avLst/>
          </a:prstGeom>
          <a:noFill/>
          <a:ln w="38100">
            <a:noFill/>
            <a:miter lim="800000"/>
            <a:headEnd/>
            <a:tailEnd/>
          </a:ln>
        </p:spPr>
        <p:txBody>
          <a:bodyPr wrap="square">
            <a:spAutoFit/>
          </a:bodyPr>
          <a:lstStyle/>
          <a:p>
            <a:pPr algn="ctr" eaLnBrk="0" hangingPunct="0">
              <a:lnSpc>
                <a:spcPct val="90000"/>
              </a:lnSpc>
              <a:spcBef>
                <a:spcPts val="0"/>
              </a:spcBef>
              <a:spcAft>
                <a:spcPts val="600"/>
              </a:spcAft>
              <a:buSzPct val="85000"/>
            </a:pPr>
            <a:r>
              <a:rPr lang="en-US" sz="4200" dirty="0">
                <a:solidFill>
                  <a:srgbClr val="FFFFFF"/>
                </a:solidFill>
                <a:latin typeface="Calibri Light" panose="020F0302020204030204" pitchFamily="34" charset="0"/>
                <a:ea typeface="Cambria" charset="0"/>
                <a:cs typeface="Cambria" charset="0"/>
              </a:rPr>
              <a:t>Hb. </a:t>
            </a:r>
            <a:r>
              <a:rPr lang="en-US" sz="4200" i="1" dirty="0" err="1">
                <a:solidFill>
                  <a:srgbClr val="FFFFFF"/>
                </a:solidFill>
                <a:latin typeface="Calibri Light" panose="020F0302020204030204" pitchFamily="34" charset="0"/>
                <a:ea typeface="Cambria" charset="0"/>
                <a:cs typeface="Cambria" charset="0"/>
              </a:rPr>
              <a:t>hokmah</a:t>
            </a:r>
            <a:r>
              <a:rPr lang="en-US" sz="4200" dirty="0">
                <a:solidFill>
                  <a:srgbClr val="FFFFFF"/>
                </a:solidFill>
                <a:latin typeface="Calibri Light" panose="020F0302020204030204" pitchFamily="34" charset="0"/>
                <a:ea typeface="Cambria" charset="0"/>
                <a:cs typeface="Cambria" charset="0"/>
              </a:rPr>
              <a:t> = “skill” or “craft” </a:t>
            </a:r>
            <a:endParaRPr lang="en-US" sz="4200" i="1" dirty="0">
              <a:solidFill>
                <a:srgbClr val="FFFFFF"/>
              </a:solidFill>
              <a:latin typeface="Calibri Light" panose="020F0302020204030204" pitchFamily="34" charset="0"/>
              <a:ea typeface="Cambria" charset="0"/>
              <a:cs typeface="Cambria" charset="0"/>
            </a:endParaRPr>
          </a:p>
        </p:txBody>
      </p:sp>
      <p:sp>
        <p:nvSpPr>
          <p:cNvPr id="6" name="Rectangle 5">
            <a:extLst>
              <a:ext uri="{FF2B5EF4-FFF2-40B4-BE49-F238E27FC236}">
                <a16:creationId xmlns="" xmlns:a16="http://schemas.microsoft.com/office/drawing/2014/main" id="{CDDE63B0-284E-4CE1-BC22-357DA5916FE4}"/>
              </a:ext>
            </a:extLst>
          </p:cNvPr>
          <p:cNvSpPr>
            <a:spLocks noChangeArrowheads="1"/>
          </p:cNvSpPr>
          <p:nvPr/>
        </p:nvSpPr>
        <p:spPr bwMode="auto">
          <a:xfrm>
            <a:off x="152400" y="3886200"/>
            <a:ext cx="8839200" cy="2209800"/>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7" name="TextBox 6">
            <a:extLst>
              <a:ext uri="{FF2B5EF4-FFF2-40B4-BE49-F238E27FC236}">
                <a16:creationId xmlns="" xmlns:a16="http://schemas.microsoft.com/office/drawing/2014/main" id="{091FE533-8131-425E-BDEE-591EC4EDDFE6}"/>
              </a:ext>
            </a:extLst>
          </p:cNvPr>
          <p:cNvSpPr txBox="1">
            <a:spLocks noChangeArrowheads="1"/>
          </p:cNvSpPr>
          <p:nvPr/>
        </p:nvSpPr>
        <p:spPr bwMode="auto">
          <a:xfrm>
            <a:off x="228600" y="4126599"/>
            <a:ext cx="8708852" cy="1671227"/>
          </a:xfrm>
          <a:prstGeom prst="rect">
            <a:avLst/>
          </a:prstGeom>
          <a:noFill/>
          <a:ln w="38100">
            <a:noFill/>
            <a:miter lim="800000"/>
            <a:headEnd/>
            <a:tailEnd/>
          </a:ln>
        </p:spPr>
        <p:txBody>
          <a:bodyPr wrap="square">
            <a:spAutoFit/>
          </a:bodyPr>
          <a:lstStyle/>
          <a:p>
            <a:pPr lvl="0" eaLnBrk="0" hangingPunct="0">
              <a:lnSpc>
                <a:spcPct val="90000"/>
              </a:lnSpc>
              <a:spcBef>
                <a:spcPts val="0"/>
              </a:spcBef>
              <a:spcAft>
                <a:spcPts val="600"/>
              </a:spcAft>
              <a:buSzPct val="85000"/>
            </a:pPr>
            <a:r>
              <a:rPr lang="en-US" sz="3800" dirty="0">
                <a:solidFill>
                  <a:srgbClr val="FFFFFF"/>
                </a:solidFill>
                <a:latin typeface="Calibri Light" panose="020F0302020204030204" pitchFamily="34" charset="0"/>
                <a:ea typeface="Cambria" charset="0"/>
                <a:cs typeface="Cambria" charset="0"/>
              </a:rPr>
              <a:t>Proverbs 13:16: Wise people think before they act; fools don’t—and even brag about their foolishness.</a:t>
            </a:r>
            <a:endParaRPr lang="en-US" sz="3800" i="1" dirty="0">
              <a:solidFill>
                <a:srgbClr val="FFFFFF"/>
              </a:solidFill>
              <a:latin typeface="Calibri Light" panose="020F0302020204030204" pitchFamily="34" charset="0"/>
              <a:ea typeface="Cambria" charset="0"/>
              <a:cs typeface="Cambria" charset="0"/>
            </a:endParaRPr>
          </a:p>
        </p:txBody>
      </p:sp>
      <p:sp>
        <p:nvSpPr>
          <p:cNvPr id="9" name="Rectangle 8">
            <a:extLst>
              <a:ext uri="{FF2B5EF4-FFF2-40B4-BE49-F238E27FC236}">
                <a16:creationId xmlns="" xmlns:a16="http://schemas.microsoft.com/office/drawing/2014/main" id="{B408AC32-E61D-48B4-90EA-24D6487AAED0}"/>
              </a:ext>
            </a:extLst>
          </p:cNvPr>
          <p:cNvSpPr>
            <a:spLocks noChangeArrowheads="1"/>
          </p:cNvSpPr>
          <p:nvPr/>
        </p:nvSpPr>
        <p:spPr bwMode="auto">
          <a:xfrm>
            <a:off x="152400" y="2951922"/>
            <a:ext cx="8839200" cy="382987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10" name="TextBox 9">
            <a:extLst>
              <a:ext uri="{FF2B5EF4-FFF2-40B4-BE49-F238E27FC236}">
                <a16:creationId xmlns="" xmlns:a16="http://schemas.microsoft.com/office/drawing/2014/main" id="{22AD0DFE-9FE1-4FF8-AC5C-1C1DF50211D1}"/>
              </a:ext>
            </a:extLst>
          </p:cNvPr>
          <p:cNvSpPr txBox="1">
            <a:spLocks noChangeArrowheads="1"/>
          </p:cNvSpPr>
          <p:nvPr/>
        </p:nvSpPr>
        <p:spPr bwMode="auto">
          <a:xfrm>
            <a:off x="228600" y="3028122"/>
            <a:ext cx="8708852" cy="590931"/>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300"/>
              </a:spcAft>
              <a:buSzPct val="85000"/>
            </a:pPr>
            <a:r>
              <a:rPr lang="en-US" sz="3600" dirty="0">
                <a:solidFill>
                  <a:srgbClr val="FFFFFF"/>
                </a:solidFill>
                <a:latin typeface="Calibri Light" panose="020F0302020204030204" pitchFamily="34" charset="0"/>
                <a:ea typeface="Cambria" charset="0"/>
                <a:cs typeface="Cambria" charset="0"/>
              </a:rPr>
              <a:t>Laws of Observation </a:t>
            </a:r>
          </a:p>
        </p:txBody>
      </p:sp>
    </p:spTree>
    <p:extLst>
      <p:ext uri="{BB962C8B-B14F-4D97-AF65-F5344CB8AC3E}">
        <p14:creationId xmlns:p14="http://schemas.microsoft.com/office/powerpoint/2010/main" val="99628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xEl>
                                              <p:pRg st="0" end="0"/>
                                            </p:txEl>
                                          </p:spTgt>
                                        </p:tgtEl>
                                      </p:cBhvr>
                                    </p:animEffect>
                                    <p:set>
                                      <p:cBhvr>
                                        <p:cTn id="10" dur="1" fill="hold">
                                          <p:stCondLst>
                                            <p:cond delay="499"/>
                                          </p:stCondLst>
                                        </p:cTn>
                                        <p:tgtEl>
                                          <p:spTgt spid="5">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xEl>
                                              <p:pRg st="0" end="0"/>
                                            </p:txEl>
                                          </p:spTgt>
                                        </p:tgtEl>
                                      </p:cBhvr>
                                    </p:animEffect>
                                    <p:set>
                                      <p:cBhvr>
                                        <p:cTn id="16" dur="1" fill="hold">
                                          <p:stCondLst>
                                            <p:cond delay="499"/>
                                          </p:stCondLst>
                                        </p:cTn>
                                        <p:tgtEl>
                                          <p:spTgt spid="7">
                                            <p:txEl>
                                              <p:pRg st="0" end="0"/>
                                            </p:txEl>
                                          </p:spTgt>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allAtOnce"/>
      <p:bldP spid="6" grpId="0" animBg="1"/>
      <p:bldP spid="7" grpId="0" build="allAtOnce"/>
      <p:bldP spid="9" grpId="0" animBg="1"/>
      <p:bldP spid="1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table&#10;&#10;Description automatically generated">
            <a:extLst>
              <a:ext uri="{FF2B5EF4-FFF2-40B4-BE49-F238E27FC236}">
                <a16:creationId xmlns="" xmlns:a16="http://schemas.microsoft.com/office/drawing/2014/main" id="{83D3BC48-82A7-40D8-B53A-C5D3BAD57608}"/>
              </a:ext>
            </a:extLst>
          </p:cNvPr>
          <p:cNvPicPr>
            <a:picLocks noChangeAspect="1"/>
          </p:cNvPicPr>
          <p:nvPr/>
        </p:nvPicPr>
        <p:blipFill>
          <a:blip r:embed="rId3"/>
          <a:stretch>
            <a:fillRect/>
          </a:stretch>
        </p:blipFill>
        <p:spPr>
          <a:xfrm>
            <a:off x="857250" y="952500"/>
            <a:ext cx="7429500" cy="4953000"/>
          </a:xfrm>
          <a:prstGeom prst="rect">
            <a:avLst/>
          </a:prstGeom>
        </p:spPr>
      </p:pic>
      <p:sp>
        <p:nvSpPr>
          <p:cNvPr id="12" name="TextBox 11">
            <a:extLst>
              <a:ext uri="{FF2B5EF4-FFF2-40B4-BE49-F238E27FC236}">
                <a16:creationId xmlns="" xmlns:a16="http://schemas.microsoft.com/office/drawing/2014/main" id="{0854F8DB-6868-48AB-9315-18A99CBECE62}"/>
              </a:ext>
            </a:extLst>
          </p:cNvPr>
          <p:cNvSpPr txBox="1"/>
          <p:nvPr/>
        </p:nvSpPr>
        <p:spPr>
          <a:xfrm>
            <a:off x="0" y="76200"/>
            <a:ext cx="9144000" cy="677108"/>
          </a:xfrm>
          <a:prstGeom prst="rect">
            <a:avLst/>
          </a:prstGeom>
          <a:noFill/>
        </p:spPr>
        <p:txBody>
          <a:bodyPr>
            <a:spAutoFit/>
          </a:bodyPr>
          <a:lstStyle/>
          <a:p>
            <a:pPr algn="ctr">
              <a:defRPr/>
            </a:pPr>
            <a:r>
              <a:rPr lang="en-US" sz="3800" dirty="0">
                <a:solidFill>
                  <a:prstClr val="white"/>
                </a:solidFill>
                <a:latin typeface="Century Gothic" panose="020B0502020202020204" pitchFamily="34" charset="0"/>
                <a:cs typeface="Arial" charset="0"/>
              </a:rPr>
              <a:t>The Wright Bros Wind Tunnel</a:t>
            </a:r>
            <a:endParaRPr lang="en-US" sz="3800" cap="all" dirty="0">
              <a:solidFill>
                <a:prstClr val="white"/>
              </a:solidFill>
              <a:latin typeface="Century Gothic" panose="020B0502020202020204" pitchFamily="34" charset="0"/>
              <a:cs typeface="Arial" charset="0"/>
            </a:endParaRPr>
          </a:p>
        </p:txBody>
      </p:sp>
    </p:spTree>
    <p:extLst>
      <p:ext uri="{BB962C8B-B14F-4D97-AF65-F5344CB8AC3E}">
        <p14:creationId xmlns:p14="http://schemas.microsoft.com/office/powerpoint/2010/main" val="1002738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52400" y="1281089"/>
            <a:ext cx="8991600" cy="2723823"/>
          </a:xfrm>
          <a:prstGeom prst="rect">
            <a:avLst/>
          </a:prstGeom>
          <a:noFill/>
          <a:ln w="9525">
            <a:noFill/>
            <a:miter lim="800000"/>
            <a:headEnd/>
            <a:tailEnd/>
          </a:ln>
        </p:spPr>
        <p:txBody>
          <a:bodyPr>
            <a:spAutoFit/>
          </a:bodyPr>
          <a:lstStyle/>
          <a:p>
            <a:pPr marL="569913" lvl="0" indent="-569913">
              <a:lnSpc>
                <a:spcPct val="90000"/>
              </a:lnSpc>
              <a:spcBef>
                <a:spcPts val="0"/>
              </a:spcBef>
              <a:spcAft>
                <a:spcPts val="0"/>
              </a:spcAft>
            </a:pPr>
            <a:r>
              <a:rPr lang="en-US" sz="3800" baseline="30000" dirty="0">
                <a:solidFill>
                  <a:prstClr val="black">
                    <a:lumMod val="65000"/>
                    <a:lumOff val="35000"/>
                  </a:prstClr>
                </a:solidFill>
                <a:latin typeface="Calibri Light" panose="020F0302020204030204" pitchFamily="34" charset="0"/>
                <a:cs typeface="Calibri Light" panose="020F0302020204030204" pitchFamily="34" charset="0"/>
              </a:rPr>
              <a:t>1</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These are the proverbs of Solomon, David’s son, king of Israel. </a:t>
            </a:r>
          </a:p>
          <a:p>
            <a:pPr marL="569913" lvl="0" indent="-569913">
              <a:lnSpc>
                <a:spcPct val="90000"/>
              </a:lnSpc>
              <a:spcBef>
                <a:spcPts val="0"/>
              </a:spcBef>
              <a:spcAft>
                <a:spcPts val="0"/>
              </a:spcAft>
            </a:pPr>
            <a:r>
              <a:rPr lang="en-US" sz="3800" baseline="30000" dirty="0">
                <a:solidFill>
                  <a:prstClr val="black">
                    <a:lumMod val="65000"/>
                    <a:lumOff val="35000"/>
                  </a:prstClr>
                </a:solidFill>
                <a:latin typeface="Calibri Light" panose="020F0302020204030204" pitchFamily="34" charset="0"/>
                <a:cs typeface="Calibri Light" panose="020F0302020204030204" pitchFamily="34" charset="0"/>
              </a:rPr>
              <a:t>2</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Their purpose is to teach people </a:t>
            </a:r>
            <a:r>
              <a:rPr lang="en-US" sz="3800" dirty="0">
                <a:solidFill>
                  <a:prstClr val="white"/>
                </a:solidFill>
                <a:latin typeface="Calibri Light" panose="020F0302020204030204" pitchFamily="34" charset="0"/>
                <a:cs typeface="Calibri Light" panose="020F0302020204030204" pitchFamily="34" charset="0"/>
              </a:rPr>
              <a:t>wisdom</a:t>
            </a:r>
            <a:r>
              <a:rPr lang="en-US" sz="3800" dirty="0">
                <a:solidFill>
                  <a:prstClr val="black">
                    <a:lumMod val="65000"/>
                    <a:lumOff val="35000"/>
                  </a:prstClr>
                </a:solidFill>
                <a:latin typeface="Calibri Light" panose="020F0302020204030204" pitchFamily="34" charset="0"/>
                <a:cs typeface="Calibri Light" panose="020F0302020204030204" pitchFamily="34" charset="0"/>
              </a:rPr>
              <a:t> and discipline, to help them understand the insights of the wise.</a:t>
            </a:r>
          </a:p>
        </p:txBody>
      </p:sp>
      <p:sp>
        <p:nvSpPr>
          <p:cNvPr id="9" name="Rectangle 8">
            <a:extLst>
              <a:ext uri="{FF2B5EF4-FFF2-40B4-BE49-F238E27FC236}">
                <a16:creationId xmlns="" xmlns:a16="http://schemas.microsoft.com/office/drawing/2014/main" id="{B408AC32-E61D-48B4-90EA-24D6487AAED0}"/>
              </a:ext>
            </a:extLst>
          </p:cNvPr>
          <p:cNvSpPr>
            <a:spLocks noChangeArrowheads="1"/>
          </p:cNvSpPr>
          <p:nvPr/>
        </p:nvSpPr>
        <p:spPr bwMode="auto">
          <a:xfrm>
            <a:off x="152400" y="2951922"/>
            <a:ext cx="8839200" cy="3829878"/>
          </a:xfrm>
          <a:prstGeom prst="rect">
            <a:avLst/>
          </a:prstGeom>
          <a:solidFill>
            <a:srgbClr val="254061"/>
          </a:solidFill>
          <a:ln w="38100">
            <a:solidFill>
              <a:sysClr val="window" lastClr="FFFFFF"/>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Light" panose="020F0302020204030204" pitchFamily="34" charset="0"/>
              <a:cs typeface="Arial" charset="0"/>
            </a:endParaRPr>
          </a:p>
        </p:txBody>
      </p:sp>
      <p:sp>
        <p:nvSpPr>
          <p:cNvPr id="8" name="TextBox 7"/>
          <p:cNvSpPr txBox="1"/>
          <p:nvPr/>
        </p:nvSpPr>
        <p:spPr>
          <a:xfrm>
            <a:off x="0" y="4"/>
            <a:ext cx="9144000" cy="1323975"/>
          </a:xfrm>
          <a:prstGeom prst="rect">
            <a:avLst/>
          </a:prstGeom>
          <a:noFill/>
        </p:spPr>
        <p:txBody>
          <a:bodyPr>
            <a:spAutoFit/>
          </a:bodyPr>
          <a:lstStyle/>
          <a:p>
            <a:pPr>
              <a:defRPr/>
            </a:pPr>
            <a:r>
              <a:rPr lang="en-US" sz="8000" dirty="0">
                <a:solidFill>
                  <a:prstClr val="white"/>
                </a:solidFill>
                <a:latin typeface="Century Gothic" panose="020B0502020202020204" pitchFamily="34" charset="0"/>
                <a:cs typeface="Arial" charset="0"/>
              </a:rPr>
              <a:t>Proverbs 1</a:t>
            </a:r>
            <a:endParaRPr lang="en-US" sz="8000" cap="all" dirty="0">
              <a:solidFill>
                <a:prstClr val="white"/>
              </a:solidFill>
              <a:latin typeface="Century Gothic" panose="020B0502020202020204" pitchFamily="34" charset="0"/>
              <a:cs typeface="Arial" charset="0"/>
            </a:endParaRPr>
          </a:p>
        </p:txBody>
      </p:sp>
      <p:sp>
        <p:nvSpPr>
          <p:cNvPr id="10" name="TextBox 9">
            <a:extLst>
              <a:ext uri="{FF2B5EF4-FFF2-40B4-BE49-F238E27FC236}">
                <a16:creationId xmlns="" xmlns:a16="http://schemas.microsoft.com/office/drawing/2014/main" id="{22AD0DFE-9FE1-4FF8-AC5C-1C1DF50211D1}"/>
              </a:ext>
            </a:extLst>
          </p:cNvPr>
          <p:cNvSpPr txBox="1">
            <a:spLocks noChangeArrowheads="1"/>
          </p:cNvSpPr>
          <p:nvPr/>
        </p:nvSpPr>
        <p:spPr bwMode="auto">
          <a:xfrm>
            <a:off x="228600" y="3028122"/>
            <a:ext cx="8708852" cy="2080570"/>
          </a:xfrm>
          <a:prstGeom prst="rect">
            <a:avLst/>
          </a:prstGeom>
          <a:noFill/>
          <a:ln w="38100">
            <a:noFill/>
            <a:miter lim="800000"/>
            <a:headEnd/>
            <a:tailEnd/>
          </a:ln>
        </p:spPr>
        <p:txBody>
          <a:bodyPr wrap="square">
            <a:spAutoFit/>
          </a:bodyPr>
          <a:lstStyle/>
          <a:p>
            <a:pPr eaLnBrk="0" hangingPunct="0">
              <a:lnSpc>
                <a:spcPct val="90000"/>
              </a:lnSpc>
              <a:spcBef>
                <a:spcPts val="0"/>
              </a:spcBef>
              <a:spcAft>
                <a:spcPts val="300"/>
              </a:spcAft>
              <a:buSzPct val="85000"/>
            </a:pPr>
            <a:r>
              <a:rPr lang="en-US" sz="3600" dirty="0">
                <a:solidFill>
                  <a:srgbClr val="FFFFFF"/>
                </a:solidFill>
                <a:latin typeface="Calibri Light" panose="020F0302020204030204" pitchFamily="34" charset="0"/>
                <a:ea typeface="Cambria" charset="0"/>
                <a:cs typeface="Cambria" charset="0"/>
              </a:rPr>
              <a:t>Laws of Observation </a:t>
            </a:r>
          </a:p>
          <a:p>
            <a:pPr marL="457200" eaLnBrk="0" hangingPunct="0">
              <a:lnSpc>
                <a:spcPct val="90000"/>
              </a:lnSpc>
              <a:spcBef>
                <a:spcPts val="0"/>
              </a:spcBef>
              <a:spcAft>
                <a:spcPts val="600"/>
              </a:spcAft>
              <a:buSzPct val="85000"/>
            </a:pPr>
            <a:r>
              <a:rPr lang="en-US" sz="3400" dirty="0">
                <a:solidFill>
                  <a:srgbClr val="FFFFFF"/>
                </a:solidFill>
                <a:latin typeface="Calibri Light" panose="020F0302020204030204" pitchFamily="34" charset="0"/>
                <a:ea typeface="Cambria" charset="0"/>
                <a:cs typeface="Cambria" charset="0"/>
              </a:rPr>
              <a:t>Proverbs 3:19: By wisdom the Lord laid the earth’s foundations, by understanding he set the heavens in place.</a:t>
            </a:r>
            <a:endParaRPr lang="en-US" sz="3400" i="1" dirty="0">
              <a:solidFill>
                <a:srgbClr val="FFFFFF"/>
              </a:solidFill>
              <a:latin typeface="Calibri Light" panose="020F0302020204030204" pitchFamily="34" charset="0"/>
              <a:ea typeface="Cambria" charset="0"/>
              <a:cs typeface="Cambria" charset="0"/>
            </a:endParaRPr>
          </a:p>
        </p:txBody>
      </p:sp>
    </p:spTree>
    <p:extLst>
      <p:ext uri="{BB962C8B-B14F-4D97-AF65-F5344CB8AC3E}">
        <p14:creationId xmlns:p14="http://schemas.microsoft.com/office/powerpoint/2010/main" val="315110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6694</TotalTime>
  <Words>2166</Words>
  <Application>Microsoft Office PowerPoint</Application>
  <PresentationFormat>On-screen Show (4:3)</PresentationFormat>
  <Paragraphs>280</Paragraphs>
  <Slides>49</Slides>
  <Notes>35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ＭＳ Ｐゴシック</vt:lpstr>
      <vt:lpstr>Arial</vt:lpstr>
      <vt:lpstr>Calibri</vt:lpstr>
      <vt:lpstr>Calibri Light</vt:lpstr>
      <vt:lpstr>Cambria</vt:lpstr>
      <vt:lpstr>Century Gothic</vt:lpstr>
      <vt:lpstr>Times New Roman</vt:lpstr>
      <vt:lpstr>Office Theme</vt:lpstr>
      <vt:lpstr>Proverbs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Proverbs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dc:title>
  <dc:creator>HilarioC</dc:creator>
  <cp:lastModifiedBy>McguireD</cp:lastModifiedBy>
  <cp:revision>6</cp:revision>
  <cp:lastPrinted>2019-07-11T22:33:40Z</cp:lastPrinted>
  <dcterms:created xsi:type="dcterms:W3CDTF">2019-03-05T15:12:28Z</dcterms:created>
  <dcterms:modified xsi:type="dcterms:W3CDTF">2019-07-13T14:40:51Z</dcterms:modified>
</cp:coreProperties>
</file>