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58" r:id="rId4"/>
    <p:sldId id="259" r:id="rId5"/>
    <p:sldId id="260" r:id="rId6"/>
    <p:sldId id="291" r:id="rId7"/>
    <p:sldId id="261" r:id="rId8"/>
    <p:sldId id="262" r:id="rId9"/>
    <p:sldId id="263" r:id="rId10"/>
    <p:sldId id="264" r:id="rId11"/>
    <p:sldId id="265" r:id="rId12"/>
    <p:sldId id="266" r:id="rId13"/>
    <p:sldId id="267" r:id="rId14"/>
    <p:sldId id="268" r:id="rId15"/>
    <p:sldId id="269" r:id="rId16"/>
    <p:sldId id="270" r:id="rId17"/>
    <p:sldId id="290" r:id="rId18"/>
    <p:sldId id="289" r:id="rId19"/>
    <p:sldId id="272" r:id="rId20"/>
    <p:sldId id="273" r:id="rId21"/>
    <p:sldId id="274" r:id="rId22"/>
    <p:sldId id="275" r:id="rId23"/>
    <p:sldId id="292" r:id="rId24"/>
    <p:sldId id="276" r:id="rId25"/>
    <p:sldId id="277" r:id="rId26"/>
    <p:sldId id="278" r:id="rId27"/>
    <p:sldId id="279" r:id="rId28"/>
    <p:sldId id="280" r:id="rId29"/>
    <p:sldId id="281" r:id="rId30"/>
    <p:sldId id="283" r:id="rId31"/>
    <p:sldId id="282" r:id="rId32"/>
    <p:sldId id="284" r:id="rId33"/>
    <p:sldId id="285" r:id="rId34"/>
    <p:sldId id="286" r:id="rId35"/>
    <p:sldId id="287" r:id="rId36"/>
    <p:sldId id="293" r:id="rId37"/>
    <p:sldId id="288"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003AAD-4651-4161-95FC-AEC322338AA2}" v="87" dt="2021-09-19T12:47:05.5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28" autoAdjust="0"/>
    <p:restoredTop sz="94660"/>
  </p:normalViewPr>
  <p:slideViewPr>
    <p:cSldViewPr snapToGrid="0">
      <p:cViewPr varScale="1">
        <p:scale>
          <a:sx n="81" d="100"/>
          <a:sy n="81" d="100"/>
        </p:scale>
        <p:origin x="108" y="68"/>
      </p:cViewPr>
      <p:guideLst/>
    </p:cSldViewPr>
  </p:slideViewPr>
  <p:notesTextViewPr>
    <p:cViewPr>
      <p:scale>
        <a:sx n="1" d="1"/>
        <a:sy n="1" d="1"/>
      </p:scale>
      <p:origin x="0" y="0"/>
    </p:cViewPr>
  </p:notesTextViewPr>
  <p:sorterViewPr>
    <p:cViewPr>
      <p:scale>
        <a:sx n="118" d="100"/>
        <a:sy n="118" d="100"/>
      </p:scale>
      <p:origin x="0" y="-1718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weryR" userId="d95e7125-c11d-45ad-a9aa-2825f18c9141" providerId="ADAL" clId="{AB003AAD-4651-4161-95FC-AEC322338AA2}"/>
    <pc:docChg chg="undo custSel addSld delSld modSld sldOrd">
      <pc:chgData name="LoweryR" userId="d95e7125-c11d-45ad-a9aa-2825f18c9141" providerId="ADAL" clId="{AB003AAD-4651-4161-95FC-AEC322338AA2}" dt="2021-09-19T12:47:05.597" v="1049"/>
      <pc:docMkLst>
        <pc:docMk/>
      </pc:docMkLst>
      <pc:sldChg chg="modTransition">
        <pc:chgData name="LoweryR" userId="d95e7125-c11d-45ad-a9aa-2825f18c9141" providerId="ADAL" clId="{AB003AAD-4651-4161-95FC-AEC322338AA2}" dt="2021-09-19T11:40:12.131" v="814"/>
        <pc:sldMkLst>
          <pc:docMk/>
          <pc:sldMk cId="3254787632" sldId="256"/>
        </pc:sldMkLst>
      </pc:sldChg>
      <pc:sldChg chg="modTransition">
        <pc:chgData name="LoweryR" userId="d95e7125-c11d-45ad-a9aa-2825f18c9141" providerId="ADAL" clId="{AB003AAD-4651-4161-95FC-AEC322338AA2}" dt="2021-09-19T11:40:20.306" v="815"/>
        <pc:sldMkLst>
          <pc:docMk/>
          <pc:sldMk cId="1101439006" sldId="257"/>
        </pc:sldMkLst>
      </pc:sldChg>
      <pc:sldChg chg="modTransition modAnim">
        <pc:chgData name="LoweryR" userId="d95e7125-c11d-45ad-a9aa-2825f18c9141" providerId="ADAL" clId="{AB003AAD-4651-4161-95FC-AEC322338AA2}" dt="2021-09-19T11:40:35.310" v="817"/>
        <pc:sldMkLst>
          <pc:docMk/>
          <pc:sldMk cId="4281332467" sldId="258"/>
        </pc:sldMkLst>
      </pc:sldChg>
      <pc:sldChg chg="modTransition modAnim">
        <pc:chgData name="LoweryR" userId="d95e7125-c11d-45ad-a9aa-2825f18c9141" providerId="ADAL" clId="{AB003AAD-4651-4161-95FC-AEC322338AA2}" dt="2021-09-19T11:40:48.638" v="819"/>
        <pc:sldMkLst>
          <pc:docMk/>
          <pc:sldMk cId="2947586737" sldId="259"/>
        </pc:sldMkLst>
      </pc:sldChg>
      <pc:sldChg chg="modSp mod modTransition">
        <pc:chgData name="LoweryR" userId="d95e7125-c11d-45ad-a9aa-2825f18c9141" providerId="ADAL" clId="{AB003AAD-4651-4161-95FC-AEC322338AA2}" dt="2021-09-19T11:41:04.085" v="822" actId="27636"/>
        <pc:sldMkLst>
          <pc:docMk/>
          <pc:sldMk cId="3149210054" sldId="260"/>
        </pc:sldMkLst>
        <pc:spChg chg="mod">
          <ac:chgData name="LoweryR" userId="d95e7125-c11d-45ad-a9aa-2825f18c9141" providerId="ADAL" clId="{AB003AAD-4651-4161-95FC-AEC322338AA2}" dt="2021-09-19T11:41:04.085" v="822" actId="27636"/>
          <ac:spMkLst>
            <pc:docMk/>
            <pc:sldMk cId="3149210054" sldId="260"/>
            <ac:spMk id="3" creationId="{C164235F-0B35-459D-A00D-4B462DA61CE2}"/>
          </ac:spMkLst>
        </pc:spChg>
      </pc:sldChg>
      <pc:sldChg chg="modSp mod modTransition">
        <pc:chgData name="LoweryR" userId="d95e7125-c11d-45ad-a9aa-2825f18c9141" providerId="ADAL" clId="{AB003AAD-4651-4161-95FC-AEC322338AA2}" dt="2021-09-19T11:41:38.385" v="830"/>
        <pc:sldMkLst>
          <pc:docMk/>
          <pc:sldMk cId="2690913425" sldId="261"/>
        </pc:sldMkLst>
        <pc:spChg chg="mod">
          <ac:chgData name="LoweryR" userId="d95e7125-c11d-45ad-a9aa-2825f18c9141" providerId="ADAL" clId="{AB003AAD-4651-4161-95FC-AEC322338AA2}" dt="2021-09-19T11:41:38.385" v="830"/>
          <ac:spMkLst>
            <pc:docMk/>
            <pc:sldMk cId="2690913425" sldId="261"/>
            <ac:spMk id="2" creationId="{42C22BDC-95C5-4504-8B22-CBA5D218897B}"/>
          </ac:spMkLst>
        </pc:spChg>
      </pc:sldChg>
      <pc:sldChg chg="modSp mod modTransition">
        <pc:chgData name="LoweryR" userId="d95e7125-c11d-45ad-a9aa-2825f18c9141" providerId="ADAL" clId="{AB003AAD-4651-4161-95FC-AEC322338AA2}" dt="2021-09-19T11:41:41.143" v="831"/>
        <pc:sldMkLst>
          <pc:docMk/>
          <pc:sldMk cId="2474618461" sldId="262"/>
        </pc:sldMkLst>
        <pc:spChg chg="mod">
          <ac:chgData name="LoweryR" userId="d95e7125-c11d-45ad-a9aa-2825f18c9141" providerId="ADAL" clId="{AB003AAD-4651-4161-95FC-AEC322338AA2}" dt="2021-09-19T11:41:41.143" v="831"/>
          <ac:spMkLst>
            <pc:docMk/>
            <pc:sldMk cId="2474618461" sldId="262"/>
            <ac:spMk id="2" creationId="{42C22BDC-95C5-4504-8B22-CBA5D218897B}"/>
          </ac:spMkLst>
        </pc:spChg>
      </pc:sldChg>
      <pc:sldChg chg="modSp mod modTransition">
        <pc:chgData name="LoweryR" userId="d95e7125-c11d-45ad-a9aa-2825f18c9141" providerId="ADAL" clId="{AB003AAD-4651-4161-95FC-AEC322338AA2}" dt="2021-09-19T11:41:43.974" v="832"/>
        <pc:sldMkLst>
          <pc:docMk/>
          <pc:sldMk cId="3575981160" sldId="263"/>
        </pc:sldMkLst>
        <pc:spChg chg="mod">
          <ac:chgData name="LoweryR" userId="d95e7125-c11d-45ad-a9aa-2825f18c9141" providerId="ADAL" clId="{AB003AAD-4651-4161-95FC-AEC322338AA2}" dt="2021-09-19T11:41:43.974" v="832"/>
          <ac:spMkLst>
            <pc:docMk/>
            <pc:sldMk cId="3575981160" sldId="263"/>
            <ac:spMk id="2" creationId="{42C22BDC-95C5-4504-8B22-CBA5D218897B}"/>
          </ac:spMkLst>
        </pc:spChg>
      </pc:sldChg>
      <pc:sldChg chg="modSp mod modTransition">
        <pc:chgData name="LoweryR" userId="d95e7125-c11d-45ad-a9aa-2825f18c9141" providerId="ADAL" clId="{AB003AAD-4651-4161-95FC-AEC322338AA2}" dt="2021-09-19T11:41:48.685" v="834"/>
        <pc:sldMkLst>
          <pc:docMk/>
          <pc:sldMk cId="2945823500" sldId="264"/>
        </pc:sldMkLst>
        <pc:spChg chg="mod">
          <ac:chgData name="LoweryR" userId="d95e7125-c11d-45ad-a9aa-2825f18c9141" providerId="ADAL" clId="{AB003AAD-4651-4161-95FC-AEC322338AA2}" dt="2021-09-19T11:41:48.685" v="834"/>
          <ac:spMkLst>
            <pc:docMk/>
            <pc:sldMk cId="2945823500" sldId="264"/>
            <ac:spMk id="2" creationId="{42C22BDC-95C5-4504-8B22-CBA5D218897B}"/>
          </ac:spMkLst>
        </pc:spChg>
      </pc:sldChg>
      <pc:sldChg chg="modSp mod modTransition">
        <pc:chgData name="LoweryR" userId="d95e7125-c11d-45ad-a9aa-2825f18c9141" providerId="ADAL" clId="{AB003AAD-4651-4161-95FC-AEC322338AA2}" dt="2021-09-19T11:41:51.732" v="835"/>
        <pc:sldMkLst>
          <pc:docMk/>
          <pc:sldMk cId="1224002093" sldId="265"/>
        </pc:sldMkLst>
        <pc:spChg chg="mod">
          <ac:chgData name="LoweryR" userId="d95e7125-c11d-45ad-a9aa-2825f18c9141" providerId="ADAL" clId="{AB003AAD-4651-4161-95FC-AEC322338AA2}" dt="2021-09-19T11:41:51.732" v="835"/>
          <ac:spMkLst>
            <pc:docMk/>
            <pc:sldMk cId="1224002093" sldId="265"/>
            <ac:spMk id="2" creationId="{42C22BDC-95C5-4504-8B22-CBA5D218897B}"/>
          </ac:spMkLst>
        </pc:spChg>
      </pc:sldChg>
      <pc:sldChg chg="modSp mod modTransition">
        <pc:chgData name="LoweryR" userId="d95e7125-c11d-45ad-a9aa-2825f18c9141" providerId="ADAL" clId="{AB003AAD-4651-4161-95FC-AEC322338AA2}" dt="2021-09-19T11:41:55.457" v="836"/>
        <pc:sldMkLst>
          <pc:docMk/>
          <pc:sldMk cId="1903079863" sldId="266"/>
        </pc:sldMkLst>
        <pc:spChg chg="mod">
          <ac:chgData name="LoweryR" userId="d95e7125-c11d-45ad-a9aa-2825f18c9141" providerId="ADAL" clId="{AB003AAD-4651-4161-95FC-AEC322338AA2}" dt="2021-09-19T11:41:55.457" v="836"/>
          <ac:spMkLst>
            <pc:docMk/>
            <pc:sldMk cId="1903079863" sldId="266"/>
            <ac:spMk id="2" creationId="{42C22BDC-95C5-4504-8B22-CBA5D218897B}"/>
          </ac:spMkLst>
        </pc:spChg>
      </pc:sldChg>
      <pc:sldChg chg="modSp mod modTransition modAnim">
        <pc:chgData name="LoweryR" userId="d95e7125-c11d-45ad-a9aa-2825f18c9141" providerId="ADAL" clId="{AB003AAD-4651-4161-95FC-AEC322338AA2}" dt="2021-09-19T11:42:06.701" v="838"/>
        <pc:sldMkLst>
          <pc:docMk/>
          <pc:sldMk cId="2958095174" sldId="267"/>
        </pc:sldMkLst>
        <pc:spChg chg="mod">
          <ac:chgData name="LoweryR" userId="d95e7125-c11d-45ad-a9aa-2825f18c9141" providerId="ADAL" clId="{AB003AAD-4651-4161-95FC-AEC322338AA2}" dt="2021-09-18T20:22:45.595" v="1" actId="33524"/>
          <ac:spMkLst>
            <pc:docMk/>
            <pc:sldMk cId="2958095174" sldId="267"/>
            <ac:spMk id="3" creationId="{C164235F-0B35-459D-A00D-4B462DA61CE2}"/>
          </ac:spMkLst>
        </pc:spChg>
      </pc:sldChg>
      <pc:sldChg chg="modSp modTransition modAnim">
        <pc:chgData name="LoweryR" userId="d95e7125-c11d-45ad-a9aa-2825f18c9141" providerId="ADAL" clId="{AB003AAD-4651-4161-95FC-AEC322338AA2}" dt="2021-09-19T11:44:26.577" v="843"/>
        <pc:sldMkLst>
          <pc:docMk/>
          <pc:sldMk cId="1802380083" sldId="268"/>
        </pc:sldMkLst>
        <pc:spChg chg="mod">
          <ac:chgData name="LoweryR" userId="d95e7125-c11d-45ad-a9aa-2825f18c9141" providerId="ADAL" clId="{AB003AAD-4651-4161-95FC-AEC322338AA2}" dt="2021-09-19T11:42:49.798" v="842" actId="403"/>
          <ac:spMkLst>
            <pc:docMk/>
            <pc:sldMk cId="1802380083" sldId="268"/>
            <ac:spMk id="3" creationId="{3B280482-CC63-4049-8FD1-36699B2AB82A}"/>
          </ac:spMkLst>
        </pc:spChg>
      </pc:sldChg>
      <pc:sldChg chg="modTransition">
        <pc:chgData name="LoweryR" userId="d95e7125-c11d-45ad-a9aa-2825f18c9141" providerId="ADAL" clId="{AB003AAD-4651-4161-95FC-AEC322338AA2}" dt="2021-09-19T11:40:12.131" v="814"/>
        <pc:sldMkLst>
          <pc:docMk/>
          <pc:sldMk cId="3087646913" sldId="269"/>
        </pc:sldMkLst>
      </pc:sldChg>
      <pc:sldChg chg="addSp delSp modSp mod modTransition modAnim">
        <pc:chgData name="LoweryR" userId="d95e7125-c11d-45ad-a9aa-2825f18c9141" providerId="ADAL" clId="{AB003AAD-4651-4161-95FC-AEC322338AA2}" dt="2021-09-19T11:47:12.810" v="848"/>
        <pc:sldMkLst>
          <pc:docMk/>
          <pc:sldMk cId="2699328123" sldId="270"/>
        </pc:sldMkLst>
        <pc:spChg chg="mod">
          <ac:chgData name="LoweryR" userId="d95e7125-c11d-45ad-a9aa-2825f18c9141" providerId="ADAL" clId="{AB003AAD-4651-4161-95FC-AEC322338AA2}" dt="2021-09-19T11:46:57.706" v="846" actId="20577"/>
          <ac:spMkLst>
            <pc:docMk/>
            <pc:sldMk cId="2699328123" sldId="270"/>
            <ac:spMk id="3" creationId="{3B280482-CC63-4049-8FD1-36699B2AB82A}"/>
          </ac:spMkLst>
        </pc:spChg>
        <pc:spChg chg="add del mod">
          <ac:chgData name="LoweryR" userId="d95e7125-c11d-45ad-a9aa-2825f18c9141" providerId="ADAL" clId="{AB003AAD-4651-4161-95FC-AEC322338AA2}" dt="2021-09-18T20:29:38.519" v="228" actId="478"/>
          <ac:spMkLst>
            <pc:docMk/>
            <pc:sldMk cId="2699328123" sldId="270"/>
            <ac:spMk id="5" creationId="{5C9516A3-D9E0-4E45-856D-A85B710BDA45}"/>
          </ac:spMkLst>
        </pc:spChg>
        <pc:spChg chg="add del mod">
          <ac:chgData name="LoweryR" userId="d95e7125-c11d-45ad-a9aa-2825f18c9141" providerId="ADAL" clId="{AB003AAD-4651-4161-95FC-AEC322338AA2}" dt="2021-09-18T20:29:41.688" v="229" actId="478"/>
          <ac:spMkLst>
            <pc:docMk/>
            <pc:sldMk cId="2699328123" sldId="270"/>
            <ac:spMk id="7" creationId="{D747A6CB-F25D-4B16-BADB-337C5B845BD8}"/>
          </ac:spMkLst>
        </pc:spChg>
      </pc:sldChg>
      <pc:sldChg chg="modSp del mod">
        <pc:chgData name="LoweryR" userId="d95e7125-c11d-45ad-a9aa-2825f18c9141" providerId="ADAL" clId="{AB003AAD-4651-4161-95FC-AEC322338AA2}" dt="2021-09-18T20:32:41.860" v="339" actId="47"/>
        <pc:sldMkLst>
          <pc:docMk/>
          <pc:sldMk cId="3983038220" sldId="271"/>
        </pc:sldMkLst>
        <pc:spChg chg="mod">
          <ac:chgData name="LoweryR" userId="d95e7125-c11d-45ad-a9aa-2825f18c9141" providerId="ADAL" clId="{AB003AAD-4651-4161-95FC-AEC322338AA2}" dt="2021-09-18T20:31:41.342" v="331" actId="1076"/>
          <ac:spMkLst>
            <pc:docMk/>
            <pc:sldMk cId="3983038220" sldId="271"/>
            <ac:spMk id="4" creationId="{83393A2B-1075-49DC-A90A-1A731598E5A9}"/>
          </ac:spMkLst>
        </pc:spChg>
      </pc:sldChg>
      <pc:sldChg chg="modTransition">
        <pc:chgData name="LoweryR" userId="d95e7125-c11d-45ad-a9aa-2825f18c9141" providerId="ADAL" clId="{AB003AAD-4651-4161-95FC-AEC322338AA2}" dt="2021-09-19T11:40:12.131" v="814"/>
        <pc:sldMkLst>
          <pc:docMk/>
          <pc:sldMk cId="1231372649" sldId="272"/>
        </pc:sldMkLst>
      </pc:sldChg>
      <pc:sldChg chg="addSp modSp mod modTransition modAnim">
        <pc:chgData name="LoweryR" userId="d95e7125-c11d-45ad-a9aa-2825f18c9141" providerId="ADAL" clId="{AB003AAD-4651-4161-95FC-AEC322338AA2}" dt="2021-09-19T11:55:41.535" v="932"/>
        <pc:sldMkLst>
          <pc:docMk/>
          <pc:sldMk cId="2670181946" sldId="273"/>
        </pc:sldMkLst>
        <pc:spChg chg="mod">
          <ac:chgData name="LoweryR" userId="d95e7125-c11d-45ad-a9aa-2825f18c9141" providerId="ADAL" clId="{AB003AAD-4651-4161-95FC-AEC322338AA2}" dt="2021-09-19T11:49:32.601" v="863" actId="20577"/>
          <ac:spMkLst>
            <pc:docMk/>
            <pc:sldMk cId="2670181946" sldId="273"/>
            <ac:spMk id="3" creationId="{3B280482-CC63-4049-8FD1-36699B2AB82A}"/>
          </ac:spMkLst>
        </pc:spChg>
        <pc:spChg chg="add mod">
          <ac:chgData name="LoweryR" userId="d95e7125-c11d-45ad-a9aa-2825f18c9141" providerId="ADAL" clId="{AB003AAD-4651-4161-95FC-AEC322338AA2}" dt="2021-09-18T20:34:15.918" v="444" actId="14100"/>
          <ac:spMkLst>
            <pc:docMk/>
            <pc:sldMk cId="2670181946" sldId="273"/>
            <ac:spMk id="5" creationId="{EF546A04-01AE-44EB-8417-6F86D2E8E6B8}"/>
          </ac:spMkLst>
        </pc:spChg>
      </pc:sldChg>
      <pc:sldChg chg="modTransition">
        <pc:chgData name="LoweryR" userId="d95e7125-c11d-45ad-a9aa-2825f18c9141" providerId="ADAL" clId="{AB003AAD-4651-4161-95FC-AEC322338AA2}" dt="2021-09-19T11:40:12.131" v="814"/>
        <pc:sldMkLst>
          <pc:docMk/>
          <pc:sldMk cId="2968790801" sldId="274"/>
        </pc:sldMkLst>
      </pc:sldChg>
      <pc:sldChg chg="modSp mod modTransition modAnim">
        <pc:chgData name="LoweryR" userId="d95e7125-c11d-45ad-a9aa-2825f18c9141" providerId="ADAL" clId="{AB003AAD-4651-4161-95FC-AEC322338AA2}" dt="2021-09-19T11:51:31.685" v="891"/>
        <pc:sldMkLst>
          <pc:docMk/>
          <pc:sldMk cId="3227254035" sldId="275"/>
        </pc:sldMkLst>
        <pc:spChg chg="mod">
          <ac:chgData name="LoweryR" userId="d95e7125-c11d-45ad-a9aa-2825f18c9141" providerId="ADAL" clId="{AB003AAD-4651-4161-95FC-AEC322338AA2}" dt="2021-09-19T11:50:55.180" v="887" actId="20577"/>
          <ac:spMkLst>
            <pc:docMk/>
            <pc:sldMk cId="3227254035" sldId="275"/>
            <ac:spMk id="3" creationId="{3B280482-CC63-4049-8FD1-36699B2AB82A}"/>
          </ac:spMkLst>
        </pc:spChg>
      </pc:sldChg>
      <pc:sldChg chg="modTransition">
        <pc:chgData name="LoweryR" userId="d95e7125-c11d-45ad-a9aa-2825f18c9141" providerId="ADAL" clId="{AB003AAD-4651-4161-95FC-AEC322338AA2}" dt="2021-09-19T11:40:12.131" v="814"/>
        <pc:sldMkLst>
          <pc:docMk/>
          <pc:sldMk cId="2850513778" sldId="276"/>
        </pc:sldMkLst>
      </pc:sldChg>
      <pc:sldChg chg="modSp mod modTransition modAnim">
        <pc:chgData name="LoweryR" userId="d95e7125-c11d-45ad-a9aa-2825f18c9141" providerId="ADAL" clId="{AB003AAD-4651-4161-95FC-AEC322338AA2}" dt="2021-09-19T11:52:11.858" v="918" actId="20577"/>
        <pc:sldMkLst>
          <pc:docMk/>
          <pc:sldMk cId="3682931320" sldId="277"/>
        </pc:sldMkLst>
        <pc:spChg chg="mod">
          <ac:chgData name="LoweryR" userId="d95e7125-c11d-45ad-a9aa-2825f18c9141" providerId="ADAL" clId="{AB003AAD-4651-4161-95FC-AEC322338AA2}" dt="2021-09-19T11:52:11.858" v="918" actId="20577"/>
          <ac:spMkLst>
            <pc:docMk/>
            <pc:sldMk cId="3682931320" sldId="277"/>
            <ac:spMk id="3" creationId="{3B280482-CC63-4049-8FD1-36699B2AB82A}"/>
          </ac:spMkLst>
        </pc:spChg>
      </pc:sldChg>
      <pc:sldChg chg="modTransition modAnim">
        <pc:chgData name="LoweryR" userId="d95e7125-c11d-45ad-a9aa-2825f18c9141" providerId="ADAL" clId="{AB003AAD-4651-4161-95FC-AEC322338AA2}" dt="2021-09-19T11:52:23.326" v="920"/>
        <pc:sldMkLst>
          <pc:docMk/>
          <pc:sldMk cId="580231890" sldId="278"/>
        </pc:sldMkLst>
      </pc:sldChg>
      <pc:sldChg chg="modSp mod modTransition modAnim">
        <pc:chgData name="LoweryR" userId="d95e7125-c11d-45ad-a9aa-2825f18c9141" providerId="ADAL" clId="{AB003AAD-4651-4161-95FC-AEC322338AA2}" dt="2021-09-19T11:52:43.971" v="924" actId="403"/>
        <pc:sldMkLst>
          <pc:docMk/>
          <pc:sldMk cId="276790447" sldId="279"/>
        </pc:sldMkLst>
        <pc:spChg chg="mod">
          <ac:chgData name="LoweryR" userId="d95e7125-c11d-45ad-a9aa-2825f18c9141" providerId="ADAL" clId="{AB003AAD-4651-4161-95FC-AEC322338AA2}" dt="2021-09-19T11:52:43.971" v="924" actId="403"/>
          <ac:spMkLst>
            <pc:docMk/>
            <pc:sldMk cId="276790447" sldId="279"/>
            <ac:spMk id="3" creationId="{3B280482-CC63-4049-8FD1-36699B2AB82A}"/>
          </ac:spMkLst>
        </pc:spChg>
      </pc:sldChg>
      <pc:sldChg chg="modTransition modAnim">
        <pc:chgData name="LoweryR" userId="d95e7125-c11d-45ad-a9aa-2825f18c9141" providerId="ADAL" clId="{AB003AAD-4651-4161-95FC-AEC322338AA2}" dt="2021-09-19T11:52:57.416" v="925"/>
        <pc:sldMkLst>
          <pc:docMk/>
          <pc:sldMk cId="3134003030" sldId="280"/>
        </pc:sldMkLst>
      </pc:sldChg>
      <pc:sldChg chg="modSp mod modTransition">
        <pc:chgData name="LoweryR" userId="d95e7125-c11d-45ad-a9aa-2825f18c9141" providerId="ADAL" clId="{AB003AAD-4651-4161-95FC-AEC322338AA2}" dt="2021-09-19T11:40:12.131" v="814"/>
        <pc:sldMkLst>
          <pc:docMk/>
          <pc:sldMk cId="2159269758" sldId="281"/>
        </pc:sldMkLst>
        <pc:spChg chg="mod">
          <ac:chgData name="LoweryR" userId="d95e7125-c11d-45ad-a9aa-2825f18c9141" providerId="ADAL" clId="{AB003AAD-4651-4161-95FC-AEC322338AA2}" dt="2021-09-18T20:40:20.121" v="812" actId="1076"/>
          <ac:spMkLst>
            <pc:docMk/>
            <pc:sldMk cId="2159269758" sldId="281"/>
            <ac:spMk id="4" creationId="{D3103DDC-1790-4150-835D-B2D146E992CE}"/>
          </ac:spMkLst>
        </pc:spChg>
      </pc:sldChg>
      <pc:sldChg chg="modTransition modAnim">
        <pc:chgData name="LoweryR" userId="d95e7125-c11d-45ad-a9aa-2825f18c9141" providerId="ADAL" clId="{AB003AAD-4651-4161-95FC-AEC322338AA2}" dt="2021-09-19T11:53:16.373" v="927"/>
        <pc:sldMkLst>
          <pc:docMk/>
          <pc:sldMk cId="4181528424" sldId="282"/>
        </pc:sldMkLst>
      </pc:sldChg>
      <pc:sldChg chg="modSp mod modTransition">
        <pc:chgData name="LoweryR" userId="d95e7125-c11d-45ad-a9aa-2825f18c9141" providerId="ADAL" clId="{AB003AAD-4651-4161-95FC-AEC322338AA2}" dt="2021-09-19T11:40:12.131" v="814"/>
        <pc:sldMkLst>
          <pc:docMk/>
          <pc:sldMk cId="1941458072" sldId="283"/>
        </pc:sldMkLst>
        <pc:spChg chg="mod">
          <ac:chgData name="LoweryR" userId="d95e7125-c11d-45ad-a9aa-2825f18c9141" providerId="ADAL" clId="{AB003AAD-4651-4161-95FC-AEC322338AA2}" dt="2021-09-18T20:40:25.295" v="813" actId="33524"/>
          <ac:spMkLst>
            <pc:docMk/>
            <pc:sldMk cId="1941458072" sldId="283"/>
            <ac:spMk id="3" creationId="{3B280482-CC63-4049-8FD1-36699B2AB82A}"/>
          </ac:spMkLst>
        </pc:spChg>
      </pc:sldChg>
      <pc:sldChg chg="modTransition">
        <pc:chgData name="LoweryR" userId="d95e7125-c11d-45ad-a9aa-2825f18c9141" providerId="ADAL" clId="{AB003AAD-4651-4161-95FC-AEC322338AA2}" dt="2021-09-19T11:40:12.131" v="814"/>
        <pc:sldMkLst>
          <pc:docMk/>
          <pc:sldMk cId="1533408991" sldId="284"/>
        </pc:sldMkLst>
      </pc:sldChg>
      <pc:sldChg chg="modTransition modAnim">
        <pc:chgData name="LoweryR" userId="d95e7125-c11d-45ad-a9aa-2825f18c9141" providerId="ADAL" clId="{AB003AAD-4651-4161-95FC-AEC322338AA2}" dt="2021-09-19T11:53:30.435" v="929"/>
        <pc:sldMkLst>
          <pc:docMk/>
          <pc:sldMk cId="3549774498" sldId="285"/>
        </pc:sldMkLst>
      </pc:sldChg>
      <pc:sldChg chg="modTransition">
        <pc:chgData name="LoweryR" userId="d95e7125-c11d-45ad-a9aa-2825f18c9141" providerId="ADAL" clId="{AB003AAD-4651-4161-95FC-AEC322338AA2}" dt="2021-09-19T11:40:12.131" v="814"/>
        <pc:sldMkLst>
          <pc:docMk/>
          <pc:sldMk cId="1457814178" sldId="286"/>
        </pc:sldMkLst>
      </pc:sldChg>
      <pc:sldChg chg="ord modTransition">
        <pc:chgData name="LoweryR" userId="d95e7125-c11d-45ad-a9aa-2825f18c9141" providerId="ADAL" clId="{AB003AAD-4651-4161-95FC-AEC322338AA2}" dt="2021-09-19T11:59:16.664" v="934"/>
        <pc:sldMkLst>
          <pc:docMk/>
          <pc:sldMk cId="3267619522" sldId="287"/>
        </pc:sldMkLst>
      </pc:sldChg>
      <pc:sldChg chg="modTransition">
        <pc:chgData name="LoweryR" userId="d95e7125-c11d-45ad-a9aa-2825f18c9141" providerId="ADAL" clId="{AB003AAD-4651-4161-95FC-AEC322338AA2}" dt="2021-09-19T11:40:12.131" v="814"/>
        <pc:sldMkLst>
          <pc:docMk/>
          <pc:sldMk cId="2989390916" sldId="288"/>
        </pc:sldMkLst>
      </pc:sldChg>
      <pc:sldChg chg="addSp delSp modSp add mod modTransition delAnim modAnim">
        <pc:chgData name="LoweryR" userId="d95e7125-c11d-45ad-a9aa-2825f18c9141" providerId="ADAL" clId="{AB003AAD-4651-4161-95FC-AEC322338AA2}" dt="2021-09-19T11:50:15.968" v="884" actId="20577"/>
        <pc:sldMkLst>
          <pc:docMk/>
          <pc:sldMk cId="3991357788" sldId="289"/>
        </pc:sldMkLst>
        <pc:spChg chg="mod">
          <ac:chgData name="LoweryR" userId="d95e7125-c11d-45ad-a9aa-2825f18c9141" providerId="ADAL" clId="{AB003AAD-4651-4161-95FC-AEC322338AA2}" dt="2021-09-19T11:50:15.968" v="884" actId="20577"/>
          <ac:spMkLst>
            <pc:docMk/>
            <pc:sldMk cId="3991357788" sldId="289"/>
            <ac:spMk id="3" creationId="{3B280482-CC63-4049-8FD1-36699B2AB82A}"/>
          </ac:spMkLst>
        </pc:spChg>
        <pc:spChg chg="add del mod">
          <ac:chgData name="LoweryR" userId="d95e7125-c11d-45ad-a9aa-2825f18c9141" providerId="ADAL" clId="{AB003AAD-4651-4161-95FC-AEC322338AA2}" dt="2021-09-19T11:49:53.707" v="864" actId="21"/>
          <ac:spMkLst>
            <pc:docMk/>
            <pc:sldMk cId="3991357788" sldId="289"/>
            <ac:spMk id="4" creationId="{3DABBC7E-B4C8-4DB7-8751-8DA1E5BBBB65}"/>
          </ac:spMkLst>
        </pc:spChg>
      </pc:sldChg>
      <pc:sldChg chg="addSp modSp add mod modTransition modAnim">
        <pc:chgData name="LoweryR" userId="d95e7125-c11d-45ad-a9aa-2825f18c9141" providerId="ADAL" clId="{AB003AAD-4651-4161-95FC-AEC322338AA2}" dt="2021-09-19T11:47:29.633" v="853"/>
        <pc:sldMkLst>
          <pc:docMk/>
          <pc:sldMk cId="1832895377" sldId="290"/>
        </pc:sldMkLst>
        <pc:spChg chg="mod">
          <ac:chgData name="LoweryR" userId="d95e7125-c11d-45ad-a9aa-2825f18c9141" providerId="ADAL" clId="{AB003AAD-4651-4161-95FC-AEC322338AA2}" dt="2021-09-19T11:47:19.231" v="851" actId="20577"/>
          <ac:spMkLst>
            <pc:docMk/>
            <pc:sldMk cId="1832895377" sldId="290"/>
            <ac:spMk id="3" creationId="{3B280482-CC63-4049-8FD1-36699B2AB82A}"/>
          </ac:spMkLst>
        </pc:spChg>
        <pc:cxnChg chg="add mod">
          <ac:chgData name="LoweryR" userId="d95e7125-c11d-45ad-a9aa-2825f18c9141" providerId="ADAL" clId="{AB003AAD-4651-4161-95FC-AEC322338AA2}" dt="2021-09-18T20:30:05.216" v="233" actId="14100"/>
          <ac:cxnSpMkLst>
            <pc:docMk/>
            <pc:sldMk cId="1832895377" sldId="290"/>
            <ac:cxnSpMk id="6" creationId="{C7F2BAAE-4EA0-434A-B107-5DF5087AC66F}"/>
          </ac:cxnSpMkLst>
        </pc:cxnChg>
      </pc:sldChg>
      <pc:sldChg chg="modSp add mod">
        <pc:chgData name="LoweryR" userId="d95e7125-c11d-45ad-a9aa-2825f18c9141" providerId="ADAL" clId="{AB003AAD-4651-4161-95FC-AEC322338AA2}" dt="2021-09-19T11:41:33.873" v="829" actId="20577"/>
        <pc:sldMkLst>
          <pc:docMk/>
          <pc:sldMk cId="1364852596" sldId="291"/>
        </pc:sldMkLst>
        <pc:spChg chg="mod">
          <ac:chgData name="LoweryR" userId="d95e7125-c11d-45ad-a9aa-2825f18c9141" providerId="ADAL" clId="{AB003AAD-4651-4161-95FC-AEC322338AA2}" dt="2021-09-19T11:41:33.873" v="829" actId="20577"/>
          <ac:spMkLst>
            <pc:docMk/>
            <pc:sldMk cId="1364852596" sldId="291"/>
            <ac:spMk id="2" creationId="{42C22BDC-95C5-4504-8B22-CBA5D218897B}"/>
          </ac:spMkLst>
        </pc:spChg>
        <pc:spChg chg="mod">
          <ac:chgData name="LoweryR" userId="d95e7125-c11d-45ad-a9aa-2825f18c9141" providerId="ADAL" clId="{AB003AAD-4651-4161-95FC-AEC322338AA2}" dt="2021-09-19T11:41:10.764" v="823" actId="21"/>
          <ac:spMkLst>
            <pc:docMk/>
            <pc:sldMk cId="1364852596" sldId="291"/>
            <ac:spMk id="3" creationId="{C164235F-0B35-459D-A00D-4B462DA61CE2}"/>
          </ac:spMkLst>
        </pc:spChg>
      </pc:sldChg>
      <pc:sldChg chg="addSp modSp add modAnim">
        <pc:chgData name="LoweryR" userId="d95e7125-c11d-45ad-a9aa-2825f18c9141" providerId="ADAL" clId="{AB003AAD-4651-4161-95FC-AEC322338AA2}" dt="2021-09-19T11:51:39.311" v="892"/>
        <pc:sldMkLst>
          <pc:docMk/>
          <pc:sldMk cId="77008785" sldId="292"/>
        </pc:sldMkLst>
        <pc:spChg chg="add mod">
          <ac:chgData name="LoweryR" userId="d95e7125-c11d-45ad-a9aa-2825f18c9141" providerId="ADAL" clId="{AB003AAD-4651-4161-95FC-AEC322338AA2}" dt="2021-09-19T11:51:16.547" v="889"/>
          <ac:spMkLst>
            <pc:docMk/>
            <pc:sldMk cId="77008785" sldId="292"/>
            <ac:spMk id="4" creationId="{275C43DF-1B24-4029-9B7A-72CEA0CEF495}"/>
          </ac:spMkLst>
        </pc:spChg>
      </pc:sldChg>
      <pc:sldChg chg="addSp delSp modSp add mod modAnim">
        <pc:chgData name="LoweryR" userId="d95e7125-c11d-45ad-a9aa-2825f18c9141" providerId="ADAL" clId="{AB003AAD-4651-4161-95FC-AEC322338AA2}" dt="2021-09-19T12:47:05.597" v="1049"/>
        <pc:sldMkLst>
          <pc:docMk/>
          <pc:sldMk cId="381928501" sldId="293"/>
        </pc:sldMkLst>
        <pc:spChg chg="mod">
          <ac:chgData name="LoweryR" userId="d95e7125-c11d-45ad-a9aa-2825f18c9141" providerId="ADAL" clId="{AB003AAD-4651-4161-95FC-AEC322338AA2}" dt="2021-09-19T12:00:21.417" v="1035" actId="5793"/>
          <ac:spMkLst>
            <pc:docMk/>
            <pc:sldMk cId="381928501" sldId="293"/>
            <ac:spMk id="3" creationId="{3B280482-CC63-4049-8FD1-36699B2AB82A}"/>
          </ac:spMkLst>
        </pc:spChg>
        <pc:spChg chg="add del">
          <ac:chgData name="LoweryR" userId="d95e7125-c11d-45ad-a9aa-2825f18c9141" providerId="ADAL" clId="{AB003AAD-4651-4161-95FC-AEC322338AA2}" dt="2021-09-19T12:01:23.093" v="1037" actId="22"/>
          <ac:spMkLst>
            <pc:docMk/>
            <pc:sldMk cId="381928501" sldId="293"/>
            <ac:spMk id="5" creationId="{BABAE2B8-A06F-4E11-B656-7016744B9C44}"/>
          </ac:spMkLst>
        </pc:spChg>
        <pc:spChg chg="add mod">
          <ac:chgData name="LoweryR" userId="d95e7125-c11d-45ad-a9aa-2825f18c9141" providerId="ADAL" clId="{AB003AAD-4651-4161-95FC-AEC322338AA2}" dt="2021-09-19T12:01:43.605" v="1046" actId="14100"/>
          <ac:spMkLst>
            <pc:docMk/>
            <pc:sldMk cId="381928501" sldId="293"/>
            <ac:spMk id="7" creationId="{945AD4BF-3787-40DC-8A1E-2BFFE7940BA6}"/>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4304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85FEF0AC-57F3-46C3-A067-AF9767D0141E}"/>
              </a:ext>
            </a:extLst>
          </p:cNvPr>
          <p:cNvSpPr/>
          <p:nvPr/>
        </p:nvSpPr>
        <p:spPr>
          <a:xfrm>
            <a:off x="982436" y="2008415"/>
            <a:ext cx="7581900" cy="2906486"/>
          </a:xfrm>
          <a:prstGeom prst="rect">
            <a:avLst/>
          </a:prstGeom>
          <a:solidFill>
            <a:srgbClr val="000000">
              <a:alpha val="21176"/>
            </a:srgbClr>
          </a:solidFill>
          <a:ln>
            <a:solidFill>
              <a:srgbClr val="0340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endParaRPr>
          </a:p>
        </p:txBody>
      </p:sp>
      <p:sp>
        <p:nvSpPr>
          <p:cNvPr id="2" name="Title 1">
            <a:extLst>
              <a:ext uri="{FF2B5EF4-FFF2-40B4-BE49-F238E27FC236}">
                <a16:creationId xmlns:a16="http://schemas.microsoft.com/office/drawing/2014/main" xmlns="" id="{8EC4E82F-64D4-4769-BE3C-6E5329F7A79A}"/>
              </a:ext>
            </a:extLst>
          </p:cNvPr>
          <p:cNvSpPr>
            <a:spLocks noGrp="1"/>
          </p:cNvSpPr>
          <p:nvPr>
            <p:ph type="ctrTitle" hasCustomPrompt="1"/>
          </p:nvPr>
        </p:nvSpPr>
        <p:spPr>
          <a:xfrm>
            <a:off x="566057" y="1231220"/>
            <a:ext cx="8599714" cy="2387600"/>
          </a:xfrm>
        </p:spPr>
        <p:txBody>
          <a:bodyPr anchor="b">
            <a:normAutofit/>
          </a:bodyPr>
          <a:lstStyle>
            <a:lvl1pPr algn="ctr">
              <a:defRPr sz="7200" b="1">
                <a:solidFill>
                  <a:srgbClr val="72DB2B"/>
                </a:solidFill>
                <a:latin typeface="Lao UI" panose="020B0502040204020203" pitchFamily="34" charset="0"/>
                <a:cs typeface="Lao UI" panose="020B0502040204020203" pitchFamily="34" charset="0"/>
              </a:defRPr>
            </a:lvl1pPr>
          </a:lstStyle>
          <a:p>
            <a:r>
              <a:rPr lang="en-US" dirty="0"/>
              <a:t>Title</a:t>
            </a:r>
          </a:p>
        </p:txBody>
      </p:sp>
      <p:sp>
        <p:nvSpPr>
          <p:cNvPr id="3" name="Subtitle 2">
            <a:extLst>
              <a:ext uri="{FF2B5EF4-FFF2-40B4-BE49-F238E27FC236}">
                <a16:creationId xmlns:a16="http://schemas.microsoft.com/office/drawing/2014/main" xmlns="" id="{613C1D05-4FCF-4AE8-B4DD-1BA6EC2A1967}"/>
              </a:ext>
            </a:extLst>
          </p:cNvPr>
          <p:cNvSpPr>
            <a:spLocks noGrp="1"/>
          </p:cNvSpPr>
          <p:nvPr>
            <p:ph type="subTitle" idx="1" hasCustomPrompt="1"/>
          </p:nvPr>
        </p:nvSpPr>
        <p:spPr>
          <a:xfrm>
            <a:off x="566057" y="3710895"/>
            <a:ext cx="8599714" cy="1655762"/>
          </a:xfrm>
        </p:spPr>
        <p:txBody>
          <a:bodyPr>
            <a:normAutofit/>
          </a:bodyPr>
          <a:lstStyle>
            <a:lvl1pPr marL="0" indent="0" algn="ctr">
              <a:buNone/>
              <a:defRPr sz="4800" b="1">
                <a:solidFill>
                  <a:schemeClr val="bg1"/>
                </a:solidFill>
                <a:latin typeface="Lao UI" panose="020B0502040204020203" pitchFamily="34" charset="0"/>
                <a:cs typeface="Lao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 Title</a:t>
            </a:r>
          </a:p>
        </p:txBody>
      </p:sp>
    </p:spTree>
    <p:extLst>
      <p:ext uri="{BB962C8B-B14F-4D97-AF65-F5344CB8AC3E}">
        <p14:creationId xmlns:p14="http://schemas.microsoft.com/office/powerpoint/2010/main" val="589694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72143" y="136525"/>
            <a:ext cx="11506200" cy="1325563"/>
          </a:xfrm>
        </p:spPr>
        <p:txBody>
          <a:bodyPr>
            <a:normAutofit/>
          </a:bodyPr>
          <a:lstStyle>
            <a:lvl1pPr>
              <a:lnSpc>
                <a:spcPct val="100000"/>
              </a:lnSpc>
              <a:defRPr sz="5000" b="1">
                <a:solidFill>
                  <a:srgbClr val="72DB2B"/>
                </a:solidFill>
                <a:latin typeface="Lao UI" panose="020B0502040204020203" pitchFamily="34" charset="0"/>
                <a:cs typeface="Lao UI" panose="020B0502040204020203" pitchFamily="34" charset="0"/>
              </a:defRPr>
            </a:lvl1pPr>
          </a:lstStyle>
          <a:p>
            <a:r>
              <a:rPr lang="en-US"/>
              <a:t>Click to edit Master title style</a:t>
            </a:r>
            <a:endParaRPr lang="en-US" dirty="0"/>
          </a:p>
        </p:txBody>
      </p:sp>
      <p:sp useBgFill="1">
        <p:nvSpPr>
          <p:cNvPr id="3" name="Content Placeholder 2"/>
          <p:cNvSpPr>
            <a:spLocks noGrp="1"/>
          </p:cNvSpPr>
          <p:nvPr>
            <p:ph idx="1"/>
          </p:nvPr>
        </p:nvSpPr>
        <p:spPr>
          <a:xfrm>
            <a:off x="272143" y="1597024"/>
            <a:ext cx="11506200" cy="4945289"/>
          </a:xfrm>
          <a:ln>
            <a:solidFill>
              <a:schemeClr val="accent6">
                <a:lumMod val="50000"/>
              </a:schemeClr>
            </a:solidFill>
          </a:ln>
        </p:spPr>
        <p:txBody>
          <a:bodyPr/>
          <a:lstStyle>
            <a:lvl1pPr>
              <a:lnSpc>
                <a:spcPct val="100000"/>
              </a:lnSpc>
              <a:defRPr sz="4600" b="1">
                <a:solidFill>
                  <a:schemeClr val="bg1"/>
                </a:solidFill>
                <a:latin typeface="Lao UI" panose="020B0502040204020203" pitchFamily="34" charset="0"/>
                <a:cs typeface="Lao UI" panose="020B0502040204020203" pitchFamily="34" charset="0"/>
              </a:defRPr>
            </a:lvl1pPr>
            <a:lvl2pPr>
              <a:lnSpc>
                <a:spcPct val="100000"/>
              </a:lnSpc>
              <a:defRPr sz="4400">
                <a:solidFill>
                  <a:schemeClr val="bg1"/>
                </a:solidFill>
                <a:latin typeface="Lao UI" panose="020B0502040204020203" pitchFamily="34" charset="0"/>
                <a:cs typeface="Lao UI" panose="020B0502040204020203" pitchFamily="34" charset="0"/>
              </a:defRPr>
            </a:lvl2pPr>
            <a:lvl3pPr>
              <a:lnSpc>
                <a:spcPct val="100000"/>
              </a:lnSpc>
              <a:defRPr sz="4200">
                <a:solidFill>
                  <a:schemeClr val="bg1"/>
                </a:solidFill>
                <a:latin typeface="Lao UI" panose="020B0502040204020203" pitchFamily="34" charset="0"/>
                <a:cs typeface="Lao UI" panose="020B0502040204020203" pitchFamily="34" charset="0"/>
              </a:defRPr>
            </a:lvl3pPr>
            <a:lvl4pPr>
              <a:lnSpc>
                <a:spcPct val="100000"/>
              </a:lnSpc>
              <a:defRPr sz="4000">
                <a:solidFill>
                  <a:schemeClr val="bg1"/>
                </a:solidFill>
                <a:latin typeface="Lao UI" panose="020B0502040204020203" pitchFamily="34" charset="0"/>
                <a:cs typeface="Lao UI" panose="020B0502040204020203" pitchFamily="34" charset="0"/>
              </a:defRPr>
            </a:lvl4pPr>
            <a:lvl5pPr>
              <a:lnSpc>
                <a:spcPct val="100000"/>
              </a:lnSpc>
              <a:defRPr sz="3800">
                <a:solidFill>
                  <a:schemeClr val="bg1"/>
                </a:solidFill>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33305022"/>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5400" b="1">
                <a:solidFill>
                  <a:srgbClr val="72DB2B"/>
                </a:solidFill>
                <a:latin typeface="Lao UI" panose="020B0502040204020203" pitchFamily="34" charset="0"/>
                <a:cs typeface="Lao UI" panose="020B0502040204020203" pitchFamily="34" charset="0"/>
              </a:defRPr>
            </a:lvl1pPr>
          </a:lstStyle>
          <a:p>
            <a:r>
              <a:rPr lang="en-US" dirty="0"/>
              <a:t>Title</a:t>
            </a:r>
          </a:p>
        </p:txBody>
      </p:sp>
      <p:sp>
        <p:nvSpPr>
          <p:cNvPr id="3" name="Content Placeholder 2"/>
          <p:cNvSpPr>
            <a:spLocks noGrp="1"/>
          </p:cNvSpPr>
          <p:nvPr>
            <p:ph sz="half" idx="1"/>
          </p:nvPr>
        </p:nvSpPr>
        <p:spPr>
          <a:xfrm>
            <a:off x="838200" y="1825625"/>
            <a:ext cx="5181600" cy="4351338"/>
          </a:xfrm>
          <a:ln>
            <a:solidFill>
              <a:schemeClr val="accent6">
                <a:lumMod val="50000"/>
              </a:schemeClr>
            </a:solidFill>
          </a:ln>
        </p:spPr>
        <p:txBody>
          <a:bodyPr/>
          <a:lstStyle>
            <a:lvl1pPr>
              <a:lnSpc>
                <a:spcPct val="100000"/>
              </a:lnSpc>
              <a:defRPr sz="4400" b="1">
                <a:solidFill>
                  <a:schemeClr val="bg1"/>
                </a:solidFill>
                <a:latin typeface="Lao UI" panose="020B0502040204020203" pitchFamily="34" charset="0"/>
                <a:cs typeface="Lao UI" panose="020B0502040204020203" pitchFamily="34" charset="0"/>
              </a:defRPr>
            </a:lvl1pPr>
            <a:lvl2pPr>
              <a:lnSpc>
                <a:spcPct val="100000"/>
              </a:lnSpc>
              <a:defRPr sz="4200">
                <a:solidFill>
                  <a:schemeClr val="bg1"/>
                </a:solidFill>
                <a:latin typeface="Lao UI" panose="020B0502040204020203" pitchFamily="34" charset="0"/>
                <a:cs typeface="Lao UI" panose="020B0502040204020203" pitchFamily="34" charset="0"/>
              </a:defRPr>
            </a:lvl2pPr>
            <a:lvl3pPr>
              <a:lnSpc>
                <a:spcPct val="100000"/>
              </a:lnSpc>
              <a:defRPr sz="4000">
                <a:solidFill>
                  <a:schemeClr val="bg1"/>
                </a:solidFill>
                <a:latin typeface="Lao UI" panose="020B0502040204020203" pitchFamily="34" charset="0"/>
                <a:cs typeface="Lao UI" panose="020B0502040204020203" pitchFamily="34" charset="0"/>
              </a:defRPr>
            </a:lvl3pPr>
            <a:lvl4pPr>
              <a:lnSpc>
                <a:spcPct val="100000"/>
              </a:lnSpc>
              <a:defRPr sz="3600">
                <a:solidFill>
                  <a:schemeClr val="bg1"/>
                </a:solidFill>
                <a:latin typeface="Lao UI" panose="020B0502040204020203" pitchFamily="34" charset="0"/>
                <a:cs typeface="Lao UI" panose="020B0502040204020203" pitchFamily="34" charset="0"/>
              </a:defRPr>
            </a:lvl4pPr>
            <a:lvl5pPr>
              <a:defRPr>
                <a:solidFill>
                  <a:schemeClr val="bg1"/>
                </a:solidFill>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a:ln>
            <a:solidFill>
              <a:schemeClr val="accent6">
                <a:lumMod val="50000"/>
              </a:schemeClr>
            </a:solidFill>
          </a:ln>
        </p:spPr>
        <p:txBody>
          <a:bodyPr/>
          <a:lstStyle>
            <a:lvl1pPr>
              <a:lnSpc>
                <a:spcPct val="100000"/>
              </a:lnSpc>
              <a:defRPr sz="4400" b="1">
                <a:solidFill>
                  <a:schemeClr val="bg1"/>
                </a:solidFill>
                <a:latin typeface="Lao UI" panose="020B0502040204020203" pitchFamily="34" charset="0"/>
                <a:cs typeface="Lao UI" panose="020B0502040204020203" pitchFamily="34" charset="0"/>
              </a:defRPr>
            </a:lvl1pPr>
            <a:lvl2pPr>
              <a:lnSpc>
                <a:spcPct val="100000"/>
              </a:lnSpc>
              <a:defRPr sz="4200">
                <a:solidFill>
                  <a:schemeClr val="bg1"/>
                </a:solidFill>
                <a:latin typeface="Lao UI" panose="020B0502040204020203" pitchFamily="34" charset="0"/>
                <a:cs typeface="Lao UI" panose="020B0502040204020203" pitchFamily="34" charset="0"/>
              </a:defRPr>
            </a:lvl2pPr>
            <a:lvl3pPr>
              <a:lnSpc>
                <a:spcPct val="100000"/>
              </a:lnSpc>
              <a:defRPr sz="4000">
                <a:solidFill>
                  <a:schemeClr val="bg1"/>
                </a:solidFill>
                <a:latin typeface="Lao UI" panose="020B0502040204020203" pitchFamily="34" charset="0"/>
                <a:cs typeface="Lao UI" panose="020B0502040204020203" pitchFamily="34" charset="0"/>
              </a:defRPr>
            </a:lvl3pPr>
            <a:lvl4pPr>
              <a:lnSpc>
                <a:spcPct val="100000"/>
              </a:lnSpc>
              <a:defRPr sz="3600">
                <a:solidFill>
                  <a:schemeClr val="bg1"/>
                </a:solidFill>
                <a:latin typeface="Lao UI" panose="020B0502040204020203" pitchFamily="34" charset="0"/>
                <a:cs typeface="Lao UI" panose="020B0502040204020203" pitchFamily="34" charset="0"/>
              </a:defRPr>
            </a:lvl4pPr>
            <a:lvl5pPr>
              <a:defRPr>
                <a:solidFill>
                  <a:schemeClr val="bg1"/>
                </a:solidFill>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88D570C-D9DD-443C-8366-9AF10A2FA5A5}"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455EF-B7A4-4197-8B05-4997396406AA}" type="slidenum">
              <a:rPr lang="en-US" smtClean="0"/>
              <a:t>‹#›</a:t>
            </a:fld>
            <a:endParaRPr lang="en-US"/>
          </a:p>
        </p:txBody>
      </p:sp>
    </p:spTree>
    <p:extLst>
      <p:ext uri="{BB962C8B-B14F-4D97-AF65-F5344CB8AC3E}">
        <p14:creationId xmlns:p14="http://schemas.microsoft.com/office/powerpoint/2010/main" val="1500250228"/>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xt box">
    <p:spTree>
      <p:nvGrpSpPr>
        <p:cNvPr id="1" name=""/>
        <p:cNvGrpSpPr/>
        <p:nvPr/>
      </p:nvGrpSpPr>
      <p:grpSpPr>
        <a:xfrm>
          <a:off x="0" y="0"/>
          <a:ext cx="0" cy="0"/>
          <a:chOff x="0" y="0"/>
          <a:chExt cx="0" cy="0"/>
        </a:xfrm>
      </p:grpSpPr>
      <p:sp>
        <p:nvSpPr>
          <p:cNvPr id="2" name="Title 1"/>
          <p:cNvSpPr>
            <a:spLocks noGrp="1"/>
          </p:cNvSpPr>
          <p:nvPr>
            <p:ph type="title"/>
          </p:nvPr>
        </p:nvSpPr>
        <p:spPr>
          <a:xfrm>
            <a:off x="272143" y="136525"/>
            <a:ext cx="11506200" cy="1325563"/>
          </a:xfrm>
        </p:spPr>
        <p:txBody>
          <a:bodyPr>
            <a:normAutofit/>
          </a:bodyPr>
          <a:lstStyle>
            <a:lvl1pPr>
              <a:lnSpc>
                <a:spcPct val="100000"/>
              </a:lnSpc>
              <a:defRPr sz="5000" b="1">
                <a:solidFill>
                  <a:srgbClr val="72DB2B"/>
                </a:solidFill>
                <a:latin typeface="Lao UI" panose="020B0502040204020203" pitchFamily="34" charset="0"/>
                <a:cs typeface="Lao UI" panose="020B0502040204020203" pitchFamily="34" charset="0"/>
              </a:defRPr>
            </a:lvl1pPr>
          </a:lstStyle>
          <a:p>
            <a:r>
              <a:rPr lang="en-US"/>
              <a:t>Click to edit Master title style</a:t>
            </a:r>
            <a:endParaRPr lang="en-US" dirty="0"/>
          </a:p>
        </p:txBody>
      </p:sp>
      <p:sp useBgFill="1">
        <p:nvSpPr>
          <p:cNvPr id="3" name="Content Placeholder 2"/>
          <p:cNvSpPr>
            <a:spLocks noGrp="1"/>
          </p:cNvSpPr>
          <p:nvPr>
            <p:ph idx="1"/>
          </p:nvPr>
        </p:nvSpPr>
        <p:spPr>
          <a:xfrm>
            <a:off x="272143" y="1597024"/>
            <a:ext cx="11506200" cy="4945289"/>
          </a:xfrm>
        </p:spPr>
        <p:txBody>
          <a:bodyPr/>
          <a:lstStyle>
            <a:lvl1pPr>
              <a:lnSpc>
                <a:spcPct val="100000"/>
              </a:lnSpc>
              <a:defRPr sz="4600" b="1">
                <a:solidFill>
                  <a:schemeClr val="bg1"/>
                </a:solidFill>
                <a:latin typeface="Lao UI" panose="020B0502040204020203" pitchFamily="34" charset="0"/>
                <a:cs typeface="Lao UI" panose="020B0502040204020203" pitchFamily="34" charset="0"/>
              </a:defRPr>
            </a:lvl1pPr>
            <a:lvl2pPr>
              <a:lnSpc>
                <a:spcPct val="100000"/>
              </a:lnSpc>
              <a:defRPr sz="4400">
                <a:solidFill>
                  <a:schemeClr val="bg1"/>
                </a:solidFill>
                <a:latin typeface="Lao UI" panose="020B0502040204020203" pitchFamily="34" charset="0"/>
                <a:cs typeface="Lao UI" panose="020B0502040204020203" pitchFamily="34" charset="0"/>
              </a:defRPr>
            </a:lvl2pPr>
            <a:lvl3pPr>
              <a:lnSpc>
                <a:spcPct val="100000"/>
              </a:lnSpc>
              <a:defRPr sz="4200">
                <a:solidFill>
                  <a:schemeClr val="bg1"/>
                </a:solidFill>
                <a:latin typeface="Lao UI" panose="020B0502040204020203" pitchFamily="34" charset="0"/>
                <a:cs typeface="Lao UI" panose="020B0502040204020203" pitchFamily="34" charset="0"/>
              </a:defRPr>
            </a:lvl3pPr>
            <a:lvl4pPr>
              <a:lnSpc>
                <a:spcPct val="100000"/>
              </a:lnSpc>
              <a:defRPr sz="4000">
                <a:solidFill>
                  <a:schemeClr val="bg1"/>
                </a:solidFill>
                <a:latin typeface="Lao UI" panose="020B0502040204020203" pitchFamily="34" charset="0"/>
                <a:cs typeface="Lao UI" panose="020B0502040204020203" pitchFamily="34" charset="0"/>
              </a:defRPr>
            </a:lvl4pPr>
            <a:lvl5pPr>
              <a:lnSpc>
                <a:spcPct val="100000"/>
              </a:lnSpc>
              <a:defRPr sz="3800">
                <a:solidFill>
                  <a:schemeClr val="bg1"/>
                </a:solidFill>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a:extLst>
              <a:ext uri="{FF2B5EF4-FFF2-40B4-BE49-F238E27FC236}">
                <a16:creationId xmlns:a16="http://schemas.microsoft.com/office/drawing/2014/main" xmlns="" id="{8A2AE349-DB73-4021-B649-1E149B138D99}"/>
              </a:ext>
            </a:extLst>
          </p:cNvPr>
          <p:cNvSpPr>
            <a:spLocks noGrp="1"/>
          </p:cNvSpPr>
          <p:nvPr>
            <p:ph type="body" sz="quarter" idx="10"/>
          </p:nvPr>
        </p:nvSpPr>
        <p:spPr>
          <a:xfrm>
            <a:off x="5943600" y="2895600"/>
            <a:ext cx="5715000" cy="2590800"/>
          </a:xfrm>
          <a:ln/>
        </p:spPr>
        <p:style>
          <a:lnRef idx="0">
            <a:schemeClr val="dk1"/>
          </a:lnRef>
          <a:fillRef idx="3">
            <a:schemeClr val="dk1"/>
          </a:fillRef>
          <a:effectRef idx="3">
            <a:schemeClr val="dk1"/>
          </a:effectRef>
          <a:fontRef idx="minor">
            <a:schemeClr val="lt1"/>
          </a:fontRef>
        </p:style>
        <p:txBody>
          <a:bodyPr/>
          <a:lstStyle>
            <a:lvl1pPr>
              <a:defRPr sz="36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61174405"/>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DDAEC9-7B94-4507-96BB-810A8A4D4E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4990EFC9-713E-43C8-9303-822CCC5207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58E4A292-074D-4972-83B5-9D80863BC336}"/>
              </a:ext>
            </a:extLst>
          </p:cNvPr>
          <p:cNvSpPr>
            <a:spLocks noGrp="1"/>
          </p:cNvSpPr>
          <p:nvPr>
            <p:ph type="dt" sz="half" idx="10"/>
          </p:nvPr>
        </p:nvSpPr>
        <p:spPr/>
        <p:txBody>
          <a:bodyPr/>
          <a:lstStyle/>
          <a:p>
            <a:fld id="{C88D570C-D9DD-443C-8366-9AF10A2FA5A5}" type="datetimeFigureOut">
              <a:rPr lang="en-US" smtClean="0"/>
              <a:t>9/30/2021</a:t>
            </a:fld>
            <a:endParaRPr lang="en-US"/>
          </a:p>
        </p:txBody>
      </p:sp>
      <p:sp>
        <p:nvSpPr>
          <p:cNvPr id="5" name="Footer Placeholder 4">
            <a:extLst>
              <a:ext uri="{FF2B5EF4-FFF2-40B4-BE49-F238E27FC236}">
                <a16:creationId xmlns:a16="http://schemas.microsoft.com/office/drawing/2014/main" xmlns="" id="{3AC87EF9-6C0F-4AAD-B88F-E363837CEF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52F6948-E0A3-48E5-931D-1457AB600B8F}"/>
              </a:ext>
            </a:extLst>
          </p:cNvPr>
          <p:cNvSpPr>
            <a:spLocks noGrp="1"/>
          </p:cNvSpPr>
          <p:nvPr>
            <p:ph type="sldNum" sz="quarter" idx="12"/>
          </p:nvPr>
        </p:nvSpPr>
        <p:spPr/>
        <p:txBody>
          <a:bodyPr/>
          <a:lstStyle/>
          <a:p>
            <a:fld id="{B92455EF-B7A4-4197-8B05-4997396406AA}" type="slidenum">
              <a:rPr lang="en-US" smtClean="0"/>
              <a:t>‹#›</a:t>
            </a:fld>
            <a:endParaRPr lang="en-US"/>
          </a:p>
        </p:txBody>
      </p:sp>
    </p:spTree>
    <p:extLst>
      <p:ext uri="{BB962C8B-B14F-4D97-AF65-F5344CB8AC3E}">
        <p14:creationId xmlns:p14="http://schemas.microsoft.com/office/powerpoint/2010/main" val="32134206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3272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8D570C-D9DD-443C-8366-9AF10A2FA5A5}" type="datetimeFigureOut">
              <a:rPr lang="en-US" smtClean="0"/>
              <a:t>9/30/2021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2455EF-B7A4-4197-8B05-4997396406AA}" type="slidenum">
              <a:rPr lang="en-US" smtClean="0"/>
              <a:t>‹#›</a:t>
            </a:fld>
            <a:endParaRPr lang="en-US"/>
          </a:p>
        </p:txBody>
      </p:sp>
    </p:spTree>
    <p:extLst>
      <p:ext uri="{BB962C8B-B14F-4D97-AF65-F5344CB8AC3E}">
        <p14:creationId xmlns:p14="http://schemas.microsoft.com/office/powerpoint/2010/main" val="24434727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ransition>
    <p:wipe dir="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4787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C22BDC-95C5-4504-8B22-CBA5D218897B}"/>
              </a:ext>
            </a:extLst>
          </p:cNvPr>
          <p:cNvSpPr>
            <a:spLocks noGrp="1"/>
          </p:cNvSpPr>
          <p:nvPr>
            <p:ph type="title"/>
          </p:nvPr>
        </p:nvSpPr>
        <p:spPr/>
        <p:txBody>
          <a:bodyPr/>
          <a:lstStyle/>
          <a:p>
            <a:r>
              <a:rPr lang="en-US" altLang="en-US" b="1" dirty="0"/>
              <a:t>Matt. 13:1-17</a:t>
            </a:r>
            <a:endParaRPr lang="en-US" dirty="0"/>
          </a:p>
        </p:txBody>
      </p:sp>
      <p:sp>
        <p:nvSpPr>
          <p:cNvPr id="3" name="Content Placeholder 2">
            <a:extLst>
              <a:ext uri="{FF2B5EF4-FFF2-40B4-BE49-F238E27FC236}">
                <a16:creationId xmlns:a16="http://schemas.microsoft.com/office/drawing/2014/main" xmlns="" id="{C164235F-0B35-459D-A00D-4B462DA61CE2}"/>
              </a:ext>
            </a:extLst>
          </p:cNvPr>
          <p:cNvSpPr>
            <a:spLocks noGrp="1"/>
          </p:cNvSpPr>
          <p:nvPr>
            <p:ph idx="1"/>
          </p:nvPr>
        </p:nvSpPr>
        <p:spPr/>
        <p:txBody>
          <a:bodyPr>
            <a:normAutofit/>
          </a:bodyPr>
          <a:lstStyle/>
          <a:p>
            <a:pPr>
              <a:buFont typeface="Arial" panose="020B0604020202020204" pitchFamily="34" charset="0"/>
              <a:buNone/>
            </a:pPr>
            <a:r>
              <a:rPr lang="en-US" altLang="en-US" b="1" dirty="0"/>
              <a:t>10</a:t>
            </a:r>
            <a:r>
              <a:rPr lang="en-US" altLang="en-US" dirty="0"/>
              <a:t>  And the disciples came and said to Him, “Why do You speak to them in parables?”</a:t>
            </a:r>
            <a:r>
              <a:rPr lang="en-US" altLang="en-US" b="1" dirty="0"/>
              <a:t>11 </a:t>
            </a:r>
            <a:r>
              <a:rPr lang="en-US" altLang="en-US" dirty="0"/>
              <a:t>Jesus answered them, “To you it has been granted to know the mysteries of the kingdom of heaven, but to them it has not been granted. </a:t>
            </a:r>
          </a:p>
        </p:txBody>
      </p:sp>
    </p:spTree>
    <p:extLst>
      <p:ext uri="{BB962C8B-B14F-4D97-AF65-F5344CB8AC3E}">
        <p14:creationId xmlns:p14="http://schemas.microsoft.com/office/powerpoint/2010/main" val="29458235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C22BDC-95C5-4504-8B22-CBA5D218897B}"/>
              </a:ext>
            </a:extLst>
          </p:cNvPr>
          <p:cNvSpPr>
            <a:spLocks noGrp="1"/>
          </p:cNvSpPr>
          <p:nvPr>
            <p:ph type="title"/>
          </p:nvPr>
        </p:nvSpPr>
        <p:spPr/>
        <p:txBody>
          <a:bodyPr/>
          <a:lstStyle/>
          <a:p>
            <a:r>
              <a:rPr lang="en-US" altLang="en-US" b="1" dirty="0"/>
              <a:t>Matt. 13:1-17</a:t>
            </a:r>
            <a:endParaRPr lang="en-US" dirty="0"/>
          </a:p>
        </p:txBody>
      </p:sp>
      <p:sp>
        <p:nvSpPr>
          <p:cNvPr id="3" name="Content Placeholder 2">
            <a:extLst>
              <a:ext uri="{FF2B5EF4-FFF2-40B4-BE49-F238E27FC236}">
                <a16:creationId xmlns:a16="http://schemas.microsoft.com/office/drawing/2014/main" xmlns="" id="{C164235F-0B35-459D-A00D-4B462DA61CE2}"/>
              </a:ext>
            </a:extLst>
          </p:cNvPr>
          <p:cNvSpPr>
            <a:spLocks noGrp="1"/>
          </p:cNvSpPr>
          <p:nvPr>
            <p:ph idx="1"/>
          </p:nvPr>
        </p:nvSpPr>
        <p:spPr/>
        <p:txBody>
          <a:bodyPr>
            <a:normAutofit fontScale="92500" lnSpcReduction="10000"/>
          </a:bodyPr>
          <a:lstStyle/>
          <a:p>
            <a:pPr>
              <a:buFont typeface="Arial" charset="0"/>
              <a:buNone/>
              <a:defRPr/>
            </a:pPr>
            <a:r>
              <a:rPr lang="en-US" b="1" dirty="0"/>
              <a:t>14</a:t>
            </a:r>
            <a:r>
              <a:rPr lang="en-US" dirty="0"/>
              <a:t>  “In their case the prophecy of Isaiah is being fulfilled, which says, ‘</a:t>
            </a:r>
            <a:r>
              <a:rPr lang="en-US" cap="small" dirty="0"/>
              <a:t>You will keep on hearing</a:t>
            </a:r>
            <a:r>
              <a:rPr lang="en-US" dirty="0"/>
              <a:t>, </a:t>
            </a:r>
            <a:r>
              <a:rPr lang="en-US" cap="small" dirty="0"/>
              <a:t>but</a:t>
            </a:r>
            <a:r>
              <a:rPr lang="en-US" dirty="0"/>
              <a:t> </a:t>
            </a:r>
            <a:r>
              <a:rPr lang="en-US" cap="small" dirty="0"/>
              <a:t>will not understand</a:t>
            </a:r>
            <a:r>
              <a:rPr lang="en-US" dirty="0"/>
              <a:t>; </a:t>
            </a:r>
            <a:r>
              <a:rPr lang="en-US" cap="small" dirty="0"/>
              <a:t>You will keep on seeing</a:t>
            </a:r>
            <a:r>
              <a:rPr lang="en-US" dirty="0"/>
              <a:t>, </a:t>
            </a:r>
            <a:r>
              <a:rPr lang="en-US" cap="small" dirty="0"/>
              <a:t>but will not perceive</a:t>
            </a:r>
            <a:r>
              <a:rPr lang="en-US" dirty="0"/>
              <a:t>; </a:t>
            </a:r>
            <a:r>
              <a:rPr lang="en-US" b="1" dirty="0"/>
              <a:t>15</a:t>
            </a:r>
            <a:r>
              <a:rPr lang="en-US" dirty="0"/>
              <a:t> </a:t>
            </a:r>
            <a:r>
              <a:rPr lang="en-US" u="sng" cap="small" dirty="0"/>
              <a:t>For the heart of this</a:t>
            </a:r>
            <a:r>
              <a:rPr lang="en-US" u="sng" dirty="0"/>
              <a:t> </a:t>
            </a:r>
            <a:r>
              <a:rPr lang="en-US" u="sng" cap="small" dirty="0"/>
              <a:t>people has become</a:t>
            </a:r>
            <a:r>
              <a:rPr lang="en-US" u="sng" dirty="0"/>
              <a:t> </a:t>
            </a:r>
            <a:r>
              <a:rPr lang="en-US" u="sng" cap="small" dirty="0"/>
              <a:t>dull</a:t>
            </a:r>
            <a:r>
              <a:rPr lang="en-US" u="sng" dirty="0"/>
              <a:t>, </a:t>
            </a:r>
            <a:r>
              <a:rPr lang="en-US" u="sng" cap="small" dirty="0"/>
              <a:t>With their ears they scarcely</a:t>
            </a:r>
            <a:r>
              <a:rPr lang="en-US" u="sng" dirty="0"/>
              <a:t> </a:t>
            </a:r>
            <a:r>
              <a:rPr lang="en-US" u="sng" cap="small" dirty="0"/>
              <a:t>hear</a:t>
            </a:r>
            <a:r>
              <a:rPr lang="en-US" u="sng" dirty="0"/>
              <a:t>, </a:t>
            </a:r>
            <a:r>
              <a:rPr lang="en-US" u="sng" cap="small" dirty="0"/>
              <a:t>And they have closed their eyes</a:t>
            </a:r>
            <a:r>
              <a:rPr lang="en-US" dirty="0"/>
              <a:t>, </a:t>
            </a:r>
            <a:r>
              <a:rPr lang="en-US" cap="small" dirty="0"/>
              <a:t>Otherwise they would see with their eyes</a:t>
            </a:r>
            <a:r>
              <a:rPr lang="en-US" dirty="0"/>
              <a:t>, </a:t>
            </a:r>
          </a:p>
        </p:txBody>
      </p:sp>
    </p:spTree>
    <p:extLst>
      <p:ext uri="{BB962C8B-B14F-4D97-AF65-F5344CB8AC3E}">
        <p14:creationId xmlns:p14="http://schemas.microsoft.com/office/powerpoint/2010/main" val="12240020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C22BDC-95C5-4504-8B22-CBA5D218897B}"/>
              </a:ext>
            </a:extLst>
          </p:cNvPr>
          <p:cNvSpPr>
            <a:spLocks noGrp="1"/>
          </p:cNvSpPr>
          <p:nvPr>
            <p:ph type="title"/>
          </p:nvPr>
        </p:nvSpPr>
        <p:spPr/>
        <p:txBody>
          <a:bodyPr/>
          <a:lstStyle/>
          <a:p>
            <a:r>
              <a:rPr lang="en-US" altLang="en-US" b="1" dirty="0"/>
              <a:t>Matt. 13:1-17</a:t>
            </a:r>
            <a:endParaRPr lang="en-US" dirty="0"/>
          </a:p>
        </p:txBody>
      </p:sp>
      <p:sp>
        <p:nvSpPr>
          <p:cNvPr id="3" name="Content Placeholder 2">
            <a:extLst>
              <a:ext uri="{FF2B5EF4-FFF2-40B4-BE49-F238E27FC236}">
                <a16:creationId xmlns:a16="http://schemas.microsoft.com/office/drawing/2014/main" xmlns="" id="{C164235F-0B35-459D-A00D-4B462DA61CE2}"/>
              </a:ext>
            </a:extLst>
          </p:cNvPr>
          <p:cNvSpPr>
            <a:spLocks noGrp="1"/>
          </p:cNvSpPr>
          <p:nvPr>
            <p:ph idx="1"/>
          </p:nvPr>
        </p:nvSpPr>
        <p:spPr/>
        <p:txBody>
          <a:bodyPr>
            <a:normAutofit fontScale="92500" lnSpcReduction="20000"/>
          </a:bodyPr>
          <a:lstStyle/>
          <a:p>
            <a:pPr>
              <a:buFont typeface="Arial" charset="0"/>
              <a:buNone/>
              <a:defRPr/>
            </a:pPr>
            <a:r>
              <a:rPr lang="en-US" cap="small" dirty="0"/>
              <a:t>Hear with their ears</a:t>
            </a:r>
            <a:r>
              <a:rPr lang="en-US" dirty="0"/>
              <a:t>, </a:t>
            </a:r>
            <a:r>
              <a:rPr lang="en-US" cap="small" dirty="0"/>
              <a:t>And understand with their heart and return</a:t>
            </a:r>
            <a:r>
              <a:rPr lang="en-US" dirty="0"/>
              <a:t>, </a:t>
            </a:r>
            <a:r>
              <a:rPr lang="en-US" cap="small" dirty="0"/>
              <a:t>And </a:t>
            </a:r>
            <a:r>
              <a:rPr lang="en-US" u="sng" dirty="0"/>
              <a:t>I </a:t>
            </a:r>
            <a:r>
              <a:rPr lang="en-US" u="sng" cap="small" dirty="0"/>
              <a:t>would heal them</a:t>
            </a:r>
            <a:r>
              <a:rPr lang="en-US" dirty="0"/>
              <a:t>.’ </a:t>
            </a:r>
          </a:p>
          <a:p>
            <a:pPr>
              <a:buFont typeface="Arial" charset="0"/>
              <a:buNone/>
              <a:defRPr/>
            </a:pPr>
            <a:r>
              <a:rPr lang="en-US" b="1" dirty="0"/>
              <a:t>16</a:t>
            </a:r>
            <a:r>
              <a:rPr lang="en-US" dirty="0"/>
              <a:t> “But blessed are your eyes, because they see; and your ears, because they hear. </a:t>
            </a:r>
            <a:r>
              <a:rPr lang="en-US" b="1" dirty="0"/>
              <a:t>17</a:t>
            </a:r>
            <a:r>
              <a:rPr lang="en-US" dirty="0"/>
              <a:t> “For truly I say to you that many prophets and righteous men desired to see what you see, and did not see </a:t>
            </a:r>
            <a:r>
              <a:rPr lang="en-US" i="1" dirty="0"/>
              <a:t>it</a:t>
            </a:r>
            <a:r>
              <a:rPr lang="en-US" dirty="0"/>
              <a:t>, and to hear what you hear, and did not hear </a:t>
            </a:r>
            <a:r>
              <a:rPr lang="en-US" i="1" dirty="0"/>
              <a:t>it</a:t>
            </a:r>
            <a:r>
              <a:rPr lang="en-US" dirty="0"/>
              <a:t>. </a:t>
            </a:r>
          </a:p>
        </p:txBody>
      </p:sp>
    </p:spTree>
    <p:extLst>
      <p:ext uri="{BB962C8B-B14F-4D97-AF65-F5344CB8AC3E}">
        <p14:creationId xmlns:p14="http://schemas.microsoft.com/office/powerpoint/2010/main" val="19030798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C22BDC-95C5-4504-8B22-CBA5D218897B}"/>
              </a:ext>
            </a:extLst>
          </p:cNvPr>
          <p:cNvSpPr>
            <a:spLocks noGrp="1"/>
          </p:cNvSpPr>
          <p:nvPr>
            <p:ph type="title"/>
          </p:nvPr>
        </p:nvSpPr>
        <p:spPr/>
        <p:txBody>
          <a:bodyPr/>
          <a:lstStyle/>
          <a:p>
            <a:r>
              <a:rPr lang="en-US" altLang="en-US" dirty="0"/>
              <a:t>Why does Jesus speak in parables?</a:t>
            </a:r>
            <a:endParaRPr lang="en-US" dirty="0"/>
          </a:p>
        </p:txBody>
      </p:sp>
      <p:sp>
        <p:nvSpPr>
          <p:cNvPr id="3" name="Content Placeholder 2">
            <a:extLst>
              <a:ext uri="{FF2B5EF4-FFF2-40B4-BE49-F238E27FC236}">
                <a16:creationId xmlns:a16="http://schemas.microsoft.com/office/drawing/2014/main" xmlns="" id="{C164235F-0B35-459D-A00D-4B462DA61CE2}"/>
              </a:ext>
            </a:extLst>
          </p:cNvPr>
          <p:cNvSpPr>
            <a:spLocks noGrp="1"/>
          </p:cNvSpPr>
          <p:nvPr>
            <p:ph idx="1"/>
          </p:nvPr>
        </p:nvSpPr>
        <p:spPr/>
        <p:txBody>
          <a:bodyPr>
            <a:normAutofit fontScale="92500" lnSpcReduction="20000"/>
          </a:bodyPr>
          <a:lstStyle/>
          <a:p>
            <a:pPr marL="514350" indent="-514350"/>
            <a:r>
              <a:rPr lang="en-US" altLang="en-US" dirty="0"/>
              <a:t>Parables require some reflection and interest on our part</a:t>
            </a:r>
          </a:p>
          <a:p>
            <a:pPr marL="914400" lvl="1" indent="-514350"/>
            <a:r>
              <a:rPr lang="en-US" altLang="en-US" dirty="0"/>
              <a:t>God wants to reach those who are genuinely interested in knowing Him</a:t>
            </a:r>
          </a:p>
          <a:p>
            <a:pPr marL="914400" lvl="1" indent="-514350"/>
            <a:r>
              <a:rPr lang="en-US" altLang="en-US" dirty="0"/>
              <a:t>Parables require relational interaction with God</a:t>
            </a:r>
          </a:p>
          <a:p>
            <a:pPr marL="914400" lvl="1" indent="-514350"/>
            <a:r>
              <a:rPr lang="en-US" altLang="en-US" dirty="0"/>
              <a:t>Our attitude toward God’s word will determine a lot regarding what we get out of it</a:t>
            </a:r>
          </a:p>
        </p:txBody>
      </p:sp>
    </p:spTree>
    <p:extLst>
      <p:ext uri="{BB962C8B-B14F-4D97-AF65-F5344CB8AC3E}">
        <p14:creationId xmlns:p14="http://schemas.microsoft.com/office/powerpoint/2010/main" val="29580951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5E6BC2-C7B3-4CB7-A28D-888568949F28}"/>
              </a:ext>
            </a:extLst>
          </p:cNvPr>
          <p:cNvSpPr>
            <a:spLocks noGrp="1"/>
          </p:cNvSpPr>
          <p:nvPr>
            <p:ph type="title"/>
          </p:nvPr>
        </p:nvSpPr>
        <p:spPr/>
        <p:txBody>
          <a:bodyPr/>
          <a:lstStyle/>
          <a:p>
            <a:r>
              <a:rPr lang="en-US" altLang="en-US" dirty="0"/>
              <a:t>What’s my part?</a:t>
            </a:r>
            <a:endParaRPr lang="en-US" dirty="0"/>
          </a:p>
        </p:txBody>
      </p:sp>
      <p:sp>
        <p:nvSpPr>
          <p:cNvPr id="3" name="Content Placeholder 2">
            <a:extLst>
              <a:ext uri="{FF2B5EF4-FFF2-40B4-BE49-F238E27FC236}">
                <a16:creationId xmlns:a16="http://schemas.microsoft.com/office/drawing/2014/main" xmlns="" id="{3B280482-CC63-4049-8FD1-36699B2AB82A}"/>
              </a:ext>
            </a:extLst>
          </p:cNvPr>
          <p:cNvSpPr>
            <a:spLocks noGrp="1"/>
          </p:cNvSpPr>
          <p:nvPr>
            <p:ph idx="1"/>
          </p:nvPr>
        </p:nvSpPr>
        <p:spPr/>
        <p:txBody>
          <a:bodyPr/>
          <a:lstStyle/>
          <a:p>
            <a:pPr>
              <a:buFont typeface="Arial" charset="0"/>
              <a:buChar char="•"/>
              <a:defRPr/>
            </a:pPr>
            <a:r>
              <a:rPr lang="en-US" sz="4400" dirty="0"/>
              <a:t>Jesus goes on to explain the parable to His disciples</a:t>
            </a:r>
          </a:p>
          <a:p>
            <a:pPr lvl="1">
              <a:buFont typeface="Arial" charset="0"/>
              <a:buChar char="–"/>
              <a:defRPr/>
            </a:pPr>
            <a:r>
              <a:rPr lang="en-US" sz="4000" dirty="0"/>
              <a:t>The seed = “The word of the Kingdom”</a:t>
            </a:r>
          </a:p>
          <a:p>
            <a:pPr lvl="2">
              <a:buFont typeface="Arial" charset="0"/>
              <a:buChar char="•"/>
              <a:defRPr/>
            </a:pPr>
            <a:r>
              <a:rPr lang="en-US" sz="3600" dirty="0"/>
              <a:t>Jesus’ message of reconciliation </a:t>
            </a:r>
          </a:p>
          <a:p>
            <a:pPr lvl="1">
              <a:buFont typeface="Arial" charset="0"/>
              <a:buChar char="–"/>
              <a:defRPr/>
            </a:pPr>
            <a:r>
              <a:rPr lang="en-US" sz="4000" dirty="0"/>
              <a:t>4 different responses to this message</a:t>
            </a:r>
          </a:p>
          <a:p>
            <a:pPr marL="514350" indent="-514350">
              <a:buFont typeface="Arial" charset="0"/>
              <a:buNone/>
              <a:defRPr/>
            </a:pPr>
            <a:endParaRPr lang="en-US" dirty="0"/>
          </a:p>
          <a:p>
            <a:endParaRPr lang="en-US" dirty="0"/>
          </a:p>
        </p:txBody>
      </p:sp>
    </p:spTree>
    <p:extLst>
      <p:ext uri="{BB962C8B-B14F-4D97-AF65-F5344CB8AC3E}">
        <p14:creationId xmlns:p14="http://schemas.microsoft.com/office/powerpoint/2010/main" val="18023800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5E6BC2-C7B3-4CB7-A28D-888568949F28}"/>
              </a:ext>
            </a:extLst>
          </p:cNvPr>
          <p:cNvSpPr>
            <a:spLocks noGrp="1"/>
          </p:cNvSpPr>
          <p:nvPr>
            <p:ph type="title"/>
          </p:nvPr>
        </p:nvSpPr>
        <p:spPr/>
        <p:txBody>
          <a:bodyPr/>
          <a:lstStyle/>
          <a:p>
            <a:r>
              <a:rPr lang="en-US" altLang="en-US" dirty="0"/>
              <a:t>What’s my part?</a:t>
            </a:r>
            <a:endParaRPr lang="en-US" dirty="0"/>
          </a:p>
        </p:txBody>
      </p:sp>
      <p:sp>
        <p:nvSpPr>
          <p:cNvPr id="3" name="Content Placeholder 2">
            <a:extLst>
              <a:ext uri="{FF2B5EF4-FFF2-40B4-BE49-F238E27FC236}">
                <a16:creationId xmlns:a16="http://schemas.microsoft.com/office/drawing/2014/main" xmlns="" id="{3B280482-CC63-4049-8FD1-36699B2AB82A}"/>
              </a:ext>
            </a:extLst>
          </p:cNvPr>
          <p:cNvSpPr>
            <a:spLocks noGrp="1"/>
          </p:cNvSpPr>
          <p:nvPr>
            <p:ph idx="1"/>
          </p:nvPr>
        </p:nvSpPr>
        <p:spPr/>
        <p:txBody>
          <a:bodyPr>
            <a:normAutofit lnSpcReduction="10000"/>
          </a:bodyPr>
          <a:lstStyle/>
          <a:p>
            <a:pPr>
              <a:buFont typeface="Arial" charset="0"/>
              <a:buNone/>
              <a:defRPr/>
            </a:pPr>
            <a:r>
              <a:rPr lang="en-US" dirty="0"/>
              <a:t>Matt 13:18  “Hear then the parable of the planter. 19 “When anyone hears the word of the kingdom and does not understand it, the evil one comes and snatches away what has been planted in his heart. This is the one on whom seed was planted beside the road. </a:t>
            </a:r>
          </a:p>
          <a:p>
            <a:pPr marL="514350" indent="-514350">
              <a:buFont typeface="Arial" charset="0"/>
              <a:buNone/>
              <a:defRPr/>
            </a:pPr>
            <a:endParaRPr lang="en-US" sz="2000" dirty="0"/>
          </a:p>
        </p:txBody>
      </p:sp>
    </p:spTree>
    <p:extLst>
      <p:ext uri="{BB962C8B-B14F-4D97-AF65-F5344CB8AC3E}">
        <p14:creationId xmlns:p14="http://schemas.microsoft.com/office/powerpoint/2010/main" val="30876469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5E6BC2-C7B3-4CB7-A28D-888568949F28}"/>
              </a:ext>
            </a:extLst>
          </p:cNvPr>
          <p:cNvSpPr>
            <a:spLocks noGrp="1"/>
          </p:cNvSpPr>
          <p:nvPr>
            <p:ph type="title"/>
          </p:nvPr>
        </p:nvSpPr>
        <p:spPr/>
        <p:txBody>
          <a:bodyPr/>
          <a:lstStyle/>
          <a:p>
            <a:r>
              <a:rPr lang="en-US" altLang="en-US" dirty="0"/>
              <a:t>What’s my part?</a:t>
            </a:r>
            <a:endParaRPr lang="en-US" dirty="0"/>
          </a:p>
        </p:txBody>
      </p:sp>
      <p:sp>
        <p:nvSpPr>
          <p:cNvPr id="3" name="Content Placeholder 2">
            <a:extLst>
              <a:ext uri="{FF2B5EF4-FFF2-40B4-BE49-F238E27FC236}">
                <a16:creationId xmlns:a16="http://schemas.microsoft.com/office/drawing/2014/main" xmlns="" id="{3B280482-CC63-4049-8FD1-36699B2AB82A}"/>
              </a:ext>
            </a:extLst>
          </p:cNvPr>
          <p:cNvSpPr>
            <a:spLocks noGrp="1"/>
          </p:cNvSpPr>
          <p:nvPr>
            <p:ph idx="1"/>
          </p:nvPr>
        </p:nvSpPr>
        <p:spPr/>
        <p:txBody>
          <a:bodyPr>
            <a:normAutofit/>
          </a:bodyPr>
          <a:lstStyle/>
          <a:p>
            <a:pPr>
              <a:buFont typeface="Arial" charset="0"/>
              <a:buChar char="•"/>
              <a:defRPr/>
            </a:pPr>
            <a:r>
              <a:rPr lang="en-US" sz="3600" dirty="0"/>
              <a:t>#1 The seed planted on the path</a:t>
            </a:r>
          </a:p>
          <a:p>
            <a:pPr lvl="1">
              <a:buFont typeface="Arial" charset="0"/>
              <a:buChar char="–"/>
              <a:defRPr/>
            </a:pPr>
            <a:r>
              <a:rPr lang="en-US" sz="3200" dirty="0"/>
              <a:t>They hear but they don’t understand</a:t>
            </a:r>
          </a:p>
          <a:p>
            <a:pPr lvl="1">
              <a:buFont typeface="Arial" charset="0"/>
              <a:buChar char="–"/>
              <a:defRPr/>
            </a:pPr>
            <a:r>
              <a:rPr lang="en-US" sz="3200" dirty="0"/>
              <a:t>They don’t understand because they don’t take the time or have the focus to investigate, ask questions, or ruminate</a:t>
            </a:r>
          </a:p>
          <a:p>
            <a:pPr lvl="2">
              <a:buFont typeface="Arial" charset="0"/>
              <a:buNone/>
              <a:defRPr/>
            </a:pPr>
            <a:endParaRPr lang="en-US" dirty="0"/>
          </a:p>
          <a:p>
            <a:pPr>
              <a:buFont typeface="Arial" charset="0"/>
              <a:buChar char="•"/>
              <a:defRPr/>
            </a:pPr>
            <a:endParaRPr lang="en-US" dirty="0"/>
          </a:p>
          <a:p>
            <a:pPr marL="514350" indent="-514350">
              <a:buFont typeface="Arial" charset="0"/>
              <a:buNone/>
              <a:defRPr/>
            </a:pPr>
            <a:endParaRPr lang="en-US" dirty="0"/>
          </a:p>
        </p:txBody>
      </p:sp>
    </p:spTree>
    <p:extLst>
      <p:ext uri="{BB962C8B-B14F-4D97-AF65-F5344CB8AC3E}">
        <p14:creationId xmlns:p14="http://schemas.microsoft.com/office/powerpoint/2010/main" val="26993281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5E6BC2-C7B3-4CB7-A28D-888568949F28}"/>
              </a:ext>
            </a:extLst>
          </p:cNvPr>
          <p:cNvSpPr>
            <a:spLocks noGrp="1"/>
          </p:cNvSpPr>
          <p:nvPr>
            <p:ph type="title"/>
          </p:nvPr>
        </p:nvSpPr>
        <p:spPr/>
        <p:txBody>
          <a:bodyPr/>
          <a:lstStyle/>
          <a:p>
            <a:r>
              <a:rPr lang="en-US" altLang="en-US" dirty="0"/>
              <a:t>What’s my part?</a:t>
            </a:r>
            <a:endParaRPr lang="en-US" dirty="0"/>
          </a:p>
        </p:txBody>
      </p:sp>
      <p:sp>
        <p:nvSpPr>
          <p:cNvPr id="3" name="Content Placeholder 2">
            <a:extLst>
              <a:ext uri="{FF2B5EF4-FFF2-40B4-BE49-F238E27FC236}">
                <a16:creationId xmlns:a16="http://schemas.microsoft.com/office/drawing/2014/main" xmlns="" id="{3B280482-CC63-4049-8FD1-36699B2AB82A}"/>
              </a:ext>
            </a:extLst>
          </p:cNvPr>
          <p:cNvSpPr>
            <a:spLocks noGrp="1"/>
          </p:cNvSpPr>
          <p:nvPr>
            <p:ph idx="1"/>
          </p:nvPr>
        </p:nvSpPr>
        <p:spPr/>
        <p:txBody>
          <a:bodyPr>
            <a:normAutofit/>
          </a:bodyPr>
          <a:lstStyle/>
          <a:p>
            <a:pPr>
              <a:buFont typeface="Arial" charset="0"/>
              <a:buChar char="•"/>
              <a:defRPr/>
            </a:pPr>
            <a:r>
              <a:rPr lang="en-US" sz="3600" dirty="0"/>
              <a:t>#1 The seed planted on the path</a:t>
            </a:r>
          </a:p>
          <a:p>
            <a:pPr lvl="1">
              <a:buFont typeface="Arial" charset="0"/>
              <a:buChar char="–"/>
              <a:defRPr/>
            </a:pPr>
            <a:r>
              <a:rPr lang="en-US" sz="3200" dirty="0"/>
              <a:t>They hear but they don’t understand</a:t>
            </a:r>
          </a:p>
          <a:p>
            <a:pPr lvl="1">
              <a:buFont typeface="Arial" charset="0"/>
              <a:buChar char="–"/>
              <a:defRPr/>
            </a:pPr>
            <a:r>
              <a:rPr lang="en-US" sz="3200" dirty="0"/>
              <a:t>They don’t understand because they don’t take the time or have the focus to investigate, ask questions, or ruminate</a:t>
            </a:r>
          </a:p>
          <a:p>
            <a:pPr lvl="2">
              <a:buFont typeface="Arial" charset="0"/>
              <a:buNone/>
              <a:defRPr/>
            </a:pPr>
            <a:endParaRPr lang="en-US" dirty="0"/>
          </a:p>
          <a:p>
            <a:pPr>
              <a:buFont typeface="Arial" charset="0"/>
              <a:buChar char="•"/>
              <a:defRPr/>
            </a:pPr>
            <a:endParaRPr lang="en-US" dirty="0"/>
          </a:p>
          <a:p>
            <a:pPr marL="514350" indent="-514350">
              <a:buFont typeface="Arial" charset="0"/>
              <a:buNone/>
              <a:defRPr/>
            </a:pPr>
            <a:endParaRPr lang="en-US" dirty="0"/>
          </a:p>
        </p:txBody>
      </p:sp>
      <p:sp>
        <p:nvSpPr>
          <p:cNvPr id="5" name="TextBox 4">
            <a:extLst>
              <a:ext uri="{FF2B5EF4-FFF2-40B4-BE49-F238E27FC236}">
                <a16:creationId xmlns:a16="http://schemas.microsoft.com/office/drawing/2014/main" xmlns="" id="{5C9516A3-D9E0-4E45-856D-A85B710BDA45}"/>
              </a:ext>
            </a:extLst>
          </p:cNvPr>
          <p:cNvSpPr txBox="1"/>
          <p:nvPr/>
        </p:nvSpPr>
        <p:spPr>
          <a:xfrm>
            <a:off x="413657" y="3922148"/>
            <a:ext cx="8208174" cy="2677656"/>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r>
              <a:rPr lang="en-US" sz="2800" b="1" dirty="0">
                <a:effectLst/>
              </a:rPr>
              <a:t>Psalm 1:1–2 (NASB95) — </a:t>
            </a:r>
            <a:r>
              <a:rPr lang="en-US" sz="2800" b="1" u="none" strike="noStrike" dirty="0">
                <a:effectLst/>
              </a:rPr>
              <a:t>1</a:t>
            </a:r>
            <a:r>
              <a:rPr lang="en-US" sz="2800" u="none" strike="noStrike" dirty="0">
                <a:effectLst/>
              </a:rPr>
              <a:t> </a:t>
            </a:r>
            <a:r>
              <a:rPr lang="en-US" sz="2800" dirty="0"/>
              <a:t>How blessed is the man who does not walk in the counsel of the wicked, Nor stand in the path of sinners, Nor sit in the seat of scoffers! </a:t>
            </a:r>
            <a:r>
              <a:rPr lang="en-US" sz="2800" b="1" u="none" strike="noStrike" dirty="0">
                <a:effectLst/>
              </a:rPr>
              <a:t>2</a:t>
            </a:r>
            <a:r>
              <a:rPr lang="en-US" sz="2800" u="none" strike="noStrike" dirty="0">
                <a:effectLst/>
              </a:rPr>
              <a:t> </a:t>
            </a:r>
            <a:r>
              <a:rPr lang="en-US" sz="2800" dirty="0"/>
              <a:t>But his delight is in the law of the </a:t>
            </a:r>
            <a:r>
              <a:rPr lang="en-US" sz="2800" cap="small" dirty="0">
                <a:effectLst/>
              </a:rPr>
              <a:t>Lord</a:t>
            </a:r>
            <a:r>
              <a:rPr lang="en-US" sz="2800" dirty="0"/>
              <a:t>, And in His law he </a:t>
            </a:r>
            <a:r>
              <a:rPr lang="en-US" sz="2800" u="sng" dirty="0"/>
              <a:t>meditates</a:t>
            </a:r>
            <a:r>
              <a:rPr lang="en-US" sz="2800" dirty="0"/>
              <a:t> day and night. </a:t>
            </a:r>
          </a:p>
        </p:txBody>
      </p:sp>
      <p:sp>
        <p:nvSpPr>
          <p:cNvPr id="7" name="TextBox 6">
            <a:extLst>
              <a:ext uri="{FF2B5EF4-FFF2-40B4-BE49-F238E27FC236}">
                <a16:creationId xmlns:a16="http://schemas.microsoft.com/office/drawing/2014/main" xmlns="" id="{D747A6CB-F25D-4B16-BADB-337C5B845BD8}"/>
              </a:ext>
            </a:extLst>
          </p:cNvPr>
          <p:cNvSpPr txBox="1"/>
          <p:nvPr/>
        </p:nvSpPr>
        <p:spPr>
          <a:xfrm>
            <a:off x="8031384" y="715359"/>
            <a:ext cx="3826879" cy="2092881"/>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he-IL" sz="5400" dirty="0">
                <a:latin typeface="SBL Hebrew"/>
              </a:rPr>
              <a:t>הָגָה</a:t>
            </a:r>
            <a:r>
              <a:rPr lang="en-US" sz="4400" dirty="0">
                <a:latin typeface="SBL Hebrew"/>
              </a:rPr>
              <a:t> (</a:t>
            </a:r>
            <a:r>
              <a:rPr lang="en-US" sz="4400" i="1" dirty="0" err="1">
                <a:latin typeface="SBL Hebrew"/>
              </a:rPr>
              <a:t>hāgâ</a:t>
            </a:r>
            <a:r>
              <a:rPr lang="en-US" sz="4400" i="1" dirty="0">
                <a:latin typeface="SBL Hebrew"/>
              </a:rPr>
              <a:t>)</a:t>
            </a:r>
          </a:p>
          <a:p>
            <a:r>
              <a:rPr lang="en-US" sz="3200" dirty="0"/>
              <a:t>the growling of a lion over its prey</a:t>
            </a:r>
          </a:p>
          <a:p>
            <a:pPr lvl="1"/>
            <a:r>
              <a:rPr lang="en-US" sz="600" dirty="0"/>
              <a:t> Wolf, H. (1999). . R. L. Harris, G. L. Archer Jr., &amp; B. K. Waltke (Eds.), Theological Wordbook of the Old Testament (electronic ed., p. 205). Chicago: Moody Press.</a:t>
            </a:r>
            <a:endParaRPr lang="en-US" sz="4400" dirty="0"/>
          </a:p>
        </p:txBody>
      </p:sp>
      <p:cxnSp>
        <p:nvCxnSpPr>
          <p:cNvPr id="6" name="Straight Arrow Connector 5">
            <a:extLst>
              <a:ext uri="{FF2B5EF4-FFF2-40B4-BE49-F238E27FC236}">
                <a16:creationId xmlns:a16="http://schemas.microsoft.com/office/drawing/2014/main" xmlns="" id="{C7F2BAAE-4EA0-434A-B107-5DF5087AC66F}"/>
              </a:ext>
            </a:extLst>
          </p:cNvPr>
          <p:cNvCxnSpPr>
            <a:cxnSpLocks/>
          </p:cNvCxnSpPr>
          <p:nvPr/>
        </p:nvCxnSpPr>
        <p:spPr>
          <a:xfrm flipV="1">
            <a:off x="6487610" y="2720052"/>
            <a:ext cx="1840375" cy="2934181"/>
          </a:xfrm>
          <a:prstGeom prst="straightConnector1">
            <a:avLst/>
          </a:prstGeom>
          <a:ln w="762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28953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5E6BC2-C7B3-4CB7-A28D-888568949F28}"/>
              </a:ext>
            </a:extLst>
          </p:cNvPr>
          <p:cNvSpPr>
            <a:spLocks noGrp="1"/>
          </p:cNvSpPr>
          <p:nvPr>
            <p:ph type="title"/>
          </p:nvPr>
        </p:nvSpPr>
        <p:spPr/>
        <p:txBody>
          <a:bodyPr/>
          <a:lstStyle/>
          <a:p>
            <a:r>
              <a:rPr lang="en-US" altLang="en-US" dirty="0"/>
              <a:t>What’s my part?</a:t>
            </a:r>
            <a:endParaRPr lang="en-US" dirty="0"/>
          </a:p>
        </p:txBody>
      </p:sp>
      <p:sp>
        <p:nvSpPr>
          <p:cNvPr id="3" name="Content Placeholder 2">
            <a:extLst>
              <a:ext uri="{FF2B5EF4-FFF2-40B4-BE49-F238E27FC236}">
                <a16:creationId xmlns:a16="http://schemas.microsoft.com/office/drawing/2014/main" xmlns="" id="{3B280482-CC63-4049-8FD1-36699B2AB82A}"/>
              </a:ext>
            </a:extLst>
          </p:cNvPr>
          <p:cNvSpPr>
            <a:spLocks noGrp="1"/>
          </p:cNvSpPr>
          <p:nvPr>
            <p:ph idx="1"/>
          </p:nvPr>
        </p:nvSpPr>
        <p:spPr/>
        <p:txBody>
          <a:bodyPr>
            <a:normAutofit/>
          </a:bodyPr>
          <a:lstStyle/>
          <a:p>
            <a:pPr>
              <a:buFont typeface="Arial" charset="0"/>
              <a:buChar char="–"/>
              <a:defRPr/>
            </a:pPr>
            <a:r>
              <a:rPr lang="en-US" sz="3400" dirty="0"/>
              <a:t>God’s enemy Satan distorts the message</a:t>
            </a:r>
          </a:p>
          <a:p>
            <a:pPr lvl="2">
              <a:buFont typeface="Arial" charset="0"/>
              <a:buChar char="•"/>
              <a:defRPr/>
            </a:pPr>
            <a:r>
              <a:rPr lang="en-US" dirty="0"/>
              <a:t>Good people go to heaven bad people go to Hell</a:t>
            </a:r>
          </a:p>
          <a:p>
            <a:pPr lvl="2">
              <a:buFont typeface="Arial" charset="0"/>
              <a:buChar char="•"/>
              <a:defRPr/>
            </a:pPr>
            <a:r>
              <a:rPr lang="en-US" dirty="0"/>
              <a:t>Christianity is closed minded and judgmental</a:t>
            </a:r>
          </a:p>
          <a:p>
            <a:pPr lvl="2">
              <a:buFont typeface="Arial" charset="0"/>
              <a:buChar char="•"/>
              <a:defRPr/>
            </a:pPr>
            <a:r>
              <a:rPr lang="en-US" dirty="0"/>
              <a:t>God is just a grumpy old man</a:t>
            </a:r>
          </a:p>
          <a:p>
            <a:pPr lvl="2">
              <a:buFont typeface="Arial" charset="0"/>
              <a:buNone/>
              <a:defRPr/>
            </a:pPr>
            <a:endParaRPr lang="en-US" dirty="0"/>
          </a:p>
          <a:p>
            <a:pPr>
              <a:buFont typeface="Arial" charset="0"/>
              <a:buChar char="•"/>
              <a:defRPr/>
            </a:pPr>
            <a:endParaRPr lang="en-US" dirty="0"/>
          </a:p>
          <a:p>
            <a:pPr marL="514350" indent="-514350">
              <a:buFont typeface="Arial" charset="0"/>
              <a:buNone/>
              <a:defRPr/>
            </a:pPr>
            <a:endParaRPr lang="en-US" dirty="0"/>
          </a:p>
        </p:txBody>
      </p:sp>
    </p:spTree>
    <p:extLst>
      <p:ext uri="{BB962C8B-B14F-4D97-AF65-F5344CB8AC3E}">
        <p14:creationId xmlns:p14="http://schemas.microsoft.com/office/powerpoint/2010/main" val="39913577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5E6BC2-C7B3-4CB7-A28D-888568949F28}"/>
              </a:ext>
            </a:extLst>
          </p:cNvPr>
          <p:cNvSpPr>
            <a:spLocks noGrp="1"/>
          </p:cNvSpPr>
          <p:nvPr>
            <p:ph type="title"/>
          </p:nvPr>
        </p:nvSpPr>
        <p:spPr/>
        <p:txBody>
          <a:bodyPr/>
          <a:lstStyle/>
          <a:p>
            <a:r>
              <a:rPr lang="en-US" altLang="en-US" dirty="0"/>
              <a:t>What’s my part?</a:t>
            </a:r>
            <a:endParaRPr lang="en-US" dirty="0"/>
          </a:p>
        </p:txBody>
      </p:sp>
      <p:sp>
        <p:nvSpPr>
          <p:cNvPr id="3" name="Content Placeholder 2">
            <a:extLst>
              <a:ext uri="{FF2B5EF4-FFF2-40B4-BE49-F238E27FC236}">
                <a16:creationId xmlns:a16="http://schemas.microsoft.com/office/drawing/2014/main" xmlns="" id="{3B280482-CC63-4049-8FD1-36699B2AB82A}"/>
              </a:ext>
            </a:extLst>
          </p:cNvPr>
          <p:cNvSpPr>
            <a:spLocks noGrp="1"/>
          </p:cNvSpPr>
          <p:nvPr>
            <p:ph idx="1"/>
          </p:nvPr>
        </p:nvSpPr>
        <p:spPr/>
        <p:txBody>
          <a:bodyPr>
            <a:normAutofit lnSpcReduction="10000"/>
          </a:bodyPr>
          <a:lstStyle/>
          <a:p>
            <a:pPr>
              <a:buFont typeface="Arial" panose="020B0604020202020204" pitchFamily="34" charset="0"/>
              <a:buNone/>
            </a:pPr>
            <a:r>
              <a:rPr lang="en-US" altLang="en-US" dirty="0"/>
              <a:t>20 “The one on whom seed was planted on the rocky places, this is the man who hears the word and immediately receives it with joy; 21 yet he has no firm root in himself, but is only temporary, and when affliction or persecution arises because of the word, immediately he falls away.  </a:t>
            </a:r>
          </a:p>
        </p:txBody>
      </p:sp>
    </p:spTree>
    <p:extLst>
      <p:ext uri="{BB962C8B-B14F-4D97-AF65-F5344CB8AC3E}">
        <p14:creationId xmlns:p14="http://schemas.microsoft.com/office/powerpoint/2010/main" val="12313726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484174-EA7B-4387-9855-E4D15466BD22}"/>
              </a:ext>
            </a:extLst>
          </p:cNvPr>
          <p:cNvSpPr>
            <a:spLocks noGrp="1"/>
          </p:cNvSpPr>
          <p:nvPr>
            <p:ph type="ctrTitle"/>
          </p:nvPr>
        </p:nvSpPr>
        <p:spPr/>
        <p:txBody>
          <a:bodyPr/>
          <a:lstStyle/>
          <a:p>
            <a:r>
              <a:rPr lang="en-US" dirty="0"/>
              <a:t>Matthew 13</a:t>
            </a:r>
          </a:p>
        </p:txBody>
      </p:sp>
      <p:sp>
        <p:nvSpPr>
          <p:cNvPr id="3" name="Subtitle 2">
            <a:extLst>
              <a:ext uri="{FF2B5EF4-FFF2-40B4-BE49-F238E27FC236}">
                <a16:creationId xmlns:a16="http://schemas.microsoft.com/office/drawing/2014/main" xmlns="" id="{5C23A51B-117B-4084-9CCF-0A6C5E728F06}"/>
              </a:ext>
            </a:extLst>
          </p:cNvPr>
          <p:cNvSpPr>
            <a:spLocks noGrp="1"/>
          </p:cNvSpPr>
          <p:nvPr>
            <p:ph type="subTitle" idx="1"/>
          </p:nvPr>
        </p:nvSpPr>
        <p:spPr/>
        <p:txBody>
          <a:bodyPr/>
          <a:lstStyle/>
          <a:p>
            <a:r>
              <a:rPr lang="en-US" dirty="0"/>
              <a:t>Parable of the soils</a:t>
            </a:r>
          </a:p>
        </p:txBody>
      </p:sp>
    </p:spTree>
    <p:extLst>
      <p:ext uri="{BB962C8B-B14F-4D97-AF65-F5344CB8AC3E}">
        <p14:creationId xmlns:p14="http://schemas.microsoft.com/office/powerpoint/2010/main" val="11014390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5E6BC2-C7B3-4CB7-A28D-888568949F28}"/>
              </a:ext>
            </a:extLst>
          </p:cNvPr>
          <p:cNvSpPr>
            <a:spLocks noGrp="1"/>
          </p:cNvSpPr>
          <p:nvPr>
            <p:ph type="title"/>
          </p:nvPr>
        </p:nvSpPr>
        <p:spPr/>
        <p:txBody>
          <a:bodyPr/>
          <a:lstStyle/>
          <a:p>
            <a:r>
              <a:rPr lang="en-US" altLang="en-US" dirty="0"/>
              <a:t>What’s my part?</a:t>
            </a:r>
            <a:endParaRPr lang="en-US" dirty="0"/>
          </a:p>
        </p:txBody>
      </p:sp>
      <p:sp>
        <p:nvSpPr>
          <p:cNvPr id="3" name="Content Placeholder 2">
            <a:extLst>
              <a:ext uri="{FF2B5EF4-FFF2-40B4-BE49-F238E27FC236}">
                <a16:creationId xmlns:a16="http://schemas.microsoft.com/office/drawing/2014/main" xmlns="" id="{3B280482-CC63-4049-8FD1-36699B2AB82A}"/>
              </a:ext>
            </a:extLst>
          </p:cNvPr>
          <p:cNvSpPr>
            <a:spLocks noGrp="1"/>
          </p:cNvSpPr>
          <p:nvPr>
            <p:ph idx="1"/>
          </p:nvPr>
        </p:nvSpPr>
        <p:spPr/>
        <p:txBody>
          <a:bodyPr>
            <a:normAutofit/>
          </a:bodyPr>
          <a:lstStyle/>
          <a:p>
            <a:r>
              <a:rPr lang="en-US" altLang="en-US" sz="3600" dirty="0"/>
              <a:t>#2 The seed in the rocky soil</a:t>
            </a:r>
          </a:p>
          <a:p>
            <a:pPr lvl="1"/>
            <a:r>
              <a:rPr lang="en-US" altLang="en-US" sz="3200" dirty="0"/>
              <a:t> There is a flash of spiritual understanding</a:t>
            </a:r>
          </a:p>
          <a:p>
            <a:pPr lvl="2"/>
            <a:r>
              <a:rPr lang="en-US" altLang="en-US" sz="2800" dirty="0"/>
              <a:t>Excitement for the things of God</a:t>
            </a:r>
          </a:p>
          <a:p>
            <a:pPr lvl="2"/>
            <a:r>
              <a:rPr lang="en-US" altLang="en-US" sz="2800" dirty="0"/>
              <a:t>But it is a shallow interest</a:t>
            </a:r>
          </a:p>
          <a:p>
            <a:pPr lvl="2"/>
            <a:r>
              <a:rPr lang="en-US" altLang="en-US" sz="2800" dirty="0"/>
              <a:t>When trials come faith is lost</a:t>
            </a:r>
          </a:p>
          <a:p>
            <a:pPr lvl="2"/>
            <a:r>
              <a:rPr lang="en-US" altLang="en-US" sz="2800" dirty="0"/>
              <a:t>They never learn that the joy of knowing God comes from serving others</a:t>
            </a:r>
          </a:p>
        </p:txBody>
      </p:sp>
      <p:sp>
        <p:nvSpPr>
          <p:cNvPr id="5" name="TextBox 4">
            <a:extLst>
              <a:ext uri="{FF2B5EF4-FFF2-40B4-BE49-F238E27FC236}">
                <a16:creationId xmlns:a16="http://schemas.microsoft.com/office/drawing/2014/main" xmlns="" id="{EF546A04-01AE-44EB-8417-6F86D2E8E6B8}"/>
              </a:ext>
            </a:extLst>
          </p:cNvPr>
          <p:cNvSpPr txBox="1"/>
          <p:nvPr/>
        </p:nvSpPr>
        <p:spPr>
          <a:xfrm>
            <a:off x="478903" y="5260976"/>
            <a:ext cx="11396721" cy="954107"/>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r>
              <a:rPr lang="en-US" sz="2800" b="1" dirty="0">
                <a:effectLst/>
              </a:rPr>
              <a:t>John 4:34 (NASB95) — </a:t>
            </a:r>
            <a:r>
              <a:rPr lang="en-US" sz="2800" b="1" u="none" strike="noStrike" dirty="0">
                <a:effectLst/>
              </a:rPr>
              <a:t>34</a:t>
            </a:r>
            <a:r>
              <a:rPr lang="en-US" sz="2800" u="none" strike="noStrike" dirty="0">
                <a:effectLst/>
              </a:rPr>
              <a:t> </a:t>
            </a:r>
            <a:r>
              <a:rPr lang="en-US" sz="2800" dirty="0"/>
              <a:t>Jesus said to them, “My food is to do the will of Him who sent Me and to accomplish His work. </a:t>
            </a:r>
          </a:p>
        </p:txBody>
      </p:sp>
    </p:spTree>
    <p:extLst>
      <p:ext uri="{BB962C8B-B14F-4D97-AF65-F5344CB8AC3E}">
        <p14:creationId xmlns:p14="http://schemas.microsoft.com/office/powerpoint/2010/main" val="26701819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5E6BC2-C7B3-4CB7-A28D-888568949F28}"/>
              </a:ext>
            </a:extLst>
          </p:cNvPr>
          <p:cNvSpPr>
            <a:spLocks noGrp="1"/>
          </p:cNvSpPr>
          <p:nvPr>
            <p:ph type="title"/>
          </p:nvPr>
        </p:nvSpPr>
        <p:spPr/>
        <p:txBody>
          <a:bodyPr/>
          <a:lstStyle/>
          <a:p>
            <a:r>
              <a:rPr lang="en-US" altLang="en-US" dirty="0"/>
              <a:t>What’s my part?</a:t>
            </a:r>
            <a:endParaRPr lang="en-US" dirty="0"/>
          </a:p>
        </p:txBody>
      </p:sp>
      <p:sp>
        <p:nvSpPr>
          <p:cNvPr id="3" name="Content Placeholder 2">
            <a:extLst>
              <a:ext uri="{FF2B5EF4-FFF2-40B4-BE49-F238E27FC236}">
                <a16:creationId xmlns:a16="http://schemas.microsoft.com/office/drawing/2014/main" xmlns="" id="{3B280482-CC63-4049-8FD1-36699B2AB82A}"/>
              </a:ext>
            </a:extLst>
          </p:cNvPr>
          <p:cNvSpPr>
            <a:spLocks noGrp="1"/>
          </p:cNvSpPr>
          <p:nvPr>
            <p:ph idx="1"/>
          </p:nvPr>
        </p:nvSpPr>
        <p:spPr/>
        <p:txBody>
          <a:bodyPr>
            <a:normAutofit/>
          </a:bodyPr>
          <a:lstStyle/>
          <a:p>
            <a:pPr>
              <a:buFont typeface="Arial" charset="0"/>
              <a:buNone/>
              <a:defRPr/>
            </a:pPr>
            <a:r>
              <a:rPr lang="en-US" sz="3600" b="1" dirty="0"/>
              <a:t>22</a:t>
            </a:r>
            <a:r>
              <a:rPr lang="en-US" sz="3600" dirty="0"/>
              <a:t> “And the one on whom seed was planted among the thorns, this is the man who hears the word, and the worry of the world and the deceitfulness of wealth choke the word, and it becomes unfruitful. </a:t>
            </a:r>
            <a:endParaRPr lang="en-US" sz="2000" dirty="0"/>
          </a:p>
        </p:txBody>
      </p:sp>
    </p:spTree>
    <p:extLst>
      <p:ext uri="{BB962C8B-B14F-4D97-AF65-F5344CB8AC3E}">
        <p14:creationId xmlns:p14="http://schemas.microsoft.com/office/powerpoint/2010/main" val="29687908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5E6BC2-C7B3-4CB7-A28D-888568949F28}"/>
              </a:ext>
            </a:extLst>
          </p:cNvPr>
          <p:cNvSpPr>
            <a:spLocks noGrp="1"/>
          </p:cNvSpPr>
          <p:nvPr>
            <p:ph type="title"/>
          </p:nvPr>
        </p:nvSpPr>
        <p:spPr/>
        <p:txBody>
          <a:bodyPr/>
          <a:lstStyle/>
          <a:p>
            <a:r>
              <a:rPr lang="en-US" altLang="en-US" dirty="0"/>
              <a:t>What’s my part?</a:t>
            </a:r>
            <a:endParaRPr lang="en-US" dirty="0"/>
          </a:p>
        </p:txBody>
      </p:sp>
      <p:sp>
        <p:nvSpPr>
          <p:cNvPr id="3" name="Content Placeholder 2">
            <a:extLst>
              <a:ext uri="{FF2B5EF4-FFF2-40B4-BE49-F238E27FC236}">
                <a16:creationId xmlns:a16="http://schemas.microsoft.com/office/drawing/2014/main" xmlns="" id="{3B280482-CC63-4049-8FD1-36699B2AB82A}"/>
              </a:ext>
            </a:extLst>
          </p:cNvPr>
          <p:cNvSpPr>
            <a:spLocks noGrp="1"/>
          </p:cNvSpPr>
          <p:nvPr>
            <p:ph idx="1"/>
          </p:nvPr>
        </p:nvSpPr>
        <p:spPr/>
        <p:txBody>
          <a:bodyPr>
            <a:normAutofit fontScale="92500" lnSpcReduction="20000"/>
          </a:bodyPr>
          <a:lstStyle/>
          <a:p>
            <a:r>
              <a:rPr lang="en-US" altLang="en-US" sz="4000" dirty="0"/>
              <a:t>#3 The seed planted among the thorns</a:t>
            </a:r>
          </a:p>
          <a:p>
            <a:pPr lvl="1"/>
            <a:r>
              <a:rPr lang="en-US" altLang="en-US" sz="3600" dirty="0"/>
              <a:t>This person may never reject the word outright</a:t>
            </a:r>
          </a:p>
          <a:p>
            <a:pPr lvl="2"/>
            <a:r>
              <a:rPr lang="en-US" altLang="en-US" sz="3600" dirty="0"/>
              <a:t>They are just unfruitful</a:t>
            </a:r>
          </a:p>
          <a:p>
            <a:pPr lvl="2"/>
            <a:r>
              <a:rPr lang="en-US" altLang="en-US" sz="3600" dirty="0"/>
              <a:t>Go to church, read the word, but it has little or no effect (unfruitful)</a:t>
            </a:r>
          </a:p>
          <a:p>
            <a:pPr lvl="2"/>
            <a:r>
              <a:rPr lang="en-US" altLang="en-US" sz="3600" dirty="0"/>
              <a:t>They aren’t willing to prioritize their spiritual lives</a:t>
            </a:r>
          </a:p>
          <a:p>
            <a:pPr lvl="3"/>
            <a:r>
              <a:rPr lang="en-US" altLang="en-US" sz="3400" dirty="0"/>
              <a:t>Social media</a:t>
            </a:r>
          </a:p>
          <a:p>
            <a:pPr lvl="3"/>
            <a:r>
              <a:rPr lang="en-US" altLang="en-US" sz="3400" dirty="0"/>
              <a:t>Followers on your twitch stream</a:t>
            </a:r>
          </a:p>
          <a:p>
            <a:pPr lvl="3"/>
            <a:r>
              <a:rPr lang="en-US" altLang="en-US" sz="3400" dirty="0"/>
              <a:t>Time at the gym</a:t>
            </a:r>
          </a:p>
          <a:p>
            <a:pPr lvl="3"/>
            <a:r>
              <a:rPr lang="en-US" altLang="en-US" sz="3400" dirty="0"/>
              <a:t>Keeping up with all your shows</a:t>
            </a:r>
          </a:p>
          <a:p>
            <a:pPr lvl="2"/>
            <a:endParaRPr lang="en-US" altLang="en-US" sz="2800" dirty="0"/>
          </a:p>
        </p:txBody>
      </p:sp>
    </p:spTree>
    <p:extLst>
      <p:ext uri="{BB962C8B-B14F-4D97-AF65-F5344CB8AC3E}">
        <p14:creationId xmlns:p14="http://schemas.microsoft.com/office/powerpoint/2010/main" val="32272540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5E6BC2-C7B3-4CB7-A28D-888568949F28}"/>
              </a:ext>
            </a:extLst>
          </p:cNvPr>
          <p:cNvSpPr>
            <a:spLocks noGrp="1"/>
          </p:cNvSpPr>
          <p:nvPr>
            <p:ph type="title"/>
          </p:nvPr>
        </p:nvSpPr>
        <p:spPr/>
        <p:txBody>
          <a:bodyPr/>
          <a:lstStyle/>
          <a:p>
            <a:r>
              <a:rPr lang="en-US" altLang="en-US" dirty="0"/>
              <a:t>What’s my part?</a:t>
            </a:r>
            <a:endParaRPr lang="en-US" dirty="0"/>
          </a:p>
        </p:txBody>
      </p:sp>
      <p:sp>
        <p:nvSpPr>
          <p:cNvPr id="3" name="Content Placeholder 2">
            <a:extLst>
              <a:ext uri="{FF2B5EF4-FFF2-40B4-BE49-F238E27FC236}">
                <a16:creationId xmlns:a16="http://schemas.microsoft.com/office/drawing/2014/main" xmlns="" id="{3B280482-CC63-4049-8FD1-36699B2AB82A}"/>
              </a:ext>
            </a:extLst>
          </p:cNvPr>
          <p:cNvSpPr>
            <a:spLocks noGrp="1"/>
          </p:cNvSpPr>
          <p:nvPr>
            <p:ph idx="1"/>
          </p:nvPr>
        </p:nvSpPr>
        <p:spPr/>
        <p:txBody>
          <a:bodyPr>
            <a:normAutofit fontScale="92500" lnSpcReduction="20000"/>
          </a:bodyPr>
          <a:lstStyle/>
          <a:p>
            <a:r>
              <a:rPr lang="en-US" altLang="en-US" sz="4000" dirty="0"/>
              <a:t>#3 The seed planted among the thorns</a:t>
            </a:r>
          </a:p>
          <a:p>
            <a:pPr lvl="1"/>
            <a:r>
              <a:rPr lang="en-US" altLang="en-US" sz="3600" dirty="0"/>
              <a:t>This person may never reject the word outright</a:t>
            </a:r>
          </a:p>
          <a:p>
            <a:pPr lvl="2"/>
            <a:r>
              <a:rPr lang="en-US" altLang="en-US" sz="3600" dirty="0"/>
              <a:t>They are just unfruitful</a:t>
            </a:r>
          </a:p>
          <a:p>
            <a:pPr lvl="2"/>
            <a:r>
              <a:rPr lang="en-US" altLang="en-US" sz="3600" dirty="0"/>
              <a:t>Go to church, read the word, but it has little or no effect (unfruitful)</a:t>
            </a:r>
          </a:p>
          <a:p>
            <a:pPr lvl="2"/>
            <a:r>
              <a:rPr lang="en-US" altLang="en-US" sz="3600" dirty="0"/>
              <a:t>They aren’t willing to prioritize their spiritual lives</a:t>
            </a:r>
          </a:p>
          <a:p>
            <a:pPr lvl="3"/>
            <a:r>
              <a:rPr lang="en-US" altLang="en-US" sz="3400" dirty="0"/>
              <a:t>Social media</a:t>
            </a:r>
          </a:p>
          <a:p>
            <a:pPr lvl="3"/>
            <a:r>
              <a:rPr lang="en-US" altLang="en-US" sz="3400" dirty="0"/>
              <a:t>Followers on your twitch stream</a:t>
            </a:r>
          </a:p>
          <a:p>
            <a:pPr lvl="3"/>
            <a:r>
              <a:rPr lang="en-US" altLang="en-US" sz="3400" dirty="0"/>
              <a:t>Time at the gym</a:t>
            </a:r>
          </a:p>
          <a:p>
            <a:pPr lvl="3"/>
            <a:r>
              <a:rPr lang="en-US" altLang="en-US" sz="3400" dirty="0"/>
              <a:t>Keeping up with all your shows</a:t>
            </a:r>
          </a:p>
          <a:p>
            <a:pPr lvl="2"/>
            <a:endParaRPr lang="en-US" altLang="en-US" sz="2800" dirty="0"/>
          </a:p>
        </p:txBody>
      </p:sp>
      <p:sp>
        <p:nvSpPr>
          <p:cNvPr id="4" name="TextBox 3">
            <a:extLst>
              <a:ext uri="{FF2B5EF4-FFF2-40B4-BE49-F238E27FC236}">
                <a16:creationId xmlns:a16="http://schemas.microsoft.com/office/drawing/2014/main" xmlns="" id="{275C43DF-1B24-4029-9B7A-72CEA0CEF495}"/>
              </a:ext>
            </a:extLst>
          </p:cNvPr>
          <p:cNvSpPr txBox="1"/>
          <p:nvPr/>
        </p:nvSpPr>
        <p:spPr>
          <a:xfrm>
            <a:off x="1093523" y="1649448"/>
            <a:ext cx="8975558" cy="2308324"/>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a:defRPr/>
            </a:pPr>
            <a:r>
              <a:rPr lang="en-US" sz="3600" dirty="0"/>
              <a:t>The world system is set up to offer an enticing alternative</a:t>
            </a:r>
          </a:p>
          <a:p>
            <a:pPr lvl="1">
              <a:defRPr/>
            </a:pPr>
            <a:r>
              <a:rPr lang="en-US" sz="3600" dirty="0"/>
              <a:t>-Comfort, prestige, power, control</a:t>
            </a:r>
          </a:p>
          <a:p>
            <a:pPr lvl="1">
              <a:defRPr/>
            </a:pPr>
            <a:r>
              <a:rPr lang="en-US" sz="3600" dirty="0"/>
              <a:t>-Chasing the carrot</a:t>
            </a:r>
          </a:p>
        </p:txBody>
      </p:sp>
    </p:spTree>
    <p:extLst>
      <p:ext uri="{BB962C8B-B14F-4D97-AF65-F5344CB8AC3E}">
        <p14:creationId xmlns:p14="http://schemas.microsoft.com/office/powerpoint/2010/main" val="770087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5E6BC2-C7B3-4CB7-A28D-888568949F28}"/>
              </a:ext>
            </a:extLst>
          </p:cNvPr>
          <p:cNvSpPr>
            <a:spLocks noGrp="1"/>
          </p:cNvSpPr>
          <p:nvPr>
            <p:ph type="title"/>
          </p:nvPr>
        </p:nvSpPr>
        <p:spPr/>
        <p:txBody>
          <a:bodyPr/>
          <a:lstStyle/>
          <a:p>
            <a:r>
              <a:rPr lang="en-US" altLang="en-US" dirty="0"/>
              <a:t>What’s my part?</a:t>
            </a:r>
            <a:endParaRPr lang="en-US" dirty="0"/>
          </a:p>
        </p:txBody>
      </p:sp>
      <p:sp>
        <p:nvSpPr>
          <p:cNvPr id="3" name="Content Placeholder 2">
            <a:extLst>
              <a:ext uri="{FF2B5EF4-FFF2-40B4-BE49-F238E27FC236}">
                <a16:creationId xmlns:a16="http://schemas.microsoft.com/office/drawing/2014/main" xmlns="" id="{3B280482-CC63-4049-8FD1-36699B2AB82A}"/>
              </a:ext>
            </a:extLst>
          </p:cNvPr>
          <p:cNvSpPr>
            <a:spLocks noGrp="1"/>
          </p:cNvSpPr>
          <p:nvPr>
            <p:ph idx="1"/>
          </p:nvPr>
        </p:nvSpPr>
        <p:spPr/>
        <p:txBody>
          <a:bodyPr>
            <a:normAutofit/>
          </a:bodyPr>
          <a:lstStyle/>
          <a:p>
            <a:pPr>
              <a:buFont typeface="Arial" charset="0"/>
              <a:buNone/>
              <a:defRPr/>
            </a:pPr>
            <a:r>
              <a:rPr lang="en-US" sz="3600" b="1" dirty="0"/>
              <a:t>23</a:t>
            </a:r>
            <a:r>
              <a:rPr lang="en-US" sz="3600" dirty="0"/>
              <a:t>  “And the one on whom seed was planted on the good soil, this is the man who hears the word and understands it; who indeed bears fruit and brings forth, some a hundredfold, some sixty, and some </a:t>
            </a:r>
            <a:r>
              <a:rPr lang="en-US" sz="3200" dirty="0"/>
              <a:t>thirty.</a:t>
            </a:r>
            <a:endParaRPr lang="en-US" sz="2000" dirty="0"/>
          </a:p>
        </p:txBody>
      </p:sp>
    </p:spTree>
    <p:extLst>
      <p:ext uri="{BB962C8B-B14F-4D97-AF65-F5344CB8AC3E}">
        <p14:creationId xmlns:p14="http://schemas.microsoft.com/office/powerpoint/2010/main" val="28505137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5E6BC2-C7B3-4CB7-A28D-888568949F28}"/>
              </a:ext>
            </a:extLst>
          </p:cNvPr>
          <p:cNvSpPr>
            <a:spLocks noGrp="1"/>
          </p:cNvSpPr>
          <p:nvPr>
            <p:ph type="title"/>
          </p:nvPr>
        </p:nvSpPr>
        <p:spPr/>
        <p:txBody>
          <a:bodyPr/>
          <a:lstStyle/>
          <a:p>
            <a:r>
              <a:rPr lang="en-US" altLang="en-US" dirty="0"/>
              <a:t>What’s my part?</a:t>
            </a:r>
            <a:endParaRPr lang="en-US" dirty="0"/>
          </a:p>
        </p:txBody>
      </p:sp>
      <p:sp>
        <p:nvSpPr>
          <p:cNvPr id="3" name="Content Placeholder 2">
            <a:extLst>
              <a:ext uri="{FF2B5EF4-FFF2-40B4-BE49-F238E27FC236}">
                <a16:creationId xmlns:a16="http://schemas.microsoft.com/office/drawing/2014/main" xmlns="" id="{3B280482-CC63-4049-8FD1-36699B2AB82A}"/>
              </a:ext>
            </a:extLst>
          </p:cNvPr>
          <p:cNvSpPr>
            <a:spLocks noGrp="1"/>
          </p:cNvSpPr>
          <p:nvPr>
            <p:ph idx="1"/>
          </p:nvPr>
        </p:nvSpPr>
        <p:spPr/>
        <p:txBody>
          <a:bodyPr>
            <a:normAutofit/>
          </a:bodyPr>
          <a:lstStyle/>
          <a:p>
            <a:r>
              <a:rPr lang="en-US" altLang="en-US" sz="3600" dirty="0"/>
              <a:t>#4 The good soil</a:t>
            </a:r>
          </a:p>
          <a:p>
            <a:pPr lvl="1"/>
            <a:r>
              <a:rPr lang="en-US" altLang="en-US" sz="3200" dirty="0"/>
              <a:t>Hears the word</a:t>
            </a:r>
          </a:p>
          <a:p>
            <a:pPr lvl="1"/>
            <a:r>
              <a:rPr lang="en-US" altLang="en-US" sz="3200" dirty="0"/>
              <a:t>Takes the time to understand the word</a:t>
            </a:r>
          </a:p>
          <a:p>
            <a:pPr lvl="1"/>
            <a:r>
              <a:rPr lang="en-US" altLang="en-US" sz="3200" dirty="0"/>
              <a:t>Puts it in action</a:t>
            </a:r>
          </a:p>
          <a:p>
            <a:pPr lvl="1"/>
            <a:r>
              <a:rPr lang="en-US" altLang="en-US" sz="3200" dirty="0"/>
              <a:t>It has a real impact on the way they live</a:t>
            </a:r>
          </a:p>
          <a:p>
            <a:pPr lvl="2"/>
            <a:r>
              <a:rPr lang="en-US" altLang="en-US" sz="2800" dirty="0"/>
              <a:t>Bares MUCH fruit</a:t>
            </a:r>
          </a:p>
        </p:txBody>
      </p:sp>
    </p:spTree>
    <p:extLst>
      <p:ext uri="{BB962C8B-B14F-4D97-AF65-F5344CB8AC3E}">
        <p14:creationId xmlns:p14="http://schemas.microsoft.com/office/powerpoint/2010/main" val="36829313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5E6BC2-C7B3-4CB7-A28D-888568949F28}"/>
              </a:ext>
            </a:extLst>
          </p:cNvPr>
          <p:cNvSpPr>
            <a:spLocks noGrp="1"/>
          </p:cNvSpPr>
          <p:nvPr>
            <p:ph type="title"/>
          </p:nvPr>
        </p:nvSpPr>
        <p:spPr/>
        <p:txBody>
          <a:bodyPr/>
          <a:lstStyle/>
          <a:p>
            <a:r>
              <a:rPr lang="en-US" altLang="en-US" dirty="0"/>
              <a:t>What kind of soil am I?</a:t>
            </a:r>
            <a:endParaRPr lang="en-US" dirty="0"/>
          </a:p>
        </p:txBody>
      </p:sp>
      <p:sp>
        <p:nvSpPr>
          <p:cNvPr id="3" name="Content Placeholder 2">
            <a:extLst>
              <a:ext uri="{FF2B5EF4-FFF2-40B4-BE49-F238E27FC236}">
                <a16:creationId xmlns:a16="http://schemas.microsoft.com/office/drawing/2014/main" xmlns="" id="{3B280482-CC63-4049-8FD1-36699B2AB82A}"/>
              </a:ext>
            </a:extLst>
          </p:cNvPr>
          <p:cNvSpPr>
            <a:spLocks noGrp="1"/>
          </p:cNvSpPr>
          <p:nvPr>
            <p:ph idx="1"/>
          </p:nvPr>
        </p:nvSpPr>
        <p:spPr/>
        <p:txBody>
          <a:bodyPr>
            <a:normAutofit/>
          </a:bodyPr>
          <a:lstStyle/>
          <a:p>
            <a:r>
              <a:rPr lang="en-US" altLang="en-US" sz="3600" dirty="0"/>
              <a:t>That is completely under your control</a:t>
            </a:r>
          </a:p>
          <a:p>
            <a:pPr lvl="1"/>
            <a:r>
              <a:rPr lang="en-US" altLang="en-US" dirty="0"/>
              <a:t>My experience (being different types of soil)</a:t>
            </a:r>
          </a:p>
        </p:txBody>
      </p:sp>
    </p:spTree>
    <p:extLst>
      <p:ext uri="{BB962C8B-B14F-4D97-AF65-F5344CB8AC3E}">
        <p14:creationId xmlns:p14="http://schemas.microsoft.com/office/powerpoint/2010/main" val="5802318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5E6BC2-C7B3-4CB7-A28D-888568949F28}"/>
              </a:ext>
            </a:extLst>
          </p:cNvPr>
          <p:cNvSpPr>
            <a:spLocks noGrp="1"/>
          </p:cNvSpPr>
          <p:nvPr>
            <p:ph type="title"/>
          </p:nvPr>
        </p:nvSpPr>
        <p:spPr/>
        <p:txBody>
          <a:bodyPr/>
          <a:lstStyle/>
          <a:p>
            <a:r>
              <a:rPr lang="en-US" altLang="en-US" dirty="0"/>
              <a:t>What kind of soil am I?</a:t>
            </a:r>
            <a:endParaRPr lang="en-US" dirty="0"/>
          </a:p>
        </p:txBody>
      </p:sp>
      <p:sp>
        <p:nvSpPr>
          <p:cNvPr id="3" name="Content Placeholder 2">
            <a:extLst>
              <a:ext uri="{FF2B5EF4-FFF2-40B4-BE49-F238E27FC236}">
                <a16:creationId xmlns:a16="http://schemas.microsoft.com/office/drawing/2014/main" xmlns="" id="{3B280482-CC63-4049-8FD1-36699B2AB82A}"/>
              </a:ext>
            </a:extLst>
          </p:cNvPr>
          <p:cNvSpPr>
            <a:spLocks noGrp="1"/>
          </p:cNvSpPr>
          <p:nvPr>
            <p:ph idx="1"/>
          </p:nvPr>
        </p:nvSpPr>
        <p:spPr/>
        <p:txBody>
          <a:bodyPr>
            <a:normAutofit/>
          </a:bodyPr>
          <a:lstStyle/>
          <a:p>
            <a:r>
              <a:rPr lang="en-US" altLang="en-US" sz="3600" dirty="0"/>
              <a:t>That is completely under your control</a:t>
            </a:r>
          </a:p>
          <a:p>
            <a:pPr lvl="1"/>
            <a:r>
              <a:rPr lang="en-US" altLang="en-US" dirty="0"/>
              <a:t>If you’re not a Christian, what will you do with the word you’re hearing?</a:t>
            </a:r>
          </a:p>
          <a:p>
            <a:pPr lvl="2"/>
            <a:r>
              <a:rPr lang="en-US" altLang="en-US" sz="3600" dirty="0"/>
              <a:t>Receive it?</a:t>
            </a:r>
          </a:p>
          <a:p>
            <a:pPr lvl="2"/>
            <a:r>
              <a:rPr lang="en-US" altLang="en-US" sz="3600" dirty="0"/>
              <a:t>Investigate it further?</a:t>
            </a:r>
          </a:p>
          <a:p>
            <a:pPr lvl="2"/>
            <a:r>
              <a:rPr lang="en-US" altLang="en-US" sz="3600" dirty="0"/>
              <a:t>Put it off until later?</a:t>
            </a:r>
          </a:p>
          <a:p>
            <a:pPr lvl="2"/>
            <a:r>
              <a:rPr lang="en-US" altLang="en-US" sz="3600" dirty="0"/>
              <a:t>Dismiss it without investigation?</a:t>
            </a:r>
          </a:p>
        </p:txBody>
      </p:sp>
    </p:spTree>
    <p:extLst>
      <p:ext uri="{BB962C8B-B14F-4D97-AF65-F5344CB8AC3E}">
        <p14:creationId xmlns:p14="http://schemas.microsoft.com/office/powerpoint/2010/main" val="2767904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5E6BC2-C7B3-4CB7-A28D-888568949F28}"/>
              </a:ext>
            </a:extLst>
          </p:cNvPr>
          <p:cNvSpPr>
            <a:spLocks noGrp="1"/>
          </p:cNvSpPr>
          <p:nvPr>
            <p:ph type="title"/>
          </p:nvPr>
        </p:nvSpPr>
        <p:spPr/>
        <p:txBody>
          <a:bodyPr/>
          <a:lstStyle/>
          <a:p>
            <a:r>
              <a:rPr lang="en-US" altLang="en-US" dirty="0"/>
              <a:t>What kind of soil am I?</a:t>
            </a:r>
            <a:endParaRPr lang="en-US" dirty="0"/>
          </a:p>
        </p:txBody>
      </p:sp>
      <p:sp>
        <p:nvSpPr>
          <p:cNvPr id="3" name="Content Placeholder 2">
            <a:extLst>
              <a:ext uri="{FF2B5EF4-FFF2-40B4-BE49-F238E27FC236}">
                <a16:creationId xmlns:a16="http://schemas.microsoft.com/office/drawing/2014/main" xmlns="" id="{3B280482-CC63-4049-8FD1-36699B2AB82A}"/>
              </a:ext>
            </a:extLst>
          </p:cNvPr>
          <p:cNvSpPr>
            <a:spLocks noGrp="1"/>
          </p:cNvSpPr>
          <p:nvPr>
            <p:ph idx="1"/>
          </p:nvPr>
        </p:nvSpPr>
        <p:spPr/>
        <p:txBody>
          <a:bodyPr>
            <a:normAutofit/>
          </a:bodyPr>
          <a:lstStyle/>
          <a:p>
            <a:r>
              <a:rPr lang="en-US" altLang="en-US" sz="4400" dirty="0"/>
              <a:t>How can I tell if I’m good soil?</a:t>
            </a:r>
          </a:p>
          <a:p>
            <a:endParaRPr lang="en-US" altLang="en-US" sz="4400" dirty="0"/>
          </a:p>
          <a:p>
            <a:pPr>
              <a:buFont typeface="Arial" panose="020B0604020202020204" pitchFamily="34" charset="0"/>
              <a:buNone/>
            </a:pPr>
            <a:r>
              <a:rPr lang="en-US" altLang="en-US" sz="3600" dirty="0"/>
              <a:t>Matt 13:23…this is the man who hears the word and understands it; who indeed bears fruit</a:t>
            </a:r>
          </a:p>
        </p:txBody>
      </p:sp>
    </p:spTree>
    <p:extLst>
      <p:ext uri="{BB962C8B-B14F-4D97-AF65-F5344CB8AC3E}">
        <p14:creationId xmlns:p14="http://schemas.microsoft.com/office/powerpoint/2010/main" val="31340030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5E6BC2-C7B3-4CB7-A28D-888568949F28}"/>
              </a:ext>
            </a:extLst>
          </p:cNvPr>
          <p:cNvSpPr>
            <a:spLocks noGrp="1"/>
          </p:cNvSpPr>
          <p:nvPr>
            <p:ph type="title"/>
          </p:nvPr>
        </p:nvSpPr>
        <p:spPr/>
        <p:txBody>
          <a:bodyPr/>
          <a:lstStyle/>
          <a:p>
            <a:r>
              <a:rPr lang="en-US" altLang="en-US" dirty="0"/>
              <a:t>What kind of soil am I?</a:t>
            </a:r>
            <a:endParaRPr lang="en-US" dirty="0"/>
          </a:p>
        </p:txBody>
      </p:sp>
      <p:sp>
        <p:nvSpPr>
          <p:cNvPr id="3" name="Content Placeholder 2">
            <a:extLst>
              <a:ext uri="{FF2B5EF4-FFF2-40B4-BE49-F238E27FC236}">
                <a16:creationId xmlns:a16="http://schemas.microsoft.com/office/drawing/2014/main" xmlns="" id="{3B280482-CC63-4049-8FD1-36699B2AB82A}"/>
              </a:ext>
            </a:extLst>
          </p:cNvPr>
          <p:cNvSpPr>
            <a:spLocks noGrp="1"/>
          </p:cNvSpPr>
          <p:nvPr>
            <p:ph idx="1"/>
          </p:nvPr>
        </p:nvSpPr>
        <p:spPr/>
        <p:txBody>
          <a:bodyPr>
            <a:normAutofit/>
          </a:bodyPr>
          <a:lstStyle/>
          <a:p>
            <a:r>
              <a:rPr lang="en-US" altLang="en-US" sz="4400" dirty="0"/>
              <a:t>How can I tell if I’m good soil?</a:t>
            </a:r>
          </a:p>
          <a:p>
            <a:endParaRPr lang="en-US" altLang="en-US" sz="4400" dirty="0"/>
          </a:p>
          <a:p>
            <a:pPr>
              <a:buFont typeface="Arial" panose="020B0604020202020204" pitchFamily="34" charset="0"/>
              <a:buNone/>
            </a:pPr>
            <a:r>
              <a:rPr lang="en-US" altLang="en-US" sz="3600" dirty="0"/>
              <a:t>Matt 13:23…this is the man who hears the word and understands it; who indeed bears fruit</a:t>
            </a:r>
          </a:p>
        </p:txBody>
      </p:sp>
      <p:sp>
        <p:nvSpPr>
          <p:cNvPr id="4" name="TextBox 3">
            <a:extLst>
              <a:ext uri="{FF2B5EF4-FFF2-40B4-BE49-F238E27FC236}">
                <a16:creationId xmlns:a16="http://schemas.microsoft.com/office/drawing/2014/main" xmlns="" id="{D3103DDC-1790-4150-835D-B2D146E992CE}"/>
              </a:ext>
            </a:extLst>
          </p:cNvPr>
          <p:cNvSpPr txBox="1"/>
          <p:nvPr/>
        </p:nvSpPr>
        <p:spPr>
          <a:xfrm>
            <a:off x="945266" y="4809281"/>
            <a:ext cx="6086354" cy="769441"/>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a:defRPr/>
            </a:pPr>
            <a:r>
              <a:rPr lang="en-US" sz="4400" dirty="0"/>
              <a:t>What qualifies as fruit?</a:t>
            </a:r>
          </a:p>
        </p:txBody>
      </p:sp>
    </p:spTree>
    <p:extLst>
      <p:ext uri="{BB962C8B-B14F-4D97-AF65-F5344CB8AC3E}">
        <p14:creationId xmlns:p14="http://schemas.microsoft.com/office/powerpoint/2010/main" val="21592697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xmlns="" id="{8B3BF0EE-D017-4EAF-8732-294322BE0DE7}"/>
              </a:ext>
            </a:extLst>
          </p:cNvPr>
          <p:cNvSpPr>
            <a:spLocks noGrp="1"/>
          </p:cNvSpPr>
          <p:nvPr>
            <p:ph type="title"/>
          </p:nvPr>
        </p:nvSpPr>
        <p:spPr>
          <a:xfrm>
            <a:off x="272143" y="136525"/>
            <a:ext cx="11506200" cy="1325563"/>
          </a:xfrm>
        </p:spPr>
        <p:txBody>
          <a:bodyPr/>
          <a:lstStyle/>
          <a:p>
            <a:r>
              <a:rPr lang="en-US" altLang="en-US" dirty="0"/>
              <a:t>Context</a:t>
            </a:r>
            <a:endParaRPr lang="en-US" dirty="0"/>
          </a:p>
        </p:txBody>
      </p:sp>
      <p:sp>
        <p:nvSpPr>
          <p:cNvPr id="10" name="Content Placeholder 2">
            <a:extLst>
              <a:ext uri="{FF2B5EF4-FFF2-40B4-BE49-F238E27FC236}">
                <a16:creationId xmlns:a16="http://schemas.microsoft.com/office/drawing/2014/main" xmlns="" id="{AEEED31D-A65F-4D0B-9B96-834A7AB6F191}"/>
              </a:ext>
            </a:extLst>
          </p:cNvPr>
          <p:cNvSpPr>
            <a:spLocks noGrp="1"/>
          </p:cNvSpPr>
          <p:nvPr>
            <p:ph idx="1"/>
          </p:nvPr>
        </p:nvSpPr>
        <p:spPr>
          <a:xfrm>
            <a:off x="272143" y="1597024"/>
            <a:ext cx="11506200" cy="4945289"/>
          </a:xfrm>
        </p:spPr>
        <p:txBody>
          <a:bodyPr/>
          <a:lstStyle/>
          <a:p>
            <a:pPr eaLnBrk="1" hangingPunct="1"/>
            <a:r>
              <a:rPr lang="en-US" altLang="en-US" dirty="0"/>
              <a:t>Matthew 11 –a call to God’s rest</a:t>
            </a:r>
          </a:p>
          <a:p>
            <a:pPr eaLnBrk="1" hangingPunct="1"/>
            <a:r>
              <a:rPr lang="en-US" altLang="en-US" dirty="0"/>
              <a:t>Matthew 12- Jesus takes on religion</a:t>
            </a:r>
          </a:p>
          <a:p>
            <a:pPr eaLnBrk="1" hangingPunct="1"/>
            <a:r>
              <a:rPr lang="en-US" altLang="en-US" dirty="0"/>
              <a:t>Matt 13- The Parable of the soils</a:t>
            </a:r>
          </a:p>
          <a:p>
            <a:pPr marL="0" indent="0">
              <a:buNone/>
            </a:pPr>
            <a:endParaRPr lang="en-US" dirty="0"/>
          </a:p>
        </p:txBody>
      </p:sp>
    </p:spTree>
    <p:extLst>
      <p:ext uri="{BB962C8B-B14F-4D97-AF65-F5344CB8AC3E}">
        <p14:creationId xmlns:p14="http://schemas.microsoft.com/office/powerpoint/2010/main" val="42813324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5E6BC2-C7B3-4CB7-A28D-888568949F28}"/>
              </a:ext>
            </a:extLst>
          </p:cNvPr>
          <p:cNvSpPr>
            <a:spLocks noGrp="1"/>
          </p:cNvSpPr>
          <p:nvPr>
            <p:ph type="title"/>
          </p:nvPr>
        </p:nvSpPr>
        <p:spPr/>
        <p:txBody>
          <a:bodyPr/>
          <a:lstStyle/>
          <a:p>
            <a:r>
              <a:rPr lang="en-US" altLang="en-US" dirty="0"/>
              <a:t>What kind of soil am I?</a:t>
            </a:r>
            <a:endParaRPr lang="en-US" dirty="0"/>
          </a:p>
        </p:txBody>
      </p:sp>
      <p:sp>
        <p:nvSpPr>
          <p:cNvPr id="3" name="Content Placeholder 2">
            <a:extLst>
              <a:ext uri="{FF2B5EF4-FFF2-40B4-BE49-F238E27FC236}">
                <a16:creationId xmlns:a16="http://schemas.microsoft.com/office/drawing/2014/main" xmlns="" id="{3B280482-CC63-4049-8FD1-36699B2AB82A}"/>
              </a:ext>
            </a:extLst>
          </p:cNvPr>
          <p:cNvSpPr>
            <a:spLocks noGrp="1"/>
          </p:cNvSpPr>
          <p:nvPr>
            <p:ph idx="1"/>
          </p:nvPr>
        </p:nvSpPr>
        <p:spPr/>
        <p:txBody>
          <a:bodyPr>
            <a:normAutofit/>
          </a:bodyPr>
          <a:lstStyle/>
          <a:p>
            <a:r>
              <a:rPr lang="en-US" altLang="en-US" sz="4400" dirty="0"/>
              <a:t>How can I tell if I’m good soil?</a:t>
            </a:r>
          </a:p>
          <a:p>
            <a:endParaRPr lang="en-US" altLang="en-US" sz="4400" dirty="0"/>
          </a:p>
          <a:p>
            <a:pPr>
              <a:buFont typeface="Arial" panose="020B0604020202020204" pitchFamily="34" charset="0"/>
              <a:buNone/>
            </a:pPr>
            <a:r>
              <a:rPr lang="en-US" altLang="en-US" sz="3600" dirty="0"/>
              <a:t>Matt 13:23…this is the man who hears the word and understands it; who indeed bears fruit</a:t>
            </a:r>
          </a:p>
          <a:p>
            <a:pPr>
              <a:buFont typeface="Arial" panose="020B0604020202020204" pitchFamily="34" charset="0"/>
              <a:buNone/>
            </a:pPr>
            <a:endParaRPr lang="en-US" altLang="en-US" sz="3600" dirty="0"/>
          </a:p>
          <a:p>
            <a:pPr>
              <a:buNone/>
            </a:pPr>
            <a:r>
              <a:rPr lang="en-US" altLang="en-US" sz="3200" dirty="0"/>
              <a:t>Good soil will continue to grow in all these areas and have an impact on the lives of others.</a:t>
            </a:r>
          </a:p>
          <a:p>
            <a:pPr>
              <a:buFont typeface="Arial" panose="020B0604020202020204" pitchFamily="34" charset="0"/>
              <a:buNone/>
            </a:pPr>
            <a:endParaRPr lang="en-US" altLang="en-US" sz="3600" dirty="0"/>
          </a:p>
        </p:txBody>
      </p:sp>
    </p:spTree>
    <p:extLst>
      <p:ext uri="{BB962C8B-B14F-4D97-AF65-F5344CB8AC3E}">
        <p14:creationId xmlns:p14="http://schemas.microsoft.com/office/powerpoint/2010/main" val="19414580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5E6BC2-C7B3-4CB7-A28D-888568949F28}"/>
              </a:ext>
            </a:extLst>
          </p:cNvPr>
          <p:cNvSpPr>
            <a:spLocks noGrp="1"/>
          </p:cNvSpPr>
          <p:nvPr>
            <p:ph type="title"/>
          </p:nvPr>
        </p:nvSpPr>
        <p:spPr/>
        <p:txBody>
          <a:bodyPr/>
          <a:lstStyle/>
          <a:p>
            <a:r>
              <a:rPr lang="en-US" altLang="en-US" dirty="0"/>
              <a:t>What kind of soil am I?</a:t>
            </a:r>
            <a:endParaRPr lang="en-US" dirty="0"/>
          </a:p>
        </p:txBody>
      </p:sp>
      <p:sp>
        <p:nvSpPr>
          <p:cNvPr id="3" name="Content Placeholder 2">
            <a:extLst>
              <a:ext uri="{FF2B5EF4-FFF2-40B4-BE49-F238E27FC236}">
                <a16:creationId xmlns:a16="http://schemas.microsoft.com/office/drawing/2014/main" xmlns="" id="{3B280482-CC63-4049-8FD1-36699B2AB82A}"/>
              </a:ext>
            </a:extLst>
          </p:cNvPr>
          <p:cNvSpPr>
            <a:spLocks noGrp="1"/>
          </p:cNvSpPr>
          <p:nvPr>
            <p:ph idx="1"/>
          </p:nvPr>
        </p:nvSpPr>
        <p:spPr/>
        <p:txBody>
          <a:bodyPr>
            <a:normAutofit/>
          </a:bodyPr>
          <a:lstStyle/>
          <a:p>
            <a:r>
              <a:rPr lang="en-US" altLang="en-US" sz="3600" dirty="0"/>
              <a:t>How can I tell if I’m good soil?</a:t>
            </a:r>
            <a:endParaRPr lang="en-US" altLang="en-US" sz="2000" dirty="0"/>
          </a:p>
          <a:p>
            <a:pPr lvl="1"/>
            <a:r>
              <a:rPr lang="en-US" altLang="en-US" dirty="0"/>
              <a:t>What if I’m sitting here realizing I’m bad soil?</a:t>
            </a:r>
          </a:p>
          <a:p>
            <a:pPr lvl="1">
              <a:buFont typeface="Arial" panose="020B0604020202020204" pitchFamily="34" charset="0"/>
              <a:buNone/>
            </a:pPr>
            <a:endParaRPr lang="en-US" altLang="en-US" dirty="0"/>
          </a:p>
          <a:p>
            <a:pPr lvl="1">
              <a:buFont typeface="Arial" panose="020B0604020202020204" pitchFamily="34" charset="0"/>
              <a:buNone/>
            </a:pPr>
            <a:r>
              <a:rPr lang="en-US" altLang="en-US" sz="3200" dirty="0"/>
              <a:t>Rev. 3:19 Those whom I love, I reprove and discipline; therefore be zealous and repent.</a:t>
            </a:r>
          </a:p>
        </p:txBody>
      </p:sp>
    </p:spTree>
    <p:extLst>
      <p:ext uri="{BB962C8B-B14F-4D97-AF65-F5344CB8AC3E}">
        <p14:creationId xmlns:p14="http://schemas.microsoft.com/office/powerpoint/2010/main" val="41815284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5E6BC2-C7B3-4CB7-A28D-888568949F28}"/>
              </a:ext>
            </a:extLst>
          </p:cNvPr>
          <p:cNvSpPr>
            <a:spLocks noGrp="1"/>
          </p:cNvSpPr>
          <p:nvPr>
            <p:ph type="title"/>
          </p:nvPr>
        </p:nvSpPr>
        <p:spPr/>
        <p:txBody>
          <a:bodyPr/>
          <a:lstStyle/>
          <a:p>
            <a:r>
              <a:rPr lang="en-US" altLang="en-US" dirty="0"/>
              <a:t>What kind of soil am I?</a:t>
            </a:r>
            <a:endParaRPr lang="en-US" dirty="0"/>
          </a:p>
        </p:txBody>
      </p:sp>
      <p:sp>
        <p:nvSpPr>
          <p:cNvPr id="3" name="Content Placeholder 2">
            <a:extLst>
              <a:ext uri="{FF2B5EF4-FFF2-40B4-BE49-F238E27FC236}">
                <a16:creationId xmlns:a16="http://schemas.microsoft.com/office/drawing/2014/main" xmlns="" id="{3B280482-CC63-4049-8FD1-36699B2AB82A}"/>
              </a:ext>
            </a:extLst>
          </p:cNvPr>
          <p:cNvSpPr>
            <a:spLocks noGrp="1"/>
          </p:cNvSpPr>
          <p:nvPr>
            <p:ph idx="1"/>
          </p:nvPr>
        </p:nvSpPr>
        <p:spPr/>
        <p:txBody>
          <a:bodyPr>
            <a:normAutofit/>
          </a:bodyPr>
          <a:lstStyle/>
          <a:p>
            <a:r>
              <a:rPr lang="en-US" altLang="en-US" sz="3600" dirty="0"/>
              <a:t>How can I tell if I’m good soil?</a:t>
            </a:r>
            <a:endParaRPr lang="en-US" altLang="en-US" sz="2000" dirty="0"/>
          </a:p>
          <a:p>
            <a:pPr lvl="1"/>
            <a:r>
              <a:rPr lang="en-US" altLang="en-US" dirty="0"/>
              <a:t>What if I’m sitting here realizing I’m bad soil?</a:t>
            </a:r>
          </a:p>
          <a:p>
            <a:pPr lvl="1">
              <a:buFont typeface="Arial" panose="020B0604020202020204" pitchFamily="34" charset="0"/>
              <a:buNone/>
            </a:pPr>
            <a:endParaRPr lang="en-US" altLang="en-US" dirty="0"/>
          </a:p>
          <a:p>
            <a:pPr lvl="1">
              <a:buFont typeface="Arial" panose="020B0604020202020204" pitchFamily="34" charset="0"/>
              <a:buNone/>
            </a:pPr>
            <a:endParaRPr lang="en-US" altLang="en-US" sz="1800" dirty="0"/>
          </a:p>
          <a:p>
            <a:pPr lvl="1">
              <a:buFont typeface="Arial" panose="020B0604020202020204" pitchFamily="34" charset="0"/>
              <a:buNone/>
            </a:pPr>
            <a:r>
              <a:rPr lang="en-US" altLang="en-US" sz="3200" dirty="0"/>
              <a:t>Romans 2:4 Or do you think lightly of the riches of His kindness and tolerance and patience, not knowing that the love of God leads you to repentance?</a:t>
            </a:r>
          </a:p>
        </p:txBody>
      </p:sp>
    </p:spTree>
    <p:extLst>
      <p:ext uri="{BB962C8B-B14F-4D97-AF65-F5344CB8AC3E}">
        <p14:creationId xmlns:p14="http://schemas.microsoft.com/office/powerpoint/2010/main" val="15334089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5E6BC2-C7B3-4CB7-A28D-888568949F28}"/>
              </a:ext>
            </a:extLst>
          </p:cNvPr>
          <p:cNvSpPr>
            <a:spLocks noGrp="1"/>
          </p:cNvSpPr>
          <p:nvPr>
            <p:ph type="title"/>
          </p:nvPr>
        </p:nvSpPr>
        <p:spPr/>
        <p:txBody>
          <a:bodyPr/>
          <a:lstStyle/>
          <a:p>
            <a:r>
              <a:rPr lang="en-US" altLang="en-US" dirty="0"/>
              <a:t>Conclusion</a:t>
            </a:r>
            <a:endParaRPr lang="en-US" dirty="0"/>
          </a:p>
        </p:txBody>
      </p:sp>
      <p:sp>
        <p:nvSpPr>
          <p:cNvPr id="3" name="Content Placeholder 2">
            <a:extLst>
              <a:ext uri="{FF2B5EF4-FFF2-40B4-BE49-F238E27FC236}">
                <a16:creationId xmlns:a16="http://schemas.microsoft.com/office/drawing/2014/main" xmlns="" id="{3B280482-CC63-4049-8FD1-36699B2AB82A}"/>
              </a:ext>
            </a:extLst>
          </p:cNvPr>
          <p:cNvSpPr>
            <a:spLocks noGrp="1"/>
          </p:cNvSpPr>
          <p:nvPr>
            <p:ph idx="1"/>
          </p:nvPr>
        </p:nvSpPr>
        <p:spPr/>
        <p:txBody>
          <a:bodyPr>
            <a:normAutofit lnSpcReduction="10000"/>
          </a:bodyPr>
          <a:lstStyle/>
          <a:p>
            <a:r>
              <a:rPr lang="en-US" altLang="en-US" dirty="0"/>
              <a:t>Saying no to God is a powerful thing</a:t>
            </a:r>
          </a:p>
          <a:p>
            <a:pPr lvl="1"/>
            <a:r>
              <a:rPr lang="en-US" altLang="en-US" dirty="0"/>
              <a:t>It can also be dangerous</a:t>
            </a:r>
          </a:p>
          <a:p>
            <a:pPr>
              <a:buFont typeface="Monotype Sorts" pitchFamily="2" charset="2"/>
              <a:buNone/>
            </a:pPr>
            <a:r>
              <a:rPr lang="en-US" altLang="en-US" dirty="0"/>
              <a:t>Amos 8:11  “The days are coming,” declares the Sovereign LORD, “when I will send a famine through the land-- not a famine of food or a thirst for water, but a famine of hearing the words of the LORD.</a:t>
            </a:r>
          </a:p>
        </p:txBody>
      </p:sp>
    </p:spTree>
    <p:extLst>
      <p:ext uri="{BB962C8B-B14F-4D97-AF65-F5344CB8AC3E}">
        <p14:creationId xmlns:p14="http://schemas.microsoft.com/office/powerpoint/2010/main" val="35497744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5E6BC2-C7B3-4CB7-A28D-888568949F28}"/>
              </a:ext>
            </a:extLst>
          </p:cNvPr>
          <p:cNvSpPr>
            <a:spLocks noGrp="1"/>
          </p:cNvSpPr>
          <p:nvPr>
            <p:ph type="title"/>
          </p:nvPr>
        </p:nvSpPr>
        <p:spPr/>
        <p:txBody>
          <a:bodyPr/>
          <a:lstStyle/>
          <a:p>
            <a:r>
              <a:rPr lang="en-US" altLang="en-US" dirty="0"/>
              <a:t>Conclusion</a:t>
            </a:r>
            <a:endParaRPr lang="en-US" dirty="0"/>
          </a:p>
        </p:txBody>
      </p:sp>
      <p:sp>
        <p:nvSpPr>
          <p:cNvPr id="3" name="Content Placeholder 2">
            <a:extLst>
              <a:ext uri="{FF2B5EF4-FFF2-40B4-BE49-F238E27FC236}">
                <a16:creationId xmlns:a16="http://schemas.microsoft.com/office/drawing/2014/main" xmlns="" id="{3B280482-CC63-4049-8FD1-36699B2AB82A}"/>
              </a:ext>
            </a:extLst>
          </p:cNvPr>
          <p:cNvSpPr>
            <a:spLocks noGrp="1"/>
          </p:cNvSpPr>
          <p:nvPr>
            <p:ph idx="1"/>
          </p:nvPr>
        </p:nvSpPr>
        <p:spPr/>
        <p:txBody>
          <a:bodyPr>
            <a:normAutofit fontScale="92500" lnSpcReduction="10000"/>
          </a:bodyPr>
          <a:lstStyle/>
          <a:p>
            <a:r>
              <a:rPr lang="en-US" altLang="en-US" dirty="0"/>
              <a:t>Saying no to God is a powerful thing</a:t>
            </a:r>
          </a:p>
          <a:p>
            <a:pPr lvl="1"/>
            <a:r>
              <a:rPr lang="en-US" altLang="en-US" dirty="0"/>
              <a:t>It can also be dangerous</a:t>
            </a:r>
          </a:p>
          <a:p>
            <a:pPr>
              <a:buFont typeface="Arial" panose="020B0604020202020204" pitchFamily="34" charset="0"/>
              <a:buNone/>
            </a:pPr>
            <a:r>
              <a:rPr lang="en-US" altLang="en-US" dirty="0"/>
              <a:t>Psalm 95:7,8</a:t>
            </a:r>
          </a:p>
          <a:p>
            <a:pPr>
              <a:buFont typeface="Arial" panose="020B0604020202020204" pitchFamily="34" charset="0"/>
              <a:buNone/>
            </a:pPr>
            <a:r>
              <a:rPr lang="en-US" altLang="en-US" dirty="0"/>
              <a:t>For He is our God, And we are the people of His pasture and the sheep of His hand. Today, if you would hear His voice, 8 Do not harden your hearts,</a:t>
            </a:r>
          </a:p>
        </p:txBody>
      </p:sp>
    </p:spTree>
    <p:extLst>
      <p:ext uri="{BB962C8B-B14F-4D97-AF65-F5344CB8AC3E}">
        <p14:creationId xmlns:p14="http://schemas.microsoft.com/office/powerpoint/2010/main" val="14578141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5E6BC2-C7B3-4CB7-A28D-888568949F28}"/>
              </a:ext>
            </a:extLst>
          </p:cNvPr>
          <p:cNvSpPr>
            <a:spLocks noGrp="1"/>
          </p:cNvSpPr>
          <p:nvPr>
            <p:ph type="title"/>
          </p:nvPr>
        </p:nvSpPr>
        <p:spPr/>
        <p:txBody>
          <a:bodyPr/>
          <a:lstStyle/>
          <a:p>
            <a:r>
              <a:rPr lang="en-US" altLang="en-US" dirty="0"/>
              <a:t>Conclusion</a:t>
            </a:r>
            <a:endParaRPr lang="en-US" dirty="0"/>
          </a:p>
        </p:txBody>
      </p:sp>
      <p:sp>
        <p:nvSpPr>
          <p:cNvPr id="3" name="Content Placeholder 2">
            <a:extLst>
              <a:ext uri="{FF2B5EF4-FFF2-40B4-BE49-F238E27FC236}">
                <a16:creationId xmlns:a16="http://schemas.microsoft.com/office/drawing/2014/main" xmlns="" id="{3B280482-CC63-4049-8FD1-36699B2AB82A}"/>
              </a:ext>
            </a:extLst>
          </p:cNvPr>
          <p:cNvSpPr>
            <a:spLocks noGrp="1"/>
          </p:cNvSpPr>
          <p:nvPr>
            <p:ph idx="1"/>
          </p:nvPr>
        </p:nvSpPr>
        <p:spPr/>
        <p:txBody>
          <a:bodyPr>
            <a:normAutofit/>
          </a:bodyPr>
          <a:lstStyle/>
          <a:p>
            <a:pPr>
              <a:buFont typeface="Monotype Sorts" pitchFamily="2" charset="2"/>
              <a:buNone/>
            </a:pPr>
            <a:r>
              <a:rPr lang="en-US" altLang="en-US" dirty="0"/>
              <a:t>Rev. 3:20</a:t>
            </a:r>
          </a:p>
          <a:p>
            <a:pPr>
              <a:buFont typeface="Monotype Sorts" pitchFamily="2" charset="2"/>
              <a:buNone/>
            </a:pPr>
            <a:r>
              <a:rPr lang="en-US" altLang="en-US" dirty="0"/>
              <a:t>‘Behold, I stand at the door and knock; if anyone hears My voice and opens the door, I will come in to him and will dine with him, and he with Me. </a:t>
            </a:r>
          </a:p>
        </p:txBody>
      </p:sp>
    </p:spTree>
    <p:extLst>
      <p:ext uri="{BB962C8B-B14F-4D97-AF65-F5344CB8AC3E}">
        <p14:creationId xmlns:p14="http://schemas.microsoft.com/office/powerpoint/2010/main" val="32676195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5E6BC2-C7B3-4CB7-A28D-888568949F28}"/>
              </a:ext>
            </a:extLst>
          </p:cNvPr>
          <p:cNvSpPr>
            <a:spLocks noGrp="1"/>
          </p:cNvSpPr>
          <p:nvPr>
            <p:ph type="title"/>
          </p:nvPr>
        </p:nvSpPr>
        <p:spPr/>
        <p:txBody>
          <a:bodyPr/>
          <a:lstStyle/>
          <a:p>
            <a:r>
              <a:rPr lang="en-US" altLang="en-US" dirty="0"/>
              <a:t>Conclusion</a:t>
            </a:r>
            <a:endParaRPr lang="en-US" dirty="0"/>
          </a:p>
        </p:txBody>
      </p:sp>
      <p:sp>
        <p:nvSpPr>
          <p:cNvPr id="3" name="Content Placeholder 2">
            <a:extLst>
              <a:ext uri="{FF2B5EF4-FFF2-40B4-BE49-F238E27FC236}">
                <a16:creationId xmlns:a16="http://schemas.microsoft.com/office/drawing/2014/main" xmlns="" id="{3B280482-CC63-4049-8FD1-36699B2AB82A}"/>
              </a:ext>
            </a:extLst>
          </p:cNvPr>
          <p:cNvSpPr>
            <a:spLocks noGrp="1"/>
          </p:cNvSpPr>
          <p:nvPr>
            <p:ph idx="1"/>
          </p:nvPr>
        </p:nvSpPr>
        <p:spPr/>
        <p:txBody>
          <a:bodyPr>
            <a:normAutofit/>
          </a:bodyPr>
          <a:lstStyle/>
          <a:p>
            <a:pPr>
              <a:buFont typeface="Monotype Sorts" pitchFamily="2" charset="2"/>
              <a:buNone/>
            </a:pPr>
            <a:r>
              <a:rPr lang="en-US" altLang="en-US" dirty="0"/>
              <a:t>My friend or family member is “bad soil”</a:t>
            </a:r>
          </a:p>
          <a:p>
            <a:r>
              <a:rPr lang="en-US" altLang="en-US" dirty="0"/>
              <a:t>Don’t give up</a:t>
            </a:r>
          </a:p>
          <a:p>
            <a:r>
              <a:rPr lang="en-US" altLang="en-US" dirty="0"/>
              <a:t>Be respectful</a:t>
            </a:r>
          </a:p>
          <a:p>
            <a:r>
              <a:rPr lang="en-US" altLang="en-US" dirty="0"/>
              <a:t>Pray</a:t>
            </a:r>
          </a:p>
          <a:p>
            <a:pPr marL="0" indent="0">
              <a:buNone/>
            </a:pPr>
            <a:endParaRPr lang="en-US" altLang="en-US" dirty="0"/>
          </a:p>
        </p:txBody>
      </p:sp>
      <p:sp>
        <p:nvSpPr>
          <p:cNvPr id="7" name="TextBox 6">
            <a:extLst>
              <a:ext uri="{FF2B5EF4-FFF2-40B4-BE49-F238E27FC236}">
                <a16:creationId xmlns:a16="http://schemas.microsoft.com/office/drawing/2014/main" xmlns="" id="{945AD4BF-3787-40DC-8A1E-2BFFE7940BA6}"/>
              </a:ext>
            </a:extLst>
          </p:cNvPr>
          <p:cNvSpPr txBox="1"/>
          <p:nvPr/>
        </p:nvSpPr>
        <p:spPr>
          <a:xfrm>
            <a:off x="2292724" y="4337646"/>
            <a:ext cx="9144000" cy="2062103"/>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3200" b="1" dirty="0">
                <a:effectLst/>
              </a:rPr>
              <a:t>Matthew 5:16 (NASB95) — </a:t>
            </a:r>
            <a:r>
              <a:rPr lang="en-US" sz="3200" b="1" u="none" strike="noStrike" dirty="0">
                <a:effectLst/>
              </a:rPr>
              <a:t>16</a:t>
            </a:r>
            <a:r>
              <a:rPr lang="en-US" sz="3200" u="none" strike="noStrike" dirty="0">
                <a:effectLst/>
              </a:rPr>
              <a:t> </a:t>
            </a:r>
            <a:r>
              <a:rPr lang="en-US" sz="3200" dirty="0"/>
              <a:t>“Let your light shine before men in such a way that they may see your good works, and glorify your Father who is in heaven. </a:t>
            </a:r>
          </a:p>
        </p:txBody>
      </p:sp>
    </p:spTree>
    <p:extLst>
      <p:ext uri="{BB962C8B-B14F-4D97-AF65-F5344CB8AC3E}">
        <p14:creationId xmlns:p14="http://schemas.microsoft.com/office/powerpoint/2010/main" val="3819285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5E6BC2-C7B3-4CB7-A28D-888568949F28}"/>
              </a:ext>
            </a:extLst>
          </p:cNvPr>
          <p:cNvSpPr>
            <a:spLocks noGrp="1"/>
          </p:cNvSpPr>
          <p:nvPr>
            <p:ph type="title"/>
          </p:nvPr>
        </p:nvSpPr>
        <p:spPr/>
        <p:txBody>
          <a:bodyPr/>
          <a:lstStyle/>
          <a:p>
            <a:r>
              <a:rPr lang="en-US" altLang="en-US" dirty="0"/>
              <a:t>Our continuing Study</a:t>
            </a:r>
            <a:endParaRPr lang="en-US" dirty="0"/>
          </a:p>
        </p:txBody>
      </p:sp>
      <p:sp>
        <p:nvSpPr>
          <p:cNvPr id="3" name="Content Placeholder 2">
            <a:extLst>
              <a:ext uri="{FF2B5EF4-FFF2-40B4-BE49-F238E27FC236}">
                <a16:creationId xmlns:a16="http://schemas.microsoft.com/office/drawing/2014/main" xmlns="" id="{3B280482-CC63-4049-8FD1-36699B2AB82A}"/>
              </a:ext>
            </a:extLst>
          </p:cNvPr>
          <p:cNvSpPr>
            <a:spLocks noGrp="1"/>
          </p:cNvSpPr>
          <p:nvPr>
            <p:ph idx="1"/>
          </p:nvPr>
        </p:nvSpPr>
        <p:spPr/>
        <p:txBody>
          <a:bodyPr>
            <a:normAutofit/>
          </a:bodyPr>
          <a:lstStyle/>
          <a:p>
            <a:pPr eaLnBrk="1" hangingPunct="1"/>
            <a:r>
              <a:rPr lang="en-US" altLang="en-US" sz="4000" dirty="0"/>
              <a:t>Next week</a:t>
            </a:r>
          </a:p>
          <a:p>
            <a:pPr eaLnBrk="1" hangingPunct="1"/>
            <a:r>
              <a:rPr lang="en-US" altLang="en-US" sz="4000" dirty="0"/>
              <a:t>Matt 14</a:t>
            </a:r>
          </a:p>
          <a:p>
            <a:pPr lvl="1" eaLnBrk="1" hangingPunct="1"/>
            <a:r>
              <a:rPr lang="en-US" altLang="en-US" sz="3600" dirty="0"/>
              <a:t>Parables of the Kingdom</a:t>
            </a:r>
            <a:endParaRPr lang="en-US" altLang="en-US" sz="3200" dirty="0"/>
          </a:p>
        </p:txBody>
      </p:sp>
    </p:spTree>
    <p:extLst>
      <p:ext uri="{BB962C8B-B14F-4D97-AF65-F5344CB8AC3E}">
        <p14:creationId xmlns:p14="http://schemas.microsoft.com/office/powerpoint/2010/main" val="29893909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44F85A-4C6F-4ED5-862B-0A871FA4A702}"/>
              </a:ext>
            </a:extLst>
          </p:cNvPr>
          <p:cNvSpPr>
            <a:spLocks noGrp="1"/>
          </p:cNvSpPr>
          <p:nvPr>
            <p:ph type="title"/>
          </p:nvPr>
        </p:nvSpPr>
        <p:spPr/>
        <p:txBody>
          <a:bodyPr/>
          <a:lstStyle/>
          <a:p>
            <a:r>
              <a:rPr lang="en-US" altLang="en-US" dirty="0"/>
              <a:t>3 questions in this passage</a:t>
            </a:r>
            <a:endParaRPr lang="en-US" dirty="0"/>
          </a:p>
        </p:txBody>
      </p:sp>
      <p:sp>
        <p:nvSpPr>
          <p:cNvPr id="3" name="Content Placeholder 2">
            <a:extLst>
              <a:ext uri="{FF2B5EF4-FFF2-40B4-BE49-F238E27FC236}">
                <a16:creationId xmlns:a16="http://schemas.microsoft.com/office/drawing/2014/main" xmlns="" id="{30F971F9-E0D1-46D5-9670-9AC39F22F2EA}"/>
              </a:ext>
            </a:extLst>
          </p:cNvPr>
          <p:cNvSpPr>
            <a:spLocks noGrp="1"/>
          </p:cNvSpPr>
          <p:nvPr>
            <p:ph idx="1"/>
          </p:nvPr>
        </p:nvSpPr>
        <p:spPr/>
        <p:txBody>
          <a:bodyPr/>
          <a:lstStyle/>
          <a:p>
            <a:pPr eaLnBrk="1" hangingPunct="1"/>
            <a:r>
              <a:rPr lang="en-US" altLang="en-US" dirty="0"/>
              <a:t>Why does Jesus often speak in parables?</a:t>
            </a:r>
          </a:p>
          <a:p>
            <a:pPr eaLnBrk="1" hangingPunct="1"/>
            <a:r>
              <a:rPr lang="en-US" altLang="en-US" dirty="0"/>
              <a:t>What’s my part in my relationship with God?</a:t>
            </a:r>
          </a:p>
          <a:p>
            <a:pPr eaLnBrk="1" hangingPunct="1"/>
            <a:r>
              <a:rPr lang="en-US" altLang="en-US" dirty="0"/>
              <a:t>How can I know that I’m growing spiritually?</a:t>
            </a:r>
          </a:p>
          <a:p>
            <a:pPr eaLnBrk="1" hangingPunct="1"/>
            <a:endParaRPr lang="en-US" altLang="en-US" dirty="0"/>
          </a:p>
          <a:p>
            <a:endParaRPr lang="en-US" dirty="0"/>
          </a:p>
        </p:txBody>
      </p:sp>
    </p:spTree>
    <p:extLst>
      <p:ext uri="{BB962C8B-B14F-4D97-AF65-F5344CB8AC3E}">
        <p14:creationId xmlns:p14="http://schemas.microsoft.com/office/powerpoint/2010/main" val="29475867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C22BDC-95C5-4504-8B22-CBA5D218897B}"/>
              </a:ext>
            </a:extLst>
          </p:cNvPr>
          <p:cNvSpPr>
            <a:spLocks noGrp="1"/>
          </p:cNvSpPr>
          <p:nvPr>
            <p:ph type="title"/>
          </p:nvPr>
        </p:nvSpPr>
        <p:spPr/>
        <p:txBody>
          <a:bodyPr/>
          <a:lstStyle/>
          <a:p>
            <a:r>
              <a:rPr lang="en-US" altLang="en-US" dirty="0"/>
              <a:t>Why does Jesus speak in parables?</a:t>
            </a:r>
            <a:endParaRPr lang="en-US" dirty="0"/>
          </a:p>
        </p:txBody>
      </p:sp>
      <p:sp>
        <p:nvSpPr>
          <p:cNvPr id="3" name="Content Placeholder 2">
            <a:extLst>
              <a:ext uri="{FF2B5EF4-FFF2-40B4-BE49-F238E27FC236}">
                <a16:creationId xmlns:a16="http://schemas.microsoft.com/office/drawing/2014/main" xmlns="" id="{C164235F-0B35-459D-A00D-4B462DA61CE2}"/>
              </a:ext>
            </a:extLst>
          </p:cNvPr>
          <p:cNvSpPr>
            <a:spLocks noGrp="1"/>
          </p:cNvSpPr>
          <p:nvPr>
            <p:ph idx="1"/>
          </p:nvPr>
        </p:nvSpPr>
        <p:spPr/>
        <p:txBody>
          <a:bodyPr>
            <a:normAutofit/>
          </a:bodyPr>
          <a:lstStyle/>
          <a:p>
            <a:pPr marL="0" indent="0">
              <a:buNone/>
            </a:pPr>
            <a:endParaRPr lang="en-US" dirty="0"/>
          </a:p>
        </p:txBody>
      </p:sp>
    </p:spTree>
    <p:extLst>
      <p:ext uri="{BB962C8B-B14F-4D97-AF65-F5344CB8AC3E}">
        <p14:creationId xmlns:p14="http://schemas.microsoft.com/office/powerpoint/2010/main" val="31492100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C22BDC-95C5-4504-8B22-CBA5D218897B}"/>
              </a:ext>
            </a:extLst>
          </p:cNvPr>
          <p:cNvSpPr>
            <a:spLocks noGrp="1"/>
          </p:cNvSpPr>
          <p:nvPr>
            <p:ph type="title"/>
          </p:nvPr>
        </p:nvSpPr>
        <p:spPr/>
        <p:txBody>
          <a:bodyPr/>
          <a:lstStyle/>
          <a:p>
            <a:r>
              <a:rPr lang="en-US" altLang="en-US" b="1" dirty="0"/>
              <a:t>Matt. 13:1-17</a:t>
            </a:r>
            <a:endParaRPr lang="en-US" dirty="0"/>
          </a:p>
        </p:txBody>
      </p:sp>
      <p:sp>
        <p:nvSpPr>
          <p:cNvPr id="3" name="Content Placeholder 2">
            <a:extLst>
              <a:ext uri="{FF2B5EF4-FFF2-40B4-BE49-F238E27FC236}">
                <a16:creationId xmlns:a16="http://schemas.microsoft.com/office/drawing/2014/main" xmlns="" id="{C164235F-0B35-459D-A00D-4B462DA61CE2}"/>
              </a:ext>
            </a:extLst>
          </p:cNvPr>
          <p:cNvSpPr>
            <a:spLocks noGrp="1"/>
          </p:cNvSpPr>
          <p:nvPr>
            <p:ph idx="1"/>
          </p:nvPr>
        </p:nvSpPr>
        <p:spPr/>
        <p:txBody>
          <a:bodyPr>
            <a:normAutofit fontScale="92500"/>
          </a:bodyPr>
          <a:lstStyle/>
          <a:p>
            <a:pPr marL="0" indent="0">
              <a:buNone/>
            </a:pPr>
            <a:r>
              <a:rPr lang="en-US" altLang="en-US" dirty="0"/>
              <a:t>That day Jesus went out of the house and was sitting by the sea. </a:t>
            </a:r>
            <a:r>
              <a:rPr lang="en-US" altLang="en-US" b="1" dirty="0"/>
              <a:t>2 </a:t>
            </a:r>
            <a:r>
              <a:rPr lang="en-US" altLang="en-US" dirty="0"/>
              <a:t>And large crowds gathered to Him, so He got into a boat and sat down, and the whole crowd was standing on the beach. </a:t>
            </a:r>
            <a:r>
              <a:rPr lang="en-US" altLang="en-US" b="1" dirty="0"/>
              <a:t>3 </a:t>
            </a:r>
            <a:r>
              <a:rPr lang="en-US" altLang="en-US" dirty="0"/>
              <a:t> And He spoke many things to them in parables, saying, “Behold, a farmer went out to plant some seed; </a:t>
            </a:r>
          </a:p>
          <a:p>
            <a:pPr marL="0" indent="0">
              <a:buNone/>
            </a:pPr>
            <a:endParaRPr lang="en-US" dirty="0"/>
          </a:p>
        </p:txBody>
      </p:sp>
    </p:spTree>
    <p:extLst>
      <p:ext uri="{BB962C8B-B14F-4D97-AF65-F5344CB8AC3E}">
        <p14:creationId xmlns:p14="http://schemas.microsoft.com/office/powerpoint/2010/main" val="13648525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C22BDC-95C5-4504-8B22-CBA5D218897B}"/>
              </a:ext>
            </a:extLst>
          </p:cNvPr>
          <p:cNvSpPr>
            <a:spLocks noGrp="1"/>
          </p:cNvSpPr>
          <p:nvPr>
            <p:ph type="title"/>
          </p:nvPr>
        </p:nvSpPr>
        <p:spPr/>
        <p:txBody>
          <a:bodyPr/>
          <a:lstStyle/>
          <a:p>
            <a:r>
              <a:rPr lang="en-US" altLang="en-US" b="1" dirty="0"/>
              <a:t>Matt. 13:1-17</a:t>
            </a:r>
            <a:endParaRPr lang="en-US" dirty="0"/>
          </a:p>
        </p:txBody>
      </p:sp>
      <p:sp>
        <p:nvSpPr>
          <p:cNvPr id="3" name="Content Placeholder 2">
            <a:extLst>
              <a:ext uri="{FF2B5EF4-FFF2-40B4-BE49-F238E27FC236}">
                <a16:creationId xmlns:a16="http://schemas.microsoft.com/office/drawing/2014/main" xmlns="" id="{C164235F-0B35-459D-A00D-4B462DA61CE2}"/>
              </a:ext>
            </a:extLst>
          </p:cNvPr>
          <p:cNvSpPr>
            <a:spLocks noGrp="1"/>
          </p:cNvSpPr>
          <p:nvPr>
            <p:ph idx="1"/>
          </p:nvPr>
        </p:nvSpPr>
        <p:spPr/>
        <p:txBody>
          <a:bodyPr>
            <a:normAutofit fontScale="92500" lnSpcReduction="10000"/>
          </a:bodyPr>
          <a:lstStyle/>
          <a:p>
            <a:pPr>
              <a:buFont typeface="Arial" panose="020B0604020202020204" pitchFamily="34" charset="0"/>
              <a:buNone/>
            </a:pPr>
            <a:r>
              <a:rPr lang="en-US" altLang="en-US" b="1" dirty="0"/>
              <a:t>4</a:t>
            </a:r>
            <a:r>
              <a:rPr lang="en-US" altLang="en-US" dirty="0"/>
              <a:t>  and as he planted, some </a:t>
            </a:r>
            <a:r>
              <a:rPr lang="en-US" altLang="en-US" i="1" dirty="0"/>
              <a:t>seeds </a:t>
            </a:r>
            <a:r>
              <a:rPr lang="en-US" altLang="en-US" dirty="0"/>
              <a:t>fell beside the road, and the birds came and ate them up. </a:t>
            </a:r>
            <a:r>
              <a:rPr lang="en-US" altLang="en-US" b="1" dirty="0"/>
              <a:t>5</a:t>
            </a:r>
            <a:r>
              <a:rPr lang="en-US" altLang="en-US" dirty="0"/>
              <a:t> “Others fell on the rocky places, where they did not have much soil; and immediately they sprang up, because they had no depth of soil. </a:t>
            </a:r>
            <a:r>
              <a:rPr lang="en-US" altLang="en-US" b="1" dirty="0"/>
              <a:t>6</a:t>
            </a:r>
            <a:r>
              <a:rPr lang="en-US" altLang="en-US" dirty="0"/>
              <a:t> “But when the sun had risen, they were scorched; and because they had no root, they withered away. </a:t>
            </a:r>
          </a:p>
        </p:txBody>
      </p:sp>
    </p:spTree>
    <p:extLst>
      <p:ext uri="{BB962C8B-B14F-4D97-AF65-F5344CB8AC3E}">
        <p14:creationId xmlns:p14="http://schemas.microsoft.com/office/powerpoint/2010/main" val="26909134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C22BDC-95C5-4504-8B22-CBA5D218897B}"/>
              </a:ext>
            </a:extLst>
          </p:cNvPr>
          <p:cNvSpPr>
            <a:spLocks noGrp="1"/>
          </p:cNvSpPr>
          <p:nvPr>
            <p:ph type="title"/>
          </p:nvPr>
        </p:nvSpPr>
        <p:spPr/>
        <p:txBody>
          <a:bodyPr/>
          <a:lstStyle/>
          <a:p>
            <a:r>
              <a:rPr lang="en-US" altLang="en-US" b="1" dirty="0"/>
              <a:t>Matt. 13:1-17</a:t>
            </a:r>
            <a:endParaRPr lang="en-US" dirty="0"/>
          </a:p>
        </p:txBody>
      </p:sp>
      <p:sp>
        <p:nvSpPr>
          <p:cNvPr id="3" name="Content Placeholder 2">
            <a:extLst>
              <a:ext uri="{FF2B5EF4-FFF2-40B4-BE49-F238E27FC236}">
                <a16:creationId xmlns:a16="http://schemas.microsoft.com/office/drawing/2014/main" xmlns="" id="{C164235F-0B35-459D-A00D-4B462DA61CE2}"/>
              </a:ext>
            </a:extLst>
          </p:cNvPr>
          <p:cNvSpPr>
            <a:spLocks noGrp="1"/>
          </p:cNvSpPr>
          <p:nvPr>
            <p:ph idx="1"/>
          </p:nvPr>
        </p:nvSpPr>
        <p:spPr/>
        <p:txBody>
          <a:bodyPr>
            <a:normAutofit/>
          </a:bodyPr>
          <a:lstStyle/>
          <a:p>
            <a:pPr>
              <a:buFont typeface="Arial" panose="020B0604020202020204" pitchFamily="34" charset="0"/>
              <a:buNone/>
            </a:pPr>
            <a:r>
              <a:rPr lang="en-US" altLang="en-US" b="1" dirty="0"/>
              <a:t>7 </a:t>
            </a:r>
            <a:r>
              <a:rPr lang="en-US" altLang="en-US" dirty="0"/>
              <a:t>“Others fell among the thorns, and the thorns came up and choked them out. </a:t>
            </a:r>
            <a:r>
              <a:rPr lang="en-US" altLang="en-US" b="1" dirty="0"/>
              <a:t>8 </a:t>
            </a:r>
            <a:r>
              <a:rPr lang="en-US" altLang="en-US" dirty="0"/>
              <a:t>“And others fell on the good soil and yielded a crop, some a hundredfold, some sixty, and some thirty. </a:t>
            </a:r>
            <a:r>
              <a:rPr lang="en-US" altLang="en-US" b="1" dirty="0"/>
              <a:t>9 </a:t>
            </a:r>
            <a:r>
              <a:rPr lang="en-US" altLang="en-US" dirty="0"/>
              <a:t>“He who has ears, let him hear.”</a:t>
            </a:r>
          </a:p>
        </p:txBody>
      </p:sp>
    </p:spTree>
    <p:extLst>
      <p:ext uri="{BB962C8B-B14F-4D97-AF65-F5344CB8AC3E}">
        <p14:creationId xmlns:p14="http://schemas.microsoft.com/office/powerpoint/2010/main" val="24746184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C22BDC-95C5-4504-8B22-CBA5D218897B}"/>
              </a:ext>
            </a:extLst>
          </p:cNvPr>
          <p:cNvSpPr>
            <a:spLocks noGrp="1"/>
          </p:cNvSpPr>
          <p:nvPr>
            <p:ph type="title"/>
          </p:nvPr>
        </p:nvSpPr>
        <p:spPr/>
        <p:txBody>
          <a:bodyPr/>
          <a:lstStyle/>
          <a:p>
            <a:r>
              <a:rPr lang="en-US" altLang="en-US" b="1" dirty="0"/>
              <a:t>Matt. 13:1-17</a:t>
            </a:r>
            <a:endParaRPr lang="en-US" dirty="0"/>
          </a:p>
        </p:txBody>
      </p:sp>
      <p:sp>
        <p:nvSpPr>
          <p:cNvPr id="3" name="Content Placeholder 2">
            <a:extLst>
              <a:ext uri="{FF2B5EF4-FFF2-40B4-BE49-F238E27FC236}">
                <a16:creationId xmlns:a16="http://schemas.microsoft.com/office/drawing/2014/main" xmlns="" id="{C164235F-0B35-459D-A00D-4B462DA61CE2}"/>
              </a:ext>
            </a:extLst>
          </p:cNvPr>
          <p:cNvSpPr>
            <a:spLocks noGrp="1"/>
          </p:cNvSpPr>
          <p:nvPr>
            <p:ph idx="1"/>
          </p:nvPr>
        </p:nvSpPr>
        <p:spPr/>
        <p:txBody>
          <a:bodyPr>
            <a:normAutofit/>
          </a:bodyPr>
          <a:lstStyle/>
          <a:p>
            <a:pPr>
              <a:buFont typeface="Arial" panose="020B0604020202020204" pitchFamily="34" charset="0"/>
              <a:buNone/>
            </a:pPr>
            <a:r>
              <a:rPr lang="en-US" altLang="en-US" b="1" dirty="0"/>
              <a:t>7 </a:t>
            </a:r>
            <a:r>
              <a:rPr lang="en-US" altLang="en-US" dirty="0"/>
              <a:t>“Others fell among the thorns, and the thorns came up and choked them out. </a:t>
            </a:r>
            <a:r>
              <a:rPr lang="en-US" altLang="en-US" b="1" dirty="0"/>
              <a:t>8 </a:t>
            </a:r>
            <a:r>
              <a:rPr lang="en-US" altLang="en-US" dirty="0"/>
              <a:t>“And others fell on the good soil and yielded a crop, some a hundredfold, some sixty, and some thirty. </a:t>
            </a:r>
            <a:r>
              <a:rPr lang="en-US" altLang="en-US" b="1" dirty="0"/>
              <a:t>9 </a:t>
            </a:r>
            <a:r>
              <a:rPr lang="en-US" altLang="en-US" dirty="0"/>
              <a:t>“</a:t>
            </a:r>
            <a:r>
              <a:rPr lang="en-US" altLang="en-US" u="sng" dirty="0"/>
              <a:t>He who has ears, let him hear</a:t>
            </a:r>
            <a:r>
              <a:rPr lang="en-US" altLang="en-US" dirty="0"/>
              <a:t>.”</a:t>
            </a:r>
          </a:p>
        </p:txBody>
      </p:sp>
    </p:spTree>
    <p:extLst>
      <p:ext uri="{BB962C8B-B14F-4D97-AF65-F5344CB8AC3E}">
        <p14:creationId xmlns:p14="http://schemas.microsoft.com/office/powerpoint/2010/main" val="35759811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DwellDark">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Dwell">
      <a:majorFont>
        <a:latin typeface="Lao UI"/>
        <a:ea typeface=""/>
        <a:cs typeface=""/>
      </a:majorFont>
      <a:minorFont>
        <a:latin typeface="Lao U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ln>
          <a:headEnd/>
          <a:tailEnd/>
        </a:ln>
      </a:spPr>
      <a:bodyPr lIns="90488" tIns="44450" rIns="90488" bIns="44450"/>
      <a:lstStyle>
        <a:defPPr algn="l" eaLnBrk="0" hangingPunct="0">
          <a:lnSpc>
            <a:spcPct val="70000"/>
          </a:lnSpc>
          <a:spcBef>
            <a:spcPct val="5000"/>
          </a:spcBef>
          <a:defRPr b="1" dirty="0">
            <a:effectLst>
              <a:outerShdw blurRad="38100" dist="38100" dir="2700000" algn="tl">
                <a:srgbClr val="000000"/>
              </a:outerShdw>
            </a:effectLst>
            <a:latin typeface="Lao UI" panose="020B0502040204020203" pitchFamily="34" charset="0"/>
            <a:cs typeface="Lao UI" panose="020B0502040204020203" pitchFamily="34" charset="0"/>
          </a:defRPr>
        </a:defPPr>
      </a:lstStyle>
      <a:style>
        <a:lnRef idx="0">
          <a:schemeClr val="dk1"/>
        </a:lnRef>
        <a:fillRef idx="3">
          <a:schemeClr val="dk1"/>
        </a:fillRef>
        <a:effectRef idx="3">
          <a:schemeClr val="dk1"/>
        </a:effectRef>
        <a:fontRef idx="minor">
          <a:schemeClr val="lt1"/>
        </a:fontRef>
      </a:style>
    </a:spDef>
  </a:objectDefaults>
  <a:extraClrSchemeLst/>
  <a:extLst>
    <a:ext uri="{05A4C25C-085E-4340-85A3-A5531E510DB2}">
      <thm15:themeFamily xmlns:thm15="http://schemas.microsoft.com/office/thememl/2012/main" name="Dwell Best" id="{2ACBA752-5D08-41B8-AF15-90381D729DF9}" vid="{89E53E98-C335-468D-8B65-79CDDEF5FA7D}"/>
    </a:ext>
  </a:extLst>
</a:theme>
</file>

<file path=docProps/app.xml><?xml version="1.0" encoding="utf-8"?>
<Properties xmlns="http://schemas.openxmlformats.org/officeDocument/2006/extended-properties" xmlns:vt="http://schemas.openxmlformats.org/officeDocument/2006/docPropsVTypes">
  <Template>dwell best</Template>
  <TotalTime>0</TotalTime>
  <Words>1350</Words>
  <Application>Microsoft Office PowerPoint</Application>
  <PresentationFormat>Widescreen</PresentationFormat>
  <Paragraphs>160</Paragraphs>
  <Slides>37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Lao UI</vt:lpstr>
      <vt:lpstr>Monotype Sorts</vt:lpstr>
      <vt:lpstr>SBL Hebrew</vt:lpstr>
      <vt:lpstr>DwellDark</vt:lpstr>
      <vt:lpstr>PowerPoint Presentation</vt:lpstr>
      <vt:lpstr>Matthew 13</vt:lpstr>
      <vt:lpstr>Context</vt:lpstr>
      <vt:lpstr>3 questions in this passage</vt:lpstr>
      <vt:lpstr>Why does Jesus speak in parables?</vt:lpstr>
      <vt:lpstr>Matt. 13:1-17</vt:lpstr>
      <vt:lpstr>Matt. 13:1-17</vt:lpstr>
      <vt:lpstr>Matt. 13:1-17</vt:lpstr>
      <vt:lpstr>Matt. 13:1-17</vt:lpstr>
      <vt:lpstr>Matt. 13:1-17</vt:lpstr>
      <vt:lpstr>Matt. 13:1-17</vt:lpstr>
      <vt:lpstr>Matt. 13:1-17</vt:lpstr>
      <vt:lpstr>Why does Jesus speak in parables?</vt:lpstr>
      <vt:lpstr>What’s my part?</vt:lpstr>
      <vt:lpstr>What’s my part?</vt:lpstr>
      <vt:lpstr>What’s my part?</vt:lpstr>
      <vt:lpstr>What’s my part?</vt:lpstr>
      <vt:lpstr>What’s my part?</vt:lpstr>
      <vt:lpstr>What’s my part?</vt:lpstr>
      <vt:lpstr>What’s my part?</vt:lpstr>
      <vt:lpstr>What’s my part?</vt:lpstr>
      <vt:lpstr>What’s my part?</vt:lpstr>
      <vt:lpstr>What’s my part?</vt:lpstr>
      <vt:lpstr>What’s my part?</vt:lpstr>
      <vt:lpstr>What’s my part?</vt:lpstr>
      <vt:lpstr>What kind of soil am I?</vt:lpstr>
      <vt:lpstr>What kind of soil am I?</vt:lpstr>
      <vt:lpstr>What kind of soil am I?</vt:lpstr>
      <vt:lpstr>What kind of soil am I?</vt:lpstr>
      <vt:lpstr>What kind of soil am I?</vt:lpstr>
      <vt:lpstr>What kind of soil am I?</vt:lpstr>
      <vt:lpstr>What kind of soil am I?</vt:lpstr>
      <vt:lpstr>Conclusion</vt:lpstr>
      <vt:lpstr>Conclusion</vt:lpstr>
      <vt:lpstr>Conclusion</vt:lpstr>
      <vt:lpstr>Conclusion</vt:lpstr>
      <vt:lpstr>Our continuing Study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2021-09-30T15:38:35Z</dcterms:created>
  <dcterms:modified xsi:type="dcterms:W3CDTF">2021-09-30T15:48:25Z</dcterms:modified>
</cp:coreProperties>
</file>