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5683" r:id="rId1"/>
  </p:sldMasterIdLst>
  <p:notesMasterIdLst>
    <p:notesMasterId r:id="rId49"/>
  </p:notesMasterIdLst>
  <p:sldIdLst>
    <p:sldId id="8541" r:id="rId2"/>
    <p:sldId id="8660" r:id="rId3"/>
    <p:sldId id="8770" r:id="rId4"/>
    <p:sldId id="8771" r:id="rId5"/>
    <p:sldId id="8774" r:id="rId6"/>
    <p:sldId id="8775" r:id="rId7"/>
    <p:sldId id="8773" r:id="rId8"/>
    <p:sldId id="8776" r:id="rId9"/>
    <p:sldId id="8777" r:id="rId10"/>
    <p:sldId id="8778" r:id="rId11"/>
    <p:sldId id="8780" r:id="rId12"/>
    <p:sldId id="8779" r:id="rId13"/>
    <p:sldId id="8769" r:id="rId14"/>
    <p:sldId id="8782" r:id="rId15"/>
    <p:sldId id="8783" r:id="rId16"/>
    <p:sldId id="8784" r:id="rId17"/>
    <p:sldId id="8785" r:id="rId18"/>
    <p:sldId id="8781" r:id="rId19"/>
    <p:sldId id="8792" r:id="rId20"/>
    <p:sldId id="8793" r:id="rId21"/>
    <p:sldId id="8794" r:id="rId22"/>
    <p:sldId id="8795" r:id="rId23"/>
    <p:sldId id="8797" r:id="rId24"/>
    <p:sldId id="8798" r:id="rId25"/>
    <p:sldId id="8799" r:id="rId26"/>
    <p:sldId id="8817" r:id="rId27"/>
    <p:sldId id="8800" r:id="rId28"/>
    <p:sldId id="8802" r:id="rId29"/>
    <p:sldId id="8803" r:id="rId30"/>
    <p:sldId id="8786" r:id="rId31"/>
    <p:sldId id="8787" r:id="rId32"/>
    <p:sldId id="8789" r:id="rId33"/>
    <p:sldId id="8790" r:id="rId34"/>
    <p:sldId id="8804" r:id="rId35"/>
    <p:sldId id="8805" r:id="rId36"/>
    <p:sldId id="8814" r:id="rId37"/>
    <p:sldId id="8806" r:id="rId38"/>
    <p:sldId id="8807" r:id="rId39"/>
    <p:sldId id="8809" r:id="rId40"/>
    <p:sldId id="8808" r:id="rId41"/>
    <p:sldId id="8816" r:id="rId42"/>
    <p:sldId id="8811" r:id="rId43"/>
    <p:sldId id="8812" r:id="rId44"/>
    <p:sldId id="8813" r:id="rId45"/>
    <p:sldId id="8810" r:id="rId46"/>
    <p:sldId id="8815" r:id="rId47"/>
    <p:sldId id="8620" r:id="rId4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3E6FF"/>
    <a:srgbClr val="254061"/>
    <a:srgbClr val="5286C4"/>
    <a:srgbClr val="B0E4CD"/>
    <a:srgbClr val="35A5C2"/>
    <a:srgbClr val="385D8A"/>
    <a:srgbClr val="386294"/>
    <a:srgbClr val="586676"/>
    <a:srgbClr val="204C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9D019F-FD8C-4911-A677-E515D28B84C4}" v="422" dt="2021-09-20T23:14:03.52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95394" autoAdjust="0"/>
  </p:normalViewPr>
  <p:slideViewPr>
    <p:cSldViewPr>
      <p:cViewPr varScale="1">
        <p:scale>
          <a:sx n="77" d="100"/>
          <a:sy n="77" d="100"/>
        </p:scale>
        <p:origin x="156" y="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8" d="100"/>
        <a:sy n="118" d="100"/>
      </p:scale>
      <p:origin x="0" y="-219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arioC" userId="b790f688-0c99-421d-ad08-5e0c6e6e58c5" providerId="ADAL" clId="{429D019F-FD8C-4911-A677-E515D28B84C4}"/>
    <pc:docChg chg="undo redo custSel addSld delSld modSld sldOrd">
      <pc:chgData name="HilarioC" userId="b790f688-0c99-421d-ad08-5e0c6e6e58c5" providerId="ADAL" clId="{429D019F-FD8C-4911-A677-E515D28B84C4}" dt="2021-09-20T23:14:03.528" v="1299" actId="20577"/>
      <pc:docMkLst>
        <pc:docMk/>
      </pc:docMkLst>
      <pc:sldChg chg="del">
        <pc:chgData name="HilarioC" userId="b790f688-0c99-421d-ad08-5e0c6e6e58c5" providerId="ADAL" clId="{429D019F-FD8C-4911-A677-E515D28B84C4}" dt="2021-09-20T23:10:13.526" v="1270" actId="47"/>
        <pc:sldMkLst>
          <pc:docMk/>
          <pc:sldMk cId="3886525334" sldId="8650"/>
        </pc:sldMkLst>
      </pc:sldChg>
      <pc:sldChg chg="modSp mod modAnim">
        <pc:chgData name="HilarioC" userId="b790f688-0c99-421d-ad08-5e0c6e6e58c5" providerId="ADAL" clId="{429D019F-FD8C-4911-A677-E515D28B84C4}" dt="2021-09-20T19:07:43.107" v="16" actId="20577"/>
        <pc:sldMkLst>
          <pc:docMk/>
          <pc:sldMk cId="2452737039" sldId="8660"/>
        </pc:sldMkLst>
        <pc:spChg chg="mod">
          <ac:chgData name="HilarioC" userId="b790f688-0c99-421d-ad08-5e0c6e6e58c5" providerId="ADAL" clId="{429D019F-FD8C-4911-A677-E515D28B84C4}" dt="2021-09-20T19:06:18.069" v="0" actId="20577"/>
          <ac:spMkLst>
            <pc:docMk/>
            <pc:sldMk cId="2452737039" sldId="8660"/>
            <ac:spMk id="8" creationId="{00000000-0000-0000-0000-000000000000}"/>
          </ac:spMkLst>
        </pc:spChg>
        <pc:spChg chg="mod">
          <ac:chgData name="HilarioC" userId="b790f688-0c99-421d-ad08-5e0c6e6e58c5" providerId="ADAL" clId="{429D019F-FD8C-4911-A677-E515D28B84C4}" dt="2021-09-20T19:07:43.107" v="16" actId="20577"/>
          <ac:spMkLst>
            <pc:docMk/>
            <pc:sldMk cId="2452737039" sldId="8660"/>
            <ac:spMk id="19458" creationId="{00000000-0000-0000-0000-000000000000}"/>
          </ac:spMkLst>
        </pc:spChg>
      </pc:sldChg>
      <pc:sldChg chg="del">
        <pc:chgData name="HilarioC" userId="b790f688-0c99-421d-ad08-5e0c6e6e58c5" providerId="ADAL" clId="{429D019F-FD8C-4911-A677-E515D28B84C4}" dt="2021-09-20T23:10:13.526" v="1270" actId="47"/>
        <pc:sldMkLst>
          <pc:docMk/>
          <pc:sldMk cId="3451556450" sldId="8746"/>
        </pc:sldMkLst>
      </pc:sldChg>
      <pc:sldChg chg="del">
        <pc:chgData name="HilarioC" userId="b790f688-0c99-421d-ad08-5e0c6e6e58c5" providerId="ADAL" clId="{429D019F-FD8C-4911-A677-E515D28B84C4}" dt="2021-09-20T23:10:13.526" v="1270" actId="47"/>
        <pc:sldMkLst>
          <pc:docMk/>
          <pc:sldMk cId="71518166" sldId="8747"/>
        </pc:sldMkLst>
      </pc:sldChg>
      <pc:sldChg chg="del">
        <pc:chgData name="HilarioC" userId="b790f688-0c99-421d-ad08-5e0c6e6e58c5" providerId="ADAL" clId="{429D019F-FD8C-4911-A677-E515D28B84C4}" dt="2021-09-20T23:10:13.526" v="1270" actId="47"/>
        <pc:sldMkLst>
          <pc:docMk/>
          <pc:sldMk cId="1506119673" sldId="8748"/>
        </pc:sldMkLst>
      </pc:sldChg>
      <pc:sldChg chg="del">
        <pc:chgData name="HilarioC" userId="b790f688-0c99-421d-ad08-5e0c6e6e58c5" providerId="ADAL" clId="{429D019F-FD8C-4911-A677-E515D28B84C4}" dt="2021-09-20T23:10:13.526" v="1270" actId="47"/>
        <pc:sldMkLst>
          <pc:docMk/>
          <pc:sldMk cId="1109655232" sldId="8749"/>
        </pc:sldMkLst>
      </pc:sldChg>
      <pc:sldChg chg="del">
        <pc:chgData name="HilarioC" userId="b790f688-0c99-421d-ad08-5e0c6e6e58c5" providerId="ADAL" clId="{429D019F-FD8C-4911-A677-E515D28B84C4}" dt="2021-09-20T23:10:13.526" v="1270" actId="47"/>
        <pc:sldMkLst>
          <pc:docMk/>
          <pc:sldMk cId="3067108154" sldId="8750"/>
        </pc:sldMkLst>
      </pc:sldChg>
      <pc:sldChg chg="del">
        <pc:chgData name="HilarioC" userId="b790f688-0c99-421d-ad08-5e0c6e6e58c5" providerId="ADAL" clId="{429D019F-FD8C-4911-A677-E515D28B84C4}" dt="2021-09-20T23:10:13.526" v="1270" actId="47"/>
        <pc:sldMkLst>
          <pc:docMk/>
          <pc:sldMk cId="2226359030" sldId="8751"/>
        </pc:sldMkLst>
      </pc:sldChg>
      <pc:sldChg chg="del">
        <pc:chgData name="HilarioC" userId="b790f688-0c99-421d-ad08-5e0c6e6e58c5" providerId="ADAL" clId="{429D019F-FD8C-4911-A677-E515D28B84C4}" dt="2021-09-20T23:10:13.526" v="1270" actId="47"/>
        <pc:sldMkLst>
          <pc:docMk/>
          <pc:sldMk cId="3971023240" sldId="8752"/>
        </pc:sldMkLst>
      </pc:sldChg>
      <pc:sldChg chg="del">
        <pc:chgData name="HilarioC" userId="b790f688-0c99-421d-ad08-5e0c6e6e58c5" providerId="ADAL" clId="{429D019F-FD8C-4911-A677-E515D28B84C4}" dt="2021-09-20T23:10:13.526" v="1270" actId="47"/>
        <pc:sldMkLst>
          <pc:docMk/>
          <pc:sldMk cId="2006235354" sldId="8753"/>
        </pc:sldMkLst>
      </pc:sldChg>
      <pc:sldChg chg="del">
        <pc:chgData name="HilarioC" userId="b790f688-0c99-421d-ad08-5e0c6e6e58c5" providerId="ADAL" clId="{429D019F-FD8C-4911-A677-E515D28B84C4}" dt="2021-09-20T23:10:13.526" v="1270" actId="47"/>
        <pc:sldMkLst>
          <pc:docMk/>
          <pc:sldMk cId="2199862835" sldId="8754"/>
        </pc:sldMkLst>
      </pc:sldChg>
      <pc:sldChg chg="del">
        <pc:chgData name="HilarioC" userId="b790f688-0c99-421d-ad08-5e0c6e6e58c5" providerId="ADAL" clId="{429D019F-FD8C-4911-A677-E515D28B84C4}" dt="2021-09-20T23:10:13.526" v="1270" actId="47"/>
        <pc:sldMkLst>
          <pc:docMk/>
          <pc:sldMk cId="144129523" sldId="8755"/>
        </pc:sldMkLst>
      </pc:sldChg>
      <pc:sldChg chg="del">
        <pc:chgData name="HilarioC" userId="b790f688-0c99-421d-ad08-5e0c6e6e58c5" providerId="ADAL" clId="{429D019F-FD8C-4911-A677-E515D28B84C4}" dt="2021-09-20T23:10:13.526" v="1270" actId="47"/>
        <pc:sldMkLst>
          <pc:docMk/>
          <pc:sldMk cId="2364859453" sldId="8756"/>
        </pc:sldMkLst>
      </pc:sldChg>
      <pc:sldChg chg="del">
        <pc:chgData name="HilarioC" userId="b790f688-0c99-421d-ad08-5e0c6e6e58c5" providerId="ADAL" clId="{429D019F-FD8C-4911-A677-E515D28B84C4}" dt="2021-09-20T23:10:13.526" v="1270" actId="47"/>
        <pc:sldMkLst>
          <pc:docMk/>
          <pc:sldMk cId="3197060358" sldId="8757"/>
        </pc:sldMkLst>
      </pc:sldChg>
      <pc:sldChg chg="del">
        <pc:chgData name="HilarioC" userId="b790f688-0c99-421d-ad08-5e0c6e6e58c5" providerId="ADAL" clId="{429D019F-FD8C-4911-A677-E515D28B84C4}" dt="2021-09-20T23:10:13.526" v="1270" actId="47"/>
        <pc:sldMkLst>
          <pc:docMk/>
          <pc:sldMk cId="823526455" sldId="8758"/>
        </pc:sldMkLst>
      </pc:sldChg>
      <pc:sldChg chg="del">
        <pc:chgData name="HilarioC" userId="b790f688-0c99-421d-ad08-5e0c6e6e58c5" providerId="ADAL" clId="{429D019F-FD8C-4911-A677-E515D28B84C4}" dt="2021-09-20T23:10:13.526" v="1270" actId="47"/>
        <pc:sldMkLst>
          <pc:docMk/>
          <pc:sldMk cId="2396630046" sldId="8759"/>
        </pc:sldMkLst>
      </pc:sldChg>
      <pc:sldChg chg="del">
        <pc:chgData name="HilarioC" userId="b790f688-0c99-421d-ad08-5e0c6e6e58c5" providerId="ADAL" clId="{429D019F-FD8C-4911-A677-E515D28B84C4}" dt="2021-09-20T23:10:13.526" v="1270" actId="47"/>
        <pc:sldMkLst>
          <pc:docMk/>
          <pc:sldMk cId="876821682" sldId="8760"/>
        </pc:sldMkLst>
      </pc:sldChg>
      <pc:sldChg chg="del">
        <pc:chgData name="HilarioC" userId="b790f688-0c99-421d-ad08-5e0c6e6e58c5" providerId="ADAL" clId="{429D019F-FD8C-4911-A677-E515D28B84C4}" dt="2021-09-20T23:10:13.526" v="1270" actId="47"/>
        <pc:sldMkLst>
          <pc:docMk/>
          <pc:sldMk cId="1938713277" sldId="8761"/>
        </pc:sldMkLst>
      </pc:sldChg>
      <pc:sldChg chg="del">
        <pc:chgData name="HilarioC" userId="b790f688-0c99-421d-ad08-5e0c6e6e58c5" providerId="ADAL" clId="{429D019F-FD8C-4911-A677-E515D28B84C4}" dt="2021-09-20T23:10:13.526" v="1270" actId="47"/>
        <pc:sldMkLst>
          <pc:docMk/>
          <pc:sldMk cId="2424388232" sldId="8762"/>
        </pc:sldMkLst>
      </pc:sldChg>
      <pc:sldChg chg="del">
        <pc:chgData name="HilarioC" userId="b790f688-0c99-421d-ad08-5e0c6e6e58c5" providerId="ADAL" clId="{429D019F-FD8C-4911-A677-E515D28B84C4}" dt="2021-09-20T23:10:13.526" v="1270" actId="47"/>
        <pc:sldMkLst>
          <pc:docMk/>
          <pc:sldMk cId="1324023623" sldId="8763"/>
        </pc:sldMkLst>
      </pc:sldChg>
      <pc:sldChg chg="del">
        <pc:chgData name="HilarioC" userId="b790f688-0c99-421d-ad08-5e0c6e6e58c5" providerId="ADAL" clId="{429D019F-FD8C-4911-A677-E515D28B84C4}" dt="2021-09-20T23:10:13.526" v="1270" actId="47"/>
        <pc:sldMkLst>
          <pc:docMk/>
          <pc:sldMk cId="361990951" sldId="8764"/>
        </pc:sldMkLst>
      </pc:sldChg>
      <pc:sldChg chg="del">
        <pc:chgData name="HilarioC" userId="b790f688-0c99-421d-ad08-5e0c6e6e58c5" providerId="ADAL" clId="{429D019F-FD8C-4911-A677-E515D28B84C4}" dt="2021-09-20T23:10:13.526" v="1270" actId="47"/>
        <pc:sldMkLst>
          <pc:docMk/>
          <pc:sldMk cId="672391493" sldId="8765"/>
        </pc:sldMkLst>
      </pc:sldChg>
      <pc:sldChg chg="del">
        <pc:chgData name="HilarioC" userId="b790f688-0c99-421d-ad08-5e0c6e6e58c5" providerId="ADAL" clId="{429D019F-FD8C-4911-A677-E515D28B84C4}" dt="2021-09-20T23:10:13.526" v="1270" actId="47"/>
        <pc:sldMkLst>
          <pc:docMk/>
          <pc:sldMk cId="914040752" sldId="8766"/>
        </pc:sldMkLst>
      </pc:sldChg>
      <pc:sldChg chg="del">
        <pc:chgData name="HilarioC" userId="b790f688-0c99-421d-ad08-5e0c6e6e58c5" providerId="ADAL" clId="{429D019F-FD8C-4911-A677-E515D28B84C4}" dt="2021-09-20T23:10:13.526" v="1270" actId="47"/>
        <pc:sldMkLst>
          <pc:docMk/>
          <pc:sldMk cId="1987270747" sldId="8767"/>
        </pc:sldMkLst>
      </pc:sldChg>
      <pc:sldChg chg="del">
        <pc:chgData name="HilarioC" userId="b790f688-0c99-421d-ad08-5e0c6e6e58c5" providerId="ADAL" clId="{429D019F-FD8C-4911-A677-E515D28B84C4}" dt="2021-09-20T23:10:13.526" v="1270" actId="47"/>
        <pc:sldMkLst>
          <pc:docMk/>
          <pc:sldMk cId="581075952" sldId="8768"/>
        </pc:sldMkLst>
      </pc:sldChg>
      <pc:sldChg chg="modSp add modAnim">
        <pc:chgData name="HilarioC" userId="b790f688-0c99-421d-ad08-5e0c6e6e58c5" providerId="ADAL" clId="{429D019F-FD8C-4911-A677-E515D28B84C4}" dt="2021-09-20T19:19:21.932" v="166" actId="20577"/>
        <pc:sldMkLst>
          <pc:docMk/>
          <pc:sldMk cId="252028568" sldId="8769"/>
        </pc:sldMkLst>
        <pc:spChg chg="mod">
          <ac:chgData name="HilarioC" userId="b790f688-0c99-421d-ad08-5e0c6e6e58c5" providerId="ADAL" clId="{429D019F-FD8C-4911-A677-E515D28B84C4}" dt="2021-09-20T19:19:21.932" v="166" actId="20577"/>
          <ac:spMkLst>
            <pc:docMk/>
            <pc:sldMk cId="252028568" sldId="8769"/>
            <ac:spMk id="19458" creationId="{00000000-0000-0000-0000-000000000000}"/>
          </ac:spMkLst>
        </pc:spChg>
      </pc:sldChg>
      <pc:sldChg chg="addSp modSp add mod modAnim">
        <pc:chgData name="HilarioC" userId="b790f688-0c99-421d-ad08-5e0c6e6e58c5" providerId="ADAL" clId="{429D019F-FD8C-4911-A677-E515D28B84C4}" dt="2021-09-20T19:18:55.877" v="162"/>
        <pc:sldMkLst>
          <pc:docMk/>
          <pc:sldMk cId="3107523387" sldId="8770"/>
        </pc:sldMkLst>
        <pc:spChg chg="add mod">
          <ac:chgData name="HilarioC" userId="b790f688-0c99-421d-ad08-5e0c6e6e58c5" providerId="ADAL" clId="{429D019F-FD8C-4911-A677-E515D28B84C4}" dt="2021-09-20T19:08:51.176" v="65" actId="1038"/>
          <ac:spMkLst>
            <pc:docMk/>
            <pc:sldMk cId="3107523387" sldId="8770"/>
            <ac:spMk id="4" creationId="{3C4EBCD5-B23B-46F1-8CB7-5238D47414D1}"/>
          </ac:spMkLst>
        </pc:spChg>
        <pc:spChg chg="add mod">
          <ac:chgData name="HilarioC" userId="b790f688-0c99-421d-ad08-5e0c6e6e58c5" providerId="ADAL" clId="{429D019F-FD8C-4911-A677-E515D28B84C4}" dt="2021-09-20T19:08:51.176" v="65" actId="1038"/>
          <ac:spMkLst>
            <pc:docMk/>
            <pc:sldMk cId="3107523387" sldId="8770"/>
            <ac:spMk id="5" creationId="{4B24700E-ED7C-46B8-BE5E-8565FC3A6BBA}"/>
          </ac:spMkLst>
        </pc:spChg>
        <pc:spChg chg="mod">
          <ac:chgData name="HilarioC" userId="b790f688-0c99-421d-ad08-5e0c6e6e58c5" providerId="ADAL" clId="{429D019F-FD8C-4911-A677-E515D28B84C4}" dt="2021-09-20T19:07:55.049" v="19" actId="207"/>
          <ac:spMkLst>
            <pc:docMk/>
            <pc:sldMk cId="3107523387" sldId="8770"/>
            <ac:spMk id="19458" creationId="{00000000-0000-0000-0000-000000000000}"/>
          </ac:spMkLst>
        </pc:spChg>
      </pc:sldChg>
      <pc:sldChg chg="addSp delSp modSp add mod ord setBg delAnim">
        <pc:chgData name="HilarioC" userId="b790f688-0c99-421d-ad08-5e0c6e6e58c5" providerId="ADAL" clId="{429D019F-FD8C-4911-A677-E515D28B84C4}" dt="2021-09-20T19:09:44.347" v="73" actId="26606"/>
        <pc:sldMkLst>
          <pc:docMk/>
          <pc:sldMk cId="3055377724" sldId="8771"/>
        </pc:sldMkLst>
        <pc:spChg chg="add">
          <ac:chgData name="HilarioC" userId="b790f688-0c99-421d-ad08-5e0c6e6e58c5" providerId="ADAL" clId="{429D019F-FD8C-4911-A677-E515D28B84C4}" dt="2021-09-20T19:09:44.347" v="73" actId="26606"/>
          <ac:spMkLst>
            <pc:docMk/>
            <pc:sldMk cId="3055377724" sldId="8771"/>
            <ac:spMk id="5" creationId="{42A4FC2C-047E-45A5-965D-8E1E3BF09BC6}"/>
          </ac:spMkLst>
        </pc:spChg>
        <pc:spChg chg="del">
          <ac:chgData name="HilarioC" userId="b790f688-0c99-421d-ad08-5e0c6e6e58c5" providerId="ADAL" clId="{429D019F-FD8C-4911-A677-E515D28B84C4}" dt="2021-09-20T19:09:06.116" v="69" actId="478"/>
          <ac:spMkLst>
            <pc:docMk/>
            <pc:sldMk cId="3055377724" sldId="8771"/>
            <ac:spMk id="8" creationId="{00000000-0000-0000-0000-000000000000}"/>
          </ac:spMkLst>
        </pc:spChg>
        <pc:spChg chg="del">
          <ac:chgData name="HilarioC" userId="b790f688-0c99-421d-ad08-5e0c6e6e58c5" providerId="ADAL" clId="{429D019F-FD8C-4911-A677-E515D28B84C4}" dt="2021-09-20T19:09:06.116" v="69" actId="478"/>
          <ac:spMkLst>
            <pc:docMk/>
            <pc:sldMk cId="3055377724" sldId="8771"/>
            <ac:spMk id="19458" creationId="{00000000-0000-0000-0000-000000000000}"/>
          </ac:spMkLst>
        </pc:spChg>
        <pc:picChg chg="add mod">
          <ac:chgData name="HilarioC" userId="b790f688-0c99-421d-ad08-5e0c6e6e58c5" providerId="ADAL" clId="{429D019F-FD8C-4911-A677-E515D28B84C4}" dt="2021-09-20T19:09:44.347" v="73" actId="26606"/>
          <ac:picMkLst>
            <pc:docMk/>
            <pc:sldMk cId="3055377724" sldId="8771"/>
            <ac:picMk id="3" creationId="{77861E1A-636E-40EB-BA9B-355955612227}"/>
          </ac:picMkLst>
        </pc:picChg>
      </pc:sldChg>
      <pc:sldChg chg="addSp delSp modSp add del mod">
        <pc:chgData name="HilarioC" userId="b790f688-0c99-421d-ad08-5e0c6e6e58c5" providerId="ADAL" clId="{429D019F-FD8C-4911-A677-E515D28B84C4}" dt="2021-09-20T19:15:51.721" v="122" actId="47"/>
        <pc:sldMkLst>
          <pc:docMk/>
          <pc:sldMk cId="1866242399" sldId="8772"/>
        </pc:sldMkLst>
        <pc:spChg chg="del">
          <ac:chgData name="HilarioC" userId="b790f688-0c99-421d-ad08-5e0c6e6e58c5" providerId="ADAL" clId="{429D019F-FD8C-4911-A677-E515D28B84C4}" dt="2021-09-20T19:10:01.568" v="79" actId="26606"/>
          <ac:spMkLst>
            <pc:docMk/>
            <pc:sldMk cId="1866242399" sldId="8772"/>
            <ac:spMk id="5" creationId="{42A4FC2C-047E-45A5-965D-8E1E3BF09BC6}"/>
          </ac:spMkLst>
        </pc:spChg>
        <pc:spChg chg="add">
          <ac:chgData name="HilarioC" userId="b790f688-0c99-421d-ad08-5e0c6e6e58c5" providerId="ADAL" clId="{429D019F-FD8C-4911-A677-E515D28B84C4}" dt="2021-09-20T19:10:01.568" v="79" actId="26606"/>
          <ac:spMkLst>
            <pc:docMk/>
            <pc:sldMk cId="1866242399" sldId="8772"/>
            <ac:spMk id="10" creationId="{42A4FC2C-047E-45A5-965D-8E1E3BF09BC6}"/>
          </ac:spMkLst>
        </pc:spChg>
        <pc:picChg chg="del">
          <ac:chgData name="HilarioC" userId="b790f688-0c99-421d-ad08-5e0c6e6e58c5" providerId="ADAL" clId="{429D019F-FD8C-4911-A677-E515D28B84C4}" dt="2021-09-20T19:09:50.609" v="75" actId="478"/>
          <ac:picMkLst>
            <pc:docMk/>
            <pc:sldMk cId="1866242399" sldId="8772"/>
            <ac:picMk id="3" creationId="{77861E1A-636E-40EB-BA9B-355955612227}"/>
          </ac:picMkLst>
        </pc:picChg>
        <pc:picChg chg="add mod">
          <ac:chgData name="HilarioC" userId="b790f688-0c99-421d-ad08-5e0c6e6e58c5" providerId="ADAL" clId="{429D019F-FD8C-4911-A677-E515D28B84C4}" dt="2021-09-20T19:10:01.568" v="79" actId="26606"/>
          <ac:picMkLst>
            <pc:docMk/>
            <pc:sldMk cId="1866242399" sldId="8772"/>
            <ac:picMk id="4" creationId="{3F879221-AE5B-452D-9F8C-003BD152AFE1}"/>
          </ac:picMkLst>
        </pc:picChg>
      </pc:sldChg>
      <pc:sldChg chg="addSp delSp modSp add mod ord">
        <pc:chgData name="HilarioC" userId="b790f688-0c99-421d-ad08-5e0c6e6e58c5" providerId="ADAL" clId="{429D019F-FD8C-4911-A677-E515D28B84C4}" dt="2021-09-20T19:15:55.757" v="124"/>
        <pc:sldMkLst>
          <pc:docMk/>
          <pc:sldMk cId="2106476119" sldId="8773"/>
        </pc:sldMkLst>
        <pc:spChg chg="del">
          <ac:chgData name="HilarioC" userId="b790f688-0c99-421d-ad08-5e0c6e6e58c5" providerId="ADAL" clId="{429D019F-FD8C-4911-A677-E515D28B84C4}" dt="2021-09-20T19:10:14.367" v="83" actId="26606"/>
          <ac:spMkLst>
            <pc:docMk/>
            <pc:sldMk cId="2106476119" sldId="8773"/>
            <ac:spMk id="10" creationId="{42A4FC2C-047E-45A5-965D-8E1E3BF09BC6}"/>
          </ac:spMkLst>
        </pc:spChg>
        <pc:spChg chg="add">
          <ac:chgData name="HilarioC" userId="b790f688-0c99-421d-ad08-5e0c6e6e58c5" providerId="ADAL" clId="{429D019F-FD8C-4911-A677-E515D28B84C4}" dt="2021-09-20T19:10:14.367" v="83" actId="26606"/>
          <ac:spMkLst>
            <pc:docMk/>
            <pc:sldMk cId="2106476119" sldId="8773"/>
            <ac:spMk id="15" creationId="{42A4FC2C-047E-45A5-965D-8E1E3BF09BC6}"/>
          </ac:spMkLst>
        </pc:spChg>
        <pc:picChg chg="add mod">
          <ac:chgData name="HilarioC" userId="b790f688-0c99-421d-ad08-5e0c6e6e58c5" providerId="ADAL" clId="{429D019F-FD8C-4911-A677-E515D28B84C4}" dt="2021-09-20T19:10:14.417" v="85" actId="962"/>
          <ac:picMkLst>
            <pc:docMk/>
            <pc:sldMk cId="2106476119" sldId="8773"/>
            <ac:picMk id="3" creationId="{B3D4C68A-7775-4729-9CB7-3273300CDE89}"/>
          </ac:picMkLst>
        </pc:picChg>
        <pc:picChg chg="del">
          <ac:chgData name="HilarioC" userId="b790f688-0c99-421d-ad08-5e0c6e6e58c5" providerId="ADAL" clId="{429D019F-FD8C-4911-A677-E515D28B84C4}" dt="2021-09-20T19:10:07.498" v="81" actId="478"/>
          <ac:picMkLst>
            <pc:docMk/>
            <pc:sldMk cId="2106476119" sldId="8773"/>
            <ac:picMk id="4" creationId="{3F879221-AE5B-452D-9F8C-003BD152AFE1}"/>
          </ac:picMkLst>
        </pc:picChg>
      </pc:sldChg>
      <pc:sldChg chg="addSp delSp modSp add mod">
        <pc:chgData name="HilarioC" userId="b790f688-0c99-421d-ad08-5e0c6e6e58c5" providerId="ADAL" clId="{429D019F-FD8C-4911-A677-E515D28B84C4}" dt="2021-09-20T19:10:28.965" v="91" actId="26606"/>
        <pc:sldMkLst>
          <pc:docMk/>
          <pc:sldMk cId="4190732901" sldId="8774"/>
        </pc:sldMkLst>
        <pc:spChg chg="del">
          <ac:chgData name="HilarioC" userId="b790f688-0c99-421d-ad08-5e0c6e6e58c5" providerId="ADAL" clId="{429D019F-FD8C-4911-A677-E515D28B84C4}" dt="2021-09-20T19:10:28.965" v="91" actId="26606"/>
          <ac:spMkLst>
            <pc:docMk/>
            <pc:sldMk cId="4190732901" sldId="8774"/>
            <ac:spMk id="15" creationId="{42A4FC2C-047E-45A5-965D-8E1E3BF09BC6}"/>
          </ac:spMkLst>
        </pc:spChg>
        <pc:spChg chg="add">
          <ac:chgData name="HilarioC" userId="b790f688-0c99-421d-ad08-5e0c6e6e58c5" providerId="ADAL" clId="{429D019F-FD8C-4911-A677-E515D28B84C4}" dt="2021-09-20T19:10:28.965" v="91" actId="26606"/>
          <ac:spMkLst>
            <pc:docMk/>
            <pc:sldMk cId="4190732901" sldId="8774"/>
            <ac:spMk id="20" creationId="{42A4FC2C-047E-45A5-965D-8E1E3BF09BC6}"/>
          </ac:spMkLst>
        </pc:spChg>
        <pc:picChg chg="del">
          <ac:chgData name="HilarioC" userId="b790f688-0c99-421d-ad08-5e0c6e6e58c5" providerId="ADAL" clId="{429D019F-FD8C-4911-A677-E515D28B84C4}" dt="2021-09-20T19:10:25.018" v="87" actId="478"/>
          <ac:picMkLst>
            <pc:docMk/>
            <pc:sldMk cId="4190732901" sldId="8774"/>
            <ac:picMk id="3" creationId="{B3D4C68A-7775-4729-9CB7-3273300CDE89}"/>
          </ac:picMkLst>
        </pc:picChg>
        <pc:picChg chg="add mod">
          <ac:chgData name="HilarioC" userId="b790f688-0c99-421d-ad08-5e0c6e6e58c5" providerId="ADAL" clId="{429D019F-FD8C-4911-A677-E515D28B84C4}" dt="2021-09-20T19:10:28.965" v="91" actId="26606"/>
          <ac:picMkLst>
            <pc:docMk/>
            <pc:sldMk cId="4190732901" sldId="8774"/>
            <ac:picMk id="4" creationId="{84A041F1-0B25-4891-9CE5-E113FE101ABC}"/>
          </ac:picMkLst>
        </pc:picChg>
      </pc:sldChg>
      <pc:sldChg chg="addSp delSp modSp add mod">
        <pc:chgData name="HilarioC" userId="b790f688-0c99-421d-ad08-5e0c6e6e58c5" providerId="ADAL" clId="{429D019F-FD8C-4911-A677-E515D28B84C4}" dt="2021-09-20T19:11:31.804" v="97" actId="26606"/>
        <pc:sldMkLst>
          <pc:docMk/>
          <pc:sldMk cId="351345966" sldId="8775"/>
        </pc:sldMkLst>
        <pc:spChg chg="del">
          <ac:chgData name="HilarioC" userId="b790f688-0c99-421d-ad08-5e0c6e6e58c5" providerId="ADAL" clId="{429D019F-FD8C-4911-A677-E515D28B84C4}" dt="2021-09-20T19:11:31.804" v="97" actId="26606"/>
          <ac:spMkLst>
            <pc:docMk/>
            <pc:sldMk cId="351345966" sldId="8775"/>
            <ac:spMk id="20" creationId="{42A4FC2C-047E-45A5-965D-8E1E3BF09BC6}"/>
          </ac:spMkLst>
        </pc:spChg>
        <pc:spChg chg="add">
          <ac:chgData name="HilarioC" userId="b790f688-0c99-421d-ad08-5e0c6e6e58c5" providerId="ADAL" clId="{429D019F-FD8C-4911-A677-E515D28B84C4}" dt="2021-09-20T19:11:31.804" v="97" actId="26606"/>
          <ac:spMkLst>
            <pc:docMk/>
            <pc:sldMk cId="351345966" sldId="8775"/>
            <ac:spMk id="25" creationId="{42A4FC2C-047E-45A5-965D-8E1E3BF09BC6}"/>
          </ac:spMkLst>
        </pc:spChg>
        <pc:picChg chg="add mod">
          <ac:chgData name="HilarioC" userId="b790f688-0c99-421d-ad08-5e0c6e6e58c5" providerId="ADAL" clId="{429D019F-FD8C-4911-A677-E515D28B84C4}" dt="2021-09-20T19:11:31.804" v="97" actId="26606"/>
          <ac:picMkLst>
            <pc:docMk/>
            <pc:sldMk cId="351345966" sldId="8775"/>
            <ac:picMk id="3" creationId="{E7133069-7F53-4198-962F-9559C87513CF}"/>
          </ac:picMkLst>
        </pc:picChg>
        <pc:picChg chg="del">
          <ac:chgData name="HilarioC" userId="b790f688-0c99-421d-ad08-5e0c6e6e58c5" providerId="ADAL" clId="{429D019F-FD8C-4911-A677-E515D28B84C4}" dt="2021-09-20T19:11:26.474" v="93" actId="478"/>
          <ac:picMkLst>
            <pc:docMk/>
            <pc:sldMk cId="351345966" sldId="8775"/>
            <ac:picMk id="4" creationId="{84A041F1-0B25-4891-9CE5-E113FE101ABC}"/>
          </ac:picMkLst>
        </pc:picChg>
      </pc:sldChg>
      <pc:sldChg chg="addSp delSp modSp add mod setBg">
        <pc:chgData name="HilarioC" userId="b790f688-0c99-421d-ad08-5e0c6e6e58c5" providerId="ADAL" clId="{429D019F-FD8C-4911-A677-E515D28B84C4}" dt="2021-09-20T19:13:27.383" v="115" actId="732"/>
        <pc:sldMkLst>
          <pc:docMk/>
          <pc:sldMk cId="3175488263" sldId="8776"/>
        </pc:sldMkLst>
        <pc:picChg chg="del">
          <ac:chgData name="HilarioC" userId="b790f688-0c99-421d-ad08-5e0c6e6e58c5" providerId="ADAL" clId="{429D019F-FD8C-4911-A677-E515D28B84C4}" dt="2021-09-20T19:11:46.228" v="99" actId="478"/>
          <ac:picMkLst>
            <pc:docMk/>
            <pc:sldMk cId="3175488263" sldId="8776"/>
            <ac:picMk id="3" creationId="{E7133069-7F53-4198-962F-9559C87513CF}"/>
          </ac:picMkLst>
        </pc:picChg>
        <pc:picChg chg="add mod modCrop">
          <ac:chgData name="HilarioC" userId="b790f688-0c99-421d-ad08-5e0c6e6e58c5" providerId="ADAL" clId="{429D019F-FD8C-4911-A677-E515D28B84C4}" dt="2021-09-20T19:13:27.383" v="115" actId="732"/>
          <ac:picMkLst>
            <pc:docMk/>
            <pc:sldMk cId="3175488263" sldId="8776"/>
            <ac:picMk id="4" creationId="{3BDFD3E3-3E25-477D-A969-5E2D9BCBAD65}"/>
          </ac:picMkLst>
        </pc:picChg>
      </pc:sldChg>
      <pc:sldChg chg="addSp delSp modSp add mod setBg">
        <pc:chgData name="HilarioC" userId="b790f688-0c99-421d-ad08-5e0c6e6e58c5" providerId="ADAL" clId="{429D019F-FD8C-4911-A677-E515D28B84C4}" dt="2021-09-20T19:14:37.772" v="121" actId="26606"/>
        <pc:sldMkLst>
          <pc:docMk/>
          <pc:sldMk cId="2640780114" sldId="8777"/>
        </pc:sldMkLst>
        <pc:spChg chg="del">
          <ac:chgData name="HilarioC" userId="b790f688-0c99-421d-ad08-5e0c6e6e58c5" providerId="ADAL" clId="{429D019F-FD8C-4911-A677-E515D28B84C4}" dt="2021-09-20T19:14:37.772" v="121" actId="26606"/>
          <ac:spMkLst>
            <pc:docMk/>
            <pc:sldMk cId="2640780114" sldId="8777"/>
            <ac:spMk id="25" creationId="{42A4FC2C-047E-45A5-965D-8E1E3BF09BC6}"/>
          </ac:spMkLst>
        </pc:spChg>
        <pc:spChg chg="add">
          <ac:chgData name="HilarioC" userId="b790f688-0c99-421d-ad08-5e0c6e6e58c5" providerId="ADAL" clId="{429D019F-FD8C-4911-A677-E515D28B84C4}" dt="2021-09-20T19:14:37.772" v="121" actId="26606"/>
          <ac:spMkLst>
            <pc:docMk/>
            <pc:sldMk cId="2640780114" sldId="8777"/>
            <ac:spMk id="30" creationId="{42A4FC2C-047E-45A5-965D-8E1E3BF09BC6}"/>
          </ac:spMkLst>
        </pc:spChg>
        <pc:picChg chg="add mod">
          <ac:chgData name="HilarioC" userId="b790f688-0c99-421d-ad08-5e0c6e6e58c5" providerId="ADAL" clId="{429D019F-FD8C-4911-A677-E515D28B84C4}" dt="2021-09-20T19:14:37.772" v="121" actId="26606"/>
          <ac:picMkLst>
            <pc:docMk/>
            <pc:sldMk cId="2640780114" sldId="8777"/>
            <ac:picMk id="3" creationId="{4C69B649-7113-4861-8C5D-DEBFEAADE3C4}"/>
          </ac:picMkLst>
        </pc:picChg>
        <pc:picChg chg="del">
          <ac:chgData name="HilarioC" userId="b790f688-0c99-421d-ad08-5e0c6e6e58c5" providerId="ADAL" clId="{429D019F-FD8C-4911-A677-E515D28B84C4}" dt="2021-09-20T19:14:33.210" v="117" actId="478"/>
          <ac:picMkLst>
            <pc:docMk/>
            <pc:sldMk cId="2640780114" sldId="8777"/>
            <ac:picMk id="4" creationId="{3BDFD3E3-3E25-477D-A969-5E2D9BCBAD65}"/>
          </ac:picMkLst>
        </pc:picChg>
      </pc:sldChg>
      <pc:sldChg chg="addSp modSp add mod ord modAnim">
        <pc:chgData name="HilarioC" userId="b790f688-0c99-421d-ad08-5e0c6e6e58c5" providerId="ADAL" clId="{429D019F-FD8C-4911-A677-E515D28B84C4}" dt="2021-09-20T19:18:50.403" v="161"/>
        <pc:sldMkLst>
          <pc:docMk/>
          <pc:sldMk cId="984854039" sldId="8778"/>
        </pc:sldMkLst>
        <pc:spChg chg="add mod">
          <ac:chgData name="HilarioC" userId="b790f688-0c99-421d-ad08-5e0c6e6e58c5" providerId="ADAL" clId="{429D019F-FD8C-4911-A677-E515D28B84C4}" dt="2021-09-20T19:17:52.165" v="149" actId="1076"/>
          <ac:spMkLst>
            <pc:docMk/>
            <pc:sldMk cId="984854039" sldId="8778"/>
            <ac:spMk id="4" creationId="{1385A1F0-F203-44E7-92B2-62A30CEE0685}"/>
          </ac:spMkLst>
        </pc:spChg>
        <pc:spChg chg="add mod">
          <ac:chgData name="HilarioC" userId="b790f688-0c99-421d-ad08-5e0c6e6e58c5" providerId="ADAL" clId="{429D019F-FD8C-4911-A677-E515D28B84C4}" dt="2021-09-20T19:18:18.712" v="153" actId="20577"/>
          <ac:spMkLst>
            <pc:docMk/>
            <pc:sldMk cId="984854039" sldId="8778"/>
            <ac:spMk id="5" creationId="{2DFD3730-7015-47AB-AB10-0CDD3809468A}"/>
          </ac:spMkLst>
        </pc:spChg>
        <pc:spChg chg="mod">
          <ac:chgData name="HilarioC" userId="b790f688-0c99-421d-ad08-5e0c6e6e58c5" providerId="ADAL" clId="{429D019F-FD8C-4911-A677-E515D28B84C4}" dt="2021-09-20T19:16:59.621" v="129" actId="207"/>
          <ac:spMkLst>
            <pc:docMk/>
            <pc:sldMk cId="984854039" sldId="8778"/>
            <ac:spMk id="19458" creationId="{00000000-0000-0000-0000-000000000000}"/>
          </ac:spMkLst>
        </pc:spChg>
      </pc:sldChg>
      <pc:sldChg chg="modSp add modAnim">
        <pc:chgData name="HilarioC" userId="b790f688-0c99-421d-ad08-5e0c6e6e58c5" providerId="ADAL" clId="{429D019F-FD8C-4911-A677-E515D28B84C4}" dt="2021-09-20T21:59:35.460" v="1200"/>
        <pc:sldMkLst>
          <pc:docMk/>
          <pc:sldMk cId="1149959571" sldId="8779"/>
        </pc:sldMkLst>
        <pc:spChg chg="mod">
          <ac:chgData name="HilarioC" userId="b790f688-0c99-421d-ad08-5e0c6e6e58c5" providerId="ADAL" clId="{429D019F-FD8C-4911-A677-E515D28B84C4}" dt="2021-09-20T19:17:12.267" v="132" actId="207"/>
          <ac:spMkLst>
            <pc:docMk/>
            <pc:sldMk cId="1149959571" sldId="8779"/>
            <ac:spMk id="19458" creationId="{00000000-0000-0000-0000-000000000000}"/>
          </ac:spMkLst>
        </pc:spChg>
      </pc:sldChg>
      <pc:sldChg chg="modSp add modAnim">
        <pc:chgData name="HilarioC" userId="b790f688-0c99-421d-ad08-5e0c6e6e58c5" providerId="ADAL" clId="{429D019F-FD8C-4911-A677-E515D28B84C4}" dt="2021-09-20T19:18:46.545" v="160"/>
        <pc:sldMkLst>
          <pc:docMk/>
          <pc:sldMk cId="1314810617" sldId="8780"/>
        </pc:sldMkLst>
        <pc:spChg chg="mod">
          <ac:chgData name="HilarioC" userId="b790f688-0c99-421d-ad08-5e0c6e6e58c5" providerId="ADAL" clId="{429D019F-FD8C-4911-A677-E515D28B84C4}" dt="2021-09-20T19:18:34.634" v="159" actId="20577"/>
          <ac:spMkLst>
            <pc:docMk/>
            <pc:sldMk cId="1314810617" sldId="8780"/>
            <ac:spMk id="5" creationId="{2DFD3730-7015-47AB-AB10-0CDD3809468A}"/>
          </ac:spMkLst>
        </pc:spChg>
      </pc:sldChg>
      <pc:sldChg chg="addSp delSp modSp add mod ord setBg">
        <pc:chgData name="HilarioC" userId="b790f688-0c99-421d-ad08-5e0c6e6e58c5" providerId="ADAL" clId="{429D019F-FD8C-4911-A677-E515D28B84C4}" dt="2021-09-20T19:51:32.816" v="520"/>
        <pc:sldMkLst>
          <pc:docMk/>
          <pc:sldMk cId="2475951253" sldId="8781"/>
        </pc:sldMkLst>
        <pc:spChg chg="del">
          <ac:chgData name="HilarioC" userId="b790f688-0c99-421d-ad08-5e0c6e6e58c5" providerId="ADAL" clId="{429D019F-FD8C-4911-A677-E515D28B84C4}" dt="2021-09-20T19:40:00.626" v="382" actId="478"/>
          <ac:spMkLst>
            <pc:docMk/>
            <pc:sldMk cId="2475951253" sldId="8781"/>
            <ac:spMk id="8" creationId="{00000000-0000-0000-0000-000000000000}"/>
          </ac:spMkLst>
        </pc:spChg>
        <pc:spChg chg="del">
          <ac:chgData name="HilarioC" userId="b790f688-0c99-421d-ad08-5e0c6e6e58c5" providerId="ADAL" clId="{429D019F-FD8C-4911-A677-E515D28B84C4}" dt="2021-09-20T19:40:00.626" v="382" actId="478"/>
          <ac:spMkLst>
            <pc:docMk/>
            <pc:sldMk cId="2475951253" sldId="8781"/>
            <ac:spMk id="19458" creationId="{00000000-0000-0000-0000-000000000000}"/>
          </ac:spMkLst>
        </pc:spChg>
        <pc:picChg chg="add del">
          <ac:chgData name="HilarioC" userId="b790f688-0c99-421d-ad08-5e0c6e6e58c5" providerId="ADAL" clId="{429D019F-FD8C-4911-A677-E515D28B84C4}" dt="2021-09-20T19:42:11.247" v="384" actId="478"/>
          <ac:picMkLst>
            <pc:docMk/>
            <pc:sldMk cId="2475951253" sldId="8781"/>
            <ac:picMk id="3" creationId="{871B69FA-AFBD-4127-B2CC-A3C807D91BA4}"/>
          </ac:picMkLst>
        </pc:picChg>
        <pc:picChg chg="add mod">
          <ac:chgData name="HilarioC" userId="b790f688-0c99-421d-ad08-5e0c6e6e58c5" providerId="ADAL" clId="{429D019F-FD8C-4911-A677-E515D28B84C4}" dt="2021-09-20T19:42:20.379" v="386" actId="1036"/>
          <ac:picMkLst>
            <pc:docMk/>
            <pc:sldMk cId="2475951253" sldId="8781"/>
            <ac:picMk id="5" creationId="{00D48DF0-9B73-497D-AAF9-8DEDAE1D4C76}"/>
          </ac:picMkLst>
        </pc:picChg>
      </pc:sldChg>
      <pc:sldChg chg="modSp add mod">
        <pc:chgData name="HilarioC" userId="b790f688-0c99-421d-ad08-5e0c6e6e58c5" providerId="ADAL" clId="{429D019F-FD8C-4911-A677-E515D28B84C4}" dt="2021-09-20T19:19:36.899" v="169" actId="207"/>
        <pc:sldMkLst>
          <pc:docMk/>
          <pc:sldMk cId="2240813382" sldId="8782"/>
        </pc:sldMkLst>
        <pc:spChg chg="mod">
          <ac:chgData name="HilarioC" userId="b790f688-0c99-421d-ad08-5e0c6e6e58c5" providerId="ADAL" clId="{429D019F-FD8C-4911-A677-E515D28B84C4}" dt="2021-09-20T19:19:36.899" v="169" actId="207"/>
          <ac:spMkLst>
            <pc:docMk/>
            <pc:sldMk cId="2240813382" sldId="8782"/>
            <ac:spMk id="19458" creationId="{00000000-0000-0000-0000-000000000000}"/>
          </ac:spMkLst>
        </pc:spChg>
      </pc:sldChg>
      <pc:sldChg chg="modSp add mod">
        <pc:chgData name="HilarioC" userId="b790f688-0c99-421d-ad08-5e0c6e6e58c5" providerId="ADAL" clId="{429D019F-FD8C-4911-A677-E515D28B84C4}" dt="2021-09-20T19:19:54.450" v="172" actId="207"/>
        <pc:sldMkLst>
          <pc:docMk/>
          <pc:sldMk cId="1188920022" sldId="8783"/>
        </pc:sldMkLst>
        <pc:spChg chg="mod">
          <ac:chgData name="HilarioC" userId="b790f688-0c99-421d-ad08-5e0c6e6e58c5" providerId="ADAL" clId="{429D019F-FD8C-4911-A677-E515D28B84C4}" dt="2021-09-20T19:19:54.450" v="172" actId="207"/>
          <ac:spMkLst>
            <pc:docMk/>
            <pc:sldMk cId="1188920022" sldId="8783"/>
            <ac:spMk id="19458" creationId="{00000000-0000-0000-0000-000000000000}"/>
          </ac:spMkLst>
        </pc:spChg>
      </pc:sldChg>
      <pc:sldChg chg="addSp modSp add mod modAnim">
        <pc:chgData name="HilarioC" userId="b790f688-0c99-421d-ad08-5e0c6e6e58c5" providerId="ADAL" clId="{429D019F-FD8C-4911-A677-E515D28B84C4}" dt="2021-09-20T19:20:37.081" v="195" actId="20577"/>
        <pc:sldMkLst>
          <pc:docMk/>
          <pc:sldMk cId="3888163911" sldId="8784"/>
        </pc:sldMkLst>
        <pc:spChg chg="add mod">
          <ac:chgData name="HilarioC" userId="b790f688-0c99-421d-ad08-5e0c6e6e58c5" providerId="ADAL" clId="{429D019F-FD8C-4911-A677-E515D28B84C4}" dt="2021-09-20T19:20:24.241" v="187" actId="1037"/>
          <ac:spMkLst>
            <pc:docMk/>
            <pc:sldMk cId="3888163911" sldId="8784"/>
            <ac:spMk id="4" creationId="{8E61EB2A-6A65-42CE-A455-3587BFD9ED4B}"/>
          </ac:spMkLst>
        </pc:spChg>
        <pc:spChg chg="add mod">
          <ac:chgData name="HilarioC" userId="b790f688-0c99-421d-ad08-5e0c6e6e58c5" providerId="ADAL" clId="{429D019F-FD8C-4911-A677-E515D28B84C4}" dt="2021-09-20T19:20:37.081" v="195" actId="20577"/>
          <ac:spMkLst>
            <pc:docMk/>
            <pc:sldMk cId="3888163911" sldId="8784"/>
            <ac:spMk id="5" creationId="{550F9714-AB20-4E12-AFD0-73CF91AFF3DE}"/>
          </ac:spMkLst>
        </pc:spChg>
        <pc:spChg chg="mod">
          <ac:chgData name="HilarioC" userId="b790f688-0c99-421d-ad08-5e0c6e6e58c5" providerId="ADAL" clId="{429D019F-FD8C-4911-A677-E515D28B84C4}" dt="2021-09-20T19:20:06.788" v="175" actId="207"/>
          <ac:spMkLst>
            <pc:docMk/>
            <pc:sldMk cId="3888163911" sldId="8784"/>
            <ac:spMk id="19458" creationId="{00000000-0000-0000-0000-000000000000}"/>
          </ac:spMkLst>
        </pc:spChg>
      </pc:sldChg>
      <pc:sldChg chg="modSp add modAnim">
        <pc:chgData name="HilarioC" userId="b790f688-0c99-421d-ad08-5e0c6e6e58c5" providerId="ADAL" clId="{429D019F-FD8C-4911-A677-E515D28B84C4}" dt="2021-09-20T19:20:51.564" v="204"/>
        <pc:sldMkLst>
          <pc:docMk/>
          <pc:sldMk cId="3141841986" sldId="8785"/>
        </pc:sldMkLst>
        <pc:spChg chg="mod">
          <ac:chgData name="HilarioC" userId="b790f688-0c99-421d-ad08-5e0c6e6e58c5" providerId="ADAL" clId="{429D019F-FD8C-4911-A677-E515D28B84C4}" dt="2021-09-20T19:20:48.644" v="203" actId="20577"/>
          <ac:spMkLst>
            <pc:docMk/>
            <pc:sldMk cId="3141841986" sldId="8785"/>
            <ac:spMk id="5" creationId="{550F9714-AB20-4E12-AFD0-73CF91AFF3DE}"/>
          </ac:spMkLst>
        </pc:spChg>
      </pc:sldChg>
      <pc:sldChg chg="addSp delSp modSp add mod setBg">
        <pc:chgData name="HilarioC" userId="b790f688-0c99-421d-ad08-5e0c6e6e58c5" providerId="ADAL" clId="{429D019F-FD8C-4911-A677-E515D28B84C4}" dt="2021-09-20T19:26:13.670" v="214"/>
        <pc:sldMkLst>
          <pc:docMk/>
          <pc:sldMk cId="3612280153" sldId="8786"/>
        </pc:sldMkLst>
        <pc:spChg chg="del">
          <ac:chgData name="HilarioC" userId="b790f688-0c99-421d-ad08-5e0c6e6e58c5" providerId="ADAL" clId="{429D019F-FD8C-4911-A677-E515D28B84C4}" dt="2021-09-20T19:23:23.375" v="206" actId="478"/>
          <ac:spMkLst>
            <pc:docMk/>
            <pc:sldMk cId="3612280153" sldId="8786"/>
            <ac:spMk id="4" creationId="{8E61EB2A-6A65-42CE-A455-3587BFD9ED4B}"/>
          </ac:spMkLst>
        </pc:spChg>
        <pc:spChg chg="del">
          <ac:chgData name="HilarioC" userId="b790f688-0c99-421d-ad08-5e0c6e6e58c5" providerId="ADAL" clId="{429D019F-FD8C-4911-A677-E515D28B84C4}" dt="2021-09-20T19:23:23.375" v="206" actId="478"/>
          <ac:spMkLst>
            <pc:docMk/>
            <pc:sldMk cId="3612280153" sldId="8786"/>
            <ac:spMk id="5" creationId="{550F9714-AB20-4E12-AFD0-73CF91AFF3DE}"/>
          </ac:spMkLst>
        </pc:spChg>
        <pc:spChg chg="add del">
          <ac:chgData name="HilarioC" userId="b790f688-0c99-421d-ad08-5e0c6e6e58c5" providerId="ADAL" clId="{429D019F-FD8C-4911-A677-E515D28B84C4}" dt="2021-09-20T19:25:39.061" v="211" actId="26606"/>
          <ac:spMkLst>
            <pc:docMk/>
            <pc:sldMk cId="3612280153" sldId="8786"/>
            <ac:spMk id="6" creationId="{42A4FC2C-047E-45A5-965D-8E1E3BF09BC6}"/>
          </ac:spMkLst>
        </pc:spChg>
        <pc:spChg chg="del">
          <ac:chgData name="HilarioC" userId="b790f688-0c99-421d-ad08-5e0c6e6e58c5" providerId="ADAL" clId="{429D019F-FD8C-4911-A677-E515D28B84C4}" dt="2021-09-20T19:23:23.375" v="206" actId="478"/>
          <ac:spMkLst>
            <pc:docMk/>
            <pc:sldMk cId="3612280153" sldId="8786"/>
            <ac:spMk id="8" creationId="{00000000-0000-0000-0000-000000000000}"/>
          </ac:spMkLst>
        </pc:spChg>
        <pc:spChg chg="del">
          <ac:chgData name="HilarioC" userId="b790f688-0c99-421d-ad08-5e0c6e6e58c5" providerId="ADAL" clId="{429D019F-FD8C-4911-A677-E515D28B84C4}" dt="2021-09-20T19:23:23.375" v="206" actId="478"/>
          <ac:spMkLst>
            <pc:docMk/>
            <pc:sldMk cId="3612280153" sldId="8786"/>
            <ac:spMk id="19458" creationId="{00000000-0000-0000-0000-000000000000}"/>
          </ac:spMkLst>
        </pc:spChg>
        <pc:picChg chg="add del mod">
          <ac:chgData name="HilarioC" userId="b790f688-0c99-421d-ad08-5e0c6e6e58c5" providerId="ADAL" clId="{429D019F-FD8C-4911-A677-E515D28B84C4}" dt="2021-09-20T19:26:05.226" v="212" actId="478"/>
          <ac:picMkLst>
            <pc:docMk/>
            <pc:sldMk cId="3612280153" sldId="8786"/>
            <ac:picMk id="3" creationId="{25539D4E-BB4E-4261-8831-AD8012A9CFB7}"/>
          </ac:picMkLst>
        </pc:picChg>
        <pc:picChg chg="add">
          <ac:chgData name="HilarioC" userId="b790f688-0c99-421d-ad08-5e0c6e6e58c5" providerId="ADAL" clId="{429D019F-FD8C-4911-A677-E515D28B84C4}" dt="2021-09-20T19:26:05.925" v="213" actId="22"/>
          <ac:picMkLst>
            <pc:docMk/>
            <pc:sldMk cId="3612280153" sldId="8786"/>
            <ac:picMk id="9" creationId="{41973EA2-69B8-4F1B-A82B-0910F289C716}"/>
          </ac:picMkLst>
        </pc:picChg>
      </pc:sldChg>
      <pc:sldChg chg="addSp delSp modSp add mod modTransition">
        <pc:chgData name="HilarioC" userId="b790f688-0c99-421d-ad08-5e0c6e6e58c5" providerId="ADAL" clId="{429D019F-FD8C-4911-A677-E515D28B84C4}" dt="2021-09-20T19:50:41.835" v="518" actId="20577"/>
        <pc:sldMkLst>
          <pc:docMk/>
          <pc:sldMk cId="262389978" sldId="8787"/>
        </pc:sldMkLst>
        <pc:spChg chg="add mod">
          <ac:chgData name="HilarioC" userId="b790f688-0c99-421d-ad08-5e0c6e6e58c5" providerId="ADAL" clId="{429D019F-FD8C-4911-A677-E515D28B84C4}" dt="2021-09-20T19:50:41.835" v="518" actId="20577"/>
          <ac:spMkLst>
            <pc:docMk/>
            <pc:sldMk cId="262389978" sldId="8787"/>
            <ac:spMk id="2" creationId="{06C82F09-081C-4C73-81BA-C8659B22173D}"/>
          </ac:spMkLst>
        </pc:spChg>
        <pc:picChg chg="add del mod">
          <ac:chgData name="HilarioC" userId="b790f688-0c99-421d-ad08-5e0c6e6e58c5" providerId="ADAL" clId="{429D019F-FD8C-4911-A677-E515D28B84C4}" dt="2021-09-20T19:32:52.148" v="304" actId="478"/>
          <ac:picMkLst>
            <pc:docMk/>
            <pc:sldMk cId="262389978" sldId="8787"/>
            <ac:picMk id="9" creationId="{41973EA2-69B8-4F1B-A82B-0910F289C716}"/>
          </ac:picMkLst>
        </pc:picChg>
      </pc:sldChg>
      <pc:sldChg chg="modSp add del mod">
        <pc:chgData name="HilarioC" userId="b790f688-0c99-421d-ad08-5e0c6e6e58c5" providerId="ADAL" clId="{429D019F-FD8C-4911-A677-E515D28B84C4}" dt="2021-09-20T19:35:35.061" v="356" actId="47"/>
        <pc:sldMkLst>
          <pc:docMk/>
          <pc:sldMk cId="1738820928" sldId="8788"/>
        </pc:sldMkLst>
        <pc:spChg chg="mod">
          <ac:chgData name="HilarioC" userId="b790f688-0c99-421d-ad08-5e0c6e6e58c5" providerId="ADAL" clId="{429D019F-FD8C-4911-A677-E515D28B84C4}" dt="2021-09-20T19:34:53.007" v="351" actId="948"/>
          <ac:spMkLst>
            <pc:docMk/>
            <pc:sldMk cId="1738820928" sldId="8788"/>
            <ac:spMk id="2" creationId="{06C82F09-081C-4C73-81BA-C8659B22173D}"/>
          </ac:spMkLst>
        </pc:spChg>
      </pc:sldChg>
      <pc:sldChg chg="modSp add mod modAnim">
        <pc:chgData name="HilarioC" userId="b790f688-0c99-421d-ad08-5e0c6e6e58c5" providerId="ADAL" clId="{429D019F-FD8C-4911-A677-E515D28B84C4}" dt="2021-09-20T19:50:28.259" v="515" actId="1036"/>
        <pc:sldMkLst>
          <pc:docMk/>
          <pc:sldMk cId="1109839203" sldId="8789"/>
        </pc:sldMkLst>
        <pc:spChg chg="mod">
          <ac:chgData name="HilarioC" userId="b790f688-0c99-421d-ad08-5e0c6e6e58c5" providerId="ADAL" clId="{429D019F-FD8C-4911-A677-E515D28B84C4}" dt="2021-09-20T19:50:28.259" v="515" actId="1036"/>
          <ac:spMkLst>
            <pc:docMk/>
            <pc:sldMk cId="1109839203" sldId="8789"/>
            <ac:spMk id="2" creationId="{06C82F09-081C-4C73-81BA-C8659B22173D}"/>
          </ac:spMkLst>
        </pc:spChg>
      </pc:sldChg>
      <pc:sldChg chg="add del">
        <pc:chgData name="HilarioC" userId="b790f688-0c99-421d-ad08-5e0c6e6e58c5" providerId="ADAL" clId="{429D019F-FD8C-4911-A677-E515D28B84C4}" dt="2021-09-20T19:35:33.167" v="355" actId="47"/>
        <pc:sldMkLst>
          <pc:docMk/>
          <pc:sldMk cId="629880769" sldId="8790"/>
        </pc:sldMkLst>
      </pc:sldChg>
      <pc:sldChg chg="modSp add mod modAnim">
        <pc:chgData name="HilarioC" userId="b790f688-0c99-421d-ad08-5e0c6e6e58c5" providerId="ADAL" clId="{429D019F-FD8C-4911-A677-E515D28B84C4}" dt="2021-09-20T19:39:28.084" v="380"/>
        <pc:sldMkLst>
          <pc:docMk/>
          <pc:sldMk cId="1464937260" sldId="8790"/>
        </pc:sldMkLst>
        <pc:spChg chg="mod">
          <ac:chgData name="HilarioC" userId="b790f688-0c99-421d-ad08-5e0c6e6e58c5" providerId="ADAL" clId="{429D019F-FD8C-4911-A677-E515D28B84C4}" dt="2021-09-20T19:39:28.084" v="380"/>
          <ac:spMkLst>
            <pc:docMk/>
            <pc:sldMk cId="1464937260" sldId="8790"/>
            <ac:spMk id="2" creationId="{06C82F09-081C-4C73-81BA-C8659B22173D}"/>
          </ac:spMkLst>
        </pc:spChg>
      </pc:sldChg>
      <pc:sldChg chg="add del">
        <pc:chgData name="HilarioC" userId="b790f688-0c99-421d-ad08-5e0c6e6e58c5" providerId="ADAL" clId="{429D019F-FD8C-4911-A677-E515D28B84C4}" dt="2021-09-20T19:37:12.778" v="367" actId="47"/>
        <pc:sldMkLst>
          <pc:docMk/>
          <pc:sldMk cId="1758916226" sldId="8790"/>
        </pc:sldMkLst>
      </pc:sldChg>
      <pc:sldChg chg="delSp add del mod">
        <pc:chgData name="HilarioC" userId="b790f688-0c99-421d-ad08-5e0c6e6e58c5" providerId="ADAL" clId="{429D019F-FD8C-4911-A677-E515D28B84C4}" dt="2021-09-20T20:28:39.171" v="1078" actId="47"/>
        <pc:sldMkLst>
          <pc:docMk/>
          <pc:sldMk cId="198263348" sldId="8791"/>
        </pc:sldMkLst>
        <pc:spChg chg="del">
          <ac:chgData name="HilarioC" userId="b790f688-0c99-421d-ad08-5e0c6e6e58c5" providerId="ADAL" clId="{429D019F-FD8C-4911-A677-E515D28B84C4}" dt="2021-09-20T20:27:03.170" v="1077" actId="478"/>
          <ac:spMkLst>
            <pc:docMk/>
            <pc:sldMk cId="198263348" sldId="8791"/>
            <ac:spMk id="8" creationId="{00000000-0000-0000-0000-000000000000}"/>
          </ac:spMkLst>
        </pc:spChg>
        <pc:spChg chg="del">
          <ac:chgData name="HilarioC" userId="b790f688-0c99-421d-ad08-5e0c6e6e58c5" providerId="ADAL" clId="{429D019F-FD8C-4911-A677-E515D28B84C4}" dt="2021-09-20T20:27:03.170" v="1077" actId="478"/>
          <ac:spMkLst>
            <pc:docMk/>
            <pc:sldMk cId="198263348" sldId="8791"/>
            <ac:spMk id="19458" creationId="{00000000-0000-0000-0000-000000000000}"/>
          </ac:spMkLst>
        </pc:spChg>
      </pc:sldChg>
      <pc:sldChg chg="addSp delSp modSp add mod ord modTransition setBg">
        <pc:chgData name="HilarioC" userId="b790f688-0c99-421d-ad08-5e0c6e6e58c5" providerId="ADAL" clId="{429D019F-FD8C-4911-A677-E515D28B84C4}" dt="2021-09-20T19:51:32.816" v="520"/>
        <pc:sldMkLst>
          <pc:docMk/>
          <pc:sldMk cId="2365628285" sldId="8792"/>
        </pc:sldMkLst>
        <pc:spChg chg="add mod">
          <ac:chgData name="HilarioC" userId="b790f688-0c99-421d-ad08-5e0c6e6e58c5" providerId="ADAL" clId="{429D019F-FD8C-4911-A677-E515D28B84C4}" dt="2021-09-20T19:48:19.934" v="502" actId="1035"/>
          <ac:spMkLst>
            <pc:docMk/>
            <pc:sldMk cId="2365628285" sldId="8792"/>
            <ac:spMk id="3" creationId="{8094B2D6-C506-41CA-A4C6-3818F7466DB8}"/>
          </ac:spMkLst>
        </pc:spChg>
        <pc:picChg chg="add del mod">
          <ac:chgData name="HilarioC" userId="b790f688-0c99-421d-ad08-5e0c6e6e58c5" providerId="ADAL" clId="{429D019F-FD8C-4911-A677-E515D28B84C4}" dt="2021-09-20T19:44:14.036" v="394" actId="478"/>
          <ac:picMkLst>
            <pc:docMk/>
            <pc:sldMk cId="2365628285" sldId="8792"/>
            <ac:picMk id="5" creationId="{00D48DF0-9B73-497D-AAF9-8DEDAE1D4C76}"/>
          </ac:picMkLst>
        </pc:picChg>
      </pc:sldChg>
      <pc:sldChg chg="modSp add mod ord">
        <pc:chgData name="HilarioC" userId="b790f688-0c99-421d-ad08-5e0c6e6e58c5" providerId="ADAL" clId="{429D019F-FD8C-4911-A677-E515D28B84C4}" dt="2021-09-20T19:51:32.816" v="520"/>
        <pc:sldMkLst>
          <pc:docMk/>
          <pc:sldMk cId="1642511337" sldId="8793"/>
        </pc:sldMkLst>
        <pc:spChg chg="mod">
          <ac:chgData name="HilarioC" userId="b790f688-0c99-421d-ad08-5e0c6e6e58c5" providerId="ADAL" clId="{429D019F-FD8C-4911-A677-E515D28B84C4}" dt="2021-09-20T19:47:44.383" v="498" actId="255"/>
          <ac:spMkLst>
            <pc:docMk/>
            <pc:sldMk cId="1642511337" sldId="8793"/>
            <ac:spMk id="3" creationId="{8094B2D6-C506-41CA-A4C6-3818F7466DB8}"/>
          </ac:spMkLst>
        </pc:spChg>
      </pc:sldChg>
      <pc:sldChg chg="addSp delSp modSp add mod ord modAnim">
        <pc:chgData name="HilarioC" userId="b790f688-0c99-421d-ad08-5e0c6e6e58c5" providerId="ADAL" clId="{429D019F-FD8C-4911-A677-E515D28B84C4}" dt="2021-09-20T20:26:15.528" v="1005"/>
        <pc:sldMkLst>
          <pc:docMk/>
          <pc:sldMk cId="4142175340" sldId="8794"/>
        </pc:sldMkLst>
        <pc:spChg chg="add mod ord">
          <ac:chgData name="HilarioC" userId="b790f688-0c99-421d-ad08-5e0c6e6e58c5" providerId="ADAL" clId="{429D019F-FD8C-4911-A677-E515D28B84C4}" dt="2021-09-20T19:59:20.204" v="592" actId="14100"/>
          <ac:spMkLst>
            <pc:docMk/>
            <pc:sldMk cId="4142175340" sldId="8794"/>
            <ac:spMk id="9" creationId="{8D2BA580-5F73-43AB-A59E-B1D50AF4A8C5}"/>
          </ac:spMkLst>
        </pc:spChg>
        <pc:spChg chg="add mod">
          <ac:chgData name="HilarioC" userId="b790f688-0c99-421d-ad08-5e0c6e6e58c5" providerId="ADAL" clId="{429D019F-FD8C-4911-A677-E515D28B84C4}" dt="2021-09-20T19:59:15.981" v="591" actId="14100"/>
          <ac:spMkLst>
            <pc:docMk/>
            <pc:sldMk cId="4142175340" sldId="8794"/>
            <ac:spMk id="10" creationId="{7818787B-7D52-41BD-AA44-AFDE4B999C5F}"/>
          </ac:spMkLst>
        </pc:spChg>
        <pc:picChg chg="add del mod">
          <ac:chgData name="HilarioC" userId="b790f688-0c99-421d-ad08-5e0c6e6e58c5" providerId="ADAL" clId="{429D019F-FD8C-4911-A677-E515D28B84C4}" dt="2021-09-20T19:59:10.066" v="590" actId="1038"/>
          <ac:picMkLst>
            <pc:docMk/>
            <pc:sldMk cId="4142175340" sldId="8794"/>
            <ac:picMk id="1026" creationId="{9E0E01D9-EFA6-4E61-91FE-43692D773071}"/>
          </ac:picMkLst>
        </pc:picChg>
        <pc:picChg chg="add del mod">
          <ac:chgData name="HilarioC" userId="b790f688-0c99-421d-ad08-5e0c6e6e58c5" providerId="ADAL" clId="{429D019F-FD8C-4911-A677-E515D28B84C4}" dt="2021-09-20T19:55:45.172" v="531"/>
          <ac:picMkLst>
            <pc:docMk/>
            <pc:sldMk cId="4142175340" sldId="8794"/>
            <ac:picMk id="1028" creationId="{C073047B-41F6-405B-A85C-15950EDE74D3}"/>
          </ac:picMkLst>
        </pc:picChg>
      </pc:sldChg>
      <pc:sldChg chg="addSp delSp modSp add mod delAnim modAnim">
        <pc:chgData name="HilarioC" userId="b790f688-0c99-421d-ad08-5e0c6e6e58c5" providerId="ADAL" clId="{429D019F-FD8C-4911-A677-E515D28B84C4}" dt="2021-09-20T20:16:10.007" v="772" actId="5793"/>
        <pc:sldMkLst>
          <pc:docMk/>
          <pc:sldMk cId="2305151184" sldId="8795"/>
        </pc:sldMkLst>
        <pc:spChg chg="del mod">
          <ac:chgData name="HilarioC" userId="b790f688-0c99-421d-ad08-5e0c6e6e58c5" providerId="ADAL" clId="{429D019F-FD8C-4911-A677-E515D28B84C4}" dt="2021-09-20T20:15:47.893" v="760" actId="478"/>
          <ac:spMkLst>
            <pc:docMk/>
            <pc:sldMk cId="2305151184" sldId="8795"/>
            <ac:spMk id="4" creationId="{8E61EB2A-6A65-42CE-A455-3587BFD9ED4B}"/>
          </ac:spMkLst>
        </pc:spChg>
        <pc:spChg chg="del mod">
          <ac:chgData name="HilarioC" userId="b790f688-0c99-421d-ad08-5e0c6e6e58c5" providerId="ADAL" clId="{429D019F-FD8C-4911-A677-E515D28B84C4}" dt="2021-09-20T20:15:47.893" v="760" actId="478"/>
          <ac:spMkLst>
            <pc:docMk/>
            <pc:sldMk cId="2305151184" sldId="8795"/>
            <ac:spMk id="5" creationId="{550F9714-AB20-4E12-AFD0-73CF91AFF3DE}"/>
          </ac:spMkLst>
        </pc:spChg>
        <pc:spChg chg="del">
          <ac:chgData name="HilarioC" userId="b790f688-0c99-421d-ad08-5e0c6e6e58c5" providerId="ADAL" clId="{429D019F-FD8C-4911-A677-E515D28B84C4}" dt="2021-09-20T20:03:05.438" v="646" actId="478"/>
          <ac:spMkLst>
            <pc:docMk/>
            <pc:sldMk cId="2305151184" sldId="8795"/>
            <ac:spMk id="9" creationId="{8D2BA580-5F73-43AB-A59E-B1D50AF4A8C5}"/>
          </ac:spMkLst>
        </pc:spChg>
        <pc:spChg chg="del">
          <ac:chgData name="HilarioC" userId="b790f688-0c99-421d-ad08-5e0c6e6e58c5" providerId="ADAL" clId="{429D019F-FD8C-4911-A677-E515D28B84C4}" dt="2021-09-20T20:03:05.438" v="646" actId="478"/>
          <ac:spMkLst>
            <pc:docMk/>
            <pc:sldMk cId="2305151184" sldId="8795"/>
            <ac:spMk id="10" creationId="{7818787B-7D52-41BD-AA44-AFDE4B999C5F}"/>
          </ac:spMkLst>
        </pc:spChg>
        <pc:spChg chg="add mod">
          <ac:chgData name="HilarioC" userId="b790f688-0c99-421d-ad08-5e0c6e6e58c5" providerId="ADAL" clId="{429D019F-FD8C-4911-A677-E515D28B84C4}" dt="2021-09-20T20:09:46.808" v="676" actId="1036"/>
          <ac:spMkLst>
            <pc:docMk/>
            <pc:sldMk cId="2305151184" sldId="8795"/>
            <ac:spMk id="11" creationId="{AFBF231D-5535-4C3D-9687-302F424276EB}"/>
          </ac:spMkLst>
        </pc:spChg>
        <pc:spChg chg="add mod">
          <ac:chgData name="HilarioC" userId="b790f688-0c99-421d-ad08-5e0c6e6e58c5" providerId="ADAL" clId="{429D019F-FD8C-4911-A677-E515D28B84C4}" dt="2021-09-20T20:09:46.808" v="676" actId="1036"/>
          <ac:spMkLst>
            <pc:docMk/>
            <pc:sldMk cId="2305151184" sldId="8795"/>
            <ac:spMk id="12" creationId="{E634B767-EBAB-4F36-A16D-58A7E37C214B}"/>
          </ac:spMkLst>
        </pc:spChg>
        <pc:spChg chg="add mod">
          <ac:chgData name="HilarioC" userId="b790f688-0c99-421d-ad08-5e0c6e6e58c5" providerId="ADAL" clId="{429D019F-FD8C-4911-A677-E515D28B84C4}" dt="2021-09-20T20:15:48.248" v="761"/>
          <ac:spMkLst>
            <pc:docMk/>
            <pc:sldMk cId="2305151184" sldId="8795"/>
            <ac:spMk id="13" creationId="{A1E423E2-3A9F-4B64-9024-FE88EAE881D7}"/>
          </ac:spMkLst>
        </pc:spChg>
        <pc:spChg chg="add mod">
          <ac:chgData name="HilarioC" userId="b790f688-0c99-421d-ad08-5e0c6e6e58c5" providerId="ADAL" clId="{429D019F-FD8C-4911-A677-E515D28B84C4}" dt="2021-09-20T20:16:10.007" v="772" actId="5793"/>
          <ac:spMkLst>
            <pc:docMk/>
            <pc:sldMk cId="2305151184" sldId="8795"/>
            <ac:spMk id="14" creationId="{D46670D2-186E-4787-8162-B1300335D46E}"/>
          </ac:spMkLst>
        </pc:spChg>
        <pc:picChg chg="del">
          <ac:chgData name="HilarioC" userId="b790f688-0c99-421d-ad08-5e0c6e6e58c5" providerId="ADAL" clId="{429D019F-FD8C-4911-A677-E515D28B84C4}" dt="2021-09-20T20:03:05.438" v="646" actId="478"/>
          <ac:picMkLst>
            <pc:docMk/>
            <pc:sldMk cId="2305151184" sldId="8795"/>
            <ac:picMk id="1026" creationId="{9E0E01D9-EFA6-4E61-91FE-43692D773071}"/>
          </ac:picMkLst>
        </pc:picChg>
      </pc:sldChg>
      <pc:sldChg chg="addSp delSp modSp add del mod delAnim modAnim">
        <pc:chgData name="HilarioC" userId="b790f688-0c99-421d-ad08-5e0c6e6e58c5" providerId="ADAL" clId="{429D019F-FD8C-4911-A677-E515D28B84C4}" dt="2021-09-20T20:11:29.325" v="705" actId="47"/>
        <pc:sldMkLst>
          <pc:docMk/>
          <pc:sldMk cId="3742367408" sldId="8796"/>
        </pc:sldMkLst>
        <pc:spChg chg="mod">
          <ac:chgData name="HilarioC" userId="b790f688-0c99-421d-ad08-5e0c6e6e58c5" providerId="ADAL" clId="{429D019F-FD8C-4911-A677-E515D28B84C4}" dt="2021-09-20T20:00:24.021" v="637" actId="20577"/>
          <ac:spMkLst>
            <pc:docMk/>
            <pc:sldMk cId="3742367408" sldId="8796"/>
            <ac:spMk id="5" creationId="{550F9714-AB20-4E12-AFD0-73CF91AFF3DE}"/>
          </ac:spMkLst>
        </pc:spChg>
        <pc:spChg chg="del">
          <ac:chgData name="HilarioC" userId="b790f688-0c99-421d-ad08-5e0c6e6e58c5" providerId="ADAL" clId="{429D019F-FD8C-4911-A677-E515D28B84C4}" dt="2021-09-20T20:03:09.521" v="647" actId="478"/>
          <ac:spMkLst>
            <pc:docMk/>
            <pc:sldMk cId="3742367408" sldId="8796"/>
            <ac:spMk id="9" creationId="{8D2BA580-5F73-43AB-A59E-B1D50AF4A8C5}"/>
          </ac:spMkLst>
        </pc:spChg>
        <pc:spChg chg="del mod">
          <ac:chgData name="HilarioC" userId="b790f688-0c99-421d-ad08-5e0c6e6e58c5" providerId="ADAL" clId="{429D019F-FD8C-4911-A677-E515D28B84C4}" dt="2021-09-20T20:03:09.521" v="647" actId="478"/>
          <ac:spMkLst>
            <pc:docMk/>
            <pc:sldMk cId="3742367408" sldId="8796"/>
            <ac:spMk id="10" creationId="{7818787B-7D52-41BD-AA44-AFDE4B999C5F}"/>
          </ac:spMkLst>
        </pc:spChg>
        <pc:picChg chg="del">
          <ac:chgData name="HilarioC" userId="b790f688-0c99-421d-ad08-5e0c6e6e58c5" providerId="ADAL" clId="{429D019F-FD8C-4911-A677-E515D28B84C4}" dt="2021-09-20T20:00:40.218" v="638" actId="478"/>
          <ac:picMkLst>
            <pc:docMk/>
            <pc:sldMk cId="3742367408" sldId="8796"/>
            <ac:picMk id="1026" creationId="{9E0E01D9-EFA6-4E61-91FE-43692D773071}"/>
          </ac:picMkLst>
        </pc:picChg>
        <pc:picChg chg="add del mod">
          <ac:chgData name="HilarioC" userId="b790f688-0c99-421d-ad08-5e0c6e6e58c5" providerId="ADAL" clId="{429D019F-FD8C-4911-A677-E515D28B84C4}" dt="2021-09-20T20:05:31.206" v="649" actId="478"/>
          <ac:picMkLst>
            <pc:docMk/>
            <pc:sldMk cId="3742367408" sldId="8796"/>
            <ac:picMk id="2050" creationId="{01CEA5EB-0081-4266-BF44-02D99907499D}"/>
          </ac:picMkLst>
        </pc:picChg>
        <pc:picChg chg="add del">
          <ac:chgData name="HilarioC" userId="b790f688-0c99-421d-ad08-5e0c6e6e58c5" providerId="ADAL" clId="{429D019F-FD8C-4911-A677-E515D28B84C4}" dt="2021-09-20T20:05:40.235" v="651" actId="478"/>
          <ac:picMkLst>
            <pc:docMk/>
            <pc:sldMk cId="3742367408" sldId="8796"/>
            <ac:picMk id="2052" creationId="{8E278A3B-2091-4D3F-9FA5-49801DDDC542}"/>
          </ac:picMkLst>
        </pc:picChg>
        <pc:picChg chg="add del">
          <ac:chgData name="HilarioC" userId="b790f688-0c99-421d-ad08-5e0c6e6e58c5" providerId="ADAL" clId="{429D019F-FD8C-4911-A677-E515D28B84C4}" dt="2021-09-20T20:06:24.772" v="653"/>
          <ac:picMkLst>
            <pc:docMk/>
            <pc:sldMk cId="3742367408" sldId="8796"/>
            <ac:picMk id="2054" creationId="{6B45044C-8A68-42CB-9FEC-0DCCFE988460}"/>
          </ac:picMkLst>
        </pc:picChg>
        <pc:picChg chg="add del">
          <ac:chgData name="HilarioC" userId="b790f688-0c99-421d-ad08-5e0c6e6e58c5" providerId="ADAL" clId="{429D019F-FD8C-4911-A677-E515D28B84C4}" dt="2021-09-20T20:07:15.082" v="655" actId="478"/>
          <ac:picMkLst>
            <pc:docMk/>
            <pc:sldMk cId="3742367408" sldId="8796"/>
            <ac:picMk id="2056" creationId="{021C8A71-DC54-4558-8A7E-2703600D9730}"/>
          </ac:picMkLst>
        </pc:picChg>
        <pc:picChg chg="add del">
          <ac:chgData name="HilarioC" userId="b790f688-0c99-421d-ad08-5e0c6e6e58c5" providerId="ADAL" clId="{429D019F-FD8C-4911-A677-E515D28B84C4}" dt="2021-09-20T20:08:36.892" v="657" actId="478"/>
          <ac:picMkLst>
            <pc:docMk/>
            <pc:sldMk cId="3742367408" sldId="8796"/>
            <ac:picMk id="2058" creationId="{0F8FCB3F-4DFB-4447-85B9-1A95D99D87ED}"/>
          </ac:picMkLst>
        </pc:picChg>
        <pc:picChg chg="add del">
          <ac:chgData name="HilarioC" userId="b790f688-0c99-421d-ad08-5e0c6e6e58c5" providerId="ADAL" clId="{429D019F-FD8C-4911-A677-E515D28B84C4}" dt="2021-09-20T20:09:23.108" v="659" actId="478"/>
          <ac:picMkLst>
            <pc:docMk/>
            <pc:sldMk cId="3742367408" sldId="8796"/>
            <ac:picMk id="2060" creationId="{099445C2-F920-4C45-8D6B-E035B6B92367}"/>
          </ac:picMkLst>
        </pc:picChg>
      </pc:sldChg>
      <pc:sldChg chg="modSp add mod modAnim">
        <pc:chgData name="HilarioC" userId="b790f688-0c99-421d-ad08-5e0c6e6e58c5" providerId="ADAL" clId="{429D019F-FD8C-4911-A677-E515D28B84C4}" dt="2021-09-20T20:16:41.874" v="784" actId="20577"/>
        <pc:sldMkLst>
          <pc:docMk/>
          <pc:sldMk cId="1902694308" sldId="8797"/>
        </pc:sldMkLst>
        <pc:spChg chg="mod">
          <ac:chgData name="HilarioC" userId="b790f688-0c99-421d-ad08-5e0c6e6e58c5" providerId="ADAL" clId="{429D019F-FD8C-4911-A677-E515D28B84C4}" dt="2021-09-20T20:10:13.399" v="680"/>
          <ac:spMkLst>
            <pc:docMk/>
            <pc:sldMk cId="1902694308" sldId="8797"/>
            <ac:spMk id="5" creationId="{550F9714-AB20-4E12-AFD0-73CF91AFF3DE}"/>
          </ac:spMkLst>
        </pc:spChg>
        <pc:spChg chg="mod">
          <ac:chgData name="HilarioC" userId="b790f688-0c99-421d-ad08-5e0c6e6e58c5" providerId="ADAL" clId="{429D019F-FD8C-4911-A677-E515D28B84C4}" dt="2021-09-20T20:10:36.251" v="685" actId="1076"/>
          <ac:spMkLst>
            <pc:docMk/>
            <pc:sldMk cId="1902694308" sldId="8797"/>
            <ac:spMk id="11" creationId="{AFBF231D-5535-4C3D-9687-302F424276EB}"/>
          </ac:spMkLst>
        </pc:spChg>
        <pc:spChg chg="mod">
          <ac:chgData name="HilarioC" userId="b790f688-0c99-421d-ad08-5e0c6e6e58c5" providerId="ADAL" clId="{429D019F-FD8C-4911-A677-E515D28B84C4}" dt="2021-09-20T20:16:41.874" v="784" actId="20577"/>
          <ac:spMkLst>
            <pc:docMk/>
            <pc:sldMk cId="1902694308" sldId="8797"/>
            <ac:spMk id="12" creationId="{E634B767-EBAB-4F36-A16D-58A7E37C214B}"/>
          </ac:spMkLst>
        </pc:spChg>
      </pc:sldChg>
      <pc:sldChg chg="addSp delSp modSp add mod modAnim">
        <pc:chgData name="HilarioC" userId="b790f688-0c99-421d-ad08-5e0c6e6e58c5" providerId="ADAL" clId="{429D019F-FD8C-4911-A677-E515D28B84C4}" dt="2021-09-20T20:17:31.853" v="798"/>
        <pc:sldMkLst>
          <pc:docMk/>
          <pc:sldMk cId="2063203740" sldId="8798"/>
        </pc:sldMkLst>
        <pc:spChg chg="mod">
          <ac:chgData name="HilarioC" userId="b790f688-0c99-421d-ad08-5e0c6e6e58c5" providerId="ADAL" clId="{429D019F-FD8C-4911-A677-E515D28B84C4}" dt="2021-09-20T20:17:09.120" v="788" actId="1035"/>
          <ac:spMkLst>
            <pc:docMk/>
            <pc:sldMk cId="2063203740" sldId="8798"/>
            <ac:spMk id="4" creationId="{8E61EB2A-6A65-42CE-A455-3587BFD9ED4B}"/>
          </ac:spMkLst>
        </pc:spChg>
        <pc:spChg chg="mod">
          <ac:chgData name="HilarioC" userId="b790f688-0c99-421d-ad08-5e0c6e6e58c5" providerId="ADAL" clId="{429D019F-FD8C-4911-A677-E515D28B84C4}" dt="2021-09-20T20:17:21.551" v="795" actId="1036"/>
          <ac:spMkLst>
            <pc:docMk/>
            <pc:sldMk cId="2063203740" sldId="8798"/>
            <ac:spMk id="5" creationId="{550F9714-AB20-4E12-AFD0-73CF91AFF3DE}"/>
          </ac:spMkLst>
        </pc:spChg>
        <pc:spChg chg="add del mod">
          <ac:chgData name="HilarioC" userId="b790f688-0c99-421d-ad08-5e0c6e6e58c5" providerId="ADAL" clId="{429D019F-FD8C-4911-A677-E515D28B84C4}" dt="2021-09-20T20:17:13.319" v="789" actId="478"/>
          <ac:spMkLst>
            <pc:docMk/>
            <pc:sldMk cId="2063203740" sldId="8798"/>
            <ac:spMk id="9" creationId="{261A0F9C-78D1-4D8E-94FC-996CB94A04E5}"/>
          </ac:spMkLst>
        </pc:spChg>
        <pc:spChg chg="add del mod">
          <ac:chgData name="HilarioC" userId="b790f688-0c99-421d-ad08-5e0c6e6e58c5" providerId="ADAL" clId="{429D019F-FD8C-4911-A677-E515D28B84C4}" dt="2021-09-20T20:17:13.319" v="789" actId="478"/>
          <ac:spMkLst>
            <pc:docMk/>
            <pc:sldMk cId="2063203740" sldId="8798"/>
            <ac:spMk id="10" creationId="{DD8A1781-D61F-4332-90DB-48E290D7154D}"/>
          </ac:spMkLst>
        </pc:spChg>
        <pc:spChg chg="mod">
          <ac:chgData name="HilarioC" userId="b790f688-0c99-421d-ad08-5e0c6e6e58c5" providerId="ADAL" clId="{429D019F-FD8C-4911-A677-E515D28B84C4}" dt="2021-09-20T20:11:18.024" v="704" actId="14100"/>
          <ac:spMkLst>
            <pc:docMk/>
            <pc:sldMk cId="2063203740" sldId="8798"/>
            <ac:spMk id="11" creationId="{AFBF231D-5535-4C3D-9687-302F424276EB}"/>
          </ac:spMkLst>
        </pc:spChg>
        <pc:spChg chg="mod">
          <ac:chgData name="HilarioC" userId="b790f688-0c99-421d-ad08-5e0c6e6e58c5" providerId="ADAL" clId="{429D019F-FD8C-4911-A677-E515D28B84C4}" dt="2021-09-20T20:13:01.377" v="743" actId="313"/>
          <ac:spMkLst>
            <pc:docMk/>
            <pc:sldMk cId="2063203740" sldId="8798"/>
            <ac:spMk id="12" creationId="{E634B767-EBAB-4F36-A16D-58A7E37C214B}"/>
          </ac:spMkLst>
        </pc:spChg>
      </pc:sldChg>
      <pc:sldChg chg="modSp add mod modAnim">
        <pc:chgData name="HilarioC" userId="b790f688-0c99-421d-ad08-5e0c6e6e58c5" providerId="ADAL" clId="{429D019F-FD8C-4911-A677-E515D28B84C4}" dt="2021-09-20T20:17:45.858" v="801"/>
        <pc:sldMkLst>
          <pc:docMk/>
          <pc:sldMk cId="1808251249" sldId="8799"/>
        </pc:sldMkLst>
        <pc:spChg chg="mod">
          <ac:chgData name="HilarioC" userId="b790f688-0c99-421d-ad08-5e0c6e6e58c5" providerId="ADAL" clId="{429D019F-FD8C-4911-A677-E515D28B84C4}" dt="2021-09-20T20:13:33.619" v="747" actId="1076"/>
          <ac:spMkLst>
            <pc:docMk/>
            <pc:sldMk cId="1808251249" sldId="8799"/>
            <ac:spMk id="4" creationId="{8E61EB2A-6A65-42CE-A455-3587BFD9ED4B}"/>
          </ac:spMkLst>
        </pc:spChg>
        <pc:spChg chg="mod">
          <ac:chgData name="HilarioC" userId="b790f688-0c99-421d-ad08-5e0c6e6e58c5" providerId="ADAL" clId="{429D019F-FD8C-4911-A677-E515D28B84C4}" dt="2021-09-20T20:13:33.619" v="747" actId="1076"/>
          <ac:spMkLst>
            <pc:docMk/>
            <pc:sldMk cId="1808251249" sldId="8799"/>
            <ac:spMk id="5" creationId="{550F9714-AB20-4E12-AFD0-73CF91AFF3DE}"/>
          </ac:spMkLst>
        </pc:spChg>
        <pc:spChg chg="mod">
          <ac:chgData name="HilarioC" userId="b790f688-0c99-421d-ad08-5e0c6e6e58c5" providerId="ADAL" clId="{429D019F-FD8C-4911-A677-E515D28B84C4}" dt="2021-09-20T20:12:08.170" v="723" actId="1076"/>
          <ac:spMkLst>
            <pc:docMk/>
            <pc:sldMk cId="1808251249" sldId="8799"/>
            <ac:spMk id="11" creationId="{AFBF231D-5535-4C3D-9687-302F424276EB}"/>
          </ac:spMkLst>
        </pc:spChg>
        <pc:spChg chg="mod">
          <ac:chgData name="HilarioC" userId="b790f688-0c99-421d-ad08-5e0c6e6e58c5" providerId="ADAL" clId="{429D019F-FD8C-4911-A677-E515D28B84C4}" dt="2021-09-20T20:12:08.170" v="723" actId="1076"/>
          <ac:spMkLst>
            <pc:docMk/>
            <pc:sldMk cId="1808251249" sldId="8799"/>
            <ac:spMk id="12" creationId="{E634B767-EBAB-4F36-A16D-58A7E37C214B}"/>
          </ac:spMkLst>
        </pc:spChg>
      </pc:sldChg>
      <pc:sldChg chg="modSp add mod modAnim">
        <pc:chgData name="HilarioC" userId="b790f688-0c99-421d-ad08-5e0c6e6e58c5" providerId="ADAL" clId="{429D019F-FD8C-4911-A677-E515D28B84C4}" dt="2021-09-20T20:18:16.637" v="806"/>
        <pc:sldMkLst>
          <pc:docMk/>
          <pc:sldMk cId="1830901048" sldId="8800"/>
        </pc:sldMkLst>
        <pc:spChg chg="mod">
          <ac:chgData name="HilarioC" userId="b790f688-0c99-421d-ad08-5e0c6e6e58c5" providerId="ADAL" clId="{429D019F-FD8C-4911-A677-E515D28B84C4}" dt="2021-09-20T20:17:56.324" v="803" actId="14100"/>
          <ac:spMkLst>
            <pc:docMk/>
            <pc:sldMk cId="1830901048" sldId="8800"/>
            <ac:spMk id="4" creationId="{8E61EB2A-6A65-42CE-A455-3587BFD9ED4B}"/>
          </ac:spMkLst>
        </pc:spChg>
        <pc:spChg chg="mod">
          <ac:chgData name="HilarioC" userId="b790f688-0c99-421d-ad08-5e0c6e6e58c5" providerId="ADAL" clId="{429D019F-FD8C-4911-A677-E515D28B84C4}" dt="2021-09-20T20:17:56.324" v="803" actId="14100"/>
          <ac:spMkLst>
            <pc:docMk/>
            <pc:sldMk cId="1830901048" sldId="8800"/>
            <ac:spMk id="5" creationId="{550F9714-AB20-4E12-AFD0-73CF91AFF3DE}"/>
          </ac:spMkLst>
        </pc:spChg>
        <pc:spChg chg="mod">
          <ac:chgData name="HilarioC" userId="b790f688-0c99-421d-ad08-5e0c6e6e58c5" providerId="ADAL" clId="{429D019F-FD8C-4911-A677-E515D28B84C4}" dt="2021-09-20T20:12:32.717" v="732" actId="1076"/>
          <ac:spMkLst>
            <pc:docMk/>
            <pc:sldMk cId="1830901048" sldId="8800"/>
            <ac:spMk id="11" creationId="{AFBF231D-5535-4C3D-9687-302F424276EB}"/>
          </ac:spMkLst>
        </pc:spChg>
        <pc:spChg chg="mod">
          <ac:chgData name="HilarioC" userId="b790f688-0c99-421d-ad08-5e0c6e6e58c5" providerId="ADAL" clId="{429D019F-FD8C-4911-A677-E515D28B84C4}" dt="2021-09-20T20:12:51.750" v="739" actId="313"/>
          <ac:spMkLst>
            <pc:docMk/>
            <pc:sldMk cId="1830901048" sldId="8800"/>
            <ac:spMk id="12" creationId="{E634B767-EBAB-4F36-A16D-58A7E37C214B}"/>
          </ac:spMkLst>
        </pc:spChg>
      </pc:sldChg>
      <pc:sldChg chg="add del">
        <pc:chgData name="HilarioC" userId="b790f688-0c99-421d-ad08-5e0c6e6e58c5" providerId="ADAL" clId="{429D019F-FD8C-4911-A677-E515D28B84C4}" dt="2021-09-20T20:26:23.831" v="1006" actId="47"/>
        <pc:sldMkLst>
          <pc:docMk/>
          <pc:sldMk cId="1068669275" sldId="8801"/>
        </pc:sldMkLst>
      </pc:sldChg>
      <pc:sldChg chg="addSp modSp add mod modAnim">
        <pc:chgData name="HilarioC" userId="b790f688-0c99-421d-ad08-5e0c6e6e58c5" providerId="ADAL" clId="{429D019F-FD8C-4911-A677-E515D28B84C4}" dt="2021-09-20T23:14:03.528" v="1299" actId="20577"/>
        <pc:sldMkLst>
          <pc:docMk/>
          <pc:sldMk cId="1096542815" sldId="8802"/>
        </pc:sldMkLst>
        <pc:spChg chg="mod">
          <ac:chgData name="HilarioC" userId="b790f688-0c99-421d-ad08-5e0c6e6e58c5" providerId="ADAL" clId="{429D019F-FD8C-4911-A677-E515D28B84C4}" dt="2021-09-20T20:18:43.692" v="819" actId="1038"/>
          <ac:spMkLst>
            <pc:docMk/>
            <pc:sldMk cId="1096542815" sldId="8802"/>
            <ac:spMk id="4" creationId="{8E61EB2A-6A65-42CE-A455-3587BFD9ED4B}"/>
          </ac:spMkLst>
        </pc:spChg>
        <pc:spChg chg="mod">
          <ac:chgData name="HilarioC" userId="b790f688-0c99-421d-ad08-5e0c6e6e58c5" providerId="ADAL" clId="{429D019F-FD8C-4911-A677-E515D28B84C4}" dt="2021-09-20T20:18:43.692" v="819" actId="1038"/>
          <ac:spMkLst>
            <pc:docMk/>
            <pc:sldMk cId="1096542815" sldId="8802"/>
            <ac:spMk id="5" creationId="{550F9714-AB20-4E12-AFD0-73CF91AFF3DE}"/>
          </ac:spMkLst>
        </pc:spChg>
        <pc:spChg chg="add mod">
          <ac:chgData name="HilarioC" userId="b790f688-0c99-421d-ad08-5e0c6e6e58c5" providerId="ADAL" clId="{429D019F-FD8C-4911-A677-E515D28B84C4}" dt="2021-09-20T20:19:22.628" v="865" actId="1076"/>
          <ac:spMkLst>
            <pc:docMk/>
            <pc:sldMk cId="1096542815" sldId="8802"/>
            <ac:spMk id="9" creationId="{ECDF2A12-BE63-479A-A4DD-626A579B658B}"/>
          </ac:spMkLst>
        </pc:spChg>
        <pc:spChg chg="add mod">
          <ac:chgData name="HilarioC" userId="b790f688-0c99-421d-ad08-5e0c6e6e58c5" providerId="ADAL" clId="{429D019F-FD8C-4911-A677-E515D28B84C4}" dt="2021-09-20T23:14:03.528" v="1299" actId="20577"/>
          <ac:spMkLst>
            <pc:docMk/>
            <pc:sldMk cId="1096542815" sldId="8802"/>
            <ac:spMk id="10" creationId="{06A51575-3E44-4DCD-A184-1F01D9D1706A}"/>
          </ac:spMkLst>
        </pc:spChg>
        <pc:spChg chg="mod">
          <ac:chgData name="HilarioC" userId="b790f688-0c99-421d-ad08-5e0c6e6e58c5" providerId="ADAL" clId="{429D019F-FD8C-4911-A677-E515D28B84C4}" dt="2021-09-20T20:19:39.376" v="894" actId="313"/>
          <ac:spMkLst>
            <pc:docMk/>
            <pc:sldMk cId="1096542815" sldId="8802"/>
            <ac:spMk id="12" creationId="{E634B767-EBAB-4F36-A16D-58A7E37C214B}"/>
          </ac:spMkLst>
        </pc:spChg>
        <pc:spChg chg="add mod">
          <ac:chgData name="HilarioC" userId="b790f688-0c99-421d-ad08-5e0c6e6e58c5" providerId="ADAL" clId="{429D019F-FD8C-4911-A677-E515D28B84C4}" dt="2021-09-20T20:19:27.547" v="867" actId="1076"/>
          <ac:spMkLst>
            <pc:docMk/>
            <pc:sldMk cId="1096542815" sldId="8802"/>
            <ac:spMk id="13" creationId="{0445A66D-EF86-4130-A89A-8EABAFF9206B}"/>
          </ac:spMkLst>
        </pc:spChg>
        <pc:spChg chg="add mod">
          <ac:chgData name="HilarioC" userId="b790f688-0c99-421d-ad08-5e0c6e6e58c5" providerId="ADAL" clId="{429D019F-FD8C-4911-A677-E515D28B84C4}" dt="2021-09-20T20:19:36.614" v="892" actId="313"/>
          <ac:spMkLst>
            <pc:docMk/>
            <pc:sldMk cId="1096542815" sldId="8802"/>
            <ac:spMk id="14" creationId="{5DB0AEB6-A56A-45D5-8EC1-3E5F88C4B2D2}"/>
          </ac:spMkLst>
        </pc:spChg>
      </pc:sldChg>
      <pc:sldChg chg="add del">
        <pc:chgData name="HilarioC" userId="b790f688-0c99-421d-ad08-5e0c6e6e58c5" providerId="ADAL" clId="{429D019F-FD8C-4911-A677-E515D28B84C4}" dt="2021-09-20T20:16:54.896" v="786" actId="2890"/>
        <pc:sldMkLst>
          <pc:docMk/>
          <pc:sldMk cId="1579153999" sldId="8802"/>
        </pc:sldMkLst>
      </pc:sldChg>
      <pc:sldChg chg="delSp modSp add mod delAnim">
        <pc:chgData name="HilarioC" userId="b790f688-0c99-421d-ad08-5e0c6e6e58c5" providerId="ADAL" clId="{429D019F-FD8C-4911-A677-E515D28B84C4}" dt="2021-09-20T20:20:22.976" v="944" actId="478"/>
        <pc:sldMkLst>
          <pc:docMk/>
          <pc:sldMk cId="1248007921" sldId="8803"/>
        </pc:sldMkLst>
        <pc:spChg chg="mod">
          <ac:chgData name="HilarioC" userId="b790f688-0c99-421d-ad08-5e0c6e6e58c5" providerId="ADAL" clId="{429D019F-FD8C-4911-A677-E515D28B84C4}" dt="2021-09-20T20:20:15.975" v="943" actId="255"/>
          <ac:spMkLst>
            <pc:docMk/>
            <pc:sldMk cId="1248007921" sldId="8803"/>
            <ac:spMk id="5" creationId="{550F9714-AB20-4E12-AFD0-73CF91AFF3DE}"/>
          </ac:spMkLst>
        </pc:spChg>
        <pc:spChg chg="del">
          <ac:chgData name="HilarioC" userId="b790f688-0c99-421d-ad08-5e0c6e6e58c5" providerId="ADAL" clId="{429D019F-FD8C-4911-A677-E515D28B84C4}" dt="2021-09-20T20:20:22.976" v="944" actId="478"/>
          <ac:spMkLst>
            <pc:docMk/>
            <pc:sldMk cId="1248007921" sldId="8803"/>
            <ac:spMk id="9" creationId="{ECDF2A12-BE63-479A-A4DD-626A579B658B}"/>
          </ac:spMkLst>
        </pc:spChg>
        <pc:spChg chg="del">
          <ac:chgData name="HilarioC" userId="b790f688-0c99-421d-ad08-5e0c6e6e58c5" providerId="ADAL" clId="{429D019F-FD8C-4911-A677-E515D28B84C4}" dt="2021-09-20T20:20:22.976" v="944" actId="478"/>
          <ac:spMkLst>
            <pc:docMk/>
            <pc:sldMk cId="1248007921" sldId="8803"/>
            <ac:spMk id="10" creationId="{06A51575-3E44-4DCD-A184-1F01D9D1706A}"/>
          </ac:spMkLst>
        </pc:spChg>
        <pc:spChg chg="del">
          <ac:chgData name="HilarioC" userId="b790f688-0c99-421d-ad08-5e0c6e6e58c5" providerId="ADAL" clId="{429D019F-FD8C-4911-A677-E515D28B84C4}" dt="2021-09-20T20:20:22.976" v="944" actId="478"/>
          <ac:spMkLst>
            <pc:docMk/>
            <pc:sldMk cId="1248007921" sldId="8803"/>
            <ac:spMk id="11" creationId="{AFBF231D-5535-4C3D-9687-302F424276EB}"/>
          </ac:spMkLst>
        </pc:spChg>
        <pc:spChg chg="del">
          <ac:chgData name="HilarioC" userId="b790f688-0c99-421d-ad08-5e0c6e6e58c5" providerId="ADAL" clId="{429D019F-FD8C-4911-A677-E515D28B84C4}" dt="2021-09-20T20:20:22.976" v="944" actId="478"/>
          <ac:spMkLst>
            <pc:docMk/>
            <pc:sldMk cId="1248007921" sldId="8803"/>
            <ac:spMk id="12" creationId="{E634B767-EBAB-4F36-A16D-58A7E37C214B}"/>
          </ac:spMkLst>
        </pc:spChg>
        <pc:spChg chg="del">
          <ac:chgData name="HilarioC" userId="b790f688-0c99-421d-ad08-5e0c6e6e58c5" providerId="ADAL" clId="{429D019F-FD8C-4911-A677-E515D28B84C4}" dt="2021-09-20T20:20:22.976" v="944" actId="478"/>
          <ac:spMkLst>
            <pc:docMk/>
            <pc:sldMk cId="1248007921" sldId="8803"/>
            <ac:spMk id="13" creationId="{0445A66D-EF86-4130-A89A-8EABAFF9206B}"/>
          </ac:spMkLst>
        </pc:spChg>
        <pc:spChg chg="del">
          <ac:chgData name="HilarioC" userId="b790f688-0c99-421d-ad08-5e0c6e6e58c5" providerId="ADAL" clId="{429D019F-FD8C-4911-A677-E515D28B84C4}" dt="2021-09-20T20:20:22.976" v="944" actId="478"/>
          <ac:spMkLst>
            <pc:docMk/>
            <pc:sldMk cId="1248007921" sldId="8803"/>
            <ac:spMk id="14" creationId="{5DB0AEB6-A56A-45D5-8EC1-3E5F88C4B2D2}"/>
          </ac:spMkLst>
        </pc:spChg>
      </pc:sldChg>
      <pc:sldChg chg="addSp delSp modSp add mod ord modAnim">
        <pc:chgData name="HilarioC" userId="b790f688-0c99-421d-ad08-5e0c6e6e58c5" providerId="ADAL" clId="{429D019F-FD8C-4911-A677-E515D28B84C4}" dt="2021-09-20T22:01:13.025" v="1202"/>
        <pc:sldMkLst>
          <pc:docMk/>
          <pc:sldMk cId="1323190501" sldId="8804"/>
        </pc:sldMkLst>
        <pc:spChg chg="del">
          <ac:chgData name="HilarioC" userId="b790f688-0c99-421d-ad08-5e0c6e6e58c5" providerId="ADAL" clId="{429D019F-FD8C-4911-A677-E515D28B84C4}" dt="2021-09-20T20:23:16.428" v="948" actId="478"/>
          <ac:spMkLst>
            <pc:docMk/>
            <pc:sldMk cId="1323190501" sldId="8804"/>
            <ac:spMk id="4" creationId="{8E61EB2A-6A65-42CE-A455-3587BFD9ED4B}"/>
          </ac:spMkLst>
        </pc:spChg>
        <pc:spChg chg="del">
          <ac:chgData name="HilarioC" userId="b790f688-0c99-421d-ad08-5e0c6e6e58c5" providerId="ADAL" clId="{429D019F-FD8C-4911-A677-E515D28B84C4}" dt="2021-09-20T20:23:16.428" v="948" actId="478"/>
          <ac:spMkLst>
            <pc:docMk/>
            <pc:sldMk cId="1323190501" sldId="8804"/>
            <ac:spMk id="5" creationId="{550F9714-AB20-4E12-AFD0-73CF91AFF3DE}"/>
          </ac:spMkLst>
        </pc:spChg>
        <pc:spChg chg="add mod">
          <ac:chgData name="HilarioC" userId="b790f688-0c99-421d-ad08-5e0c6e6e58c5" providerId="ADAL" clId="{429D019F-FD8C-4911-A677-E515D28B84C4}" dt="2021-09-20T20:24:50.029" v="994" actId="14100"/>
          <ac:spMkLst>
            <pc:docMk/>
            <pc:sldMk cId="1323190501" sldId="8804"/>
            <ac:spMk id="6" creationId="{D3531E84-B19A-4E72-91D7-70CE4769EE1C}"/>
          </ac:spMkLst>
        </pc:spChg>
        <pc:spChg chg="add mod">
          <ac:chgData name="HilarioC" userId="b790f688-0c99-421d-ad08-5e0c6e6e58c5" providerId="ADAL" clId="{429D019F-FD8C-4911-A677-E515D28B84C4}" dt="2021-09-20T20:24:39.214" v="991" actId="20577"/>
          <ac:spMkLst>
            <pc:docMk/>
            <pc:sldMk cId="1323190501" sldId="8804"/>
            <ac:spMk id="7" creationId="{A843F6B6-BDB4-4E2D-8316-A7487D530FFE}"/>
          </ac:spMkLst>
        </pc:spChg>
        <pc:spChg chg="add mod">
          <ac:chgData name="HilarioC" userId="b790f688-0c99-421d-ad08-5e0c6e6e58c5" providerId="ADAL" clId="{429D019F-FD8C-4911-A677-E515D28B84C4}" dt="2021-09-20T20:26:56.001" v="1075" actId="1076"/>
          <ac:spMkLst>
            <pc:docMk/>
            <pc:sldMk cId="1323190501" sldId="8804"/>
            <ac:spMk id="9" creationId="{1279C091-4586-433E-8935-46FB3476DA48}"/>
          </ac:spMkLst>
        </pc:spChg>
        <pc:spChg chg="add mod">
          <ac:chgData name="HilarioC" userId="b790f688-0c99-421d-ad08-5e0c6e6e58c5" providerId="ADAL" clId="{429D019F-FD8C-4911-A677-E515D28B84C4}" dt="2021-09-20T20:26:56.001" v="1075" actId="1076"/>
          <ac:spMkLst>
            <pc:docMk/>
            <pc:sldMk cId="1323190501" sldId="8804"/>
            <ac:spMk id="10" creationId="{AC065514-EFC8-4F23-AD15-7C8796D1E599}"/>
          </ac:spMkLst>
        </pc:spChg>
      </pc:sldChg>
      <pc:sldChg chg="addSp modSp add mod modAnim">
        <pc:chgData name="HilarioC" userId="b790f688-0c99-421d-ad08-5e0c6e6e58c5" providerId="ADAL" clId="{429D019F-FD8C-4911-A677-E515D28B84C4}" dt="2021-09-20T22:26:12.015" v="1211" actId="14100"/>
        <pc:sldMkLst>
          <pc:docMk/>
          <pc:sldMk cId="1797524074" sldId="8805"/>
        </pc:sldMkLst>
        <pc:spChg chg="add mod">
          <ac:chgData name="HilarioC" userId="b790f688-0c99-421d-ad08-5e0c6e6e58c5" providerId="ADAL" clId="{429D019F-FD8C-4911-A677-E515D28B84C4}" dt="2021-09-20T22:26:12.015" v="1211" actId="14100"/>
          <ac:spMkLst>
            <pc:docMk/>
            <pc:sldMk cId="1797524074" sldId="8805"/>
            <ac:spMk id="4" creationId="{8501AB9F-7598-4871-A980-CB702541988E}"/>
          </ac:spMkLst>
        </pc:spChg>
        <pc:spChg chg="add mod">
          <ac:chgData name="HilarioC" userId="b790f688-0c99-421d-ad08-5e0c6e6e58c5" providerId="ADAL" clId="{429D019F-FD8C-4911-A677-E515D28B84C4}" dt="2021-09-20T22:26:08.614" v="1210"/>
          <ac:spMkLst>
            <pc:docMk/>
            <pc:sldMk cId="1797524074" sldId="8805"/>
            <ac:spMk id="5" creationId="{8E081FAA-DF4F-4B8D-80B5-5A8AE05379B9}"/>
          </ac:spMkLst>
        </pc:spChg>
        <pc:spChg chg="mod">
          <ac:chgData name="HilarioC" userId="b790f688-0c99-421d-ad08-5e0c6e6e58c5" providerId="ADAL" clId="{429D019F-FD8C-4911-A677-E515D28B84C4}" dt="2021-09-20T20:29:03.268" v="1083" actId="207"/>
          <ac:spMkLst>
            <pc:docMk/>
            <pc:sldMk cId="1797524074" sldId="8805"/>
            <ac:spMk id="19458" creationId="{00000000-0000-0000-0000-000000000000}"/>
          </ac:spMkLst>
        </pc:spChg>
      </pc:sldChg>
      <pc:sldChg chg="modSp add mod modAnim">
        <pc:chgData name="HilarioC" userId="b790f688-0c99-421d-ad08-5e0c6e6e58c5" providerId="ADAL" clId="{429D019F-FD8C-4911-A677-E515D28B84C4}" dt="2021-09-20T20:31:16.896" v="1116" actId="20577"/>
        <pc:sldMkLst>
          <pc:docMk/>
          <pc:sldMk cId="3983060805" sldId="8806"/>
        </pc:sldMkLst>
        <pc:spChg chg="mod">
          <ac:chgData name="HilarioC" userId="b790f688-0c99-421d-ad08-5e0c6e6e58c5" providerId="ADAL" clId="{429D019F-FD8C-4911-A677-E515D28B84C4}" dt="2021-09-20T20:31:16.896" v="1116" actId="20577"/>
          <ac:spMkLst>
            <pc:docMk/>
            <pc:sldMk cId="3983060805" sldId="8806"/>
            <ac:spMk id="19458" creationId="{00000000-0000-0000-0000-000000000000}"/>
          </ac:spMkLst>
        </pc:spChg>
      </pc:sldChg>
      <pc:sldChg chg="addSp modSp add mod modAnim">
        <pc:chgData name="HilarioC" userId="b790f688-0c99-421d-ad08-5e0c6e6e58c5" providerId="ADAL" clId="{429D019F-FD8C-4911-A677-E515D28B84C4}" dt="2021-09-20T20:32:07.247" v="1141" actId="1076"/>
        <pc:sldMkLst>
          <pc:docMk/>
          <pc:sldMk cId="250344774" sldId="8807"/>
        </pc:sldMkLst>
        <pc:spChg chg="add mod">
          <ac:chgData name="HilarioC" userId="b790f688-0c99-421d-ad08-5e0c6e6e58c5" providerId="ADAL" clId="{429D019F-FD8C-4911-A677-E515D28B84C4}" dt="2021-09-20T20:32:07.247" v="1141" actId="1076"/>
          <ac:spMkLst>
            <pc:docMk/>
            <pc:sldMk cId="250344774" sldId="8807"/>
            <ac:spMk id="4" creationId="{D43B5808-3B17-46B6-A98A-FE4995F57D3F}"/>
          </ac:spMkLst>
        </pc:spChg>
        <pc:spChg chg="add mod">
          <ac:chgData name="HilarioC" userId="b790f688-0c99-421d-ad08-5e0c6e6e58c5" providerId="ADAL" clId="{429D019F-FD8C-4911-A677-E515D28B84C4}" dt="2021-09-20T20:32:07.247" v="1141" actId="1076"/>
          <ac:spMkLst>
            <pc:docMk/>
            <pc:sldMk cId="250344774" sldId="8807"/>
            <ac:spMk id="5" creationId="{55DD0A71-87A0-4A3E-BA73-57E48FE5F882}"/>
          </ac:spMkLst>
        </pc:spChg>
        <pc:spChg chg="mod">
          <ac:chgData name="HilarioC" userId="b790f688-0c99-421d-ad08-5e0c6e6e58c5" providerId="ADAL" clId="{429D019F-FD8C-4911-A677-E515D28B84C4}" dt="2021-09-20T20:31:39.281" v="1121" actId="207"/>
          <ac:spMkLst>
            <pc:docMk/>
            <pc:sldMk cId="250344774" sldId="8807"/>
            <ac:spMk id="19458" creationId="{00000000-0000-0000-0000-000000000000}"/>
          </ac:spMkLst>
        </pc:spChg>
      </pc:sldChg>
      <pc:sldChg chg="modSp add modAnim">
        <pc:chgData name="HilarioC" userId="b790f688-0c99-421d-ad08-5e0c6e6e58c5" providerId="ADAL" clId="{429D019F-FD8C-4911-A677-E515D28B84C4}" dt="2021-09-20T23:10:49.610" v="1275" actId="207"/>
        <pc:sldMkLst>
          <pc:docMk/>
          <pc:sldMk cId="2440657638" sldId="8808"/>
        </pc:sldMkLst>
        <pc:spChg chg="mod">
          <ac:chgData name="HilarioC" userId="b790f688-0c99-421d-ad08-5e0c6e6e58c5" providerId="ADAL" clId="{429D019F-FD8C-4911-A677-E515D28B84C4}" dt="2021-09-20T23:10:49.610" v="1275" actId="207"/>
          <ac:spMkLst>
            <pc:docMk/>
            <pc:sldMk cId="2440657638" sldId="8808"/>
            <ac:spMk id="19458" creationId="{00000000-0000-0000-0000-000000000000}"/>
          </ac:spMkLst>
        </pc:spChg>
      </pc:sldChg>
      <pc:sldChg chg="delSp modSp add mod delAnim">
        <pc:chgData name="HilarioC" userId="b790f688-0c99-421d-ad08-5e0c6e6e58c5" providerId="ADAL" clId="{429D019F-FD8C-4911-A677-E515D28B84C4}" dt="2021-09-20T20:32:24.584" v="1145" actId="207"/>
        <pc:sldMkLst>
          <pc:docMk/>
          <pc:sldMk cId="3592811402" sldId="8809"/>
        </pc:sldMkLst>
        <pc:spChg chg="del">
          <ac:chgData name="HilarioC" userId="b790f688-0c99-421d-ad08-5e0c6e6e58c5" providerId="ADAL" clId="{429D019F-FD8C-4911-A677-E515D28B84C4}" dt="2021-09-20T20:32:13.800" v="1143" actId="478"/>
          <ac:spMkLst>
            <pc:docMk/>
            <pc:sldMk cId="3592811402" sldId="8809"/>
            <ac:spMk id="4" creationId="{D43B5808-3B17-46B6-A98A-FE4995F57D3F}"/>
          </ac:spMkLst>
        </pc:spChg>
        <pc:spChg chg="del">
          <ac:chgData name="HilarioC" userId="b790f688-0c99-421d-ad08-5e0c6e6e58c5" providerId="ADAL" clId="{429D019F-FD8C-4911-A677-E515D28B84C4}" dt="2021-09-20T20:32:13.800" v="1143" actId="478"/>
          <ac:spMkLst>
            <pc:docMk/>
            <pc:sldMk cId="3592811402" sldId="8809"/>
            <ac:spMk id="5" creationId="{55DD0A71-87A0-4A3E-BA73-57E48FE5F882}"/>
          </ac:spMkLst>
        </pc:spChg>
        <pc:spChg chg="mod">
          <ac:chgData name="HilarioC" userId="b790f688-0c99-421d-ad08-5e0c6e6e58c5" providerId="ADAL" clId="{429D019F-FD8C-4911-A677-E515D28B84C4}" dt="2021-09-20T20:32:24.584" v="1145" actId="207"/>
          <ac:spMkLst>
            <pc:docMk/>
            <pc:sldMk cId="3592811402" sldId="8809"/>
            <ac:spMk id="19458" creationId="{00000000-0000-0000-0000-000000000000}"/>
          </ac:spMkLst>
        </pc:spChg>
      </pc:sldChg>
      <pc:sldChg chg="modSp add mod">
        <pc:chgData name="HilarioC" userId="b790f688-0c99-421d-ad08-5e0c6e6e58c5" providerId="ADAL" clId="{429D019F-FD8C-4911-A677-E515D28B84C4}" dt="2021-09-20T23:10:32.907" v="1272" actId="207"/>
        <pc:sldMkLst>
          <pc:docMk/>
          <pc:sldMk cId="2264095687" sldId="8810"/>
        </pc:sldMkLst>
        <pc:spChg chg="mod">
          <ac:chgData name="HilarioC" userId="b790f688-0c99-421d-ad08-5e0c6e6e58c5" providerId="ADAL" clId="{429D019F-FD8C-4911-A677-E515D28B84C4}" dt="2021-09-20T23:10:32.907" v="1272" actId="207"/>
          <ac:spMkLst>
            <pc:docMk/>
            <pc:sldMk cId="2264095687" sldId="8810"/>
            <ac:spMk id="19458" creationId="{00000000-0000-0000-0000-000000000000}"/>
          </ac:spMkLst>
        </pc:spChg>
      </pc:sldChg>
      <pc:sldChg chg="modSp add mod">
        <pc:chgData name="HilarioC" userId="b790f688-0c99-421d-ad08-5e0c6e6e58c5" providerId="ADAL" clId="{429D019F-FD8C-4911-A677-E515D28B84C4}" dt="2021-09-20T20:34:53.109" v="1196" actId="20577"/>
        <pc:sldMkLst>
          <pc:docMk/>
          <pc:sldMk cId="2925449628" sldId="8811"/>
        </pc:sldMkLst>
        <pc:spChg chg="mod">
          <ac:chgData name="HilarioC" userId="b790f688-0c99-421d-ad08-5e0c6e6e58c5" providerId="ADAL" clId="{429D019F-FD8C-4911-A677-E515D28B84C4}" dt="2021-09-20T20:34:53.109" v="1196" actId="20577"/>
          <ac:spMkLst>
            <pc:docMk/>
            <pc:sldMk cId="2925449628" sldId="8811"/>
            <ac:spMk id="19458" creationId="{00000000-0000-0000-0000-000000000000}"/>
          </ac:spMkLst>
        </pc:spChg>
      </pc:sldChg>
      <pc:sldChg chg="modSp add mod">
        <pc:chgData name="HilarioC" userId="b790f688-0c99-421d-ad08-5e0c6e6e58c5" providerId="ADAL" clId="{429D019F-FD8C-4911-A677-E515D28B84C4}" dt="2021-09-20T20:34:48.519" v="1195" actId="20577"/>
        <pc:sldMkLst>
          <pc:docMk/>
          <pc:sldMk cId="2464816622" sldId="8812"/>
        </pc:sldMkLst>
        <pc:spChg chg="mod">
          <ac:chgData name="HilarioC" userId="b790f688-0c99-421d-ad08-5e0c6e6e58c5" providerId="ADAL" clId="{429D019F-FD8C-4911-A677-E515D28B84C4}" dt="2021-09-20T20:34:48.519" v="1195" actId="20577"/>
          <ac:spMkLst>
            <pc:docMk/>
            <pc:sldMk cId="2464816622" sldId="8812"/>
            <ac:spMk id="19458" creationId="{00000000-0000-0000-0000-000000000000}"/>
          </ac:spMkLst>
        </pc:spChg>
      </pc:sldChg>
      <pc:sldChg chg="addSp modSp add mod modAnim">
        <pc:chgData name="HilarioC" userId="b790f688-0c99-421d-ad08-5e0c6e6e58c5" providerId="ADAL" clId="{429D019F-FD8C-4911-A677-E515D28B84C4}" dt="2021-09-20T20:34:40.579" v="1194" actId="20577"/>
        <pc:sldMkLst>
          <pc:docMk/>
          <pc:sldMk cId="2117901875" sldId="8813"/>
        </pc:sldMkLst>
        <pc:spChg chg="add mod">
          <ac:chgData name="HilarioC" userId="b790f688-0c99-421d-ad08-5e0c6e6e58c5" providerId="ADAL" clId="{429D019F-FD8C-4911-A677-E515D28B84C4}" dt="2021-09-20T20:34:28.968" v="1186" actId="1036"/>
          <ac:spMkLst>
            <pc:docMk/>
            <pc:sldMk cId="2117901875" sldId="8813"/>
            <ac:spMk id="4" creationId="{8345AF35-B502-4D9F-9466-5041589486C6}"/>
          </ac:spMkLst>
        </pc:spChg>
        <pc:spChg chg="add mod">
          <ac:chgData name="HilarioC" userId="b790f688-0c99-421d-ad08-5e0c6e6e58c5" providerId="ADAL" clId="{429D019F-FD8C-4911-A677-E515D28B84C4}" dt="2021-09-20T20:34:40.579" v="1194" actId="20577"/>
          <ac:spMkLst>
            <pc:docMk/>
            <pc:sldMk cId="2117901875" sldId="8813"/>
            <ac:spMk id="5" creationId="{37CACC37-8215-4F7E-A3C2-B24EFED18627}"/>
          </ac:spMkLst>
        </pc:spChg>
        <pc:spChg chg="mod">
          <ac:chgData name="HilarioC" userId="b790f688-0c99-421d-ad08-5e0c6e6e58c5" providerId="ADAL" clId="{429D019F-FD8C-4911-A677-E515D28B84C4}" dt="2021-09-20T20:34:31.148" v="1187" actId="20577"/>
          <ac:spMkLst>
            <pc:docMk/>
            <pc:sldMk cId="2117901875" sldId="8813"/>
            <ac:spMk id="19458" creationId="{00000000-0000-0000-0000-000000000000}"/>
          </ac:spMkLst>
        </pc:spChg>
      </pc:sldChg>
      <pc:sldChg chg="modSp add mod modAnim">
        <pc:chgData name="HilarioC" userId="b790f688-0c99-421d-ad08-5e0c6e6e58c5" providerId="ADAL" clId="{429D019F-FD8C-4911-A677-E515D28B84C4}" dt="2021-09-20T22:26:43.540" v="1269"/>
        <pc:sldMkLst>
          <pc:docMk/>
          <pc:sldMk cId="2982516189" sldId="8814"/>
        </pc:sldMkLst>
        <pc:spChg chg="mod">
          <ac:chgData name="HilarioC" userId="b790f688-0c99-421d-ad08-5e0c6e6e58c5" providerId="ADAL" clId="{429D019F-FD8C-4911-A677-E515D28B84C4}" dt="2021-09-20T22:26:39.553" v="1268" actId="1036"/>
          <ac:spMkLst>
            <pc:docMk/>
            <pc:sldMk cId="2982516189" sldId="8814"/>
            <ac:spMk id="5" creationId="{8E081FAA-DF4F-4B8D-80B5-5A8AE05379B9}"/>
          </ac:spMkLst>
        </pc:spChg>
      </pc:sldChg>
      <pc:sldChg chg="modSp add mod">
        <pc:chgData name="HilarioC" userId="b790f688-0c99-421d-ad08-5e0c6e6e58c5" providerId="ADAL" clId="{429D019F-FD8C-4911-A677-E515D28B84C4}" dt="2021-09-20T23:10:37.940" v="1273" actId="207"/>
        <pc:sldMkLst>
          <pc:docMk/>
          <pc:sldMk cId="3576506757" sldId="8815"/>
        </pc:sldMkLst>
        <pc:spChg chg="mod">
          <ac:chgData name="HilarioC" userId="b790f688-0c99-421d-ad08-5e0c6e6e58c5" providerId="ADAL" clId="{429D019F-FD8C-4911-A677-E515D28B84C4}" dt="2021-09-20T23:10:37.940" v="1273" actId="207"/>
          <ac:spMkLst>
            <pc:docMk/>
            <pc:sldMk cId="3576506757" sldId="8815"/>
            <ac:spMk id="19458" creationId="{00000000-0000-0000-0000-000000000000}"/>
          </ac:spMkLst>
        </pc:spChg>
      </pc:sldChg>
      <pc:sldChg chg="add">
        <pc:chgData name="HilarioC" userId="b790f688-0c99-421d-ad08-5e0c6e6e58c5" providerId="ADAL" clId="{429D019F-FD8C-4911-A677-E515D28B84C4}" dt="2021-09-20T23:10:45.297" v="1274" actId="2890"/>
        <pc:sldMkLst>
          <pc:docMk/>
          <pc:sldMk cId="1925670200" sldId="8816"/>
        </pc:sldMkLst>
      </pc:sldChg>
      <pc:sldChg chg="modSp add mod">
        <pc:chgData name="HilarioC" userId="b790f688-0c99-421d-ad08-5e0c6e6e58c5" providerId="ADAL" clId="{429D019F-FD8C-4911-A677-E515D28B84C4}" dt="2021-09-20T23:13:36.709" v="1294" actId="313"/>
        <pc:sldMkLst>
          <pc:docMk/>
          <pc:sldMk cId="515997194" sldId="8817"/>
        </pc:sldMkLst>
        <pc:spChg chg="mod">
          <ac:chgData name="HilarioC" userId="b790f688-0c99-421d-ad08-5e0c6e6e58c5" providerId="ADAL" clId="{429D019F-FD8C-4911-A677-E515D28B84C4}" dt="2021-09-20T23:13:01.509" v="1283" actId="14100"/>
          <ac:spMkLst>
            <pc:docMk/>
            <pc:sldMk cId="515997194" sldId="8817"/>
            <ac:spMk id="4" creationId="{8E61EB2A-6A65-42CE-A455-3587BFD9ED4B}"/>
          </ac:spMkLst>
        </pc:spChg>
        <pc:spChg chg="mod">
          <ac:chgData name="HilarioC" userId="b790f688-0c99-421d-ad08-5e0c6e6e58c5" providerId="ADAL" clId="{429D019F-FD8C-4911-A677-E515D28B84C4}" dt="2021-09-20T23:13:07.756" v="1285" actId="14100"/>
          <ac:spMkLst>
            <pc:docMk/>
            <pc:sldMk cId="515997194" sldId="8817"/>
            <ac:spMk id="5" creationId="{550F9714-AB20-4E12-AFD0-73CF91AFF3DE}"/>
          </ac:spMkLst>
        </pc:spChg>
        <pc:spChg chg="mod">
          <ac:chgData name="HilarioC" userId="b790f688-0c99-421d-ad08-5e0c6e6e58c5" providerId="ADAL" clId="{429D019F-FD8C-4911-A677-E515D28B84C4}" dt="2021-09-20T23:13:30.482" v="1291" actId="1076"/>
          <ac:spMkLst>
            <pc:docMk/>
            <pc:sldMk cId="515997194" sldId="8817"/>
            <ac:spMk id="11" creationId="{AFBF231D-5535-4C3D-9687-302F424276EB}"/>
          </ac:spMkLst>
        </pc:spChg>
        <pc:spChg chg="mod">
          <ac:chgData name="HilarioC" userId="b790f688-0c99-421d-ad08-5e0c6e6e58c5" providerId="ADAL" clId="{429D019F-FD8C-4911-A677-E515D28B84C4}" dt="2021-09-20T23:13:36.709" v="1294" actId="313"/>
          <ac:spMkLst>
            <pc:docMk/>
            <pc:sldMk cId="515997194" sldId="8817"/>
            <ac:spMk id="12" creationId="{E634B767-EBAB-4F36-A16D-58A7E37C214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fld id="{1696978B-A236-B943-B34D-431BF05F63D6}" type="slidenum">
              <a:rPr lang="en-US"/>
              <a:pPr>
                <a:defRPr/>
              </a:pPr>
              <a:t>‹#›</a:t>
            </a:fld>
            <a:endParaRPr lang="en-US" dirty="0"/>
          </a:p>
        </p:txBody>
      </p:sp>
    </p:spTree>
    <p:extLst>
      <p:ext uri="{BB962C8B-B14F-4D97-AF65-F5344CB8AC3E}">
        <p14:creationId xmlns:p14="http://schemas.microsoft.com/office/powerpoint/2010/main" val="3676463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89888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459409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80890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773056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703535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307973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157441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184835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833019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820935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803033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728909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487423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754115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106597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103731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580362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016733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805582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79455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68806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96685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23263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245643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020603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409762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919024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618221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35713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11029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973213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677263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650267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527650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062949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197219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195729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018810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2220579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350853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94432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219432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702240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357483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013654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D545E2-D7C3-4F9F-B0C1-5F7BBEEABB69}" type="datetimeFigureOut">
              <a:rPr lang="en-US">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CFDC4F-BA6F-439F-8357-D2276933A3A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F00964-9868-43BD-9E30-288DDB481615}" type="datetimeFigureOut">
              <a:rPr lang="en-US">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F4D1FD-880C-446E-B7A1-76160895A6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970723-F931-4C67-9945-C61D1A77393D}" type="datetimeFigureOut">
              <a:rPr lang="en-US">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BA62B7-955F-4FA4-ACB9-13EC1D62105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1012F8-1818-4B15-AE15-8364AD8EFC80}" type="datetimeFigureOut">
              <a:rPr lang="en-US">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DD5BFE-1BC4-45CE-BCF7-3645720F620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6472D7-EFFF-4A53-A8F3-CBD4E14CA01D}" type="datetimeFigureOut">
              <a:rPr lang="en-US">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EF4CC6-6356-40CC-B26F-2C27E8EC3F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9E11A7B-5F24-4BD3-ACE8-6D2F461FA26F}" type="datetimeFigureOut">
              <a:rPr lang="en-US">
                <a:solidFill>
                  <a:prstClr val="black">
                    <a:tint val="75000"/>
                  </a:prstClr>
                </a:solidFill>
              </a:rPr>
              <a:pPr>
                <a:defRPr/>
              </a:pPr>
              <a:t>9/30/2021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64983F-46D1-4A47-A8E2-A26E8B93F58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1C17D2A-C336-41B7-9D9F-FB8C29BD02AB}" type="datetimeFigureOut">
              <a:rPr lang="en-US">
                <a:solidFill>
                  <a:prstClr val="black">
                    <a:tint val="75000"/>
                  </a:prstClr>
                </a:solidFill>
              </a:rPr>
              <a:pPr>
                <a:defRPr/>
              </a:pPr>
              <a:t>9/30/2021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686286-07CA-409D-BAF3-BD6762D50E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95EBA25-288D-42F6-A67D-362DC66EA9E7}" type="datetimeFigureOut">
              <a:rPr lang="en-US">
                <a:solidFill>
                  <a:prstClr val="black">
                    <a:tint val="75000"/>
                  </a:prstClr>
                </a:solidFill>
              </a:rPr>
              <a:pPr>
                <a:defRPr/>
              </a:pPr>
              <a:t>9/30/2021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0660708-9175-4931-A978-FF1FE67D3B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1C3DC6-7158-4037-A418-41D8C46D33E6}" type="datetimeFigureOut">
              <a:rPr lang="en-US">
                <a:solidFill>
                  <a:prstClr val="black">
                    <a:tint val="75000"/>
                  </a:prstClr>
                </a:solidFill>
              </a:rPr>
              <a:pPr>
                <a:defRPr/>
              </a:pPr>
              <a:t>9/30/2021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34EA45-91D8-4E63-85BD-95D9321E92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566A1B-44E1-446A-A043-E7D16061A2DE}" type="datetimeFigureOut">
              <a:rPr lang="en-US">
                <a:solidFill>
                  <a:prstClr val="black">
                    <a:tint val="75000"/>
                  </a:prstClr>
                </a:solidFill>
              </a:rPr>
              <a:pPr>
                <a:defRPr/>
              </a:pPr>
              <a:t>9/30/2021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B6C2FB-1C16-4A89-A48D-5FDEDA99ACD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848B08-ABFE-491B-919B-E650DE7C0C0E}" type="datetimeFigureOut">
              <a:rPr lang="en-US">
                <a:solidFill>
                  <a:prstClr val="black">
                    <a:tint val="75000"/>
                  </a:prstClr>
                </a:solidFill>
              </a:rPr>
              <a:pPr>
                <a:defRPr/>
              </a:pPr>
              <a:t>9/30/2021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C31A9D-22BA-4DDF-B209-93F4221DF1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FDAFB93-9BCD-4A7A-A361-882F41969D13}" type="datetimeFigureOut">
              <a:rPr lang="en-US">
                <a:solidFill>
                  <a:prstClr val="black">
                    <a:tint val="75000"/>
                  </a:prstClr>
                </a:solidFill>
              </a:rPr>
              <a:pPr>
                <a:defRPr/>
              </a:pPr>
              <a:t>9/30/2021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A7FC07A-240C-468B-943B-D4EB121898D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257299" y="2327564"/>
            <a:ext cx="9677400" cy="2387600"/>
          </a:xfrm>
        </p:spPr>
        <p:txBody>
          <a:bodyPr>
            <a:normAutofit/>
          </a:bodyPr>
          <a:lstStyle/>
          <a:p>
            <a:r>
              <a:rPr lang="en-US" sz="12500" dirty="0">
                <a:solidFill>
                  <a:schemeClr val="bg1"/>
                </a:solidFill>
                <a:latin typeface="Century Gothic" panose="020B0502020202020204" pitchFamily="34" charset="0"/>
              </a:rPr>
              <a:t>FIRST PETER</a:t>
            </a:r>
          </a:p>
        </p:txBody>
      </p:sp>
      <p:sp>
        <p:nvSpPr>
          <p:cNvPr id="5" name="TextBox 4">
            <a:extLst>
              <a:ext uri="{FF2B5EF4-FFF2-40B4-BE49-F238E27FC236}">
                <a16:creationId xmlns:a16="http://schemas.microsoft.com/office/drawing/2014/main" xmlns="" id="{BAE4048D-F2A1-4F2F-A6A3-C02D29D6F4D0}"/>
              </a:ext>
            </a:extLst>
          </p:cNvPr>
          <p:cNvSpPr txBox="1"/>
          <p:nvPr/>
        </p:nvSpPr>
        <p:spPr>
          <a:xfrm>
            <a:off x="2911364" y="2327564"/>
            <a:ext cx="6369269" cy="584775"/>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THE BOOK OF</a:t>
            </a:r>
          </a:p>
        </p:txBody>
      </p:sp>
    </p:spTree>
    <p:extLst>
      <p:ext uri="{BB962C8B-B14F-4D97-AF65-F5344CB8AC3E}">
        <p14:creationId xmlns:p14="http://schemas.microsoft.com/office/powerpoint/2010/main" val="844245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7</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The end of all things is near; therefore, </a:t>
            </a:r>
            <a:r>
              <a:rPr lang="en-US" sz="3800" dirty="0">
                <a:solidFill>
                  <a:schemeClr val="bg1"/>
                </a:solidFill>
                <a:latin typeface="Calibri Light" panose="020F0302020204030204" pitchFamily="34" charset="0"/>
                <a:cs typeface="Calibri Light" panose="020F0302020204030204" pitchFamily="34" charset="0"/>
              </a:rPr>
              <a:t>be of sound judgment and sober spirit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the purpose of prayer.</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1385A1F0-F203-44E7-92B2-62A30CEE0685}"/>
              </a:ext>
            </a:extLst>
          </p:cNvPr>
          <p:cNvSpPr>
            <a:spLocks noChangeArrowheads="1"/>
          </p:cNvSpPr>
          <p:nvPr/>
        </p:nvSpPr>
        <p:spPr bwMode="auto">
          <a:xfrm>
            <a:off x="1143000" y="2440330"/>
            <a:ext cx="10397031"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2DFD3730-7015-47AB-AB10-0CDD3809468A}"/>
              </a:ext>
            </a:extLst>
          </p:cNvPr>
          <p:cNvSpPr txBox="1">
            <a:spLocks noChangeArrowheads="1"/>
          </p:cNvSpPr>
          <p:nvPr/>
        </p:nvSpPr>
        <p:spPr bwMode="auto">
          <a:xfrm>
            <a:off x="1173295" y="2550365"/>
            <a:ext cx="10332906"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sound judgment = “clear headed” </a:t>
            </a:r>
          </a:p>
        </p:txBody>
      </p:sp>
    </p:spTree>
    <p:extLst>
      <p:ext uri="{BB962C8B-B14F-4D97-AF65-F5344CB8AC3E}">
        <p14:creationId xmlns:p14="http://schemas.microsoft.com/office/powerpoint/2010/main" val="98485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7</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The end of all things is near; therefore, </a:t>
            </a:r>
            <a:r>
              <a:rPr lang="en-US" sz="3800" dirty="0">
                <a:solidFill>
                  <a:schemeClr val="bg1"/>
                </a:solidFill>
                <a:latin typeface="Calibri Light" panose="020F0302020204030204" pitchFamily="34" charset="0"/>
                <a:cs typeface="Calibri Light" panose="020F0302020204030204" pitchFamily="34" charset="0"/>
              </a:rPr>
              <a:t>be of sound judgment and sober spirit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the purpose of prayer.</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1385A1F0-F203-44E7-92B2-62A30CEE0685}"/>
              </a:ext>
            </a:extLst>
          </p:cNvPr>
          <p:cNvSpPr>
            <a:spLocks noChangeArrowheads="1"/>
          </p:cNvSpPr>
          <p:nvPr/>
        </p:nvSpPr>
        <p:spPr bwMode="auto">
          <a:xfrm>
            <a:off x="1143000" y="2440330"/>
            <a:ext cx="10397031"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2DFD3730-7015-47AB-AB10-0CDD3809468A}"/>
              </a:ext>
            </a:extLst>
          </p:cNvPr>
          <p:cNvSpPr txBox="1">
            <a:spLocks noChangeArrowheads="1"/>
          </p:cNvSpPr>
          <p:nvPr/>
        </p:nvSpPr>
        <p:spPr bwMode="auto">
          <a:xfrm>
            <a:off x="1173295" y="2550365"/>
            <a:ext cx="10332906"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sober spirit = “heightened sense of awareness”</a:t>
            </a:r>
          </a:p>
        </p:txBody>
      </p:sp>
    </p:spTree>
    <p:extLst>
      <p:ext uri="{BB962C8B-B14F-4D97-AF65-F5344CB8AC3E}">
        <p14:creationId xmlns:p14="http://schemas.microsoft.com/office/powerpoint/2010/main" val="1314810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7</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The end of all things is near; therefore, be of sound judgment and sober spirit </a:t>
            </a:r>
            <a:r>
              <a:rPr lang="en-US" sz="3800" dirty="0">
                <a:solidFill>
                  <a:schemeClr val="bg1"/>
                </a:solidFill>
                <a:latin typeface="Calibri Light" panose="020F0302020204030204" pitchFamily="34" charset="0"/>
                <a:cs typeface="Calibri Light" panose="020F0302020204030204" pitchFamily="34" charset="0"/>
              </a:rPr>
              <a:t>for the purpose of prayer</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149959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8</a:t>
            </a:r>
            <a:r>
              <a:rPr lang="en-US" sz="3800" dirty="0">
                <a:solidFill>
                  <a:schemeClr val="bg1"/>
                </a:solidFill>
                <a:latin typeface="Calibri Light" panose="020F0302020204030204" pitchFamily="34" charset="0"/>
                <a:cs typeface="Calibri Light" panose="020F0302020204030204" pitchFamily="34" charset="0"/>
              </a:rPr>
              <a:t>	Above all, keep fervent in your love for one another,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252028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t>
            </a:r>
            <a:r>
              <a:rPr lang="en-US" sz="3800" dirty="0">
                <a:solidFill>
                  <a:schemeClr val="bg1"/>
                </a:solidFill>
                <a:latin typeface="Calibri Light" panose="020F0302020204030204" pitchFamily="34" charset="0"/>
                <a:cs typeface="Calibri Light" panose="020F0302020204030204" pitchFamily="34" charset="0"/>
              </a:rPr>
              <a:t>Above all</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keep fervent in your love for one another,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2240813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keep fervent in your love </a:t>
            </a:r>
            <a:r>
              <a:rPr lang="en-US" sz="3800" dirty="0">
                <a:solidFill>
                  <a:schemeClr val="bg1"/>
                </a:solidFill>
                <a:latin typeface="Calibri Light" panose="020F0302020204030204" pitchFamily="34" charset="0"/>
                <a:cs typeface="Calibri Light" panose="020F0302020204030204" pitchFamily="34" charset="0"/>
              </a:rPr>
              <a:t>for one another</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188920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a:t>
            </a:r>
            <a:r>
              <a:rPr lang="en-US" sz="3800" dirty="0">
                <a:solidFill>
                  <a:schemeClr val="bg1"/>
                </a:solidFill>
                <a:latin typeface="Calibri Light" panose="020F0302020204030204" pitchFamily="34" charset="0"/>
                <a:cs typeface="Calibri Light" panose="020F0302020204030204" pitchFamily="34" charset="0"/>
              </a:rPr>
              <a:t>keep fervent in your love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one another,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8E61EB2A-6A65-42CE-A455-3587BFD9ED4B}"/>
              </a:ext>
            </a:extLst>
          </p:cNvPr>
          <p:cNvSpPr>
            <a:spLocks noChangeArrowheads="1"/>
          </p:cNvSpPr>
          <p:nvPr/>
        </p:nvSpPr>
        <p:spPr bwMode="auto">
          <a:xfrm>
            <a:off x="838200" y="1905000"/>
            <a:ext cx="10397031"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550F9714-AB20-4E12-AFD0-73CF91AFF3DE}"/>
              </a:ext>
            </a:extLst>
          </p:cNvPr>
          <p:cNvSpPr txBox="1">
            <a:spLocks noChangeArrowheads="1"/>
          </p:cNvSpPr>
          <p:nvPr/>
        </p:nvSpPr>
        <p:spPr bwMode="auto">
          <a:xfrm>
            <a:off x="868495" y="2015035"/>
            <a:ext cx="10332906"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The Christian life is something we do together.</a:t>
            </a:r>
          </a:p>
        </p:txBody>
      </p:sp>
    </p:spTree>
    <p:extLst>
      <p:ext uri="{BB962C8B-B14F-4D97-AF65-F5344CB8AC3E}">
        <p14:creationId xmlns:p14="http://schemas.microsoft.com/office/powerpoint/2010/main" val="388816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a:t>
            </a:r>
            <a:r>
              <a:rPr lang="en-US" sz="3800" dirty="0">
                <a:solidFill>
                  <a:schemeClr val="bg1"/>
                </a:solidFill>
                <a:latin typeface="Calibri Light" panose="020F0302020204030204" pitchFamily="34" charset="0"/>
                <a:cs typeface="Calibri Light" panose="020F0302020204030204" pitchFamily="34" charset="0"/>
              </a:rPr>
              <a:t>keep fervent in your love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one another,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8E61EB2A-6A65-42CE-A455-3587BFD9ED4B}"/>
              </a:ext>
            </a:extLst>
          </p:cNvPr>
          <p:cNvSpPr>
            <a:spLocks noChangeArrowheads="1"/>
          </p:cNvSpPr>
          <p:nvPr/>
        </p:nvSpPr>
        <p:spPr bwMode="auto">
          <a:xfrm>
            <a:off x="838200" y="1905000"/>
            <a:ext cx="10397031"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550F9714-AB20-4E12-AFD0-73CF91AFF3DE}"/>
              </a:ext>
            </a:extLst>
          </p:cNvPr>
          <p:cNvSpPr txBox="1">
            <a:spLocks noChangeArrowheads="1"/>
          </p:cNvSpPr>
          <p:nvPr/>
        </p:nvSpPr>
        <p:spPr bwMode="auto">
          <a:xfrm>
            <a:off x="868495" y="2015035"/>
            <a:ext cx="10332906"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Our culture is doing less and less together. </a:t>
            </a:r>
          </a:p>
        </p:txBody>
      </p:sp>
    </p:spTree>
    <p:extLst>
      <p:ext uri="{BB962C8B-B14F-4D97-AF65-F5344CB8AC3E}">
        <p14:creationId xmlns:p14="http://schemas.microsoft.com/office/powerpoint/2010/main" val="3141841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0D48DF0-9B73-497D-AAF9-8DEDAE1D4C76}"/>
              </a:ext>
            </a:extLst>
          </p:cNvPr>
          <p:cNvPicPr>
            <a:picLocks noChangeAspect="1"/>
          </p:cNvPicPr>
          <p:nvPr/>
        </p:nvPicPr>
        <p:blipFill>
          <a:blip r:embed="rId3"/>
          <a:stretch>
            <a:fillRect/>
          </a:stretch>
        </p:blipFill>
        <p:spPr>
          <a:xfrm>
            <a:off x="0" y="138000"/>
            <a:ext cx="12192000" cy="6720000"/>
          </a:xfrm>
          <a:prstGeom prst="rect">
            <a:avLst/>
          </a:prstGeom>
        </p:spPr>
      </p:pic>
    </p:spTree>
    <p:extLst>
      <p:ext uri="{BB962C8B-B14F-4D97-AF65-F5344CB8AC3E}">
        <p14:creationId xmlns:p14="http://schemas.microsoft.com/office/powerpoint/2010/main" val="2475951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094B2D6-C506-41CA-A4C6-3818F7466DB8}"/>
              </a:ext>
            </a:extLst>
          </p:cNvPr>
          <p:cNvSpPr txBox="1"/>
          <p:nvPr/>
        </p:nvSpPr>
        <p:spPr>
          <a:xfrm>
            <a:off x="1905000" y="228600"/>
            <a:ext cx="8305800" cy="6478697"/>
          </a:xfrm>
          <a:prstGeom prst="rect">
            <a:avLst/>
          </a:prstGeom>
          <a:noFill/>
        </p:spPr>
        <p:txBody>
          <a:bodyPr wrap="square" rtlCol="0">
            <a:spAutoFit/>
          </a:bodyPr>
          <a:lstStyle/>
          <a:p>
            <a:pPr>
              <a:spcAft>
                <a:spcPts val="1800"/>
              </a:spcAft>
            </a:pPr>
            <a:r>
              <a:rPr lang="en-US" sz="3500" dirty="0">
                <a:solidFill>
                  <a:schemeClr val="tx1">
                    <a:lumMod val="65000"/>
                    <a:lumOff val="35000"/>
                  </a:schemeClr>
                </a:solidFill>
                <a:latin typeface="Times New Roman" panose="02020603050405020304" pitchFamily="18" charset="0"/>
                <a:cs typeface="Times New Roman" panose="02020603050405020304" pitchFamily="18" charset="0"/>
              </a:rPr>
              <a:t>“The study, published by the global health service company Cigna, found that 46 percent of U.S. adults report sometimes or always feeling lonely…Cigna calls those “epidemic levels.”</a:t>
            </a:r>
          </a:p>
          <a:p>
            <a:pPr>
              <a:spcAft>
                <a:spcPts val="1800"/>
              </a:spcAft>
            </a:pPr>
            <a:r>
              <a:rPr lang="en-US" sz="3500" dirty="0">
                <a:solidFill>
                  <a:schemeClr val="tx1">
                    <a:lumMod val="65000"/>
                    <a:lumOff val="35000"/>
                  </a:schemeClr>
                </a:solidFill>
                <a:latin typeface="Times New Roman" panose="02020603050405020304" pitchFamily="18" charset="0"/>
                <a:cs typeface="Times New Roman" panose="02020603050405020304" pitchFamily="18" charset="0"/>
              </a:rPr>
              <a:t>“Surprisingly, the study found loneliness affects younger Americans more than the elderly. </a:t>
            </a:r>
          </a:p>
          <a:p>
            <a:pPr>
              <a:spcAft>
                <a:spcPts val="1800"/>
              </a:spcAft>
            </a:pPr>
            <a:r>
              <a:rPr lang="en-US" sz="3500" dirty="0">
                <a:solidFill>
                  <a:schemeClr val="tx1">
                    <a:lumMod val="65000"/>
                    <a:lumOff val="35000"/>
                  </a:schemeClr>
                </a:solidFill>
                <a:latin typeface="Times New Roman" panose="02020603050405020304" pitchFamily="18" charset="0"/>
                <a:cs typeface="Times New Roman" panose="02020603050405020304" pitchFamily="18" charset="0"/>
              </a:rPr>
              <a:t>Generation Z, or those between the ages of 18 and 22, were the loneliest generation, with a ‘loneliness score’ of 48.3.”</a:t>
            </a:r>
          </a:p>
        </p:txBody>
      </p:sp>
    </p:spTree>
    <p:extLst>
      <p:ext uri="{BB962C8B-B14F-4D97-AF65-F5344CB8AC3E}">
        <p14:creationId xmlns:p14="http://schemas.microsoft.com/office/powerpoint/2010/main" val="236562828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7</a:t>
            </a:r>
            <a:r>
              <a:rPr lang="en-US" sz="3800" dirty="0">
                <a:solidFill>
                  <a:schemeClr val="bg1"/>
                </a:solidFill>
                <a:latin typeface="Calibri Light" panose="020F0302020204030204" pitchFamily="34" charset="0"/>
                <a:cs typeface="Calibri Light" panose="020F0302020204030204" pitchFamily="34" charset="0"/>
              </a:rPr>
              <a:t>	The end of all things is near; therefore, be of sound judgment and sober spirit for the purpose of prayer.</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245273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094B2D6-C506-41CA-A4C6-3818F7466DB8}"/>
              </a:ext>
            </a:extLst>
          </p:cNvPr>
          <p:cNvSpPr txBox="1"/>
          <p:nvPr/>
        </p:nvSpPr>
        <p:spPr>
          <a:xfrm>
            <a:off x="1905000" y="0"/>
            <a:ext cx="8305800" cy="3862596"/>
          </a:xfrm>
          <a:prstGeom prst="rect">
            <a:avLst/>
          </a:prstGeom>
          <a:noFill/>
        </p:spPr>
        <p:txBody>
          <a:bodyPr wrap="square" rtlCol="0">
            <a:spAutoFit/>
          </a:bodyPr>
          <a:lstStyle/>
          <a:p>
            <a:r>
              <a:rPr lang="en-US" sz="3500" dirty="0">
                <a:solidFill>
                  <a:schemeClr val="tx1">
                    <a:lumMod val="65000"/>
                    <a:lumOff val="35000"/>
                  </a:schemeClr>
                </a:solidFill>
                <a:latin typeface="Times New Roman" panose="02020603050405020304" pitchFamily="18" charset="0"/>
                <a:cs typeface="Times New Roman" panose="02020603050405020304" pitchFamily="18" charset="0"/>
              </a:rPr>
              <a:t>“Millennials (ages 23 to 37) were close behind with a score of 45.3, followed by Generation X (ages 38 to 51) with a loneliness score of 45.1. The so-called Greatest Generation, those age 72 or over, ranked as the least lonely, with a score of 38.6.”</a:t>
            </a:r>
          </a:p>
        </p:txBody>
      </p:sp>
    </p:spTree>
    <p:extLst>
      <p:ext uri="{BB962C8B-B14F-4D97-AF65-F5344CB8AC3E}">
        <p14:creationId xmlns:p14="http://schemas.microsoft.com/office/powerpoint/2010/main" val="164251133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D2BA580-5F73-43AB-A59E-B1D50AF4A8C5}"/>
              </a:ext>
            </a:extLst>
          </p:cNvPr>
          <p:cNvSpPr>
            <a:spLocks noChangeArrowheads="1"/>
          </p:cNvSpPr>
          <p:nvPr/>
        </p:nvSpPr>
        <p:spPr bwMode="auto">
          <a:xfrm>
            <a:off x="623204" y="3048000"/>
            <a:ext cx="10860278" cy="2057400"/>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a:t>
            </a:r>
            <a:r>
              <a:rPr lang="en-US" sz="3800" dirty="0">
                <a:solidFill>
                  <a:schemeClr val="bg1"/>
                </a:solidFill>
                <a:latin typeface="Calibri Light" panose="020F0302020204030204" pitchFamily="34" charset="0"/>
                <a:cs typeface="Calibri Light" panose="020F0302020204030204" pitchFamily="34" charset="0"/>
              </a:rPr>
              <a:t>keep fervent in your love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one another,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8E61EB2A-6A65-42CE-A455-3587BFD9ED4B}"/>
              </a:ext>
            </a:extLst>
          </p:cNvPr>
          <p:cNvSpPr>
            <a:spLocks noChangeArrowheads="1"/>
          </p:cNvSpPr>
          <p:nvPr/>
        </p:nvSpPr>
        <p:spPr bwMode="auto">
          <a:xfrm>
            <a:off x="838200" y="1905000"/>
            <a:ext cx="10397031"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550F9714-AB20-4E12-AFD0-73CF91AFF3DE}"/>
              </a:ext>
            </a:extLst>
          </p:cNvPr>
          <p:cNvSpPr txBox="1">
            <a:spLocks noChangeArrowheads="1"/>
          </p:cNvSpPr>
          <p:nvPr/>
        </p:nvSpPr>
        <p:spPr bwMode="auto">
          <a:xfrm>
            <a:off x="868495" y="2015035"/>
            <a:ext cx="10332906"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Our culture is doing less and less together. </a:t>
            </a:r>
          </a:p>
        </p:txBody>
      </p:sp>
      <p:pic>
        <p:nvPicPr>
          <p:cNvPr id="1026" name="Picture 2" descr="Most voters say the events at the US Capitol are a threat to democracy |  YouGov">
            <a:extLst>
              <a:ext uri="{FF2B5EF4-FFF2-40B4-BE49-F238E27FC236}">
                <a16:creationId xmlns:a16="http://schemas.microsoft.com/office/drawing/2014/main" xmlns="" id="{9E0E01D9-EFA6-4E61-91FE-43692D773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492" y="3209478"/>
            <a:ext cx="3016102" cy="6484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7818787B-7D52-41BD-AA44-AFDE4B999C5F}"/>
              </a:ext>
            </a:extLst>
          </p:cNvPr>
          <p:cNvSpPr txBox="1">
            <a:spLocks noChangeArrowheads="1"/>
          </p:cNvSpPr>
          <p:nvPr/>
        </p:nvSpPr>
        <p:spPr bwMode="auto">
          <a:xfrm>
            <a:off x="3998654" y="3124201"/>
            <a:ext cx="7484828" cy="1831271"/>
          </a:xfrm>
          <a:prstGeom prst="rect">
            <a:avLst/>
          </a:prstGeom>
          <a:noFill/>
          <a:ln w="38100">
            <a:noFill/>
            <a:miter lim="800000"/>
            <a:headEnd/>
            <a:tailEnd/>
          </a:ln>
        </p:spPr>
        <p:txBody>
          <a:bodyPr wrap="square">
            <a:spAutoFit/>
          </a:bodyPr>
          <a:lstStyle/>
          <a:p>
            <a:pPr marL="0" lvl="1" fontAlgn="auto">
              <a:spcBef>
                <a:spcPts val="0"/>
              </a:spcBef>
              <a:spcAft>
                <a:spcPts val="300"/>
              </a:spcAft>
              <a:buSzPct val="100000"/>
              <a:defRPr/>
            </a:pPr>
            <a:r>
              <a:rPr lang="en-US" sz="3600" dirty="0">
                <a:solidFill>
                  <a:prstClr val="white"/>
                </a:solidFill>
                <a:latin typeface="Calibri Light" panose="020F0302020204030204" pitchFamily="34" charset="0"/>
                <a:cs typeface="Calibri Light" panose="020F0302020204030204" pitchFamily="34" charset="0"/>
              </a:rPr>
              <a:t>27% of millennials have no close friends</a:t>
            </a:r>
          </a:p>
          <a:p>
            <a:pPr marL="0" lvl="1" fontAlgn="auto">
              <a:spcBef>
                <a:spcPts val="0"/>
              </a:spcBef>
              <a:spcAft>
                <a:spcPts val="300"/>
              </a:spcAft>
              <a:buSzPct val="100000"/>
              <a:defRPr/>
            </a:pPr>
            <a:r>
              <a:rPr lang="en-US" sz="3600" dirty="0">
                <a:solidFill>
                  <a:prstClr val="white"/>
                </a:solidFill>
                <a:latin typeface="Calibri Light" panose="020F0302020204030204" pitchFamily="34" charset="0"/>
                <a:cs typeface="Calibri Light" panose="020F0302020204030204" pitchFamily="34" charset="0"/>
              </a:rPr>
              <a:t>22% no friends at all</a:t>
            </a:r>
          </a:p>
          <a:p>
            <a:pPr marL="0" lvl="1" fontAlgn="auto">
              <a:spcBef>
                <a:spcPts val="0"/>
              </a:spcBef>
              <a:spcAft>
                <a:spcPts val="300"/>
              </a:spcAft>
              <a:buSzPct val="100000"/>
              <a:defRPr/>
            </a:pPr>
            <a:r>
              <a:rPr lang="en-US" sz="3600" dirty="0">
                <a:solidFill>
                  <a:prstClr val="white"/>
                </a:solidFill>
                <a:latin typeface="Calibri Light" panose="020F0302020204030204" pitchFamily="34" charset="0"/>
                <a:cs typeface="Calibri Light" panose="020F0302020204030204" pitchFamily="34" charset="0"/>
              </a:rPr>
              <a:t>27% “don’t feel like I need friends”</a:t>
            </a:r>
          </a:p>
        </p:txBody>
      </p:sp>
    </p:spTree>
    <p:extLst>
      <p:ext uri="{BB962C8B-B14F-4D97-AF65-F5344CB8AC3E}">
        <p14:creationId xmlns:p14="http://schemas.microsoft.com/office/powerpoint/2010/main" val="41421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a:t>
            </a:r>
            <a:r>
              <a:rPr lang="en-US" sz="3800" dirty="0">
                <a:solidFill>
                  <a:schemeClr val="bg1"/>
                </a:solidFill>
                <a:latin typeface="Calibri Light" panose="020F0302020204030204" pitchFamily="34" charset="0"/>
                <a:cs typeface="Calibri Light" panose="020F0302020204030204" pitchFamily="34" charset="0"/>
              </a:rPr>
              <a:t>keep fervent in your love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one another,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11" name="Rectangle 10">
            <a:extLst>
              <a:ext uri="{FF2B5EF4-FFF2-40B4-BE49-F238E27FC236}">
                <a16:creationId xmlns:a16="http://schemas.microsoft.com/office/drawing/2014/main" xmlns="" id="{AFBF231D-5535-4C3D-9687-302F424276EB}"/>
              </a:ext>
            </a:extLst>
          </p:cNvPr>
          <p:cNvSpPr>
            <a:spLocks noChangeArrowheads="1"/>
          </p:cNvSpPr>
          <p:nvPr/>
        </p:nvSpPr>
        <p:spPr bwMode="auto">
          <a:xfrm>
            <a:off x="838200" y="3108791"/>
            <a:ext cx="10397031"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12" name="TextBox 11">
            <a:extLst>
              <a:ext uri="{FF2B5EF4-FFF2-40B4-BE49-F238E27FC236}">
                <a16:creationId xmlns:a16="http://schemas.microsoft.com/office/drawing/2014/main" xmlns="" id="{E634B767-EBAB-4F36-A16D-58A7E37C214B}"/>
              </a:ext>
            </a:extLst>
          </p:cNvPr>
          <p:cNvSpPr txBox="1">
            <a:spLocks noChangeArrowheads="1"/>
          </p:cNvSpPr>
          <p:nvPr/>
        </p:nvSpPr>
        <p:spPr bwMode="auto">
          <a:xfrm>
            <a:off x="868495" y="3218826"/>
            <a:ext cx="10332906"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But you feel internal resistance toward them.</a:t>
            </a:r>
          </a:p>
        </p:txBody>
      </p:sp>
      <p:sp>
        <p:nvSpPr>
          <p:cNvPr id="13" name="Rectangle 12">
            <a:extLst>
              <a:ext uri="{FF2B5EF4-FFF2-40B4-BE49-F238E27FC236}">
                <a16:creationId xmlns:a16="http://schemas.microsoft.com/office/drawing/2014/main" xmlns="" id="{A1E423E2-3A9F-4B64-9024-FE88EAE881D7}"/>
              </a:ext>
            </a:extLst>
          </p:cNvPr>
          <p:cNvSpPr>
            <a:spLocks noChangeArrowheads="1"/>
          </p:cNvSpPr>
          <p:nvPr/>
        </p:nvSpPr>
        <p:spPr bwMode="auto">
          <a:xfrm>
            <a:off x="838200" y="1905000"/>
            <a:ext cx="10397031"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14" name="TextBox 13">
            <a:extLst>
              <a:ext uri="{FF2B5EF4-FFF2-40B4-BE49-F238E27FC236}">
                <a16:creationId xmlns:a16="http://schemas.microsoft.com/office/drawing/2014/main" xmlns="" id="{D46670D2-186E-4787-8162-B1300335D46E}"/>
              </a:ext>
            </a:extLst>
          </p:cNvPr>
          <p:cNvSpPr txBox="1">
            <a:spLocks noChangeArrowheads="1"/>
          </p:cNvSpPr>
          <p:nvPr/>
        </p:nvSpPr>
        <p:spPr bwMode="auto">
          <a:xfrm>
            <a:off x="868495" y="2015035"/>
            <a:ext cx="10332906"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Many of you in this room value relationships…</a:t>
            </a:r>
          </a:p>
        </p:txBody>
      </p:sp>
    </p:spTree>
    <p:extLst>
      <p:ext uri="{BB962C8B-B14F-4D97-AF65-F5344CB8AC3E}">
        <p14:creationId xmlns:p14="http://schemas.microsoft.com/office/powerpoint/2010/main" val="230515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a:t>
            </a:r>
            <a:r>
              <a:rPr lang="en-US" sz="3800" dirty="0">
                <a:solidFill>
                  <a:schemeClr val="bg1"/>
                </a:solidFill>
                <a:latin typeface="Calibri Light" panose="020F0302020204030204" pitchFamily="34" charset="0"/>
                <a:cs typeface="Calibri Light" panose="020F0302020204030204" pitchFamily="34" charset="0"/>
              </a:rPr>
              <a:t>keep fervent in your love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one another,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8E61EB2A-6A65-42CE-A455-3587BFD9ED4B}"/>
              </a:ext>
            </a:extLst>
          </p:cNvPr>
          <p:cNvSpPr>
            <a:spLocks noChangeArrowheads="1"/>
          </p:cNvSpPr>
          <p:nvPr/>
        </p:nvSpPr>
        <p:spPr bwMode="auto">
          <a:xfrm>
            <a:off x="838200" y="1905000"/>
            <a:ext cx="10397031"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550F9714-AB20-4E12-AFD0-73CF91AFF3DE}"/>
              </a:ext>
            </a:extLst>
          </p:cNvPr>
          <p:cNvSpPr txBox="1">
            <a:spLocks noChangeArrowheads="1"/>
          </p:cNvSpPr>
          <p:nvPr/>
        </p:nvSpPr>
        <p:spPr bwMode="auto">
          <a:xfrm>
            <a:off x="868495" y="2015035"/>
            <a:ext cx="10332906"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“I love the idea of being part of something…</a:t>
            </a:r>
          </a:p>
        </p:txBody>
      </p:sp>
      <p:sp>
        <p:nvSpPr>
          <p:cNvPr id="11" name="Rectangle 10">
            <a:extLst>
              <a:ext uri="{FF2B5EF4-FFF2-40B4-BE49-F238E27FC236}">
                <a16:creationId xmlns:a16="http://schemas.microsoft.com/office/drawing/2014/main" xmlns="" id="{AFBF231D-5535-4C3D-9687-302F424276EB}"/>
              </a:ext>
            </a:extLst>
          </p:cNvPr>
          <p:cNvSpPr>
            <a:spLocks noChangeArrowheads="1"/>
          </p:cNvSpPr>
          <p:nvPr/>
        </p:nvSpPr>
        <p:spPr bwMode="auto">
          <a:xfrm>
            <a:off x="3276600" y="3108791"/>
            <a:ext cx="5291631"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12" name="TextBox 11">
            <a:extLst>
              <a:ext uri="{FF2B5EF4-FFF2-40B4-BE49-F238E27FC236}">
                <a16:creationId xmlns:a16="http://schemas.microsoft.com/office/drawing/2014/main" xmlns="" id="{E634B767-EBAB-4F36-A16D-58A7E37C214B}"/>
              </a:ext>
            </a:extLst>
          </p:cNvPr>
          <p:cNvSpPr txBox="1">
            <a:spLocks noChangeArrowheads="1"/>
          </p:cNvSpPr>
          <p:nvPr/>
        </p:nvSpPr>
        <p:spPr bwMode="auto">
          <a:xfrm>
            <a:off x="3275407" y="3218826"/>
            <a:ext cx="5258994"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“But not right now.” </a:t>
            </a:r>
          </a:p>
        </p:txBody>
      </p:sp>
    </p:spTree>
    <p:extLst>
      <p:ext uri="{BB962C8B-B14F-4D97-AF65-F5344CB8AC3E}">
        <p14:creationId xmlns:p14="http://schemas.microsoft.com/office/powerpoint/2010/main" val="190269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a:t>
            </a:r>
            <a:r>
              <a:rPr lang="en-US" sz="3800" dirty="0">
                <a:solidFill>
                  <a:schemeClr val="bg1"/>
                </a:solidFill>
                <a:latin typeface="Calibri Light" panose="020F0302020204030204" pitchFamily="34" charset="0"/>
                <a:cs typeface="Calibri Light" panose="020F0302020204030204" pitchFamily="34" charset="0"/>
              </a:rPr>
              <a:t>keep fervent in your love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one another,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8E61EB2A-6A65-42CE-A455-3587BFD9ED4B}"/>
              </a:ext>
            </a:extLst>
          </p:cNvPr>
          <p:cNvSpPr>
            <a:spLocks noChangeArrowheads="1"/>
          </p:cNvSpPr>
          <p:nvPr/>
        </p:nvSpPr>
        <p:spPr bwMode="auto">
          <a:xfrm>
            <a:off x="1524000" y="1905000"/>
            <a:ext cx="8873031" cy="990600"/>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550F9714-AB20-4E12-AFD0-73CF91AFF3DE}"/>
              </a:ext>
            </a:extLst>
          </p:cNvPr>
          <p:cNvSpPr txBox="1">
            <a:spLocks noChangeArrowheads="1"/>
          </p:cNvSpPr>
          <p:nvPr/>
        </p:nvSpPr>
        <p:spPr bwMode="auto">
          <a:xfrm>
            <a:off x="1568748" y="2047113"/>
            <a:ext cx="8818305"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“I want to spend time with others…</a:t>
            </a:r>
          </a:p>
        </p:txBody>
      </p:sp>
      <p:sp>
        <p:nvSpPr>
          <p:cNvPr id="11" name="Rectangle 10">
            <a:extLst>
              <a:ext uri="{FF2B5EF4-FFF2-40B4-BE49-F238E27FC236}">
                <a16:creationId xmlns:a16="http://schemas.microsoft.com/office/drawing/2014/main" xmlns="" id="{AFBF231D-5535-4C3D-9687-302F424276EB}"/>
              </a:ext>
            </a:extLst>
          </p:cNvPr>
          <p:cNvSpPr>
            <a:spLocks noChangeArrowheads="1"/>
          </p:cNvSpPr>
          <p:nvPr/>
        </p:nvSpPr>
        <p:spPr bwMode="auto">
          <a:xfrm>
            <a:off x="868496" y="3108791"/>
            <a:ext cx="10332904" cy="16156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12" name="TextBox 11">
            <a:extLst>
              <a:ext uri="{FF2B5EF4-FFF2-40B4-BE49-F238E27FC236}">
                <a16:creationId xmlns:a16="http://schemas.microsoft.com/office/drawing/2014/main" xmlns="" id="{E634B767-EBAB-4F36-A16D-58A7E37C214B}"/>
              </a:ext>
            </a:extLst>
          </p:cNvPr>
          <p:cNvSpPr txBox="1">
            <a:spLocks noChangeArrowheads="1"/>
          </p:cNvSpPr>
          <p:nvPr/>
        </p:nvSpPr>
        <p:spPr bwMode="auto">
          <a:xfrm>
            <a:off x="882154" y="3218826"/>
            <a:ext cx="10269175" cy="1384995"/>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“But I also want the freedom to do what I want with my time.” </a:t>
            </a:r>
          </a:p>
        </p:txBody>
      </p:sp>
    </p:spTree>
    <p:extLst>
      <p:ext uri="{BB962C8B-B14F-4D97-AF65-F5344CB8AC3E}">
        <p14:creationId xmlns:p14="http://schemas.microsoft.com/office/powerpoint/2010/main" val="206320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a:t>
            </a:r>
            <a:r>
              <a:rPr lang="en-US" sz="3800" dirty="0">
                <a:solidFill>
                  <a:schemeClr val="bg1"/>
                </a:solidFill>
                <a:latin typeface="Calibri Light" panose="020F0302020204030204" pitchFamily="34" charset="0"/>
                <a:cs typeface="Calibri Light" panose="020F0302020204030204" pitchFamily="34" charset="0"/>
              </a:rPr>
              <a:t>keep fervent in your love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one another,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8E61EB2A-6A65-42CE-A455-3587BFD9ED4B}"/>
              </a:ext>
            </a:extLst>
          </p:cNvPr>
          <p:cNvSpPr>
            <a:spLocks noChangeArrowheads="1"/>
          </p:cNvSpPr>
          <p:nvPr/>
        </p:nvSpPr>
        <p:spPr bwMode="auto">
          <a:xfrm>
            <a:off x="1600200" y="1904999"/>
            <a:ext cx="8644431" cy="1006010"/>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550F9714-AB20-4E12-AFD0-73CF91AFF3DE}"/>
              </a:ext>
            </a:extLst>
          </p:cNvPr>
          <p:cNvSpPr txBox="1">
            <a:spLocks noChangeArrowheads="1"/>
          </p:cNvSpPr>
          <p:nvPr/>
        </p:nvSpPr>
        <p:spPr bwMode="auto">
          <a:xfrm>
            <a:off x="1619685" y="2015033"/>
            <a:ext cx="8591115" cy="738665"/>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“I want people I can depend on…</a:t>
            </a:r>
          </a:p>
        </p:txBody>
      </p:sp>
      <p:sp>
        <p:nvSpPr>
          <p:cNvPr id="11" name="Rectangle 10">
            <a:extLst>
              <a:ext uri="{FF2B5EF4-FFF2-40B4-BE49-F238E27FC236}">
                <a16:creationId xmlns:a16="http://schemas.microsoft.com/office/drawing/2014/main" xmlns="" id="{AFBF231D-5535-4C3D-9687-302F424276EB}"/>
              </a:ext>
            </a:extLst>
          </p:cNvPr>
          <p:cNvSpPr>
            <a:spLocks noChangeArrowheads="1"/>
          </p:cNvSpPr>
          <p:nvPr/>
        </p:nvSpPr>
        <p:spPr bwMode="auto">
          <a:xfrm>
            <a:off x="2171700" y="3069807"/>
            <a:ext cx="7848600"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12" name="TextBox 11">
            <a:extLst>
              <a:ext uri="{FF2B5EF4-FFF2-40B4-BE49-F238E27FC236}">
                <a16:creationId xmlns:a16="http://schemas.microsoft.com/office/drawing/2014/main" xmlns="" id="{E634B767-EBAB-4F36-A16D-58A7E37C214B}"/>
              </a:ext>
            </a:extLst>
          </p:cNvPr>
          <p:cNvSpPr txBox="1">
            <a:spLocks noChangeArrowheads="1"/>
          </p:cNvSpPr>
          <p:nvPr/>
        </p:nvSpPr>
        <p:spPr bwMode="auto">
          <a:xfrm>
            <a:off x="2170036" y="3179842"/>
            <a:ext cx="7800193"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“And yet, be totally independent.” </a:t>
            </a:r>
          </a:p>
        </p:txBody>
      </p:sp>
    </p:spTree>
    <p:extLst>
      <p:ext uri="{BB962C8B-B14F-4D97-AF65-F5344CB8AC3E}">
        <p14:creationId xmlns:p14="http://schemas.microsoft.com/office/powerpoint/2010/main" val="180825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a:t>
            </a:r>
            <a:r>
              <a:rPr lang="en-US" sz="3800" dirty="0">
                <a:solidFill>
                  <a:schemeClr val="bg1"/>
                </a:solidFill>
                <a:latin typeface="Calibri Light" panose="020F0302020204030204" pitchFamily="34" charset="0"/>
                <a:cs typeface="Calibri Light" panose="020F0302020204030204" pitchFamily="34" charset="0"/>
              </a:rPr>
              <a:t>keep fervent in your love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one another,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8E61EB2A-6A65-42CE-A455-3587BFD9ED4B}"/>
              </a:ext>
            </a:extLst>
          </p:cNvPr>
          <p:cNvSpPr>
            <a:spLocks noChangeArrowheads="1"/>
          </p:cNvSpPr>
          <p:nvPr/>
        </p:nvSpPr>
        <p:spPr bwMode="auto">
          <a:xfrm>
            <a:off x="304800" y="1904999"/>
            <a:ext cx="11582400" cy="1006010"/>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550F9714-AB20-4E12-AFD0-73CF91AFF3DE}"/>
              </a:ext>
            </a:extLst>
          </p:cNvPr>
          <p:cNvSpPr txBox="1">
            <a:spLocks noChangeArrowheads="1"/>
          </p:cNvSpPr>
          <p:nvPr/>
        </p:nvSpPr>
        <p:spPr bwMode="auto">
          <a:xfrm>
            <a:off x="304800" y="2015033"/>
            <a:ext cx="11582399"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“I want people to feel like they can depend on me…</a:t>
            </a:r>
          </a:p>
        </p:txBody>
      </p:sp>
      <p:sp>
        <p:nvSpPr>
          <p:cNvPr id="11" name="Rectangle 10">
            <a:extLst>
              <a:ext uri="{FF2B5EF4-FFF2-40B4-BE49-F238E27FC236}">
                <a16:creationId xmlns:a16="http://schemas.microsoft.com/office/drawing/2014/main" xmlns="" id="{AFBF231D-5535-4C3D-9687-302F424276EB}"/>
              </a:ext>
            </a:extLst>
          </p:cNvPr>
          <p:cNvSpPr>
            <a:spLocks noChangeArrowheads="1"/>
          </p:cNvSpPr>
          <p:nvPr/>
        </p:nvSpPr>
        <p:spPr bwMode="auto">
          <a:xfrm>
            <a:off x="1905000" y="3065549"/>
            <a:ext cx="8458181"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12" name="TextBox 11">
            <a:extLst>
              <a:ext uri="{FF2B5EF4-FFF2-40B4-BE49-F238E27FC236}">
                <a16:creationId xmlns:a16="http://schemas.microsoft.com/office/drawing/2014/main" xmlns="" id="{E634B767-EBAB-4F36-A16D-58A7E37C214B}"/>
              </a:ext>
            </a:extLst>
          </p:cNvPr>
          <p:cNvSpPr txBox="1">
            <a:spLocks noChangeArrowheads="1"/>
          </p:cNvSpPr>
          <p:nvPr/>
        </p:nvSpPr>
        <p:spPr bwMode="auto">
          <a:xfrm>
            <a:off x="1904980" y="3175584"/>
            <a:ext cx="8458181"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“In small, convenient blocks of time.” </a:t>
            </a:r>
          </a:p>
        </p:txBody>
      </p:sp>
    </p:spTree>
    <p:extLst>
      <p:ext uri="{BB962C8B-B14F-4D97-AF65-F5344CB8AC3E}">
        <p14:creationId xmlns:p14="http://schemas.microsoft.com/office/powerpoint/2010/main" val="51599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a:t>
            </a:r>
            <a:r>
              <a:rPr lang="en-US" sz="3800" dirty="0">
                <a:solidFill>
                  <a:schemeClr val="bg1"/>
                </a:solidFill>
                <a:latin typeface="Calibri Light" panose="020F0302020204030204" pitchFamily="34" charset="0"/>
                <a:cs typeface="Calibri Light" panose="020F0302020204030204" pitchFamily="34" charset="0"/>
              </a:rPr>
              <a:t>keep fervent in your love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one another,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8E61EB2A-6A65-42CE-A455-3587BFD9ED4B}"/>
              </a:ext>
            </a:extLst>
          </p:cNvPr>
          <p:cNvSpPr>
            <a:spLocks noChangeArrowheads="1"/>
          </p:cNvSpPr>
          <p:nvPr/>
        </p:nvSpPr>
        <p:spPr bwMode="auto">
          <a:xfrm>
            <a:off x="2057400" y="1905000"/>
            <a:ext cx="7653831"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550F9714-AB20-4E12-AFD0-73CF91AFF3DE}"/>
              </a:ext>
            </a:extLst>
          </p:cNvPr>
          <p:cNvSpPr txBox="1">
            <a:spLocks noChangeArrowheads="1"/>
          </p:cNvSpPr>
          <p:nvPr/>
        </p:nvSpPr>
        <p:spPr bwMode="auto">
          <a:xfrm>
            <a:off x="2070775" y="2015035"/>
            <a:ext cx="7606625"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“I want to be known…</a:t>
            </a:r>
          </a:p>
        </p:txBody>
      </p:sp>
      <p:sp>
        <p:nvSpPr>
          <p:cNvPr id="11" name="Rectangle 10">
            <a:extLst>
              <a:ext uri="{FF2B5EF4-FFF2-40B4-BE49-F238E27FC236}">
                <a16:creationId xmlns:a16="http://schemas.microsoft.com/office/drawing/2014/main" xmlns="" id="{AFBF231D-5535-4C3D-9687-302F424276EB}"/>
              </a:ext>
            </a:extLst>
          </p:cNvPr>
          <p:cNvSpPr>
            <a:spLocks noChangeArrowheads="1"/>
          </p:cNvSpPr>
          <p:nvPr/>
        </p:nvSpPr>
        <p:spPr bwMode="auto">
          <a:xfrm>
            <a:off x="2743200" y="3074555"/>
            <a:ext cx="6210300"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12" name="TextBox 11">
            <a:extLst>
              <a:ext uri="{FF2B5EF4-FFF2-40B4-BE49-F238E27FC236}">
                <a16:creationId xmlns:a16="http://schemas.microsoft.com/office/drawing/2014/main" xmlns="" id="{E634B767-EBAB-4F36-A16D-58A7E37C214B}"/>
              </a:ext>
            </a:extLst>
          </p:cNvPr>
          <p:cNvSpPr txBox="1">
            <a:spLocks noChangeArrowheads="1"/>
          </p:cNvSpPr>
          <p:nvPr/>
        </p:nvSpPr>
        <p:spPr bwMode="auto">
          <a:xfrm>
            <a:off x="2731432" y="3184590"/>
            <a:ext cx="6171997"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“But not too well.” </a:t>
            </a:r>
          </a:p>
        </p:txBody>
      </p:sp>
    </p:spTree>
    <p:extLst>
      <p:ext uri="{BB962C8B-B14F-4D97-AF65-F5344CB8AC3E}">
        <p14:creationId xmlns:p14="http://schemas.microsoft.com/office/powerpoint/2010/main" val="183090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a:t>
            </a:r>
            <a:r>
              <a:rPr lang="en-US" sz="3800" dirty="0">
                <a:solidFill>
                  <a:schemeClr val="bg1"/>
                </a:solidFill>
                <a:latin typeface="Calibri Light" panose="020F0302020204030204" pitchFamily="34" charset="0"/>
                <a:cs typeface="Calibri Light" panose="020F0302020204030204" pitchFamily="34" charset="0"/>
              </a:rPr>
              <a:t>keep fervent in your love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one another,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8E61EB2A-6A65-42CE-A455-3587BFD9ED4B}"/>
              </a:ext>
            </a:extLst>
          </p:cNvPr>
          <p:cNvSpPr>
            <a:spLocks noChangeArrowheads="1"/>
          </p:cNvSpPr>
          <p:nvPr/>
        </p:nvSpPr>
        <p:spPr bwMode="auto">
          <a:xfrm>
            <a:off x="1718769" y="1905000"/>
            <a:ext cx="8492031"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550F9714-AB20-4E12-AFD0-73CF91AFF3DE}"/>
              </a:ext>
            </a:extLst>
          </p:cNvPr>
          <p:cNvSpPr txBox="1">
            <a:spLocks noChangeArrowheads="1"/>
          </p:cNvSpPr>
          <p:nvPr/>
        </p:nvSpPr>
        <p:spPr bwMode="auto">
          <a:xfrm>
            <a:off x="1718770" y="2015035"/>
            <a:ext cx="8458200"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“I want to feel connected to people…</a:t>
            </a:r>
          </a:p>
        </p:txBody>
      </p:sp>
      <p:sp>
        <p:nvSpPr>
          <p:cNvPr id="11" name="Rectangle 10">
            <a:extLst>
              <a:ext uri="{FF2B5EF4-FFF2-40B4-BE49-F238E27FC236}">
                <a16:creationId xmlns:a16="http://schemas.microsoft.com/office/drawing/2014/main" xmlns="" id="{AFBF231D-5535-4C3D-9687-302F424276EB}"/>
              </a:ext>
            </a:extLst>
          </p:cNvPr>
          <p:cNvSpPr>
            <a:spLocks noChangeArrowheads="1"/>
          </p:cNvSpPr>
          <p:nvPr/>
        </p:nvSpPr>
        <p:spPr bwMode="auto">
          <a:xfrm>
            <a:off x="2743200" y="3074555"/>
            <a:ext cx="6210300"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12" name="TextBox 11">
            <a:extLst>
              <a:ext uri="{FF2B5EF4-FFF2-40B4-BE49-F238E27FC236}">
                <a16:creationId xmlns:a16="http://schemas.microsoft.com/office/drawing/2014/main" xmlns="" id="{E634B767-EBAB-4F36-A16D-58A7E37C214B}"/>
              </a:ext>
            </a:extLst>
          </p:cNvPr>
          <p:cNvSpPr txBox="1">
            <a:spLocks noChangeArrowheads="1"/>
          </p:cNvSpPr>
          <p:nvPr/>
        </p:nvSpPr>
        <p:spPr bwMode="auto">
          <a:xfrm>
            <a:off x="2731432" y="3184590"/>
            <a:ext cx="6171997"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“But people are messy…</a:t>
            </a:r>
          </a:p>
        </p:txBody>
      </p:sp>
      <p:sp>
        <p:nvSpPr>
          <p:cNvPr id="9" name="Rectangle 8">
            <a:extLst>
              <a:ext uri="{FF2B5EF4-FFF2-40B4-BE49-F238E27FC236}">
                <a16:creationId xmlns:a16="http://schemas.microsoft.com/office/drawing/2014/main" xmlns="" id="{ECDF2A12-BE63-479A-A4DD-626A579B658B}"/>
              </a:ext>
            </a:extLst>
          </p:cNvPr>
          <p:cNvSpPr>
            <a:spLocks noChangeArrowheads="1"/>
          </p:cNvSpPr>
          <p:nvPr/>
        </p:nvSpPr>
        <p:spPr bwMode="auto">
          <a:xfrm>
            <a:off x="4191000" y="4326666"/>
            <a:ext cx="5231468"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10" name="TextBox 9">
            <a:extLst>
              <a:ext uri="{FF2B5EF4-FFF2-40B4-BE49-F238E27FC236}">
                <a16:creationId xmlns:a16="http://schemas.microsoft.com/office/drawing/2014/main" xmlns="" id="{06A51575-3E44-4DCD-A184-1F01D9D1706A}"/>
              </a:ext>
            </a:extLst>
          </p:cNvPr>
          <p:cNvSpPr txBox="1">
            <a:spLocks noChangeArrowheads="1"/>
          </p:cNvSpPr>
          <p:nvPr/>
        </p:nvSpPr>
        <p:spPr bwMode="auto">
          <a:xfrm>
            <a:off x="4173195" y="4436701"/>
            <a:ext cx="5199202"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a:t>
            </a:r>
            <a:r>
              <a:rPr lang="en-US" sz="4200">
                <a:solidFill>
                  <a:prstClr val="white"/>
                </a:solidFill>
                <a:latin typeface="Calibri Light" panose="020F0302020204030204" pitchFamily="34" charset="0"/>
                <a:cs typeface="Calibri Light" panose="020F0302020204030204" pitchFamily="34" charset="0"/>
              </a:rPr>
              <a:t>And hurtful</a:t>
            </a:r>
            <a:r>
              <a:rPr lang="en-US" sz="4200" dirty="0">
                <a:solidFill>
                  <a:prstClr val="white"/>
                </a:solidFill>
                <a:latin typeface="Calibri Light" panose="020F0302020204030204" pitchFamily="34" charset="0"/>
                <a:cs typeface="Calibri Light" panose="020F0302020204030204" pitchFamily="34" charset="0"/>
              </a:rPr>
              <a:t>…</a:t>
            </a:r>
          </a:p>
        </p:txBody>
      </p:sp>
      <p:sp>
        <p:nvSpPr>
          <p:cNvPr id="13" name="Rectangle 12">
            <a:extLst>
              <a:ext uri="{FF2B5EF4-FFF2-40B4-BE49-F238E27FC236}">
                <a16:creationId xmlns:a16="http://schemas.microsoft.com/office/drawing/2014/main" xmlns="" id="{0445A66D-EF86-4130-A89A-8EABAFF9206B}"/>
              </a:ext>
            </a:extLst>
          </p:cNvPr>
          <p:cNvSpPr>
            <a:spLocks noChangeArrowheads="1"/>
          </p:cNvSpPr>
          <p:nvPr/>
        </p:nvSpPr>
        <p:spPr bwMode="auto">
          <a:xfrm>
            <a:off x="5015775" y="5574568"/>
            <a:ext cx="5231468"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14" name="TextBox 13">
            <a:extLst>
              <a:ext uri="{FF2B5EF4-FFF2-40B4-BE49-F238E27FC236}">
                <a16:creationId xmlns:a16="http://schemas.microsoft.com/office/drawing/2014/main" xmlns="" id="{5DB0AEB6-A56A-45D5-8EC1-3E5F88C4B2D2}"/>
              </a:ext>
            </a:extLst>
          </p:cNvPr>
          <p:cNvSpPr txBox="1">
            <a:spLocks noChangeArrowheads="1"/>
          </p:cNvSpPr>
          <p:nvPr/>
        </p:nvSpPr>
        <p:spPr bwMode="auto">
          <a:xfrm>
            <a:off x="4997970" y="5684603"/>
            <a:ext cx="5199202"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“And annoying.”</a:t>
            </a:r>
          </a:p>
        </p:txBody>
      </p:sp>
    </p:spTree>
    <p:extLst>
      <p:ext uri="{BB962C8B-B14F-4D97-AF65-F5344CB8AC3E}">
        <p14:creationId xmlns:p14="http://schemas.microsoft.com/office/powerpoint/2010/main" val="109654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9" grpId="0" animBg="1"/>
      <p:bldP spid="10" grpId="0"/>
      <p:bldP spid="13"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a:t>
            </a:r>
            <a:r>
              <a:rPr lang="en-US" sz="3800" dirty="0">
                <a:solidFill>
                  <a:schemeClr val="bg1"/>
                </a:solidFill>
                <a:latin typeface="Calibri Light" panose="020F0302020204030204" pitchFamily="34" charset="0"/>
                <a:cs typeface="Calibri Light" panose="020F0302020204030204" pitchFamily="34" charset="0"/>
              </a:rPr>
              <a:t>keep fervent in your love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one another,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8E61EB2A-6A65-42CE-A455-3587BFD9ED4B}"/>
              </a:ext>
            </a:extLst>
          </p:cNvPr>
          <p:cNvSpPr>
            <a:spLocks noChangeArrowheads="1"/>
          </p:cNvSpPr>
          <p:nvPr/>
        </p:nvSpPr>
        <p:spPr bwMode="auto">
          <a:xfrm>
            <a:off x="1718769" y="1905000"/>
            <a:ext cx="8492031"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550F9714-AB20-4E12-AFD0-73CF91AFF3DE}"/>
              </a:ext>
            </a:extLst>
          </p:cNvPr>
          <p:cNvSpPr txBox="1">
            <a:spLocks noChangeArrowheads="1"/>
          </p:cNvSpPr>
          <p:nvPr/>
        </p:nvSpPr>
        <p:spPr bwMode="auto">
          <a:xfrm>
            <a:off x="1718770" y="2015035"/>
            <a:ext cx="8458200" cy="723275"/>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100" dirty="0">
                <a:solidFill>
                  <a:prstClr val="white"/>
                </a:solidFill>
                <a:latin typeface="Calibri Light" panose="020F0302020204030204" pitchFamily="34" charset="0"/>
                <a:cs typeface="Calibri Light" panose="020F0302020204030204" pitchFamily="34" charset="0"/>
              </a:rPr>
              <a:t>Yet, we are made for close relationships</a:t>
            </a:r>
          </a:p>
        </p:txBody>
      </p:sp>
    </p:spTree>
    <p:extLst>
      <p:ext uri="{BB962C8B-B14F-4D97-AF65-F5344CB8AC3E}">
        <p14:creationId xmlns:p14="http://schemas.microsoft.com/office/powerpoint/2010/main" val="1248007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7</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t>
            </a:r>
            <a:r>
              <a:rPr lang="en-US" sz="3800" dirty="0">
                <a:solidFill>
                  <a:schemeClr val="bg1"/>
                </a:solidFill>
                <a:latin typeface="Calibri Light" panose="020F0302020204030204" pitchFamily="34" charset="0"/>
                <a:cs typeface="Calibri Light" panose="020F0302020204030204" pitchFamily="34" charset="0"/>
              </a:rPr>
              <a:t>The end of all things is near</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therefore, be of sound judgment and sober spirit for the purpose of prayer.</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3C4EBCD5-B23B-46F1-8CB7-5238D47414D1}"/>
              </a:ext>
            </a:extLst>
          </p:cNvPr>
          <p:cNvSpPr>
            <a:spLocks noChangeArrowheads="1"/>
          </p:cNvSpPr>
          <p:nvPr/>
        </p:nvSpPr>
        <p:spPr bwMode="auto">
          <a:xfrm>
            <a:off x="470568" y="1828800"/>
            <a:ext cx="11264232" cy="4876800"/>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4B24700E-ED7C-46B8-BE5E-8565FC3A6BBA}"/>
              </a:ext>
            </a:extLst>
          </p:cNvPr>
          <p:cNvSpPr txBox="1">
            <a:spLocks noChangeArrowheads="1"/>
          </p:cNvSpPr>
          <p:nvPr/>
        </p:nvSpPr>
        <p:spPr bwMode="auto">
          <a:xfrm>
            <a:off x="517086" y="1973485"/>
            <a:ext cx="11194759" cy="4579715"/>
          </a:xfrm>
          <a:prstGeom prst="rect">
            <a:avLst/>
          </a:prstGeom>
          <a:noFill/>
          <a:ln w="38100">
            <a:noFill/>
            <a:miter lim="800000"/>
            <a:headEnd/>
            <a:tailEnd/>
          </a:ln>
        </p:spPr>
        <p:txBody>
          <a:bodyPr wrap="square">
            <a:spAutoFit/>
          </a:bodyPr>
          <a:lstStyle/>
          <a:p>
            <a:pPr marL="0" lvl="1" fontAlgn="auto">
              <a:lnSpc>
                <a:spcPct val="90000"/>
              </a:lnSpc>
              <a:spcBef>
                <a:spcPts val="0"/>
              </a:spcBef>
              <a:spcAft>
                <a:spcPts val="300"/>
              </a:spcAft>
              <a:buSzPct val="100000"/>
              <a:defRPr/>
            </a:pPr>
            <a:r>
              <a:rPr lang="en-US" sz="3600" dirty="0">
                <a:solidFill>
                  <a:prstClr val="white"/>
                </a:solidFill>
                <a:latin typeface="Calibri Light" panose="020F0302020204030204" pitchFamily="34" charset="0"/>
                <a:cs typeface="Calibri Light" panose="020F0302020204030204" pitchFamily="34" charset="0"/>
              </a:rPr>
              <a:t>“You will hear of wars and threats of wars, but don’t panic. Yes, these things must take place, but the end won’t follow immediately. Nation will go to war against nation…There will be famines and earthquakes in many parts of the world. But all this is only the first of the birth pains, with more to come. Then you will be arrested, persecuted, and killed. You will be hated all over the world because you are my followers… Sin will be rampant everywhere, and the love of many will grow cold” (Matthew 24:7-9, 12)</a:t>
            </a:r>
          </a:p>
        </p:txBody>
      </p:sp>
    </p:spTree>
    <p:extLst>
      <p:ext uri="{BB962C8B-B14F-4D97-AF65-F5344CB8AC3E}">
        <p14:creationId xmlns:p14="http://schemas.microsoft.com/office/powerpoint/2010/main" val="310752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1973EA2-69B8-4F1B-A82B-0910F289C716}"/>
              </a:ext>
            </a:extLst>
          </p:cNvPr>
          <p:cNvPicPr>
            <a:picLocks noChangeAspect="1"/>
          </p:cNvPicPr>
          <p:nvPr/>
        </p:nvPicPr>
        <p:blipFill>
          <a:blip r:embed="rId3"/>
          <a:stretch>
            <a:fillRect/>
          </a:stretch>
        </p:blipFill>
        <p:spPr>
          <a:xfrm>
            <a:off x="1953840" y="0"/>
            <a:ext cx="8284320" cy="6858000"/>
          </a:xfrm>
          <a:prstGeom prst="rect">
            <a:avLst/>
          </a:prstGeom>
        </p:spPr>
      </p:pic>
    </p:spTree>
    <p:extLst>
      <p:ext uri="{BB962C8B-B14F-4D97-AF65-F5344CB8AC3E}">
        <p14:creationId xmlns:p14="http://schemas.microsoft.com/office/powerpoint/2010/main" val="3612280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6C82F09-081C-4C73-81BA-C8659B22173D}"/>
              </a:ext>
            </a:extLst>
          </p:cNvPr>
          <p:cNvSpPr txBox="1"/>
          <p:nvPr/>
        </p:nvSpPr>
        <p:spPr>
          <a:xfrm>
            <a:off x="1905000" y="68550"/>
            <a:ext cx="8305800" cy="7094250"/>
          </a:xfrm>
          <a:prstGeom prst="rect">
            <a:avLst/>
          </a:prstGeom>
          <a:noFill/>
        </p:spPr>
        <p:txBody>
          <a:bodyPr wrap="square" rtlCol="0">
            <a:spAutoFit/>
          </a:bodyPr>
          <a:lstStyle/>
          <a:p>
            <a:r>
              <a:rPr lang="en-US" sz="3400" dirty="0">
                <a:solidFill>
                  <a:schemeClr val="tx1">
                    <a:lumMod val="65000"/>
                    <a:lumOff val="35000"/>
                  </a:schemeClr>
                </a:solidFill>
                <a:latin typeface="Times New Roman" panose="02020603050405020304" pitchFamily="18" charset="0"/>
                <a:cs typeface="Times New Roman" panose="02020603050405020304" pitchFamily="18" charset="0"/>
              </a:rPr>
              <a:t>“For over 75 years, Harvard’s Grant and </a:t>
            </a:r>
            <a:r>
              <a:rPr lang="en-US" sz="3400" dirty="0" err="1">
                <a:solidFill>
                  <a:schemeClr val="tx1">
                    <a:lumMod val="65000"/>
                    <a:lumOff val="35000"/>
                  </a:schemeClr>
                </a:solidFill>
                <a:latin typeface="Times New Roman" panose="02020603050405020304" pitchFamily="18" charset="0"/>
                <a:cs typeface="Times New Roman" panose="02020603050405020304" pitchFamily="18" charset="0"/>
              </a:rPr>
              <a:t>Glueck</a:t>
            </a:r>
            <a:r>
              <a:rPr lang="en-US" sz="3400" dirty="0">
                <a:solidFill>
                  <a:schemeClr val="tx1">
                    <a:lumMod val="65000"/>
                    <a:lumOff val="35000"/>
                  </a:schemeClr>
                </a:solidFill>
                <a:latin typeface="Times New Roman" panose="02020603050405020304" pitchFamily="18" charset="0"/>
                <a:cs typeface="Times New Roman" panose="02020603050405020304" pitchFamily="18" charset="0"/>
              </a:rPr>
              <a:t> study has tracked the physical and emotional well-being of two populations, poor men growing up in Boston from 1939 to 1944…[and] male graduates from Harvard’s classes of 1939-1944. Due to the length of the research period, this has required multiple generations of researchers. Since before WWII, they’ve diligently analyzed blood samples, conducted brain scans…and pored over self-reported surveys, as well as actual interactions with these men, to compile the findings.</a:t>
            </a:r>
          </a:p>
        </p:txBody>
      </p:sp>
    </p:spTree>
    <p:extLst>
      <p:ext uri="{BB962C8B-B14F-4D97-AF65-F5344CB8AC3E}">
        <p14:creationId xmlns:p14="http://schemas.microsoft.com/office/powerpoint/2010/main" val="26238997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6C82F09-081C-4C73-81BA-C8659B22173D}"/>
              </a:ext>
            </a:extLst>
          </p:cNvPr>
          <p:cNvSpPr txBox="1"/>
          <p:nvPr/>
        </p:nvSpPr>
        <p:spPr>
          <a:xfrm>
            <a:off x="1905000" y="319980"/>
            <a:ext cx="8305800" cy="6309420"/>
          </a:xfrm>
          <a:prstGeom prst="rect">
            <a:avLst/>
          </a:prstGeom>
          <a:noFill/>
        </p:spPr>
        <p:txBody>
          <a:bodyPr wrap="square" rtlCol="0">
            <a:spAutoFit/>
          </a:bodyPr>
          <a:lstStyle/>
          <a:p>
            <a:pPr>
              <a:spcAft>
                <a:spcPts val="1800"/>
              </a:spcAft>
            </a:pPr>
            <a:r>
              <a:rPr lang="en-US" sz="3400" dirty="0">
                <a:solidFill>
                  <a:schemeClr val="tx1">
                    <a:lumMod val="65000"/>
                    <a:lumOff val="35000"/>
                  </a:schemeClr>
                </a:solidFill>
                <a:latin typeface="Times New Roman" panose="02020603050405020304" pitchFamily="18" charset="0"/>
                <a:cs typeface="Times New Roman" panose="02020603050405020304" pitchFamily="18" charset="0"/>
              </a:rPr>
              <a:t>The conclusion? According to Robert Waldinger, director of the Harvard Study of Adult Development, one thing surpasses all the rest in terms of importance: “The clearest message that we get from this 75-year study is this: Good relationships keep us happier and healthier. Period.”</a:t>
            </a:r>
          </a:p>
          <a:p>
            <a:pPr>
              <a:spcAft>
                <a:spcPts val="1800"/>
              </a:spcAft>
            </a:pPr>
            <a:r>
              <a:rPr lang="en-US" sz="3400" dirty="0">
                <a:solidFill>
                  <a:schemeClr val="tx1">
                    <a:lumMod val="65000"/>
                    <a:lumOff val="35000"/>
                  </a:schemeClr>
                </a:solidFill>
                <a:latin typeface="Times New Roman" panose="02020603050405020304" pitchFamily="18" charset="0"/>
                <a:cs typeface="Times New Roman" panose="02020603050405020304" pitchFamily="18" charset="0"/>
              </a:rPr>
              <a:t>“The biggest predictor of your happiness and fulfillment overall in life is, basically, love.”</a:t>
            </a:r>
          </a:p>
          <a:p>
            <a:pPr>
              <a:spcAft>
                <a:spcPts val="1800"/>
              </a:spcAft>
            </a:pPr>
            <a:r>
              <a:rPr lang="en-US" sz="3400" dirty="0">
                <a:solidFill>
                  <a:schemeClr val="tx1">
                    <a:lumMod val="65000"/>
                    <a:lumOff val="35000"/>
                  </a:schemeClr>
                </a:solidFill>
                <a:latin typeface="Times New Roman" panose="02020603050405020304" pitchFamily="18" charset="0"/>
                <a:cs typeface="Times New Roman" panose="02020603050405020304" pitchFamily="18" charset="0"/>
              </a:rPr>
              <a:t>“It doesn’t matter whether you have a huge group of friends and go out every weekend…</a:t>
            </a:r>
          </a:p>
        </p:txBody>
      </p:sp>
    </p:spTree>
    <p:extLst>
      <p:ext uri="{BB962C8B-B14F-4D97-AF65-F5344CB8AC3E}">
        <p14:creationId xmlns:p14="http://schemas.microsoft.com/office/powerpoint/2010/main" val="1109839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6C82F09-081C-4C73-81BA-C8659B22173D}"/>
              </a:ext>
            </a:extLst>
          </p:cNvPr>
          <p:cNvSpPr txBox="1"/>
          <p:nvPr/>
        </p:nvSpPr>
        <p:spPr>
          <a:xfrm>
            <a:off x="1905000" y="0"/>
            <a:ext cx="8305800" cy="2631490"/>
          </a:xfrm>
          <a:prstGeom prst="rect">
            <a:avLst/>
          </a:prstGeom>
          <a:noFill/>
        </p:spPr>
        <p:txBody>
          <a:bodyPr wrap="square" rtlCol="0">
            <a:spAutoFit/>
          </a:bodyPr>
          <a:lstStyle/>
          <a:p>
            <a:r>
              <a:rPr lang="en-US" sz="3300" dirty="0">
                <a:solidFill>
                  <a:schemeClr val="tx1">
                    <a:lumMod val="65000"/>
                    <a:lumOff val="35000"/>
                  </a:schemeClr>
                </a:solidFill>
                <a:latin typeface="Times New Roman" panose="02020603050405020304" pitchFamily="18" charset="0"/>
                <a:cs typeface="Times New Roman" panose="02020603050405020304" pitchFamily="18" charset="0"/>
              </a:rPr>
              <a:t>It’s the quality of the relationships--how much </a:t>
            </a:r>
          </a:p>
          <a:p>
            <a:r>
              <a:rPr lang="en-US" sz="3300" dirty="0">
                <a:solidFill>
                  <a:schemeClr val="tx1">
                    <a:lumMod val="65000"/>
                    <a:lumOff val="35000"/>
                  </a:schemeClr>
                </a:solidFill>
                <a:latin typeface="Times New Roman" panose="02020603050405020304" pitchFamily="18" charset="0"/>
                <a:cs typeface="Times New Roman" panose="02020603050405020304" pitchFamily="18" charset="0"/>
              </a:rPr>
              <a:t>vulnerability and depth exists within them; how safe you feel sharing with one another; the extent to which you can relax and be seen for who you truly are, and truly see another. </a:t>
            </a:r>
          </a:p>
        </p:txBody>
      </p:sp>
    </p:spTree>
    <p:extLst>
      <p:ext uri="{BB962C8B-B14F-4D97-AF65-F5344CB8AC3E}">
        <p14:creationId xmlns:p14="http://schemas.microsoft.com/office/powerpoint/2010/main" val="146493726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a:t>
            </a:r>
            <a:r>
              <a:rPr lang="en-US" sz="3800" dirty="0">
                <a:solidFill>
                  <a:schemeClr val="bg1"/>
                </a:solidFill>
                <a:latin typeface="Calibri Light" panose="020F0302020204030204" pitchFamily="34" charset="0"/>
                <a:cs typeface="Calibri Light" panose="020F0302020204030204" pitchFamily="34" charset="0"/>
              </a:rPr>
              <a:t>keep fervent in your love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for one another, because love covers a multitude of sins.</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6" name="Rectangle 5">
            <a:extLst>
              <a:ext uri="{FF2B5EF4-FFF2-40B4-BE49-F238E27FC236}">
                <a16:creationId xmlns:a16="http://schemas.microsoft.com/office/drawing/2014/main" xmlns="" id="{D3531E84-B19A-4E72-91D7-70CE4769EE1C}"/>
              </a:ext>
            </a:extLst>
          </p:cNvPr>
          <p:cNvSpPr>
            <a:spLocks noChangeArrowheads="1"/>
          </p:cNvSpPr>
          <p:nvPr/>
        </p:nvSpPr>
        <p:spPr bwMode="auto">
          <a:xfrm>
            <a:off x="228600" y="1905000"/>
            <a:ext cx="11734800" cy="3352800"/>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1800" kern="0" dirty="0">
              <a:solidFill>
                <a:sysClr val="windowText" lastClr="000000"/>
              </a:solidFill>
              <a:latin typeface="Calibri"/>
              <a:ea typeface="+mn-ea"/>
            </a:endParaRPr>
          </a:p>
        </p:txBody>
      </p:sp>
      <p:sp>
        <p:nvSpPr>
          <p:cNvPr id="7" name="TextBox 6">
            <a:extLst>
              <a:ext uri="{FF2B5EF4-FFF2-40B4-BE49-F238E27FC236}">
                <a16:creationId xmlns:a16="http://schemas.microsoft.com/office/drawing/2014/main" xmlns="" id="{A843F6B6-BDB4-4E2D-8316-A7487D530FFE}"/>
              </a:ext>
            </a:extLst>
          </p:cNvPr>
          <p:cNvSpPr txBox="1">
            <a:spLocks noChangeArrowheads="1"/>
          </p:cNvSpPr>
          <p:nvPr/>
        </p:nvSpPr>
        <p:spPr bwMode="auto">
          <a:xfrm>
            <a:off x="304800" y="1990962"/>
            <a:ext cx="11658600" cy="3188565"/>
          </a:xfrm>
          <a:prstGeom prst="rect">
            <a:avLst/>
          </a:prstGeom>
          <a:noFill/>
          <a:ln w="38100">
            <a:noFill/>
            <a:miter lim="800000"/>
            <a:headEnd/>
            <a:tailEnd/>
          </a:ln>
        </p:spPr>
        <p:txBody>
          <a:bodyPr wrap="square">
            <a:spAutoFit/>
          </a:bodyPr>
          <a:lstStyle/>
          <a:p>
            <a:pPr marL="0" lvl="1" fontAlgn="auto">
              <a:lnSpc>
                <a:spcPct val="90000"/>
              </a:lnSpc>
              <a:spcBef>
                <a:spcPts val="0"/>
              </a:spcBef>
              <a:spcAft>
                <a:spcPts val="0"/>
              </a:spcAft>
              <a:buSzPct val="100000"/>
              <a:defRPr/>
            </a:pPr>
            <a:r>
              <a:rPr lang="en-US" sz="3800" dirty="0">
                <a:solidFill>
                  <a:prstClr val="white"/>
                </a:solidFill>
                <a:latin typeface="Calibri Light" panose="020F0302020204030204" pitchFamily="34" charset="0"/>
                <a:cs typeface="Calibri Light" panose="020F0302020204030204" pitchFamily="34" charset="0"/>
              </a:rPr>
              <a:t>How fervent is your love these days?</a:t>
            </a:r>
          </a:p>
          <a:p>
            <a:pPr marL="461963" lvl="1" indent="-461963" fontAlgn="auto">
              <a:lnSpc>
                <a:spcPct val="90000"/>
              </a:lnSpc>
              <a:spcBef>
                <a:spcPts val="0"/>
              </a:spcBef>
              <a:spcAft>
                <a:spcPts val="0"/>
              </a:spcAft>
              <a:buSzPct val="100000"/>
              <a:defRPr/>
            </a:pPr>
            <a:r>
              <a:rPr lang="en-US" sz="3600" dirty="0">
                <a:solidFill>
                  <a:prstClr val="white"/>
                </a:solidFill>
                <a:latin typeface="Calibri Light" panose="020F0302020204030204" pitchFamily="34" charset="0"/>
                <a:cs typeface="Calibri Light" panose="020F0302020204030204" pitchFamily="34" charset="0"/>
              </a:rPr>
              <a:t>»	How long has it been since you made a new friend?</a:t>
            </a:r>
          </a:p>
          <a:p>
            <a:pPr lvl="1" indent="-457200" fontAlgn="auto">
              <a:lnSpc>
                <a:spcPct val="90000"/>
              </a:lnSpc>
              <a:spcBef>
                <a:spcPts val="0"/>
              </a:spcBef>
              <a:spcAft>
                <a:spcPts val="600"/>
              </a:spcAft>
              <a:buSzPct val="100000"/>
              <a:defRPr/>
            </a:pPr>
            <a:r>
              <a:rPr lang="en-US" sz="3600" dirty="0">
                <a:solidFill>
                  <a:prstClr val="white"/>
                </a:solidFill>
                <a:latin typeface="Calibri Light" panose="020F0302020204030204" pitchFamily="34" charset="0"/>
                <a:cs typeface="Calibri Light" panose="020F0302020204030204" pitchFamily="34" charset="0"/>
              </a:rPr>
              <a:t>»	What’s one step you could take to fervently love someone with whom you have a close friendship? </a:t>
            </a:r>
          </a:p>
          <a:p>
            <a:pPr lvl="1" indent="-457200" fontAlgn="auto">
              <a:lnSpc>
                <a:spcPct val="90000"/>
              </a:lnSpc>
              <a:spcBef>
                <a:spcPts val="0"/>
              </a:spcBef>
              <a:spcAft>
                <a:spcPts val="600"/>
              </a:spcAft>
              <a:buSzPct val="100000"/>
              <a:defRPr/>
            </a:pPr>
            <a:r>
              <a:rPr lang="en-US" sz="3600" dirty="0">
                <a:solidFill>
                  <a:prstClr val="white"/>
                </a:solidFill>
                <a:latin typeface="Calibri Light" panose="020F0302020204030204" pitchFamily="34" charset="0"/>
                <a:cs typeface="Calibri Light" panose="020F0302020204030204" pitchFamily="34" charset="0"/>
              </a:rPr>
              <a:t>»	In what ways can you stretch yourself, to make yourself more available for relationships? </a:t>
            </a:r>
          </a:p>
        </p:txBody>
      </p:sp>
      <p:sp>
        <p:nvSpPr>
          <p:cNvPr id="9" name="Rectangle 8">
            <a:extLst>
              <a:ext uri="{FF2B5EF4-FFF2-40B4-BE49-F238E27FC236}">
                <a16:creationId xmlns:a16="http://schemas.microsoft.com/office/drawing/2014/main" xmlns="" id="{1279C091-4586-433E-8935-46FB3476DA48}"/>
              </a:ext>
            </a:extLst>
          </p:cNvPr>
          <p:cNvSpPr>
            <a:spLocks noChangeArrowheads="1"/>
          </p:cNvSpPr>
          <p:nvPr/>
        </p:nvSpPr>
        <p:spPr bwMode="auto">
          <a:xfrm>
            <a:off x="4343400" y="5486400"/>
            <a:ext cx="7120431" cy="1006009"/>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10" name="TextBox 9">
            <a:extLst>
              <a:ext uri="{FF2B5EF4-FFF2-40B4-BE49-F238E27FC236}">
                <a16:creationId xmlns:a16="http://schemas.microsoft.com/office/drawing/2014/main" xmlns="" id="{AC065514-EFC8-4F23-AD15-7C8796D1E599}"/>
              </a:ext>
            </a:extLst>
          </p:cNvPr>
          <p:cNvSpPr txBox="1">
            <a:spLocks noChangeArrowheads="1"/>
          </p:cNvSpPr>
          <p:nvPr/>
        </p:nvSpPr>
        <p:spPr bwMode="auto">
          <a:xfrm>
            <a:off x="4353485" y="5596435"/>
            <a:ext cx="7076515"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“I don’t have enough time.” </a:t>
            </a:r>
          </a:p>
        </p:txBody>
      </p:sp>
    </p:spTree>
    <p:extLst>
      <p:ext uri="{BB962C8B-B14F-4D97-AF65-F5344CB8AC3E}">
        <p14:creationId xmlns:p14="http://schemas.microsoft.com/office/powerpoint/2010/main" val="132319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keep fervent in your love for one another, because </a:t>
            </a:r>
            <a:r>
              <a:rPr lang="en-US" sz="3800" dirty="0">
                <a:solidFill>
                  <a:schemeClr val="bg1"/>
                </a:solidFill>
                <a:latin typeface="Calibri Light" panose="020F0302020204030204" pitchFamily="34" charset="0"/>
                <a:cs typeface="Calibri Light" panose="020F0302020204030204" pitchFamily="34" charset="0"/>
              </a:rPr>
              <a:t>love covers a multitude of sins</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8501AB9F-7598-4871-A980-CB702541988E}"/>
              </a:ext>
            </a:extLst>
          </p:cNvPr>
          <p:cNvSpPr>
            <a:spLocks noChangeArrowheads="1"/>
          </p:cNvSpPr>
          <p:nvPr/>
        </p:nvSpPr>
        <p:spPr bwMode="auto">
          <a:xfrm>
            <a:off x="572969" y="2362200"/>
            <a:ext cx="11009431" cy="2895600"/>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8E081FAA-DF4F-4B8D-80B5-5A8AE05379B9}"/>
              </a:ext>
            </a:extLst>
          </p:cNvPr>
          <p:cNvSpPr txBox="1">
            <a:spLocks noChangeArrowheads="1"/>
          </p:cNvSpPr>
          <p:nvPr/>
        </p:nvSpPr>
        <p:spPr bwMode="auto">
          <a:xfrm>
            <a:off x="609600" y="2472233"/>
            <a:ext cx="10941529" cy="2677656"/>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Proverbs 10:12: “The mouth of the righteous is a fountain of life, but the mouth of the wicked conceals violence. Hatred stirs up dissension, but love covers over all wrongs.”</a:t>
            </a:r>
          </a:p>
        </p:txBody>
      </p:sp>
    </p:spTree>
    <p:extLst>
      <p:ext uri="{BB962C8B-B14F-4D97-AF65-F5344CB8AC3E}">
        <p14:creationId xmlns:p14="http://schemas.microsoft.com/office/powerpoint/2010/main" val="179752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144929"/>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keep fervent in your love for one another, because </a:t>
            </a:r>
            <a:r>
              <a:rPr lang="en-US" sz="3800" dirty="0">
                <a:solidFill>
                  <a:schemeClr val="bg1"/>
                </a:solidFill>
                <a:latin typeface="Calibri Light" panose="020F0302020204030204" pitchFamily="34" charset="0"/>
                <a:cs typeface="Calibri Light" panose="020F0302020204030204" pitchFamily="34" charset="0"/>
              </a:rPr>
              <a:t>love covers a multitude of sins</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8501AB9F-7598-4871-A980-CB702541988E}"/>
              </a:ext>
            </a:extLst>
          </p:cNvPr>
          <p:cNvSpPr>
            <a:spLocks noChangeArrowheads="1"/>
          </p:cNvSpPr>
          <p:nvPr/>
        </p:nvSpPr>
        <p:spPr bwMode="auto">
          <a:xfrm>
            <a:off x="572969" y="2362200"/>
            <a:ext cx="11009431" cy="2895600"/>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8E081FAA-DF4F-4B8D-80B5-5A8AE05379B9}"/>
              </a:ext>
            </a:extLst>
          </p:cNvPr>
          <p:cNvSpPr txBox="1">
            <a:spLocks noChangeArrowheads="1"/>
          </p:cNvSpPr>
          <p:nvPr/>
        </p:nvSpPr>
        <p:spPr bwMode="auto">
          <a:xfrm>
            <a:off x="609600" y="2693075"/>
            <a:ext cx="10941529" cy="2031325"/>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I think Peter is advocating for an atmosphere of grace both in the way we treat people and the way we speak about them.</a:t>
            </a:r>
          </a:p>
        </p:txBody>
      </p:sp>
    </p:spTree>
    <p:extLst>
      <p:ext uri="{BB962C8B-B14F-4D97-AF65-F5344CB8AC3E}">
        <p14:creationId xmlns:p14="http://schemas.microsoft.com/office/powerpoint/2010/main" val="2982516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671227"/>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8</a:t>
            </a:r>
            <a:r>
              <a:rPr lang="en-US" sz="3800" dirty="0">
                <a:solidFill>
                  <a:schemeClr val="bg1"/>
                </a:solidFill>
                <a:latin typeface="Calibri Light" panose="020F0302020204030204" pitchFamily="34" charset="0"/>
                <a:cs typeface="Calibri Light" panose="020F0302020204030204" pitchFamily="34" charset="0"/>
              </a:rPr>
              <a:t>	Above all, keep fervent in your love for one another, because love covers a multitude of sins.</a:t>
            </a:r>
          </a:p>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9</a:t>
            </a:r>
            <a:r>
              <a:rPr lang="en-US" sz="3800" dirty="0">
                <a:solidFill>
                  <a:schemeClr val="bg1"/>
                </a:solidFill>
                <a:latin typeface="Calibri Light" panose="020F0302020204030204" pitchFamily="34" charset="0"/>
                <a:cs typeface="Calibri Light" panose="020F0302020204030204" pitchFamily="34" charset="0"/>
              </a:rPr>
              <a:t>	Be hospitable to one another without complaint.</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398306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671227"/>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keep fervent in your love for one another, because love covers a multitude of sins.</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9</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t>
            </a:r>
            <a:r>
              <a:rPr lang="en-US" sz="3800" dirty="0">
                <a:solidFill>
                  <a:schemeClr val="bg1"/>
                </a:solidFill>
                <a:latin typeface="Calibri Light" panose="020F0302020204030204" pitchFamily="34" charset="0"/>
                <a:cs typeface="Calibri Light" panose="020F0302020204030204" pitchFamily="34" charset="0"/>
              </a:rPr>
              <a:t>Be hospitable to one another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without complaint.</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D43B5808-3B17-46B6-A98A-FE4995F57D3F}"/>
              </a:ext>
            </a:extLst>
          </p:cNvPr>
          <p:cNvSpPr>
            <a:spLocks noChangeArrowheads="1"/>
          </p:cNvSpPr>
          <p:nvPr/>
        </p:nvSpPr>
        <p:spPr bwMode="auto">
          <a:xfrm>
            <a:off x="1066800" y="2977764"/>
            <a:ext cx="9906000" cy="995773"/>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55DD0A71-87A0-4A3E-BA73-57E48FE5F882}"/>
              </a:ext>
            </a:extLst>
          </p:cNvPr>
          <p:cNvSpPr txBox="1">
            <a:spLocks noChangeArrowheads="1"/>
          </p:cNvSpPr>
          <p:nvPr/>
        </p:nvSpPr>
        <p:spPr bwMode="auto">
          <a:xfrm>
            <a:off x="1096625" y="3087797"/>
            <a:ext cx="9844904"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Being hospitable means being a good host. </a:t>
            </a:r>
          </a:p>
        </p:txBody>
      </p:sp>
    </p:spTree>
    <p:extLst>
      <p:ext uri="{BB962C8B-B14F-4D97-AF65-F5344CB8AC3E}">
        <p14:creationId xmlns:p14="http://schemas.microsoft.com/office/powerpoint/2010/main" val="25034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1671227"/>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8</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Above all, keep fervent in your love for one another, because love covers a multitude of sins.</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9</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Be hospitable to one another </a:t>
            </a:r>
            <a:r>
              <a:rPr lang="en-US" sz="3800" dirty="0">
                <a:solidFill>
                  <a:schemeClr val="bg1"/>
                </a:solidFill>
                <a:latin typeface="Calibri Light" panose="020F0302020204030204" pitchFamily="34" charset="0"/>
                <a:cs typeface="Calibri Light" panose="020F0302020204030204" pitchFamily="34" charset="0"/>
              </a:rPr>
              <a:t>without complaint</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3592811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xmlns="" id="{77861E1A-636E-40EB-BA9B-35595561222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55377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4829014"/>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10</a:t>
            </a:r>
            <a:r>
              <a:rPr lang="en-US" sz="3800" dirty="0">
                <a:solidFill>
                  <a:schemeClr val="bg1"/>
                </a:solidFill>
                <a:latin typeface="Calibri Light" panose="020F0302020204030204" pitchFamily="34" charset="0"/>
                <a:cs typeface="Calibri Light" panose="020F0302020204030204" pitchFamily="34" charset="0"/>
              </a:rPr>
              <a:t>	As each one has received a special gift, employ it in serving one another as good stewards of the manifold grace of God.</a:t>
            </a:r>
          </a:p>
          <a:p>
            <a:pPr marL="571500" indent="-571500">
              <a:lnSpc>
                <a:spcPct val="90000"/>
              </a:lnSpc>
            </a:pPr>
            <a:r>
              <a:rPr lang="en-US" sz="3800" baseline="30000" dirty="0">
                <a:solidFill>
                  <a:schemeClr val="bg1"/>
                </a:solidFill>
                <a:latin typeface="Calibri Light" panose="020F0302020204030204" pitchFamily="34" charset="0"/>
                <a:cs typeface="Calibri Light" panose="020F0302020204030204" pitchFamily="34" charset="0"/>
              </a:rPr>
              <a:t>11</a:t>
            </a:r>
            <a:r>
              <a:rPr lang="en-US" sz="3800" dirty="0">
                <a:solidFill>
                  <a:schemeClr val="bg1"/>
                </a:solidFill>
                <a:latin typeface="Calibri Light" panose="020F0302020204030204" pitchFamily="34" charset="0"/>
                <a:cs typeface="Calibri Light" panose="020F0302020204030204" pitchFamily="34" charset="0"/>
              </a:rPr>
              <a:t>	Whoever speaks, is to do so as one who is speaking the utterances of God; whoever serves is to do so as one who is serving by the strength which God supplies; so that in all things God may be glorified through Jesus Christ, to whom belongs the glory and dominion forever and ever. Amen.</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2440657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4829014"/>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10</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t>
            </a:r>
            <a:r>
              <a:rPr lang="en-US" sz="3800" dirty="0">
                <a:solidFill>
                  <a:schemeClr val="bg1"/>
                </a:solidFill>
                <a:latin typeface="Calibri Light" panose="020F0302020204030204" pitchFamily="34" charset="0"/>
                <a:cs typeface="Calibri Light" panose="020F0302020204030204" pitchFamily="34" charset="0"/>
              </a:rPr>
              <a:t>As each one has received a special gift</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employ it in serving one another as good stewards of the manifold grace of God.</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11</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Whoever speaks, is to do so as one who is speaking the utterances of God; whoever serves is to do so as one who is serving by the strength which God supplies; so that in all things God may be glorified through Jesus Christ, to whom belongs the glory and dominion forever and ever. Amen.</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1925670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4829014"/>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10</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As each one has received a special gift, employ it in serving one another as good stewards of the manifold grace of God.</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11</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t>
            </a:r>
            <a:r>
              <a:rPr lang="en-US" sz="3800" dirty="0">
                <a:solidFill>
                  <a:schemeClr val="bg1"/>
                </a:solidFill>
                <a:latin typeface="Calibri Light" panose="020F0302020204030204" pitchFamily="34" charset="0"/>
                <a:cs typeface="Calibri Light" panose="020F0302020204030204" pitchFamily="34" charset="0"/>
              </a:rPr>
              <a:t>Whoever speaks</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is to do so as one who is speaking the utterances of God; whoever serves is to do so as one who is serving by the strength which God supplies; so that in all things God may be glorified through Jesus Christ, to whom belongs the glory and dominion forever and ever. Amen.</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2925449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4829014"/>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10</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As each one has received a special gift, employ it in serving one another as good stewards of the manifold grace of God.</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11</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Whoever speaks, is </a:t>
            </a:r>
            <a:r>
              <a:rPr lang="en-US" sz="3800" dirty="0">
                <a:solidFill>
                  <a:schemeClr val="bg1"/>
                </a:solidFill>
                <a:latin typeface="Calibri Light" panose="020F0302020204030204" pitchFamily="34" charset="0"/>
                <a:cs typeface="Calibri Light" panose="020F0302020204030204" pitchFamily="34" charset="0"/>
              </a:rPr>
              <a:t>to do so as one who is speaking the utterances of God</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whoever serves is to do so as one who is serving by the strength which God supplies; so that in all things God may be glorified through Jesus Christ, to whom belongs the glory and dominion forever and ever. Amen.</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2464816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4829014"/>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10</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As each one has received a special gift, employ it in serving one another as good stewards of the manifold grace of God.</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11</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Whoever speaks, is to do so as one who is speaking the utterances of God; </a:t>
            </a:r>
            <a:r>
              <a:rPr lang="en-US" sz="3800" dirty="0">
                <a:solidFill>
                  <a:schemeClr val="bg1"/>
                </a:solidFill>
                <a:latin typeface="Calibri Light" panose="020F0302020204030204" pitchFamily="34" charset="0"/>
                <a:cs typeface="Calibri Light" panose="020F0302020204030204" pitchFamily="34" charset="0"/>
              </a:rPr>
              <a:t>whoever serves </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is to do so as one who is serving by the strength which God supplies; so that in all things God may be glorified through Jesus Christ, to whom belongs the glory and dominion forever and ever. Amen.</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
        <p:nvSpPr>
          <p:cNvPr id="4" name="Rectangle 3">
            <a:extLst>
              <a:ext uri="{FF2B5EF4-FFF2-40B4-BE49-F238E27FC236}">
                <a16:creationId xmlns:a16="http://schemas.microsoft.com/office/drawing/2014/main" xmlns="" id="{8345AF35-B502-4D9F-9466-5041589486C6}"/>
              </a:ext>
            </a:extLst>
          </p:cNvPr>
          <p:cNvSpPr>
            <a:spLocks noChangeArrowheads="1"/>
          </p:cNvSpPr>
          <p:nvPr/>
        </p:nvSpPr>
        <p:spPr bwMode="auto">
          <a:xfrm>
            <a:off x="1066800" y="4947827"/>
            <a:ext cx="9906000" cy="995773"/>
          </a:xfrm>
          <a:prstGeom prst="rect">
            <a:avLst/>
          </a:prstGeom>
          <a:solidFill>
            <a:schemeClr val="tx2">
              <a:lumMod val="50000"/>
            </a:schemeClr>
          </a:solidFill>
          <a:ln w="38100">
            <a:solidFill>
              <a:schemeClr val="tx2">
                <a:lumMod val="60000"/>
                <a:lumOff val="40000"/>
              </a:schemeClr>
            </a:solidFill>
            <a:round/>
            <a:headEnd/>
            <a:tailEnd/>
          </a:ln>
        </p:spPr>
        <p:txBody>
          <a:bodyPr/>
          <a:lstStyle/>
          <a:p>
            <a:pPr algn="ctr" eaLnBrk="0" fontAlgn="auto" hangingPunct="0">
              <a:spcBef>
                <a:spcPts val="0"/>
              </a:spcBef>
              <a:spcAft>
                <a:spcPts val="0"/>
              </a:spcAft>
              <a:defRPr/>
            </a:pPr>
            <a:endParaRPr lang="en-US" sz="4000" kern="0">
              <a:solidFill>
                <a:sysClr val="windowText" lastClr="000000"/>
              </a:solidFill>
              <a:latin typeface="Calibri"/>
              <a:ea typeface="+mn-ea"/>
            </a:endParaRPr>
          </a:p>
        </p:txBody>
      </p:sp>
      <p:sp>
        <p:nvSpPr>
          <p:cNvPr id="5" name="TextBox 4">
            <a:extLst>
              <a:ext uri="{FF2B5EF4-FFF2-40B4-BE49-F238E27FC236}">
                <a16:creationId xmlns:a16="http://schemas.microsoft.com/office/drawing/2014/main" xmlns="" id="{37CACC37-8215-4F7E-A3C2-B24EFED18627}"/>
              </a:ext>
            </a:extLst>
          </p:cNvPr>
          <p:cNvSpPr txBox="1">
            <a:spLocks noChangeArrowheads="1"/>
          </p:cNvSpPr>
          <p:nvPr/>
        </p:nvSpPr>
        <p:spPr bwMode="auto">
          <a:xfrm>
            <a:off x="1096625" y="5057860"/>
            <a:ext cx="9844904" cy="738664"/>
          </a:xfrm>
          <a:prstGeom prst="rect">
            <a:avLst/>
          </a:prstGeom>
          <a:noFill/>
          <a:ln w="38100">
            <a:noFill/>
            <a:miter lim="800000"/>
            <a:headEnd/>
            <a:tailEnd/>
          </a:ln>
        </p:spPr>
        <p:txBody>
          <a:bodyPr wrap="square">
            <a:spAutoFit/>
          </a:bodyPr>
          <a:lstStyle/>
          <a:p>
            <a:pPr marL="0" lvl="1" algn="ctr" fontAlgn="auto">
              <a:spcBef>
                <a:spcPts val="0"/>
              </a:spcBef>
              <a:spcAft>
                <a:spcPts val="300"/>
              </a:spcAft>
              <a:buSzPct val="100000"/>
              <a:defRPr/>
            </a:pPr>
            <a:r>
              <a:rPr lang="en-US" sz="4200" dirty="0">
                <a:solidFill>
                  <a:prstClr val="white"/>
                </a:solidFill>
                <a:latin typeface="Calibri Light" panose="020F0302020204030204" pitchFamily="34" charset="0"/>
                <a:cs typeface="Calibri Light" panose="020F0302020204030204" pitchFamily="34" charset="0"/>
              </a:rPr>
              <a:t>It’s our job to discover our spiritual gifts. </a:t>
            </a:r>
          </a:p>
        </p:txBody>
      </p:sp>
    </p:spTree>
    <p:extLst>
      <p:ext uri="{BB962C8B-B14F-4D97-AF65-F5344CB8AC3E}">
        <p14:creationId xmlns:p14="http://schemas.microsoft.com/office/powerpoint/2010/main" val="21179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4829014"/>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10</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As each one has received a special gift, employ it in serving one another as good stewards of the manifold grace of God.</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11</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Whoever speaks, is to do so as one who is speaking the utterances of God; whoever serves is to do so as one who is serving by the strength which God supplies; so </a:t>
            </a:r>
            <a:r>
              <a:rPr lang="en-US" sz="3800" dirty="0">
                <a:solidFill>
                  <a:schemeClr val="bg1"/>
                </a:solidFill>
                <a:latin typeface="Calibri Light" panose="020F0302020204030204" pitchFamily="34" charset="0"/>
                <a:cs typeface="Calibri Light" panose="020F0302020204030204" pitchFamily="34" charset="0"/>
              </a:rPr>
              <a:t>that in all things God may be glorified through Jesus Christ</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to whom belongs the glory and dominion forever and ever. Amen.</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2264095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95401"/>
            <a:ext cx="11353800" cy="4829014"/>
          </a:xfrm>
          <a:prstGeom prst="rect">
            <a:avLst/>
          </a:prstGeom>
          <a:noFill/>
          <a:ln w="9525">
            <a:noFill/>
            <a:miter lim="800000"/>
            <a:headEnd/>
            <a:tailEnd/>
          </a:ln>
        </p:spPr>
        <p:txBody>
          <a:bodyPr wrap="square">
            <a:spAutoFit/>
          </a:bodyPr>
          <a:lstStyle/>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10</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As each one has received a special gift, employ it in serving one another as good stewards of the manifold grace of God.</a:t>
            </a:r>
          </a:p>
          <a:p>
            <a:pPr marL="571500" indent="-571500">
              <a:lnSpc>
                <a:spcPct val="90000"/>
              </a:lnSpc>
            </a:pPr>
            <a:r>
              <a:rPr lang="en-US" sz="3800" baseline="30000" dirty="0">
                <a:solidFill>
                  <a:schemeClr val="tx1">
                    <a:lumMod val="65000"/>
                    <a:lumOff val="35000"/>
                  </a:schemeClr>
                </a:solidFill>
                <a:latin typeface="Calibri Light" panose="020F0302020204030204" pitchFamily="34" charset="0"/>
                <a:cs typeface="Calibri Light" panose="020F0302020204030204" pitchFamily="34" charset="0"/>
              </a:rPr>
              <a:t>11</a:t>
            </a:r>
            <a:r>
              <a:rPr lang="en-US" sz="3800" dirty="0">
                <a:solidFill>
                  <a:schemeClr val="tx1">
                    <a:lumMod val="65000"/>
                    <a:lumOff val="35000"/>
                  </a:schemeClr>
                </a:solidFill>
                <a:latin typeface="Calibri Light" panose="020F0302020204030204" pitchFamily="34" charset="0"/>
                <a:cs typeface="Calibri Light" panose="020F0302020204030204" pitchFamily="34" charset="0"/>
              </a:rPr>
              <a:t>	Whoever speaks, is to do so as one who is speaking the utterances of God; whoever serves is to do so as one who is serving by the strength which God supplies; so that in all things God may be glorified through Jesus Christ, </a:t>
            </a:r>
            <a:r>
              <a:rPr lang="en-US" sz="3800" dirty="0">
                <a:solidFill>
                  <a:schemeClr val="bg1"/>
                </a:solidFill>
                <a:latin typeface="Calibri Light" panose="020F0302020204030204" pitchFamily="34" charset="0"/>
                <a:cs typeface="Calibri Light" panose="020F0302020204030204" pitchFamily="34" charset="0"/>
              </a:rPr>
              <a:t>to whom belongs the glory and dominion forever and ever. Amen.</a:t>
            </a:r>
          </a:p>
        </p:txBody>
      </p:sp>
      <p:sp>
        <p:nvSpPr>
          <p:cNvPr id="8" name="TextBox 7"/>
          <p:cNvSpPr txBox="1"/>
          <p:nvPr/>
        </p:nvSpPr>
        <p:spPr>
          <a:xfrm>
            <a:off x="228600" y="5"/>
            <a:ext cx="109728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rPr>
              <a:t>1 Peter 4</a:t>
            </a:r>
            <a:endParaRPr kumimoji="0" lang="en-US" sz="4400" b="0" i="0" u="none" strike="noStrike" kern="1200" cap="all" spc="0" normalizeH="0" baseline="0" noProof="0" dirty="0">
              <a:ln>
                <a:noFill/>
              </a:ln>
              <a:solidFill>
                <a:prstClr val="white"/>
              </a:solidFill>
              <a:effectLst/>
              <a:uLnTx/>
              <a:uFillTx/>
              <a:latin typeface="Century Gothic" panose="020B0502020202020204" pitchFamily="34" charset="0"/>
              <a:ea typeface="ＭＳ Ｐゴシック" charset="-128"/>
              <a:cs typeface="Arial" charset="0"/>
            </a:endParaRPr>
          </a:p>
        </p:txBody>
      </p:sp>
    </p:spTree>
    <p:extLst>
      <p:ext uri="{BB962C8B-B14F-4D97-AF65-F5344CB8AC3E}">
        <p14:creationId xmlns:p14="http://schemas.microsoft.com/office/powerpoint/2010/main" val="35765067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257299" y="2327564"/>
            <a:ext cx="9677400" cy="2387600"/>
          </a:xfrm>
        </p:spPr>
        <p:txBody>
          <a:bodyPr>
            <a:normAutofit/>
          </a:bodyPr>
          <a:lstStyle/>
          <a:p>
            <a:r>
              <a:rPr lang="en-US" sz="12500" dirty="0">
                <a:solidFill>
                  <a:schemeClr val="bg1"/>
                </a:solidFill>
                <a:latin typeface="Century Gothic" panose="020B0502020202020204" pitchFamily="34" charset="0"/>
              </a:rPr>
              <a:t>FIRST PETER</a:t>
            </a:r>
          </a:p>
        </p:txBody>
      </p:sp>
      <p:sp>
        <p:nvSpPr>
          <p:cNvPr id="5" name="TextBox 4">
            <a:extLst>
              <a:ext uri="{FF2B5EF4-FFF2-40B4-BE49-F238E27FC236}">
                <a16:creationId xmlns:a16="http://schemas.microsoft.com/office/drawing/2014/main" xmlns="" id="{BAE4048D-F2A1-4F2F-A6A3-C02D29D6F4D0}"/>
              </a:ext>
            </a:extLst>
          </p:cNvPr>
          <p:cNvSpPr txBox="1"/>
          <p:nvPr/>
        </p:nvSpPr>
        <p:spPr>
          <a:xfrm>
            <a:off x="2911364" y="2327564"/>
            <a:ext cx="6369269" cy="584775"/>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THE BOOK OF</a:t>
            </a:r>
          </a:p>
        </p:txBody>
      </p:sp>
    </p:spTree>
    <p:extLst>
      <p:ext uri="{BB962C8B-B14F-4D97-AF65-F5344CB8AC3E}">
        <p14:creationId xmlns:p14="http://schemas.microsoft.com/office/powerpoint/2010/main" val="4191732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holding guns&#10;&#10;Description automatically generated with low confidence">
            <a:extLst>
              <a:ext uri="{FF2B5EF4-FFF2-40B4-BE49-F238E27FC236}">
                <a16:creationId xmlns:a16="http://schemas.microsoft.com/office/drawing/2014/main" xmlns="" id="{84A041F1-0B25-4891-9CE5-E113FE101AB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90732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tanding in front of a fire&#10;&#10;Description automatically generated with medium confidence">
            <a:extLst>
              <a:ext uri="{FF2B5EF4-FFF2-40B4-BE49-F238E27FC236}">
                <a16:creationId xmlns:a16="http://schemas.microsoft.com/office/drawing/2014/main" xmlns="" id="{E7133069-7F53-4198-962F-9559C87513CF}"/>
              </a:ext>
            </a:extLst>
          </p:cNvPr>
          <p:cNvPicPr>
            <a:picLocks noChangeAspect="1"/>
          </p:cNvPicPr>
          <p:nvPr/>
        </p:nvPicPr>
        <p:blipFill rotWithShape="1">
          <a:blip r:embed="rId3"/>
          <a:srcRect t="7344" r="1" b="44712"/>
          <a:stretch/>
        </p:blipFill>
        <p:spPr>
          <a:xfrm>
            <a:off x="20" y="1282"/>
            <a:ext cx="12191980" cy="6856718"/>
          </a:xfrm>
          <a:prstGeom prst="rect">
            <a:avLst/>
          </a:prstGeom>
        </p:spPr>
      </p:pic>
    </p:spTree>
    <p:extLst>
      <p:ext uri="{BB962C8B-B14F-4D97-AF65-F5344CB8AC3E}">
        <p14:creationId xmlns:p14="http://schemas.microsoft.com/office/powerpoint/2010/main" val="351345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person&#10;&#10;Description automatically generated">
            <a:extLst>
              <a:ext uri="{FF2B5EF4-FFF2-40B4-BE49-F238E27FC236}">
                <a16:creationId xmlns:a16="http://schemas.microsoft.com/office/drawing/2014/main" xmlns="" id="{B3D4C68A-7775-4729-9CB7-3273300CDE8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06476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indoor&#10;&#10;Description automatically generated">
            <a:extLst>
              <a:ext uri="{FF2B5EF4-FFF2-40B4-BE49-F238E27FC236}">
                <a16:creationId xmlns:a16="http://schemas.microsoft.com/office/drawing/2014/main" xmlns="" id="{3BDFD3E3-3E25-477D-A969-5E2D9BCBAD65}"/>
              </a:ext>
            </a:extLst>
          </p:cNvPr>
          <p:cNvPicPr>
            <a:picLocks noChangeAspect="1"/>
          </p:cNvPicPr>
          <p:nvPr/>
        </p:nvPicPr>
        <p:blipFill rotWithShape="1">
          <a:blip r:embed="rId3"/>
          <a:srcRect t="11716" r="740" b="11716"/>
          <a:stretch/>
        </p:blipFill>
        <p:spPr>
          <a:xfrm>
            <a:off x="990600" y="1371600"/>
            <a:ext cx="10210800" cy="4419600"/>
          </a:xfrm>
          <a:prstGeom prst="rect">
            <a:avLst/>
          </a:prstGeom>
        </p:spPr>
      </p:pic>
    </p:spTree>
    <p:extLst>
      <p:ext uri="{BB962C8B-B14F-4D97-AF65-F5344CB8AC3E}">
        <p14:creationId xmlns:p14="http://schemas.microsoft.com/office/powerpoint/2010/main" val="3175488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weapon, car bomb, transport, hydrogen bomb&#10;&#10;Description automatically generated">
            <a:extLst>
              <a:ext uri="{FF2B5EF4-FFF2-40B4-BE49-F238E27FC236}">
                <a16:creationId xmlns:a16="http://schemas.microsoft.com/office/drawing/2014/main" xmlns="" id="{4C69B649-7113-4861-8C5D-DEBFEAADE3C4}"/>
              </a:ext>
            </a:extLst>
          </p:cNvPr>
          <p:cNvPicPr>
            <a:picLocks noChangeAspect="1"/>
          </p:cNvPicPr>
          <p:nvPr/>
        </p:nvPicPr>
        <p:blipFill rotWithShape="1">
          <a:blip r:embed="rId3"/>
          <a:srcRect l="24875" r="-1" b="-1"/>
          <a:stretch/>
        </p:blipFill>
        <p:spPr>
          <a:xfrm>
            <a:off x="20" y="1282"/>
            <a:ext cx="12191980" cy="6856718"/>
          </a:xfrm>
          <a:prstGeom prst="rect">
            <a:avLst/>
          </a:prstGeom>
        </p:spPr>
      </p:pic>
    </p:spTree>
    <p:extLst>
      <p:ext uri="{BB962C8B-B14F-4D97-AF65-F5344CB8AC3E}">
        <p14:creationId xmlns:p14="http://schemas.microsoft.com/office/powerpoint/2010/main" val="26407801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956</Words>
  <Application>Microsoft Office PowerPoint</Application>
  <PresentationFormat>Widescreen</PresentationFormat>
  <Paragraphs>168</Paragraphs>
  <Slides>47</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ＭＳ Ｐゴシック</vt:lpstr>
      <vt:lpstr>Arial</vt:lpstr>
      <vt:lpstr>Calibri</vt:lpstr>
      <vt:lpstr>Calibri Light</vt:lpstr>
      <vt:lpstr>Century Gothic</vt:lpstr>
      <vt:lpstr>Times New Roman</vt:lpstr>
      <vt:lpstr>Office Theme</vt:lpstr>
      <vt:lpstr>FIRST PETER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PETER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2021-09-30T17:39:16Z</dcterms:created>
  <dcterms:modified xsi:type="dcterms:W3CDTF">2021-09-30T17:39:27Z</dcterms:modified>
</cp:coreProperties>
</file>