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4213" r:id="rId1"/>
  </p:sldMasterIdLst>
  <p:notesMasterIdLst>
    <p:notesMasterId r:id="rId38"/>
  </p:notesMasterIdLst>
  <p:sldIdLst>
    <p:sldId id="8117" r:id="rId2"/>
    <p:sldId id="8223" r:id="rId3"/>
    <p:sldId id="8224" r:id="rId4"/>
    <p:sldId id="8257" r:id="rId5"/>
    <p:sldId id="8256" r:id="rId6"/>
    <p:sldId id="8225" r:id="rId7"/>
    <p:sldId id="8226" r:id="rId8"/>
    <p:sldId id="8227" r:id="rId9"/>
    <p:sldId id="8228" r:id="rId10"/>
    <p:sldId id="8229" r:id="rId11"/>
    <p:sldId id="8253" r:id="rId12"/>
    <p:sldId id="8254" r:id="rId13"/>
    <p:sldId id="8255" r:id="rId14"/>
    <p:sldId id="8230" r:id="rId15"/>
    <p:sldId id="8232" r:id="rId16"/>
    <p:sldId id="8233" r:id="rId17"/>
    <p:sldId id="8234" r:id="rId18"/>
    <p:sldId id="8235" r:id="rId19"/>
    <p:sldId id="8236" r:id="rId20"/>
    <p:sldId id="8237" r:id="rId21"/>
    <p:sldId id="8238" r:id="rId22"/>
    <p:sldId id="8239" r:id="rId23"/>
    <p:sldId id="8031" r:id="rId24"/>
    <p:sldId id="8241" r:id="rId25"/>
    <p:sldId id="8242" r:id="rId26"/>
    <p:sldId id="8258" r:id="rId27"/>
    <p:sldId id="8243" r:id="rId28"/>
    <p:sldId id="8259" r:id="rId29"/>
    <p:sldId id="8240" r:id="rId30"/>
    <p:sldId id="8245" r:id="rId31"/>
    <p:sldId id="8246" r:id="rId32"/>
    <p:sldId id="8248" r:id="rId33"/>
    <p:sldId id="8249" r:id="rId34"/>
    <p:sldId id="8250" r:id="rId35"/>
    <p:sldId id="8143" r:id="rId36"/>
    <p:sldId id="8251" r:id="rId37"/>
  </p:sldIdLst>
  <p:sldSz cx="12192000" cy="6858000"/>
  <p:notesSz cx="6858000" cy="9144000"/>
  <p:defaultTextStyle>
    <a:defPPr>
      <a:defRPr lang="en-US"/>
    </a:defPPr>
    <a:lvl1pPr algn="l" rtl="0" fontAlgn="base">
      <a:spcBef>
        <a:spcPct val="0"/>
      </a:spcBef>
      <a:spcAft>
        <a:spcPct val="0"/>
      </a:spcAft>
      <a:defRPr sz="80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fontAlgn="base">
      <a:spcBef>
        <a:spcPct val="0"/>
      </a:spcBef>
      <a:spcAft>
        <a:spcPct val="0"/>
      </a:spcAft>
      <a:defRPr sz="80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fontAlgn="base">
      <a:spcBef>
        <a:spcPct val="0"/>
      </a:spcBef>
      <a:spcAft>
        <a:spcPct val="0"/>
      </a:spcAft>
      <a:defRPr sz="80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fontAlgn="base">
      <a:spcBef>
        <a:spcPct val="0"/>
      </a:spcBef>
      <a:spcAft>
        <a:spcPct val="0"/>
      </a:spcAft>
      <a:defRPr sz="80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fontAlgn="base">
      <a:spcBef>
        <a:spcPct val="0"/>
      </a:spcBef>
      <a:spcAft>
        <a:spcPct val="0"/>
      </a:spcAft>
      <a:defRPr sz="80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80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80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80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80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990000"/>
    <a:srgbClr val="FF5050"/>
    <a:srgbClr val="FF0000"/>
    <a:srgbClr val="FF33CC"/>
    <a:srgbClr val="33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8BEE504-0BE9-43D9-8D64-4FC112BD45EB}" v="445" dt="2021-03-01T22:22:08.12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1736" autoAdjust="0"/>
    <p:restoredTop sz="93364" autoAdjust="0"/>
  </p:normalViewPr>
  <p:slideViewPr>
    <p:cSldViewPr>
      <p:cViewPr varScale="1">
        <p:scale>
          <a:sx n="76" d="100"/>
          <a:sy n="76" d="100"/>
        </p:scale>
        <p:origin x="420" y="16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56" d="100"/>
        <a:sy n="156" d="100"/>
      </p:scale>
      <p:origin x="0" y="-3219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ilarioC" userId="b790f688-0c99-421d-ad08-5e0c6e6e58c5" providerId="ADAL" clId="{B8BEE504-0BE9-43D9-8D64-4FC112BD45EB}"/>
    <pc:docChg chg="undo redo custSel addSld delSld modSld sldOrd">
      <pc:chgData name="HilarioC" userId="b790f688-0c99-421d-ad08-5e0c6e6e58c5" providerId="ADAL" clId="{B8BEE504-0BE9-43D9-8D64-4FC112BD45EB}" dt="2021-03-01T22:22:08.128" v="1121"/>
      <pc:docMkLst>
        <pc:docMk/>
      </pc:docMkLst>
      <pc:sldChg chg="addSp delSp modSp mod ord delAnim modAnim">
        <pc:chgData name="HilarioC" userId="b790f688-0c99-421d-ad08-5e0c6e6e58c5" providerId="ADAL" clId="{B8BEE504-0BE9-43D9-8D64-4FC112BD45EB}" dt="2021-03-01T03:04:46.105" v="575" actId="21"/>
        <pc:sldMkLst>
          <pc:docMk/>
          <pc:sldMk cId="3174176829" sldId="8031"/>
        </pc:sldMkLst>
        <pc:spChg chg="del">
          <ac:chgData name="HilarioC" userId="b790f688-0c99-421d-ad08-5e0c6e6e58c5" providerId="ADAL" clId="{B8BEE504-0BE9-43D9-8D64-4FC112BD45EB}" dt="2021-03-01T02:12:49.108" v="12" actId="478"/>
          <ac:spMkLst>
            <pc:docMk/>
            <pc:sldMk cId="3174176829" sldId="8031"/>
            <ac:spMk id="6" creationId="{B8CF7763-4BB1-4D51-9AA7-7A0AA13F9578}"/>
          </ac:spMkLst>
        </pc:spChg>
        <pc:spChg chg="del">
          <ac:chgData name="HilarioC" userId="b790f688-0c99-421d-ad08-5e0c6e6e58c5" providerId="ADAL" clId="{B8BEE504-0BE9-43D9-8D64-4FC112BD45EB}" dt="2021-03-01T02:12:49.108" v="12" actId="478"/>
          <ac:spMkLst>
            <pc:docMk/>
            <pc:sldMk cId="3174176829" sldId="8031"/>
            <ac:spMk id="7" creationId="{AF6AC4A2-E853-4BB5-B82B-E929E4A0715B}"/>
          </ac:spMkLst>
        </pc:spChg>
        <pc:spChg chg="mod">
          <ac:chgData name="HilarioC" userId="b790f688-0c99-421d-ad08-5e0c6e6e58c5" providerId="ADAL" clId="{B8BEE504-0BE9-43D9-8D64-4FC112BD45EB}" dt="2021-03-01T02:12:38.958" v="10" actId="20577"/>
          <ac:spMkLst>
            <pc:docMk/>
            <pc:sldMk cId="3174176829" sldId="8031"/>
            <ac:spMk id="8" creationId="{00000000-0000-0000-0000-000000000000}"/>
          </ac:spMkLst>
        </pc:spChg>
        <pc:spChg chg="add del mod">
          <ac:chgData name="HilarioC" userId="b790f688-0c99-421d-ad08-5e0c6e6e58c5" providerId="ADAL" clId="{B8BEE504-0BE9-43D9-8D64-4FC112BD45EB}" dt="2021-03-01T03:04:46.105" v="575" actId="21"/>
          <ac:spMkLst>
            <pc:docMk/>
            <pc:sldMk cId="3174176829" sldId="8031"/>
            <ac:spMk id="9" creationId="{41659294-124B-4903-9705-3001A0C42C74}"/>
          </ac:spMkLst>
        </pc:spChg>
        <pc:spChg chg="add del mod">
          <ac:chgData name="HilarioC" userId="b790f688-0c99-421d-ad08-5e0c6e6e58c5" providerId="ADAL" clId="{B8BEE504-0BE9-43D9-8D64-4FC112BD45EB}" dt="2021-03-01T03:04:46.105" v="575" actId="21"/>
          <ac:spMkLst>
            <pc:docMk/>
            <pc:sldMk cId="3174176829" sldId="8031"/>
            <ac:spMk id="10" creationId="{F655FA49-BBD6-4D58-8085-A20A8CD23C85}"/>
          </ac:spMkLst>
        </pc:spChg>
        <pc:spChg chg="mod">
          <ac:chgData name="HilarioC" userId="b790f688-0c99-421d-ad08-5e0c6e6e58c5" providerId="ADAL" clId="{B8BEE504-0BE9-43D9-8D64-4FC112BD45EB}" dt="2021-03-01T03:04:05.157" v="559" actId="20577"/>
          <ac:spMkLst>
            <pc:docMk/>
            <pc:sldMk cId="3174176829" sldId="8031"/>
            <ac:spMk id="19458" creationId="{00000000-0000-0000-0000-000000000000}"/>
          </ac:spMkLst>
        </pc:spChg>
      </pc:sldChg>
      <pc:sldChg chg="modSp mod">
        <pc:chgData name="HilarioC" userId="b790f688-0c99-421d-ad08-5e0c6e6e58c5" providerId="ADAL" clId="{B8BEE504-0BE9-43D9-8D64-4FC112BD45EB}" dt="2021-03-01T03:42:41.100" v="789" actId="20577"/>
        <pc:sldMkLst>
          <pc:docMk/>
          <pc:sldMk cId="4277668954" sldId="8117"/>
        </pc:sldMkLst>
        <pc:spChg chg="mod">
          <ac:chgData name="HilarioC" userId="b790f688-0c99-421d-ad08-5e0c6e6e58c5" providerId="ADAL" clId="{B8BEE504-0BE9-43D9-8D64-4FC112BD45EB}" dt="2021-03-01T03:42:41.100" v="789" actId="20577"/>
          <ac:spMkLst>
            <pc:docMk/>
            <pc:sldMk cId="4277668954" sldId="8117"/>
            <ac:spMk id="10" creationId="{00000000-0000-0000-0000-000000000000}"/>
          </ac:spMkLst>
        </pc:spChg>
      </pc:sldChg>
      <pc:sldChg chg="del">
        <pc:chgData name="HilarioC" userId="b790f688-0c99-421d-ad08-5e0c6e6e58c5" providerId="ADAL" clId="{B8BEE504-0BE9-43D9-8D64-4FC112BD45EB}" dt="2021-03-01T03:42:50.512" v="790" actId="47"/>
        <pc:sldMkLst>
          <pc:docMk/>
          <pc:sldMk cId="4203954267" sldId="8128"/>
        </pc:sldMkLst>
      </pc:sldChg>
      <pc:sldChg chg="addSp delSp modSp mod delAnim modAnim">
        <pc:chgData name="HilarioC" userId="b790f688-0c99-421d-ad08-5e0c6e6e58c5" providerId="ADAL" clId="{B8BEE504-0BE9-43D9-8D64-4FC112BD45EB}" dt="2021-03-01T19:35:53.646" v="897" actId="1076"/>
        <pc:sldMkLst>
          <pc:docMk/>
          <pc:sldMk cId="3455105022" sldId="8143"/>
        </pc:sldMkLst>
        <pc:spChg chg="del mod">
          <ac:chgData name="HilarioC" userId="b790f688-0c99-421d-ad08-5e0c6e6e58c5" providerId="ADAL" clId="{B8BEE504-0BE9-43D9-8D64-4FC112BD45EB}" dt="2021-03-01T03:42:23.242" v="778" actId="478"/>
          <ac:spMkLst>
            <pc:docMk/>
            <pc:sldMk cId="3455105022" sldId="8143"/>
            <ac:spMk id="4" creationId="{6B89BD8C-1756-49DB-AD10-D9F2721A4C9E}"/>
          </ac:spMkLst>
        </pc:spChg>
        <pc:spChg chg="del mod">
          <ac:chgData name="HilarioC" userId="b790f688-0c99-421d-ad08-5e0c6e6e58c5" providerId="ADAL" clId="{B8BEE504-0BE9-43D9-8D64-4FC112BD45EB}" dt="2021-03-01T03:42:23.242" v="778" actId="478"/>
          <ac:spMkLst>
            <pc:docMk/>
            <pc:sldMk cId="3455105022" sldId="8143"/>
            <ac:spMk id="5" creationId="{CF408C43-B6F0-4E2A-B5FA-A475D61BA29E}"/>
          </ac:spMkLst>
        </pc:spChg>
        <pc:spChg chg="add mod">
          <ac:chgData name="HilarioC" userId="b790f688-0c99-421d-ad08-5e0c6e6e58c5" providerId="ADAL" clId="{B8BEE504-0BE9-43D9-8D64-4FC112BD45EB}" dt="2021-03-01T19:35:53.646" v="897" actId="1076"/>
          <ac:spMkLst>
            <pc:docMk/>
            <pc:sldMk cId="3455105022" sldId="8143"/>
            <ac:spMk id="6" creationId="{0538627E-FA36-47A4-8097-808469A17CB1}"/>
          </ac:spMkLst>
        </pc:spChg>
        <pc:spChg chg="add mod">
          <ac:chgData name="HilarioC" userId="b790f688-0c99-421d-ad08-5e0c6e6e58c5" providerId="ADAL" clId="{B8BEE504-0BE9-43D9-8D64-4FC112BD45EB}" dt="2021-03-01T19:35:53.646" v="897" actId="1076"/>
          <ac:spMkLst>
            <pc:docMk/>
            <pc:sldMk cId="3455105022" sldId="8143"/>
            <ac:spMk id="7" creationId="{449C1CE5-47B7-46E5-AE94-D42C8F560E7E}"/>
          </ac:spMkLst>
        </pc:spChg>
        <pc:spChg chg="mod">
          <ac:chgData name="HilarioC" userId="b790f688-0c99-421d-ad08-5e0c6e6e58c5" providerId="ADAL" clId="{B8BEE504-0BE9-43D9-8D64-4FC112BD45EB}" dt="2021-03-01T19:33:36.815" v="843" actId="20577"/>
          <ac:spMkLst>
            <pc:docMk/>
            <pc:sldMk cId="3455105022" sldId="8143"/>
            <ac:spMk id="8" creationId="{00000000-0000-0000-0000-000000000000}"/>
          </ac:spMkLst>
        </pc:spChg>
        <pc:spChg chg="add del mod">
          <ac:chgData name="HilarioC" userId="b790f688-0c99-421d-ad08-5e0c6e6e58c5" providerId="ADAL" clId="{B8BEE504-0BE9-43D9-8D64-4FC112BD45EB}" dt="2021-03-01T19:35:07.590" v="887"/>
          <ac:spMkLst>
            <pc:docMk/>
            <pc:sldMk cId="3455105022" sldId="8143"/>
            <ac:spMk id="9" creationId="{AE184F74-225D-471D-903C-1B1FA31DE6E1}"/>
          </ac:spMkLst>
        </pc:spChg>
        <pc:spChg chg="add del mod">
          <ac:chgData name="HilarioC" userId="b790f688-0c99-421d-ad08-5e0c6e6e58c5" providerId="ADAL" clId="{B8BEE504-0BE9-43D9-8D64-4FC112BD45EB}" dt="2021-03-01T19:35:07.590" v="887"/>
          <ac:spMkLst>
            <pc:docMk/>
            <pc:sldMk cId="3455105022" sldId="8143"/>
            <ac:spMk id="10" creationId="{5AE74CFC-C213-4970-8166-84722721307F}"/>
          </ac:spMkLst>
        </pc:spChg>
        <pc:spChg chg="mod">
          <ac:chgData name="HilarioC" userId="b790f688-0c99-421d-ad08-5e0c6e6e58c5" providerId="ADAL" clId="{B8BEE504-0BE9-43D9-8D64-4FC112BD45EB}" dt="2021-03-01T19:35:01.250" v="885" actId="20577"/>
          <ac:spMkLst>
            <pc:docMk/>
            <pc:sldMk cId="3455105022" sldId="8143"/>
            <ac:spMk id="19458" creationId="{00000000-0000-0000-0000-000000000000}"/>
          </ac:spMkLst>
        </pc:spChg>
      </pc:sldChg>
      <pc:sldChg chg="del">
        <pc:chgData name="HilarioC" userId="b790f688-0c99-421d-ad08-5e0c6e6e58c5" providerId="ADAL" clId="{B8BEE504-0BE9-43D9-8D64-4FC112BD45EB}" dt="2021-03-01T03:42:52.724" v="791" actId="47"/>
        <pc:sldMkLst>
          <pc:docMk/>
          <pc:sldMk cId="629296412" sldId="8168"/>
        </pc:sldMkLst>
      </pc:sldChg>
      <pc:sldChg chg="add del">
        <pc:chgData name="HilarioC" userId="b790f688-0c99-421d-ad08-5e0c6e6e58c5" providerId="ADAL" clId="{B8BEE504-0BE9-43D9-8D64-4FC112BD45EB}" dt="2021-03-01T03:42:30.225" v="779" actId="47"/>
        <pc:sldMkLst>
          <pc:docMk/>
          <pc:sldMk cId="2447142936" sldId="8171"/>
        </pc:sldMkLst>
      </pc:sldChg>
      <pc:sldChg chg="del">
        <pc:chgData name="HilarioC" userId="b790f688-0c99-421d-ad08-5e0c6e6e58c5" providerId="ADAL" clId="{B8BEE504-0BE9-43D9-8D64-4FC112BD45EB}" dt="2021-03-01T03:42:30.225" v="779" actId="47"/>
        <pc:sldMkLst>
          <pc:docMk/>
          <pc:sldMk cId="2182327467" sldId="8172"/>
        </pc:sldMkLst>
      </pc:sldChg>
      <pc:sldChg chg="del">
        <pc:chgData name="HilarioC" userId="b790f688-0c99-421d-ad08-5e0c6e6e58c5" providerId="ADAL" clId="{B8BEE504-0BE9-43D9-8D64-4FC112BD45EB}" dt="2021-03-01T03:42:30.225" v="779" actId="47"/>
        <pc:sldMkLst>
          <pc:docMk/>
          <pc:sldMk cId="797110299" sldId="8173"/>
        </pc:sldMkLst>
      </pc:sldChg>
      <pc:sldChg chg="del">
        <pc:chgData name="HilarioC" userId="b790f688-0c99-421d-ad08-5e0c6e6e58c5" providerId="ADAL" clId="{B8BEE504-0BE9-43D9-8D64-4FC112BD45EB}" dt="2021-03-01T03:42:30.225" v="779" actId="47"/>
        <pc:sldMkLst>
          <pc:docMk/>
          <pc:sldMk cId="1074607644" sldId="8174"/>
        </pc:sldMkLst>
      </pc:sldChg>
      <pc:sldChg chg="del">
        <pc:chgData name="HilarioC" userId="b790f688-0c99-421d-ad08-5e0c6e6e58c5" providerId="ADAL" clId="{B8BEE504-0BE9-43D9-8D64-4FC112BD45EB}" dt="2021-03-01T03:42:30.225" v="779" actId="47"/>
        <pc:sldMkLst>
          <pc:docMk/>
          <pc:sldMk cId="3206549089" sldId="8176"/>
        </pc:sldMkLst>
      </pc:sldChg>
      <pc:sldChg chg="del">
        <pc:chgData name="HilarioC" userId="b790f688-0c99-421d-ad08-5e0c6e6e58c5" providerId="ADAL" clId="{B8BEE504-0BE9-43D9-8D64-4FC112BD45EB}" dt="2021-03-01T03:42:30.225" v="779" actId="47"/>
        <pc:sldMkLst>
          <pc:docMk/>
          <pc:sldMk cId="2049786344" sldId="8177"/>
        </pc:sldMkLst>
      </pc:sldChg>
      <pc:sldChg chg="del">
        <pc:chgData name="HilarioC" userId="b790f688-0c99-421d-ad08-5e0c6e6e58c5" providerId="ADAL" clId="{B8BEE504-0BE9-43D9-8D64-4FC112BD45EB}" dt="2021-03-01T03:42:30.225" v="779" actId="47"/>
        <pc:sldMkLst>
          <pc:docMk/>
          <pc:sldMk cId="3024440268" sldId="8178"/>
        </pc:sldMkLst>
      </pc:sldChg>
      <pc:sldChg chg="del">
        <pc:chgData name="HilarioC" userId="b790f688-0c99-421d-ad08-5e0c6e6e58c5" providerId="ADAL" clId="{B8BEE504-0BE9-43D9-8D64-4FC112BD45EB}" dt="2021-03-01T03:42:30.225" v="779" actId="47"/>
        <pc:sldMkLst>
          <pc:docMk/>
          <pc:sldMk cId="300468130" sldId="8179"/>
        </pc:sldMkLst>
      </pc:sldChg>
      <pc:sldChg chg="del">
        <pc:chgData name="HilarioC" userId="b790f688-0c99-421d-ad08-5e0c6e6e58c5" providerId="ADAL" clId="{B8BEE504-0BE9-43D9-8D64-4FC112BD45EB}" dt="2021-03-01T03:42:30.225" v="779" actId="47"/>
        <pc:sldMkLst>
          <pc:docMk/>
          <pc:sldMk cId="2053232800" sldId="8180"/>
        </pc:sldMkLst>
      </pc:sldChg>
      <pc:sldChg chg="del">
        <pc:chgData name="HilarioC" userId="b790f688-0c99-421d-ad08-5e0c6e6e58c5" providerId="ADAL" clId="{B8BEE504-0BE9-43D9-8D64-4FC112BD45EB}" dt="2021-03-01T03:42:30.225" v="779" actId="47"/>
        <pc:sldMkLst>
          <pc:docMk/>
          <pc:sldMk cId="2699951596" sldId="8181"/>
        </pc:sldMkLst>
      </pc:sldChg>
      <pc:sldChg chg="del">
        <pc:chgData name="HilarioC" userId="b790f688-0c99-421d-ad08-5e0c6e6e58c5" providerId="ADAL" clId="{B8BEE504-0BE9-43D9-8D64-4FC112BD45EB}" dt="2021-03-01T03:42:30.225" v="779" actId="47"/>
        <pc:sldMkLst>
          <pc:docMk/>
          <pc:sldMk cId="601410702" sldId="8183"/>
        </pc:sldMkLst>
      </pc:sldChg>
      <pc:sldChg chg="del">
        <pc:chgData name="HilarioC" userId="b790f688-0c99-421d-ad08-5e0c6e6e58c5" providerId="ADAL" clId="{B8BEE504-0BE9-43D9-8D64-4FC112BD45EB}" dt="2021-03-01T03:42:30.225" v="779" actId="47"/>
        <pc:sldMkLst>
          <pc:docMk/>
          <pc:sldMk cId="3496233893" sldId="8184"/>
        </pc:sldMkLst>
      </pc:sldChg>
      <pc:sldChg chg="del">
        <pc:chgData name="HilarioC" userId="b790f688-0c99-421d-ad08-5e0c6e6e58c5" providerId="ADAL" clId="{B8BEE504-0BE9-43D9-8D64-4FC112BD45EB}" dt="2021-03-01T03:42:30.225" v="779" actId="47"/>
        <pc:sldMkLst>
          <pc:docMk/>
          <pc:sldMk cId="2789611930" sldId="8185"/>
        </pc:sldMkLst>
      </pc:sldChg>
      <pc:sldChg chg="del">
        <pc:chgData name="HilarioC" userId="b790f688-0c99-421d-ad08-5e0c6e6e58c5" providerId="ADAL" clId="{B8BEE504-0BE9-43D9-8D64-4FC112BD45EB}" dt="2021-03-01T03:42:30.225" v="779" actId="47"/>
        <pc:sldMkLst>
          <pc:docMk/>
          <pc:sldMk cId="215107416" sldId="8187"/>
        </pc:sldMkLst>
      </pc:sldChg>
      <pc:sldChg chg="del">
        <pc:chgData name="HilarioC" userId="b790f688-0c99-421d-ad08-5e0c6e6e58c5" providerId="ADAL" clId="{B8BEE504-0BE9-43D9-8D64-4FC112BD45EB}" dt="2021-03-01T03:42:30.225" v="779" actId="47"/>
        <pc:sldMkLst>
          <pc:docMk/>
          <pc:sldMk cId="2013628209" sldId="8188"/>
        </pc:sldMkLst>
      </pc:sldChg>
      <pc:sldChg chg="del">
        <pc:chgData name="HilarioC" userId="b790f688-0c99-421d-ad08-5e0c6e6e58c5" providerId="ADAL" clId="{B8BEE504-0BE9-43D9-8D64-4FC112BD45EB}" dt="2021-03-01T03:42:30.225" v="779" actId="47"/>
        <pc:sldMkLst>
          <pc:docMk/>
          <pc:sldMk cId="3286227701" sldId="8189"/>
        </pc:sldMkLst>
      </pc:sldChg>
      <pc:sldChg chg="del">
        <pc:chgData name="HilarioC" userId="b790f688-0c99-421d-ad08-5e0c6e6e58c5" providerId="ADAL" clId="{B8BEE504-0BE9-43D9-8D64-4FC112BD45EB}" dt="2021-03-01T03:42:30.225" v="779" actId="47"/>
        <pc:sldMkLst>
          <pc:docMk/>
          <pc:sldMk cId="3113331461" sldId="8190"/>
        </pc:sldMkLst>
      </pc:sldChg>
      <pc:sldChg chg="del">
        <pc:chgData name="HilarioC" userId="b790f688-0c99-421d-ad08-5e0c6e6e58c5" providerId="ADAL" clId="{B8BEE504-0BE9-43D9-8D64-4FC112BD45EB}" dt="2021-03-01T03:42:30.225" v="779" actId="47"/>
        <pc:sldMkLst>
          <pc:docMk/>
          <pc:sldMk cId="3277245540" sldId="8191"/>
        </pc:sldMkLst>
      </pc:sldChg>
      <pc:sldChg chg="del">
        <pc:chgData name="HilarioC" userId="b790f688-0c99-421d-ad08-5e0c6e6e58c5" providerId="ADAL" clId="{B8BEE504-0BE9-43D9-8D64-4FC112BD45EB}" dt="2021-03-01T03:42:30.225" v="779" actId="47"/>
        <pc:sldMkLst>
          <pc:docMk/>
          <pc:sldMk cId="3311296721" sldId="8192"/>
        </pc:sldMkLst>
      </pc:sldChg>
      <pc:sldChg chg="del">
        <pc:chgData name="HilarioC" userId="b790f688-0c99-421d-ad08-5e0c6e6e58c5" providerId="ADAL" clId="{B8BEE504-0BE9-43D9-8D64-4FC112BD45EB}" dt="2021-03-01T03:42:30.225" v="779" actId="47"/>
        <pc:sldMkLst>
          <pc:docMk/>
          <pc:sldMk cId="2188404619" sldId="8193"/>
        </pc:sldMkLst>
      </pc:sldChg>
      <pc:sldChg chg="del">
        <pc:chgData name="HilarioC" userId="b790f688-0c99-421d-ad08-5e0c6e6e58c5" providerId="ADAL" clId="{B8BEE504-0BE9-43D9-8D64-4FC112BD45EB}" dt="2021-03-01T03:42:30.225" v="779" actId="47"/>
        <pc:sldMkLst>
          <pc:docMk/>
          <pc:sldMk cId="46810890" sldId="8194"/>
        </pc:sldMkLst>
      </pc:sldChg>
      <pc:sldChg chg="del">
        <pc:chgData name="HilarioC" userId="b790f688-0c99-421d-ad08-5e0c6e6e58c5" providerId="ADAL" clId="{B8BEE504-0BE9-43D9-8D64-4FC112BD45EB}" dt="2021-03-01T03:42:30.225" v="779" actId="47"/>
        <pc:sldMkLst>
          <pc:docMk/>
          <pc:sldMk cId="4207883405" sldId="8195"/>
        </pc:sldMkLst>
      </pc:sldChg>
      <pc:sldChg chg="del">
        <pc:chgData name="HilarioC" userId="b790f688-0c99-421d-ad08-5e0c6e6e58c5" providerId="ADAL" clId="{B8BEE504-0BE9-43D9-8D64-4FC112BD45EB}" dt="2021-03-01T03:42:30.225" v="779" actId="47"/>
        <pc:sldMkLst>
          <pc:docMk/>
          <pc:sldMk cId="4162642046" sldId="8196"/>
        </pc:sldMkLst>
      </pc:sldChg>
      <pc:sldChg chg="del">
        <pc:chgData name="HilarioC" userId="b790f688-0c99-421d-ad08-5e0c6e6e58c5" providerId="ADAL" clId="{B8BEE504-0BE9-43D9-8D64-4FC112BD45EB}" dt="2021-03-01T03:42:30.225" v="779" actId="47"/>
        <pc:sldMkLst>
          <pc:docMk/>
          <pc:sldMk cId="2326784165" sldId="8199"/>
        </pc:sldMkLst>
      </pc:sldChg>
      <pc:sldChg chg="del">
        <pc:chgData name="HilarioC" userId="b790f688-0c99-421d-ad08-5e0c6e6e58c5" providerId="ADAL" clId="{B8BEE504-0BE9-43D9-8D64-4FC112BD45EB}" dt="2021-03-01T03:42:30.225" v="779" actId="47"/>
        <pc:sldMkLst>
          <pc:docMk/>
          <pc:sldMk cId="2446960511" sldId="8200"/>
        </pc:sldMkLst>
      </pc:sldChg>
      <pc:sldChg chg="del">
        <pc:chgData name="HilarioC" userId="b790f688-0c99-421d-ad08-5e0c6e6e58c5" providerId="ADAL" clId="{B8BEE504-0BE9-43D9-8D64-4FC112BD45EB}" dt="2021-03-01T03:42:30.225" v="779" actId="47"/>
        <pc:sldMkLst>
          <pc:docMk/>
          <pc:sldMk cId="3440717827" sldId="8202"/>
        </pc:sldMkLst>
      </pc:sldChg>
      <pc:sldChg chg="del">
        <pc:chgData name="HilarioC" userId="b790f688-0c99-421d-ad08-5e0c6e6e58c5" providerId="ADAL" clId="{B8BEE504-0BE9-43D9-8D64-4FC112BD45EB}" dt="2021-03-01T03:42:30.225" v="779" actId="47"/>
        <pc:sldMkLst>
          <pc:docMk/>
          <pc:sldMk cId="2306313334" sldId="8203"/>
        </pc:sldMkLst>
      </pc:sldChg>
      <pc:sldChg chg="del">
        <pc:chgData name="HilarioC" userId="b790f688-0c99-421d-ad08-5e0c6e6e58c5" providerId="ADAL" clId="{B8BEE504-0BE9-43D9-8D64-4FC112BD45EB}" dt="2021-03-01T03:42:30.225" v="779" actId="47"/>
        <pc:sldMkLst>
          <pc:docMk/>
          <pc:sldMk cId="2043952239" sldId="8204"/>
        </pc:sldMkLst>
      </pc:sldChg>
      <pc:sldChg chg="del">
        <pc:chgData name="HilarioC" userId="b790f688-0c99-421d-ad08-5e0c6e6e58c5" providerId="ADAL" clId="{B8BEE504-0BE9-43D9-8D64-4FC112BD45EB}" dt="2021-03-01T03:42:30.225" v="779" actId="47"/>
        <pc:sldMkLst>
          <pc:docMk/>
          <pc:sldMk cId="4261092924" sldId="8205"/>
        </pc:sldMkLst>
      </pc:sldChg>
      <pc:sldChg chg="del">
        <pc:chgData name="HilarioC" userId="b790f688-0c99-421d-ad08-5e0c6e6e58c5" providerId="ADAL" clId="{B8BEE504-0BE9-43D9-8D64-4FC112BD45EB}" dt="2021-03-01T03:42:30.225" v="779" actId="47"/>
        <pc:sldMkLst>
          <pc:docMk/>
          <pc:sldMk cId="2051737434" sldId="8206"/>
        </pc:sldMkLst>
      </pc:sldChg>
      <pc:sldChg chg="del">
        <pc:chgData name="HilarioC" userId="b790f688-0c99-421d-ad08-5e0c6e6e58c5" providerId="ADAL" clId="{B8BEE504-0BE9-43D9-8D64-4FC112BD45EB}" dt="2021-03-01T03:42:30.225" v="779" actId="47"/>
        <pc:sldMkLst>
          <pc:docMk/>
          <pc:sldMk cId="2218133023" sldId="8207"/>
        </pc:sldMkLst>
      </pc:sldChg>
      <pc:sldChg chg="del">
        <pc:chgData name="HilarioC" userId="b790f688-0c99-421d-ad08-5e0c6e6e58c5" providerId="ADAL" clId="{B8BEE504-0BE9-43D9-8D64-4FC112BD45EB}" dt="2021-03-01T03:42:30.225" v="779" actId="47"/>
        <pc:sldMkLst>
          <pc:docMk/>
          <pc:sldMk cId="1468625460" sldId="8209"/>
        </pc:sldMkLst>
      </pc:sldChg>
      <pc:sldChg chg="del">
        <pc:chgData name="HilarioC" userId="b790f688-0c99-421d-ad08-5e0c6e6e58c5" providerId="ADAL" clId="{B8BEE504-0BE9-43D9-8D64-4FC112BD45EB}" dt="2021-03-01T03:42:30.225" v="779" actId="47"/>
        <pc:sldMkLst>
          <pc:docMk/>
          <pc:sldMk cId="897106243" sldId="8211"/>
        </pc:sldMkLst>
      </pc:sldChg>
      <pc:sldChg chg="del">
        <pc:chgData name="HilarioC" userId="b790f688-0c99-421d-ad08-5e0c6e6e58c5" providerId="ADAL" clId="{B8BEE504-0BE9-43D9-8D64-4FC112BD45EB}" dt="2021-03-01T03:42:30.225" v="779" actId="47"/>
        <pc:sldMkLst>
          <pc:docMk/>
          <pc:sldMk cId="1117226660" sldId="8215"/>
        </pc:sldMkLst>
      </pc:sldChg>
      <pc:sldChg chg="del">
        <pc:chgData name="HilarioC" userId="b790f688-0c99-421d-ad08-5e0c6e6e58c5" providerId="ADAL" clId="{B8BEE504-0BE9-43D9-8D64-4FC112BD45EB}" dt="2021-03-01T03:42:30.225" v="779" actId="47"/>
        <pc:sldMkLst>
          <pc:docMk/>
          <pc:sldMk cId="4284481141" sldId="8216"/>
        </pc:sldMkLst>
      </pc:sldChg>
      <pc:sldChg chg="del">
        <pc:chgData name="HilarioC" userId="b790f688-0c99-421d-ad08-5e0c6e6e58c5" providerId="ADAL" clId="{B8BEE504-0BE9-43D9-8D64-4FC112BD45EB}" dt="2021-03-01T03:42:30.225" v="779" actId="47"/>
        <pc:sldMkLst>
          <pc:docMk/>
          <pc:sldMk cId="138688475" sldId="8217"/>
        </pc:sldMkLst>
      </pc:sldChg>
      <pc:sldChg chg="del">
        <pc:chgData name="HilarioC" userId="b790f688-0c99-421d-ad08-5e0c6e6e58c5" providerId="ADAL" clId="{B8BEE504-0BE9-43D9-8D64-4FC112BD45EB}" dt="2021-03-01T03:42:30.225" v="779" actId="47"/>
        <pc:sldMkLst>
          <pc:docMk/>
          <pc:sldMk cId="1346996649" sldId="8218"/>
        </pc:sldMkLst>
      </pc:sldChg>
      <pc:sldChg chg="del">
        <pc:chgData name="HilarioC" userId="b790f688-0c99-421d-ad08-5e0c6e6e58c5" providerId="ADAL" clId="{B8BEE504-0BE9-43D9-8D64-4FC112BD45EB}" dt="2021-03-01T03:42:30.225" v="779" actId="47"/>
        <pc:sldMkLst>
          <pc:docMk/>
          <pc:sldMk cId="2622089232" sldId="8219"/>
        </pc:sldMkLst>
      </pc:sldChg>
      <pc:sldChg chg="del">
        <pc:chgData name="HilarioC" userId="b790f688-0c99-421d-ad08-5e0c6e6e58c5" providerId="ADAL" clId="{B8BEE504-0BE9-43D9-8D64-4FC112BD45EB}" dt="2021-03-01T03:42:30.225" v="779" actId="47"/>
        <pc:sldMkLst>
          <pc:docMk/>
          <pc:sldMk cId="2975503134" sldId="8220"/>
        </pc:sldMkLst>
      </pc:sldChg>
      <pc:sldChg chg="del">
        <pc:chgData name="HilarioC" userId="b790f688-0c99-421d-ad08-5e0c6e6e58c5" providerId="ADAL" clId="{B8BEE504-0BE9-43D9-8D64-4FC112BD45EB}" dt="2021-03-01T03:42:30.225" v="779" actId="47"/>
        <pc:sldMkLst>
          <pc:docMk/>
          <pc:sldMk cId="1071681092" sldId="8221"/>
        </pc:sldMkLst>
      </pc:sldChg>
      <pc:sldChg chg="add del">
        <pc:chgData name="HilarioC" userId="b790f688-0c99-421d-ad08-5e0c6e6e58c5" providerId="ADAL" clId="{B8BEE504-0BE9-43D9-8D64-4FC112BD45EB}" dt="2021-03-01T03:42:30.225" v="779" actId="47"/>
        <pc:sldMkLst>
          <pc:docMk/>
          <pc:sldMk cId="3760216773" sldId="8222"/>
        </pc:sldMkLst>
      </pc:sldChg>
      <pc:sldChg chg="modSp add ord">
        <pc:chgData name="HilarioC" userId="b790f688-0c99-421d-ad08-5e0c6e6e58c5" providerId="ADAL" clId="{B8BEE504-0BE9-43D9-8D64-4FC112BD45EB}" dt="2021-03-01T02:58:18.370" v="505" actId="20577"/>
        <pc:sldMkLst>
          <pc:docMk/>
          <pc:sldMk cId="1400728766" sldId="8223"/>
        </pc:sldMkLst>
        <pc:spChg chg="mod">
          <ac:chgData name="HilarioC" userId="b790f688-0c99-421d-ad08-5e0c6e6e58c5" providerId="ADAL" clId="{B8BEE504-0BE9-43D9-8D64-4FC112BD45EB}" dt="2021-03-01T02:58:18.370" v="505" actId="20577"/>
          <ac:spMkLst>
            <pc:docMk/>
            <pc:sldMk cId="1400728766" sldId="8223"/>
            <ac:spMk id="19458" creationId="{00000000-0000-0000-0000-000000000000}"/>
          </ac:spMkLst>
        </pc:spChg>
      </pc:sldChg>
      <pc:sldChg chg="addSp delSp modSp add mod addAnim delAnim modAnim">
        <pc:chgData name="HilarioC" userId="b790f688-0c99-421d-ad08-5e0c6e6e58c5" providerId="ADAL" clId="{B8BEE504-0BE9-43D9-8D64-4FC112BD45EB}" dt="2021-03-01T20:10:59" v="981" actId="20577"/>
        <pc:sldMkLst>
          <pc:docMk/>
          <pc:sldMk cId="4066186084" sldId="8224"/>
        </pc:sldMkLst>
        <pc:spChg chg="add del mod">
          <ac:chgData name="HilarioC" userId="b790f688-0c99-421d-ad08-5e0c6e6e58c5" providerId="ADAL" clId="{B8BEE504-0BE9-43D9-8D64-4FC112BD45EB}" dt="2021-03-01T02:58:46.830" v="516" actId="21"/>
          <ac:spMkLst>
            <pc:docMk/>
            <pc:sldMk cId="4066186084" sldId="8224"/>
            <ac:spMk id="4" creationId="{9D1EAB4B-72DB-4917-A9F4-7CEF0ABC0807}"/>
          </ac:spMkLst>
        </pc:spChg>
        <pc:spChg chg="add del mod">
          <ac:chgData name="HilarioC" userId="b790f688-0c99-421d-ad08-5e0c6e6e58c5" providerId="ADAL" clId="{B8BEE504-0BE9-43D9-8D64-4FC112BD45EB}" dt="2021-03-01T20:10:59" v="981" actId="20577"/>
          <ac:spMkLst>
            <pc:docMk/>
            <pc:sldMk cId="4066186084" sldId="8224"/>
            <ac:spMk id="5" creationId="{4DDAB28F-D1F2-4F28-9B61-6FE4C315CF7F}"/>
          </ac:spMkLst>
        </pc:spChg>
        <pc:spChg chg="add del mod">
          <ac:chgData name="HilarioC" userId="b790f688-0c99-421d-ad08-5e0c6e6e58c5" providerId="ADAL" clId="{B8BEE504-0BE9-43D9-8D64-4FC112BD45EB}" dt="2021-03-01T02:58:45.310" v="514"/>
          <ac:spMkLst>
            <pc:docMk/>
            <pc:sldMk cId="4066186084" sldId="8224"/>
            <ac:spMk id="6" creationId="{41149593-CFFD-4C74-AD46-EA2D23CB6E7D}"/>
          </ac:spMkLst>
        </pc:spChg>
        <pc:spChg chg="add del mod">
          <ac:chgData name="HilarioC" userId="b790f688-0c99-421d-ad08-5e0c6e6e58c5" providerId="ADAL" clId="{B8BEE504-0BE9-43D9-8D64-4FC112BD45EB}" dt="2021-03-01T02:58:45.310" v="514"/>
          <ac:spMkLst>
            <pc:docMk/>
            <pc:sldMk cId="4066186084" sldId="8224"/>
            <ac:spMk id="7" creationId="{97176DF3-18D9-45BD-A665-2BCDC65737CC}"/>
          </ac:spMkLst>
        </pc:spChg>
        <pc:spChg chg="mod">
          <ac:chgData name="HilarioC" userId="b790f688-0c99-421d-ad08-5e0c6e6e58c5" providerId="ADAL" clId="{B8BEE504-0BE9-43D9-8D64-4FC112BD45EB}" dt="2021-03-01T02:58:45.953" v="515" actId="20577"/>
          <ac:spMkLst>
            <pc:docMk/>
            <pc:sldMk cId="4066186084" sldId="8224"/>
            <ac:spMk id="19458" creationId="{00000000-0000-0000-0000-000000000000}"/>
          </ac:spMkLst>
        </pc:spChg>
      </pc:sldChg>
      <pc:sldChg chg="addSp delSp modSp add mod modAnim">
        <pc:chgData name="HilarioC" userId="b790f688-0c99-421d-ad08-5e0c6e6e58c5" providerId="ADAL" clId="{B8BEE504-0BE9-43D9-8D64-4FC112BD45EB}" dt="2021-03-01T20:12:07.093" v="1003" actId="114"/>
        <pc:sldMkLst>
          <pc:docMk/>
          <pc:sldMk cId="4211922015" sldId="8225"/>
        </pc:sldMkLst>
        <pc:spChg chg="mod">
          <ac:chgData name="HilarioC" userId="b790f688-0c99-421d-ad08-5e0c6e6e58c5" providerId="ADAL" clId="{B8BEE504-0BE9-43D9-8D64-4FC112BD45EB}" dt="2021-03-01T20:12:07.093" v="1003" actId="114"/>
          <ac:spMkLst>
            <pc:docMk/>
            <pc:sldMk cId="4211922015" sldId="8225"/>
            <ac:spMk id="5" creationId="{4DDAB28F-D1F2-4F28-9B61-6FE4C315CF7F}"/>
          </ac:spMkLst>
        </pc:spChg>
        <pc:spChg chg="add del mod">
          <ac:chgData name="HilarioC" userId="b790f688-0c99-421d-ad08-5e0c6e6e58c5" providerId="ADAL" clId="{B8BEE504-0BE9-43D9-8D64-4FC112BD45EB}" dt="2021-03-01T02:58:43.873" v="512"/>
          <ac:spMkLst>
            <pc:docMk/>
            <pc:sldMk cId="4211922015" sldId="8225"/>
            <ac:spMk id="6" creationId="{7F2465C6-AD70-49AF-AC5B-808F6182F9A4}"/>
          </ac:spMkLst>
        </pc:spChg>
        <pc:spChg chg="add del">
          <ac:chgData name="HilarioC" userId="b790f688-0c99-421d-ad08-5e0c6e6e58c5" providerId="ADAL" clId="{B8BEE504-0BE9-43D9-8D64-4FC112BD45EB}" dt="2021-03-01T02:58:44.651" v="513" actId="478"/>
          <ac:spMkLst>
            <pc:docMk/>
            <pc:sldMk cId="4211922015" sldId="8225"/>
            <ac:spMk id="19458" creationId="{00000000-0000-0000-0000-000000000000}"/>
          </ac:spMkLst>
        </pc:spChg>
      </pc:sldChg>
      <pc:sldChg chg="addSp delSp modSp add mod delAnim modAnim">
        <pc:chgData name="HilarioC" userId="b790f688-0c99-421d-ad08-5e0c6e6e58c5" providerId="ADAL" clId="{B8BEE504-0BE9-43D9-8D64-4FC112BD45EB}" dt="2021-03-01T22:21:12.611" v="1115" actId="1035"/>
        <pc:sldMkLst>
          <pc:docMk/>
          <pc:sldMk cId="2777421818" sldId="8226"/>
        </pc:sldMkLst>
        <pc:spChg chg="del">
          <ac:chgData name="HilarioC" userId="b790f688-0c99-421d-ad08-5e0c6e6e58c5" providerId="ADAL" clId="{B8BEE504-0BE9-43D9-8D64-4FC112BD45EB}" dt="2021-03-01T02:16:33.447" v="81" actId="478"/>
          <ac:spMkLst>
            <pc:docMk/>
            <pc:sldMk cId="2777421818" sldId="8226"/>
            <ac:spMk id="4" creationId="{9D1EAB4B-72DB-4917-A9F4-7CEF0ABC0807}"/>
          </ac:spMkLst>
        </pc:spChg>
        <pc:spChg chg="del">
          <ac:chgData name="HilarioC" userId="b790f688-0c99-421d-ad08-5e0c6e6e58c5" providerId="ADAL" clId="{B8BEE504-0BE9-43D9-8D64-4FC112BD45EB}" dt="2021-03-01T02:16:33.447" v="81" actId="478"/>
          <ac:spMkLst>
            <pc:docMk/>
            <pc:sldMk cId="2777421818" sldId="8226"/>
            <ac:spMk id="5" creationId="{4DDAB28F-D1F2-4F28-9B61-6FE4C315CF7F}"/>
          </ac:spMkLst>
        </pc:spChg>
        <pc:spChg chg="add del mod">
          <ac:chgData name="HilarioC" userId="b790f688-0c99-421d-ad08-5e0c6e6e58c5" providerId="ADAL" clId="{B8BEE504-0BE9-43D9-8D64-4FC112BD45EB}" dt="2021-03-01T02:19:01.213" v="132" actId="478"/>
          <ac:spMkLst>
            <pc:docMk/>
            <pc:sldMk cId="2777421818" sldId="8226"/>
            <ac:spMk id="6" creationId="{F115695F-C180-4FF4-AA43-0BBADB0010C5}"/>
          </ac:spMkLst>
        </pc:spChg>
        <pc:spChg chg="add mod">
          <ac:chgData name="HilarioC" userId="b790f688-0c99-421d-ad08-5e0c6e6e58c5" providerId="ADAL" clId="{B8BEE504-0BE9-43D9-8D64-4FC112BD45EB}" dt="2021-03-01T22:21:12.611" v="1115" actId="1035"/>
          <ac:spMkLst>
            <pc:docMk/>
            <pc:sldMk cId="2777421818" sldId="8226"/>
            <ac:spMk id="7" creationId="{2EDEF25C-6C8C-414C-8D1D-A140957C88AD}"/>
          </ac:spMkLst>
        </pc:spChg>
        <pc:spChg chg="add mod ord">
          <ac:chgData name="HilarioC" userId="b790f688-0c99-421d-ad08-5e0c6e6e58c5" providerId="ADAL" clId="{B8BEE504-0BE9-43D9-8D64-4FC112BD45EB}" dt="2021-03-01T22:21:12.611" v="1115" actId="1035"/>
          <ac:spMkLst>
            <pc:docMk/>
            <pc:sldMk cId="2777421818" sldId="8226"/>
            <ac:spMk id="9" creationId="{A1853D37-A418-44F2-ABCB-1F5D81E606E5}"/>
          </ac:spMkLst>
        </pc:spChg>
        <pc:spChg chg="mod">
          <ac:chgData name="HilarioC" userId="b790f688-0c99-421d-ad08-5e0c6e6e58c5" providerId="ADAL" clId="{B8BEE504-0BE9-43D9-8D64-4FC112BD45EB}" dt="2021-03-01T02:16:27.069" v="80" actId="207"/>
          <ac:spMkLst>
            <pc:docMk/>
            <pc:sldMk cId="2777421818" sldId="8226"/>
            <ac:spMk id="19458" creationId="{00000000-0000-0000-0000-000000000000}"/>
          </ac:spMkLst>
        </pc:spChg>
      </pc:sldChg>
      <pc:sldChg chg="addSp delSp modSp add mod delAnim modAnim">
        <pc:chgData name="HilarioC" userId="b790f688-0c99-421d-ad08-5e0c6e6e58c5" providerId="ADAL" clId="{B8BEE504-0BE9-43D9-8D64-4FC112BD45EB}" dt="2021-03-01T22:21:06.329" v="1114" actId="1035"/>
        <pc:sldMkLst>
          <pc:docMk/>
          <pc:sldMk cId="2933499357" sldId="8227"/>
        </pc:sldMkLst>
        <pc:spChg chg="del">
          <ac:chgData name="HilarioC" userId="b790f688-0c99-421d-ad08-5e0c6e6e58c5" providerId="ADAL" clId="{B8BEE504-0BE9-43D9-8D64-4FC112BD45EB}" dt="2021-03-01T02:18:32.573" v="121" actId="478"/>
          <ac:spMkLst>
            <pc:docMk/>
            <pc:sldMk cId="2933499357" sldId="8227"/>
            <ac:spMk id="6" creationId="{F115695F-C180-4FF4-AA43-0BBADB0010C5}"/>
          </ac:spMkLst>
        </pc:spChg>
        <pc:spChg chg="mod">
          <ac:chgData name="HilarioC" userId="b790f688-0c99-421d-ad08-5e0c6e6e58c5" providerId="ADAL" clId="{B8BEE504-0BE9-43D9-8D64-4FC112BD45EB}" dt="2021-03-01T22:21:06.329" v="1114" actId="1035"/>
          <ac:spMkLst>
            <pc:docMk/>
            <pc:sldMk cId="2933499357" sldId="8227"/>
            <ac:spMk id="7" creationId="{2EDEF25C-6C8C-414C-8D1D-A140957C88AD}"/>
          </ac:spMkLst>
        </pc:spChg>
        <pc:spChg chg="add mod ord">
          <ac:chgData name="HilarioC" userId="b790f688-0c99-421d-ad08-5e0c6e6e58c5" providerId="ADAL" clId="{B8BEE504-0BE9-43D9-8D64-4FC112BD45EB}" dt="2021-03-01T22:21:06.329" v="1114" actId="1035"/>
          <ac:spMkLst>
            <pc:docMk/>
            <pc:sldMk cId="2933499357" sldId="8227"/>
            <ac:spMk id="9" creationId="{CB378070-4393-445A-AE75-CF5BF1274CE1}"/>
          </ac:spMkLst>
        </pc:spChg>
      </pc:sldChg>
      <pc:sldChg chg="modSp add mod modAnim">
        <pc:chgData name="HilarioC" userId="b790f688-0c99-421d-ad08-5e0c6e6e58c5" providerId="ADAL" clId="{B8BEE504-0BE9-43D9-8D64-4FC112BD45EB}" dt="2021-03-01T22:20:58.783" v="1113" actId="1035"/>
        <pc:sldMkLst>
          <pc:docMk/>
          <pc:sldMk cId="463344459" sldId="8228"/>
        </pc:sldMkLst>
        <pc:spChg chg="mod">
          <ac:chgData name="HilarioC" userId="b790f688-0c99-421d-ad08-5e0c6e6e58c5" providerId="ADAL" clId="{B8BEE504-0BE9-43D9-8D64-4FC112BD45EB}" dt="2021-03-01T22:20:58.783" v="1113" actId="1035"/>
          <ac:spMkLst>
            <pc:docMk/>
            <pc:sldMk cId="463344459" sldId="8228"/>
            <ac:spMk id="6" creationId="{F115695F-C180-4FF4-AA43-0BBADB0010C5}"/>
          </ac:spMkLst>
        </pc:spChg>
        <pc:spChg chg="mod">
          <ac:chgData name="HilarioC" userId="b790f688-0c99-421d-ad08-5e0c6e6e58c5" providerId="ADAL" clId="{B8BEE504-0BE9-43D9-8D64-4FC112BD45EB}" dt="2021-03-01T22:20:58.783" v="1113" actId="1035"/>
          <ac:spMkLst>
            <pc:docMk/>
            <pc:sldMk cId="463344459" sldId="8228"/>
            <ac:spMk id="7" creationId="{2EDEF25C-6C8C-414C-8D1D-A140957C88AD}"/>
          </ac:spMkLst>
        </pc:spChg>
      </pc:sldChg>
      <pc:sldChg chg="addSp delSp modSp add mod addAnim delAnim modAnim">
        <pc:chgData name="HilarioC" userId="b790f688-0c99-421d-ad08-5e0c6e6e58c5" providerId="ADAL" clId="{B8BEE504-0BE9-43D9-8D64-4FC112BD45EB}" dt="2021-03-01T22:20:53.119" v="1112"/>
        <pc:sldMkLst>
          <pc:docMk/>
          <pc:sldMk cId="2079877695" sldId="8229"/>
        </pc:sldMkLst>
        <pc:spChg chg="add del mod">
          <ac:chgData name="HilarioC" userId="b790f688-0c99-421d-ad08-5e0c6e6e58c5" providerId="ADAL" clId="{B8BEE504-0BE9-43D9-8D64-4FC112BD45EB}" dt="2021-03-01T22:20:24.249" v="1085" actId="478"/>
          <ac:spMkLst>
            <pc:docMk/>
            <pc:sldMk cId="2079877695" sldId="8229"/>
            <ac:spMk id="6" creationId="{F115695F-C180-4FF4-AA43-0BBADB0010C5}"/>
          </ac:spMkLst>
        </pc:spChg>
        <pc:spChg chg="mod ord">
          <ac:chgData name="HilarioC" userId="b790f688-0c99-421d-ad08-5e0c6e6e58c5" providerId="ADAL" clId="{B8BEE504-0BE9-43D9-8D64-4FC112BD45EB}" dt="2021-03-01T22:20:50.940" v="1111" actId="166"/>
          <ac:spMkLst>
            <pc:docMk/>
            <pc:sldMk cId="2079877695" sldId="8229"/>
            <ac:spMk id="7" creationId="{2EDEF25C-6C8C-414C-8D1D-A140957C88AD}"/>
          </ac:spMkLst>
        </pc:spChg>
        <pc:spChg chg="add mod">
          <ac:chgData name="HilarioC" userId="b790f688-0c99-421d-ad08-5e0c6e6e58c5" providerId="ADAL" clId="{B8BEE504-0BE9-43D9-8D64-4FC112BD45EB}" dt="2021-03-01T19:39:31.470" v="941" actId="14100"/>
          <ac:spMkLst>
            <pc:docMk/>
            <pc:sldMk cId="2079877695" sldId="8229"/>
            <ac:spMk id="9" creationId="{92702995-76C4-4B36-881F-D57F08E5CA45}"/>
          </ac:spMkLst>
        </pc:spChg>
        <pc:spChg chg="add mod">
          <ac:chgData name="HilarioC" userId="b790f688-0c99-421d-ad08-5e0c6e6e58c5" providerId="ADAL" clId="{B8BEE504-0BE9-43D9-8D64-4FC112BD45EB}" dt="2021-03-01T19:39:37.502" v="942" actId="255"/>
          <ac:spMkLst>
            <pc:docMk/>
            <pc:sldMk cId="2079877695" sldId="8229"/>
            <ac:spMk id="10" creationId="{3E0D91AE-5961-4F29-AE38-797885E52D74}"/>
          </ac:spMkLst>
        </pc:spChg>
        <pc:spChg chg="add del mod">
          <ac:chgData name="HilarioC" userId="b790f688-0c99-421d-ad08-5e0c6e6e58c5" providerId="ADAL" clId="{B8BEE504-0BE9-43D9-8D64-4FC112BD45EB}" dt="2021-03-01T22:20:16.339" v="1084"/>
          <ac:spMkLst>
            <pc:docMk/>
            <pc:sldMk cId="2079877695" sldId="8229"/>
            <ac:spMk id="11" creationId="{513D16D1-1D6E-4EE5-9A13-144045845898}"/>
          </ac:spMkLst>
        </pc:spChg>
        <pc:spChg chg="add del mod">
          <ac:chgData name="HilarioC" userId="b790f688-0c99-421d-ad08-5e0c6e6e58c5" providerId="ADAL" clId="{B8BEE504-0BE9-43D9-8D64-4FC112BD45EB}" dt="2021-03-01T22:20:16.339" v="1084"/>
          <ac:spMkLst>
            <pc:docMk/>
            <pc:sldMk cId="2079877695" sldId="8229"/>
            <ac:spMk id="12" creationId="{05DE4E2B-AD1B-4B06-A3FA-D39DBAE2D74A}"/>
          </ac:spMkLst>
        </pc:spChg>
        <pc:spChg chg="add mod">
          <ac:chgData name="HilarioC" userId="b790f688-0c99-421d-ad08-5e0c6e6e58c5" providerId="ADAL" clId="{B8BEE504-0BE9-43D9-8D64-4FC112BD45EB}" dt="2021-03-01T22:20:37.942" v="1088" actId="1035"/>
          <ac:spMkLst>
            <pc:docMk/>
            <pc:sldMk cId="2079877695" sldId="8229"/>
            <ac:spMk id="13" creationId="{878FC21A-B1B8-4367-A8BB-0F92C1D315A6}"/>
          </ac:spMkLst>
        </pc:spChg>
      </pc:sldChg>
      <pc:sldChg chg="addSp delSp modSp add mod delAnim modAnim">
        <pc:chgData name="HilarioC" userId="b790f688-0c99-421d-ad08-5e0c6e6e58c5" providerId="ADAL" clId="{B8BEE504-0BE9-43D9-8D64-4FC112BD45EB}" dt="2021-03-01T03:00:18.510" v="528"/>
        <pc:sldMkLst>
          <pc:docMk/>
          <pc:sldMk cId="2716242751" sldId="8230"/>
        </pc:sldMkLst>
        <pc:spChg chg="del">
          <ac:chgData name="HilarioC" userId="b790f688-0c99-421d-ad08-5e0c6e6e58c5" providerId="ADAL" clId="{B8BEE504-0BE9-43D9-8D64-4FC112BD45EB}" dt="2021-03-01T02:28:50.427" v="194" actId="478"/>
          <ac:spMkLst>
            <pc:docMk/>
            <pc:sldMk cId="2716242751" sldId="8230"/>
            <ac:spMk id="6" creationId="{F115695F-C180-4FF4-AA43-0BBADB0010C5}"/>
          </ac:spMkLst>
        </pc:spChg>
        <pc:spChg chg="del">
          <ac:chgData name="HilarioC" userId="b790f688-0c99-421d-ad08-5e0c6e6e58c5" providerId="ADAL" clId="{B8BEE504-0BE9-43D9-8D64-4FC112BD45EB}" dt="2021-03-01T02:28:50.427" v="194" actId="478"/>
          <ac:spMkLst>
            <pc:docMk/>
            <pc:sldMk cId="2716242751" sldId="8230"/>
            <ac:spMk id="7" creationId="{2EDEF25C-6C8C-414C-8D1D-A140957C88AD}"/>
          </ac:spMkLst>
        </pc:spChg>
        <pc:spChg chg="del mod">
          <ac:chgData name="HilarioC" userId="b790f688-0c99-421d-ad08-5e0c6e6e58c5" providerId="ADAL" clId="{B8BEE504-0BE9-43D9-8D64-4FC112BD45EB}" dt="2021-03-01T02:59:23.211" v="524" actId="478"/>
          <ac:spMkLst>
            <pc:docMk/>
            <pc:sldMk cId="2716242751" sldId="8230"/>
            <ac:spMk id="9" creationId="{92702995-76C4-4B36-881F-D57F08E5CA45}"/>
          </ac:spMkLst>
        </pc:spChg>
        <pc:spChg chg="mod">
          <ac:chgData name="HilarioC" userId="b790f688-0c99-421d-ad08-5e0c6e6e58c5" providerId="ADAL" clId="{B8BEE504-0BE9-43D9-8D64-4FC112BD45EB}" dt="2021-03-01T02:57:25.147" v="492" actId="20577"/>
          <ac:spMkLst>
            <pc:docMk/>
            <pc:sldMk cId="2716242751" sldId="8230"/>
            <ac:spMk id="10" creationId="{3E0D91AE-5961-4F29-AE38-797885E52D74}"/>
          </ac:spMkLst>
        </pc:spChg>
        <pc:spChg chg="add mod ord">
          <ac:chgData name="HilarioC" userId="b790f688-0c99-421d-ad08-5e0c6e6e58c5" providerId="ADAL" clId="{B8BEE504-0BE9-43D9-8D64-4FC112BD45EB}" dt="2021-03-01T02:59:30.724" v="526" actId="171"/>
          <ac:spMkLst>
            <pc:docMk/>
            <pc:sldMk cId="2716242751" sldId="8230"/>
            <ac:spMk id="11" creationId="{D0DD3472-15FD-4F71-B88B-AD786998EE55}"/>
          </ac:spMkLst>
        </pc:spChg>
        <pc:spChg chg="mod">
          <ac:chgData name="HilarioC" userId="b790f688-0c99-421d-ad08-5e0c6e6e58c5" providerId="ADAL" clId="{B8BEE504-0BE9-43D9-8D64-4FC112BD45EB}" dt="2021-03-01T02:28:04.096" v="193" actId="207"/>
          <ac:spMkLst>
            <pc:docMk/>
            <pc:sldMk cId="2716242751" sldId="8230"/>
            <ac:spMk id="19458" creationId="{00000000-0000-0000-0000-000000000000}"/>
          </ac:spMkLst>
        </pc:spChg>
      </pc:sldChg>
      <pc:sldChg chg="add del">
        <pc:chgData name="HilarioC" userId="b790f688-0c99-421d-ad08-5e0c6e6e58c5" providerId="ADAL" clId="{B8BEE504-0BE9-43D9-8D64-4FC112BD45EB}" dt="2021-03-01T02:30:08.915" v="239" actId="2890"/>
        <pc:sldMkLst>
          <pc:docMk/>
          <pc:sldMk cId="1966343459" sldId="8231"/>
        </pc:sldMkLst>
      </pc:sldChg>
      <pc:sldChg chg="addSp delSp modSp add del mod delAnim">
        <pc:chgData name="HilarioC" userId="b790f688-0c99-421d-ad08-5e0c6e6e58c5" providerId="ADAL" clId="{B8BEE504-0BE9-43D9-8D64-4FC112BD45EB}" dt="2021-03-01T02:48:45.933" v="407" actId="47"/>
        <pc:sldMkLst>
          <pc:docMk/>
          <pc:sldMk cId="3370841529" sldId="8231"/>
        </pc:sldMkLst>
        <pc:spChg chg="add mod">
          <ac:chgData name="HilarioC" userId="b790f688-0c99-421d-ad08-5e0c6e6e58c5" providerId="ADAL" clId="{B8BEE504-0BE9-43D9-8D64-4FC112BD45EB}" dt="2021-03-01T02:48:25.836" v="404" actId="20577"/>
          <ac:spMkLst>
            <pc:docMk/>
            <pc:sldMk cId="3370841529" sldId="8231"/>
            <ac:spMk id="4" creationId="{CEEA23DA-1F49-431F-8BFA-C4C883F07BDF}"/>
          </ac:spMkLst>
        </pc:spChg>
        <pc:spChg chg="del">
          <ac:chgData name="HilarioC" userId="b790f688-0c99-421d-ad08-5e0c6e6e58c5" providerId="ADAL" clId="{B8BEE504-0BE9-43D9-8D64-4FC112BD45EB}" dt="2021-03-01T02:30:29.935" v="242" actId="478"/>
          <ac:spMkLst>
            <pc:docMk/>
            <pc:sldMk cId="3370841529" sldId="8231"/>
            <ac:spMk id="8" creationId="{00000000-0000-0000-0000-000000000000}"/>
          </ac:spMkLst>
        </pc:spChg>
        <pc:spChg chg="del">
          <ac:chgData name="HilarioC" userId="b790f688-0c99-421d-ad08-5e0c6e6e58c5" providerId="ADAL" clId="{B8BEE504-0BE9-43D9-8D64-4FC112BD45EB}" dt="2021-03-01T02:30:29.935" v="242" actId="478"/>
          <ac:spMkLst>
            <pc:docMk/>
            <pc:sldMk cId="3370841529" sldId="8231"/>
            <ac:spMk id="9" creationId="{92702995-76C4-4B36-881F-D57F08E5CA45}"/>
          </ac:spMkLst>
        </pc:spChg>
        <pc:spChg chg="del">
          <ac:chgData name="HilarioC" userId="b790f688-0c99-421d-ad08-5e0c6e6e58c5" providerId="ADAL" clId="{B8BEE504-0BE9-43D9-8D64-4FC112BD45EB}" dt="2021-03-01T02:30:29.935" v="242" actId="478"/>
          <ac:spMkLst>
            <pc:docMk/>
            <pc:sldMk cId="3370841529" sldId="8231"/>
            <ac:spMk id="10" creationId="{3E0D91AE-5961-4F29-AE38-797885E52D74}"/>
          </ac:spMkLst>
        </pc:spChg>
        <pc:spChg chg="add del mod">
          <ac:chgData name="HilarioC" userId="b790f688-0c99-421d-ad08-5e0c6e6e58c5" providerId="ADAL" clId="{B8BEE504-0BE9-43D9-8D64-4FC112BD45EB}" dt="2021-03-01T02:45:24.963" v="351" actId="478"/>
          <ac:spMkLst>
            <pc:docMk/>
            <pc:sldMk cId="3370841529" sldId="8231"/>
            <ac:spMk id="12" creationId="{5EA25329-86B5-437D-9ED7-10CF621E3E12}"/>
          </ac:spMkLst>
        </pc:spChg>
        <pc:spChg chg="add del mod">
          <ac:chgData name="HilarioC" userId="b790f688-0c99-421d-ad08-5e0c6e6e58c5" providerId="ADAL" clId="{B8BEE504-0BE9-43D9-8D64-4FC112BD45EB}" dt="2021-03-01T02:46:31.876" v="367" actId="478"/>
          <ac:spMkLst>
            <pc:docMk/>
            <pc:sldMk cId="3370841529" sldId="8231"/>
            <ac:spMk id="14" creationId="{29A9A402-479E-454C-B4D5-555BB38252C9}"/>
          </ac:spMkLst>
        </pc:spChg>
        <pc:spChg chg="del">
          <ac:chgData name="HilarioC" userId="b790f688-0c99-421d-ad08-5e0c6e6e58c5" providerId="ADAL" clId="{B8BEE504-0BE9-43D9-8D64-4FC112BD45EB}" dt="2021-03-01T02:30:29.935" v="242" actId="478"/>
          <ac:spMkLst>
            <pc:docMk/>
            <pc:sldMk cId="3370841529" sldId="8231"/>
            <ac:spMk id="19458" creationId="{00000000-0000-0000-0000-000000000000}"/>
          </ac:spMkLst>
        </pc:spChg>
        <pc:picChg chg="add mod">
          <ac:chgData name="HilarioC" userId="b790f688-0c99-421d-ad08-5e0c6e6e58c5" providerId="ADAL" clId="{B8BEE504-0BE9-43D9-8D64-4FC112BD45EB}" dt="2021-03-01T02:36:48.791" v="321" actId="1076"/>
          <ac:picMkLst>
            <pc:docMk/>
            <pc:sldMk cId="3370841529" sldId="8231"/>
            <ac:picMk id="3" creationId="{3166CC61-4D4D-41A8-9968-41119580FDF6}"/>
          </ac:picMkLst>
        </pc:picChg>
        <pc:picChg chg="add del mod">
          <ac:chgData name="HilarioC" userId="b790f688-0c99-421d-ad08-5e0c6e6e58c5" providerId="ADAL" clId="{B8BEE504-0BE9-43D9-8D64-4FC112BD45EB}" dt="2021-03-01T02:34:52.609" v="298"/>
          <ac:picMkLst>
            <pc:docMk/>
            <pc:sldMk cId="3370841529" sldId="8231"/>
            <ac:picMk id="6" creationId="{CA0C5D26-D44C-44C8-8479-844AA23DB7EF}"/>
          </ac:picMkLst>
        </pc:picChg>
        <pc:picChg chg="add mod">
          <ac:chgData name="HilarioC" userId="b790f688-0c99-421d-ad08-5e0c6e6e58c5" providerId="ADAL" clId="{B8BEE504-0BE9-43D9-8D64-4FC112BD45EB}" dt="2021-03-01T02:45:53.905" v="355" actId="1076"/>
          <ac:picMkLst>
            <pc:docMk/>
            <pc:sldMk cId="3370841529" sldId="8231"/>
            <ac:picMk id="11" creationId="{612A18D8-887A-46B5-A296-2EEF9CBE4697}"/>
          </ac:picMkLst>
        </pc:picChg>
      </pc:sldChg>
      <pc:sldChg chg="addSp delSp modSp add mod modAnim">
        <pc:chgData name="HilarioC" userId="b790f688-0c99-421d-ad08-5e0c6e6e58c5" providerId="ADAL" clId="{B8BEE504-0BE9-43D9-8D64-4FC112BD45EB}" dt="2021-03-01T19:41:16.308" v="966"/>
        <pc:sldMkLst>
          <pc:docMk/>
          <pc:sldMk cId="2307593007" sldId="8232"/>
        </pc:sldMkLst>
        <pc:spChg chg="add del mod">
          <ac:chgData name="HilarioC" userId="b790f688-0c99-421d-ad08-5e0c6e6e58c5" providerId="ADAL" clId="{B8BEE504-0BE9-43D9-8D64-4FC112BD45EB}" dt="2021-03-01T02:48:55.908" v="410" actId="478"/>
          <ac:spMkLst>
            <pc:docMk/>
            <pc:sldMk cId="2307593007" sldId="8232"/>
            <ac:spMk id="2" creationId="{5B091710-D09B-4296-8E9B-3680404ECF04}"/>
          </ac:spMkLst>
        </pc:spChg>
        <pc:spChg chg="mod">
          <ac:chgData name="HilarioC" userId="b790f688-0c99-421d-ad08-5e0c6e6e58c5" providerId="ADAL" clId="{B8BEE504-0BE9-43D9-8D64-4FC112BD45EB}" dt="2021-03-01T04:14:20.373" v="804" actId="313"/>
          <ac:spMkLst>
            <pc:docMk/>
            <pc:sldMk cId="2307593007" sldId="8232"/>
            <ac:spMk id="4" creationId="{CEEA23DA-1F49-431F-8BFA-C4C883F07BDF}"/>
          </ac:spMkLst>
        </pc:spChg>
      </pc:sldChg>
      <pc:sldChg chg="modSp add mod">
        <pc:chgData name="HilarioC" userId="b790f688-0c99-421d-ad08-5e0c6e6e58c5" providerId="ADAL" clId="{B8BEE504-0BE9-43D9-8D64-4FC112BD45EB}" dt="2021-03-01T04:14:37.232" v="807"/>
        <pc:sldMkLst>
          <pc:docMk/>
          <pc:sldMk cId="3872173540" sldId="8233"/>
        </pc:sldMkLst>
        <pc:spChg chg="mod">
          <ac:chgData name="HilarioC" userId="b790f688-0c99-421d-ad08-5e0c6e6e58c5" providerId="ADAL" clId="{B8BEE504-0BE9-43D9-8D64-4FC112BD45EB}" dt="2021-03-01T04:14:35.788" v="806" actId="21"/>
          <ac:spMkLst>
            <pc:docMk/>
            <pc:sldMk cId="3872173540" sldId="8233"/>
            <ac:spMk id="2" creationId="{5B091710-D09B-4296-8E9B-3680404ECF04}"/>
          </ac:spMkLst>
        </pc:spChg>
        <pc:spChg chg="mod">
          <ac:chgData name="HilarioC" userId="b790f688-0c99-421d-ad08-5e0c6e6e58c5" providerId="ADAL" clId="{B8BEE504-0BE9-43D9-8D64-4FC112BD45EB}" dt="2021-03-01T04:14:37.232" v="807"/>
          <ac:spMkLst>
            <pc:docMk/>
            <pc:sldMk cId="3872173540" sldId="8233"/>
            <ac:spMk id="4" creationId="{CEEA23DA-1F49-431F-8BFA-C4C883F07BDF}"/>
          </ac:spMkLst>
        </pc:spChg>
      </pc:sldChg>
      <pc:sldChg chg="modSp add mod">
        <pc:chgData name="HilarioC" userId="b790f688-0c99-421d-ad08-5e0c6e6e58c5" providerId="ADAL" clId="{B8BEE504-0BE9-43D9-8D64-4FC112BD45EB}" dt="2021-03-01T03:00:50.256" v="533" actId="1035"/>
        <pc:sldMkLst>
          <pc:docMk/>
          <pc:sldMk cId="994636430" sldId="8234"/>
        </pc:sldMkLst>
        <pc:spChg chg="mod">
          <ac:chgData name="HilarioC" userId="b790f688-0c99-421d-ad08-5e0c6e6e58c5" providerId="ADAL" clId="{B8BEE504-0BE9-43D9-8D64-4FC112BD45EB}" dt="2021-03-01T03:00:50.256" v="533" actId="1035"/>
          <ac:spMkLst>
            <pc:docMk/>
            <pc:sldMk cId="994636430" sldId="8234"/>
            <ac:spMk id="2" creationId="{5B091710-D09B-4296-8E9B-3680404ECF04}"/>
          </ac:spMkLst>
        </pc:spChg>
        <pc:spChg chg="mod">
          <ac:chgData name="HilarioC" userId="b790f688-0c99-421d-ad08-5e0c6e6e58c5" providerId="ADAL" clId="{B8BEE504-0BE9-43D9-8D64-4FC112BD45EB}" dt="2021-03-01T03:00:50.256" v="533" actId="1035"/>
          <ac:spMkLst>
            <pc:docMk/>
            <pc:sldMk cId="994636430" sldId="8234"/>
            <ac:spMk id="4" creationId="{CEEA23DA-1F49-431F-8BFA-C4C883F07BDF}"/>
          </ac:spMkLst>
        </pc:spChg>
        <pc:picChg chg="mod">
          <ac:chgData name="HilarioC" userId="b790f688-0c99-421d-ad08-5e0c6e6e58c5" providerId="ADAL" clId="{B8BEE504-0BE9-43D9-8D64-4FC112BD45EB}" dt="2021-03-01T03:00:45.545" v="532" actId="1076"/>
          <ac:picMkLst>
            <pc:docMk/>
            <pc:sldMk cId="994636430" sldId="8234"/>
            <ac:picMk id="11" creationId="{612A18D8-887A-46B5-A296-2EEF9CBE4697}"/>
          </ac:picMkLst>
        </pc:picChg>
      </pc:sldChg>
      <pc:sldChg chg="delSp modSp add mod">
        <pc:chgData name="HilarioC" userId="b790f688-0c99-421d-ad08-5e0c6e6e58c5" providerId="ADAL" clId="{B8BEE504-0BE9-43D9-8D64-4FC112BD45EB}" dt="2021-03-01T03:00:57.826" v="534" actId="1035"/>
        <pc:sldMkLst>
          <pc:docMk/>
          <pc:sldMk cId="2438651950" sldId="8235"/>
        </pc:sldMkLst>
        <pc:spChg chg="del mod">
          <ac:chgData name="HilarioC" userId="b790f688-0c99-421d-ad08-5e0c6e6e58c5" providerId="ADAL" clId="{B8BEE504-0BE9-43D9-8D64-4FC112BD45EB}" dt="2021-03-01T02:51:31.940" v="451" actId="478"/>
          <ac:spMkLst>
            <pc:docMk/>
            <pc:sldMk cId="2438651950" sldId="8235"/>
            <ac:spMk id="2" creationId="{5B091710-D09B-4296-8E9B-3680404ECF04}"/>
          </ac:spMkLst>
        </pc:spChg>
        <pc:spChg chg="mod">
          <ac:chgData name="HilarioC" userId="b790f688-0c99-421d-ad08-5e0c6e6e58c5" providerId="ADAL" clId="{B8BEE504-0BE9-43D9-8D64-4FC112BD45EB}" dt="2021-03-01T03:00:57.826" v="534" actId="1035"/>
          <ac:spMkLst>
            <pc:docMk/>
            <pc:sldMk cId="2438651950" sldId="8235"/>
            <ac:spMk id="4" creationId="{CEEA23DA-1F49-431F-8BFA-C4C883F07BDF}"/>
          </ac:spMkLst>
        </pc:spChg>
      </pc:sldChg>
      <pc:sldChg chg="addSp delSp modSp add mod setBg modAnim">
        <pc:chgData name="HilarioC" userId="b790f688-0c99-421d-ad08-5e0c6e6e58c5" providerId="ADAL" clId="{B8BEE504-0BE9-43D9-8D64-4FC112BD45EB}" dt="2021-03-01T19:42:25.217" v="969"/>
        <pc:sldMkLst>
          <pc:docMk/>
          <pc:sldMk cId="1397100603" sldId="8236"/>
        </pc:sldMkLst>
        <pc:spChg chg="del">
          <ac:chgData name="HilarioC" userId="b790f688-0c99-421d-ad08-5e0c6e6e58c5" providerId="ADAL" clId="{B8BEE504-0BE9-43D9-8D64-4FC112BD45EB}" dt="2021-03-01T02:52:01.597" v="458" actId="478"/>
          <ac:spMkLst>
            <pc:docMk/>
            <pc:sldMk cId="1397100603" sldId="8236"/>
            <ac:spMk id="4" creationId="{CEEA23DA-1F49-431F-8BFA-C4C883F07BDF}"/>
          </ac:spMkLst>
        </pc:spChg>
        <pc:spChg chg="add del">
          <ac:chgData name="HilarioC" userId="b790f688-0c99-421d-ad08-5e0c6e6e58c5" providerId="ADAL" clId="{B8BEE504-0BE9-43D9-8D64-4FC112BD45EB}" dt="2021-03-01T02:52:36.891" v="469" actId="26606"/>
          <ac:spMkLst>
            <pc:docMk/>
            <pc:sldMk cId="1397100603" sldId="8236"/>
            <ac:spMk id="12" creationId="{0205D939-00C4-4F2E-9797-3170DD040D90}"/>
          </ac:spMkLst>
        </pc:spChg>
        <pc:spChg chg="add del">
          <ac:chgData name="HilarioC" userId="b790f688-0c99-421d-ad08-5e0c6e6e58c5" providerId="ADAL" clId="{B8BEE504-0BE9-43D9-8D64-4FC112BD45EB}" dt="2021-03-01T02:52:36.891" v="469" actId="26606"/>
          <ac:spMkLst>
            <pc:docMk/>
            <pc:sldMk cId="1397100603" sldId="8236"/>
            <ac:spMk id="14" creationId="{38EE4E44-1403-472B-8C01-D354CB8F5AE7}"/>
          </ac:spMkLst>
        </pc:spChg>
        <pc:spChg chg="add del">
          <ac:chgData name="HilarioC" userId="b790f688-0c99-421d-ad08-5e0c6e6e58c5" providerId="ADAL" clId="{B8BEE504-0BE9-43D9-8D64-4FC112BD45EB}" dt="2021-03-01T02:52:36.891" v="469" actId="26606"/>
          <ac:spMkLst>
            <pc:docMk/>
            <pc:sldMk cId="1397100603" sldId="8236"/>
            <ac:spMk id="16" creationId="{583CCE40-4C5F-42D3-86D9-7892AD1E98E3}"/>
          </ac:spMkLst>
        </pc:spChg>
        <pc:spChg chg="add del">
          <ac:chgData name="HilarioC" userId="b790f688-0c99-421d-ad08-5e0c6e6e58c5" providerId="ADAL" clId="{B8BEE504-0BE9-43D9-8D64-4FC112BD45EB}" dt="2021-03-01T02:52:40.347" v="471" actId="26606"/>
          <ac:spMkLst>
            <pc:docMk/>
            <pc:sldMk cId="1397100603" sldId="8236"/>
            <ac:spMk id="18" creationId="{D99D2C73-08B0-4F6B-A8E9-4651E6BDBE48}"/>
          </ac:spMkLst>
        </pc:spChg>
        <pc:spChg chg="add del">
          <ac:chgData name="HilarioC" userId="b790f688-0c99-421d-ad08-5e0c6e6e58c5" providerId="ADAL" clId="{B8BEE504-0BE9-43D9-8D64-4FC112BD45EB}" dt="2021-03-01T02:52:40.347" v="471" actId="26606"/>
          <ac:spMkLst>
            <pc:docMk/>
            <pc:sldMk cId="1397100603" sldId="8236"/>
            <ac:spMk id="19" creationId="{968DB88C-7EF2-487C-85D1-848F61F13E3F}"/>
          </ac:spMkLst>
        </pc:spChg>
        <pc:spChg chg="add del">
          <ac:chgData name="HilarioC" userId="b790f688-0c99-421d-ad08-5e0c6e6e58c5" providerId="ADAL" clId="{B8BEE504-0BE9-43D9-8D64-4FC112BD45EB}" dt="2021-03-01T02:52:56.318" v="476" actId="26606"/>
          <ac:spMkLst>
            <pc:docMk/>
            <pc:sldMk cId="1397100603" sldId="8236"/>
            <ac:spMk id="21" creationId="{11BE3FA7-0D70-4431-814F-D8C40576EA93}"/>
          </ac:spMkLst>
        </pc:spChg>
        <pc:spChg chg="add del">
          <ac:chgData name="HilarioC" userId="b790f688-0c99-421d-ad08-5e0c6e6e58c5" providerId="ADAL" clId="{B8BEE504-0BE9-43D9-8D64-4FC112BD45EB}" dt="2021-03-01T02:52:56.313" v="475" actId="26606"/>
          <ac:spMkLst>
            <pc:docMk/>
            <pc:sldMk cId="1397100603" sldId="8236"/>
            <ac:spMk id="26" creationId="{BB7C0E06-6EE7-4DC1-8358-E6A2581DF358}"/>
          </ac:spMkLst>
        </pc:spChg>
        <pc:spChg chg="add">
          <ac:chgData name="HilarioC" userId="b790f688-0c99-421d-ad08-5e0c6e6e58c5" providerId="ADAL" clId="{B8BEE504-0BE9-43D9-8D64-4FC112BD45EB}" dt="2021-03-01T02:52:56.318" v="476" actId="26606"/>
          <ac:spMkLst>
            <pc:docMk/>
            <pc:sldMk cId="1397100603" sldId="8236"/>
            <ac:spMk id="28" creationId="{99D1FD2A-2BBA-4B7A-80E4-09314FE251FE}"/>
          </ac:spMkLst>
        </pc:spChg>
        <pc:picChg chg="del">
          <ac:chgData name="HilarioC" userId="b790f688-0c99-421d-ad08-5e0c6e6e58c5" providerId="ADAL" clId="{B8BEE504-0BE9-43D9-8D64-4FC112BD45EB}" dt="2021-03-01T02:52:01.597" v="458" actId="478"/>
          <ac:picMkLst>
            <pc:docMk/>
            <pc:sldMk cId="1397100603" sldId="8236"/>
            <ac:picMk id="3" creationId="{3166CC61-4D4D-41A8-9968-41119580FDF6}"/>
          </ac:picMkLst>
        </pc:picChg>
        <pc:picChg chg="add mod ord">
          <ac:chgData name="HilarioC" userId="b790f688-0c99-421d-ad08-5e0c6e6e58c5" providerId="ADAL" clId="{B8BEE504-0BE9-43D9-8D64-4FC112BD45EB}" dt="2021-03-01T02:52:56.318" v="476" actId="26606"/>
          <ac:picMkLst>
            <pc:docMk/>
            <pc:sldMk cId="1397100603" sldId="8236"/>
            <ac:picMk id="5" creationId="{1A653042-B135-49F7-B470-236101DE7BF0}"/>
          </ac:picMkLst>
        </pc:picChg>
        <pc:picChg chg="add mod">
          <ac:chgData name="HilarioC" userId="b790f688-0c99-421d-ad08-5e0c6e6e58c5" providerId="ADAL" clId="{B8BEE504-0BE9-43D9-8D64-4FC112BD45EB}" dt="2021-03-01T02:52:56.318" v="476" actId="26606"/>
          <ac:picMkLst>
            <pc:docMk/>
            <pc:sldMk cId="1397100603" sldId="8236"/>
            <ac:picMk id="7" creationId="{5945394B-A1E1-4B1B-AFD7-ECFAD28D8243}"/>
          </ac:picMkLst>
        </pc:picChg>
        <pc:picChg chg="del">
          <ac:chgData name="HilarioC" userId="b790f688-0c99-421d-ad08-5e0c6e6e58c5" providerId="ADAL" clId="{B8BEE504-0BE9-43D9-8D64-4FC112BD45EB}" dt="2021-03-01T02:52:01.597" v="458" actId="478"/>
          <ac:picMkLst>
            <pc:docMk/>
            <pc:sldMk cId="1397100603" sldId="8236"/>
            <ac:picMk id="11" creationId="{612A18D8-887A-46B5-A296-2EEF9CBE4697}"/>
          </ac:picMkLst>
        </pc:picChg>
      </pc:sldChg>
      <pc:sldChg chg="addSp delSp modSp add mod ord delAnim modAnim">
        <pc:chgData name="HilarioC" userId="b790f688-0c99-421d-ad08-5e0c6e6e58c5" providerId="ADAL" clId="{B8BEE504-0BE9-43D9-8D64-4FC112BD45EB}" dt="2021-03-01T19:42:57.152" v="971"/>
        <pc:sldMkLst>
          <pc:docMk/>
          <pc:sldMk cId="2896353259" sldId="8237"/>
        </pc:sldMkLst>
        <pc:spChg chg="add mod ord">
          <ac:chgData name="HilarioC" userId="b790f688-0c99-421d-ad08-5e0c6e6e58c5" providerId="ADAL" clId="{B8BEE504-0BE9-43D9-8D64-4FC112BD45EB}" dt="2021-03-01T02:59:17.480" v="523" actId="171"/>
          <ac:spMkLst>
            <pc:docMk/>
            <pc:sldMk cId="2896353259" sldId="8237"/>
            <ac:spMk id="6" creationId="{790C0826-22BF-426F-AF0F-B0798D8D6735}"/>
          </ac:spMkLst>
        </pc:spChg>
        <pc:spChg chg="del">
          <ac:chgData name="HilarioC" userId="b790f688-0c99-421d-ad08-5e0c6e6e58c5" providerId="ADAL" clId="{B8BEE504-0BE9-43D9-8D64-4FC112BD45EB}" dt="2021-03-01T02:59:09.690" v="521" actId="478"/>
          <ac:spMkLst>
            <pc:docMk/>
            <pc:sldMk cId="2896353259" sldId="8237"/>
            <ac:spMk id="9" creationId="{92702995-76C4-4B36-881F-D57F08E5CA45}"/>
          </ac:spMkLst>
        </pc:spChg>
      </pc:sldChg>
      <pc:sldChg chg="modSp add mod modAnim">
        <pc:chgData name="HilarioC" userId="b790f688-0c99-421d-ad08-5e0c6e6e58c5" providerId="ADAL" clId="{B8BEE504-0BE9-43D9-8D64-4FC112BD45EB}" dt="2021-03-01T19:43:01.599" v="972"/>
        <pc:sldMkLst>
          <pc:docMk/>
          <pc:sldMk cId="3577399942" sldId="8238"/>
        </pc:sldMkLst>
        <pc:spChg chg="mod">
          <ac:chgData name="HilarioC" userId="b790f688-0c99-421d-ad08-5e0c6e6e58c5" providerId="ADAL" clId="{B8BEE504-0BE9-43D9-8D64-4FC112BD45EB}" dt="2021-03-01T02:59:04.709" v="520" actId="14100"/>
          <ac:spMkLst>
            <pc:docMk/>
            <pc:sldMk cId="3577399942" sldId="8238"/>
            <ac:spMk id="9" creationId="{92702995-76C4-4B36-881F-D57F08E5CA45}"/>
          </ac:spMkLst>
        </pc:spChg>
        <pc:spChg chg="mod">
          <ac:chgData name="HilarioC" userId="b790f688-0c99-421d-ad08-5e0c6e6e58c5" providerId="ADAL" clId="{B8BEE504-0BE9-43D9-8D64-4FC112BD45EB}" dt="2021-03-01T02:58:57.905" v="519" actId="20577"/>
          <ac:spMkLst>
            <pc:docMk/>
            <pc:sldMk cId="3577399942" sldId="8238"/>
            <ac:spMk id="10" creationId="{3E0D91AE-5961-4F29-AE38-797885E52D74}"/>
          </ac:spMkLst>
        </pc:spChg>
      </pc:sldChg>
      <pc:sldChg chg="delSp modSp add mod delAnim modAnim">
        <pc:chgData name="HilarioC" userId="b790f688-0c99-421d-ad08-5e0c6e6e58c5" providerId="ADAL" clId="{B8BEE504-0BE9-43D9-8D64-4FC112BD45EB}" dt="2021-03-01T03:03:15.039" v="551"/>
        <pc:sldMkLst>
          <pc:docMk/>
          <pc:sldMk cId="4021389006" sldId="8239"/>
        </pc:sldMkLst>
        <pc:spChg chg="del">
          <ac:chgData name="HilarioC" userId="b790f688-0c99-421d-ad08-5e0c6e6e58c5" providerId="ADAL" clId="{B8BEE504-0BE9-43D9-8D64-4FC112BD45EB}" dt="2021-03-01T03:02:22.162" v="536" actId="478"/>
          <ac:spMkLst>
            <pc:docMk/>
            <pc:sldMk cId="4021389006" sldId="8239"/>
            <ac:spMk id="9" creationId="{92702995-76C4-4B36-881F-D57F08E5CA45}"/>
          </ac:spMkLst>
        </pc:spChg>
        <pc:spChg chg="del">
          <ac:chgData name="HilarioC" userId="b790f688-0c99-421d-ad08-5e0c6e6e58c5" providerId="ADAL" clId="{B8BEE504-0BE9-43D9-8D64-4FC112BD45EB}" dt="2021-03-01T03:02:22.162" v="536" actId="478"/>
          <ac:spMkLst>
            <pc:docMk/>
            <pc:sldMk cId="4021389006" sldId="8239"/>
            <ac:spMk id="10" creationId="{3E0D91AE-5961-4F29-AE38-797885E52D74}"/>
          </ac:spMkLst>
        </pc:spChg>
        <pc:spChg chg="mod">
          <ac:chgData name="HilarioC" userId="b790f688-0c99-421d-ad08-5e0c6e6e58c5" providerId="ADAL" clId="{B8BEE504-0BE9-43D9-8D64-4FC112BD45EB}" dt="2021-03-01T03:02:57.650" v="546" actId="207"/>
          <ac:spMkLst>
            <pc:docMk/>
            <pc:sldMk cId="4021389006" sldId="8239"/>
            <ac:spMk id="19458" creationId="{00000000-0000-0000-0000-000000000000}"/>
          </ac:spMkLst>
        </pc:spChg>
      </pc:sldChg>
      <pc:sldChg chg="addSp modSp add mod modAnim">
        <pc:chgData name="HilarioC" userId="b790f688-0c99-421d-ad08-5e0c6e6e58c5" providerId="ADAL" clId="{B8BEE504-0BE9-43D9-8D64-4FC112BD45EB}" dt="2021-03-01T03:36:41.806" v="657" actId="14100"/>
        <pc:sldMkLst>
          <pc:docMk/>
          <pc:sldMk cId="773342197" sldId="8240"/>
        </pc:sldMkLst>
        <pc:spChg chg="add mod">
          <ac:chgData name="HilarioC" userId="b790f688-0c99-421d-ad08-5e0c6e6e58c5" providerId="ADAL" clId="{B8BEE504-0BE9-43D9-8D64-4FC112BD45EB}" dt="2021-03-01T03:36:41.806" v="657" actId="14100"/>
          <ac:spMkLst>
            <pc:docMk/>
            <pc:sldMk cId="773342197" sldId="8240"/>
            <ac:spMk id="4" creationId="{3008E1D7-F8DC-4062-B276-FC66E8EF1BE1}"/>
          </ac:spMkLst>
        </pc:spChg>
        <pc:spChg chg="add mod">
          <ac:chgData name="HilarioC" userId="b790f688-0c99-421d-ad08-5e0c6e6e58c5" providerId="ADAL" clId="{B8BEE504-0BE9-43D9-8D64-4FC112BD45EB}" dt="2021-03-01T03:36:34.490" v="655" actId="20577"/>
          <ac:spMkLst>
            <pc:docMk/>
            <pc:sldMk cId="773342197" sldId="8240"/>
            <ac:spMk id="5" creationId="{F4FBD062-F4FD-4158-A2D8-F03A72CE926E}"/>
          </ac:spMkLst>
        </pc:spChg>
        <pc:spChg chg="mod">
          <ac:chgData name="HilarioC" userId="b790f688-0c99-421d-ad08-5e0c6e6e58c5" providerId="ADAL" clId="{B8BEE504-0BE9-43D9-8D64-4FC112BD45EB}" dt="2021-03-01T03:36:04.970" v="640" actId="20577"/>
          <ac:spMkLst>
            <pc:docMk/>
            <pc:sldMk cId="773342197" sldId="8240"/>
            <ac:spMk id="19458" creationId="{00000000-0000-0000-0000-000000000000}"/>
          </ac:spMkLst>
        </pc:spChg>
      </pc:sldChg>
      <pc:sldChg chg="addSp modSp add mod modAnim">
        <pc:chgData name="HilarioC" userId="b790f688-0c99-421d-ad08-5e0c6e6e58c5" providerId="ADAL" clId="{B8BEE504-0BE9-43D9-8D64-4FC112BD45EB}" dt="2021-03-01T03:05:20.225" v="597" actId="1036"/>
        <pc:sldMkLst>
          <pc:docMk/>
          <pc:sldMk cId="2007557086" sldId="8241"/>
        </pc:sldMkLst>
        <pc:spChg chg="add mod">
          <ac:chgData name="HilarioC" userId="b790f688-0c99-421d-ad08-5e0c6e6e58c5" providerId="ADAL" clId="{B8BEE504-0BE9-43D9-8D64-4FC112BD45EB}" dt="2021-03-01T03:05:12.021" v="594" actId="14100"/>
          <ac:spMkLst>
            <pc:docMk/>
            <pc:sldMk cId="2007557086" sldId="8241"/>
            <ac:spMk id="4" creationId="{28FB2711-2691-4F1E-922A-B147A3B7CD49}"/>
          </ac:spMkLst>
        </pc:spChg>
        <pc:spChg chg="add mod">
          <ac:chgData name="HilarioC" userId="b790f688-0c99-421d-ad08-5e0c6e6e58c5" providerId="ADAL" clId="{B8BEE504-0BE9-43D9-8D64-4FC112BD45EB}" dt="2021-03-01T03:05:20.225" v="597" actId="1036"/>
          <ac:spMkLst>
            <pc:docMk/>
            <pc:sldMk cId="2007557086" sldId="8241"/>
            <ac:spMk id="5" creationId="{765A620C-0646-4428-B110-E52532C7FBF9}"/>
          </ac:spMkLst>
        </pc:spChg>
        <pc:spChg chg="mod">
          <ac:chgData name="HilarioC" userId="b790f688-0c99-421d-ad08-5e0c6e6e58c5" providerId="ADAL" clId="{B8BEE504-0BE9-43D9-8D64-4FC112BD45EB}" dt="2021-03-01T03:04:30.268" v="562" actId="207"/>
          <ac:spMkLst>
            <pc:docMk/>
            <pc:sldMk cId="2007557086" sldId="8241"/>
            <ac:spMk id="19458" creationId="{00000000-0000-0000-0000-000000000000}"/>
          </ac:spMkLst>
        </pc:spChg>
      </pc:sldChg>
      <pc:sldChg chg="addSp delSp modSp add mod delAnim modAnim">
        <pc:chgData name="HilarioC" userId="b790f688-0c99-421d-ad08-5e0c6e6e58c5" providerId="ADAL" clId="{B8BEE504-0BE9-43D9-8D64-4FC112BD45EB}" dt="2021-03-01T20:29:24.315" v="1028" actId="14100"/>
        <pc:sldMkLst>
          <pc:docMk/>
          <pc:sldMk cId="1905462371" sldId="8242"/>
        </pc:sldMkLst>
        <pc:spChg chg="del">
          <ac:chgData name="HilarioC" userId="b790f688-0c99-421d-ad08-5e0c6e6e58c5" providerId="ADAL" clId="{B8BEE504-0BE9-43D9-8D64-4FC112BD45EB}" dt="2021-03-01T03:05:36.158" v="599" actId="478"/>
          <ac:spMkLst>
            <pc:docMk/>
            <pc:sldMk cId="1905462371" sldId="8242"/>
            <ac:spMk id="4" creationId="{28FB2711-2691-4F1E-922A-B147A3B7CD49}"/>
          </ac:spMkLst>
        </pc:spChg>
        <pc:spChg chg="del">
          <ac:chgData name="HilarioC" userId="b790f688-0c99-421d-ad08-5e0c6e6e58c5" providerId="ADAL" clId="{B8BEE504-0BE9-43D9-8D64-4FC112BD45EB}" dt="2021-03-01T03:05:36.158" v="599" actId="478"/>
          <ac:spMkLst>
            <pc:docMk/>
            <pc:sldMk cId="1905462371" sldId="8242"/>
            <ac:spMk id="5" creationId="{765A620C-0646-4428-B110-E52532C7FBF9}"/>
          </ac:spMkLst>
        </pc:spChg>
        <pc:spChg chg="add mod">
          <ac:chgData name="HilarioC" userId="b790f688-0c99-421d-ad08-5e0c6e6e58c5" providerId="ADAL" clId="{B8BEE504-0BE9-43D9-8D64-4FC112BD45EB}" dt="2021-03-01T20:29:24.315" v="1028" actId="14100"/>
          <ac:spMkLst>
            <pc:docMk/>
            <pc:sldMk cId="1905462371" sldId="8242"/>
            <ac:spMk id="6" creationId="{1859CCB7-A704-4D50-8941-E17AC9A7A458}"/>
          </ac:spMkLst>
        </pc:spChg>
        <pc:spChg chg="add mod">
          <ac:chgData name="HilarioC" userId="b790f688-0c99-421d-ad08-5e0c6e6e58c5" providerId="ADAL" clId="{B8BEE504-0BE9-43D9-8D64-4FC112BD45EB}" dt="2021-03-01T20:29:19.132" v="1027" actId="255"/>
          <ac:spMkLst>
            <pc:docMk/>
            <pc:sldMk cId="1905462371" sldId="8242"/>
            <ac:spMk id="7" creationId="{4C828B49-1162-456B-9837-708B3A64F216}"/>
          </ac:spMkLst>
        </pc:spChg>
        <pc:spChg chg="add del mod">
          <ac:chgData name="HilarioC" userId="b790f688-0c99-421d-ad08-5e0c6e6e58c5" providerId="ADAL" clId="{B8BEE504-0BE9-43D9-8D64-4FC112BD45EB}" dt="2021-03-01T20:27:17.859" v="1007"/>
          <ac:spMkLst>
            <pc:docMk/>
            <pc:sldMk cId="1905462371" sldId="8242"/>
            <ac:spMk id="9" creationId="{FFAA611D-3445-4A06-86D7-A1D509A7C377}"/>
          </ac:spMkLst>
        </pc:spChg>
        <pc:spChg chg="add del mod">
          <ac:chgData name="HilarioC" userId="b790f688-0c99-421d-ad08-5e0c6e6e58c5" providerId="ADAL" clId="{B8BEE504-0BE9-43D9-8D64-4FC112BD45EB}" dt="2021-03-01T20:27:17.859" v="1007"/>
          <ac:spMkLst>
            <pc:docMk/>
            <pc:sldMk cId="1905462371" sldId="8242"/>
            <ac:spMk id="10" creationId="{EA5ACCC2-A24D-4461-9186-E238E058AF0B}"/>
          </ac:spMkLst>
        </pc:spChg>
        <pc:spChg chg="mod">
          <ac:chgData name="HilarioC" userId="b790f688-0c99-421d-ad08-5e0c6e6e58c5" providerId="ADAL" clId="{B8BEE504-0BE9-43D9-8D64-4FC112BD45EB}" dt="2021-03-01T03:05:52.233" v="601" actId="207"/>
          <ac:spMkLst>
            <pc:docMk/>
            <pc:sldMk cId="1905462371" sldId="8242"/>
            <ac:spMk id="19458" creationId="{00000000-0000-0000-0000-000000000000}"/>
          </ac:spMkLst>
        </pc:spChg>
      </pc:sldChg>
      <pc:sldChg chg="addSp modSp add mod modAnim">
        <pc:chgData name="HilarioC" userId="b790f688-0c99-421d-ad08-5e0c6e6e58c5" providerId="ADAL" clId="{B8BEE504-0BE9-43D9-8D64-4FC112BD45EB}" dt="2021-03-01T20:33:08.347" v="1064" actId="14100"/>
        <pc:sldMkLst>
          <pc:docMk/>
          <pc:sldMk cId="183322415" sldId="8243"/>
        </pc:sldMkLst>
        <pc:spChg chg="add mod">
          <ac:chgData name="HilarioC" userId="b790f688-0c99-421d-ad08-5e0c6e6e58c5" providerId="ADAL" clId="{B8BEE504-0BE9-43D9-8D64-4FC112BD45EB}" dt="2021-03-01T20:33:08.347" v="1064" actId="14100"/>
          <ac:spMkLst>
            <pc:docMk/>
            <pc:sldMk cId="183322415" sldId="8243"/>
            <ac:spMk id="4" creationId="{318A9D06-2686-4C2E-8B5A-422E80D1C7FD}"/>
          </ac:spMkLst>
        </pc:spChg>
        <pc:spChg chg="add mod">
          <ac:chgData name="HilarioC" userId="b790f688-0c99-421d-ad08-5e0c6e6e58c5" providerId="ADAL" clId="{B8BEE504-0BE9-43D9-8D64-4FC112BD45EB}" dt="2021-03-01T20:33:08.347" v="1064" actId="14100"/>
          <ac:spMkLst>
            <pc:docMk/>
            <pc:sldMk cId="183322415" sldId="8243"/>
            <ac:spMk id="5" creationId="{F1EDFED5-B9E0-4E4D-9DF5-C78B2C34D3DF}"/>
          </ac:spMkLst>
        </pc:spChg>
        <pc:spChg chg="mod">
          <ac:chgData name="HilarioC" userId="b790f688-0c99-421d-ad08-5e0c6e6e58c5" providerId="ADAL" clId="{B8BEE504-0BE9-43D9-8D64-4FC112BD45EB}" dt="2021-03-01T03:06:19.788" v="604" actId="207"/>
          <ac:spMkLst>
            <pc:docMk/>
            <pc:sldMk cId="183322415" sldId="8243"/>
            <ac:spMk id="19458" creationId="{00000000-0000-0000-0000-000000000000}"/>
          </ac:spMkLst>
        </pc:spChg>
      </pc:sldChg>
      <pc:sldChg chg="addSp modSp add del mod modAnim">
        <pc:chgData name="HilarioC" userId="b790f688-0c99-421d-ad08-5e0c6e6e58c5" providerId="ADAL" clId="{B8BEE504-0BE9-43D9-8D64-4FC112BD45EB}" dt="2021-03-01T20:33:59.926" v="1073" actId="47"/>
        <pc:sldMkLst>
          <pc:docMk/>
          <pc:sldMk cId="2988918696" sldId="8244"/>
        </pc:sldMkLst>
        <pc:spChg chg="add mod">
          <ac:chgData name="HilarioC" userId="b790f688-0c99-421d-ad08-5e0c6e6e58c5" providerId="ADAL" clId="{B8BEE504-0BE9-43D9-8D64-4FC112BD45EB}" dt="2021-03-01T20:32:34.117" v="1063" actId="14100"/>
          <ac:spMkLst>
            <pc:docMk/>
            <pc:sldMk cId="2988918696" sldId="8244"/>
            <ac:spMk id="4" creationId="{D04F4A3E-3E04-465E-80AD-F2A577027B48}"/>
          </ac:spMkLst>
        </pc:spChg>
        <pc:spChg chg="add mod">
          <ac:chgData name="HilarioC" userId="b790f688-0c99-421d-ad08-5e0c6e6e58c5" providerId="ADAL" clId="{B8BEE504-0BE9-43D9-8D64-4FC112BD45EB}" dt="2021-03-01T20:33:13.702" v="1066" actId="20577"/>
          <ac:spMkLst>
            <pc:docMk/>
            <pc:sldMk cId="2988918696" sldId="8244"/>
            <ac:spMk id="5" creationId="{51DB3E92-3BE2-46CF-A51A-B96262AF8C5B}"/>
          </ac:spMkLst>
        </pc:spChg>
        <pc:spChg chg="mod">
          <ac:chgData name="HilarioC" userId="b790f688-0c99-421d-ad08-5e0c6e6e58c5" providerId="ADAL" clId="{B8BEE504-0BE9-43D9-8D64-4FC112BD45EB}" dt="2021-03-01T03:06:42.322" v="607" actId="207"/>
          <ac:spMkLst>
            <pc:docMk/>
            <pc:sldMk cId="2988918696" sldId="8244"/>
            <ac:spMk id="19458" creationId="{00000000-0000-0000-0000-000000000000}"/>
          </ac:spMkLst>
        </pc:spChg>
      </pc:sldChg>
      <pc:sldChg chg="addSp modSp add mod modAnim">
        <pc:chgData name="HilarioC" userId="b790f688-0c99-421d-ad08-5e0c6e6e58c5" providerId="ADAL" clId="{B8BEE504-0BE9-43D9-8D64-4FC112BD45EB}" dt="2021-03-01T03:39:06.536" v="703" actId="14100"/>
        <pc:sldMkLst>
          <pc:docMk/>
          <pc:sldMk cId="72130643" sldId="8245"/>
        </pc:sldMkLst>
        <pc:spChg chg="add mod">
          <ac:chgData name="HilarioC" userId="b790f688-0c99-421d-ad08-5e0c6e6e58c5" providerId="ADAL" clId="{B8BEE504-0BE9-43D9-8D64-4FC112BD45EB}" dt="2021-03-01T03:39:06.536" v="703" actId="14100"/>
          <ac:spMkLst>
            <pc:docMk/>
            <pc:sldMk cId="72130643" sldId="8245"/>
            <ac:spMk id="4" creationId="{CFAB402C-14F9-4E87-A086-A2A9BAF3BD2D}"/>
          </ac:spMkLst>
        </pc:spChg>
        <pc:spChg chg="add mod">
          <ac:chgData name="HilarioC" userId="b790f688-0c99-421d-ad08-5e0c6e6e58c5" providerId="ADAL" clId="{B8BEE504-0BE9-43D9-8D64-4FC112BD45EB}" dt="2021-03-01T03:39:03.966" v="702" actId="1076"/>
          <ac:spMkLst>
            <pc:docMk/>
            <pc:sldMk cId="72130643" sldId="8245"/>
            <ac:spMk id="5" creationId="{5ACAB3A7-CEC8-4B38-8059-A92451160C76}"/>
          </ac:spMkLst>
        </pc:spChg>
        <pc:spChg chg="mod">
          <ac:chgData name="HilarioC" userId="b790f688-0c99-421d-ad08-5e0c6e6e58c5" providerId="ADAL" clId="{B8BEE504-0BE9-43D9-8D64-4FC112BD45EB}" dt="2021-03-01T03:37:39.787" v="662" actId="20577"/>
          <ac:spMkLst>
            <pc:docMk/>
            <pc:sldMk cId="72130643" sldId="8245"/>
            <ac:spMk id="19458" creationId="{00000000-0000-0000-0000-000000000000}"/>
          </ac:spMkLst>
        </pc:spChg>
      </pc:sldChg>
      <pc:sldChg chg="modSp add mod">
        <pc:chgData name="HilarioC" userId="b790f688-0c99-421d-ad08-5e0c6e6e58c5" providerId="ADAL" clId="{B8BEE504-0BE9-43D9-8D64-4FC112BD45EB}" dt="2021-03-01T03:39:25.263" v="706" actId="20577"/>
        <pc:sldMkLst>
          <pc:docMk/>
          <pc:sldMk cId="3329445445" sldId="8246"/>
        </pc:sldMkLst>
        <pc:spChg chg="mod">
          <ac:chgData name="HilarioC" userId="b790f688-0c99-421d-ad08-5e0c6e6e58c5" providerId="ADAL" clId="{B8BEE504-0BE9-43D9-8D64-4FC112BD45EB}" dt="2021-03-01T03:39:25.263" v="706" actId="20577"/>
          <ac:spMkLst>
            <pc:docMk/>
            <pc:sldMk cId="3329445445" sldId="8246"/>
            <ac:spMk id="19458" creationId="{00000000-0000-0000-0000-000000000000}"/>
          </ac:spMkLst>
        </pc:spChg>
      </pc:sldChg>
      <pc:sldChg chg="modSp add del mod">
        <pc:chgData name="HilarioC" userId="b790f688-0c99-421d-ad08-5e0c6e6e58c5" providerId="ADAL" clId="{B8BEE504-0BE9-43D9-8D64-4FC112BD45EB}" dt="2021-03-01T04:18:07.535" v="808" actId="47"/>
        <pc:sldMkLst>
          <pc:docMk/>
          <pc:sldMk cId="407044036" sldId="8247"/>
        </pc:sldMkLst>
        <pc:spChg chg="mod">
          <ac:chgData name="HilarioC" userId="b790f688-0c99-421d-ad08-5e0c6e6e58c5" providerId="ADAL" clId="{B8BEE504-0BE9-43D9-8D64-4FC112BD45EB}" dt="2021-03-01T03:41:40.749" v="765" actId="20577"/>
          <ac:spMkLst>
            <pc:docMk/>
            <pc:sldMk cId="407044036" sldId="8247"/>
            <ac:spMk id="19458" creationId="{00000000-0000-0000-0000-000000000000}"/>
          </ac:spMkLst>
        </pc:spChg>
      </pc:sldChg>
      <pc:sldChg chg="modSp add mod">
        <pc:chgData name="HilarioC" userId="b790f688-0c99-421d-ad08-5e0c6e6e58c5" providerId="ADAL" clId="{B8BEE504-0BE9-43D9-8D64-4FC112BD45EB}" dt="2021-03-01T03:39:47.773" v="709" actId="207"/>
        <pc:sldMkLst>
          <pc:docMk/>
          <pc:sldMk cId="2253454527" sldId="8248"/>
        </pc:sldMkLst>
        <pc:spChg chg="mod">
          <ac:chgData name="HilarioC" userId="b790f688-0c99-421d-ad08-5e0c6e6e58c5" providerId="ADAL" clId="{B8BEE504-0BE9-43D9-8D64-4FC112BD45EB}" dt="2021-03-01T03:39:47.773" v="709" actId="207"/>
          <ac:spMkLst>
            <pc:docMk/>
            <pc:sldMk cId="2253454527" sldId="8248"/>
            <ac:spMk id="19458" creationId="{00000000-0000-0000-0000-000000000000}"/>
          </ac:spMkLst>
        </pc:spChg>
      </pc:sldChg>
      <pc:sldChg chg="addSp modSp add mod modAnim">
        <pc:chgData name="HilarioC" userId="b790f688-0c99-421d-ad08-5e0c6e6e58c5" providerId="ADAL" clId="{B8BEE504-0BE9-43D9-8D64-4FC112BD45EB}" dt="2021-03-01T03:41:15.092" v="761" actId="1035"/>
        <pc:sldMkLst>
          <pc:docMk/>
          <pc:sldMk cId="3502892268" sldId="8249"/>
        </pc:sldMkLst>
        <pc:spChg chg="add mod">
          <ac:chgData name="HilarioC" userId="b790f688-0c99-421d-ad08-5e0c6e6e58c5" providerId="ADAL" clId="{B8BEE504-0BE9-43D9-8D64-4FC112BD45EB}" dt="2021-03-01T03:41:09.530" v="756" actId="1036"/>
          <ac:spMkLst>
            <pc:docMk/>
            <pc:sldMk cId="3502892268" sldId="8249"/>
            <ac:spMk id="4" creationId="{EDFD54F0-BEB7-4073-8390-920695CA27C9}"/>
          </ac:spMkLst>
        </pc:spChg>
        <pc:spChg chg="add mod">
          <ac:chgData name="HilarioC" userId="b790f688-0c99-421d-ad08-5e0c6e6e58c5" providerId="ADAL" clId="{B8BEE504-0BE9-43D9-8D64-4FC112BD45EB}" dt="2021-03-01T03:41:15.092" v="761" actId="1035"/>
          <ac:spMkLst>
            <pc:docMk/>
            <pc:sldMk cId="3502892268" sldId="8249"/>
            <ac:spMk id="5" creationId="{FAFA6994-555A-4C65-9C60-955987AA0E96}"/>
          </ac:spMkLst>
        </pc:spChg>
        <pc:spChg chg="mod">
          <ac:chgData name="HilarioC" userId="b790f688-0c99-421d-ad08-5e0c6e6e58c5" providerId="ADAL" clId="{B8BEE504-0BE9-43D9-8D64-4FC112BD45EB}" dt="2021-03-01T03:40:18.409" v="712" actId="207"/>
          <ac:spMkLst>
            <pc:docMk/>
            <pc:sldMk cId="3502892268" sldId="8249"/>
            <ac:spMk id="19458" creationId="{00000000-0000-0000-0000-000000000000}"/>
          </ac:spMkLst>
        </pc:spChg>
      </pc:sldChg>
      <pc:sldChg chg="modSp add mod">
        <pc:chgData name="HilarioC" userId="b790f688-0c99-421d-ad08-5e0c6e6e58c5" providerId="ADAL" clId="{B8BEE504-0BE9-43D9-8D64-4FC112BD45EB}" dt="2021-03-01T03:41:45.081" v="766" actId="20577"/>
        <pc:sldMkLst>
          <pc:docMk/>
          <pc:sldMk cId="2856229702" sldId="8250"/>
        </pc:sldMkLst>
        <pc:spChg chg="mod">
          <ac:chgData name="HilarioC" userId="b790f688-0c99-421d-ad08-5e0c6e6e58c5" providerId="ADAL" clId="{B8BEE504-0BE9-43D9-8D64-4FC112BD45EB}" dt="2021-03-01T03:41:45.081" v="766" actId="20577"/>
          <ac:spMkLst>
            <pc:docMk/>
            <pc:sldMk cId="2856229702" sldId="8250"/>
            <ac:spMk id="19458" creationId="{00000000-0000-0000-0000-000000000000}"/>
          </ac:spMkLst>
        </pc:spChg>
      </pc:sldChg>
      <pc:sldChg chg="add ord">
        <pc:chgData name="HilarioC" userId="b790f688-0c99-421d-ad08-5e0c6e6e58c5" providerId="ADAL" clId="{B8BEE504-0BE9-43D9-8D64-4FC112BD45EB}" dt="2021-03-01T03:43:04.167" v="794"/>
        <pc:sldMkLst>
          <pc:docMk/>
          <pc:sldMk cId="1610228763" sldId="8251"/>
        </pc:sldMkLst>
      </pc:sldChg>
      <pc:sldChg chg="add del">
        <pc:chgData name="HilarioC" userId="b790f688-0c99-421d-ad08-5e0c6e6e58c5" providerId="ADAL" clId="{B8BEE504-0BE9-43D9-8D64-4FC112BD45EB}" dt="2021-03-01T19:40:52.071" v="965" actId="47"/>
        <pc:sldMkLst>
          <pc:docMk/>
          <pc:sldMk cId="3939195264" sldId="8252"/>
        </pc:sldMkLst>
      </pc:sldChg>
      <pc:sldChg chg="addSp delSp modSp add mod modAnim">
        <pc:chgData name="HilarioC" userId="b790f688-0c99-421d-ad08-5e0c6e6e58c5" providerId="ADAL" clId="{B8BEE504-0BE9-43D9-8D64-4FC112BD45EB}" dt="2021-03-01T22:21:58.834" v="1117"/>
        <pc:sldMkLst>
          <pc:docMk/>
          <pc:sldMk cId="3784392307" sldId="8253"/>
        </pc:sldMkLst>
        <pc:spChg chg="del">
          <ac:chgData name="HilarioC" userId="b790f688-0c99-421d-ad08-5e0c6e6e58c5" providerId="ADAL" clId="{B8BEE504-0BE9-43D9-8D64-4FC112BD45EB}" dt="2021-03-01T22:21:58.376" v="1116" actId="478"/>
          <ac:spMkLst>
            <pc:docMk/>
            <pc:sldMk cId="3784392307" sldId="8253"/>
            <ac:spMk id="7" creationId="{2EDEF25C-6C8C-414C-8D1D-A140957C88AD}"/>
          </ac:spMkLst>
        </pc:spChg>
        <pc:spChg chg="mod">
          <ac:chgData name="HilarioC" userId="b790f688-0c99-421d-ad08-5e0c6e6e58c5" providerId="ADAL" clId="{B8BEE504-0BE9-43D9-8D64-4FC112BD45EB}" dt="2021-03-01T19:40:10.076" v="952" actId="5793"/>
          <ac:spMkLst>
            <pc:docMk/>
            <pc:sldMk cId="3784392307" sldId="8253"/>
            <ac:spMk id="10" creationId="{3E0D91AE-5961-4F29-AE38-797885E52D74}"/>
          </ac:spMkLst>
        </pc:spChg>
        <pc:spChg chg="add mod">
          <ac:chgData name="HilarioC" userId="b790f688-0c99-421d-ad08-5e0c6e6e58c5" providerId="ADAL" clId="{B8BEE504-0BE9-43D9-8D64-4FC112BD45EB}" dt="2021-03-01T22:21:58.834" v="1117"/>
          <ac:spMkLst>
            <pc:docMk/>
            <pc:sldMk cId="3784392307" sldId="8253"/>
            <ac:spMk id="11" creationId="{66C533EC-61AF-4FBF-9F62-ABA372D6CBFE}"/>
          </ac:spMkLst>
        </pc:spChg>
      </pc:sldChg>
      <pc:sldChg chg="addSp delSp modSp add mod">
        <pc:chgData name="HilarioC" userId="b790f688-0c99-421d-ad08-5e0c6e6e58c5" providerId="ADAL" clId="{B8BEE504-0BE9-43D9-8D64-4FC112BD45EB}" dt="2021-03-01T22:22:03.730" v="1119"/>
        <pc:sldMkLst>
          <pc:docMk/>
          <pc:sldMk cId="1229745092" sldId="8254"/>
        </pc:sldMkLst>
        <pc:spChg chg="del">
          <ac:chgData name="HilarioC" userId="b790f688-0c99-421d-ad08-5e0c6e6e58c5" providerId="ADAL" clId="{B8BEE504-0BE9-43D9-8D64-4FC112BD45EB}" dt="2021-03-01T22:22:03.385" v="1118" actId="478"/>
          <ac:spMkLst>
            <pc:docMk/>
            <pc:sldMk cId="1229745092" sldId="8254"/>
            <ac:spMk id="7" creationId="{2EDEF25C-6C8C-414C-8D1D-A140957C88AD}"/>
          </ac:spMkLst>
        </pc:spChg>
        <pc:spChg chg="mod">
          <ac:chgData name="HilarioC" userId="b790f688-0c99-421d-ad08-5e0c6e6e58c5" providerId="ADAL" clId="{B8BEE504-0BE9-43D9-8D64-4FC112BD45EB}" dt="2021-03-01T19:40:25.709" v="958" actId="313"/>
          <ac:spMkLst>
            <pc:docMk/>
            <pc:sldMk cId="1229745092" sldId="8254"/>
            <ac:spMk id="10" creationId="{3E0D91AE-5961-4F29-AE38-797885E52D74}"/>
          </ac:spMkLst>
        </pc:spChg>
        <pc:spChg chg="add mod">
          <ac:chgData name="HilarioC" userId="b790f688-0c99-421d-ad08-5e0c6e6e58c5" providerId="ADAL" clId="{B8BEE504-0BE9-43D9-8D64-4FC112BD45EB}" dt="2021-03-01T22:22:03.730" v="1119"/>
          <ac:spMkLst>
            <pc:docMk/>
            <pc:sldMk cId="1229745092" sldId="8254"/>
            <ac:spMk id="11" creationId="{4A5489C7-6F50-4591-90FE-5FA85A82F8F0}"/>
          </ac:spMkLst>
        </pc:spChg>
      </pc:sldChg>
      <pc:sldChg chg="addSp delSp modSp add mod">
        <pc:chgData name="HilarioC" userId="b790f688-0c99-421d-ad08-5e0c6e6e58c5" providerId="ADAL" clId="{B8BEE504-0BE9-43D9-8D64-4FC112BD45EB}" dt="2021-03-01T22:22:08.128" v="1121"/>
        <pc:sldMkLst>
          <pc:docMk/>
          <pc:sldMk cId="3381825381" sldId="8255"/>
        </pc:sldMkLst>
        <pc:spChg chg="del">
          <ac:chgData name="HilarioC" userId="b790f688-0c99-421d-ad08-5e0c6e6e58c5" providerId="ADAL" clId="{B8BEE504-0BE9-43D9-8D64-4FC112BD45EB}" dt="2021-03-01T22:22:07.728" v="1120" actId="478"/>
          <ac:spMkLst>
            <pc:docMk/>
            <pc:sldMk cId="3381825381" sldId="8255"/>
            <ac:spMk id="7" creationId="{2EDEF25C-6C8C-414C-8D1D-A140957C88AD}"/>
          </ac:spMkLst>
        </pc:spChg>
        <pc:spChg chg="mod">
          <ac:chgData name="HilarioC" userId="b790f688-0c99-421d-ad08-5e0c6e6e58c5" providerId="ADAL" clId="{B8BEE504-0BE9-43D9-8D64-4FC112BD45EB}" dt="2021-03-01T19:40:45.413" v="964" actId="20577"/>
          <ac:spMkLst>
            <pc:docMk/>
            <pc:sldMk cId="3381825381" sldId="8255"/>
            <ac:spMk id="10" creationId="{3E0D91AE-5961-4F29-AE38-797885E52D74}"/>
          </ac:spMkLst>
        </pc:spChg>
        <pc:spChg chg="add mod">
          <ac:chgData name="HilarioC" userId="b790f688-0c99-421d-ad08-5e0c6e6e58c5" providerId="ADAL" clId="{B8BEE504-0BE9-43D9-8D64-4FC112BD45EB}" dt="2021-03-01T22:22:08.128" v="1121"/>
          <ac:spMkLst>
            <pc:docMk/>
            <pc:sldMk cId="3381825381" sldId="8255"/>
            <ac:spMk id="11" creationId="{A936A137-8B5A-4BEF-B86A-F35C68CFBDCA}"/>
          </ac:spMkLst>
        </pc:spChg>
      </pc:sldChg>
      <pc:sldChg chg="add modAnim">
        <pc:chgData name="HilarioC" userId="b790f688-0c99-421d-ad08-5e0c6e6e58c5" providerId="ADAL" clId="{B8BEE504-0BE9-43D9-8D64-4FC112BD45EB}" dt="2021-03-01T20:11:11.652" v="982"/>
        <pc:sldMkLst>
          <pc:docMk/>
          <pc:sldMk cId="191161310" sldId="8256"/>
        </pc:sldMkLst>
      </pc:sldChg>
      <pc:sldChg chg="modSp add modAnim">
        <pc:chgData name="HilarioC" userId="b790f688-0c99-421d-ad08-5e0c6e6e58c5" providerId="ADAL" clId="{B8BEE504-0BE9-43D9-8D64-4FC112BD45EB}" dt="2021-03-01T22:18:16.031" v="1078" actId="20577"/>
        <pc:sldMkLst>
          <pc:docMk/>
          <pc:sldMk cId="1333239208" sldId="8257"/>
        </pc:sldMkLst>
        <pc:spChg chg="mod">
          <ac:chgData name="HilarioC" userId="b790f688-0c99-421d-ad08-5e0c6e6e58c5" providerId="ADAL" clId="{B8BEE504-0BE9-43D9-8D64-4FC112BD45EB}" dt="2021-03-01T22:18:16.031" v="1078" actId="20577"/>
          <ac:spMkLst>
            <pc:docMk/>
            <pc:sldMk cId="1333239208" sldId="8257"/>
            <ac:spMk id="5" creationId="{4DDAB28F-D1F2-4F28-9B61-6FE4C315CF7F}"/>
          </ac:spMkLst>
        </pc:spChg>
      </pc:sldChg>
      <pc:sldChg chg="addSp delSp modSp add mod modAnim">
        <pc:chgData name="HilarioC" userId="b790f688-0c99-421d-ad08-5e0c6e6e58c5" providerId="ADAL" clId="{B8BEE504-0BE9-43D9-8D64-4FC112BD45EB}" dt="2021-03-01T20:29:48.103" v="1043"/>
        <pc:sldMkLst>
          <pc:docMk/>
          <pc:sldMk cId="2960707685" sldId="8258"/>
        </pc:sldMkLst>
        <pc:spChg chg="del mod">
          <ac:chgData name="HilarioC" userId="b790f688-0c99-421d-ad08-5e0c6e6e58c5" providerId="ADAL" clId="{B8BEE504-0BE9-43D9-8D64-4FC112BD45EB}" dt="2021-03-01T20:29:31.564" v="1029" actId="478"/>
          <ac:spMkLst>
            <pc:docMk/>
            <pc:sldMk cId="2960707685" sldId="8258"/>
            <ac:spMk id="6" creationId="{1859CCB7-A704-4D50-8941-E17AC9A7A458}"/>
          </ac:spMkLst>
        </pc:spChg>
        <pc:spChg chg="mod">
          <ac:chgData name="HilarioC" userId="b790f688-0c99-421d-ad08-5e0c6e6e58c5" providerId="ADAL" clId="{B8BEE504-0BE9-43D9-8D64-4FC112BD45EB}" dt="2021-03-01T20:29:45.977" v="1042" actId="1035"/>
          <ac:spMkLst>
            <pc:docMk/>
            <pc:sldMk cId="2960707685" sldId="8258"/>
            <ac:spMk id="7" creationId="{4C828B49-1162-456B-9837-708B3A64F216}"/>
          </ac:spMkLst>
        </pc:spChg>
        <pc:spChg chg="add mod ord">
          <ac:chgData name="HilarioC" userId="b790f688-0c99-421d-ad08-5e0c6e6e58c5" providerId="ADAL" clId="{B8BEE504-0BE9-43D9-8D64-4FC112BD45EB}" dt="2021-03-01T20:29:36.449" v="1031" actId="171"/>
          <ac:spMkLst>
            <pc:docMk/>
            <pc:sldMk cId="2960707685" sldId="8258"/>
            <ac:spMk id="9" creationId="{1D474895-ADCE-4A6B-A8AF-1CB26AB342A6}"/>
          </ac:spMkLst>
        </pc:spChg>
      </pc:sldChg>
      <pc:sldChg chg="add del">
        <pc:chgData name="HilarioC" userId="b790f688-0c99-421d-ad08-5e0c6e6e58c5" providerId="ADAL" clId="{B8BEE504-0BE9-43D9-8D64-4FC112BD45EB}" dt="2021-03-01T20:32:07.804" v="1052" actId="2890"/>
        <pc:sldMkLst>
          <pc:docMk/>
          <pc:sldMk cId="1140210913" sldId="8259"/>
        </pc:sldMkLst>
      </pc:sldChg>
      <pc:sldChg chg="add">
        <pc:chgData name="HilarioC" userId="b790f688-0c99-421d-ad08-5e0c6e6e58c5" providerId="ADAL" clId="{B8BEE504-0BE9-43D9-8D64-4FC112BD45EB}" dt="2021-03-01T20:32:11.337" v="1053" actId="2890"/>
        <pc:sldMkLst>
          <pc:docMk/>
          <pc:sldMk cId="3671004552" sldId="8259"/>
        </pc:sldMkLst>
      </pc:sldChg>
      <pc:sldChg chg="delSp modSp add del mod delAnim">
        <pc:chgData name="HilarioC" userId="b790f688-0c99-421d-ad08-5e0c6e6e58c5" providerId="ADAL" clId="{B8BEE504-0BE9-43D9-8D64-4FC112BD45EB}" dt="2021-03-01T20:34:07.082" v="1074" actId="47"/>
        <pc:sldMkLst>
          <pc:docMk/>
          <pc:sldMk cId="1113809555" sldId="8260"/>
        </pc:sldMkLst>
        <pc:spChg chg="del">
          <ac:chgData name="HilarioC" userId="b790f688-0c99-421d-ad08-5e0c6e6e58c5" providerId="ADAL" clId="{B8BEE504-0BE9-43D9-8D64-4FC112BD45EB}" dt="2021-03-01T20:33:39.356" v="1072" actId="478"/>
          <ac:spMkLst>
            <pc:docMk/>
            <pc:sldMk cId="1113809555" sldId="8260"/>
            <ac:spMk id="4" creationId="{318A9D06-2686-4C2E-8B5A-422E80D1C7FD}"/>
          </ac:spMkLst>
        </pc:spChg>
        <pc:spChg chg="del mod">
          <ac:chgData name="HilarioC" userId="b790f688-0c99-421d-ad08-5e0c6e6e58c5" providerId="ADAL" clId="{B8BEE504-0BE9-43D9-8D64-4FC112BD45EB}" dt="2021-03-01T20:33:35.575" v="1071" actId="478"/>
          <ac:spMkLst>
            <pc:docMk/>
            <pc:sldMk cId="1113809555" sldId="8260"/>
            <ac:spMk id="5" creationId="{F1EDFED5-B9E0-4E4D-9DF5-C78B2C34D3DF}"/>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xmlns="" id="{0BEF9B36-6260-423F-BFD9-91AE1512CAD9}"/>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Times New Roman" charset="0"/>
                <a:ea typeface="+mn-ea"/>
              </a:defRPr>
            </a:lvl1pPr>
          </a:lstStyle>
          <a:p>
            <a:pPr>
              <a:defRPr/>
            </a:pPr>
            <a:endParaRPr lang="en-US"/>
          </a:p>
        </p:txBody>
      </p:sp>
      <p:sp>
        <p:nvSpPr>
          <p:cNvPr id="3" name="Date Placeholder 2">
            <a:extLst>
              <a:ext uri="{FF2B5EF4-FFF2-40B4-BE49-F238E27FC236}">
                <a16:creationId xmlns:a16="http://schemas.microsoft.com/office/drawing/2014/main" xmlns="" id="{5217DB2E-9435-4C4C-A831-63504B6A5568}"/>
              </a:ext>
            </a:extLst>
          </p:cNvPr>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ea typeface="ＭＳ Ｐゴシック" charset="-128"/>
              </a:defRPr>
            </a:lvl1pPr>
          </a:lstStyle>
          <a:p>
            <a:pPr>
              <a:defRPr/>
            </a:pPr>
            <a:fld id="{E96E550B-DDA9-4216-A530-1E448CDCCA70}" type="datetime1">
              <a:rPr lang="en-US"/>
              <a:pPr>
                <a:defRPr/>
              </a:pPr>
              <a:t>3/15/2021</a:t>
            </a:fld>
            <a:endParaRPr lang="en-US"/>
          </a:p>
        </p:txBody>
      </p:sp>
      <p:sp>
        <p:nvSpPr>
          <p:cNvPr id="4" name="Slide Image Placeholder 3">
            <a:extLst>
              <a:ext uri="{FF2B5EF4-FFF2-40B4-BE49-F238E27FC236}">
                <a16:creationId xmlns:a16="http://schemas.microsoft.com/office/drawing/2014/main" xmlns="" id="{A3F48A57-CE60-460A-AAFC-619D68B362E9}"/>
              </a:ext>
            </a:extLst>
          </p:cNvPr>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a:extLst>
              <a:ext uri="{FF2B5EF4-FFF2-40B4-BE49-F238E27FC236}">
                <a16:creationId xmlns:a16="http://schemas.microsoft.com/office/drawing/2014/main" xmlns="" id="{9E7C693E-9374-4987-94AB-87071C9BF7E1}"/>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xmlns="" id="{91D03427-2255-432E-A62C-B1F981638631}"/>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Times New Roman" charset="0"/>
                <a:ea typeface="+mn-ea"/>
              </a:defRPr>
            </a:lvl1pPr>
          </a:lstStyle>
          <a:p>
            <a:pPr>
              <a:defRPr/>
            </a:pPr>
            <a:endParaRPr lang="en-US"/>
          </a:p>
        </p:txBody>
      </p:sp>
      <p:sp>
        <p:nvSpPr>
          <p:cNvPr id="7" name="Slide Number Placeholder 6">
            <a:extLst>
              <a:ext uri="{FF2B5EF4-FFF2-40B4-BE49-F238E27FC236}">
                <a16:creationId xmlns:a16="http://schemas.microsoft.com/office/drawing/2014/main" xmlns="" id="{F1B0590E-B568-4DC9-A464-9B946710AF40}"/>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8D8A8A09-2AB7-419A-ADD5-7A4A466F4704}" type="slidenum">
              <a:rPr lang="en-US" altLang="en-US"/>
              <a:pPr/>
              <a:t>‹#›</a:t>
            </a:fld>
            <a:endParaRPr lang="en-US" altLang="en-US"/>
          </a:p>
        </p:txBody>
      </p:sp>
    </p:spTree>
    <p:extLst>
      <p:ext uri="{BB962C8B-B14F-4D97-AF65-F5344CB8AC3E}">
        <p14:creationId xmlns:p14="http://schemas.microsoft.com/office/powerpoint/2010/main" val="2073340420"/>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17270459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11</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7025837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12</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5578815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13</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9488703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14</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01264992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15</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772602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16</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586310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17</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24602814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18</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3746967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19</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3965840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20</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5325757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55757349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21</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9868085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22</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92332020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23</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48690758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24</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63457384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25</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04122943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26</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93300580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27</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20542871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28</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90152164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29</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20572084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30</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7589420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4</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06902079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31</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14246708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32</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73766063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33</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32646333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34</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36435626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35</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2065057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5</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4366587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6</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2818242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7</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18816463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8</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4427611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9</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38236860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fld id="{1696978B-A236-B943-B34D-431BF05F63D6}" type="slidenum">
              <a:rPr kumimoji="0" lang="en-US" sz="1200" b="0" i="0" u="none" strike="noStrike" kern="1200" cap="none" spc="0" normalizeH="0" baseline="0" noProof="0" smtClean="0">
                <a:ln>
                  <a:noFill/>
                </a:ln>
                <a:solidFill>
                  <a:srgbClr val="000000"/>
                </a:solidFill>
                <a:effectLst/>
                <a:uLnTx/>
                <a:uFillTx/>
                <a:latin typeface="Arial" charset="0"/>
                <a:ea typeface="ＭＳ Ｐゴシック" charset="-128"/>
              </a:rPr>
              <a:pPr marL="0" marR="0" lvl="0" indent="0" algn="r" defTabSz="914400" rtl="0" eaLnBrk="0" fontAlgn="base" latinLnBrk="0" hangingPunct="0">
                <a:lnSpc>
                  <a:spcPct val="100000"/>
                </a:lnSpc>
                <a:spcBef>
                  <a:spcPct val="0"/>
                </a:spcBef>
                <a:spcAft>
                  <a:spcPct val="0"/>
                </a:spcAft>
                <a:buClrTx/>
                <a:buSzTx/>
                <a:buFontTx/>
                <a:buNone/>
                <a:tabLst/>
                <a:defRPr/>
              </a:pPr>
              <a:t>10</a:t>
            </a:fld>
            <a:endParaRPr kumimoji="0" lang="en-US" sz="1200" b="0" i="0" u="none" strike="noStrike" kern="1200" cap="none" spc="0" normalizeH="0" baseline="0" noProof="0" dirty="0">
              <a:ln>
                <a:noFill/>
              </a:ln>
              <a:solidFill>
                <a:srgbClr val="000000"/>
              </a:solidFill>
              <a:effectLst/>
              <a:uLnTx/>
              <a:uFillTx/>
              <a:latin typeface="Arial" charset="0"/>
              <a:ea typeface="ＭＳ Ｐゴシック" charset="-128"/>
            </a:endParaRPr>
          </a:p>
        </p:txBody>
      </p:sp>
    </p:spTree>
    <p:extLst>
      <p:ext uri="{BB962C8B-B14F-4D97-AF65-F5344CB8AC3E}">
        <p14:creationId xmlns:p14="http://schemas.microsoft.com/office/powerpoint/2010/main" val="2075155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ABD545E2-D7C3-4F9F-B0C1-5F7BBEEABB69}" type="datetimeFigureOut">
              <a:rPr lang="en-US">
                <a:solidFill>
                  <a:prstClr val="black">
                    <a:tint val="75000"/>
                  </a:prstClr>
                </a:solidFill>
              </a:rPr>
              <a:pPr>
                <a:defRPr/>
              </a:pPr>
              <a:t>3/15/2021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2CFDC4F-BA6F-439F-8357-D2276933A3A1}"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3559126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68F00964-9868-43BD-9E30-288DDB481615}" type="datetimeFigureOut">
              <a:rPr lang="en-US">
                <a:solidFill>
                  <a:prstClr val="black">
                    <a:tint val="75000"/>
                  </a:prstClr>
                </a:solidFill>
              </a:rPr>
              <a:pPr>
                <a:defRPr/>
              </a:pPr>
              <a:t>3/15/2021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6F4D1FD-880C-446E-B7A1-76160895A6C4}"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840687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9970723-F931-4C67-9945-C61D1A77393D}" type="datetimeFigureOut">
              <a:rPr lang="en-US">
                <a:solidFill>
                  <a:prstClr val="black">
                    <a:tint val="75000"/>
                  </a:prstClr>
                </a:solidFill>
              </a:rPr>
              <a:pPr>
                <a:defRPr/>
              </a:pPr>
              <a:t>3/15/2021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EBA62B7-955F-4FA4-ACB9-13EC1D621052}"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9546021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01012F8-1818-4B15-AE15-8364AD8EFC80}" type="datetimeFigureOut">
              <a:rPr lang="en-US">
                <a:solidFill>
                  <a:prstClr val="black">
                    <a:tint val="75000"/>
                  </a:prstClr>
                </a:solidFill>
              </a:rPr>
              <a:pPr>
                <a:defRPr/>
              </a:pPr>
              <a:t>3/15/2021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ADD5BFE-1BC4-45CE-BCF7-3645720F6200}"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7049924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16472D7-EFFF-4A53-A8F3-CBD4E14CA01D}" type="datetimeFigureOut">
              <a:rPr lang="en-US">
                <a:solidFill>
                  <a:prstClr val="black">
                    <a:tint val="75000"/>
                  </a:prstClr>
                </a:solidFill>
              </a:rPr>
              <a:pPr>
                <a:defRPr/>
              </a:pPr>
              <a:t>3/15/2021</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C6EF4CC6-6356-40CC-B26F-2C27E8EC3FC8}"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6626758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49E11A7B-5F24-4BD3-ACE8-6D2F461FA26F}" type="datetimeFigureOut">
              <a:rPr lang="en-US">
                <a:solidFill>
                  <a:prstClr val="black">
                    <a:tint val="75000"/>
                  </a:prstClr>
                </a:solidFill>
              </a:rPr>
              <a:pPr>
                <a:defRPr/>
              </a:pPr>
              <a:t>3/15/2021</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364983F-46D1-4A47-A8E2-A26E8B93F58F}"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43633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91C17D2A-C336-41B7-9D9F-FB8C29BD02AB}" type="datetimeFigureOut">
              <a:rPr lang="en-US">
                <a:solidFill>
                  <a:prstClr val="black">
                    <a:tint val="75000"/>
                  </a:prstClr>
                </a:solidFill>
              </a:rPr>
              <a:pPr>
                <a:defRPr/>
              </a:pPr>
              <a:t>3/15/2021</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0C686286-07CA-409D-BAF3-BD6762D50EAA}"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2546435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D95EBA25-288D-42F6-A67D-362DC66EA9E7}" type="datetimeFigureOut">
              <a:rPr lang="en-US">
                <a:solidFill>
                  <a:prstClr val="black">
                    <a:tint val="75000"/>
                  </a:prstClr>
                </a:solidFill>
              </a:rPr>
              <a:pPr>
                <a:defRPr/>
              </a:pPr>
              <a:t>3/15/2021</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D0660708-9175-4931-A978-FF1FE67D3B65}"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8830783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A1C3DC6-7158-4037-A418-41D8C46D33E6}" type="datetimeFigureOut">
              <a:rPr lang="en-US">
                <a:solidFill>
                  <a:prstClr val="black">
                    <a:tint val="75000"/>
                  </a:prstClr>
                </a:solidFill>
              </a:rPr>
              <a:pPr>
                <a:defRPr/>
              </a:pPr>
              <a:t>3/15/2021</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D734EA45-91D8-4E63-85BD-95D9321E924E}"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8984725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7566A1B-44E1-446A-A043-E7D16061A2DE}" type="datetimeFigureOut">
              <a:rPr lang="en-US">
                <a:solidFill>
                  <a:prstClr val="black">
                    <a:tint val="75000"/>
                  </a:prstClr>
                </a:solidFill>
              </a:rPr>
              <a:pPr>
                <a:defRPr/>
              </a:pPr>
              <a:t>3/15/2021</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E8B6C2FB-1C16-4A89-A48D-5FDEDA99ACD8}"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7033882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3848B08-ABFE-491B-919B-E650DE7C0C0E}" type="datetimeFigureOut">
              <a:rPr lang="en-US">
                <a:solidFill>
                  <a:prstClr val="black">
                    <a:tint val="75000"/>
                  </a:prstClr>
                </a:solidFill>
              </a:rPr>
              <a:pPr>
                <a:defRPr/>
              </a:pPr>
              <a:t>3/15/2021</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C3C31A9D-22BA-4DDF-B209-93F4221DF165}"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0641450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609600" y="1600203"/>
            <a:ext cx="109728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AFDAFB93-9BCD-4A7A-A361-882F41969D13}" type="datetimeFigureOut">
              <a:rPr lang="en-US">
                <a:solidFill>
                  <a:prstClr val="black">
                    <a:tint val="75000"/>
                  </a:prstClr>
                </a:solidFill>
              </a:rPr>
              <a:pPr>
                <a:defRPr/>
              </a:pPr>
              <a:t>3/15/2021</a:t>
            </a:fld>
            <a:endParaRPr lang="en-US">
              <a:solidFill>
                <a:prstClr val="black">
                  <a:tint val="75000"/>
                </a:prstClr>
              </a:solidFill>
            </a:endParaRPr>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EA7FC07A-240C-468B-943B-D4EB121898DE}"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564010685"/>
      </p:ext>
    </p:extLst>
  </p:cSld>
  <p:clrMap bg1="lt1" tx1="dk1" bg2="lt2" tx2="dk2" accent1="accent1" accent2="accent2" accent3="accent3" accent4="accent4" accent5="accent5" accent6="accent6" hlink="hlink" folHlink="folHlink"/>
  <p:sldLayoutIdLst>
    <p:sldLayoutId id="2147484214" r:id="rId1"/>
    <p:sldLayoutId id="2147484215" r:id="rId2"/>
    <p:sldLayoutId id="2147484216" r:id="rId3"/>
    <p:sldLayoutId id="2147484217" r:id="rId4"/>
    <p:sldLayoutId id="2147484218" r:id="rId5"/>
    <p:sldLayoutId id="2147484219" r:id="rId6"/>
    <p:sldLayoutId id="2147484220" r:id="rId7"/>
    <p:sldLayoutId id="2147484221" r:id="rId8"/>
    <p:sldLayoutId id="2147484222" r:id="rId9"/>
    <p:sldLayoutId id="2147484223" r:id="rId10"/>
    <p:sldLayoutId id="2147484224"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ctrTitle"/>
          </p:nvPr>
        </p:nvSpPr>
        <p:spPr>
          <a:xfrm>
            <a:off x="1524000" y="2336800"/>
            <a:ext cx="9144000" cy="2387600"/>
          </a:xfrm>
        </p:spPr>
        <p:txBody>
          <a:bodyPr>
            <a:normAutofit/>
          </a:bodyPr>
          <a:lstStyle/>
          <a:p>
            <a:r>
              <a:rPr lang="en-US" sz="12500" dirty="0">
                <a:solidFill>
                  <a:schemeClr val="bg1"/>
                </a:solidFill>
                <a:latin typeface="Century Gothic" panose="020B0502020202020204" pitchFamily="34" charset="0"/>
              </a:rPr>
              <a:t>GALATIANS</a:t>
            </a:r>
          </a:p>
        </p:txBody>
      </p:sp>
      <p:sp>
        <p:nvSpPr>
          <p:cNvPr id="5" name="TextBox 4">
            <a:extLst>
              <a:ext uri="{FF2B5EF4-FFF2-40B4-BE49-F238E27FC236}">
                <a16:creationId xmlns:a16="http://schemas.microsoft.com/office/drawing/2014/main" xmlns="" id="{BAE4048D-F2A1-4F2F-A6A3-C02D29D6F4D0}"/>
              </a:ext>
            </a:extLst>
          </p:cNvPr>
          <p:cNvSpPr txBox="1"/>
          <p:nvPr/>
        </p:nvSpPr>
        <p:spPr>
          <a:xfrm>
            <a:off x="2911365" y="2313172"/>
            <a:ext cx="6369269" cy="584775"/>
          </a:xfrm>
          <a:prstGeom prst="rect">
            <a:avLst/>
          </a:prstGeom>
          <a:noFill/>
        </p:spPr>
        <p:txBody>
          <a:bodyPr wrap="square" rtlCol="0">
            <a:spAutoFit/>
          </a:bodyPr>
          <a:lstStyle/>
          <a:p>
            <a:pPr algn="ctr"/>
            <a:r>
              <a:rPr lang="en-US" sz="3200" dirty="0">
                <a:solidFill>
                  <a:schemeClr val="bg1"/>
                </a:solidFill>
                <a:latin typeface="Century Gothic" panose="020B0502020202020204" pitchFamily="34" charset="0"/>
              </a:rPr>
              <a:t>THE BOOK OF</a:t>
            </a:r>
          </a:p>
        </p:txBody>
      </p:sp>
    </p:spTree>
    <p:extLst>
      <p:ext uri="{BB962C8B-B14F-4D97-AF65-F5344CB8AC3E}">
        <p14:creationId xmlns:p14="http://schemas.microsoft.com/office/powerpoint/2010/main" val="42776689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363200" cy="2252924"/>
          </a:xfrm>
          <a:prstGeom prst="rect">
            <a:avLst/>
          </a:prstGeom>
          <a:noFill/>
          <a:ln w="9525">
            <a:noFill/>
            <a:miter lim="800000"/>
            <a:headEnd/>
            <a:tailEnd/>
          </a:ln>
        </p:spPr>
        <p:txBody>
          <a:bodyPr wrap="square">
            <a:spAutoFit/>
          </a:bodyPr>
          <a:lstStyle/>
          <a:p>
            <a:pPr marL="573088" lvl="0" indent="-573088">
              <a:lnSpc>
                <a:spcPct val="90000"/>
              </a:lnSpc>
              <a:spcBef>
                <a:spcPts val="0"/>
              </a:spcBef>
              <a:spcAft>
                <a:spcPts val="0"/>
              </a:spcAft>
            </a:pPr>
            <a:r>
              <a:rPr lang="en-US" sz="3900" baseline="300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1</a:t>
            </a:r>
            <a:r>
              <a:rPr lang="en-US" sz="39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	Brothers and sisters, if someone is caught in a sin, you who are spiritual should </a:t>
            </a:r>
            <a:r>
              <a:rPr lang="en-US" sz="3900" dirty="0">
                <a:solidFill>
                  <a:schemeClr val="bg1"/>
                </a:solidFill>
                <a:latin typeface="Calibri Light" panose="020F0302020204030204" pitchFamily="34" charset="0"/>
                <a:ea typeface="ＭＳ Ｐゴシック" charset="-128"/>
                <a:cs typeface="Calibri Light" panose="020F0302020204030204" pitchFamily="34" charset="0"/>
              </a:rPr>
              <a:t>restore</a:t>
            </a:r>
            <a:r>
              <a:rPr lang="en-US" sz="39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 him gently. But watch yourselves, or you also may be tempted.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Galatians 6</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9" name="Rectangle 8">
            <a:extLst>
              <a:ext uri="{FF2B5EF4-FFF2-40B4-BE49-F238E27FC236}">
                <a16:creationId xmlns:a16="http://schemas.microsoft.com/office/drawing/2014/main" xmlns="" id="{92702995-76C4-4B36-881F-D57F08E5CA45}"/>
              </a:ext>
            </a:extLst>
          </p:cNvPr>
          <p:cNvSpPr>
            <a:spLocks noChangeArrowheads="1"/>
          </p:cNvSpPr>
          <p:nvPr/>
        </p:nvSpPr>
        <p:spPr bwMode="auto">
          <a:xfrm>
            <a:off x="419100" y="3886200"/>
            <a:ext cx="11353800" cy="2895600"/>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Calibri"/>
              <a:ea typeface="+mn-ea"/>
            </a:endParaRPr>
          </a:p>
        </p:txBody>
      </p:sp>
      <p:sp>
        <p:nvSpPr>
          <p:cNvPr id="10" name="TextBox 9">
            <a:extLst>
              <a:ext uri="{FF2B5EF4-FFF2-40B4-BE49-F238E27FC236}">
                <a16:creationId xmlns:a16="http://schemas.microsoft.com/office/drawing/2014/main" xmlns="" id="{3E0D91AE-5961-4F29-AE38-797885E52D74}"/>
              </a:ext>
            </a:extLst>
          </p:cNvPr>
          <p:cNvSpPr txBox="1">
            <a:spLocks noChangeArrowheads="1"/>
          </p:cNvSpPr>
          <p:nvPr/>
        </p:nvSpPr>
        <p:spPr bwMode="auto">
          <a:xfrm>
            <a:off x="496969" y="3962401"/>
            <a:ext cx="11198062" cy="2739211"/>
          </a:xfrm>
          <a:prstGeom prst="rect">
            <a:avLst/>
          </a:prstGeom>
          <a:noFill/>
          <a:ln w="38100">
            <a:noFill/>
            <a:miter lim="800000"/>
            <a:headEnd/>
            <a:tailEnd/>
          </a:ln>
        </p:spPr>
        <p:txBody>
          <a:bodyPr wrap="square">
            <a:spAutoFit/>
          </a:bodyPr>
          <a:lstStyle/>
          <a:p>
            <a:pPr lvl="1" indent="-457200" fontAlgn="auto">
              <a:spcBef>
                <a:spcPts val="0"/>
              </a:spcBef>
              <a:spcAft>
                <a:spcPts val="300"/>
              </a:spcAft>
              <a:buSzPct val="100000"/>
              <a:defRPr/>
            </a:pPr>
            <a:r>
              <a:rPr lang="en-US" sz="3400" dirty="0">
                <a:solidFill>
                  <a:prstClr val="white"/>
                </a:solidFill>
                <a:latin typeface="Calibri Light" panose="020F0302020204030204" pitchFamily="34" charset="0"/>
                <a:ea typeface="ＭＳ Ｐゴシック" charset="-128"/>
                <a:cs typeface="Calibri Light" panose="020F0302020204030204" pitchFamily="34" charset="0"/>
              </a:rPr>
              <a:t>The biblical definition of love entails gentle correction</a:t>
            </a:r>
          </a:p>
          <a:p>
            <a:pPr lvl="1" indent="-457200" fontAlgn="auto">
              <a:spcBef>
                <a:spcPts val="0"/>
              </a:spcBef>
              <a:spcAft>
                <a:spcPts val="300"/>
              </a:spcAft>
              <a:buSzPct val="100000"/>
              <a:defRPr/>
            </a:pPr>
            <a:r>
              <a:rPr lang="en-US" sz="3400" dirty="0">
                <a:solidFill>
                  <a:prstClr val="white"/>
                </a:solidFill>
                <a:latin typeface="Calibri Light" panose="020F0302020204030204" pitchFamily="34" charset="0"/>
                <a:ea typeface="ＭＳ Ｐゴシック" charset="-128"/>
                <a:cs typeface="Calibri Light" panose="020F0302020204030204" pitchFamily="34" charset="0"/>
              </a:rPr>
              <a:t>»	</a:t>
            </a:r>
            <a:r>
              <a:rPr lang="en-US" sz="3400" dirty="0">
                <a:solidFill>
                  <a:prstClr val="white"/>
                </a:solidFill>
                <a:latin typeface="Calibri Light" panose="020F0302020204030204" pitchFamily="34" charset="0"/>
                <a:cs typeface="Calibri Light" panose="020F0302020204030204" pitchFamily="34" charset="0"/>
              </a:rPr>
              <a:t>Assumes people often mess up and need to change</a:t>
            </a:r>
            <a:r>
              <a:rPr lang="en-US" sz="3400" dirty="0">
                <a:solidFill>
                  <a:prstClr val="white"/>
                </a:solidFill>
                <a:latin typeface="Calibri Light" panose="020F0302020204030204" pitchFamily="34" charset="0"/>
                <a:ea typeface="ＭＳ Ｐゴシック" charset="-128"/>
                <a:cs typeface="Calibri Light" panose="020F0302020204030204" pitchFamily="34" charset="0"/>
              </a:rPr>
              <a:t>.</a:t>
            </a:r>
          </a:p>
          <a:p>
            <a:pPr marL="914400" lvl="1" indent="-457200" fontAlgn="auto">
              <a:spcBef>
                <a:spcPts val="0"/>
              </a:spcBef>
              <a:spcAft>
                <a:spcPts val="300"/>
              </a:spcAft>
              <a:buSzPct val="100000"/>
              <a:defRPr/>
            </a:pPr>
            <a:r>
              <a:rPr lang="en-US" sz="3200" dirty="0">
                <a:solidFill>
                  <a:prstClr val="white"/>
                </a:solidFill>
                <a:latin typeface="Calibri Light" panose="020F0302020204030204" pitchFamily="34" charset="0"/>
                <a:ea typeface="ＭＳ Ｐゴシック" charset="-128"/>
                <a:cs typeface="Calibri Light" panose="020F0302020204030204" pitchFamily="34" charset="0"/>
              </a:rPr>
              <a:t>	</a:t>
            </a:r>
            <a:r>
              <a:rPr lang="en-US" sz="3300" dirty="0">
                <a:solidFill>
                  <a:prstClr val="white"/>
                </a:solidFill>
                <a:latin typeface="Calibri Light" panose="020F0302020204030204" pitchFamily="34" charset="0"/>
                <a:ea typeface="ＭＳ Ｐゴシック" charset="-128"/>
                <a:cs typeface="Calibri Light" panose="020F0302020204030204" pitchFamily="34" charset="0"/>
              </a:rPr>
              <a:t>Dietrick Bonhoeffer: “The pious [church] permits no one to be a sinner. Everybody must conceal his sin from himself and from the [church]. We dare not be sinners…</a:t>
            </a:r>
          </a:p>
        </p:txBody>
      </p:sp>
      <p:sp>
        <p:nvSpPr>
          <p:cNvPr id="13" name="Rectangle 12">
            <a:extLst>
              <a:ext uri="{FF2B5EF4-FFF2-40B4-BE49-F238E27FC236}">
                <a16:creationId xmlns:a16="http://schemas.microsoft.com/office/drawing/2014/main" xmlns="" id="{878FC21A-B1B8-4367-A8BB-0F92C1D315A6}"/>
              </a:ext>
            </a:extLst>
          </p:cNvPr>
          <p:cNvSpPr>
            <a:spLocks noChangeArrowheads="1"/>
          </p:cNvSpPr>
          <p:nvPr/>
        </p:nvSpPr>
        <p:spPr bwMode="auto">
          <a:xfrm>
            <a:off x="419100" y="2362200"/>
            <a:ext cx="11353800" cy="1447800"/>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Calibri"/>
              <a:ea typeface="+mn-ea"/>
            </a:endParaRPr>
          </a:p>
        </p:txBody>
      </p:sp>
      <p:sp>
        <p:nvSpPr>
          <p:cNvPr id="7" name="TextBox 6">
            <a:extLst>
              <a:ext uri="{FF2B5EF4-FFF2-40B4-BE49-F238E27FC236}">
                <a16:creationId xmlns:a16="http://schemas.microsoft.com/office/drawing/2014/main" xmlns="" id="{2EDEF25C-6C8C-414C-8D1D-A140957C88AD}"/>
              </a:ext>
            </a:extLst>
          </p:cNvPr>
          <p:cNvSpPr txBox="1">
            <a:spLocks noChangeArrowheads="1"/>
          </p:cNvSpPr>
          <p:nvPr/>
        </p:nvSpPr>
        <p:spPr bwMode="auto">
          <a:xfrm>
            <a:off x="500556" y="2438400"/>
            <a:ext cx="11158044" cy="1261884"/>
          </a:xfrm>
          <a:prstGeom prst="rect">
            <a:avLst/>
          </a:prstGeom>
          <a:noFill/>
          <a:ln w="38100">
            <a:noFill/>
            <a:miter lim="800000"/>
            <a:headEnd/>
            <a:tailEnd/>
          </a:ln>
        </p:spPr>
        <p:txBody>
          <a:bodyPr wrap="square">
            <a:spAutoFit/>
          </a:bodyPr>
          <a:lstStyle/>
          <a:p>
            <a:pPr marL="0" lvl="1" algn="ctr" fontAlgn="auto">
              <a:spcBef>
                <a:spcPts val="0"/>
              </a:spcBef>
              <a:spcAft>
                <a:spcPts val="1800"/>
              </a:spcAft>
              <a:buSzPct val="100000"/>
              <a:defRPr/>
            </a:pPr>
            <a:r>
              <a:rPr lang="en-US" sz="3800" dirty="0">
                <a:solidFill>
                  <a:prstClr val="white"/>
                </a:solidFill>
                <a:latin typeface="Calibri Light" panose="020F0302020204030204" pitchFamily="34" charset="0"/>
                <a:cs typeface="Calibri Light" panose="020F0302020204030204" pitchFamily="34" charset="0"/>
              </a:rPr>
              <a:t>“Who are you to tell others how to live their lives? You should just love and accept people for who they are.” </a:t>
            </a:r>
          </a:p>
        </p:txBody>
      </p:sp>
    </p:spTree>
    <p:extLst>
      <p:ext uri="{BB962C8B-B14F-4D97-AF65-F5344CB8AC3E}">
        <p14:creationId xmlns:p14="http://schemas.microsoft.com/office/powerpoint/2010/main" val="20798776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363200" cy="2252924"/>
          </a:xfrm>
          <a:prstGeom prst="rect">
            <a:avLst/>
          </a:prstGeom>
          <a:noFill/>
          <a:ln w="9525">
            <a:noFill/>
            <a:miter lim="800000"/>
            <a:headEnd/>
            <a:tailEnd/>
          </a:ln>
        </p:spPr>
        <p:txBody>
          <a:bodyPr wrap="square">
            <a:spAutoFit/>
          </a:bodyPr>
          <a:lstStyle/>
          <a:p>
            <a:pPr marL="573088" lvl="0" indent="-573088">
              <a:lnSpc>
                <a:spcPct val="90000"/>
              </a:lnSpc>
              <a:spcBef>
                <a:spcPts val="0"/>
              </a:spcBef>
              <a:spcAft>
                <a:spcPts val="0"/>
              </a:spcAft>
            </a:pPr>
            <a:r>
              <a:rPr lang="en-US" sz="3900" baseline="300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1</a:t>
            </a:r>
            <a:r>
              <a:rPr lang="en-US" sz="39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	Brothers and sisters, if someone is caught in a sin, you who are spiritual should </a:t>
            </a:r>
            <a:r>
              <a:rPr lang="en-US" sz="3900" dirty="0">
                <a:solidFill>
                  <a:schemeClr val="bg1"/>
                </a:solidFill>
                <a:latin typeface="Calibri Light" panose="020F0302020204030204" pitchFamily="34" charset="0"/>
                <a:ea typeface="ＭＳ Ｐゴシック" charset="-128"/>
                <a:cs typeface="Calibri Light" panose="020F0302020204030204" pitchFamily="34" charset="0"/>
              </a:rPr>
              <a:t>restore</a:t>
            </a:r>
            <a:r>
              <a:rPr lang="en-US" sz="39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 him gently. But watch yourselves, or you also may be tempted.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Galatians 6</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6" name="Rectangle 5">
            <a:extLst>
              <a:ext uri="{FF2B5EF4-FFF2-40B4-BE49-F238E27FC236}">
                <a16:creationId xmlns:a16="http://schemas.microsoft.com/office/drawing/2014/main" xmlns="" id="{F115695F-C180-4FF4-AA43-0BBADB0010C5}"/>
              </a:ext>
            </a:extLst>
          </p:cNvPr>
          <p:cNvSpPr>
            <a:spLocks noChangeArrowheads="1"/>
          </p:cNvSpPr>
          <p:nvPr/>
        </p:nvSpPr>
        <p:spPr bwMode="auto">
          <a:xfrm>
            <a:off x="419100" y="2362200"/>
            <a:ext cx="11353800" cy="1447800"/>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Calibri"/>
              <a:ea typeface="+mn-ea"/>
            </a:endParaRPr>
          </a:p>
        </p:txBody>
      </p:sp>
      <p:sp>
        <p:nvSpPr>
          <p:cNvPr id="9" name="Rectangle 8">
            <a:extLst>
              <a:ext uri="{FF2B5EF4-FFF2-40B4-BE49-F238E27FC236}">
                <a16:creationId xmlns:a16="http://schemas.microsoft.com/office/drawing/2014/main" xmlns="" id="{92702995-76C4-4B36-881F-D57F08E5CA45}"/>
              </a:ext>
            </a:extLst>
          </p:cNvPr>
          <p:cNvSpPr>
            <a:spLocks noChangeArrowheads="1"/>
          </p:cNvSpPr>
          <p:nvPr/>
        </p:nvSpPr>
        <p:spPr bwMode="auto">
          <a:xfrm>
            <a:off x="419100" y="3886200"/>
            <a:ext cx="11353800" cy="2895600"/>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Calibri"/>
              <a:ea typeface="+mn-ea"/>
            </a:endParaRPr>
          </a:p>
        </p:txBody>
      </p:sp>
      <p:sp>
        <p:nvSpPr>
          <p:cNvPr id="10" name="TextBox 9">
            <a:extLst>
              <a:ext uri="{FF2B5EF4-FFF2-40B4-BE49-F238E27FC236}">
                <a16:creationId xmlns:a16="http://schemas.microsoft.com/office/drawing/2014/main" xmlns="" id="{3E0D91AE-5961-4F29-AE38-797885E52D74}"/>
              </a:ext>
            </a:extLst>
          </p:cNvPr>
          <p:cNvSpPr txBox="1">
            <a:spLocks noChangeArrowheads="1"/>
          </p:cNvSpPr>
          <p:nvPr/>
        </p:nvSpPr>
        <p:spPr bwMode="auto">
          <a:xfrm>
            <a:off x="496969" y="3962401"/>
            <a:ext cx="11198062" cy="2739211"/>
          </a:xfrm>
          <a:prstGeom prst="rect">
            <a:avLst/>
          </a:prstGeom>
          <a:noFill/>
          <a:ln w="38100">
            <a:noFill/>
            <a:miter lim="800000"/>
            <a:headEnd/>
            <a:tailEnd/>
          </a:ln>
        </p:spPr>
        <p:txBody>
          <a:bodyPr wrap="square">
            <a:spAutoFit/>
          </a:bodyPr>
          <a:lstStyle/>
          <a:p>
            <a:pPr lvl="1" indent="-457200" fontAlgn="auto">
              <a:spcBef>
                <a:spcPts val="0"/>
              </a:spcBef>
              <a:spcAft>
                <a:spcPts val="300"/>
              </a:spcAft>
              <a:buSzPct val="100000"/>
              <a:defRPr/>
            </a:pPr>
            <a:r>
              <a:rPr lang="en-US" sz="3400" dirty="0">
                <a:solidFill>
                  <a:prstClr val="white"/>
                </a:solidFill>
                <a:latin typeface="Calibri Light" panose="020F0302020204030204" pitchFamily="34" charset="0"/>
                <a:ea typeface="ＭＳ Ｐゴシック" charset="-128"/>
                <a:cs typeface="Calibri Light" panose="020F0302020204030204" pitchFamily="34" charset="0"/>
              </a:rPr>
              <a:t>The biblical definition of love entails gentle correction</a:t>
            </a:r>
          </a:p>
          <a:p>
            <a:pPr lvl="1" indent="-457200" fontAlgn="auto">
              <a:spcBef>
                <a:spcPts val="0"/>
              </a:spcBef>
              <a:spcAft>
                <a:spcPts val="300"/>
              </a:spcAft>
              <a:buSzPct val="100000"/>
              <a:defRPr/>
            </a:pPr>
            <a:r>
              <a:rPr lang="en-US" sz="3400" dirty="0">
                <a:solidFill>
                  <a:prstClr val="white"/>
                </a:solidFill>
                <a:latin typeface="Calibri Light" panose="020F0302020204030204" pitchFamily="34" charset="0"/>
                <a:ea typeface="ＭＳ Ｐゴシック" charset="-128"/>
                <a:cs typeface="Calibri Light" panose="020F0302020204030204" pitchFamily="34" charset="0"/>
              </a:rPr>
              <a:t>»	</a:t>
            </a:r>
            <a:r>
              <a:rPr lang="en-US" sz="3400" dirty="0">
                <a:solidFill>
                  <a:prstClr val="white"/>
                </a:solidFill>
                <a:latin typeface="Calibri Light" panose="020F0302020204030204" pitchFamily="34" charset="0"/>
                <a:cs typeface="Calibri Light" panose="020F0302020204030204" pitchFamily="34" charset="0"/>
              </a:rPr>
              <a:t>Assumes people often mess up and need to change</a:t>
            </a:r>
            <a:r>
              <a:rPr lang="en-US" sz="3400" dirty="0">
                <a:solidFill>
                  <a:prstClr val="white"/>
                </a:solidFill>
                <a:latin typeface="Calibri Light" panose="020F0302020204030204" pitchFamily="34" charset="0"/>
                <a:ea typeface="ＭＳ Ｐゴシック" charset="-128"/>
                <a:cs typeface="Calibri Light" panose="020F0302020204030204" pitchFamily="34" charset="0"/>
              </a:rPr>
              <a:t>.</a:t>
            </a:r>
          </a:p>
          <a:p>
            <a:pPr marL="914400" lvl="1" indent="-457200" fontAlgn="auto">
              <a:spcBef>
                <a:spcPts val="0"/>
              </a:spcBef>
              <a:spcAft>
                <a:spcPts val="300"/>
              </a:spcAft>
              <a:buSzPct val="100000"/>
              <a:defRPr/>
            </a:pPr>
            <a:r>
              <a:rPr lang="en-US" sz="3300" dirty="0">
                <a:solidFill>
                  <a:prstClr val="white"/>
                </a:solidFill>
                <a:latin typeface="Calibri Light" panose="020F0302020204030204" pitchFamily="34" charset="0"/>
                <a:ea typeface="ＭＳ Ｐゴシック" charset="-128"/>
                <a:cs typeface="Calibri Light" panose="020F0302020204030204" pitchFamily="34" charset="0"/>
              </a:rPr>
              <a:t>	Dietrick Bonhoeffer: “Many Christians are unthinkably horrified when a real sinner is suddenly discovered among the righteous…</a:t>
            </a:r>
          </a:p>
        </p:txBody>
      </p:sp>
      <p:sp>
        <p:nvSpPr>
          <p:cNvPr id="11" name="TextBox 10">
            <a:extLst>
              <a:ext uri="{FF2B5EF4-FFF2-40B4-BE49-F238E27FC236}">
                <a16:creationId xmlns:a16="http://schemas.microsoft.com/office/drawing/2014/main" xmlns="" id="{66C533EC-61AF-4FBF-9F62-ABA372D6CBFE}"/>
              </a:ext>
            </a:extLst>
          </p:cNvPr>
          <p:cNvSpPr txBox="1">
            <a:spLocks noChangeArrowheads="1"/>
          </p:cNvSpPr>
          <p:nvPr/>
        </p:nvSpPr>
        <p:spPr bwMode="auto">
          <a:xfrm>
            <a:off x="500556" y="2438400"/>
            <a:ext cx="11158044" cy="1261884"/>
          </a:xfrm>
          <a:prstGeom prst="rect">
            <a:avLst/>
          </a:prstGeom>
          <a:noFill/>
          <a:ln w="38100">
            <a:noFill/>
            <a:miter lim="800000"/>
            <a:headEnd/>
            <a:tailEnd/>
          </a:ln>
        </p:spPr>
        <p:txBody>
          <a:bodyPr wrap="square">
            <a:spAutoFit/>
          </a:bodyPr>
          <a:lstStyle/>
          <a:p>
            <a:pPr marL="0" lvl="1" algn="ctr" fontAlgn="auto">
              <a:spcBef>
                <a:spcPts val="0"/>
              </a:spcBef>
              <a:spcAft>
                <a:spcPts val="1800"/>
              </a:spcAft>
              <a:buSzPct val="100000"/>
              <a:defRPr/>
            </a:pPr>
            <a:r>
              <a:rPr lang="en-US" sz="3800" dirty="0">
                <a:solidFill>
                  <a:prstClr val="white"/>
                </a:solidFill>
                <a:latin typeface="Calibri Light" panose="020F0302020204030204" pitchFamily="34" charset="0"/>
                <a:cs typeface="Calibri Light" panose="020F0302020204030204" pitchFamily="34" charset="0"/>
              </a:rPr>
              <a:t>“Who are you to tell others how to live their lives? You should just love and accept people for who they are.” </a:t>
            </a:r>
          </a:p>
        </p:txBody>
      </p:sp>
    </p:spTree>
    <p:extLst>
      <p:ext uri="{BB962C8B-B14F-4D97-AF65-F5344CB8AC3E}">
        <p14:creationId xmlns:p14="http://schemas.microsoft.com/office/powerpoint/2010/main" val="37843923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363200" cy="2252924"/>
          </a:xfrm>
          <a:prstGeom prst="rect">
            <a:avLst/>
          </a:prstGeom>
          <a:noFill/>
          <a:ln w="9525">
            <a:noFill/>
            <a:miter lim="800000"/>
            <a:headEnd/>
            <a:tailEnd/>
          </a:ln>
        </p:spPr>
        <p:txBody>
          <a:bodyPr wrap="square">
            <a:spAutoFit/>
          </a:bodyPr>
          <a:lstStyle/>
          <a:p>
            <a:pPr marL="573088" lvl="0" indent="-573088">
              <a:lnSpc>
                <a:spcPct val="90000"/>
              </a:lnSpc>
              <a:spcBef>
                <a:spcPts val="0"/>
              </a:spcBef>
              <a:spcAft>
                <a:spcPts val="0"/>
              </a:spcAft>
            </a:pPr>
            <a:r>
              <a:rPr lang="en-US" sz="3900" baseline="300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1</a:t>
            </a:r>
            <a:r>
              <a:rPr lang="en-US" sz="39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	Brothers and sisters, if someone is caught in a sin, you who are spiritual should </a:t>
            </a:r>
            <a:r>
              <a:rPr lang="en-US" sz="3900" dirty="0">
                <a:solidFill>
                  <a:schemeClr val="bg1"/>
                </a:solidFill>
                <a:latin typeface="Calibri Light" panose="020F0302020204030204" pitchFamily="34" charset="0"/>
                <a:ea typeface="ＭＳ Ｐゴシック" charset="-128"/>
                <a:cs typeface="Calibri Light" panose="020F0302020204030204" pitchFamily="34" charset="0"/>
              </a:rPr>
              <a:t>restore</a:t>
            </a:r>
            <a:r>
              <a:rPr lang="en-US" sz="39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 him gently. But watch yourselves, or you also may be tempted.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Galatians 6</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6" name="Rectangle 5">
            <a:extLst>
              <a:ext uri="{FF2B5EF4-FFF2-40B4-BE49-F238E27FC236}">
                <a16:creationId xmlns:a16="http://schemas.microsoft.com/office/drawing/2014/main" xmlns="" id="{F115695F-C180-4FF4-AA43-0BBADB0010C5}"/>
              </a:ext>
            </a:extLst>
          </p:cNvPr>
          <p:cNvSpPr>
            <a:spLocks noChangeArrowheads="1"/>
          </p:cNvSpPr>
          <p:nvPr/>
        </p:nvSpPr>
        <p:spPr bwMode="auto">
          <a:xfrm>
            <a:off x="419100" y="2362200"/>
            <a:ext cx="11353800" cy="1447800"/>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Calibri"/>
              <a:ea typeface="+mn-ea"/>
            </a:endParaRPr>
          </a:p>
        </p:txBody>
      </p:sp>
      <p:sp>
        <p:nvSpPr>
          <p:cNvPr id="9" name="Rectangle 8">
            <a:extLst>
              <a:ext uri="{FF2B5EF4-FFF2-40B4-BE49-F238E27FC236}">
                <a16:creationId xmlns:a16="http://schemas.microsoft.com/office/drawing/2014/main" xmlns="" id="{92702995-76C4-4B36-881F-D57F08E5CA45}"/>
              </a:ext>
            </a:extLst>
          </p:cNvPr>
          <p:cNvSpPr>
            <a:spLocks noChangeArrowheads="1"/>
          </p:cNvSpPr>
          <p:nvPr/>
        </p:nvSpPr>
        <p:spPr bwMode="auto">
          <a:xfrm>
            <a:off x="419100" y="3886200"/>
            <a:ext cx="11353800" cy="2895600"/>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Calibri"/>
              <a:ea typeface="+mn-ea"/>
            </a:endParaRPr>
          </a:p>
        </p:txBody>
      </p:sp>
      <p:sp>
        <p:nvSpPr>
          <p:cNvPr id="10" name="TextBox 9">
            <a:extLst>
              <a:ext uri="{FF2B5EF4-FFF2-40B4-BE49-F238E27FC236}">
                <a16:creationId xmlns:a16="http://schemas.microsoft.com/office/drawing/2014/main" xmlns="" id="{3E0D91AE-5961-4F29-AE38-797885E52D74}"/>
              </a:ext>
            </a:extLst>
          </p:cNvPr>
          <p:cNvSpPr txBox="1">
            <a:spLocks noChangeArrowheads="1"/>
          </p:cNvSpPr>
          <p:nvPr/>
        </p:nvSpPr>
        <p:spPr bwMode="auto">
          <a:xfrm>
            <a:off x="496969" y="3962401"/>
            <a:ext cx="11198062" cy="2231380"/>
          </a:xfrm>
          <a:prstGeom prst="rect">
            <a:avLst/>
          </a:prstGeom>
          <a:noFill/>
          <a:ln w="38100">
            <a:noFill/>
            <a:miter lim="800000"/>
            <a:headEnd/>
            <a:tailEnd/>
          </a:ln>
        </p:spPr>
        <p:txBody>
          <a:bodyPr wrap="square">
            <a:spAutoFit/>
          </a:bodyPr>
          <a:lstStyle/>
          <a:p>
            <a:pPr lvl="1" indent="-457200" fontAlgn="auto">
              <a:spcBef>
                <a:spcPts val="0"/>
              </a:spcBef>
              <a:spcAft>
                <a:spcPts val="300"/>
              </a:spcAft>
              <a:buSzPct val="100000"/>
              <a:defRPr/>
            </a:pPr>
            <a:r>
              <a:rPr lang="en-US" sz="3400" dirty="0">
                <a:solidFill>
                  <a:prstClr val="white"/>
                </a:solidFill>
                <a:latin typeface="Calibri Light" panose="020F0302020204030204" pitchFamily="34" charset="0"/>
                <a:ea typeface="ＭＳ Ｐゴシック" charset="-128"/>
                <a:cs typeface="Calibri Light" panose="020F0302020204030204" pitchFamily="34" charset="0"/>
              </a:rPr>
              <a:t>The biblical definition of love entails gentle correction</a:t>
            </a:r>
          </a:p>
          <a:p>
            <a:pPr lvl="1" indent="-457200" fontAlgn="auto">
              <a:spcBef>
                <a:spcPts val="0"/>
              </a:spcBef>
              <a:spcAft>
                <a:spcPts val="300"/>
              </a:spcAft>
              <a:buSzPct val="100000"/>
              <a:defRPr/>
            </a:pPr>
            <a:r>
              <a:rPr lang="en-US" sz="3400" dirty="0">
                <a:solidFill>
                  <a:prstClr val="white"/>
                </a:solidFill>
                <a:latin typeface="Calibri Light" panose="020F0302020204030204" pitchFamily="34" charset="0"/>
                <a:ea typeface="ＭＳ Ｐゴシック" charset="-128"/>
                <a:cs typeface="Calibri Light" panose="020F0302020204030204" pitchFamily="34" charset="0"/>
              </a:rPr>
              <a:t>»	</a:t>
            </a:r>
            <a:r>
              <a:rPr lang="en-US" sz="3400" dirty="0">
                <a:solidFill>
                  <a:prstClr val="white"/>
                </a:solidFill>
                <a:latin typeface="Calibri Light" panose="020F0302020204030204" pitchFamily="34" charset="0"/>
                <a:cs typeface="Calibri Light" panose="020F0302020204030204" pitchFamily="34" charset="0"/>
              </a:rPr>
              <a:t>Assumes people often mess up and need to change</a:t>
            </a:r>
            <a:r>
              <a:rPr lang="en-US" sz="3400" dirty="0">
                <a:solidFill>
                  <a:prstClr val="white"/>
                </a:solidFill>
                <a:latin typeface="Calibri Light" panose="020F0302020204030204" pitchFamily="34" charset="0"/>
                <a:ea typeface="ＭＳ Ｐゴシック" charset="-128"/>
                <a:cs typeface="Calibri Light" panose="020F0302020204030204" pitchFamily="34" charset="0"/>
              </a:rPr>
              <a:t>.</a:t>
            </a:r>
          </a:p>
          <a:p>
            <a:pPr marL="914400" lvl="1" indent="-457200" fontAlgn="auto">
              <a:spcBef>
                <a:spcPts val="0"/>
              </a:spcBef>
              <a:spcAft>
                <a:spcPts val="300"/>
              </a:spcAft>
              <a:buSzPct val="100000"/>
              <a:defRPr/>
            </a:pPr>
            <a:r>
              <a:rPr lang="en-US" sz="3300" dirty="0">
                <a:solidFill>
                  <a:prstClr val="white"/>
                </a:solidFill>
                <a:latin typeface="Calibri Light" panose="020F0302020204030204" pitchFamily="34" charset="0"/>
                <a:ea typeface="ＭＳ Ｐゴシック" charset="-128"/>
                <a:cs typeface="Calibri Light" panose="020F0302020204030204" pitchFamily="34" charset="0"/>
              </a:rPr>
              <a:t>	Dietrick Bonhoeffer: “So we remain alone with our sin, living in lies and hypocrisy.”</a:t>
            </a:r>
          </a:p>
        </p:txBody>
      </p:sp>
      <p:sp>
        <p:nvSpPr>
          <p:cNvPr id="11" name="TextBox 10">
            <a:extLst>
              <a:ext uri="{FF2B5EF4-FFF2-40B4-BE49-F238E27FC236}">
                <a16:creationId xmlns:a16="http://schemas.microsoft.com/office/drawing/2014/main" xmlns="" id="{4A5489C7-6F50-4591-90FE-5FA85A82F8F0}"/>
              </a:ext>
            </a:extLst>
          </p:cNvPr>
          <p:cNvSpPr txBox="1">
            <a:spLocks noChangeArrowheads="1"/>
          </p:cNvSpPr>
          <p:nvPr/>
        </p:nvSpPr>
        <p:spPr bwMode="auto">
          <a:xfrm>
            <a:off x="500556" y="2438400"/>
            <a:ext cx="11158044" cy="1261884"/>
          </a:xfrm>
          <a:prstGeom prst="rect">
            <a:avLst/>
          </a:prstGeom>
          <a:noFill/>
          <a:ln w="38100">
            <a:noFill/>
            <a:miter lim="800000"/>
            <a:headEnd/>
            <a:tailEnd/>
          </a:ln>
        </p:spPr>
        <p:txBody>
          <a:bodyPr wrap="square">
            <a:spAutoFit/>
          </a:bodyPr>
          <a:lstStyle/>
          <a:p>
            <a:pPr marL="0" lvl="1" algn="ctr" fontAlgn="auto">
              <a:spcBef>
                <a:spcPts val="0"/>
              </a:spcBef>
              <a:spcAft>
                <a:spcPts val="1800"/>
              </a:spcAft>
              <a:buSzPct val="100000"/>
              <a:defRPr/>
            </a:pPr>
            <a:r>
              <a:rPr lang="en-US" sz="3800" dirty="0">
                <a:solidFill>
                  <a:prstClr val="white"/>
                </a:solidFill>
                <a:latin typeface="Calibri Light" panose="020F0302020204030204" pitchFamily="34" charset="0"/>
                <a:cs typeface="Calibri Light" panose="020F0302020204030204" pitchFamily="34" charset="0"/>
              </a:rPr>
              <a:t>“Who are you to tell others how to live their lives? You should just love and accept people for who they are.” </a:t>
            </a:r>
          </a:p>
        </p:txBody>
      </p:sp>
    </p:spTree>
    <p:extLst>
      <p:ext uri="{BB962C8B-B14F-4D97-AF65-F5344CB8AC3E}">
        <p14:creationId xmlns:p14="http://schemas.microsoft.com/office/powerpoint/2010/main" val="12297450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363200" cy="2252924"/>
          </a:xfrm>
          <a:prstGeom prst="rect">
            <a:avLst/>
          </a:prstGeom>
          <a:noFill/>
          <a:ln w="9525">
            <a:noFill/>
            <a:miter lim="800000"/>
            <a:headEnd/>
            <a:tailEnd/>
          </a:ln>
        </p:spPr>
        <p:txBody>
          <a:bodyPr wrap="square">
            <a:spAutoFit/>
          </a:bodyPr>
          <a:lstStyle/>
          <a:p>
            <a:pPr marL="573088" lvl="0" indent="-573088">
              <a:lnSpc>
                <a:spcPct val="90000"/>
              </a:lnSpc>
              <a:spcBef>
                <a:spcPts val="0"/>
              </a:spcBef>
              <a:spcAft>
                <a:spcPts val="0"/>
              </a:spcAft>
            </a:pPr>
            <a:r>
              <a:rPr lang="en-US" sz="3900" baseline="300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1</a:t>
            </a:r>
            <a:r>
              <a:rPr lang="en-US" sz="39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	Brothers and sisters, if someone is caught in a sin, you who are spiritual should </a:t>
            </a:r>
            <a:r>
              <a:rPr lang="en-US" sz="3900" dirty="0">
                <a:solidFill>
                  <a:schemeClr val="bg1"/>
                </a:solidFill>
                <a:latin typeface="Calibri Light" panose="020F0302020204030204" pitchFamily="34" charset="0"/>
                <a:ea typeface="ＭＳ Ｐゴシック" charset="-128"/>
                <a:cs typeface="Calibri Light" panose="020F0302020204030204" pitchFamily="34" charset="0"/>
              </a:rPr>
              <a:t>restore</a:t>
            </a:r>
            <a:r>
              <a:rPr lang="en-US" sz="39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 him gently. But watch yourselves, or you also may be tempted.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Galatians 6</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6" name="Rectangle 5">
            <a:extLst>
              <a:ext uri="{FF2B5EF4-FFF2-40B4-BE49-F238E27FC236}">
                <a16:creationId xmlns:a16="http://schemas.microsoft.com/office/drawing/2014/main" xmlns="" id="{F115695F-C180-4FF4-AA43-0BBADB0010C5}"/>
              </a:ext>
            </a:extLst>
          </p:cNvPr>
          <p:cNvSpPr>
            <a:spLocks noChangeArrowheads="1"/>
          </p:cNvSpPr>
          <p:nvPr/>
        </p:nvSpPr>
        <p:spPr bwMode="auto">
          <a:xfrm>
            <a:off x="419100" y="2362200"/>
            <a:ext cx="11353800" cy="1447800"/>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Calibri"/>
              <a:ea typeface="+mn-ea"/>
            </a:endParaRPr>
          </a:p>
        </p:txBody>
      </p:sp>
      <p:sp>
        <p:nvSpPr>
          <p:cNvPr id="9" name="Rectangle 8">
            <a:extLst>
              <a:ext uri="{FF2B5EF4-FFF2-40B4-BE49-F238E27FC236}">
                <a16:creationId xmlns:a16="http://schemas.microsoft.com/office/drawing/2014/main" xmlns="" id="{92702995-76C4-4B36-881F-D57F08E5CA45}"/>
              </a:ext>
            </a:extLst>
          </p:cNvPr>
          <p:cNvSpPr>
            <a:spLocks noChangeArrowheads="1"/>
          </p:cNvSpPr>
          <p:nvPr/>
        </p:nvSpPr>
        <p:spPr bwMode="auto">
          <a:xfrm>
            <a:off x="419100" y="3886200"/>
            <a:ext cx="11353800" cy="2895600"/>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Calibri"/>
              <a:ea typeface="+mn-ea"/>
            </a:endParaRPr>
          </a:p>
        </p:txBody>
      </p:sp>
      <p:sp>
        <p:nvSpPr>
          <p:cNvPr id="10" name="TextBox 9">
            <a:extLst>
              <a:ext uri="{FF2B5EF4-FFF2-40B4-BE49-F238E27FC236}">
                <a16:creationId xmlns:a16="http://schemas.microsoft.com/office/drawing/2014/main" xmlns="" id="{3E0D91AE-5961-4F29-AE38-797885E52D74}"/>
              </a:ext>
            </a:extLst>
          </p:cNvPr>
          <p:cNvSpPr txBox="1">
            <a:spLocks noChangeArrowheads="1"/>
          </p:cNvSpPr>
          <p:nvPr/>
        </p:nvSpPr>
        <p:spPr bwMode="auto">
          <a:xfrm>
            <a:off x="496969" y="3962401"/>
            <a:ext cx="11198062" cy="2262158"/>
          </a:xfrm>
          <a:prstGeom prst="rect">
            <a:avLst/>
          </a:prstGeom>
          <a:noFill/>
          <a:ln w="38100">
            <a:noFill/>
            <a:miter lim="800000"/>
            <a:headEnd/>
            <a:tailEnd/>
          </a:ln>
        </p:spPr>
        <p:txBody>
          <a:bodyPr wrap="square">
            <a:spAutoFit/>
          </a:bodyPr>
          <a:lstStyle/>
          <a:p>
            <a:pPr lvl="1" indent="-457200" fontAlgn="auto">
              <a:spcBef>
                <a:spcPts val="0"/>
              </a:spcBef>
              <a:spcAft>
                <a:spcPts val="300"/>
              </a:spcAft>
              <a:buSzPct val="100000"/>
              <a:defRPr/>
            </a:pPr>
            <a:r>
              <a:rPr lang="en-US" sz="3400" dirty="0">
                <a:solidFill>
                  <a:prstClr val="white"/>
                </a:solidFill>
                <a:latin typeface="Calibri Light" panose="020F0302020204030204" pitchFamily="34" charset="0"/>
                <a:ea typeface="ＭＳ Ｐゴシック" charset="-128"/>
                <a:cs typeface="Calibri Light" panose="020F0302020204030204" pitchFamily="34" charset="0"/>
              </a:rPr>
              <a:t>The biblical definition of love entails gentle correction</a:t>
            </a:r>
          </a:p>
          <a:p>
            <a:pPr lvl="1" indent="-457200" fontAlgn="auto">
              <a:spcBef>
                <a:spcPts val="0"/>
              </a:spcBef>
              <a:spcAft>
                <a:spcPts val="300"/>
              </a:spcAft>
              <a:buSzPct val="100000"/>
              <a:defRPr/>
            </a:pPr>
            <a:r>
              <a:rPr lang="en-US" sz="3400" dirty="0">
                <a:solidFill>
                  <a:prstClr val="white"/>
                </a:solidFill>
                <a:latin typeface="Calibri Light" panose="020F0302020204030204" pitchFamily="34" charset="0"/>
                <a:ea typeface="ＭＳ Ｐゴシック" charset="-128"/>
                <a:cs typeface="Calibri Light" panose="020F0302020204030204" pitchFamily="34" charset="0"/>
              </a:rPr>
              <a:t>»	</a:t>
            </a:r>
            <a:r>
              <a:rPr lang="en-US" sz="3400" dirty="0">
                <a:solidFill>
                  <a:prstClr val="white"/>
                </a:solidFill>
                <a:latin typeface="Calibri Light" panose="020F0302020204030204" pitchFamily="34" charset="0"/>
                <a:cs typeface="Calibri Light" panose="020F0302020204030204" pitchFamily="34" charset="0"/>
              </a:rPr>
              <a:t>Assumes people often mess up and need to change</a:t>
            </a:r>
            <a:r>
              <a:rPr lang="en-US" sz="3400" dirty="0">
                <a:solidFill>
                  <a:prstClr val="white"/>
                </a:solidFill>
                <a:latin typeface="Calibri Light" panose="020F0302020204030204" pitchFamily="34" charset="0"/>
                <a:ea typeface="ＭＳ Ｐゴシック" charset="-128"/>
                <a:cs typeface="Calibri Light" panose="020F0302020204030204" pitchFamily="34" charset="0"/>
              </a:rPr>
              <a:t>.</a:t>
            </a:r>
          </a:p>
          <a:p>
            <a:pPr lvl="1" indent="-457200" fontAlgn="auto">
              <a:spcBef>
                <a:spcPts val="0"/>
              </a:spcBef>
              <a:spcAft>
                <a:spcPts val="300"/>
              </a:spcAft>
              <a:buSzPct val="100000"/>
              <a:defRPr/>
            </a:pPr>
            <a:r>
              <a:rPr lang="en-US" sz="3400" dirty="0">
                <a:solidFill>
                  <a:prstClr val="white"/>
                </a:solidFill>
                <a:latin typeface="Calibri Light" panose="020F0302020204030204" pitchFamily="34" charset="0"/>
                <a:ea typeface="ＭＳ Ｐゴシック" charset="-128"/>
                <a:cs typeface="Calibri Light" panose="020F0302020204030204" pitchFamily="34" charset="0"/>
              </a:rPr>
              <a:t>»	Assumes God’s written word sets the standard for right and wrong and instructions for how we ought to live.</a:t>
            </a:r>
            <a:endParaRPr lang="en-US" sz="3300" dirty="0">
              <a:solidFill>
                <a:prstClr val="white"/>
              </a:solidFill>
              <a:latin typeface="Calibri Light" panose="020F0302020204030204" pitchFamily="34" charset="0"/>
              <a:ea typeface="ＭＳ Ｐゴシック" charset="-128"/>
              <a:cs typeface="Calibri Light" panose="020F0302020204030204" pitchFamily="34" charset="0"/>
            </a:endParaRPr>
          </a:p>
        </p:txBody>
      </p:sp>
      <p:sp>
        <p:nvSpPr>
          <p:cNvPr id="11" name="TextBox 10">
            <a:extLst>
              <a:ext uri="{FF2B5EF4-FFF2-40B4-BE49-F238E27FC236}">
                <a16:creationId xmlns:a16="http://schemas.microsoft.com/office/drawing/2014/main" xmlns="" id="{A936A137-8B5A-4BEF-B86A-F35C68CFBDCA}"/>
              </a:ext>
            </a:extLst>
          </p:cNvPr>
          <p:cNvSpPr txBox="1">
            <a:spLocks noChangeArrowheads="1"/>
          </p:cNvSpPr>
          <p:nvPr/>
        </p:nvSpPr>
        <p:spPr bwMode="auto">
          <a:xfrm>
            <a:off x="500556" y="2438400"/>
            <a:ext cx="11158044" cy="1261884"/>
          </a:xfrm>
          <a:prstGeom prst="rect">
            <a:avLst/>
          </a:prstGeom>
          <a:noFill/>
          <a:ln w="38100">
            <a:noFill/>
            <a:miter lim="800000"/>
            <a:headEnd/>
            <a:tailEnd/>
          </a:ln>
        </p:spPr>
        <p:txBody>
          <a:bodyPr wrap="square">
            <a:spAutoFit/>
          </a:bodyPr>
          <a:lstStyle/>
          <a:p>
            <a:pPr marL="0" lvl="1" algn="ctr" fontAlgn="auto">
              <a:spcBef>
                <a:spcPts val="0"/>
              </a:spcBef>
              <a:spcAft>
                <a:spcPts val="1800"/>
              </a:spcAft>
              <a:buSzPct val="100000"/>
              <a:defRPr/>
            </a:pPr>
            <a:r>
              <a:rPr lang="en-US" sz="3800" dirty="0">
                <a:solidFill>
                  <a:prstClr val="white"/>
                </a:solidFill>
                <a:latin typeface="Calibri Light" panose="020F0302020204030204" pitchFamily="34" charset="0"/>
                <a:cs typeface="Calibri Light" panose="020F0302020204030204" pitchFamily="34" charset="0"/>
              </a:rPr>
              <a:t>“Who are you to tell others how to live their lives? You should just love and accept people for who they are.” </a:t>
            </a:r>
          </a:p>
        </p:txBody>
      </p:sp>
    </p:spTree>
    <p:extLst>
      <p:ext uri="{BB962C8B-B14F-4D97-AF65-F5344CB8AC3E}">
        <p14:creationId xmlns:p14="http://schemas.microsoft.com/office/powerpoint/2010/main" val="33818253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363200" cy="2252924"/>
          </a:xfrm>
          <a:prstGeom prst="rect">
            <a:avLst/>
          </a:prstGeom>
          <a:noFill/>
          <a:ln w="9525">
            <a:noFill/>
            <a:miter lim="800000"/>
            <a:headEnd/>
            <a:tailEnd/>
          </a:ln>
        </p:spPr>
        <p:txBody>
          <a:bodyPr wrap="square">
            <a:spAutoFit/>
          </a:bodyPr>
          <a:lstStyle/>
          <a:p>
            <a:pPr marL="573088" lvl="0" indent="-573088">
              <a:lnSpc>
                <a:spcPct val="90000"/>
              </a:lnSpc>
              <a:spcBef>
                <a:spcPts val="0"/>
              </a:spcBef>
              <a:spcAft>
                <a:spcPts val="0"/>
              </a:spcAft>
            </a:pPr>
            <a:r>
              <a:rPr lang="en-US" sz="3900" baseline="300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1</a:t>
            </a:r>
            <a:r>
              <a:rPr lang="en-US" sz="39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	Brothers and sisters, if someone is caught in a sin, </a:t>
            </a:r>
            <a:r>
              <a:rPr lang="en-US" sz="3900" dirty="0">
                <a:solidFill>
                  <a:schemeClr val="bg1"/>
                </a:solidFill>
                <a:latin typeface="Calibri Light" panose="020F0302020204030204" pitchFamily="34" charset="0"/>
                <a:ea typeface="ＭＳ Ｐゴシック" charset="-128"/>
                <a:cs typeface="Calibri Light" panose="020F0302020204030204" pitchFamily="34" charset="0"/>
              </a:rPr>
              <a:t>you who are spiritual </a:t>
            </a:r>
            <a:r>
              <a:rPr lang="en-US" sz="39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should restore him gently. But watch yourselves, or you also may be tempted.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Galatians 6</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11" name="Rectangle 10">
            <a:extLst>
              <a:ext uri="{FF2B5EF4-FFF2-40B4-BE49-F238E27FC236}">
                <a16:creationId xmlns:a16="http://schemas.microsoft.com/office/drawing/2014/main" xmlns="" id="{D0DD3472-15FD-4F71-B88B-AD786998EE55}"/>
              </a:ext>
            </a:extLst>
          </p:cNvPr>
          <p:cNvSpPr>
            <a:spLocks noChangeArrowheads="1"/>
          </p:cNvSpPr>
          <p:nvPr/>
        </p:nvSpPr>
        <p:spPr bwMode="auto">
          <a:xfrm>
            <a:off x="419100" y="2438400"/>
            <a:ext cx="11353800" cy="3200400"/>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Calibri"/>
              <a:ea typeface="+mn-ea"/>
            </a:endParaRPr>
          </a:p>
        </p:txBody>
      </p:sp>
      <p:sp>
        <p:nvSpPr>
          <p:cNvPr id="10" name="TextBox 9">
            <a:extLst>
              <a:ext uri="{FF2B5EF4-FFF2-40B4-BE49-F238E27FC236}">
                <a16:creationId xmlns:a16="http://schemas.microsoft.com/office/drawing/2014/main" xmlns="" id="{3E0D91AE-5961-4F29-AE38-797885E52D74}"/>
              </a:ext>
            </a:extLst>
          </p:cNvPr>
          <p:cNvSpPr txBox="1">
            <a:spLocks noChangeArrowheads="1"/>
          </p:cNvSpPr>
          <p:nvPr/>
        </p:nvSpPr>
        <p:spPr bwMode="auto">
          <a:xfrm>
            <a:off x="496969" y="2514600"/>
            <a:ext cx="11198062" cy="1738938"/>
          </a:xfrm>
          <a:prstGeom prst="rect">
            <a:avLst/>
          </a:prstGeom>
          <a:noFill/>
          <a:ln w="38100">
            <a:noFill/>
            <a:miter lim="800000"/>
            <a:headEnd/>
            <a:tailEnd/>
          </a:ln>
        </p:spPr>
        <p:txBody>
          <a:bodyPr wrap="square">
            <a:spAutoFit/>
          </a:bodyPr>
          <a:lstStyle/>
          <a:p>
            <a:pPr lvl="1" indent="-457200" fontAlgn="auto">
              <a:spcBef>
                <a:spcPts val="0"/>
              </a:spcBef>
              <a:spcAft>
                <a:spcPts val="600"/>
              </a:spcAft>
              <a:buSzPct val="100000"/>
              <a:defRPr/>
            </a:pPr>
            <a:r>
              <a:rPr lang="en-US" sz="3400" dirty="0">
                <a:solidFill>
                  <a:prstClr val="white"/>
                </a:solidFill>
                <a:latin typeface="Calibri Light" panose="020F0302020204030204" pitchFamily="34" charset="0"/>
                <a:ea typeface="ＭＳ Ｐゴシック" charset="-128"/>
                <a:cs typeface="Calibri Light" panose="020F0302020204030204" pitchFamily="34" charset="0"/>
              </a:rPr>
              <a:t>»	God calls on every believer in his spiritual community to restore others.</a:t>
            </a:r>
          </a:p>
          <a:p>
            <a:pPr lvl="1" indent="-457200" fontAlgn="auto">
              <a:spcBef>
                <a:spcPts val="0"/>
              </a:spcBef>
              <a:spcAft>
                <a:spcPts val="600"/>
              </a:spcAft>
              <a:buSzPct val="100000"/>
              <a:defRPr/>
            </a:pPr>
            <a:r>
              <a:rPr lang="en-US" sz="3400" dirty="0">
                <a:solidFill>
                  <a:prstClr val="white"/>
                </a:solidFill>
                <a:latin typeface="Calibri Light" panose="020F0302020204030204" pitchFamily="34" charset="0"/>
                <a:ea typeface="ＭＳ Ｐゴシック" charset="-128"/>
                <a:cs typeface="Calibri Light" panose="020F0302020204030204" pitchFamily="34" charset="0"/>
              </a:rPr>
              <a:t>»	Suggests deep involvement in each other’s lives.</a:t>
            </a:r>
          </a:p>
        </p:txBody>
      </p:sp>
    </p:spTree>
    <p:extLst>
      <p:ext uri="{BB962C8B-B14F-4D97-AF65-F5344CB8AC3E}">
        <p14:creationId xmlns:p14="http://schemas.microsoft.com/office/powerpoint/2010/main" val="2716242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0"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athletic game, sport, day&#10;&#10;Description automatically generated">
            <a:extLst>
              <a:ext uri="{FF2B5EF4-FFF2-40B4-BE49-F238E27FC236}">
                <a16:creationId xmlns:a16="http://schemas.microsoft.com/office/drawing/2014/main" xmlns="" id="{3166CC61-4D4D-41A8-9968-41119580FDF6}"/>
              </a:ext>
            </a:extLst>
          </p:cNvPr>
          <p:cNvPicPr>
            <a:picLocks noChangeAspect="1"/>
          </p:cNvPicPr>
          <p:nvPr/>
        </p:nvPicPr>
        <p:blipFill>
          <a:blip r:embed="rId3"/>
          <a:stretch>
            <a:fillRect/>
          </a:stretch>
        </p:blipFill>
        <p:spPr>
          <a:xfrm>
            <a:off x="5287" y="0"/>
            <a:ext cx="12181426" cy="6858000"/>
          </a:xfrm>
          <a:prstGeom prst="rect">
            <a:avLst/>
          </a:prstGeom>
        </p:spPr>
      </p:pic>
      <p:sp>
        <p:nvSpPr>
          <p:cNvPr id="4" name="TextBox 3">
            <a:extLst>
              <a:ext uri="{FF2B5EF4-FFF2-40B4-BE49-F238E27FC236}">
                <a16:creationId xmlns:a16="http://schemas.microsoft.com/office/drawing/2014/main" xmlns="" id="{CEEA23DA-1F49-431F-8BFA-C4C883F07BDF}"/>
              </a:ext>
            </a:extLst>
          </p:cNvPr>
          <p:cNvSpPr txBox="1"/>
          <p:nvPr/>
        </p:nvSpPr>
        <p:spPr>
          <a:xfrm>
            <a:off x="152400" y="2819400"/>
            <a:ext cx="6248400" cy="2308324"/>
          </a:xfrm>
          <a:prstGeom prst="rect">
            <a:avLst/>
          </a:prstGeom>
          <a:noFill/>
        </p:spPr>
        <p:txBody>
          <a:bodyPr wrap="square" rtlCol="0">
            <a:spAutoFit/>
          </a:bodyPr>
          <a:lstStyle/>
          <a:p>
            <a:r>
              <a:rPr lang="en-US" sz="3600" dirty="0"/>
              <a:t>“Of respondents to a national survey [who] reported feeling lonely “frequently” or “almost all the time or all the time”…</a:t>
            </a:r>
          </a:p>
        </p:txBody>
      </p:sp>
      <p:pic>
        <p:nvPicPr>
          <p:cNvPr id="11" name="Picture 10" descr="A picture containing chart&#10;&#10;Description automatically generated">
            <a:extLst>
              <a:ext uri="{FF2B5EF4-FFF2-40B4-BE49-F238E27FC236}">
                <a16:creationId xmlns:a16="http://schemas.microsoft.com/office/drawing/2014/main" xmlns="" id="{612A18D8-887A-46B5-A296-2EEF9CBE4697}"/>
              </a:ext>
            </a:extLst>
          </p:cNvPr>
          <p:cNvPicPr>
            <a:picLocks noChangeAspect="1"/>
          </p:cNvPicPr>
          <p:nvPr/>
        </p:nvPicPr>
        <p:blipFill>
          <a:blip r:embed="rId4"/>
          <a:stretch>
            <a:fillRect/>
          </a:stretch>
        </p:blipFill>
        <p:spPr>
          <a:xfrm>
            <a:off x="381000" y="261878"/>
            <a:ext cx="2286000" cy="2286000"/>
          </a:xfrm>
          <a:prstGeom prst="rect">
            <a:avLst/>
          </a:prstGeom>
        </p:spPr>
      </p:pic>
    </p:spTree>
    <p:extLst>
      <p:ext uri="{BB962C8B-B14F-4D97-AF65-F5344CB8AC3E}">
        <p14:creationId xmlns:p14="http://schemas.microsoft.com/office/powerpoint/2010/main" val="2307593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athletic game, sport, day&#10;&#10;Description automatically generated">
            <a:extLst>
              <a:ext uri="{FF2B5EF4-FFF2-40B4-BE49-F238E27FC236}">
                <a16:creationId xmlns:a16="http://schemas.microsoft.com/office/drawing/2014/main" xmlns="" id="{3166CC61-4D4D-41A8-9968-41119580FDF6}"/>
              </a:ext>
            </a:extLst>
          </p:cNvPr>
          <p:cNvPicPr>
            <a:picLocks noChangeAspect="1"/>
          </p:cNvPicPr>
          <p:nvPr/>
        </p:nvPicPr>
        <p:blipFill>
          <a:blip r:embed="rId3"/>
          <a:stretch>
            <a:fillRect/>
          </a:stretch>
        </p:blipFill>
        <p:spPr>
          <a:xfrm>
            <a:off x="5287" y="0"/>
            <a:ext cx="12181426" cy="6858000"/>
          </a:xfrm>
          <a:prstGeom prst="rect">
            <a:avLst/>
          </a:prstGeom>
        </p:spPr>
      </p:pic>
      <p:sp>
        <p:nvSpPr>
          <p:cNvPr id="4" name="TextBox 3">
            <a:extLst>
              <a:ext uri="{FF2B5EF4-FFF2-40B4-BE49-F238E27FC236}">
                <a16:creationId xmlns:a16="http://schemas.microsoft.com/office/drawing/2014/main" xmlns="" id="{CEEA23DA-1F49-431F-8BFA-C4C883F07BDF}"/>
              </a:ext>
            </a:extLst>
          </p:cNvPr>
          <p:cNvSpPr txBox="1"/>
          <p:nvPr/>
        </p:nvSpPr>
        <p:spPr>
          <a:xfrm>
            <a:off x="152400" y="2819400"/>
            <a:ext cx="6248400" cy="1754326"/>
          </a:xfrm>
          <a:prstGeom prst="rect">
            <a:avLst/>
          </a:prstGeom>
          <a:noFill/>
        </p:spPr>
        <p:txBody>
          <a:bodyPr wrap="square" rtlCol="0">
            <a:spAutoFit/>
          </a:bodyPr>
          <a:lstStyle/>
          <a:p>
            <a:r>
              <a:rPr lang="en-US" sz="3600" dirty="0"/>
              <a:t>“61 percent of those aged 18 to 25 reported high levels…</a:t>
            </a:r>
            <a:r>
              <a:rPr kumimoji="0" lang="en-US" sz="3600" b="0" i="0" u="none" strike="noStrike" kern="120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mn-cs"/>
              </a:rPr>
              <a:t>even more troubling when combined </a:t>
            </a:r>
            <a:endParaRPr lang="en-US" sz="3600" dirty="0"/>
          </a:p>
        </p:txBody>
      </p:sp>
      <p:pic>
        <p:nvPicPr>
          <p:cNvPr id="11" name="Picture 10" descr="A picture containing chart&#10;&#10;Description automatically generated">
            <a:extLst>
              <a:ext uri="{FF2B5EF4-FFF2-40B4-BE49-F238E27FC236}">
                <a16:creationId xmlns:a16="http://schemas.microsoft.com/office/drawing/2014/main" xmlns="" id="{612A18D8-887A-46B5-A296-2EEF9CBE4697}"/>
              </a:ext>
            </a:extLst>
          </p:cNvPr>
          <p:cNvPicPr>
            <a:picLocks noChangeAspect="1"/>
          </p:cNvPicPr>
          <p:nvPr/>
        </p:nvPicPr>
        <p:blipFill>
          <a:blip r:embed="rId4"/>
          <a:stretch>
            <a:fillRect/>
          </a:stretch>
        </p:blipFill>
        <p:spPr>
          <a:xfrm>
            <a:off x="381000" y="261878"/>
            <a:ext cx="2286000" cy="2286000"/>
          </a:xfrm>
          <a:prstGeom prst="rect">
            <a:avLst/>
          </a:prstGeom>
        </p:spPr>
      </p:pic>
      <p:sp>
        <p:nvSpPr>
          <p:cNvPr id="2" name="TextBox 1">
            <a:extLst>
              <a:ext uri="{FF2B5EF4-FFF2-40B4-BE49-F238E27FC236}">
                <a16:creationId xmlns:a16="http://schemas.microsoft.com/office/drawing/2014/main" xmlns="" id="{5B091710-D09B-4296-8E9B-3680404ECF04}"/>
              </a:ext>
            </a:extLst>
          </p:cNvPr>
          <p:cNvSpPr txBox="1"/>
          <p:nvPr/>
        </p:nvSpPr>
        <p:spPr>
          <a:xfrm>
            <a:off x="152400" y="4468114"/>
            <a:ext cx="11582400" cy="1754326"/>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mn-cs"/>
              </a:rPr>
              <a:t>with June [2020] data from the [CDC] showing that 63 percent of young people reported experiencing substantial symptoms of anxiety and depression…</a:t>
            </a:r>
          </a:p>
        </p:txBody>
      </p:sp>
    </p:spTree>
    <p:extLst>
      <p:ext uri="{BB962C8B-B14F-4D97-AF65-F5344CB8AC3E}">
        <p14:creationId xmlns:p14="http://schemas.microsoft.com/office/powerpoint/2010/main" val="38721735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athletic game, sport, day&#10;&#10;Description automatically generated">
            <a:extLst>
              <a:ext uri="{FF2B5EF4-FFF2-40B4-BE49-F238E27FC236}">
                <a16:creationId xmlns:a16="http://schemas.microsoft.com/office/drawing/2014/main" xmlns="" id="{3166CC61-4D4D-41A8-9968-41119580FDF6}"/>
              </a:ext>
            </a:extLst>
          </p:cNvPr>
          <p:cNvPicPr>
            <a:picLocks noChangeAspect="1"/>
          </p:cNvPicPr>
          <p:nvPr/>
        </p:nvPicPr>
        <p:blipFill>
          <a:blip r:embed="rId3"/>
          <a:stretch>
            <a:fillRect/>
          </a:stretch>
        </p:blipFill>
        <p:spPr>
          <a:xfrm>
            <a:off x="5287" y="0"/>
            <a:ext cx="12181426" cy="6858000"/>
          </a:xfrm>
          <a:prstGeom prst="rect">
            <a:avLst/>
          </a:prstGeom>
        </p:spPr>
      </p:pic>
      <p:sp>
        <p:nvSpPr>
          <p:cNvPr id="4" name="TextBox 3">
            <a:extLst>
              <a:ext uri="{FF2B5EF4-FFF2-40B4-BE49-F238E27FC236}">
                <a16:creationId xmlns:a16="http://schemas.microsoft.com/office/drawing/2014/main" xmlns="" id="{CEEA23DA-1F49-431F-8BFA-C4C883F07BDF}"/>
              </a:ext>
            </a:extLst>
          </p:cNvPr>
          <p:cNvSpPr txBox="1"/>
          <p:nvPr/>
        </p:nvSpPr>
        <p:spPr>
          <a:xfrm>
            <a:off x="152400" y="2819400"/>
            <a:ext cx="6248400" cy="1754326"/>
          </a:xfrm>
          <a:prstGeom prst="rect">
            <a:avLst/>
          </a:prstGeom>
          <a:noFill/>
        </p:spPr>
        <p:txBody>
          <a:bodyPr wrap="square" rtlCol="0">
            <a:spAutoFit/>
          </a:bodyPr>
          <a:lstStyle/>
          <a:p>
            <a:r>
              <a:rPr lang="en-US" sz="3600" dirty="0"/>
              <a:t>“Older teens and young adults may be particularly susceptible because they are often [going</a:t>
            </a:r>
          </a:p>
        </p:txBody>
      </p:sp>
      <p:pic>
        <p:nvPicPr>
          <p:cNvPr id="11" name="Picture 10" descr="A picture containing chart&#10;&#10;Description automatically generated">
            <a:extLst>
              <a:ext uri="{FF2B5EF4-FFF2-40B4-BE49-F238E27FC236}">
                <a16:creationId xmlns:a16="http://schemas.microsoft.com/office/drawing/2014/main" xmlns="" id="{612A18D8-887A-46B5-A296-2EEF9CBE4697}"/>
              </a:ext>
            </a:extLst>
          </p:cNvPr>
          <p:cNvPicPr>
            <a:picLocks noChangeAspect="1"/>
          </p:cNvPicPr>
          <p:nvPr/>
        </p:nvPicPr>
        <p:blipFill>
          <a:blip r:embed="rId4"/>
          <a:stretch>
            <a:fillRect/>
          </a:stretch>
        </p:blipFill>
        <p:spPr>
          <a:xfrm>
            <a:off x="381000" y="261878"/>
            <a:ext cx="2286000" cy="2286000"/>
          </a:xfrm>
          <a:prstGeom prst="rect">
            <a:avLst/>
          </a:prstGeom>
        </p:spPr>
      </p:pic>
      <p:sp>
        <p:nvSpPr>
          <p:cNvPr id="2" name="TextBox 1">
            <a:extLst>
              <a:ext uri="{FF2B5EF4-FFF2-40B4-BE49-F238E27FC236}">
                <a16:creationId xmlns:a16="http://schemas.microsoft.com/office/drawing/2014/main" xmlns="" id="{5B091710-D09B-4296-8E9B-3680404ECF04}"/>
              </a:ext>
            </a:extLst>
          </p:cNvPr>
          <p:cNvSpPr txBox="1"/>
          <p:nvPr/>
        </p:nvSpPr>
        <p:spPr>
          <a:xfrm>
            <a:off x="152400" y="4468114"/>
            <a:ext cx="11582400" cy="1200329"/>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3600" dirty="0"/>
              <a:t>through major transitions]…Students in college may be struggling to fit in and feel homesick...</a:t>
            </a:r>
            <a:endParaRPr kumimoji="0" lang="en-US" sz="3600" b="0" i="0" u="none" strike="noStrike" kern="120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mn-cs"/>
            </a:endParaRPr>
          </a:p>
        </p:txBody>
      </p:sp>
    </p:spTree>
    <p:extLst>
      <p:ext uri="{BB962C8B-B14F-4D97-AF65-F5344CB8AC3E}">
        <p14:creationId xmlns:p14="http://schemas.microsoft.com/office/powerpoint/2010/main" val="9946364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icture containing athletic game, sport, day&#10;&#10;Description automatically generated">
            <a:extLst>
              <a:ext uri="{FF2B5EF4-FFF2-40B4-BE49-F238E27FC236}">
                <a16:creationId xmlns:a16="http://schemas.microsoft.com/office/drawing/2014/main" xmlns="" id="{3166CC61-4D4D-41A8-9968-41119580FDF6}"/>
              </a:ext>
            </a:extLst>
          </p:cNvPr>
          <p:cNvPicPr>
            <a:picLocks noChangeAspect="1"/>
          </p:cNvPicPr>
          <p:nvPr/>
        </p:nvPicPr>
        <p:blipFill>
          <a:blip r:embed="rId3"/>
          <a:stretch>
            <a:fillRect/>
          </a:stretch>
        </p:blipFill>
        <p:spPr>
          <a:xfrm>
            <a:off x="5287" y="0"/>
            <a:ext cx="12181426" cy="6858000"/>
          </a:xfrm>
          <a:prstGeom prst="rect">
            <a:avLst/>
          </a:prstGeom>
        </p:spPr>
      </p:pic>
      <p:sp>
        <p:nvSpPr>
          <p:cNvPr id="4" name="TextBox 3">
            <a:extLst>
              <a:ext uri="{FF2B5EF4-FFF2-40B4-BE49-F238E27FC236}">
                <a16:creationId xmlns:a16="http://schemas.microsoft.com/office/drawing/2014/main" xmlns="" id="{CEEA23DA-1F49-431F-8BFA-C4C883F07BDF}"/>
              </a:ext>
            </a:extLst>
          </p:cNvPr>
          <p:cNvSpPr txBox="1"/>
          <p:nvPr/>
        </p:nvSpPr>
        <p:spPr>
          <a:xfrm>
            <a:off x="152400" y="2819400"/>
            <a:ext cx="6248400" cy="3416320"/>
          </a:xfrm>
          <a:prstGeom prst="rect">
            <a:avLst/>
          </a:prstGeom>
          <a:noFill/>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sz="3600" dirty="0"/>
              <a:t>“Young people are also often making critical decisions about their professional and personal lives and relationships, which can add to the stress and sense of isolation.”</a:t>
            </a:r>
            <a:endParaRPr kumimoji="0" lang="en-US" sz="3600" b="0" i="0" u="none" strike="noStrike" kern="1200" cap="none" spc="0" normalizeH="0" baseline="0" noProof="0" dirty="0">
              <a:ln>
                <a:noFill/>
              </a:ln>
              <a:solidFill>
                <a:prstClr val="black"/>
              </a:solidFill>
              <a:effectLst/>
              <a:uLnTx/>
              <a:uFillTx/>
              <a:latin typeface="Times New Roman" panose="02020603050405020304" pitchFamily="18" charset="0"/>
              <a:ea typeface="ＭＳ Ｐゴシック" panose="020B0600070205080204" pitchFamily="34" charset="-128"/>
              <a:cs typeface="+mn-cs"/>
            </a:endParaRPr>
          </a:p>
        </p:txBody>
      </p:sp>
      <p:pic>
        <p:nvPicPr>
          <p:cNvPr id="11" name="Picture 10" descr="A picture containing chart&#10;&#10;Description automatically generated">
            <a:extLst>
              <a:ext uri="{FF2B5EF4-FFF2-40B4-BE49-F238E27FC236}">
                <a16:creationId xmlns:a16="http://schemas.microsoft.com/office/drawing/2014/main" xmlns="" id="{612A18D8-887A-46B5-A296-2EEF9CBE4697}"/>
              </a:ext>
            </a:extLst>
          </p:cNvPr>
          <p:cNvPicPr>
            <a:picLocks noChangeAspect="1"/>
          </p:cNvPicPr>
          <p:nvPr/>
        </p:nvPicPr>
        <p:blipFill>
          <a:blip r:embed="rId4"/>
          <a:stretch>
            <a:fillRect/>
          </a:stretch>
        </p:blipFill>
        <p:spPr>
          <a:xfrm>
            <a:off x="381000" y="261878"/>
            <a:ext cx="2286000" cy="2286000"/>
          </a:xfrm>
          <a:prstGeom prst="rect">
            <a:avLst/>
          </a:prstGeom>
        </p:spPr>
      </p:pic>
    </p:spTree>
    <p:extLst>
      <p:ext uri="{BB962C8B-B14F-4D97-AF65-F5344CB8AC3E}">
        <p14:creationId xmlns:p14="http://schemas.microsoft.com/office/powerpoint/2010/main" val="24386519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5">
            <a:extLst>
              <a:ext uri="{FF2B5EF4-FFF2-40B4-BE49-F238E27FC236}">
                <a16:creationId xmlns:a16="http://schemas.microsoft.com/office/drawing/2014/main" xmlns="" id="{99D1FD2A-2BBA-4B7A-80E4-09314FE251FE}"/>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bwMode="white">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7" name="Picture 6" descr="A picture containing text, indoor&#10;&#10;Description automatically generated">
            <a:extLst>
              <a:ext uri="{FF2B5EF4-FFF2-40B4-BE49-F238E27FC236}">
                <a16:creationId xmlns:a16="http://schemas.microsoft.com/office/drawing/2014/main" xmlns="" id="{5945394B-A1E1-4B1B-AFD7-ECFAD28D8243}"/>
              </a:ext>
            </a:extLst>
          </p:cNvPr>
          <p:cNvPicPr>
            <a:picLocks noChangeAspect="1"/>
          </p:cNvPicPr>
          <p:nvPr/>
        </p:nvPicPr>
        <p:blipFill rotWithShape="1">
          <a:blip r:embed="rId3"/>
          <a:srcRect l="13936" r="25280" b="2"/>
          <a:stretch/>
        </p:blipFill>
        <p:spPr>
          <a:xfrm rot="5400000">
            <a:off x="993306" y="-114386"/>
            <a:ext cx="5743618" cy="7086768"/>
          </a:xfrm>
          <a:prstGeom prst="rect">
            <a:avLst/>
          </a:prstGeom>
        </p:spPr>
      </p:pic>
      <p:pic>
        <p:nvPicPr>
          <p:cNvPr id="5" name="Picture 4" descr="A picture containing person, indoor, red&#10;&#10;Description automatically generated">
            <a:extLst>
              <a:ext uri="{FF2B5EF4-FFF2-40B4-BE49-F238E27FC236}">
                <a16:creationId xmlns:a16="http://schemas.microsoft.com/office/drawing/2014/main" xmlns="" id="{1A653042-B135-49F7-B470-236101DE7BF0}"/>
              </a:ext>
            </a:extLst>
          </p:cNvPr>
          <p:cNvPicPr>
            <a:picLocks noChangeAspect="1"/>
          </p:cNvPicPr>
          <p:nvPr/>
        </p:nvPicPr>
        <p:blipFill rotWithShape="1">
          <a:blip r:embed="rId4"/>
          <a:srcRect l="7345" r="50844" b="-1"/>
          <a:stretch/>
        </p:blipFill>
        <p:spPr>
          <a:xfrm>
            <a:off x="7601026" y="557189"/>
            <a:ext cx="4269242" cy="5743618"/>
          </a:xfrm>
          <a:prstGeom prst="rect">
            <a:avLst/>
          </a:prstGeom>
        </p:spPr>
      </p:pic>
    </p:spTree>
    <p:extLst>
      <p:ext uri="{BB962C8B-B14F-4D97-AF65-F5344CB8AC3E}">
        <p14:creationId xmlns:p14="http://schemas.microsoft.com/office/powerpoint/2010/main" val="1397100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363200" cy="2252924"/>
          </a:xfrm>
          <a:prstGeom prst="rect">
            <a:avLst/>
          </a:prstGeom>
          <a:noFill/>
          <a:ln w="9525">
            <a:noFill/>
            <a:miter lim="800000"/>
            <a:headEnd/>
            <a:tailEnd/>
          </a:ln>
        </p:spPr>
        <p:txBody>
          <a:bodyPr wrap="square">
            <a:spAutoFit/>
          </a:bodyPr>
          <a:lstStyle/>
          <a:p>
            <a:pPr marL="573088" lvl="0" indent="-573088">
              <a:lnSpc>
                <a:spcPct val="90000"/>
              </a:lnSpc>
              <a:spcBef>
                <a:spcPts val="0"/>
              </a:spcBef>
              <a:spcAft>
                <a:spcPts val="0"/>
              </a:spcAft>
            </a:pPr>
            <a:r>
              <a:rPr lang="en-US" sz="3900" baseline="30000" dirty="0">
                <a:solidFill>
                  <a:prstClr val="white"/>
                </a:solidFill>
                <a:latin typeface="Calibri Light" panose="020F0302020204030204" pitchFamily="34" charset="0"/>
                <a:ea typeface="ＭＳ Ｐゴシック" charset="-128"/>
                <a:cs typeface="Calibri Light" panose="020F0302020204030204" pitchFamily="34" charset="0"/>
              </a:rPr>
              <a:t>1</a:t>
            </a:r>
            <a:r>
              <a:rPr lang="en-US" sz="3900" dirty="0">
                <a:solidFill>
                  <a:prstClr val="white"/>
                </a:solidFill>
                <a:latin typeface="Calibri Light" panose="020F0302020204030204" pitchFamily="34" charset="0"/>
                <a:ea typeface="ＭＳ Ｐゴシック" charset="-128"/>
                <a:cs typeface="Calibri Light" panose="020F0302020204030204" pitchFamily="34" charset="0"/>
              </a:rPr>
              <a:t>	Brothers and sisters, if someone is caught in a sin, you who are spiritual should restore him gently</a:t>
            </a:r>
            <a:r>
              <a:rPr lang="en-US" sz="3900">
                <a:solidFill>
                  <a:prstClr val="white"/>
                </a:solidFill>
                <a:latin typeface="Calibri Light" panose="020F0302020204030204" pitchFamily="34" charset="0"/>
                <a:ea typeface="ＭＳ Ｐゴシック" charset="-128"/>
                <a:cs typeface="Calibri Light" panose="020F0302020204030204" pitchFamily="34" charset="0"/>
              </a:rPr>
              <a:t>. But watch yourselves, or you also may be tempted. </a:t>
            </a:r>
            <a:endParaRPr lang="en-US" sz="3900" dirty="0">
              <a:solidFill>
                <a:prstClr val="white"/>
              </a:solidFill>
              <a:latin typeface="Calibri Light" panose="020F0302020204030204" pitchFamily="34" charset="0"/>
              <a:ea typeface="ＭＳ Ｐゴシック" charset="-128"/>
              <a:cs typeface="Calibri Light" panose="020F0302020204030204" pitchFamily="34" charset="0"/>
            </a:endParaRP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Galatians 6</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1400728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363200" cy="2252924"/>
          </a:xfrm>
          <a:prstGeom prst="rect">
            <a:avLst/>
          </a:prstGeom>
          <a:noFill/>
          <a:ln w="9525">
            <a:noFill/>
            <a:miter lim="800000"/>
            <a:headEnd/>
            <a:tailEnd/>
          </a:ln>
        </p:spPr>
        <p:txBody>
          <a:bodyPr wrap="square">
            <a:spAutoFit/>
          </a:bodyPr>
          <a:lstStyle/>
          <a:p>
            <a:pPr marL="573088" lvl="0" indent="-573088">
              <a:lnSpc>
                <a:spcPct val="90000"/>
              </a:lnSpc>
              <a:spcBef>
                <a:spcPts val="0"/>
              </a:spcBef>
              <a:spcAft>
                <a:spcPts val="0"/>
              </a:spcAft>
            </a:pPr>
            <a:r>
              <a:rPr lang="en-US" sz="3900" baseline="300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1</a:t>
            </a:r>
            <a:r>
              <a:rPr lang="en-US" sz="39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	Brothers and sisters, if someone is caught in a sin, </a:t>
            </a:r>
            <a:r>
              <a:rPr lang="en-US" sz="3900" dirty="0">
                <a:solidFill>
                  <a:schemeClr val="bg1"/>
                </a:solidFill>
                <a:latin typeface="Calibri Light" panose="020F0302020204030204" pitchFamily="34" charset="0"/>
                <a:ea typeface="ＭＳ Ｐゴシック" charset="-128"/>
                <a:cs typeface="Calibri Light" panose="020F0302020204030204" pitchFamily="34" charset="0"/>
              </a:rPr>
              <a:t>you who are spiritual </a:t>
            </a:r>
            <a:r>
              <a:rPr lang="en-US" sz="39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should restore him gently. But watch yourselves, or you also may be tempted.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Galatians 6</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6" name="Rectangle 5">
            <a:extLst>
              <a:ext uri="{FF2B5EF4-FFF2-40B4-BE49-F238E27FC236}">
                <a16:creationId xmlns:a16="http://schemas.microsoft.com/office/drawing/2014/main" xmlns="" id="{790C0826-22BF-426F-AF0F-B0798D8D6735}"/>
              </a:ext>
            </a:extLst>
          </p:cNvPr>
          <p:cNvSpPr>
            <a:spLocks noChangeArrowheads="1"/>
          </p:cNvSpPr>
          <p:nvPr/>
        </p:nvSpPr>
        <p:spPr bwMode="auto">
          <a:xfrm>
            <a:off x="419100" y="2438400"/>
            <a:ext cx="11353800" cy="3200400"/>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Calibri"/>
              <a:ea typeface="+mn-ea"/>
            </a:endParaRPr>
          </a:p>
        </p:txBody>
      </p:sp>
      <p:sp>
        <p:nvSpPr>
          <p:cNvPr id="10" name="TextBox 9">
            <a:extLst>
              <a:ext uri="{FF2B5EF4-FFF2-40B4-BE49-F238E27FC236}">
                <a16:creationId xmlns:a16="http://schemas.microsoft.com/office/drawing/2014/main" xmlns="" id="{3E0D91AE-5961-4F29-AE38-797885E52D74}"/>
              </a:ext>
            </a:extLst>
          </p:cNvPr>
          <p:cNvSpPr txBox="1">
            <a:spLocks noChangeArrowheads="1"/>
          </p:cNvSpPr>
          <p:nvPr/>
        </p:nvSpPr>
        <p:spPr bwMode="auto">
          <a:xfrm>
            <a:off x="496969" y="2514600"/>
            <a:ext cx="11198062" cy="2862322"/>
          </a:xfrm>
          <a:prstGeom prst="rect">
            <a:avLst/>
          </a:prstGeom>
          <a:noFill/>
          <a:ln w="38100">
            <a:noFill/>
            <a:miter lim="800000"/>
            <a:headEnd/>
            <a:tailEnd/>
          </a:ln>
        </p:spPr>
        <p:txBody>
          <a:bodyPr wrap="square">
            <a:spAutoFit/>
          </a:bodyPr>
          <a:lstStyle/>
          <a:p>
            <a:pPr lvl="1" indent="-457200" fontAlgn="auto">
              <a:spcBef>
                <a:spcPts val="0"/>
              </a:spcBef>
              <a:spcAft>
                <a:spcPts val="600"/>
              </a:spcAft>
              <a:buSzPct val="100000"/>
              <a:defRPr/>
            </a:pPr>
            <a:r>
              <a:rPr lang="en-US" sz="3400" dirty="0">
                <a:solidFill>
                  <a:prstClr val="white"/>
                </a:solidFill>
                <a:latin typeface="Calibri Light" panose="020F0302020204030204" pitchFamily="34" charset="0"/>
                <a:ea typeface="ＭＳ Ｐゴシック" charset="-128"/>
                <a:cs typeface="Calibri Light" panose="020F0302020204030204" pitchFamily="34" charset="0"/>
              </a:rPr>
              <a:t>»	God calls on every believer in his spiritual community to restore others.</a:t>
            </a:r>
          </a:p>
          <a:p>
            <a:pPr lvl="1" indent="-457200" fontAlgn="auto">
              <a:spcBef>
                <a:spcPts val="0"/>
              </a:spcBef>
              <a:spcAft>
                <a:spcPts val="600"/>
              </a:spcAft>
              <a:buSzPct val="100000"/>
              <a:defRPr/>
            </a:pPr>
            <a:r>
              <a:rPr lang="en-US" sz="3400" dirty="0">
                <a:solidFill>
                  <a:prstClr val="white"/>
                </a:solidFill>
                <a:latin typeface="Calibri Light" panose="020F0302020204030204" pitchFamily="34" charset="0"/>
                <a:ea typeface="ＭＳ Ｐゴシック" charset="-128"/>
                <a:cs typeface="Calibri Light" panose="020F0302020204030204" pitchFamily="34" charset="0"/>
              </a:rPr>
              <a:t>»	Suggests deep involvement in each other’s lives.</a:t>
            </a:r>
          </a:p>
          <a:p>
            <a:pPr marL="914400" lvl="1" indent="-457200" fontAlgn="auto">
              <a:spcBef>
                <a:spcPts val="0"/>
              </a:spcBef>
              <a:spcAft>
                <a:spcPts val="600"/>
              </a:spcAft>
              <a:buSzPct val="100000"/>
              <a:defRPr/>
            </a:pPr>
            <a:r>
              <a:rPr lang="en-US" sz="3400" dirty="0">
                <a:solidFill>
                  <a:prstClr val="white"/>
                </a:solidFill>
                <a:latin typeface="Calibri Light" panose="020F0302020204030204" pitchFamily="34" charset="0"/>
                <a:ea typeface="ＭＳ Ｐゴシック" charset="-128"/>
                <a:cs typeface="Calibri Light" panose="020F0302020204030204" pitchFamily="34" charset="0"/>
              </a:rPr>
              <a:t>•	In God’s spiritual community, we know each other well enough to carry each other’s burdens.</a:t>
            </a:r>
          </a:p>
        </p:txBody>
      </p:sp>
    </p:spTree>
    <p:extLst>
      <p:ext uri="{BB962C8B-B14F-4D97-AF65-F5344CB8AC3E}">
        <p14:creationId xmlns:p14="http://schemas.microsoft.com/office/powerpoint/2010/main" val="28963532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363200" cy="2252924"/>
          </a:xfrm>
          <a:prstGeom prst="rect">
            <a:avLst/>
          </a:prstGeom>
          <a:noFill/>
          <a:ln w="9525">
            <a:noFill/>
            <a:miter lim="800000"/>
            <a:headEnd/>
            <a:tailEnd/>
          </a:ln>
        </p:spPr>
        <p:txBody>
          <a:bodyPr wrap="square">
            <a:spAutoFit/>
          </a:bodyPr>
          <a:lstStyle/>
          <a:p>
            <a:pPr marL="573088" lvl="0" indent="-573088">
              <a:lnSpc>
                <a:spcPct val="90000"/>
              </a:lnSpc>
              <a:spcBef>
                <a:spcPts val="0"/>
              </a:spcBef>
              <a:spcAft>
                <a:spcPts val="0"/>
              </a:spcAft>
            </a:pPr>
            <a:r>
              <a:rPr lang="en-US" sz="3900" baseline="300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1</a:t>
            </a:r>
            <a:r>
              <a:rPr lang="en-US" sz="39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	Brothers and sisters, if someone is caught in a sin, </a:t>
            </a:r>
            <a:r>
              <a:rPr lang="en-US" sz="3900" dirty="0">
                <a:solidFill>
                  <a:schemeClr val="bg1"/>
                </a:solidFill>
                <a:latin typeface="Calibri Light" panose="020F0302020204030204" pitchFamily="34" charset="0"/>
                <a:ea typeface="ＭＳ Ｐゴシック" charset="-128"/>
                <a:cs typeface="Calibri Light" panose="020F0302020204030204" pitchFamily="34" charset="0"/>
              </a:rPr>
              <a:t>you who are spiritual </a:t>
            </a:r>
            <a:r>
              <a:rPr lang="en-US" sz="39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should restore him gently. But watch yourselves, or you also may be tempted.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Galatians 6</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9" name="Rectangle 8">
            <a:extLst>
              <a:ext uri="{FF2B5EF4-FFF2-40B4-BE49-F238E27FC236}">
                <a16:creationId xmlns:a16="http://schemas.microsoft.com/office/drawing/2014/main" xmlns="" id="{92702995-76C4-4B36-881F-D57F08E5CA45}"/>
              </a:ext>
            </a:extLst>
          </p:cNvPr>
          <p:cNvSpPr>
            <a:spLocks noChangeArrowheads="1"/>
          </p:cNvSpPr>
          <p:nvPr/>
        </p:nvSpPr>
        <p:spPr bwMode="auto">
          <a:xfrm>
            <a:off x="419100" y="2438400"/>
            <a:ext cx="11353800" cy="3200400"/>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Calibri"/>
              <a:ea typeface="+mn-ea"/>
            </a:endParaRPr>
          </a:p>
        </p:txBody>
      </p:sp>
      <p:sp>
        <p:nvSpPr>
          <p:cNvPr id="10" name="TextBox 9">
            <a:extLst>
              <a:ext uri="{FF2B5EF4-FFF2-40B4-BE49-F238E27FC236}">
                <a16:creationId xmlns:a16="http://schemas.microsoft.com/office/drawing/2014/main" xmlns="" id="{3E0D91AE-5961-4F29-AE38-797885E52D74}"/>
              </a:ext>
            </a:extLst>
          </p:cNvPr>
          <p:cNvSpPr txBox="1">
            <a:spLocks noChangeArrowheads="1"/>
          </p:cNvSpPr>
          <p:nvPr/>
        </p:nvSpPr>
        <p:spPr bwMode="auto">
          <a:xfrm>
            <a:off x="496969" y="2514600"/>
            <a:ext cx="11198062" cy="2862322"/>
          </a:xfrm>
          <a:prstGeom prst="rect">
            <a:avLst/>
          </a:prstGeom>
          <a:noFill/>
          <a:ln w="38100">
            <a:noFill/>
            <a:miter lim="800000"/>
            <a:headEnd/>
            <a:tailEnd/>
          </a:ln>
        </p:spPr>
        <p:txBody>
          <a:bodyPr wrap="square">
            <a:spAutoFit/>
          </a:bodyPr>
          <a:lstStyle/>
          <a:p>
            <a:pPr lvl="1" indent="-457200" fontAlgn="auto">
              <a:spcBef>
                <a:spcPts val="0"/>
              </a:spcBef>
              <a:spcAft>
                <a:spcPts val="600"/>
              </a:spcAft>
              <a:buSzPct val="100000"/>
              <a:defRPr/>
            </a:pPr>
            <a:r>
              <a:rPr lang="en-US" sz="3400" dirty="0">
                <a:solidFill>
                  <a:prstClr val="white"/>
                </a:solidFill>
                <a:latin typeface="Calibri Light" panose="020F0302020204030204" pitchFamily="34" charset="0"/>
                <a:ea typeface="ＭＳ Ｐゴシック" charset="-128"/>
                <a:cs typeface="Calibri Light" panose="020F0302020204030204" pitchFamily="34" charset="0"/>
              </a:rPr>
              <a:t>»	God calls on every believer in his spiritual community to restore others.</a:t>
            </a:r>
          </a:p>
          <a:p>
            <a:pPr lvl="1" indent="-457200" fontAlgn="auto">
              <a:spcBef>
                <a:spcPts val="0"/>
              </a:spcBef>
              <a:spcAft>
                <a:spcPts val="600"/>
              </a:spcAft>
              <a:buSzPct val="100000"/>
              <a:defRPr/>
            </a:pPr>
            <a:r>
              <a:rPr lang="en-US" sz="3400" dirty="0">
                <a:solidFill>
                  <a:prstClr val="white"/>
                </a:solidFill>
                <a:latin typeface="Calibri Light" panose="020F0302020204030204" pitchFamily="34" charset="0"/>
                <a:ea typeface="ＭＳ Ｐゴシック" charset="-128"/>
                <a:cs typeface="Calibri Light" panose="020F0302020204030204" pitchFamily="34" charset="0"/>
              </a:rPr>
              <a:t>»	Suggests deep involvement in each other’s lives.</a:t>
            </a:r>
          </a:p>
          <a:p>
            <a:pPr lvl="1" indent="-457200" fontAlgn="auto">
              <a:spcBef>
                <a:spcPts val="0"/>
              </a:spcBef>
              <a:spcAft>
                <a:spcPts val="600"/>
              </a:spcAft>
              <a:buSzPct val="100000"/>
              <a:defRPr/>
            </a:pPr>
            <a:r>
              <a:rPr lang="en-US" sz="3400" dirty="0">
                <a:solidFill>
                  <a:prstClr val="white"/>
                </a:solidFill>
                <a:latin typeface="Calibri Light" panose="020F0302020204030204" pitchFamily="34" charset="0"/>
                <a:ea typeface="ＭＳ Ｐゴシック" charset="-128"/>
                <a:cs typeface="Calibri Light" panose="020F0302020204030204" pitchFamily="34" charset="0"/>
              </a:rPr>
              <a:t>»	Implies an understanding of Scripture and some proficiency in applying it to people’s lives.</a:t>
            </a:r>
          </a:p>
        </p:txBody>
      </p:sp>
    </p:spTree>
    <p:extLst>
      <p:ext uri="{BB962C8B-B14F-4D97-AF65-F5344CB8AC3E}">
        <p14:creationId xmlns:p14="http://schemas.microsoft.com/office/powerpoint/2010/main" val="35773999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363200" cy="3333220"/>
          </a:xfrm>
          <a:prstGeom prst="rect">
            <a:avLst/>
          </a:prstGeom>
          <a:noFill/>
          <a:ln w="9525">
            <a:noFill/>
            <a:miter lim="800000"/>
            <a:headEnd/>
            <a:tailEnd/>
          </a:ln>
        </p:spPr>
        <p:txBody>
          <a:bodyPr wrap="square">
            <a:spAutoFit/>
          </a:bodyPr>
          <a:lstStyle/>
          <a:p>
            <a:pPr marL="573088" lvl="0" indent="-573088">
              <a:lnSpc>
                <a:spcPct val="90000"/>
              </a:lnSpc>
              <a:spcBef>
                <a:spcPts val="0"/>
              </a:spcBef>
              <a:spcAft>
                <a:spcPts val="0"/>
              </a:spcAft>
            </a:pPr>
            <a:r>
              <a:rPr lang="en-US" sz="3900" baseline="30000" dirty="0">
                <a:solidFill>
                  <a:schemeClr val="bg1"/>
                </a:solidFill>
                <a:latin typeface="Calibri Light" panose="020F0302020204030204" pitchFamily="34" charset="0"/>
                <a:ea typeface="ＭＳ Ｐゴシック" charset="-128"/>
                <a:cs typeface="Calibri Light" panose="020F0302020204030204" pitchFamily="34" charset="0"/>
              </a:rPr>
              <a:t>1</a:t>
            </a:r>
            <a:r>
              <a:rPr lang="en-US" sz="3900" dirty="0">
                <a:solidFill>
                  <a:schemeClr val="bg1"/>
                </a:solidFill>
                <a:latin typeface="Calibri Light" panose="020F0302020204030204" pitchFamily="34" charset="0"/>
                <a:ea typeface="ＭＳ Ｐゴシック" charset="-128"/>
                <a:cs typeface="Calibri Light" panose="020F0302020204030204" pitchFamily="34" charset="0"/>
              </a:rPr>
              <a:t>	Brothers and sisters, if someone is caught in a sin, you who are spiritual should restore him gently. But watch yourselves, or you also may be tempted. </a:t>
            </a:r>
          </a:p>
          <a:p>
            <a:pPr marL="573088" lvl="0" indent="-573088">
              <a:lnSpc>
                <a:spcPct val="90000"/>
              </a:lnSpc>
              <a:spcBef>
                <a:spcPts val="0"/>
              </a:spcBef>
              <a:spcAft>
                <a:spcPts val="0"/>
              </a:spcAft>
            </a:pPr>
            <a:r>
              <a:rPr lang="en-US" sz="3900" dirty="0">
                <a:solidFill>
                  <a:schemeClr val="bg1"/>
                </a:solidFill>
                <a:latin typeface="Calibri Light" panose="020F0302020204030204" pitchFamily="34" charset="0"/>
                <a:ea typeface="ＭＳ Ｐゴシック" charset="-128"/>
                <a:cs typeface="Calibri Light" panose="020F0302020204030204" pitchFamily="34" charset="0"/>
              </a:rPr>
              <a:t>	But watch yourselves, or you also may be tempted.</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Galatians 6</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4021389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499"/>
                                          </p:stCondLst>
                                        </p:cTn>
                                        <p:tgtEl>
                                          <p:spTgt spid="1945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363200" cy="4413516"/>
          </a:xfrm>
          <a:prstGeom prst="rect">
            <a:avLst/>
          </a:prstGeom>
          <a:noFill/>
          <a:ln w="9525">
            <a:noFill/>
            <a:miter lim="800000"/>
            <a:headEnd/>
            <a:tailEnd/>
          </a:ln>
        </p:spPr>
        <p:txBody>
          <a:bodyPr wrap="square">
            <a:spAutoFit/>
          </a:bodyPr>
          <a:lstStyle/>
          <a:p>
            <a:pPr marL="573088" lvl="0" indent="-573088">
              <a:lnSpc>
                <a:spcPct val="90000"/>
              </a:lnSpc>
              <a:spcBef>
                <a:spcPts val="0"/>
              </a:spcBef>
              <a:spcAft>
                <a:spcPts val="0"/>
              </a:spcAft>
            </a:pPr>
            <a:r>
              <a:rPr lang="en-US" sz="3900" baseline="30000" dirty="0">
                <a:solidFill>
                  <a:prstClr val="white"/>
                </a:solidFill>
                <a:latin typeface="Calibri Light" panose="020F0302020204030204" pitchFamily="34" charset="0"/>
                <a:ea typeface="ＭＳ Ｐゴシック" charset="-128"/>
                <a:cs typeface="Calibri Light" panose="020F0302020204030204" pitchFamily="34" charset="0"/>
              </a:rPr>
              <a:t>2</a:t>
            </a:r>
            <a:r>
              <a:rPr lang="en-US" sz="3900" dirty="0">
                <a:solidFill>
                  <a:prstClr val="white"/>
                </a:solidFill>
                <a:latin typeface="Calibri Light" panose="020F0302020204030204" pitchFamily="34" charset="0"/>
                <a:ea typeface="ＭＳ Ｐゴシック" charset="-128"/>
                <a:cs typeface="Calibri Light" panose="020F0302020204030204" pitchFamily="34" charset="0"/>
              </a:rPr>
              <a:t> 	Carry each other’s burdens, and in this way you will fulfill the law of Christ. </a:t>
            </a:r>
          </a:p>
          <a:p>
            <a:pPr marL="573088" lvl="0" indent="-573088">
              <a:lnSpc>
                <a:spcPct val="90000"/>
              </a:lnSpc>
              <a:spcBef>
                <a:spcPts val="0"/>
              </a:spcBef>
              <a:spcAft>
                <a:spcPts val="0"/>
              </a:spcAft>
            </a:pPr>
            <a:r>
              <a:rPr lang="en-US" sz="3900" baseline="30000" dirty="0">
                <a:solidFill>
                  <a:prstClr val="white"/>
                </a:solidFill>
                <a:latin typeface="Calibri Light" panose="020F0302020204030204" pitchFamily="34" charset="0"/>
                <a:ea typeface="ＭＳ Ｐゴシック" charset="-128"/>
                <a:cs typeface="Calibri Light" panose="020F0302020204030204" pitchFamily="34" charset="0"/>
              </a:rPr>
              <a:t>3</a:t>
            </a:r>
            <a:r>
              <a:rPr lang="en-US" sz="3900" dirty="0">
                <a:solidFill>
                  <a:prstClr val="white"/>
                </a:solidFill>
                <a:latin typeface="Calibri Light" panose="020F0302020204030204" pitchFamily="34" charset="0"/>
                <a:ea typeface="ＭＳ Ｐゴシック" charset="-128"/>
                <a:cs typeface="Calibri Light" panose="020F0302020204030204" pitchFamily="34" charset="0"/>
              </a:rPr>
              <a:t> 	If anyone thinks they are something when they are not, they deceive themselves. </a:t>
            </a:r>
          </a:p>
          <a:p>
            <a:pPr marL="573088" lvl="0" indent="-573088">
              <a:lnSpc>
                <a:spcPct val="90000"/>
              </a:lnSpc>
              <a:spcBef>
                <a:spcPts val="0"/>
              </a:spcBef>
              <a:spcAft>
                <a:spcPts val="0"/>
              </a:spcAft>
            </a:pPr>
            <a:r>
              <a:rPr lang="en-US" sz="3900" baseline="30000" dirty="0">
                <a:solidFill>
                  <a:prstClr val="white"/>
                </a:solidFill>
                <a:latin typeface="Calibri Light" panose="020F0302020204030204" pitchFamily="34" charset="0"/>
                <a:ea typeface="ＭＳ Ｐゴシック" charset="-128"/>
                <a:cs typeface="Calibri Light" panose="020F0302020204030204" pitchFamily="34" charset="0"/>
              </a:rPr>
              <a:t>4</a:t>
            </a:r>
            <a:r>
              <a:rPr lang="en-US" sz="3900" dirty="0">
                <a:solidFill>
                  <a:prstClr val="white"/>
                </a:solidFill>
                <a:latin typeface="Calibri Light" panose="020F0302020204030204" pitchFamily="34" charset="0"/>
                <a:ea typeface="ＭＳ Ｐゴシック" charset="-128"/>
                <a:cs typeface="Calibri Light" panose="020F0302020204030204" pitchFamily="34" charset="0"/>
              </a:rPr>
              <a:t>	Each one should test their own actions. Then they can take pride in themselves alone, without comparing themselves to someone else.</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Galatians 6</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31741768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363200" cy="4413516"/>
          </a:xfrm>
          <a:prstGeom prst="rect">
            <a:avLst/>
          </a:prstGeom>
          <a:noFill/>
          <a:ln w="9525">
            <a:noFill/>
            <a:miter lim="800000"/>
            <a:headEnd/>
            <a:tailEnd/>
          </a:ln>
        </p:spPr>
        <p:txBody>
          <a:bodyPr wrap="square">
            <a:spAutoFit/>
          </a:bodyPr>
          <a:lstStyle/>
          <a:p>
            <a:pPr marL="573088" lvl="0" indent="-573088">
              <a:lnSpc>
                <a:spcPct val="90000"/>
              </a:lnSpc>
              <a:spcBef>
                <a:spcPts val="0"/>
              </a:spcBef>
              <a:spcAft>
                <a:spcPts val="0"/>
              </a:spcAft>
            </a:pPr>
            <a:r>
              <a:rPr lang="en-US" sz="3900" baseline="300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2</a:t>
            </a:r>
            <a:r>
              <a:rPr lang="en-US" sz="39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 	Carry each other’s burdens,</a:t>
            </a:r>
            <a:r>
              <a:rPr lang="en-US" sz="3900" dirty="0">
                <a:solidFill>
                  <a:prstClr val="white"/>
                </a:solidFill>
                <a:latin typeface="Calibri Light" panose="020F0302020204030204" pitchFamily="34" charset="0"/>
                <a:ea typeface="ＭＳ Ｐゴシック" charset="-128"/>
                <a:cs typeface="Calibri Light" panose="020F0302020204030204" pitchFamily="34" charset="0"/>
              </a:rPr>
              <a:t> and in this way you will fulfill the law of Christ</a:t>
            </a:r>
            <a:r>
              <a:rPr lang="en-US" sz="39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 </a:t>
            </a:r>
          </a:p>
          <a:p>
            <a:pPr marL="573088" lvl="0" indent="-573088">
              <a:lnSpc>
                <a:spcPct val="90000"/>
              </a:lnSpc>
              <a:spcBef>
                <a:spcPts val="0"/>
              </a:spcBef>
              <a:spcAft>
                <a:spcPts val="0"/>
              </a:spcAft>
            </a:pPr>
            <a:r>
              <a:rPr lang="en-US" sz="3900" baseline="300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3</a:t>
            </a:r>
            <a:r>
              <a:rPr lang="en-US" sz="39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 	If anyone thinks they are something when they are not, they deceive themselves. </a:t>
            </a:r>
          </a:p>
          <a:p>
            <a:pPr marL="573088" lvl="0" indent="-573088">
              <a:lnSpc>
                <a:spcPct val="90000"/>
              </a:lnSpc>
              <a:spcBef>
                <a:spcPts val="0"/>
              </a:spcBef>
              <a:spcAft>
                <a:spcPts val="0"/>
              </a:spcAft>
            </a:pPr>
            <a:r>
              <a:rPr lang="en-US" sz="3900" baseline="300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4</a:t>
            </a:r>
            <a:r>
              <a:rPr lang="en-US" sz="39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	Each one should test their own actions. Then they can take pride in themselves alone, without comparing themselves to someone else.</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Galatians 6</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xmlns="" id="{28FB2711-2691-4F1E-922A-B147A3B7CD49}"/>
              </a:ext>
            </a:extLst>
          </p:cNvPr>
          <p:cNvSpPr>
            <a:spLocks noChangeArrowheads="1"/>
          </p:cNvSpPr>
          <p:nvPr/>
        </p:nvSpPr>
        <p:spPr bwMode="auto">
          <a:xfrm>
            <a:off x="419100" y="2438400"/>
            <a:ext cx="11353800" cy="2057400"/>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765A620C-0646-4428-B110-E52532C7FBF9}"/>
              </a:ext>
            </a:extLst>
          </p:cNvPr>
          <p:cNvSpPr txBox="1">
            <a:spLocks noChangeArrowheads="1"/>
          </p:cNvSpPr>
          <p:nvPr/>
        </p:nvSpPr>
        <p:spPr bwMode="auto">
          <a:xfrm>
            <a:off x="502526" y="2520874"/>
            <a:ext cx="11158044" cy="1846659"/>
          </a:xfrm>
          <a:prstGeom prst="rect">
            <a:avLst/>
          </a:prstGeom>
          <a:noFill/>
          <a:ln w="38100">
            <a:noFill/>
            <a:miter lim="800000"/>
            <a:headEnd/>
            <a:tailEnd/>
          </a:ln>
        </p:spPr>
        <p:txBody>
          <a:bodyPr wrap="square">
            <a:spAutoFit/>
          </a:bodyPr>
          <a:lstStyle/>
          <a:p>
            <a:pPr marL="0" lvl="1" fontAlgn="auto">
              <a:spcBef>
                <a:spcPts val="0"/>
              </a:spcBef>
              <a:spcAft>
                <a:spcPts val="1800"/>
              </a:spcAft>
              <a:buSzPct val="100000"/>
              <a:defRPr/>
            </a:pPr>
            <a:r>
              <a:rPr lang="en-US" sz="3800" dirty="0">
                <a:solidFill>
                  <a:prstClr val="white"/>
                </a:solidFill>
                <a:latin typeface="Calibri Light" panose="020F0302020204030204" pitchFamily="34" charset="0"/>
                <a:cs typeface="Calibri Light" panose="020F0302020204030204" pitchFamily="34" charset="0"/>
              </a:rPr>
              <a:t>John 13:35: “A new command I give you: Love one another. As I have loved you, so you must love one another.</a:t>
            </a:r>
          </a:p>
        </p:txBody>
      </p:sp>
    </p:spTree>
    <p:extLst>
      <p:ext uri="{BB962C8B-B14F-4D97-AF65-F5344CB8AC3E}">
        <p14:creationId xmlns:p14="http://schemas.microsoft.com/office/powerpoint/2010/main" val="2007557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363200" cy="4413516"/>
          </a:xfrm>
          <a:prstGeom prst="rect">
            <a:avLst/>
          </a:prstGeom>
          <a:noFill/>
          <a:ln w="9525">
            <a:noFill/>
            <a:miter lim="800000"/>
            <a:headEnd/>
            <a:tailEnd/>
          </a:ln>
        </p:spPr>
        <p:txBody>
          <a:bodyPr wrap="square">
            <a:spAutoFit/>
          </a:bodyPr>
          <a:lstStyle/>
          <a:p>
            <a:pPr marL="573088" lvl="0" indent="-573088">
              <a:lnSpc>
                <a:spcPct val="90000"/>
              </a:lnSpc>
              <a:spcBef>
                <a:spcPts val="0"/>
              </a:spcBef>
              <a:spcAft>
                <a:spcPts val="0"/>
              </a:spcAft>
            </a:pPr>
            <a:r>
              <a:rPr lang="en-US" sz="3900" baseline="300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2</a:t>
            </a:r>
            <a:r>
              <a:rPr lang="en-US" sz="39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 	</a:t>
            </a:r>
            <a:r>
              <a:rPr lang="en-US" sz="3900" dirty="0">
                <a:solidFill>
                  <a:schemeClr val="bg1"/>
                </a:solidFill>
                <a:latin typeface="Calibri Light" panose="020F0302020204030204" pitchFamily="34" charset="0"/>
                <a:ea typeface="ＭＳ Ｐゴシック" charset="-128"/>
                <a:cs typeface="Calibri Light" panose="020F0302020204030204" pitchFamily="34" charset="0"/>
              </a:rPr>
              <a:t>Carry each other’s burdens</a:t>
            </a:r>
            <a:r>
              <a:rPr lang="en-US" sz="39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a:t>
            </a:r>
            <a:r>
              <a:rPr lang="en-US" sz="3900" dirty="0">
                <a:solidFill>
                  <a:prstClr val="white"/>
                </a:solidFill>
                <a:latin typeface="Calibri Light" panose="020F0302020204030204" pitchFamily="34" charset="0"/>
                <a:ea typeface="ＭＳ Ｐゴシック" charset="-128"/>
                <a:cs typeface="Calibri Light" panose="020F0302020204030204" pitchFamily="34" charset="0"/>
              </a:rPr>
              <a:t> </a:t>
            </a:r>
            <a:r>
              <a:rPr lang="en-US" sz="39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and in this way you will fulfill the law of Christ. </a:t>
            </a:r>
          </a:p>
          <a:p>
            <a:pPr marL="573088" lvl="0" indent="-573088">
              <a:lnSpc>
                <a:spcPct val="90000"/>
              </a:lnSpc>
              <a:spcBef>
                <a:spcPts val="0"/>
              </a:spcBef>
              <a:spcAft>
                <a:spcPts val="0"/>
              </a:spcAft>
            </a:pPr>
            <a:r>
              <a:rPr lang="en-US" sz="3900" baseline="300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3</a:t>
            </a:r>
            <a:r>
              <a:rPr lang="en-US" sz="39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 	If anyone thinks they are something when they are not, they deceive themselves. </a:t>
            </a:r>
          </a:p>
          <a:p>
            <a:pPr marL="573088" lvl="0" indent="-573088">
              <a:lnSpc>
                <a:spcPct val="90000"/>
              </a:lnSpc>
              <a:spcBef>
                <a:spcPts val="0"/>
              </a:spcBef>
              <a:spcAft>
                <a:spcPts val="0"/>
              </a:spcAft>
            </a:pPr>
            <a:r>
              <a:rPr lang="en-US" sz="3900" baseline="300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4</a:t>
            </a:r>
            <a:r>
              <a:rPr lang="en-US" sz="39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	Each one should test their own actions. Then they can take pride in themselves alone, without comparing themselves to someone else.</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Galatians 6</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6" name="Rectangle 5">
            <a:extLst>
              <a:ext uri="{FF2B5EF4-FFF2-40B4-BE49-F238E27FC236}">
                <a16:creationId xmlns:a16="http://schemas.microsoft.com/office/drawing/2014/main" xmlns="" id="{1859CCB7-A704-4D50-8941-E17AC9A7A458}"/>
              </a:ext>
            </a:extLst>
          </p:cNvPr>
          <p:cNvSpPr>
            <a:spLocks noChangeArrowheads="1"/>
          </p:cNvSpPr>
          <p:nvPr/>
        </p:nvSpPr>
        <p:spPr bwMode="auto">
          <a:xfrm>
            <a:off x="914400" y="1905000"/>
            <a:ext cx="10020300" cy="1524000"/>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Calibri"/>
              <a:ea typeface="+mn-ea"/>
            </a:endParaRPr>
          </a:p>
        </p:txBody>
      </p:sp>
      <p:sp>
        <p:nvSpPr>
          <p:cNvPr id="7" name="TextBox 6">
            <a:extLst>
              <a:ext uri="{FF2B5EF4-FFF2-40B4-BE49-F238E27FC236}">
                <a16:creationId xmlns:a16="http://schemas.microsoft.com/office/drawing/2014/main" xmlns="" id="{4C828B49-1162-456B-9837-708B3A64F216}"/>
              </a:ext>
            </a:extLst>
          </p:cNvPr>
          <p:cNvSpPr txBox="1">
            <a:spLocks noChangeArrowheads="1"/>
          </p:cNvSpPr>
          <p:nvPr/>
        </p:nvSpPr>
        <p:spPr bwMode="auto">
          <a:xfrm>
            <a:off x="997826" y="1987473"/>
            <a:ext cx="9847535" cy="1384995"/>
          </a:xfrm>
          <a:prstGeom prst="rect">
            <a:avLst/>
          </a:prstGeom>
          <a:noFill/>
          <a:ln w="38100">
            <a:noFill/>
            <a:miter lim="800000"/>
            <a:headEnd/>
            <a:tailEnd/>
          </a:ln>
        </p:spPr>
        <p:txBody>
          <a:bodyPr wrap="square">
            <a:spAutoFit/>
          </a:bodyPr>
          <a:lstStyle/>
          <a:p>
            <a:pPr marL="0" lvl="1" algn="ctr" fontAlgn="auto">
              <a:spcBef>
                <a:spcPts val="0"/>
              </a:spcBef>
              <a:spcAft>
                <a:spcPts val="1800"/>
              </a:spcAft>
              <a:buSzPct val="100000"/>
              <a:defRPr/>
            </a:pPr>
            <a:r>
              <a:rPr lang="en-US" sz="4200" dirty="0">
                <a:solidFill>
                  <a:prstClr val="white"/>
                </a:solidFill>
                <a:latin typeface="Calibri Light" panose="020F0302020204030204" pitchFamily="34" charset="0"/>
                <a:cs typeface="Calibri Light" panose="020F0302020204030204" pitchFamily="34" charset="0"/>
              </a:rPr>
              <a:t>Often, we expect others to carry our burdens. </a:t>
            </a:r>
          </a:p>
        </p:txBody>
      </p:sp>
    </p:spTree>
    <p:extLst>
      <p:ext uri="{BB962C8B-B14F-4D97-AF65-F5344CB8AC3E}">
        <p14:creationId xmlns:p14="http://schemas.microsoft.com/office/powerpoint/2010/main" val="1905462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363200" cy="4413516"/>
          </a:xfrm>
          <a:prstGeom prst="rect">
            <a:avLst/>
          </a:prstGeom>
          <a:noFill/>
          <a:ln w="9525">
            <a:noFill/>
            <a:miter lim="800000"/>
            <a:headEnd/>
            <a:tailEnd/>
          </a:ln>
        </p:spPr>
        <p:txBody>
          <a:bodyPr wrap="square">
            <a:spAutoFit/>
          </a:bodyPr>
          <a:lstStyle/>
          <a:p>
            <a:pPr marL="573088" lvl="0" indent="-573088">
              <a:lnSpc>
                <a:spcPct val="90000"/>
              </a:lnSpc>
              <a:spcBef>
                <a:spcPts val="0"/>
              </a:spcBef>
              <a:spcAft>
                <a:spcPts val="0"/>
              </a:spcAft>
            </a:pPr>
            <a:r>
              <a:rPr lang="en-US" sz="3900" baseline="300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2</a:t>
            </a:r>
            <a:r>
              <a:rPr lang="en-US" sz="39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 	</a:t>
            </a:r>
            <a:r>
              <a:rPr lang="en-US" sz="3900" dirty="0">
                <a:solidFill>
                  <a:schemeClr val="bg1"/>
                </a:solidFill>
                <a:latin typeface="Calibri Light" panose="020F0302020204030204" pitchFamily="34" charset="0"/>
                <a:ea typeface="ＭＳ Ｐゴシック" charset="-128"/>
                <a:cs typeface="Calibri Light" panose="020F0302020204030204" pitchFamily="34" charset="0"/>
              </a:rPr>
              <a:t>Carry each other’s burdens</a:t>
            </a:r>
            <a:r>
              <a:rPr lang="en-US" sz="39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a:t>
            </a:r>
            <a:r>
              <a:rPr lang="en-US" sz="3900" dirty="0">
                <a:solidFill>
                  <a:prstClr val="white"/>
                </a:solidFill>
                <a:latin typeface="Calibri Light" panose="020F0302020204030204" pitchFamily="34" charset="0"/>
                <a:ea typeface="ＭＳ Ｐゴシック" charset="-128"/>
                <a:cs typeface="Calibri Light" panose="020F0302020204030204" pitchFamily="34" charset="0"/>
              </a:rPr>
              <a:t> </a:t>
            </a:r>
            <a:r>
              <a:rPr lang="en-US" sz="39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and in this way you will fulfill the law of Christ. </a:t>
            </a:r>
          </a:p>
          <a:p>
            <a:pPr marL="573088" lvl="0" indent="-573088">
              <a:lnSpc>
                <a:spcPct val="90000"/>
              </a:lnSpc>
              <a:spcBef>
                <a:spcPts val="0"/>
              </a:spcBef>
              <a:spcAft>
                <a:spcPts val="0"/>
              </a:spcAft>
            </a:pPr>
            <a:r>
              <a:rPr lang="en-US" sz="3900" baseline="300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3</a:t>
            </a:r>
            <a:r>
              <a:rPr lang="en-US" sz="39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 	If anyone thinks they are something when they are not, they deceive themselves. </a:t>
            </a:r>
          </a:p>
          <a:p>
            <a:pPr marL="573088" lvl="0" indent="-573088">
              <a:lnSpc>
                <a:spcPct val="90000"/>
              </a:lnSpc>
              <a:spcBef>
                <a:spcPts val="0"/>
              </a:spcBef>
              <a:spcAft>
                <a:spcPts val="0"/>
              </a:spcAft>
            </a:pPr>
            <a:r>
              <a:rPr lang="en-US" sz="3900" baseline="300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4</a:t>
            </a:r>
            <a:r>
              <a:rPr lang="en-US" sz="39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	Each one should test their own actions. Then they can take pride in themselves alone, without comparing themselves to someone else.</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Galatians 6</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9" name="Rectangle 8">
            <a:extLst>
              <a:ext uri="{FF2B5EF4-FFF2-40B4-BE49-F238E27FC236}">
                <a16:creationId xmlns:a16="http://schemas.microsoft.com/office/drawing/2014/main" xmlns="" id="{1D474895-ADCE-4A6B-A8AF-1CB26AB342A6}"/>
              </a:ext>
            </a:extLst>
          </p:cNvPr>
          <p:cNvSpPr>
            <a:spLocks noChangeArrowheads="1"/>
          </p:cNvSpPr>
          <p:nvPr/>
        </p:nvSpPr>
        <p:spPr bwMode="auto">
          <a:xfrm>
            <a:off x="914400" y="1905000"/>
            <a:ext cx="10020300" cy="1524000"/>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Calibri"/>
              <a:ea typeface="+mn-ea"/>
            </a:endParaRPr>
          </a:p>
        </p:txBody>
      </p:sp>
      <p:sp>
        <p:nvSpPr>
          <p:cNvPr id="7" name="TextBox 6">
            <a:extLst>
              <a:ext uri="{FF2B5EF4-FFF2-40B4-BE49-F238E27FC236}">
                <a16:creationId xmlns:a16="http://schemas.microsoft.com/office/drawing/2014/main" xmlns="" id="{4C828B49-1162-456B-9837-708B3A64F216}"/>
              </a:ext>
            </a:extLst>
          </p:cNvPr>
          <p:cNvSpPr txBox="1">
            <a:spLocks noChangeArrowheads="1"/>
          </p:cNvSpPr>
          <p:nvPr/>
        </p:nvSpPr>
        <p:spPr bwMode="auto">
          <a:xfrm>
            <a:off x="997826" y="2013099"/>
            <a:ext cx="9847535" cy="1261884"/>
          </a:xfrm>
          <a:prstGeom prst="rect">
            <a:avLst/>
          </a:prstGeom>
          <a:noFill/>
          <a:ln w="38100">
            <a:noFill/>
            <a:miter lim="800000"/>
            <a:headEnd/>
            <a:tailEnd/>
          </a:ln>
        </p:spPr>
        <p:txBody>
          <a:bodyPr wrap="square">
            <a:spAutoFit/>
          </a:bodyPr>
          <a:lstStyle/>
          <a:p>
            <a:pPr marL="0" lvl="1" algn="ctr" fontAlgn="auto">
              <a:spcBef>
                <a:spcPts val="0"/>
              </a:spcBef>
              <a:spcAft>
                <a:spcPts val="1800"/>
              </a:spcAft>
              <a:buSzPct val="100000"/>
              <a:defRPr/>
            </a:pPr>
            <a:r>
              <a:rPr lang="en-US" sz="3800" dirty="0">
                <a:solidFill>
                  <a:prstClr val="white"/>
                </a:solidFill>
                <a:latin typeface="Calibri Light" panose="020F0302020204030204" pitchFamily="34" charset="0"/>
                <a:cs typeface="Calibri Light" panose="020F0302020204030204" pitchFamily="34" charset="0"/>
              </a:rPr>
              <a:t>God calls on us to take our eyes off of ourselves and to put our focus onto others.</a:t>
            </a:r>
          </a:p>
        </p:txBody>
      </p:sp>
    </p:spTree>
    <p:extLst>
      <p:ext uri="{BB962C8B-B14F-4D97-AF65-F5344CB8AC3E}">
        <p14:creationId xmlns:p14="http://schemas.microsoft.com/office/powerpoint/2010/main" val="29607076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363200" cy="4413516"/>
          </a:xfrm>
          <a:prstGeom prst="rect">
            <a:avLst/>
          </a:prstGeom>
          <a:noFill/>
          <a:ln w="9525">
            <a:noFill/>
            <a:miter lim="800000"/>
            <a:headEnd/>
            <a:tailEnd/>
          </a:ln>
        </p:spPr>
        <p:txBody>
          <a:bodyPr wrap="square">
            <a:spAutoFit/>
          </a:bodyPr>
          <a:lstStyle/>
          <a:p>
            <a:pPr marL="573088" lvl="0" indent="-573088">
              <a:lnSpc>
                <a:spcPct val="90000"/>
              </a:lnSpc>
              <a:spcBef>
                <a:spcPts val="0"/>
              </a:spcBef>
              <a:spcAft>
                <a:spcPts val="0"/>
              </a:spcAft>
            </a:pPr>
            <a:r>
              <a:rPr lang="en-US" sz="3900" baseline="300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2</a:t>
            </a:r>
            <a:r>
              <a:rPr lang="en-US" sz="39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 	Carry each other’s burdens, and in this way you will fulfill the law of Christ. </a:t>
            </a:r>
          </a:p>
          <a:p>
            <a:pPr marL="573088" lvl="0" indent="-573088">
              <a:lnSpc>
                <a:spcPct val="90000"/>
              </a:lnSpc>
              <a:spcBef>
                <a:spcPts val="0"/>
              </a:spcBef>
              <a:spcAft>
                <a:spcPts val="0"/>
              </a:spcAft>
            </a:pPr>
            <a:r>
              <a:rPr lang="en-US" sz="3900" baseline="300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3</a:t>
            </a:r>
            <a:r>
              <a:rPr lang="en-US" sz="39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 	If anyone thinks they are something when they are not, they deceive themselves. </a:t>
            </a:r>
          </a:p>
          <a:p>
            <a:pPr marL="573088" lvl="0" indent="-573088">
              <a:lnSpc>
                <a:spcPct val="90000"/>
              </a:lnSpc>
              <a:spcBef>
                <a:spcPts val="0"/>
              </a:spcBef>
              <a:spcAft>
                <a:spcPts val="0"/>
              </a:spcAft>
            </a:pPr>
            <a:r>
              <a:rPr lang="en-US" sz="3900" baseline="300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4</a:t>
            </a:r>
            <a:r>
              <a:rPr lang="en-US" sz="39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	Each one should test their own actions. Then they can take pride in themselves alone, </a:t>
            </a:r>
            <a:r>
              <a:rPr lang="en-US" sz="3900" dirty="0">
                <a:solidFill>
                  <a:schemeClr val="bg1"/>
                </a:solidFill>
                <a:latin typeface="Calibri Light" panose="020F0302020204030204" pitchFamily="34" charset="0"/>
                <a:ea typeface="ＭＳ Ｐゴシック" charset="-128"/>
                <a:cs typeface="Calibri Light" panose="020F0302020204030204" pitchFamily="34" charset="0"/>
              </a:rPr>
              <a:t>without comparing themselves to someone else</a:t>
            </a:r>
            <a:r>
              <a:rPr lang="en-US" sz="39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Galatians 6</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xmlns="" id="{318A9D06-2686-4C2E-8B5A-422E80D1C7FD}"/>
              </a:ext>
            </a:extLst>
          </p:cNvPr>
          <p:cNvSpPr>
            <a:spLocks noChangeArrowheads="1"/>
          </p:cNvSpPr>
          <p:nvPr/>
        </p:nvSpPr>
        <p:spPr bwMode="auto">
          <a:xfrm>
            <a:off x="742950" y="5675246"/>
            <a:ext cx="10363200" cy="954153"/>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F1EDFED5-B9E0-4E4D-9DF5-C78B2C34D3DF}"/>
              </a:ext>
            </a:extLst>
          </p:cNvPr>
          <p:cNvSpPr txBox="1">
            <a:spLocks noChangeArrowheads="1"/>
          </p:cNvSpPr>
          <p:nvPr/>
        </p:nvSpPr>
        <p:spPr bwMode="auto">
          <a:xfrm>
            <a:off x="832288" y="5757719"/>
            <a:ext cx="10184523" cy="738664"/>
          </a:xfrm>
          <a:prstGeom prst="rect">
            <a:avLst/>
          </a:prstGeom>
          <a:noFill/>
          <a:ln w="38100">
            <a:noFill/>
            <a:miter lim="800000"/>
            <a:headEnd/>
            <a:tailEnd/>
          </a:ln>
        </p:spPr>
        <p:txBody>
          <a:bodyPr wrap="square">
            <a:spAutoFit/>
          </a:bodyPr>
          <a:lstStyle/>
          <a:p>
            <a:pPr marL="0" lvl="1" algn="ctr" fontAlgn="auto">
              <a:spcBef>
                <a:spcPts val="0"/>
              </a:spcBef>
              <a:spcAft>
                <a:spcPts val="1800"/>
              </a:spcAft>
              <a:buSzPct val="100000"/>
              <a:defRPr/>
            </a:pPr>
            <a:r>
              <a:rPr lang="en-US" sz="4200" dirty="0">
                <a:solidFill>
                  <a:prstClr val="white"/>
                </a:solidFill>
                <a:latin typeface="Calibri Light" panose="020F0302020204030204" pitchFamily="34" charset="0"/>
                <a:cs typeface="Calibri Light" panose="020F0302020204030204" pitchFamily="34" charset="0"/>
              </a:rPr>
              <a:t>Comparison breeds discontent. </a:t>
            </a:r>
          </a:p>
        </p:txBody>
      </p:sp>
    </p:spTree>
    <p:extLst>
      <p:ext uri="{BB962C8B-B14F-4D97-AF65-F5344CB8AC3E}">
        <p14:creationId xmlns:p14="http://schemas.microsoft.com/office/powerpoint/2010/main" val="183322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363200" cy="4413516"/>
          </a:xfrm>
          <a:prstGeom prst="rect">
            <a:avLst/>
          </a:prstGeom>
          <a:noFill/>
          <a:ln w="9525">
            <a:noFill/>
            <a:miter lim="800000"/>
            <a:headEnd/>
            <a:tailEnd/>
          </a:ln>
        </p:spPr>
        <p:txBody>
          <a:bodyPr wrap="square">
            <a:spAutoFit/>
          </a:bodyPr>
          <a:lstStyle/>
          <a:p>
            <a:pPr marL="573088" lvl="0" indent="-573088">
              <a:lnSpc>
                <a:spcPct val="90000"/>
              </a:lnSpc>
              <a:spcBef>
                <a:spcPts val="0"/>
              </a:spcBef>
              <a:spcAft>
                <a:spcPts val="0"/>
              </a:spcAft>
            </a:pPr>
            <a:r>
              <a:rPr lang="en-US" sz="3900" baseline="300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2</a:t>
            </a:r>
            <a:r>
              <a:rPr lang="en-US" sz="39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 	Carry each other’s burdens, and in this way you will fulfill the law of Christ. </a:t>
            </a:r>
          </a:p>
          <a:p>
            <a:pPr marL="573088" lvl="0" indent="-573088">
              <a:lnSpc>
                <a:spcPct val="90000"/>
              </a:lnSpc>
              <a:spcBef>
                <a:spcPts val="0"/>
              </a:spcBef>
              <a:spcAft>
                <a:spcPts val="0"/>
              </a:spcAft>
            </a:pPr>
            <a:r>
              <a:rPr lang="en-US" sz="3900" baseline="300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3</a:t>
            </a:r>
            <a:r>
              <a:rPr lang="en-US" sz="39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 	If anyone thinks they are something when they are not, they deceive themselves. </a:t>
            </a:r>
          </a:p>
          <a:p>
            <a:pPr marL="573088" lvl="0" indent="-573088">
              <a:lnSpc>
                <a:spcPct val="90000"/>
              </a:lnSpc>
              <a:spcBef>
                <a:spcPts val="0"/>
              </a:spcBef>
              <a:spcAft>
                <a:spcPts val="0"/>
              </a:spcAft>
            </a:pPr>
            <a:r>
              <a:rPr lang="en-US" sz="3900" baseline="300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4</a:t>
            </a:r>
            <a:r>
              <a:rPr lang="en-US" sz="39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	</a:t>
            </a:r>
            <a:r>
              <a:rPr lang="en-US" sz="3900" dirty="0">
                <a:solidFill>
                  <a:schemeClr val="bg1"/>
                </a:solidFill>
                <a:latin typeface="Calibri Light" panose="020F0302020204030204" pitchFamily="34" charset="0"/>
                <a:ea typeface="ＭＳ Ｐゴシック" charset="-128"/>
                <a:cs typeface="Calibri Light" panose="020F0302020204030204" pitchFamily="34" charset="0"/>
              </a:rPr>
              <a:t>Each one should test their own actions.</a:t>
            </a:r>
            <a:r>
              <a:rPr lang="en-US" sz="39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 Then they can take pride in themselves alone, without comparing themselves to someone else.</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Galatians 6</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xmlns="" id="{D04F4A3E-3E04-465E-80AD-F2A577027B48}"/>
              </a:ext>
            </a:extLst>
          </p:cNvPr>
          <p:cNvSpPr>
            <a:spLocks noChangeArrowheads="1"/>
          </p:cNvSpPr>
          <p:nvPr/>
        </p:nvSpPr>
        <p:spPr bwMode="auto">
          <a:xfrm>
            <a:off x="914400" y="4114800"/>
            <a:ext cx="10020300" cy="914400"/>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51DB3E92-3BE2-46CF-A51A-B96262AF8C5B}"/>
              </a:ext>
            </a:extLst>
          </p:cNvPr>
          <p:cNvSpPr txBox="1">
            <a:spLocks noChangeArrowheads="1"/>
          </p:cNvSpPr>
          <p:nvPr/>
        </p:nvSpPr>
        <p:spPr bwMode="auto">
          <a:xfrm>
            <a:off x="997826" y="4197273"/>
            <a:ext cx="9847535" cy="677108"/>
          </a:xfrm>
          <a:prstGeom prst="rect">
            <a:avLst/>
          </a:prstGeom>
          <a:noFill/>
          <a:ln w="38100">
            <a:noFill/>
            <a:miter lim="800000"/>
            <a:headEnd/>
            <a:tailEnd/>
          </a:ln>
        </p:spPr>
        <p:txBody>
          <a:bodyPr wrap="square">
            <a:spAutoFit/>
          </a:bodyPr>
          <a:lstStyle/>
          <a:p>
            <a:pPr marL="0" lvl="1" fontAlgn="auto">
              <a:spcBef>
                <a:spcPts val="0"/>
              </a:spcBef>
              <a:spcAft>
                <a:spcPts val="1800"/>
              </a:spcAft>
              <a:buSzPct val="100000"/>
              <a:defRPr/>
            </a:pPr>
            <a:r>
              <a:rPr lang="en-US" sz="3800" dirty="0">
                <a:solidFill>
                  <a:prstClr val="white"/>
                </a:solidFill>
                <a:latin typeface="Calibri Light" panose="020F0302020204030204" pitchFamily="34" charset="0"/>
                <a:cs typeface="Calibri Light" panose="020F0302020204030204" pitchFamily="34" charset="0"/>
              </a:rPr>
              <a:t>“Pay careful attention to your own work” (NLT).</a:t>
            </a:r>
          </a:p>
        </p:txBody>
      </p:sp>
    </p:spTree>
    <p:extLst>
      <p:ext uri="{BB962C8B-B14F-4D97-AF65-F5344CB8AC3E}">
        <p14:creationId xmlns:p14="http://schemas.microsoft.com/office/powerpoint/2010/main" val="3671004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363200" cy="632481"/>
          </a:xfrm>
          <a:prstGeom prst="rect">
            <a:avLst/>
          </a:prstGeom>
          <a:noFill/>
          <a:ln w="9525">
            <a:noFill/>
            <a:miter lim="800000"/>
            <a:headEnd/>
            <a:tailEnd/>
          </a:ln>
        </p:spPr>
        <p:txBody>
          <a:bodyPr wrap="square">
            <a:spAutoFit/>
          </a:bodyPr>
          <a:lstStyle/>
          <a:p>
            <a:pPr marL="573088" lvl="0" indent="-573088">
              <a:lnSpc>
                <a:spcPct val="90000"/>
              </a:lnSpc>
              <a:spcBef>
                <a:spcPts val="0"/>
              </a:spcBef>
              <a:spcAft>
                <a:spcPts val="0"/>
              </a:spcAft>
            </a:pPr>
            <a:r>
              <a:rPr lang="en-US" sz="3900" baseline="30000" dirty="0">
                <a:solidFill>
                  <a:prstClr val="white"/>
                </a:solidFill>
                <a:latin typeface="Calibri Light" panose="020F0302020204030204" pitchFamily="34" charset="0"/>
                <a:ea typeface="ＭＳ Ｐゴシック" charset="-128"/>
                <a:cs typeface="Calibri Light" panose="020F0302020204030204" pitchFamily="34" charset="0"/>
              </a:rPr>
              <a:t>5</a:t>
            </a:r>
            <a:r>
              <a:rPr lang="en-US" sz="3900" dirty="0">
                <a:solidFill>
                  <a:prstClr val="white"/>
                </a:solidFill>
                <a:latin typeface="Calibri Light" panose="020F0302020204030204" pitchFamily="34" charset="0"/>
                <a:ea typeface="ＭＳ Ｐゴシック" charset="-128"/>
                <a:cs typeface="Calibri Light" panose="020F0302020204030204" pitchFamily="34" charset="0"/>
              </a:rPr>
              <a:t> 	For each one should carry their own load.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Galatians 6</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xmlns="" id="{3008E1D7-F8DC-4062-B276-FC66E8EF1BE1}"/>
              </a:ext>
            </a:extLst>
          </p:cNvPr>
          <p:cNvSpPr>
            <a:spLocks noChangeArrowheads="1"/>
          </p:cNvSpPr>
          <p:nvPr/>
        </p:nvSpPr>
        <p:spPr bwMode="auto">
          <a:xfrm>
            <a:off x="419100" y="1905000"/>
            <a:ext cx="11353800" cy="1476153"/>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F4FBD062-F4FD-4158-A2D8-F03A72CE926E}"/>
              </a:ext>
            </a:extLst>
          </p:cNvPr>
          <p:cNvSpPr txBox="1">
            <a:spLocks noChangeArrowheads="1"/>
          </p:cNvSpPr>
          <p:nvPr/>
        </p:nvSpPr>
        <p:spPr bwMode="auto">
          <a:xfrm>
            <a:off x="502526" y="1987474"/>
            <a:ext cx="11158044" cy="1261884"/>
          </a:xfrm>
          <a:prstGeom prst="rect">
            <a:avLst/>
          </a:prstGeom>
          <a:noFill/>
          <a:ln w="38100">
            <a:noFill/>
            <a:miter lim="800000"/>
            <a:headEnd/>
            <a:tailEnd/>
          </a:ln>
        </p:spPr>
        <p:txBody>
          <a:bodyPr wrap="square">
            <a:spAutoFit/>
          </a:bodyPr>
          <a:lstStyle/>
          <a:p>
            <a:pPr marL="0" lvl="1" fontAlgn="auto">
              <a:spcBef>
                <a:spcPts val="0"/>
              </a:spcBef>
              <a:spcAft>
                <a:spcPts val="1800"/>
              </a:spcAft>
              <a:buSzPct val="100000"/>
              <a:defRPr/>
            </a:pPr>
            <a:r>
              <a:rPr lang="en-US" sz="3800" dirty="0">
                <a:solidFill>
                  <a:prstClr val="white"/>
                </a:solidFill>
                <a:latin typeface="Calibri Light" panose="020F0302020204030204" pitchFamily="34" charset="0"/>
                <a:cs typeface="Calibri Light" panose="020F0302020204030204" pitchFamily="34" charset="0"/>
              </a:rPr>
              <a:t>Proverbs 20:4: The sluggard does not plow after the autumn, So he begs during the harvest and has nothing.</a:t>
            </a:r>
          </a:p>
        </p:txBody>
      </p:sp>
    </p:spTree>
    <p:extLst>
      <p:ext uri="{BB962C8B-B14F-4D97-AF65-F5344CB8AC3E}">
        <p14:creationId xmlns:p14="http://schemas.microsoft.com/office/powerpoint/2010/main" val="773342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363200" cy="2252924"/>
          </a:xfrm>
          <a:prstGeom prst="rect">
            <a:avLst/>
          </a:prstGeom>
          <a:noFill/>
          <a:ln w="9525">
            <a:noFill/>
            <a:miter lim="800000"/>
            <a:headEnd/>
            <a:tailEnd/>
          </a:ln>
        </p:spPr>
        <p:txBody>
          <a:bodyPr wrap="square">
            <a:spAutoFit/>
          </a:bodyPr>
          <a:lstStyle/>
          <a:p>
            <a:pPr marL="573088" lvl="0" indent="-573088">
              <a:lnSpc>
                <a:spcPct val="90000"/>
              </a:lnSpc>
              <a:spcBef>
                <a:spcPts val="0"/>
              </a:spcBef>
              <a:spcAft>
                <a:spcPts val="0"/>
              </a:spcAft>
            </a:pPr>
            <a:r>
              <a:rPr lang="en-US" sz="3900" baseline="300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1</a:t>
            </a:r>
            <a:r>
              <a:rPr lang="en-US" sz="39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	Brothers and sisters, </a:t>
            </a:r>
            <a:r>
              <a:rPr lang="en-US" sz="3900" dirty="0">
                <a:solidFill>
                  <a:prstClr val="white"/>
                </a:solidFill>
                <a:latin typeface="Calibri Light" panose="020F0302020204030204" pitchFamily="34" charset="0"/>
                <a:ea typeface="ＭＳ Ｐゴシック" charset="-128"/>
                <a:cs typeface="Calibri Light" panose="020F0302020204030204" pitchFamily="34" charset="0"/>
              </a:rPr>
              <a:t>if someone is caught in a sin</a:t>
            </a:r>
            <a:r>
              <a:rPr lang="en-US" sz="39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 you who are spiritual should restore him gently. But watch yourselves, or you also may be tempted.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Galatians 6</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xmlns="" id="{9D1EAB4B-72DB-4917-A9F4-7CEF0ABC0807}"/>
              </a:ext>
            </a:extLst>
          </p:cNvPr>
          <p:cNvSpPr>
            <a:spLocks noChangeArrowheads="1"/>
          </p:cNvSpPr>
          <p:nvPr/>
        </p:nvSpPr>
        <p:spPr bwMode="auto">
          <a:xfrm>
            <a:off x="419100" y="2438400"/>
            <a:ext cx="11353800" cy="1066800"/>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4DDAB28F-D1F2-4F28-9B61-6FE4C315CF7F}"/>
              </a:ext>
            </a:extLst>
          </p:cNvPr>
          <p:cNvSpPr txBox="1">
            <a:spLocks noChangeArrowheads="1"/>
          </p:cNvSpPr>
          <p:nvPr/>
        </p:nvSpPr>
        <p:spPr bwMode="auto">
          <a:xfrm>
            <a:off x="516978" y="2563027"/>
            <a:ext cx="11158044" cy="707886"/>
          </a:xfrm>
          <a:prstGeom prst="rect">
            <a:avLst/>
          </a:prstGeom>
          <a:noFill/>
          <a:ln w="38100">
            <a:noFill/>
            <a:miter lim="800000"/>
            <a:headEnd/>
            <a:tailEnd/>
          </a:ln>
        </p:spPr>
        <p:txBody>
          <a:bodyPr wrap="square">
            <a:spAutoFit/>
          </a:bodyPr>
          <a:lstStyle/>
          <a:p>
            <a:pPr marL="0" lvl="1" algn="ctr" fontAlgn="auto">
              <a:spcBef>
                <a:spcPts val="0"/>
              </a:spcBef>
              <a:spcAft>
                <a:spcPts val="1800"/>
              </a:spcAft>
              <a:buSzPct val="100000"/>
              <a:defRPr/>
            </a:pPr>
            <a:r>
              <a:rPr lang="en-US" sz="4000" dirty="0">
                <a:solidFill>
                  <a:prstClr val="white"/>
                </a:solidFill>
                <a:latin typeface="Calibri Light" panose="020F0302020204030204" pitchFamily="34" charset="0"/>
                <a:cs typeface="Calibri Light" panose="020F0302020204030204" pitchFamily="34" charset="0"/>
              </a:rPr>
              <a:t>Not: “if you catch someone in sin.”</a:t>
            </a:r>
          </a:p>
        </p:txBody>
      </p:sp>
    </p:spTree>
    <p:extLst>
      <p:ext uri="{BB962C8B-B14F-4D97-AF65-F5344CB8AC3E}">
        <p14:creationId xmlns:p14="http://schemas.microsoft.com/office/powerpoint/2010/main" val="4066186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363200" cy="1712777"/>
          </a:xfrm>
          <a:prstGeom prst="rect">
            <a:avLst/>
          </a:prstGeom>
          <a:noFill/>
          <a:ln w="9525">
            <a:noFill/>
            <a:miter lim="800000"/>
            <a:headEnd/>
            <a:tailEnd/>
          </a:ln>
        </p:spPr>
        <p:txBody>
          <a:bodyPr wrap="square">
            <a:spAutoFit/>
          </a:bodyPr>
          <a:lstStyle/>
          <a:p>
            <a:pPr marL="573088" lvl="0" indent="-573088">
              <a:lnSpc>
                <a:spcPct val="90000"/>
              </a:lnSpc>
              <a:spcBef>
                <a:spcPts val="0"/>
              </a:spcBef>
              <a:spcAft>
                <a:spcPts val="0"/>
              </a:spcAft>
            </a:pPr>
            <a:r>
              <a:rPr lang="en-US" sz="3900" baseline="30000" dirty="0">
                <a:solidFill>
                  <a:prstClr val="white"/>
                </a:solidFill>
                <a:latin typeface="Calibri Light" panose="020F0302020204030204" pitchFamily="34" charset="0"/>
                <a:ea typeface="ＭＳ Ｐゴシック" charset="-128"/>
                <a:cs typeface="Calibri Light" panose="020F0302020204030204" pitchFamily="34" charset="0"/>
              </a:rPr>
              <a:t>6</a:t>
            </a:r>
            <a:r>
              <a:rPr lang="en-US" sz="3900" dirty="0">
                <a:solidFill>
                  <a:prstClr val="white"/>
                </a:solidFill>
                <a:latin typeface="Calibri Light" panose="020F0302020204030204" pitchFamily="34" charset="0"/>
                <a:ea typeface="ＭＳ Ｐゴシック" charset="-128"/>
                <a:cs typeface="Calibri Light" panose="020F0302020204030204" pitchFamily="34" charset="0"/>
              </a:rPr>
              <a:t> 	Nevertheless, the one who receives instruction in the word should share all good things with their instructor.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Galatians 6</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xmlns="" id="{CFAB402C-14F9-4E87-A086-A2A9BAF3BD2D}"/>
              </a:ext>
            </a:extLst>
          </p:cNvPr>
          <p:cNvSpPr>
            <a:spLocks noChangeArrowheads="1"/>
          </p:cNvSpPr>
          <p:nvPr/>
        </p:nvSpPr>
        <p:spPr bwMode="auto">
          <a:xfrm>
            <a:off x="419100" y="2999317"/>
            <a:ext cx="11353800" cy="2410883"/>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5ACAB3A7-CEC8-4B38-8059-A92451160C76}"/>
              </a:ext>
            </a:extLst>
          </p:cNvPr>
          <p:cNvSpPr txBox="1">
            <a:spLocks noChangeArrowheads="1"/>
          </p:cNvSpPr>
          <p:nvPr/>
        </p:nvSpPr>
        <p:spPr bwMode="auto">
          <a:xfrm>
            <a:off x="496969" y="3075517"/>
            <a:ext cx="11198062" cy="2262158"/>
          </a:xfrm>
          <a:prstGeom prst="rect">
            <a:avLst/>
          </a:prstGeom>
          <a:noFill/>
          <a:ln w="38100">
            <a:noFill/>
            <a:miter lim="800000"/>
            <a:headEnd/>
            <a:tailEnd/>
          </a:ln>
        </p:spPr>
        <p:txBody>
          <a:bodyPr wrap="square">
            <a:spAutoFit/>
          </a:bodyPr>
          <a:lstStyle/>
          <a:p>
            <a:pPr lvl="1" indent="-457200" fontAlgn="auto">
              <a:spcBef>
                <a:spcPts val="0"/>
              </a:spcBef>
              <a:spcAft>
                <a:spcPts val="600"/>
              </a:spcAft>
              <a:buSzPct val="100000"/>
              <a:defRPr/>
            </a:pPr>
            <a:r>
              <a:rPr lang="en-US" sz="3400" dirty="0">
                <a:solidFill>
                  <a:prstClr val="white"/>
                </a:solidFill>
                <a:latin typeface="Calibri Light" panose="020F0302020204030204" pitchFamily="34" charset="0"/>
                <a:ea typeface="ＭＳ Ｐゴシック" charset="-128"/>
                <a:cs typeface="Calibri Light" panose="020F0302020204030204" pitchFamily="34" charset="0"/>
              </a:rPr>
              <a:t>»	</a:t>
            </a:r>
            <a:r>
              <a:rPr lang="en-US" sz="3400" dirty="0">
                <a:solidFill>
                  <a:prstClr val="white"/>
                </a:solidFill>
                <a:latin typeface="Calibri Light" panose="020F0302020204030204" pitchFamily="34" charset="0"/>
                <a:cs typeface="Calibri Light" panose="020F0302020204030204" pitchFamily="34" charset="0"/>
              </a:rPr>
              <a:t>Unfortunately, modern Western people are suspicious of Christian leaders using their influence to line their pockets</a:t>
            </a:r>
            <a:r>
              <a:rPr lang="en-US" sz="3400" dirty="0">
                <a:solidFill>
                  <a:prstClr val="white"/>
                </a:solidFill>
                <a:latin typeface="Calibri Light" panose="020F0302020204030204" pitchFamily="34" charset="0"/>
                <a:ea typeface="ＭＳ Ｐゴシック" charset="-128"/>
                <a:cs typeface="Calibri Light" panose="020F0302020204030204" pitchFamily="34" charset="0"/>
              </a:rPr>
              <a:t>.</a:t>
            </a:r>
          </a:p>
          <a:p>
            <a:pPr lvl="1" indent="-457200" fontAlgn="auto">
              <a:spcBef>
                <a:spcPts val="0"/>
              </a:spcBef>
              <a:spcAft>
                <a:spcPts val="600"/>
              </a:spcAft>
              <a:buSzPct val="100000"/>
              <a:defRPr/>
            </a:pPr>
            <a:r>
              <a:rPr lang="en-US" sz="3400" dirty="0">
                <a:solidFill>
                  <a:prstClr val="white"/>
                </a:solidFill>
                <a:latin typeface="Calibri Light" panose="020F0302020204030204" pitchFamily="34" charset="0"/>
                <a:ea typeface="ＭＳ Ｐゴシック" charset="-128"/>
                <a:cs typeface="Calibri Light" panose="020F0302020204030204" pitchFamily="34" charset="0"/>
              </a:rPr>
              <a:t>»	Christian leaders should live a simple lifestyle, so as not dishonor God and discredit the message of Jesus.</a:t>
            </a:r>
          </a:p>
        </p:txBody>
      </p:sp>
    </p:spTree>
    <p:extLst>
      <p:ext uri="{BB962C8B-B14F-4D97-AF65-F5344CB8AC3E}">
        <p14:creationId xmlns:p14="http://schemas.microsoft.com/office/powerpoint/2010/main" val="72130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uiExpand="1"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363200" cy="3333220"/>
          </a:xfrm>
          <a:prstGeom prst="rect">
            <a:avLst/>
          </a:prstGeom>
          <a:noFill/>
          <a:ln w="9525">
            <a:noFill/>
            <a:miter lim="800000"/>
            <a:headEnd/>
            <a:tailEnd/>
          </a:ln>
        </p:spPr>
        <p:txBody>
          <a:bodyPr wrap="square">
            <a:spAutoFit/>
          </a:bodyPr>
          <a:lstStyle/>
          <a:p>
            <a:pPr marL="573088" lvl="0" indent="-573088">
              <a:lnSpc>
                <a:spcPct val="90000"/>
              </a:lnSpc>
              <a:spcBef>
                <a:spcPts val="0"/>
              </a:spcBef>
              <a:spcAft>
                <a:spcPts val="0"/>
              </a:spcAft>
            </a:pPr>
            <a:r>
              <a:rPr lang="en-US" sz="3900" baseline="30000" dirty="0">
                <a:solidFill>
                  <a:prstClr val="white"/>
                </a:solidFill>
                <a:latin typeface="Calibri Light" panose="020F0302020204030204" pitchFamily="34" charset="0"/>
                <a:ea typeface="ＭＳ Ｐゴシック" charset="-128"/>
                <a:cs typeface="Calibri Light" panose="020F0302020204030204" pitchFamily="34" charset="0"/>
              </a:rPr>
              <a:t>7</a:t>
            </a:r>
            <a:r>
              <a:rPr lang="en-US" sz="3900" dirty="0">
                <a:solidFill>
                  <a:prstClr val="white"/>
                </a:solidFill>
                <a:latin typeface="Calibri Light" panose="020F0302020204030204" pitchFamily="34" charset="0"/>
                <a:ea typeface="ＭＳ Ｐゴシック" charset="-128"/>
                <a:cs typeface="Calibri Light" panose="020F0302020204030204" pitchFamily="34" charset="0"/>
              </a:rPr>
              <a:t> 	Do not be deceived: God cannot be mocked. A man reaps what he </a:t>
            </a:r>
            <a:r>
              <a:rPr lang="en-US" sz="3900" dirty="0" err="1">
                <a:solidFill>
                  <a:prstClr val="white"/>
                </a:solidFill>
                <a:latin typeface="Calibri Light" panose="020F0302020204030204" pitchFamily="34" charset="0"/>
                <a:ea typeface="ＭＳ Ｐゴシック" charset="-128"/>
                <a:cs typeface="Calibri Light" panose="020F0302020204030204" pitchFamily="34" charset="0"/>
              </a:rPr>
              <a:t>sows.</a:t>
            </a:r>
            <a:r>
              <a:rPr lang="en-US" sz="3900" dirty="0">
                <a:solidFill>
                  <a:prstClr val="white"/>
                </a:solidFill>
                <a:latin typeface="Calibri Light" panose="020F0302020204030204" pitchFamily="34" charset="0"/>
                <a:ea typeface="ＭＳ Ｐゴシック" charset="-128"/>
                <a:cs typeface="Calibri Light" panose="020F0302020204030204" pitchFamily="34" charset="0"/>
              </a:rPr>
              <a:t> </a:t>
            </a:r>
          </a:p>
          <a:p>
            <a:pPr marL="573088" lvl="0" indent="-573088">
              <a:lnSpc>
                <a:spcPct val="90000"/>
              </a:lnSpc>
              <a:spcBef>
                <a:spcPts val="0"/>
              </a:spcBef>
              <a:spcAft>
                <a:spcPts val="0"/>
              </a:spcAft>
            </a:pPr>
            <a:r>
              <a:rPr lang="en-US" sz="3900" baseline="30000" dirty="0">
                <a:solidFill>
                  <a:prstClr val="white"/>
                </a:solidFill>
                <a:latin typeface="Calibri Light" panose="020F0302020204030204" pitchFamily="34" charset="0"/>
                <a:ea typeface="ＭＳ Ｐゴシック" charset="-128"/>
                <a:cs typeface="Calibri Light" panose="020F0302020204030204" pitchFamily="34" charset="0"/>
              </a:rPr>
              <a:t>8</a:t>
            </a:r>
            <a:r>
              <a:rPr lang="en-US" sz="3900" dirty="0">
                <a:solidFill>
                  <a:prstClr val="white"/>
                </a:solidFill>
                <a:latin typeface="Calibri Light" panose="020F0302020204030204" pitchFamily="34" charset="0"/>
                <a:ea typeface="ＭＳ Ｐゴシック" charset="-128"/>
                <a:cs typeface="Calibri Light" panose="020F0302020204030204" pitchFamily="34" charset="0"/>
              </a:rPr>
              <a:t> 	Whoever sows to please their flesh, from the flesh will reap destruction; whoever sows to please the Spirit, from the Spirit will reap eternal life.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Galatians 6</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33294454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363200" cy="3333220"/>
          </a:xfrm>
          <a:prstGeom prst="rect">
            <a:avLst/>
          </a:prstGeom>
          <a:noFill/>
          <a:ln w="9525">
            <a:noFill/>
            <a:miter lim="800000"/>
            <a:headEnd/>
            <a:tailEnd/>
          </a:ln>
        </p:spPr>
        <p:txBody>
          <a:bodyPr wrap="square">
            <a:spAutoFit/>
          </a:bodyPr>
          <a:lstStyle/>
          <a:p>
            <a:pPr marL="573088" lvl="0" indent="-573088">
              <a:lnSpc>
                <a:spcPct val="90000"/>
              </a:lnSpc>
              <a:spcBef>
                <a:spcPts val="0"/>
              </a:spcBef>
              <a:spcAft>
                <a:spcPts val="0"/>
              </a:spcAft>
            </a:pPr>
            <a:r>
              <a:rPr lang="en-US" sz="3900" baseline="300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7</a:t>
            </a:r>
            <a:r>
              <a:rPr lang="en-US" sz="39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 	Do not be deceived: God cannot be mocked. A man reaps what he </a:t>
            </a:r>
            <a:r>
              <a:rPr lang="en-US" sz="3900" dirty="0" err="1">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sows.</a:t>
            </a:r>
            <a:r>
              <a:rPr lang="en-US" sz="39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 </a:t>
            </a:r>
          </a:p>
          <a:p>
            <a:pPr marL="573088" lvl="0" indent="-573088">
              <a:lnSpc>
                <a:spcPct val="90000"/>
              </a:lnSpc>
              <a:spcBef>
                <a:spcPts val="0"/>
              </a:spcBef>
              <a:spcAft>
                <a:spcPts val="0"/>
              </a:spcAft>
            </a:pPr>
            <a:r>
              <a:rPr lang="en-US" sz="3900" baseline="300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8</a:t>
            </a:r>
            <a:r>
              <a:rPr lang="en-US" sz="39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 	Whoever sows to please their flesh, from the flesh will reap destruction; whoever sows to please the Spirit, from the Spirit</a:t>
            </a:r>
            <a:r>
              <a:rPr lang="en-US" sz="3900" dirty="0">
                <a:solidFill>
                  <a:prstClr val="white"/>
                </a:solidFill>
                <a:latin typeface="Calibri Light" panose="020F0302020204030204" pitchFamily="34" charset="0"/>
                <a:ea typeface="ＭＳ Ｐゴシック" charset="-128"/>
                <a:cs typeface="Calibri Light" panose="020F0302020204030204" pitchFamily="34" charset="0"/>
              </a:rPr>
              <a:t> will reap eternal life</a:t>
            </a:r>
            <a:r>
              <a:rPr lang="en-US" sz="39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a:t>
            </a:r>
            <a:r>
              <a:rPr lang="en-US" sz="3900" dirty="0">
                <a:solidFill>
                  <a:prstClr val="white"/>
                </a:solidFill>
                <a:latin typeface="Calibri Light" panose="020F0302020204030204" pitchFamily="34" charset="0"/>
                <a:ea typeface="ＭＳ Ｐゴシック" charset="-128"/>
                <a:cs typeface="Calibri Light" panose="020F0302020204030204" pitchFamily="34" charset="0"/>
              </a:rPr>
              <a:t>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Galatians 6</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225345452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363200" cy="3333220"/>
          </a:xfrm>
          <a:prstGeom prst="rect">
            <a:avLst/>
          </a:prstGeom>
          <a:noFill/>
          <a:ln w="9525">
            <a:noFill/>
            <a:miter lim="800000"/>
            <a:headEnd/>
            <a:tailEnd/>
          </a:ln>
        </p:spPr>
        <p:txBody>
          <a:bodyPr wrap="square">
            <a:spAutoFit/>
          </a:bodyPr>
          <a:lstStyle/>
          <a:p>
            <a:pPr marL="573088" lvl="0" indent="-573088">
              <a:lnSpc>
                <a:spcPct val="90000"/>
              </a:lnSpc>
              <a:spcBef>
                <a:spcPts val="0"/>
              </a:spcBef>
              <a:spcAft>
                <a:spcPts val="0"/>
              </a:spcAft>
            </a:pPr>
            <a:r>
              <a:rPr lang="en-US" sz="3900" baseline="300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7</a:t>
            </a:r>
            <a:r>
              <a:rPr lang="en-US" sz="39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 	Do not be deceived: God cannot be mocked. A man reaps what he </a:t>
            </a:r>
            <a:r>
              <a:rPr lang="en-US" sz="3900" dirty="0" err="1">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sows.</a:t>
            </a:r>
            <a:r>
              <a:rPr lang="en-US" sz="39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 </a:t>
            </a:r>
          </a:p>
          <a:p>
            <a:pPr marL="573088" lvl="0" indent="-573088">
              <a:lnSpc>
                <a:spcPct val="90000"/>
              </a:lnSpc>
              <a:spcBef>
                <a:spcPts val="0"/>
              </a:spcBef>
              <a:spcAft>
                <a:spcPts val="0"/>
              </a:spcAft>
            </a:pPr>
            <a:r>
              <a:rPr lang="en-US" sz="3900" baseline="300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8</a:t>
            </a:r>
            <a:r>
              <a:rPr lang="en-US" sz="39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 	</a:t>
            </a:r>
            <a:r>
              <a:rPr lang="en-US" sz="3900" dirty="0">
                <a:solidFill>
                  <a:schemeClr val="bg1"/>
                </a:solidFill>
                <a:latin typeface="Calibri Light" panose="020F0302020204030204" pitchFamily="34" charset="0"/>
                <a:ea typeface="ＭＳ Ｐゴシック" charset="-128"/>
                <a:cs typeface="Calibri Light" panose="020F0302020204030204" pitchFamily="34" charset="0"/>
              </a:rPr>
              <a:t>Whoever sows to please their flesh, from the flesh will reap destruction</a:t>
            </a:r>
            <a:r>
              <a:rPr lang="en-US" sz="39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 whoever sows to please the Spirit, from the Spirit will reap eternal life.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Galatians 6</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xmlns="" id="{EDFD54F0-BEB7-4073-8390-920695CA27C9}"/>
              </a:ext>
            </a:extLst>
          </p:cNvPr>
          <p:cNvSpPr>
            <a:spLocks noChangeArrowheads="1"/>
          </p:cNvSpPr>
          <p:nvPr/>
        </p:nvSpPr>
        <p:spPr bwMode="auto">
          <a:xfrm>
            <a:off x="398741" y="3581400"/>
            <a:ext cx="11394518" cy="2895600"/>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FAFA6994-555A-4C65-9C60-955987AA0E96}"/>
              </a:ext>
            </a:extLst>
          </p:cNvPr>
          <p:cNvSpPr txBox="1">
            <a:spLocks noChangeArrowheads="1"/>
          </p:cNvSpPr>
          <p:nvPr/>
        </p:nvSpPr>
        <p:spPr bwMode="auto">
          <a:xfrm>
            <a:off x="496969" y="3664014"/>
            <a:ext cx="11198062" cy="2708434"/>
          </a:xfrm>
          <a:prstGeom prst="rect">
            <a:avLst/>
          </a:prstGeom>
          <a:noFill/>
          <a:ln w="38100">
            <a:noFill/>
            <a:miter lim="800000"/>
            <a:headEnd/>
            <a:tailEnd/>
          </a:ln>
        </p:spPr>
        <p:txBody>
          <a:bodyPr wrap="square">
            <a:spAutoFit/>
          </a:bodyPr>
          <a:lstStyle/>
          <a:p>
            <a:pPr marL="0" lvl="1" fontAlgn="auto">
              <a:spcBef>
                <a:spcPts val="0"/>
              </a:spcBef>
              <a:spcAft>
                <a:spcPts val="600"/>
              </a:spcAft>
              <a:buSzPct val="100000"/>
              <a:defRPr/>
            </a:pPr>
            <a:r>
              <a:rPr lang="en-US" sz="3400" dirty="0">
                <a:solidFill>
                  <a:prstClr val="white"/>
                </a:solidFill>
                <a:latin typeface="Calibri Light" panose="020F0302020204030204" pitchFamily="34" charset="0"/>
                <a:ea typeface="ＭＳ Ｐゴシック" charset="-128"/>
                <a:cs typeface="Calibri Light" panose="020F0302020204030204" pitchFamily="34" charset="0"/>
              </a:rPr>
              <a:t>1 Timothy 6:9-10: Those who want to get rich fall into temptation and a trap and into many foolish and harmful desires that plunge people into ruin and destruction… Some people, eager for money, have wandered from the faith and pierced themselves with many griefs.</a:t>
            </a:r>
          </a:p>
        </p:txBody>
      </p:sp>
    </p:spTree>
    <p:extLst>
      <p:ext uri="{BB962C8B-B14F-4D97-AF65-F5344CB8AC3E}">
        <p14:creationId xmlns:p14="http://schemas.microsoft.com/office/powerpoint/2010/main" val="35028922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363200" cy="1712777"/>
          </a:xfrm>
          <a:prstGeom prst="rect">
            <a:avLst/>
          </a:prstGeom>
          <a:noFill/>
          <a:ln w="9525">
            <a:noFill/>
            <a:miter lim="800000"/>
            <a:headEnd/>
            <a:tailEnd/>
          </a:ln>
        </p:spPr>
        <p:txBody>
          <a:bodyPr wrap="square">
            <a:spAutoFit/>
          </a:bodyPr>
          <a:lstStyle/>
          <a:p>
            <a:pPr marL="573088" lvl="0" indent="-573088">
              <a:lnSpc>
                <a:spcPct val="90000"/>
              </a:lnSpc>
              <a:spcBef>
                <a:spcPts val="0"/>
              </a:spcBef>
              <a:spcAft>
                <a:spcPts val="0"/>
              </a:spcAft>
            </a:pPr>
            <a:r>
              <a:rPr lang="en-US" sz="3900" baseline="30000" dirty="0">
                <a:solidFill>
                  <a:prstClr val="white"/>
                </a:solidFill>
                <a:latin typeface="Calibri Light" panose="020F0302020204030204" pitchFamily="34" charset="0"/>
                <a:ea typeface="ＭＳ Ｐゴシック" charset="-128"/>
                <a:cs typeface="Calibri Light" panose="020F0302020204030204" pitchFamily="34" charset="0"/>
              </a:rPr>
              <a:t>9</a:t>
            </a:r>
            <a:r>
              <a:rPr lang="en-US" sz="3900" dirty="0">
                <a:solidFill>
                  <a:prstClr val="white"/>
                </a:solidFill>
                <a:latin typeface="Calibri Light" panose="020F0302020204030204" pitchFamily="34" charset="0"/>
                <a:ea typeface="ＭＳ Ｐゴシック" charset="-128"/>
                <a:cs typeface="Calibri Light" panose="020F0302020204030204" pitchFamily="34" charset="0"/>
              </a:rPr>
              <a:t> 	Let us not become weary in doing good, for at the proper time we will reap a harvest if we do not give up.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Galatians 6</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Tree>
    <p:extLst>
      <p:ext uri="{BB962C8B-B14F-4D97-AF65-F5344CB8AC3E}">
        <p14:creationId xmlns:p14="http://schemas.microsoft.com/office/powerpoint/2010/main" val="285622970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143000"/>
            <a:ext cx="10363200" cy="5062924"/>
          </a:xfrm>
          <a:prstGeom prst="rect">
            <a:avLst/>
          </a:prstGeom>
          <a:noFill/>
          <a:ln w="9525">
            <a:noFill/>
            <a:miter lim="800000"/>
            <a:headEnd/>
            <a:tailEnd/>
          </a:ln>
        </p:spPr>
        <p:txBody>
          <a:bodyPr wrap="square">
            <a:spAutoFit/>
          </a:bodyPr>
          <a:lstStyle/>
          <a:p>
            <a:pPr marL="573088" lvl="0" indent="-573088">
              <a:lnSpc>
                <a:spcPct val="90000"/>
              </a:lnSpc>
              <a:spcBef>
                <a:spcPts val="0"/>
              </a:spcBef>
              <a:spcAft>
                <a:spcPts val="600"/>
              </a:spcAft>
            </a:pPr>
            <a:r>
              <a:rPr lang="en-US" sz="4000" dirty="0">
                <a:solidFill>
                  <a:prstClr val="white"/>
                </a:solidFill>
                <a:latin typeface="Calibri Light" panose="020F0302020204030204" pitchFamily="34" charset="0"/>
                <a:ea typeface="ＭＳ Ｐゴシック" charset="-128"/>
                <a:cs typeface="Calibri Light" panose="020F0302020204030204" pitchFamily="34" charset="0"/>
              </a:rPr>
              <a:t>»	</a:t>
            </a:r>
            <a:r>
              <a:rPr lang="en-US" sz="4000" dirty="0">
                <a:solidFill>
                  <a:schemeClr val="bg1"/>
                </a:solidFill>
                <a:latin typeface="Calibri Light" panose="020F0302020204030204" pitchFamily="34" charset="0"/>
                <a:ea typeface="ＭＳ Ｐゴシック" charset="-128"/>
                <a:cs typeface="Calibri Light" panose="020F0302020204030204" pitchFamily="34" charset="0"/>
              </a:rPr>
              <a:t>Not boastful or egocentric</a:t>
            </a:r>
          </a:p>
          <a:p>
            <a:pPr marL="573088" lvl="0" indent="-573088">
              <a:lnSpc>
                <a:spcPct val="90000"/>
              </a:lnSpc>
              <a:spcBef>
                <a:spcPts val="0"/>
              </a:spcBef>
              <a:spcAft>
                <a:spcPts val="600"/>
              </a:spcAft>
            </a:pPr>
            <a:r>
              <a:rPr lang="en-US" sz="4000" dirty="0">
                <a:solidFill>
                  <a:prstClr val="white"/>
                </a:solidFill>
                <a:latin typeface="Calibri Light" panose="020F0302020204030204" pitchFamily="34" charset="0"/>
                <a:ea typeface="ＭＳ Ｐゴシック" charset="-128"/>
                <a:cs typeface="Calibri Light" panose="020F0302020204030204" pitchFamily="34" charset="0"/>
              </a:rPr>
              <a:t>»	</a:t>
            </a:r>
            <a:r>
              <a:rPr lang="en-US" sz="4000" dirty="0">
                <a:solidFill>
                  <a:schemeClr val="bg1"/>
                </a:solidFill>
                <a:latin typeface="Calibri Light" panose="020F0302020204030204" pitchFamily="34" charset="0"/>
                <a:ea typeface="ＭＳ Ｐゴシック" charset="-128"/>
                <a:cs typeface="Calibri Light" panose="020F0302020204030204" pitchFamily="34" charset="0"/>
              </a:rPr>
              <a:t>Not competitive</a:t>
            </a:r>
          </a:p>
          <a:p>
            <a:pPr marL="573088" lvl="0" indent="-573088">
              <a:lnSpc>
                <a:spcPct val="90000"/>
              </a:lnSpc>
              <a:spcBef>
                <a:spcPts val="0"/>
              </a:spcBef>
              <a:spcAft>
                <a:spcPts val="600"/>
              </a:spcAft>
            </a:pPr>
            <a:r>
              <a:rPr lang="en-US" sz="4000" dirty="0">
                <a:solidFill>
                  <a:prstClr val="white"/>
                </a:solidFill>
                <a:latin typeface="Calibri Light" panose="020F0302020204030204" pitchFamily="34" charset="0"/>
                <a:ea typeface="ＭＳ Ｐゴシック" charset="-128"/>
                <a:cs typeface="Calibri Light" panose="020F0302020204030204" pitchFamily="34" charset="0"/>
              </a:rPr>
              <a:t>»	</a:t>
            </a:r>
            <a:r>
              <a:rPr lang="en-US" sz="4000" dirty="0">
                <a:solidFill>
                  <a:schemeClr val="bg1"/>
                </a:solidFill>
                <a:latin typeface="Calibri Light" panose="020F0302020204030204" pitchFamily="34" charset="0"/>
                <a:ea typeface="ＭＳ Ｐゴシック" charset="-128"/>
                <a:cs typeface="Calibri Light" panose="020F0302020204030204" pitchFamily="34" charset="0"/>
              </a:rPr>
              <a:t>Willing to correct in love</a:t>
            </a:r>
          </a:p>
          <a:p>
            <a:pPr marL="573088" lvl="0" indent="-573088">
              <a:lnSpc>
                <a:spcPct val="90000"/>
              </a:lnSpc>
              <a:spcBef>
                <a:spcPts val="0"/>
              </a:spcBef>
              <a:spcAft>
                <a:spcPts val="600"/>
              </a:spcAft>
            </a:pPr>
            <a:r>
              <a:rPr lang="en-US" sz="4000" dirty="0">
                <a:solidFill>
                  <a:prstClr val="white"/>
                </a:solidFill>
                <a:latin typeface="Calibri Light" panose="020F0302020204030204" pitchFamily="34" charset="0"/>
                <a:ea typeface="ＭＳ Ｐゴシック" charset="-128"/>
                <a:cs typeface="Calibri Light" panose="020F0302020204030204" pitchFamily="34" charset="0"/>
              </a:rPr>
              <a:t>»	</a:t>
            </a:r>
            <a:r>
              <a:rPr lang="en-US" sz="4000" dirty="0">
                <a:solidFill>
                  <a:schemeClr val="bg1"/>
                </a:solidFill>
                <a:latin typeface="Calibri Light" panose="020F0302020204030204" pitchFamily="34" charset="0"/>
                <a:ea typeface="ＭＳ Ｐゴシック" charset="-128"/>
                <a:cs typeface="Calibri Light" panose="020F0302020204030204" pitchFamily="34" charset="0"/>
              </a:rPr>
              <a:t>Humble</a:t>
            </a:r>
          </a:p>
          <a:p>
            <a:pPr marL="573088" lvl="0" indent="-573088">
              <a:lnSpc>
                <a:spcPct val="90000"/>
              </a:lnSpc>
              <a:spcBef>
                <a:spcPts val="0"/>
              </a:spcBef>
              <a:spcAft>
                <a:spcPts val="600"/>
              </a:spcAft>
            </a:pPr>
            <a:r>
              <a:rPr lang="en-US" sz="4000" dirty="0">
                <a:solidFill>
                  <a:prstClr val="white"/>
                </a:solidFill>
                <a:latin typeface="Calibri Light" panose="020F0302020204030204" pitchFamily="34" charset="0"/>
                <a:ea typeface="ＭＳ Ｐゴシック" charset="-128"/>
                <a:cs typeface="Calibri Light" panose="020F0302020204030204" pitchFamily="34" charset="0"/>
              </a:rPr>
              <a:t>»	</a:t>
            </a:r>
            <a:r>
              <a:rPr lang="en-US" sz="4000" dirty="0">
                <a:solidFill>
                  <a:schemeClr val="bg1"/>
                </a:solidFill>
                <a:latin typeface="Calibri Light" panose="020F0302020204030204" pitchFamily="34" charset="0"/>
                <a:ea typeface="ＭＳ Ｐゴシック" charset="-128"/>
                <a:cs typeface="Calibri Light" panose="020F0302020204030204" pitchFamily="34" charset="0"/>
              </a:rPr>
              <a:t>Bearing others’ burdens</a:t>
            </a:r>
          </a:p>
          <a:p>
            <a:pPr marL="573088" lvl="0" indent="-573088">
              <a:lnSpc>
                <a:spcPct val="90000"/>
              </a:lnSpc>
              <a:spcBef>
                <a:spcPts val="0"/>
              </a:spcBef>
              <a:spcAft>
                <a:spcPts val="600"/>
              </a:spcAft>
            </a:pPr>
            <a:r>
              <a:rPr lang="en-US" sz="4000" dirty="0">
                <a:solidFill>
                  <a:prstClr val="white"/>
                </a:solidFill>
                <a:latin typeface="Calibri Light" panose="020F0302020204030204" pitchFamily="34" charset="0"/>
                <a:ea typeface="ＭＳ Ｐゴシック" charset="-128"/>
                <a:cs typeface="Calibri Light" panose="020F0302020204030204" pitchFamily="34" charset="0"/>
              </a:rPr>
              <a:t>»	</a:t>
            </a:r>
            <a:r>
              <a:rPr lang="en-US" sz="4000" dirty="0">
                <a:solidFill>
                  <a:schemeClr val="bg1"/>
                </a:solidFill>
                <a:latin typeface="Calibri Light" panose="020F0302020204030204" pitchFamily="34" charset="0"/>
                <a:ea typeface="ＭＳ Ｐゴシック" charset="-128"/>
                <a:cs typeface="Calibri Light" panose="020F0302020204030204" pitchFamily="34" charset="0"/>
              </a:rPr>
              <a:t>Bearing our own burdens</a:t>
            </a:r>
          </a:p>
          <a:p>
            <a:pPr marL="573088" lvl="0" indent="-573088">
              <a:lnSpc>
                <a:spcPct val="90000"/>
              </a:lnSpc>
              <a:spcBef>
                <a:spcPts val="0"/>
              </a:spcBef>
              <a:spcAft>
                <a:spcPts val="600"/>
              </a:spcAft>
            </a:pPr>
            <a:r>
              <a:rPr lang="en-US" sz="4000" dirty="0">
                <a:solidFill>
                  <a:prstClr val="white"/>
                </a:solidFill>
                <a:latin typeface="Calibri Light" panose="020F0302020204030204" pitchFamily="34" charset="0"/>
                <a:ea typeface="ＭＳ Ｐゴシック" charset="-128"/>
                <a:cs typeface="Calibri Light" panose="020F0302020204030204" pitchFamily="34" charset="0"/>
              </a:rPr>
              <a:t>»	</a:t>
            </a:r>
            <a:r>
              <a:rPr lang="en-US" sz="4000" dirty="0">
                <a:solidFill>
                  <a:schemeClr val="bg1"/>
                </a:solidFill>
                <a:latin typeface="Calibri Light" panose="020F0302020204030204" pitchFamily="34" charset="0"/>
                <a:ea typeface="ＭＳ Ｐゴシック" charset="-128"/>
                <a:cs typeface="Calibri Light" panose="020F0302020204030204" pitchFamily="34" charset="0"/>
              </a:rPr>
              <a:t>Sacrificial Giving</a:t>
            </a:r>
          </a:p>
          <a:p>
            <a:pPr marL="573088" lvl="0" indent="-573088">
              <a:lnSpc>
                <a:spcPct val="90000"/>
              </a:lnSpc>
              <a:spcBef>
                <a:spcPts val="0"/>
              </a:spcBef>
              <a:spcAft>
                <a:spcPts val="600"/>
              </a:spcAft>
            </a:pPr>
            <a:r>
              <a:rPr lang="en-US" sz="4000" dirty="0">
                <a:solidFill>
                  <a:prstClr val="white"/>
                </a:solidFill>
                <a:latin typeface="Calibri Light" panose="020F0302020204030204" pitchFamily="34" charset="0"/>
                <a:ea typeface="ＭＳ Ｐゴシック" charset="-128"/>
                <a:cs typeface="Calibri Light" panose="020F0302020204030204" pitchFamily="34" charset="0"/>
              </a:rPr>
              <a:t>»	</a:t>
            </a:r>
            <a:r>
              <a:rPr lang="en-US" sz="4000" dirty="0">
                <a:solidFill>
                  <a:schemeClr val="bg1"/>
                </a:solidFill>
                <a:latin typeface="Calibri Light" panose="020F0302020204030204" pitchFamily="34" charset="0"/>
                <a:ea typeface="ＭＳ Ｐゴシック" charset="-128"/>
                <a:cs typeface="Calibri Light" panose="020F0302020204030204" pitchFamily="34" charset="0"/>
              </a:rPr>
              <a:t>Not giving up!</a:t>
            </a:r>
          </a:p>
        </p:txBody>
      </p:sp>
      <p:sp>
        <p:nvSpPr>
          <p:cNvPr id="8" name="TextBox 7"/>
          <p:cNvSpPr txBox="1"/>
          <p:nvPr/>
        </p:nvSpPr>
        <p:spPr>
          <a:xfrm>
            <a:off x="228600" y="5"/>
            <a:ext cx="10972800" cy="1015663"/>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6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Others-Centered Life</a:t>
            </a:r>
            <a:endParaRPr kumimoji="0" lang="en-US" sz="6000" b="0" i="0" u="none" strike="noStrike" kern="1200" cap="all" spc="0" normalizeH="0" baseline="0" noProof="0" dirty="0">
              <a:ln>
                <a:noFill/>
              </a:ln>
              <a:solidFill>
                <a:prstClr val="white"/>
              </a:solidFill>
              <a:effectLst/>
              <a:uLnTx/>
              <a:uFillTx/>
              <a:latin typeface="Arial" panose="020B0604020202020204" pitchFamily="34" charset="0"/>
              <a:ea typeface="ＭＳ Ｐゴシック" charset="-128"/>
              <a:cs typeface="Arial" panose="020B0604020202020204" pitchFamily="34" charset="0"/>
            </a:endParaRPr>
          </a:p>
        </p:txBody>
      </p:sp>
      <p:sp>
        <p:nvSpPr>
          <p:cNvPr id="6" name="Rectangle 5">
            <a:extLst>
              <a:ext uri="{FF2B5EF4-FFF2-40B4-BE49-F238E27FC236}">
                <a16:creationId xmlns:a16="http://schemas.microsoft.com/office/drawing/2014/main" xmlns="" id="{0538627E-FA36-47A4-8097-808469A17CB1}"/>
              </a:ext>
            </a:extLst>
          </p:cNvPr>
          <p:cNvSpPr>
            <a:spLocks noChangeArrowheads="1"/>
          </p:cNvSpPr>
          <p:nvPr/>
        </p:nvSpPr>
        <p:spPr bwMode="auto">
          <a:xfrm>
            <a:off x="6553200" y="1752600"/>
            <a:ext cx="5334000" cy="3810000"/>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Calibri"/>
              <a:ea typeface="+mn-ea"/>
            </a:endParaRPr>
          </a:p>
        </p:txBody>
      </p:sp>
      <p:sp>
        <p:nvSpPr>
          <p:cNvPr id="7" name="TextBox 6">
            <a:extLst>
              <a:ext uri="{FF2B5EF4-FFF2-40B4-BE49-F238E27FC236}">
                <a16:creationId xmlns:a16="http://schemas.microsoft.com/office/drawing/2014/main" xmlns="" id="{449C1CE5-47B7-46E5-AE94-D42C8F560E7E}"/>
              </a:ext>
            </a:extLst>
          </p:cNvPr>
          <p:cNvSpPr txBox="1">
            <a:spLocks noChangeArrowheads="1"/>
          </p:cNvSpPr>
          <p:nvPr/>
        </p:nvSpPr>
        <p:spPr bwMode="auto">
          <a:xfrm>
            <a:off x="6636627" y="1835072"/>
            <a:ext cx="5242034" cy="3631763"/>
          </a:xfrm>
          <a:prstGeom prst="rect">
            <a:avLst/>
          </a:prstGeom>
          <a:noFill/>
          <a:ln w="38100">
            <a:noFill/>
            <a:miter lim="800000"/>
            <a:headEnd/>
            <a:tailEnd/>
          </a:ln>
        </p:spPr>
        <p:txBody>
          <a:bodyPr wrap="square">
            <a:spAutoFit/>
          </a:bodyPr>
          <a:lstStyle/>
          <a:p>
            <a:pPr marL="0" lvl="1" fontAlgn="auto">
              <a:spcBef>
                <a:spcPts val="0"/>
              </a:spcBef>
              <a:spcAft>
                <a:spcPts val="1800"/>
              </a:spcAft>
              <a:buSzPct val="100000"/>
              <a:defRPr/>
            </a:pPr>
            <a:r>
              <a:rPr lang="en-US" sz="4600" dirty="0">
                <a:solidFill>
                  <a:prstClr val="white"/>
                </a:solidFill>
                <a:latin typeface="Calibri Light" panose="020F0302020204030204" pitchFamily="34" charset="0"/>
                <a:cs typeface="Calibri Light" panose="020F0302020204030204" pitchFamily="34" charset="0"/>
              </a:rPr>
              <a:t>What would it be like to live in a community where everyone bought into this picture?</a:t>
            </a:r>
          </a:p>
        </p:txBody>
      </p:sp>
    </p:spTree>
    <p:extLst>
      <p:ext uri="{BB962C8B-B14F-4D97-AF65-F5344CB8AC3E}">
        <p14:creationId xmlns:p14="http://schemas.microsoft.com/office/powerpoint/2010/main" val="34551050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945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945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945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9458">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9458">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9458">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9458">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6"/>
                                        </p:tgtEl>
                                        <p:attrNameLst>
                                          <p:attrName>style.visibility</p:attrName>
                                        </p:attrNameLst>
                                      </p:cBhvr>
                                      <p:to>
                                        <p:strVal val="visible"/>
                                      </p:to>
                                    </p:set>
                                    <p:animEffect transition="in" filter="fade">
                                      <p:cBhvr>
                                        <p:cTn id="39" dur="500"/>
                                        <p:tgtEl>
                                          <p:spTgt spid="6"/>
                                        </p:tgtEl>
                                      </p:cBhvr>
                                    </p:animEffect>
                                  </p:childTnLst>
                                </p:cTn>
                              </p:par>
                            </p:childTnLst>
                          </p:cTn>
                        </p:par>
                        <p:par>
                          <p:cTn id="40" fill="hold">
                            <p:stCondLst>
                              <p:cond delay="500"/>
                            </p:stCondLst>
                            <p:childTnLst>
                              <p:par>
                                <p:cTn id="41" presetID="1" presetClass="entr" presetSubtype="0" fill="hold" grpId="0" nodeType="afterEffect">
                                  <p:stCondLst>
                                    <p:cond delay="0"/>
                                  </p:stCondLst>
                                  <p:childTnLst>
                                    <p:set>
                                      <p:cBhvr>
                                        <p:cTn id="42"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ctrTitle"/>
          </p:nvPr>
        </p:nvSpPr>
        <p:spPr>
          <a:xfrm>
            <a:off x="1524000" y="2336800"/>
            <a:ext cx="9144000" cy="2387600"/>
          </a:xfrm>
        </p:spPr>
        <p:txBody>
          <a:bodyPr>
            <a:normAutofit/>
          </a:bodyPr>
          <a:lstStyle/>
          <a:p>
            <a:r>
              <a:rPr lang="en-US" sz="12500" dirty="0">
                <a:solidFill>
                  <a:schemeClr val="bg1"/>
                </a:solidFill>
                <a:latin typeface="Century Gothic" panose="020B0502020202020204" pitchFamily="34" charset="0"/>
              </a:rPr>
              <a:t>GALATIANS</a:t>
            </a:r>
          </a:p>
        </p:txBody>
      </p:sp>
      <p:sp>
        <p:nvSpPr>
          <p:cNvPr id="5" name="TextBox 4">
            <a:extLst>
              <a:ext uri="{FF2B5EF4-FFF2-40B4-BE49-F238E27FC236}">
                <a16:creationId xmlns:a16="http://schemas.microsoft.com/office/drawing/2014/main" xmlns="" id="{BAE4048D-F2A1-4F2F-A6A3-C02D29D6F4D0}"/>
              </a:ext>
            </a:extLst>
          </p:cNvPr>
          <p:cNvSpPr txBox="1"/>
          <p:nvPr/>
        </p:nvSpPr>
        <p:spPr>
          <a:xfrm>
            <a:off x="2911365" y="2313172"/>
            <a:ext cx="6369269" cy="584775"/>
          </a:xfrm>
          <a:prstGeom prst="rect">
            <a:avLst/>
          </a:prstGeom>
          <a:noFill/>
        </p:spPr>
        <p:txBody>
          <a:bodyPr wrap="square" rtlCol="0">
            <a:spAutoFit/>
          </a:bodyPr>
          <a:lstStyle/>
          <a:p>
            <a:pPr algn="ctr"/>
            <a:r>
              <a:rPr lang="en-US" sz="3200" dirty="0">
                <a:solidFill>
                  <a:schemeClr val="bg1"/>
                </a:solidFill>
                <a:latin typeface="Century Gothic" panose="020B0502020202020204" pitchFamily="34" charset="0"/>
              </a:rPr>
              <a:t>THE BOOK OF</a:t>
            </a:r>
          </a:p>
        </p:txBody>
      </p:sp>
    </p:spTree>
    <p:extLst>
      <p:ext uri="{BB962C8B-B14F-4D97-AF65-F5344CB8AC3E}">
        <p14:creationId xmlns:p14="http://schemas.microsoft.com/office/powerpoint/2010/main" val="16102287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363200" cy="2252924"/>
          </a:xfrm>
          <a:prstGeom prst="rect">
            <a:avLst/>
          </a:prstGeom>
          <a:noFill/>
          <a:ln w="9525">
            <a:noFill/>
            <a:miter lim="800000"/>
            <a:headEnd/>
            <a:tailEnd/>
          </a:ln>
        </p:spPr>
        <p:txBody>
          <a:bodyPr wrap="square">
            <a:spAutoFit/>
          </a:bodyPr>
          <a:lstStyle/>
          <a:p>
            <a:pPr marL="573088" lvl="0" indent="-573088">
              <a:lnSpc>
                <a:spcPct val="90000"/>
              </a:lnSpc>
              <a:spcBef>
                <a:spcPts val="0"/>
              </a:spcBef>
              <a:spcAft>
                <a:spcPts val="0"/>
              </a:spcAft>
            </a:pPr>
            <a:r>
              <a:rPr lang="en-US" sz="3900" baseline="300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1</a:t>
            </a:r>
            <a:r>
              <a:rPr lang="en-US" sz="39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	Brothers and sisters, </a:t>
            </a:r>
            <a:r>
              <a:rPr lang="en-US" sz="3900" dirty="0">
                <a:solidFill>
                  <a:prstClr val="white"/>
                </a:solidFill>
                <a:latin typeface="Calibri Light" panose="020F0302020204030204" pitchFamily="34" charset="0"/>
                <a:ea typeface="ＭＳ Ｐゴシック" charset="-128"/>
                <a:cs typeface="Calibri Light" panose="020F0302020204030204" pitchFamily="34" charset="0"/>
              </a:rPr>
              <a:t>if someone is caught in a sin</a:t>
            </a:r>
            <a:r>
              <a:rPr lang="en-US" sz="39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 you who are spiritual should restore him gently. But watch yourselves, or you also may be tempted.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Galatians 6</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xmlns="" id="{9D1EAB4B-72DB-4917-A9F4-7CEF0ABC0807}"/>
              </a:ext>
            </a:extLst>
          </p:cNvPr>
          <p:cNvSpPr>
            <a:spLocks noChangeArrowheads="1"/>
          </p:cNvSpPr>
          <p:nvPr/>
        </p:nvSpPr>
        <p:spPr bwMode="auto">
          <a:xfrm>
            <a:off x="419100" y="2438400"/>
            <a:ext cx="11353800" cy="1066800"/>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4DDAB28F-D1F2-4F28-9B61-6FE4C315CF7F}"/>
              </a:ext>
            </a:extLst>
          </p:cNvPr>
          <p:cNvSpPr txBox="1">
            <a:spLocks noChangeArrowheads="1"/>
          </p:cNvSpPr>
          <p:nvPr/>
        </p:nvSpPr>
        <p:spPr bwMode="auto">
          <a:xfrm>
            <a:off x="516978" y="2563027"/>
            <a:ext cx="11158044" cy="707886"/>
          </a:xfrm>
          <a:prstGeom prst="rect">
            <a:avLst/>
          </a:prstGeom>
          <a:noFill/>
          <a:ln w="38100">
            <a:noFill/>
            <a:miter lim="800000"/>
            <a:headEnd/>
            <a:tailEnd/>
          </a:ln>
        </p:spPr>
        <p:txBody>
          <a:bodyPr wrap="square">
            <a:spAutoFit/>
          </a:bodyPr>
          <a:lstStyle/>
          <a:p>
            <a:pPr marL="0" lvl="1" algn="ctr" fontAlgn="auto">
              <a:spcBef>
                <a:spcPts val="0"/>
              </a:spcBef>
              <a:spcAft>
                <a:spcPts val="1800"/>
              </a:spcAft>
              <a:buSzPct val="100000"/>
              <a:defRPr/>
            </a:pPr>
            <a:r>
              <a:rPr lang="en-US" sz="4000" dirty="0">
                <a:solidFill>
                  <a:prstClr val="white"/>
                </a:solidFill>
                <a:latin typeface="Calibri Light" panose="020F0302020204030204" pitchFamily="34" charset="0"/>
                <a:cs typeface="Calibri Light" panose="020F0302020204030204" pitchFamily="34" charset="0"/>
              </a:rPr>
              <a:t>Getting rid of sin isn’t the goal of the church.</a:t>
            </a:r>
          </a:p>
        </p:txBody>
      </p:sp>
    </p:spTree>
    <p:extLst>
      <p:ext uri="{BB962C8B-B14F-4D97-AF65-F5344CB8AC3E}">
        <p14:creationId xmlns:p14="http://schemas.microsoft.com/office/powerpoint/2010/main" val="13332392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363200" cy="2252924"/>
          </a:xfrm>
          <a:prstGeom prst="rect">
            <a:avLst/>
          </a:prstGeom>
          <a:noFill/>
          <a:ln w="9525">
            <a:noFill/>
            <a:miter lim="800000"/>
            <a:headEnd/>
            <a:tailEnd/>
          </a:ln>
        </p:spPr>
        <p:txBody>
          <a:bodyPr wrap="square">
            <a:spAutoFit/>
          </a:bodyPr>
          <a:lstStyle/>
          <a:p>
            <a:pPr marL="573088" lvl="0" indent="-573088">
              <a:lnSpc>
                <a:spcPct val="90000"/>
              </a:lnSpc>
              <a:spcBef>
                <a:spcPts val="0"/>
              </a:spcBef>
              <a:spcAft>
                <a:spcPts val="0"/>
              </a:spcAft>
            </a:pPr>
            <a:r>
              <a:rPr lang="en-US" sz="3900" baseline="300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1</a:t>
            </a:r>
            <a:r>
              <a:rPr lang="en-US" sz="39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	Brothers and sisters, </a:t>
            </a:r>
            <a:r>
              <a:rPr lang="en-US" sz="3900" dirty="0">
                <a:solidFill>
                  <a:prstClr val="white"/>
                </a:solidFill>
                <a:latin typeface="Calibri Light" panose="020F0302020204030204" pitchFamily="34" charset="0"/>
                <a:ea typeface="ＭＳ Ｐゴシック" charset="-128"/>
                <a:cs typeface="Calibri Light" panose="020F0302020204030204" pitchFamily="34" charset="0"/>
              </a:rPr>
              <a:t>if someone is caught in a sin</a:t>
            </a:r>
            <a:r>
              <a:rPr lang="en-US" sz="39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 you who are spiritual should restore him gently. But watch yourselves, or you also may be tempted.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Galatians 6</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xmlns="" id="{9D1EAB4B-72DB-4917-A9F4-7CEF0ABC0807}"/>
              </a:ext>
            </a:extLst>
          </p:cNvPr>
          <p:cNvSpPr>
            <a:spLocks noChangeArrowheads="1"/>
          </p:cNvSpPr>
          <p:nvPr/>
        </p:nvSpPr>
        <p:spPr bwMode="auto">
          <a:xfrm>
            <a:off x="419100" y="2438400"/>
            <a:ext cx="11353800" cy="1066800"/>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4DDAB28F-D1F2-4F28-9B61-6FE4C315CF7F}"/>
              </a:ext>
            </a:extLst>
          </p:cNvPr>
          <p:cNvSpPr txBox="1">
            <a:spLocks noChangeArrowheads="1"/>
          </p:cNvSpPr>
          <p:nvPr/>
        </p:nvSpPr>
        <p:spPr bwMode="auto">
          <a:xfrm>
            <a:off x="516978" y="2563027"/>
            <a:ext cx="11158044" cy="707886"/>
          </a:xfrm>
          <a:prstGeom prst="rect">
            <a:avLst/>
          </a:prstGeom>
          <a:noFill/>
          <a:ln w="38100">
            <a:noFill/>
            <a:miter lim="800000"/>
            <a:headEnd/>
            <a:tailEnd/>
          </a:ln>
        </p:spPr>
        <p:txBody>
          <a:bodyPr wrap="square">
            <a:spAutoFit/>
          </a:bodyPr>
          <a:lstStyle/>
          <a:p>
            <a:pPr marL="0" lvl="1" algn="ctr" fontAlgn="auto">
              <a:spcBef>
                <a:spcPts val="0"/>
              </a:spcBef>
              <a:spcAft>
                <a:spcPts val="1800"/>
              </a:spcAft>
              <a:buSzPct val="100000"/>
              <a:defRPr/>
            </a:pPr>
            <a:r>
              <a:rPr lang="en-US" sz="4000" dirty="0">
                <a:solidFill>
                  <a:prstClr val="white"/>
                </a:solidFill>
                <a:latin typeface="Calibri Light" panose="020F0302020204030204" pitchFamily="34" charset="0"/>
                <a:cs typeface="Calibri Light" panose="020F0302020204030204" pitchFamily="34" charset="0"/>
              </a:rPr>
              <a:t>“if another believer is overcome by some sin” (NLT)</a:t>
            </a:r>
          </a:p>
        </p:txBody>
      </p:sp>
    </p:spTree>
    <p:extLst>
      <p:ext uri="{BB962C8B-B14F-4D97-AF65-F5344CB8AC3E}">
        <p14:creationId xmlns:p14="http://schemas.microsoft.com/office/powerpoint/2010/main" val="1911613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363200" cy="2252924"/>
          </a:xfrm>
          <a:prstGeom prst="rect">
            <a:avLst/>
          </a:prstGeom>
          <a:noFill/>
          <a:ln w="9525">
            <a:noFill/>
            <a:miter lim="800000"/>
            <a:headEnd/>
            <a:tailEnd/>
          </a:ln>
        </p:spPr>
        <p:txBody>
          <a:bodyPr wrap="square">
            <a:spAutoFit/>
          </a:bodyPr>
          <a:lstStyle/>
          <a:p>
            <a:pPr marL="573088" lvl="0" indent="-573088">
              <a:lnSpc>
                <a:spcPct val="90000"/>
              </a:lnSpc>
              <a:spcBef>
                <a:spcPts val="0"/>
              </a:spcBef>
              <a:spcAft>
                <a:spcPts val="0"/>
              </a:spcAft>
            </a:pPr>
            <a:r>
              <a:rPr lang="en-US" sz="3900" baseline="300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1</a:t>
            </a:r>
            <a:r>
              <a:rPr lang="en-US" sz="39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	Brothers and sisters, </a:t>
            </a:r>
            <a:r>
              <a:rPr lang="en-US" sz="3900" dirty="0">
                <a:solidFill>
                  <a:prstClr val="white"/>
                </a:solidFill>
                <a:latin typeface="Calibri Light" panose="020F0302020204030204" pitchFamily="34" charset="0"/>
                <a:ea typeface="ＭＳ Ｐゴシック" charset="-128"/>
                <a:cs typeface="Calibri Light" panose="020F0302020204030204" pitchFamily="34" charset="0"/>
              </a:rPr>
              <a:t>if someone is caught in a sin</a:t>
            </a:r>
            <a:r>
              <a:rPr lang="en-US" sz="39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 you who are spiritual should restore him gently. But watch yourselves, or you also may be tempted.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Galatians 6</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4" name="Rectangle 3">
            <a:extLst>
              <a:ext uri="{FF2B5EF4-FFF2-40B4-BE49-F238E27FC236}">
                <a16:creationId xmlns:a16="http://schemas.microsoft.com/office/drawing/2014/main" xmlns="" id="{9D1EAB4B-72DB-4917-A9F4-7CEF0ABC0807}"/>
              </a:ext>
            </a:extLst>
          </p:cNvPr>
          <p:cNvSpPr>
            <a:spLocks noChangeArrowheads="1"/>
          </p:cNvSpPr>
          <p:nvPr/>
        </p:nvSpPr>
        <p:spPr bwMode="auto">
          <a:xfrm>
            <a:off x="419100" y="2438400"/>
            <a:ext cx="11353800" cy="1066800"/>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Calibri"/>
              <a:ea typeface="+mn-ea"/>
            </a:endParaRPr>
          </a:p>
        </p:txBody>
      </p:sp>
      <p:sp>
        <p:nvSpPr>
          <p:cNvPr id="5" name="TextBox 4">
            <a:extLst>
              <a:ext uri="{FF2B5EF4-FFF2-40B4-BE49-F238E27FC236}">
                <a16:creationId xmlns:a16="http://schemas.microsoft.com/office/drawing/2014/main" xmlns="" id="{4DDAB28F-D1F2-4F28-9B61-6FE4C315CF7F}"/>
              </a:ext>
            </a:extLst>
          </p:cNvPr>
          <p:cNvSpPr txBox="1">
            <a:spLocks noChangeArrowheads="1"/>
          </p:cNvSpPr>
          <p:nvPr/>
        </p:nvSpPr>
        <p:spPr bwMode="auto">
          <a:xfrm>
            <a:off x="516978" y="2563027"/>
            <a:ext cx="11158044" cy="707886"/>
          </a:xfrm>
          <a:prstGeom prst="rect">
            <a:avLst/>
          </a:prstGeom>
          <a:noFill/>
          <a:ln w="38100">
            <a:noFill/>
            <a:miter lim="800000"/>
            <a:headEnd/>
            <a:tailEnd/>
          </a:ln>
        </p:spPr>
        <p:txBody>
          <a:bodyPr wrap="square">
            <a:spAutoFit/>
          </a:bodyPr>
          <a:lstStyle/>
          <a:p>
            <a:pPr marL="0" lvl="1" algn="ctr" fontAlgn="auto">
              <a:spcBef>
                <a:spcPts val="0"/>
              </a:spcBef>
              <a:spcAft>
                <a:spcPts val="1800"/>
              </a:spcAft>
              <a:buSzPct val="100000"/>
              <a:defRPr/>
            </a:pPr>
            <a:r>
              <a:rPr lang="en-US" sz="4000" dirty="0">
                <a:solidFill>
                  <a:prstClr val="white"/>
                </a:solidFill>
                <a:latin typeface="Calibri Light" panose="020F0302020204030204" pitchFamily="34" charset="0"/>
                <a:cs typeface="Calibri Light" panose="020F0302020204030204" pitchFamily="34" charset="0"/>
              </a:rPr>
              <a:t>Paul doesn’t use the normal word for sin (</a:t>
            </a:r>
            <a:r>
              <a:rPr lang="en-US" sz="4000" i="1" dirty="0">
                <a:solidFill>
                  <a:prstClr val="white"/>
                </a:solidFill>
                <a:latin typeface="Calibri Light" panose="020F0302020204030204" pitchFamily="34" charset="0"/>
                <a:cs typeface="Calibri Light" panose="020F0302020204030204" pitchFamily="34" charset="0"/>
              </a:rPr>
              <a:t>hamartia</a:t>
            </a:r>
            <a:r>
              <a:rPr lang="en-US" sz="4000" dirty="0">
                <a:solidFill>
                  <a:prstClr val="white"/>
                </a:solidFill>
                <a:latin typeface="Calibri Light" panose="020F0302020204030204" pitchFamily="34" charset="0"/>
                <a:cs typeface="Calibri Light" panose="020F0302020204030204" pitchFamily="34" charset="0"/>
              </a:rPr>
              <a:t>).  </a:t>
            </a:r>
          </a:p>
        </p:txBody>
      </p:sp>
    </p:spTree>
    <p:extLst>
      <p:ext uri="{BB962C8B-B14F-4D97-AF65-F5344CB8AC3E}">
        <p14:creationId xmlns:p14="http://schemas.microsoft.com/office/powerpoint/2010/main" val="42119220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363200" cy="2252924"/>
          </a:xfrm>
          <a:prstGeom prst="rect">
            <a:avLst/>
          </a:prstGeom>
          <a:noFill/>
          <a:ln w="9525">
            <a:noFill/>
            <a:miter lim="800000"/>
            <a:headEnd/>
            <a:tailEnd/>
          </a:ln>
        </p:spPr>
        <p:txBody>
          <a:bodyPr wrap="square">
            <a:spAutoFit/>
          </a:bodyPr>
          <a:lstStyle/>
          <a:p>
            <a:pPr marL="573088" lvl="0" indent="-573088">
              <a:lnSpc>
                <a:spcPct val="90000"/>
              </a:lnSpc>
              <a:spcBef>
                <a:spcPts val="0"/>
              </a:spcBef>
              <a:spcAft>
                <a:spcPts val="0"/>
              </a:spcAft>
            </a:pPr>
            <a:r>
              <a:rPr lang="en-US" sz="3900" baseline="300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1</a:t>
            </a:r>
            <a:r>
              <a:rPr lang="en-US" sz="39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	Brothers and sisters, if someone is caught in a sin, you who are spiritual should </a:t>
            </a:r>
            <a:r>
              <a:rPr lang="en-US" sz="3900" dirty="0">
                <a:solidFill>
                  <a:schemeClr val="bg1"/>
                </a:solidFill>
                <a:latin typeface="Calibri Light" panose="020F0302020204030204" pitchFamily="34" charset="0"/>
                <a:ea typeface="ＭＳ Ｐゴシック" charset="-128"/>
                <a:cs typeface="Calibri Light" panose="020F0302020204030204" pitchFamily="34" charset="0"/>
              </a:rPr>
              <a:t>restore</a:t>
            </a:r>
            <a:r>
              <a:rPr lang="en-US" sz="39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 him gently. But watch yourselves, or you also may be tempted.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Galatians 6</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9" name="Rectangle 8">
            <a:extLst>
              <a:ext uri="{FF2B5EF4-FFF2-40B4-BE49-F238E27FC236}">
                <a16:creationId xmlns:a16="http://schemas.microsoft.com/office/drawing/2014/main" xmlns="" id="{A1853D37-A418-44F2-ABCB-1F5D81E606E5}"/>
              </a:ext>
            </a:extLst>
          </p:cNvPr>
          <p:cNvSpPr>
            <a:spLocks noChangeArrowheads="1"/>
          </p:cNvSpPr>
          <p:nvPr/>
        </p:nvSpPr>
        <p:spPr bwMode="auto">
          <a:xfrm>
            <a:off x="419100" y="2362200"/>
            <a:ext cx="11353800" cy="1447800"/>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Calibri"/>
              <a:ea typeface="+mn-ea"/>
            </a:endParaRPr>
          </a:p>
        </p:txBody>
      </p:sp>
      <p:sp>
        <p:nvSpPr>
          <p:cNvPr id="7" name="TextBox 6">
            <a:extLst>
              <a:ext uri="{FF2B5EF4-FFF2-40B4-BE49-F238E27FC236}">
                <a16:creationId xmlns:a16="http://schemas.microsoft.com/office/drawing/2014/main" xmlns="" id="{2EDEF25C-6C8C-414C-8D1D-A140957C88AD}"/>
              </a:ext>
            </a:extLst>
          </p:cNvPr>
          <p:cNvSpPr txBox="1">
            <a:spLocks noChangeArrowheads="1"/>
          </p:cNvSpPr>
          <p:nvPr/>
        </p:nvSpPr>
        <p:spPr bwMode="auto">
          <a:xfrm>
            <a:off x="516978" y="2444299"/>
            <a:ext cx="11158044" cy="1292662"/>
          </a:xfrm>
          <a:prstGeom prst="rect">
            <a:avLst/>
          </a:prstGeom>
          <a:noFill/>
          <a:ln w="38100">
            <a:noFill/>
            <a:miter lim="800000"/>
            <a:headEnd/>
            <a:tailEnd/>
          </a:ln>
        </p:spPr>
        <p:txBody>
          <a:bodyPr wrap="square">
            <a:spAutoFit/>
          </a:bodyPr>
          <a:lstStyle/>
          <a:p>
            <a:pPr marL="0" lvl="1" algn="ctr" fontAlgn="auto">
              <a:spcBef>
                <a:spcPts val="0"/>
              </a:spcBef>
              <a:spcAft>
                <a:spcPts val="1800"/>
              </a:spcAft>
              <a:buSzPct val="100000"/>
              <a:defRPr/>
            </a:pPr>
            <a:r>
              <a:rPr lang="en-US" sz="3900" dirty="0">
                <a:solidFill>
                  <a:prstClr val="white"/>
                </a:solidFill>
                <a:latin typeface="Calibri Light" panose="020F0302020204030204" pitchFamily="34" charset="0"/>
                <a:cs typeface="Calibri Light" panose="020F0302020204030204" pitchFamily="34" charset="0"/>
              </a:rPr>
              <a:t>To “put in order,” so as to “restore to its former condition”</a:t>
            </a:r>
          </a:p>
        </p:txBody>
      </p:sp>
    </p:spTree>
    <p:extLst>
      <p:ext uri="{BB962C8B-B14F-4D97-AF65-F5344CB8AC3E}">
        <p14:creationId xmlns:p14="http://schemas.microsoft.com/office/powerpoint/2010/main" val="2777421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363200" cy="2252924"/>
          </a:xfrm>
          <a:prstGeom prst="rect">
            <a:avLst/>
          </a:prstGeom>
          <a:noFill/>
          <a:ln w="9525">
            <a:noFill/>
            <a:miter lim="800000"/>
            <a:headEnd/>
            <a:tailEnd/>
          </a:ln>
        </p:spPr>
        <p:txBody>
          <a:bodyPr wrap="square">
            <a:spAutoFit/>
          </a:bodyPr>
          <a:lstStyle/>
          <a:p>
            <a:pPr marL="573088" lvl="0" indent="-573088">
              <a:lnSpc>
                <a:spcPct val="90000"/>
              </a:lnSpc>
              <a:spcBef>
                <a:spcPts val="0"/>
              </a:spcBef>
              <a:spcAft>
                <a:spcPts val="0"/>
              </a:spcAft>
            </a:pPr>
            <a:r>
              <a:rPr lang="en-US" sz="3900" baseline="300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1</a:t>
            </a:r>
            <a:r>
              <a:rPr lang="en-US" sz="39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	Brothers and sisters, if someone is caught in a sin, you who are spiritual should </a:t>
            </a:r>
            <a:r>
              <a:rPr lang="en-US" sz="3900" dirty="0">
                <a:solidFill>
                  <a:schemeClr val="bg1"/>
                </a:solidFill>
                <a:latin typeface="Calibri Light" panose="020F0302020204030204" pitchFamily="34" charset="0"/>
                <a:ea typeface="ＭＳ Ｐゴシック" charset="-128"/>
                <a:cs typeface="Calibri Light" panose="020F0302020204030204" pitchFamily="34" charset="0"/>
              </a:rPr>
              <a:t>restore</a:t>
            </a:r>
            <a:r>
              <a:rPr lang="en-US" sz="39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 him gently. But watch yourselves, or you also may be tempted.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Galatians 6</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9" name="Rectangle 8">
            <a:extLst>
              <a:ext uri="{FF2B5EF4-FFF2-40B4-BE49-F238E27FC236}">
                <a16:creationId xmlns:a16="http://schemas.microsoft.com/office/drawing/2014/main" xmlns="" id="{CB378070-4393-445A-AE75-CF5BF1274CE1}"/>
              </a:ext>
            </a:extLst>
          </p:cNvPr>
          <p:cNvSpPr>
            <a:spLocks noChangeArrowheads="1"/>
          </p:cNvSpPr>
          <p:nvPr/>
        </p:nvSpPr>
        <p:spPr bwMode="auto">
          <a:xfrm>
            <a:off x="419100" y="2362200"/>
            <a:ext cx="11353800" cy="1447800"/>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Calibri"/>
              <a:ea typeface="+mn-ea"/>
            </a:endParaRPr>
          </a:p>
        </p:txBody>
      </p:sp>
      <p:sp>
        <p:nvSpPr>
          <p:cNvPr id="7" name="TextBox 6">
            <a:extLst>
              <a:ext uri="{FF2B5EF4-FFF2-40B4-BE49-F238E27FC236}">
                <a16:creationId xmlns:a16="http://schemas.microsoft.com/office/drawing/2014/main" xmlns="" id="{2EDEF25C-6C8C-414C-8D1D-A140957C88AD}"/>
              </a:ext>
            </a:extLst>
          </p:cNvPr>
          <p:cNvSpPr txBox="1">
            <a:spLocks noChangeArrowheads="1"/>
          </p:cNvSpPr>
          <p:nvPr/>
        </p:nvSpPr>
        <p:spPr bwMode="auto">
          <a:xfrm>
            <a:off x="516978" y="2437211"/>
            <a:ext cx="11158044" cy="1292662"/>
          </a:xfrm>
          <a:prstGeom prst="rect">
            <a:avLst/>
          </a:prstGeom>
          <a:noFill/>
          <a:ln w="38100">
            <a:noFill/>
            <a:miter lim="800000"/>
            <a:headEnd/>
            <a:tailEnd/>
          </a:ln>
        </p:spPr>
        <p:txBody>
          <a:bodyPr wrap="square">
            <a:spAutoFit/>
          </a:bodyPr>
          <a:lstStyle/>
          <a:p>
            <a:pPr marL="0" lvl="1" algn="ctr" fontAlgn="auto">
              <a:spcBef>
                <a:spcPts val="0"/>
              </a:spcBef>
              <a:spcAft>
                <a:spcPts val="1800"/>
              </a:spcAft>
              <a:buSzPct val="100000"/>
              <a:defRPr/>
            </a:pPr>
            <a:r>
              <a:rPr lang="en-US" sz="3900" dirty="0">
                <a:solidFill>
                  <a:prstClr val="white"/>
                </a:solidFill>
                <a:latin typeface="Calibri Light" panose="020F0302020204030204" pitchFamily="34" charset="0"/>
                <a:cs typeface="Calibri Light" panose="020F0302020204030204" pitchFamily="34" charset="0"/>
              </a:rPr>
              <a:t>Medical term for setting a fractured or dislocated bone. </a:t>
            </a:r>
          </a:p>
        </p:txBody>
      </p:sp>
    </p:spTree>
    <p:extLst>
      <p:ext uri="{BB962C8B-B14F-4D97-AF65-F5344CB8AC3E}">
        <p14:creationId xmlns:p14="http://schemas.microsoft.com/office/powerpoint/2010/main" val="29334993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ext Box 8"/>
          <p:cNvSpPr txBox="1">
            <a:spLocks noChangeArrowheads="1"/>
          </p:cNvSpPr>
          <p:nvPr/>
        </p:nvSpPr>
        <p:spPr bwMode="auto">
          <a:xfrm>
            <a:off x="304800" y="1295401"/>
            <a:ext cx="10363200" cy="2252924"/>
          </a:xfrm>
          <a:prstGeom prst="rect">
            <a:avLst/>
          </a:prstGeom>
          <a:noFill/>
          <a:ln w="9525">
            <a:noFill/>
            <a:miter lim="800000"/>
            <a:headEnd/>
            <a:tailEnd/>
          </a:ln>
        </p:spPr>
        <p:txBody>
          <a:bodyPr wrap="square">
            <a:spAutoFit/>
          </a:bodyPr>
          <a:lstStyle/>
          <a:p>
            <a:pPr marL="573088" lvl="0" indent="-573088">
              <a:lnSpc>
                <a:spcPct val="90000"/>
              </a:lnSpc>
              <a:spcBef>
                <a:spcPts val="0"/>
              </a:spcBef>
              <a:spcAft>
                <a:spcPts val="0"/>
              </a:spcAft>
            </a:pPr>
            <a:r>
              <a:rPr lang="en-US" sz="3900" baseline="300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1</a:t>
            </a:r>
            <a:r>
              <a:rPr lang="en-US" sz="39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	Brothers and sisters, if someone is caught in a sin, you who are spiritual should </a:t>
            </a:r>
            <a:r>
              <a:rPr lang="en-US" sz="3900" dirty="0">
                <a:solidFill>
                  <a:schemeClr val="bg1"/>
                </a:solidFill>
                <a:latin typeface="Calibri Light" panose="020F0302020204030204" pitchFamily="34" charset="0"/>
                <a:ea typeface="ＭＳ Ｐゴシック" charset="-128"/>
                <a:cs typeface="Calibri Light" panose="020F0302020204030204" pitchFamily="34" charset="0"/>
              </a:rPr>
              <a:t>restore</a:t>
            </a:r>
            <a:r>
              <a:rPr lang="en-US" sz="3900" dirty="0">
                <a:solidFill>
                  <a:schemeClr val="tx1">
                    <a:lumMod val="65000"/>
                    <a:lumOff val="35000"/>
                  </a:schemeClr>
                </a:solidFill>
                <a:latin typeface="Calibri Light" panose="020F0302020204030204" pitchFamily="34" charset="0"/>
                <a:ea typeface="ＭＳ Ｐゴシック" charset="-128"/>
                <a:cs typeface="Calibri Light" panose="020F0302020204030204" pitchFamily="34" charset="0"/>
              </a:rPr>
              <a:t> him gently. But watch yourselves, or you also may be tempted. </a:t>
            </a:r>
          </a:p>
        </p:txBody>
      </p:sp>
      <p:sp>
        <p:nvSpPr>
          <p:cNvPr id="8" name="TextBox 7"/>
          <p:cNvSpPr txBox="1"/>
          <p:nvPr/>
        </p:nvSpPr>
        <p:spPr>
          <a:xfrm>
            <a:off x="228600" y="5"/>
            <a:ext cx="10972800"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8000" b="0" i="0" u="none" strike="noStrike" kern="1200" cap="none"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rPr>
              <a:t>Galatians 6</a:t>
            </a:r>
            <a:endParaRPr kumimoji="0" lang="en-US" sz="4400" b="0" i="0" u="none" strike="noStrike" kern="1200" cap="all" spc="0" normalizeH="0" baseline="0" noProof="0" dirty="0">
              <a:ln>
                <a:noFill/>
              </a:ln>
              <a:solidFill>
                <a:prstClr val="white"/>
              </a:solidFill>
              <a:effectLst/>
              <a:uLnTx/>
              <a:uFillTx/>
              <a:latin typeface="Century Gothic" panose="020B0502020202020204" pitchFamily="34" charset="0"/>
              <a:ea typeface="ＭＳ Ｐゴシック" charset="-128"/>
              <a:cs typeface="Arial" charset="0"/>
            </a:endParaRPr>
          </a:p>
        </p:txBody>
      </p:sp>
      <p:sp>
        <p:nvSpPr>
          <p:cNvPr id="6" name="Rectangle 5">
            <a:extLst>
              <a:ext uri="{FF2B5EF4-FFF2-40B4-BE49-F238E27FC236}">
                <a16:creationId xmlns:a16="http://schemas.microsoft.com/office/drawing/2014/main" xmlns="" id="{F115695F-C180-4FF4-AA43-0BBADB0010C5}"/>
              </a:ext>
            </a:extLst>
          </p:cNvPr>
          <p:cNvSpPr>
            <a:spLocks noChangeArrowheads="1"/>
          </p:cNvSpPr>
          <p:nvPr/>
        </p:nvSpPr>
        <p:spPr bwMode="auto">
          <a:xfrm>
            <a:off x="419100" y="2362200"/>
            <a:ext cx="11353800" cy="1447800"/>
          </a:xfrm>
          <a:prstGeom prst="rect">
            <a:avLst/>
          </a:prstGeom>
          <a:solidFill>
            <a:schemeClr val="tx2">
              <a:lumMod val="50000"/>
            </a:schemeClr>
          </a:solidFill>
          <a:ln w="38100">
            <a:solidFill>
              <a:schemeClr val="tx2">
                <a:lumMod val="60000"/>
                <a:lumOff val="40000"/>
              </a:schemeClr>
            </a:solidFill>
            <a:round/>
            <a:headEnd/>
            <a:tailEnd/>
          </a:ln>
        </p:spPr>
        <p:txBody>
          <a:bodyPr/>
          <a:lstStyle/>
          <a:p>
            <a:pPr eaLnBrk="0" fontAlgn="auto" hangingPunct="0">
              <a:spcBef>
                <a:spcPts val="0"/>
              </a:spcBef>
              <a:spcAft>
                <a:spcPts val="0"/>
              </a:spcAft>
              <a:defRPr/>
            </a:pPr>
            <a:endParaRPr lang="en-US" sz="1800" kern="0">
              <a:solidFill>
                <a:sysClr val="windowText" lastClr="000000"/>
              </a:solidFill>
              <a:latin typeface="Calibri"/>
              <a:ea typeface="+mn-ea"/>
            </a:endParaRPr>
          </a:p>
        </p:txBody>
      </p:sp>
      <p:sp>
        <p:nvSpPr>
          <p:cNvPr id="7" name="TextBox 6">
            <a:extLst>
              <a:ext uri="{FF2B5EF4-FFF2-40B4-BE49-F238E27FC236}">
                <a16:creationId xmlns:a16="http://schemas.microsoft.com/office/drawing/2014/main" xmlns="" id="{2EDEF25C-6C8C-414C-8D1D-A140957C88AD}"/>
              </a:ext>
            </a:extLst>
          </p:cNvPr>
          <p:cNvSpPr txBox="1">
            <a:spLocks noChangeArrowheads="1"/>
          </p:cNvSpPr>
          <p:nvPr/>
        </p:nvSpPr>
        <p:spPr bwMode="auto">
          <a:xfrm>
            <a:off x="516978" y="2451387"/>
            <a:ext cx="11158044" cy="1261884"/>
          </a:xfrm>
          <a:prstGeom prst="rect">
            <a:avLst/>
          </a:prstGeom>
          <a:noFill/>
          <a:ln w="38100">
            <a:noFill/>
            <a:miter lim="800000"/>
            <a:headEnd/>
            <a:tailEnd/>
          </a:ln>
        </p:spPr>
        <p:txBody>
          <a:bodyPr wrap="square">
            <a:spAutoFit/>
          </a:bodyPr>
          <a:lstStyle/>
          <a:p>
            <a:pPr marL="0" lvl="1" algn="ctr" fontAlgn="auto">
              <a:spcBef>
                <a:spcPts val="0"/>
              </a:spcBef>
              <a:spcAft>
                <a:spcPts val="1800"/>
              </a:spcAft>
              <a:buSzPct val="100000"/>
              <a:defRPr/>
            </a:pPr>
            <a:r>
              <a:rPr lang="en-US" sz="3800" dirty="0">
                <a:solidFill>
                  <a:prstClr val="white"/>
                </a:solidFill>
                <a:latin typeface="Calibri Light" panose="020F0302020204030204" pitchFamily="34" charset="0"/>
                <a:cs typeface="Calibri Light" panose="020F0302020204030204" pitchFamily="34" charset="0"/>
              </a:rPr>
              <a:t>Most of our problems don’t magically disappear when we come to Christ. </a:t>
            </a:r>
          </a:p>
        </p:txBody>
      </p:sp>
    </p:spTree>
    <p:extLst>
      <p:ext uri="{BB962C8B-B14F-4D97-AF65-F5344CB8AC3E}">
        <p14:creationId xmlns:p14="http://schemas.microsoft.com/office/powerpoint/2010/main" val="463344459"/>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647</Words>
  <Application>Microsoft Office PowerPoint</Application>
  <PresentationFormat>Widescreen</PresentationFormat>
  <Paragraphs>166</Paragraphs>
  <Slides>36</Slides>
  <Notes>34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36</vt:i4>
      </vt:variant>
    </vt:vector>
  </HeadingPairs>
  <TitlesOfParts>
    <vt:vector size="43" baseType="lpstr">
      <vt:lpstr>ＭＳ Ｐゴシック</vt:lpstr>
      <vt:lpstr>Arial</vt:lpstr>
      <vt:lpstr>Calibri</vt:lpstr>
      <vt:lpstr>Calibri Light</vt:lpstr>
      <vt:lpstr>Century Gothic</vt:lpstr>
      <vt:lpstr>Times New Roman</vt:lpstr>
      <vt:lpstr>1_Office Theme</vt:lpstr>
      <vt:lpstr>GALATIANS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GALATIANS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2021-03-15T20:58:55Z</dcterms:created>
  <dcterms:modified xsi:type="dcterms:W3CDTF">2021-03-15T21:52:02Z</dcterms:modified>
</cp:coreProperties>
</file>