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8" r:id="rId3"/>
    <p:sldId id="259" r:id="rId4"/>
    <p:sldId id="552" r:id="rId5"/>
    <p:sldId id="514" r:id="rId6"/>
    <p:sldId id="515" r:id="rId7"/>
    <p:sldId id="516" r:id="rId8"/>
    <p:sldId id="517" r:id="rId9"/>
    <p:sldId id="519" r:id="rId10"/>
    <p:sldId id="520" r:id="rId11"/>
    <p:sldId id="521" r:id="rId12"/>
    <p:sldId id="522" r:id="rId13"/>
    <p:sldId id="523" r:id="rId14"/>
    <p:sldId id="524" r:id="rId15"/>
    <p:sldId id="550" r:id="rId16"/>
    <p:sldId id="556" r:id="rId17"/>
    <p:sldId id="553" r:id="rId18"/>
    <p:sldId id="560" r:id="rId19"/>
    <p:sldId id="561" r:id="rId20"/>
    <p:sldId id="557" r:id="rId21"/>
    <p:sldId id="555" r:id="rId22"/>
    <p:sldId id="526" r:id="rId23"/>
    <p:sldId id="527" r:id="rId24"/>
    <p:sldId id="528" r:id="rId25"/>
    <p:sldId id="529" r:id="rId26"/>
    <p:sldId id="530" r:id="rId27"/>
    <p:sldId id="531" r:id="rId28"/>
    <p:sldId id="532" r:id="rId29"/>
    <p:sldId id="562" r:id="rId30"/>
    <p:sldId id="534" r:id="rId31"/>
    <p:sldId id="535" r:id="rId32"/>
    <p:sldId id="536" r:id="rId33"/>
    <p:sldId id="551" r:id="rId34"/>
    <p:sldId id="538" r:id="rId35"/>
    <p:sldId id="539" r:id="rId36"/>
    <p:sldId id="540" r:id="rId37"/>
    <p:sldId id="541" r:id="rId38"/>
    <p:sldId id="542" r:id="rId39"/>
    <p:sldId id="543" r:id="rId40"/>
    <p:sldId id="544" r:id="rId41"/>
    <p:sldId id="545" r:id="rId42"/>
    <p:sldId id="546" r:id="rId43"/>
    <p:sldId id="548" r:id="rId44"/>
    <p:sldId id="563" r:id="rId45"/>
    <p:sldId id="549"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C7EB52-E25B-4CA6-8E20-593A98525EA3}" v="1658" dt="2021-09-12T11:32:58.0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89" autoAdjust="0"/>
    <p:restoredTop sz="94660"/>
  </p:normalViewPr>
  <p:slideViewPr>
    <p:cSldViewPr>
      <p:cViewPr varScale="1">
        <p:scale>
          <a:sx n="77" d="100"/>
          <a:sy n="77" d="100"/>
        </p:scale>
        <p:origin x="320" y="64"/>
      </p:cViewPr>
      <p:guideLst>
        <p:guide orient="horz" pos="2160"/>
        <p:guide pos="3840"/>
      </p:guideLst>
    </p:cSldViewPr>
  </p:slideViewPr>
  <p:notesTextViewPr>
    <p:cViewPr>
      <p:scale>
        <a:sx n="100" d="100"/>
        <a:sy n="100" d="100"/>
      </p:scale>
      <p:origin x="0" y="0"/>
    </p:cViewPr>
  </p:notesTextViewPr>
  <p:sorterViewPr>
    <p:cViewPr>
      <p:scale>
        <a:sx n="118" d="100"/>
        <a:sy n="118" d="100"/>
      </p:scale>
      <p:origin x="0" y="-203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weryR" userId="d95e7125-c11d-45ad-a9aa-2825f18c9141" providerId="ADAL" clId="{9138EC92-183C-4A23-B6B2-652D22F41557}"/>
    <pc:docChg chg="undo custSel addSld delSld modSld modMainMaster">
      <pc:chgData name="LoweryR" userId="d95e7125-c11d-45ad-a9aa-2825f18c9141" providerId="ADAL" clId="{9138EC92-183C-4A23-B6B2-652D22F41557}" dt="2021-09-09T19:19:13.539" v="288" actId="208"/>
      <pc:docMkLst>
        <pc:docMk/>
      </pc:docMkLst>
      <pc:sldChg chg="modSp mod setBg modClrScheme chgLayout">
        <pc:chgData name="LoweryR" userId="d95e7125-c11d-45ad-a9aa-2825f18c9141" providerId="ADAL" clId="{9138EC92-183C-4A23-B6B2-652D22F41557}" dt="2021-09-06T11:27:16.573" v="42" actId="26606"/>
        <pc:sldMkLst>
          <pc:docMk/>
          <pc:sldMk cId="0" sldId="256"/>
        </pc:sldMkLst>
        <pc:spChg chg="mod">
          <ac:chgData name="LoweryR" userId="d95e7125-c11d-45ad-a9aa-2825f18c9141" providerId="ADAL" clId="{9138EC92-183C-4A23-B6B2-652D22F41557}" dt="2021-09-06T11:27:16.573" v="42" actId="26606"/>
          <ac:spMkLst>
            <pc:docMk/>
            <pc:sldMk cId="0" sldId="256"/>
            <ac:spMk id="2" creationId="{1D80D5EE-9A26-455E-9608-C2C73D44461D}"/>
          </ac:spMkLst>
        </pc:spChg>
        <pc:spChg chg="mod">
          <ac:chgData name="LoweryR" userId="d95e7125-c11d-45ad-a9aa-2825f18c9141" providerId="ADAL" clId="{9138EC92-183C-4A23-B6B2-652D22F41557}" dt="2021-09-06T11:27:16.573" v="42" actId="26606"/>
          <ac:spMkLst>
            <pc:docMk/>
            <pc:sldMk cId="0" sldId="256"/>
            <ac:spMk id="2051" creationId="{57C9ACE7-B6BE-44F6-809C-DEF9D4E4D058}"/>
          </ac:spMkLst>
        </pc:spChg>
      </pc:sldChg>
      <pc:sldChg chg="modSp del">
        <pc:chgData name="LoweryR" userId="d95e7125-c11d-45ad-a9aa-2825f18c9141" providerId="ADAL" clId="{9138EC92-183C-4A23-B6B2-652D22F41557}" dt="2021-09-09T18:58:03.740" v="281" actId="47"/>
        <pc:sldMkLst>
          <pc:docMk/>
          <pc:sldMk cId="0" sldId="306"/>
        </pc:sldMkLst>
        <pc:spChg chg="mod">
          <ac:chgData name="LoweryR" userId="d95e7125-c11d-45ad-a9aa-2825f18c9141" providerId="ADAL" clId="{9138EC92-183C-4A23-B6B2-652D22F41557}" dt="2021-09-06T11:26:40.385" v="0"/>
          <ac:spMkLst>
            <pc:docMk/>
            <pc:sldMk cId="0" sldId="306"/>
            <ac:spMk id="4" creationId="{89F70FEF-4FCE-4383-84F5-C19A3E5D9674}"/>
          </ac:spMkLst>
        </pc:spChg>
        <pc:spChg chg="mod">
          <ac:chgData name="LoweryR" userId="d95e7125-c11d-45ad-a9aa-2825f18c9141" providerId="ADAL" clId="{9138EC92-183C-4A23-B6B2-652D22F41557}" dt="2021-09-06T11:26:40.385" v="0"/>
          <ac:spMkLst>
            <pc:docMk/>
            <pc:sldMk cId="0" sldId="306"/>
            <ac:spMk id="40962" creationId="{2B2C0644-6FE2-4877-9838-F5023E83190C}"/>
          </ac:spMkLst>
        </pc:spChg>
        <pc:spChg chg="mod">
          <ac:chgData name="LoweryR" userId="d95e7125-c11d-45ad-a9aa-2825f18c9141" providerId="ADAL" clId="{9138EC92-183C-4A23-B6B2-652D22F41557}" dt="2021-09-06T11:26:40.385" v="0"/>
          <ac:spMkLst>
            <pc:docMk/>
            <pc:sldMk cId="0" sldId="306"/>
            <ac:spMk id="40963" creationId="{FC8F9403-1FA8-43B3-9E5F-E3B8FE7FBAC5}"/>
          </ac:spMkLst>
        </pc:spChg>
      </pc:sldChg>
      <pc:sldChg chg="delSp modSp mod">
        <pc:chgData name="LoweryR" userId="d95e7125-c11d-45ad-a9aa-2825f18c9141" providerId="ADAL" clId="{9138EC92-183C-4A23-B6B2-652D22F41557}" dt="2021-09-09T15:21:07.493" v="52" actId="14100"/>
        <pc:sldMkLst>
          <pc:docMk/>
          <pc:sldMk cId="0" sldId="308"/>
        </pc:sldMkLst>
        <pc:spChg chg="del mod">
          <ac:chgData name="LoweryR" userId="d95e7125-c11d-45ad-a9aa-2825f18c9141" providerId="ADAL" clId="{9138EC92-183C-4A23-B6B2-652D22F41557}" dt="2021-09-09T15:20:55.471" v="50" actId="478"/>
          <ac:spMkLst>
            <pc:docMk/>
            <pc:sldMk cId="0" sldId="308"/>
            <ac:spMk id="4" creationId="{6E088DD2-0C0D-4CFB-B09D-FB0D04DDCDA2}"/>
          </ac:spMkLst>
        </pc:spChg>
        <pc:spChg chg="mod">
          <ac:chgData name="LoweryR" userId="d95e7125-c11d-45ad-a9aa-2825f18c9141" providerId="ADAL" clId="{9138EC92-183C-4A23-B6B2-652D22F41557}" dt="2021-09-09T15:21:02.019" v="51" actId="1076"/>
          <ac:spMkLst>
            <pc:docMk/>
            <pc:sldMk cId="0" sldId="308"/>
            <ac:spMk id="3074" creationId="{CC14F620-DEAA-4D2A-B44F-F7E08F7706A2}"/>
          </ac:spMkLst>
        </pc:spChg>
        <pc:spChg chg="mod">
          <ac:chgData name="LoweryR" userId="d95e7125-c11d-45ad-a9aa-2825f18c9141" providerId="ADAL" clId="{9138EC92-183C-4A23-B6B2-652D22F41557}" dt="2021-09-09T15:21:07.493" v="52" actId="14100"/>
          <ac:spMkLst>
            <pc:docMk/>
            <pc:sldMk cId="0" sldId="308"/>
            <ac:spMk id="3075" creationId="{68F05FB0-D706-4DF5-8CAD-F7B456D102EB}"/>
          </ac:spMkLst>
        </pc:spChg>
      </pc:sldChg>
      <pc:sldChg chg="modSp del mod">
        <pc:chgData name="LoweryR" userId="d95e7125-c11d-45ad-a9aa-2825f18c9141" providerId="ADAL" clId="{9138EC92-183C-4A23-B6B2-652D22F41557}" dt="2021-09-09T15:23:12.517" v="56" actId="47"/>
        <pc:sldMkLst>
          <pc:docMk/>
          <pc:sldMk cId="0" sldId="389"/>
        </pc:sldMkLst>
        <pc:spChg chg="mod">
          <ac:chgData name="LoweryR" userId="d95e7125-c11d-45ad-a9aa-2825f18c9141" providerId="ADAL" clId="{9138EC92-183C-4A23-B6B2-652D22F41557}" dt="2021-09-06T11:26:40.385" v="0"/>
          <ac:spMkLst>
            <pc:docMk/>
            <pc:sldMk cId="0" sldId="389"/>
            <ac:spMk id="4" creationId="{F842B219-0B5E-461B-8C36-2C34BA12ED3B}"/>
          </ac:spMkLst>
        </pc:spChg>
        <pc:spChg chg="mod">
          <ac:chgData name="LoweryR" userId="d95e7125-c11d-45ad-a9aa-2825f18c9141" providerId="ADAL" clId="{9138EC92-183C-4A23-B6B2-652D22F41557}" dt="2021-09-06T11:26:40.385" v="0"/>
          <ac:spMkLst>
            <pc:docMk/>
            <pc:sldMk cId="0" sldId="389"/>
            <ac:spMk id="4098" creationId="{DABE09A6-D9B6-46DA-80CB-9C00CFAE6766}"/>
          </ac:spMkLst>
        </pc:spChg>
        <pc:spChg chg="mod">
          <ac:chgData name="LoweryR" userId="d95e7125-c11d-45ad-a9aa-2825f18c9141" providerId="ADAL" clId="{9138EC92-183C-4A23-B6B2-652D22F41557}" dt="2021-09-06T11:27:11.680" v="2" actId="27636"/>
          <ac:spMkLst>
            <pc:docMk/>
            <pc:sldMk cId="0" sldId="389"/>
            <ac:spMk id="4099" creationId="{0F2D6E71-3FAA-4333-BE64-C038FC2FCC93}"/>
          </ac:spMkLst>
        </pc:spChg>
      </pc:sldChg>
      <pc:sldChg chg="modSp del mod">
        <pc:chgData name="LoweryR" userId="d95e7125-c11d-45ad-a9aa-2825f18c9141" providerId="ADAL" clId="{9138EC92-183C-4A23-B6B2-652D22F41557}" dt="2021-09-09T15:24:19.172" v="63" actId="47"/>
        <pc:sldMkLst>
          <pc:docMk/>
          <pc:sldMk cId="0" sldId="474"/>
        </pc:sldMkLst>
        <pc:spChg chg="mod">
          <ac:chgData name="LoweryR" userId="d95e7125-c11d-45ad-a9aa-2825f18c9141" providerId="ADAL" clId="{9138EC92-183C-4A23-B6B2-652D22F41557}" dt="2021-09-06T11:26:40.385" v="0"/>
          <ac:spMkLst>
            <pc:docMk/>
            <pc:sldMk cId="0" sldId="474"/>
            <ac:spMk id="4" creationId="{E3D247C8-C65A-4DE4-AD27-66E7B8D0AC11}"/>
          </ac:spMkLst>
        </pc:spChg>
        <pc:spChg chg="mod">
          <ac:chgData name="LoweryR" userId="d95e7125-c11d-45ad-a9aa-2825f18c9141" providerId="ADAL" clId="{9138EC92-183C-4A23-B6B2-652D22F41557}" dt="2021-09-06T11:26:40.385" v="0"/>
          <ac:spMkLst>
            <pc:docMk/>
            <pc:sldMk cId="0" sldId="474"/>
            <ac:spMk id="5122" creationId="{E91BFAFE-B179-4820-B8C1-35ECB9CF6720}"/>
          </ac:spMkLst>
        </pc:spChg>
        <pc:spChg chg="mod">
          <ac:chgData name="LoweryR" userId="d95e7125-c11d-45ad-a9aa-2825f18c9141" providerId="ADAL" clId="{9138EC92-183C-4A23-B6B2-652D22F41557}" dt="2021-09-09T15:23:28.827" v="60" actId="27636"/>
          <ac:spMkLst>
            <pc:docMk/>
            <pc:sldMk cId="0" sldId="474"/>
            <ac:spMk id="5123" creationId="{184BE98A-7937-46E4-8B09-B39B1BF779BB}"/>
          </ac:spMkLst>
        </pc:spChg>
      </pc:sldChg>
      <pc:sldChg chg="modSp del mod">
        <pc:chgData name="LoweryR" userId="d95e7125-c11d-45ad-a9aa-2825f18c9141" providerId="ADAL" clId="{9138EC92-183C-4A23-B6B2-652D22F41557}" dt="2021-09-09T15:25:15.801" v="82" actId="47"/>
        <pc:sldMkLst>
          <pc:docMk/>
          <pc:sldMk cId="0" sldId="475"/>
        </pc:sldMkLst>
        <pc:spChg chg="mod">
          <ac:chgData name="LoweryR" userId="d95e7125-c11d-45ad-a9aa-2825f18c9141" providerId="ADAL" clId="{9138EC92-183C-4A23-B6B2-652D22F41557}" dt="2021-09-06T11:26:40.385" v="0"/>
          <ac:spMkLst>
            <pc:docMk/>
            <pc:sldMk cId="0" sldId="475"/>
            <ac:spMk id="4" creationId="{D1AC3FEC-1F4C-43D1-BFA3-A6450BB1DFEB}"/>
          </ac:spMkLst>
        </pc:spChg>
        <pc:spChg chg="mod">
          <ac:chgData name="LoweryR" userId="d95e7125-c11d-45ad-a9aa-2825f18c9141" providerId="ADAL" clId="{9138EC92-183C-4A23-B6B2-652D22F41557}" dt="2021-09-06T11:26:40.385" v="0"/>
          <ac:spMkLst>
            <pc:docMk/>
            <pc:sldMk cId="0" sldId="475"/>
            <ac:spMk id="6146" creationId="{28F58081-1949-4C54-854C-A48C5E7317A4}"/>
          </ac:spMkLst>
        </pc:spChg>
        <pc:spChg chg="mod">
          <ac:chgData name="LoweryR" userId="d95e7125-c11d-45ad-a9aa-2825f18c9141" providerId="ADAL" clId="{9138EC92-183C-4A23-B6B2-652D22F41557}" dt="2021-09-09T15:24:26.858" v="64" actId="21"/>
          <ac:spMkLst>
            <pc:docMk/>
            <pc:sldMk cId="0" sldId="475"/>
            <ac:spMk id="6147" creationId="{7FE4EFE2-6D9A-4DEB-A6F2-B0A0D0905E1C}"/>
          </ac:spMkLst>
        </pc:spChg>
      </pc:sldChg>
      <pc:sldChg chg="modSp del mod">
        <pc:chgData name="LoweryR" userId="d95e7125-c11d-45ad-a9aa-2825f18c9141" providerId="ADAL" clId="{9138EC92-183C-4A23-B6B2-652D22F41557}" dt="2021-09-09T15:25:30.359" v="87" actId="47"/>
        <pc:sldMkLst>
          <pc:docMk/>
          <pc:sldMk cId="0" sldId="476"/>
        </pc:sldMkLst>
        <pc:spChg chg="mod">
          <ac:chgData name="LoweryR" userId="d95e7125-c11d-45ad-a9aa-2825f18c9141" providerId="ADAL" clId="{9138EC92-183C-4A23-B6B2-652D22F41557}" dt="2021-09-06T11:26:40.385" v="0"/>
          <ac:spMkLst>
            <pc:docMk/>
            <pc:sldMk cId="0" sldId="476"/>
            <ac:spMk id="4" creationId="{0CD89C21-3156-4FB8-B8E9-F675E604E584}"/>
          </ac:spMkLst>
        </pc:spChg>
        <pc:spChg chg="mod">
          <ac:chgData name="LoweryR" userId="d95e7125-c11d-45ad-a9aa-2825f18c9141" providerId="ADAL" clId="{9138EC92-183C-4A23-B6B2-652D22F41557}" dt="2021-09-06T11:26:40.385" v="0"/>
          <ac:spMkLst>
            <pc:docMk/>
            <pc:sldMk cId="0" sldId="476"/>
            <ac:spMk id="7170" creationId="{261B1C01-0B99-457F-AB1B-094FFDAF0AA4}"/>
          </ac:spMkLst>
        </pc:spChg>
        <pc:spChg chg="mod">
          <ac:chgData name="LoweryR" userId="d95e7125-c11d-45ad-a9aa-2825f18c9141" providerId="ADAL" clId="{9138EC92-183C-4A23-B6B2-652D22F41557}" dt="2021-09-09T15:25:20.558" v="84" actId="27636"/>
          <ac:spMkLst>
            <pc:docMk/>
            <pc:sldMk cId="0" sldId="476"/>
            <ac:spMk id="7171" creationId="{742040FF-159D-4206-A35C-BAC2F591A909}"/>
          </ac:spMkLst>
        </pc:spChg>
      </pc:sldChg>
      <pc:sldChg chg="delSp modSp del mod">
        <pc:chgData name="LoweryR" userId="d95e7125-c11d-45ad-a9aa-2825f18c9141" providerId="ADAL" clId="{9138EC92-183C-4A23-B6B2-652D22F41557}" dt="2021-09-09T15:25:53.592" v="92" actId="47"/>
        <pc:sldMkLst>
          <pc:docMk/>
          <pc:sldMk cId="0" sldId="477"/>
        </pc:sldMkLst>
        <pc:spChg chg="mod">
          <ac:chgData name="LoweryR" userId="d95e7125-c11d-45ad-a9aa-2825f18c9141" providerId="ADAL" clId="{9138EC92-183C-4A23-B6B2-652D22F41557}" dt="2021-09-06T11:26:40.385" v="0"/>
          <ac:spMkLst>
            <pc:docMk/>
            <pc:sldMk cId="0" sldId="477"/>
            <ac:spMk id="4" creationId="{3D24D6FD-F55B-4937-A4A0-C33D119692BA}"/>
          </ac:spMkLst>
        </pc:spChg>
        <pc:spChg chg="del mod">
          <ac:chgData name="LoweryR" userId="d95e7125-c11d-45ad-a9aa-2825f18c9141" providerId="ADAL" clId="{9138EC92-183C-4A23-B6B2-652D22F41557}" dt="2021-09-09T15:25:34.428" v="88" actId="21"/>
          <ac:spMkLst>
            <pc:docMk/>
            <pc:sldMk cId="0" sldId="477"/>
            <ac:spMk id="5" creationId="{9DBB0361-91C1-4569-AE2D-17F05535433E}"/>
          </ac:spMkLst>
        </pc:spChg>
        <pc:spChg chg="mod">
          <ac:chgData name="LoweryR" userId="d95e7125-c11d-45ad-a9aa-2825f18c9141" providerId="ADAL" clId="{9138EC92-183C-4A23-B6B2-652D22F41557}" dt="2021-09-06T11:26:40.385" v="0"/>
          <ac:spMkLst>
            <pc:docMk/>
            <pc:sldMk cId="0" sldId="477"/>
            <ac:spMk id="8194" creationId="{B3E6E1E8-9B5C-4371-B11A-ED25500CF4D4}"/>
          </ac:spMkLst>
        </pc:spChg>
        <pc:spChg chg="mod">
          <ac:chgData name="LoweryR" userId="d95e7125-c11d-45ad-a9aa-2825f18c9141" providerId="ADAL" clId="{9138EC92-183C-4A23-B6B2-652D22F41557}" dt="2021-09-06T11:27:11.729" v="5" actId="27636"/>
          <ac:spMkLst>
            <pc:docMk/>
            <pc:sldMk cId="0" sldId="477"/>
            <ac:spMk id="8195" creationId="{8D52D128-C015-49DE-8DD7-D60462BA920C}"/>
          </ac:spMkLst>
        </pc:spChg>
      </pc:sldChg>
      <pc:sldChg chg="modSp del mod">
        <pc:chgData name="LoweryR" userId="d95e7125-c11d-45ad-a9aa-2825f18c9141" providerId="ADAL" clId="{9138EC92-183C-4A23-B6B2-652D22F41557}" dt="2021-09-09T15:26:23.837" v="102" actId="47"/>
        <pc:sldMkLst>
          <pc:docMk/>
          <pc:sldMk cId="0" sldId="478"/>
        </pc:sldMkLst>
        <pc:spChg chg="mod">
          <ac:chgData name="LoweryR" userId="d95e7125-c11d-45ad-a9aa-2825f18c9141" providerId="ADAL" clId="{9138EC92-183C-4A23-B6B2-652D22F41557}" dt="2021-09-06T11:26:40.385" v="0"/>
          <ac:spMkLst>
            <pc:docMk/>
            <pc:sldMk cId="0" sldId="478"/>
            <ac:spMk id="4" creationId="{1A4ECA87-619C-47D8-9312-AFC74E6BA8CC}"/>
          </ac:spMkLst>
        </pc:spChg>
        <pc:spChg chg="mod">
          <ac:chgData name="LoweryR" userId="d95e7125-c11d-45ad-a9aa-2825f18c9141" providerId="ADAL" clId="{9138EC92-183C-4A23-B6B2-652D22F41557}" dt="2021-09-06T11:27:11.738" v="7" actId="27636"/>
          <ac:spMkLst>
            <pc:docMk/>
            <pc:sldMk cId="0" sldId="478"/>
            <ac:spMk id="9218" creationId="{5FF2407E-D5C9-474E-B35F-D52EF1C1E57F}"/>
          </ac:spMkLst>
        </pc:spChg>
        <pc:spChg chg="mod">
          <ac:chgData name="LoweryR" userId="d95e7125-c11d-45ad-a9aa-2825f18c9141" providerId="ADAL" clId="{9138EC92-183C-4A23-B6B2-652D22F41557}" dt="2021-09-09T15:26:16.140" v="100" actId="27636"/>
          <ac:spMkLst>
            <pc:docMk/>
            <pc:sldMk cId="0" sldId="478"/>
            <ac:spMk id="9219" creationId="{889F6E62-1C35-4E8F-A106-AC743E202051}"/>
          </ac:spMkLst>
        </pc:spChg>
      </pc:sldChg>
      <pc:sldChg chg="modSp del mod">
        <pc:chgData name="LoweryR" userId="d95e7125-c11d-45ad-a9aa-2825f18c9141" providerId="ADAL" clId="{9138EC92-183C-4A23-B6B2-652D22F41557}" dt="2021-09-09T15:26:49.581" v="110" actId="47"/>
        <pc:sldMkLst>
          <pc:docMk/>
          <pc:sldMk cId="0" sldId="479"/>
        </pc:sldMkLst>
        <pc:spChg chg="mod">
          <ac:chgData name="LoweryR" userId="d95e7125-c11d-45ad-a9aa-2825f18c9141" providerId="ADAL" clId="{9138EC92-183C-4A23-B6B2-652D22F41557}" dt="2021-09-06T11:26:40.385" v="0"/>
          <ac:spMkLst>
            <pc:docMk/>
            <pc:sldMk cId="0" sldId="479"/>
            <ac:spMk id="4" creationId="{59B9C71D-320D-4C44-BAC1-FA14FCC30F59}"/>
          </ac:spMkLst>
        </pc:spChg>
        <pc:spChg chg="mod">
          <ac:chgData name="LoweryR" userId="d95e7125-c11d-45ad-a9aa-2825f18c9141" providerId="ADAL" clId="{9138EC92-183C-4A23-B6B2-652D22F41557}" dt="2021-09-06T11:26:40.385" v="0"/>
          <ac:spMkLst>
            <pc:docMk/>
            <pc:sldMk cId="0" sldId="479"/>
            <ac:spMk id="10242" creationId="{368C27EF-AE31-4D67-B9F3-28939A46D39B}"/>
          </ac:spMkLst>
        </pc:spChg>
        <pc:spChg chg="mod">
          <ac:chgData name="LoweryR" userId="d95e7125-c11d-45ad-a9aa-2825f18c9141" providerId="ADAL" clId="{9138EC92-183C-4A23-B6B2-652D22F41557}" dt="2021-09-09T15:26:39.717" v="107" actId="27636"/>
          <ac:spMkLst>
            <pc:docMk/>
            <pc:sldMk cId="0" sldId="479"/>
            <ac:spMk id="10243" creationId="{94FA8B0D-2A8D-4A2E-B22A-3C6CEB38C056}"/>
          </ac:spMkLst>
        </pc:spChg>
      </pc:sldChg>
      <pc:sldChg chg="modSp del mod">
        <pc:chgData name="LoweryR" userId="d95e7125-c11d-45ad-a9aa-2825f18c9141" providerId="ADAL" clId="{9138EC92-183C-4A23-B6B2-652D22F41557}" dt="2021-09-09T15:27:12.602" v="114" actId="47"/>
        <pc:sldMkLst>
          <pc:docMk/>
          <pc:sldMk cId="0" sldId="480"/>
        </pc:sldMkLst>
        <pc:spChg chg="mod">
          <ac:chgData name="LoweryR" userId="d95e7125-c11d-45ad-a9aa-2825f18c9141" providerId="ADAL" clId="{9138EC92-183C-4A23-B6B2-652D22F41557}" dt="2021-09-06T11:26:40.385" v="0"/>
          <ac:spMkLst>
            <pc:docMk/>
            <pc:sldMk cId="0" sldId="480"/>
            <ac:spMk id="4" creationId="{F022568F-108F-49A9-8313-CDF568C342CC}"/>
          </ac:spMkLst>
        </pc:spChg>
        <pc:spChg chg="mod">
          <ac:chgData name="LoweryR" userId="d95e7125-c11d-45ad-a9aa-2825f18c9141" providerId="ADAL" clId="{9138EC92-183C-4A23-B6B2-652D22F41557}" dt="2021-09-06T11:26:40.385" v="0"/>
          <ac:spMkLst>
            <pc:docMk/>
            <pc:sldMk cId="0" sldId="480"/>
            <ac:spMk id="11266" creationId="{9CA574F0-1963-463E-B580-3F915C9D143C}"/>
          </ac:spMkLst>
        </pc:spChg>
        <pc:spChg chg="mod">
          <ac:chgData name="LoweryR" userId="d95e7125-c11d-45ad-a9aa-2825f18c9141" providerId="ADAL" clId="{9138EC92-183C-4A23-B6B2-652D22F41557}" dt="2021-09-06T11:27:11.769" v="9" actId="27636"/>
          <ac:spMkLst>
            <pc:docMk/>
            <pc:sldMk cId="0" sldId="480"/>
            <ac:spMk id="11267" creationId="{62BAD2F7-4FA2-44A6-B7FD-FBE80E7EF160}"/>
          </ac:spMkLst>
        </pc:spChg>
      </pc:sldChg>
      <pc:sldChg chg="modSp add del mod">
        <pc:chgData name="LoweryR" userId="d95e7125-c11d-45ad-a9aa-2825f18c9141" providerId="ADAL" clId="{9138EC92-183C-4A23-B6B2-652D22F41557}" dt="2021-09-09T15:27:42.519" v="120" actId="47"/>
        <pc:sldMkLst>
          <pc:docMk/>
          <pc:sldMk cId="0" sldId="483"/>
        </pc:sldMkLst>
        <pc:spChg chg="mod">
          <ac:chgData name="LoweryR" userId="d95e7125-c11d-45ad-a9aa-2825f18c9141" providerId="ADAL" clId="{9138EC92-183C-4A23-B6B2-652D22F41557}" dt="2021-09-06T11:26:40.385" v="0"/>
          <ac:spMkLst>
            <pc:docMk/>
            <pc:sldMk cId="0" sldId="483"/>
            <ac:spMk id="4" creationId="{01A7F793-2AE5-4DCE-93AD-35D3F5F8DB24}"/>
          </ac:spMkLst>
        </pc:spChg>
        <pc:spChg chg="mod">
          <ac:chgData name="LoweryR" userId="d95e7125-c11d-45ad-a9aa-2825f18c9141" providerId="ADAL" clId="{9138EC92-183C-4A23-B6B2-652D22F41557}" dt="2021-09-06T11:26:40.385" v="0"/>
          <ac:spMkLst>
            <pc:docMk/>
            <pc:sldMk cId="0" sldId="483"/>
            <ac:spMk id="12290" creationId="{42B6BF4E-7E4A-4681-83E3-C1D26CA7280C}"/>
          </ac:spMkLst>
        </pc:spChg>
        <pc:spChg chg="mod">
          <ac:chgData name="LoweryR" userId="d95e7125-c11d-45ad-a9aa-2825f18c9141" providerId="ADAL" clId="{9138EC92-183C-4A23-B6B2-652D22F41557}" dt="2021-09-06T11:27:11.785" v="10" actId="27636"/>
          <ac:spMkLst>
            <pc:docMk/>
            <pc:sldMk cId="0" sldId="483"/>
            <ac:spMk id="12291" creationId="{9D28B7D3-A09C-4018-96D6-EF210E5CF345}"/>
          </ac:spMkLst>
        </pc:spChg>
      </pc:sldChg>
      <pc:sldChg chg="modSp del mod">
        <pc:chgData name="LoweryR" userId="d95e7125-c11d-45ad-a9aa-2825f18c9141" providerId="ADAL" clId="{9138EC92-183C-4A23-B6B2-652D22F41557}" dt="2021-09-09T15:28:14.862" v="127" actId="47"/>
        <pc:sldMkLst>
          <pc:docMk/>
          <pc:sldMk cId="0" sldId="484"/>
        </pc:sldMkLst>
        <pc:spChg chg="mod">
          <ac:chgData name="LoweryR" userId="d95e7125-c11d-45ad-a9aa-2825f18c9141" providerId="ADAL" clId="{9138EC92-183C-4A23-B6B2-652D22F41557}" dt="2021-09-06T11:26:40.385" v="0"/>
          <ac:spMkLst>
            <pc:docMk/>
            <pc:sldMk cId="0" sldId="484"/>
            <ac:spMk id="4" creationId="{C26076C2-E079-4302-972B-26EDA51EB1EC}"/>
          </ac:spMkLst>
        </pc:spChg>
        <pc:spChg chg="mod">
          <ac:chgData name="LoweryR" userId="d95e7125-c11d-45ad-a9aa-2825f18c9141" providerId="ADAL" clId="{9138EC92-183C-4A23-B6B2-652D22F41557}" dt="2021-09-06T11:26:40.385" v="0"/>
          <ac:spMkLst>
            <pc:docMk/>
            <pc:sldMk cId="0" sldId="484"/>
            <ac:spMk id="13314" creationId="{9CE14DEE-D2E0-480A-8AC6-AEEC21167779}"/>
          </ac:spMkLst>
        </pc:spChg>
        <pc:spChg chg="mod">
          <ac:chgData name="LoweryR" userId="d95e7125-c11d-45ad-a9aa-2825f18c9141" providerId="ADAL" clId="{9138EC92-183C-4A23-B6B2-652D22F41557}" dt="2021-09-06T11:27:11.803" v="11" actId="27636"/>
          <ac:spMkLst>
            <pc:docMk/>
            <pc:sldMk cId="0" sldId="484"/>
            <ac:spMk id="13315" creationId="{5FA49E53-90F1-4ACC-AD80-73847C738E3E}"/>
          </ac:spMkLst>
        </pc:spChg>
      </pc:sldChg>
      <pc:sldChg chg="modSp del mod">
        <pc:chgData name="LoweryR" userId="d95e7125-c11d-45ad-a9aa-2825f18c9141" providerId="ADAL" clId="{9138EC92-183C-4A23-B6B2-652D22F41557}" dt="2021-09-09T15:28:54.752" v="132" actId="47"/>
        <pc:sldMkLst>
          <pc:docMk/>
          <pc:sldMk cId="0" sldId="485"/>
        </pc:sldMkLst>
        <pc:spChg chg="mod">
          <ac:chgData name="LoweryR" userId="d95e7125-c11d-45ad-a9aa-2825f18c9141" providerId="ADAL" clId="{9138EC92-183C-4A23-B6B2-652D22F41557}" dt="2021-09-06T11:26:40.385" v="0"/>
          <ac:spMkLst>
            <pc:docMk/>
            <pc:sldMk cId="0" sldId="485"/>
            <ac:spMk id="4" creationId="{BB3A9C3B-82A6-4E69-BD47-B45507523135}"/>
          </ac:spMkLst>
        </pc:spChg>
        <pc:spChg chg="mod">
          <ac:chgData name="LoweryR" userId="d95e7125-c11d-45ad-a9aa-2825f18c9141" providerId="ADAL" clId="{9138EC92-183C-4A23-B6B2-652D22F41557}" dt="2021-09-06T11:26:40.385" v="0"/>
          <ac:spMkLst>
            <pc:docMk/>
            <pc:sldMk cId="0" sldId="485"/>
            <ac:spMk id="14338" creationId="{13BB6816-2A49-4DE7-B2A1-D0A34D385139}"/>
          </ac:spMkLst>
        </pc:spChg>
        <pc:spChg chg="mod">
          <ac:chgData name="LoweryR" userId="d95e7125-c11d-45ad-a9aa-2825f18c9141" providerId="ADAL" clId="{9138EC92-183C-4A23-B6B2-652D22F41557}" dt="2021-09-06T11:27:11.816" v="12" actId="27636"/>
          <ac:spMkLst>
            <pc:docMk/>
            <pc:sldMk cId="0" sldId="485"/>
            <ac:spMk id="14339" creationId="{095BB4C6-7174-487A-B2D6-A51512FE85B4}"/>
          </ac:spMkLst>
        </pc:spChg>
      </pc:sldChg>
      <pc:sldChg chg="modSp del mod">
        <pc:chgData name="LoweryR" userId="d95e7125-c11d-45ad-a9aa-2825f18c9141" providerId="ADAL" clId="{9138EC92-183C-4A23-B6B2-652D22F41557}" dt="2021-09-09T15:29:15.042" v="135" actId="47"/>
        <pc:sldMkLst>
          <pc:docMk/>
          <pc:sldMk cId="0" sldId="486"/>
        </pc:sldMkLst>
        <pc:spChg chg="mod">
          <ac:chgData name="LoweryR" userId="d95e7125-c11d-45ad-a9aa-2825f18c9141" providerId="ADAL" clId="{9138EC92-183C-4A23-B6B2-652D22F41557}" dt="2021-09-06T11:26:40.385" v="0"/>
          <ac:spMkLst>
            <pc:docMk/>
            <pc:sldMk cId="0" sldId="486"/>
            <ac:spMk id="4" creationId="{74E5D67F-7E6E-4D51-AB8B-78A861FEAEE8}"/>
          </ac:spMkLst>
        </pc:spChg>
        <pc:spChg chg="mod">
          <ac:chgData name="LoweryR" userId="d95e7125-c11d-45ad-a9aa-2825f18c9141" providerId="ADAL" clId="{9138EC92-183C-4A23-B6B2-652D22F41557}" dt="2021-09-06T11:26:40.385" v="0"/>
          <ac:spMkLst>
            <pc:docMk/>
            <pc:sldMk cId="0" sldId="486"/>
            <ac:spMk id="15362" creationId="{8907D02D-52BE-4C4F-85CF-032A4F7F9A96}"/>
          </ac:spMkLst>
        </pc:spChg>
        <pc:spChg chg="mod">
          <ac:chgData name="LoweryR" userId="d95e7125-c11d-45ad-a9aa-2825f18c9141" providerId="ADAL" clId="{9138EC92-183C-4A23-B6B2-652D22F41557}" dt="2021-09-06T11:27:11.825" v="13" actId="27636"/>
          <ac:spMkLst>
            <pc:docMk/>
            <pc:sldMk cId="0" sldId="486"/>
            <ac:spMk id="15363" creationId="{993285DA-57A3-4C79-9449-45AA1824BAC7}"/>
          </ac:spMkLst>
        </pc:spChg>
      </pc:sldChg>
      <pc:sldChg chg="modSp del mod">
        <pc:chgData name="LoweryR" userId="d95e7125-c11d-45ad-a9aa-2825f18c9141" providerId="ADAL" clId="{9138EC92-183C-4A23-B6B2-652D22F41557}" dt="2021-09-09T15:29:29.281" v="139" actId="47"/>
        <pc:sldMkLst>
          <pc:docMk/>
          <pc:sldMk cId="0" sldId="487"/>
        </pc:sldMkLst>
        <pc:spChg chg="mod">
          <ac:chgData name="LoweryR" userId="d95e7125-c11d-45ad-a9aa-2825f18c9141" providerId="ADAL" clId="{9138EC92-183C-4A23-B6B2-652D22F41557}" dt="2021-09-06T11:26:40.385" v="0"/>
          <ac:spMkLst>
            <pc:docMk/>
            <pc:sldMk cId="0" sldId="487"/>
            <ac:spMk id="4" creationId="{81F4599F-71D4-4809-9DE6-1108FEAD8C6B}"/>
          </ac:spMkLst>
        </pc:spChg>
        <pc:spChg chg="mod">
          <ac:chgData name="LoweryR" userId="d95e7125-c11d-45ad-a9aa-2825f18c9141" providerId="ADAL" clId="{9138EC92-183C-4A23-B6B2-652D22F41557}" dt="2021-09-06T11:26:40.385" v="0"/>
          <ac:spMkLst>
            <pc:docMk/>
            <pc:sldMk cId="0" sldId="487"/>
            <ac:spMk id="5" creationId="{77F61A64-4798-400A-8865-D5B5E4F71FF1}"/>
          </ac:spMkLst>
        </pc:spChg>
        <pc:spChg chg="mod">
          <ac:chgData name="LoweryR" userId="d95e7125-c11d-45ad-a9aa-2825f18c9141" providerId="ADAL" clId="{9138EC92-183C-4A23-B6B2-652D22F41557}" dt="2021-09-06T11:26:40.385" v="0"/>
          <ac:spMkLst>
            <pc:docMk/>
            <pc:sldMk cId="0" sldId="487"/>
            <ac:spMk id="16386" creationId="{182A3D8D-3C6D-4928-BCEC-AF03CC3466D3}"/>
          </ac:spMkLst>
        </pc:spChg>
        <pc:spChg chg="mod">
          <ac:chgData name="LoweryR" userId="d95e7125-c11d-45ad-a9aa-2825f18c9141" providerId="ADAL" clId="{9138EC92-183C-4A23-B6B2-652D22F41557}" dt="2021-09-06T11:27:11.837" v="14" actId="27636"/>
          <ac:spMkLst>
            <pc:docMk/>
            <pc:sldMk cId="0" sldId="487"/>
            <ac:spMk id="16387" creationId="{FF657A36-3334-4238-9EFE-6E7D0F528E2F}"/>
          </ac:spMkLst>
        </pc:spChg>
      </pc:sldChg>
      <pc:sldChg chg="modSp del mod">
        <pc:chgData name="LoweryR" userId="d95e7125-c11d-45ad-a9aa-2825f18c9141" providerId="ADAL" clId="{9138EC92-183C-4A23-B6B2-652D22F41557}" dt="2021-09-09T15:30:11.787" v="159" actId="47"/>
        <pc:sldMkLst>
          <pc:docMk/>
          <pc:sldMk cId="0" sldId="488"/>
        </pc:sldMkLst>
        <pc:spChg chg="mod">
          <ac:chgData name="LoweryR" userId="d95e7125-c11d-45ad-a9aa-2825f18c9141" providerId="ADAL" clId="{9138EC92-183C-4A23-B6B2-652D22F41557}" dt="2021-09-06T11:26:40.385" v="0"/>
          <ac:spMkLst>
            <pc:docMk/>
            <pc:sldMk cId="0" sldId="488"/>
            <ac:spMk id="4" creationId="{DEA101C7-A725-4B45-824E-D8A566B4D295}"/>
          </ac:spMkLst>
        </pc:spChg>
        <pc:spChg chg="mod">
          <ac:chgData name="LoweryR" userId="d95e7125-c11d-45ad-a9aa-2825f18c9141" providerId="ADAL" clId="{9138EC92-183C-4A23-B6B2-652D22F41557}" dt="2021-09-06T11:26:40.385" v="0"/>
          <ac:spMkLst>
            <pc:docMk/>
            <pc:sldMk cId="0" sldId="488"/>
            <ac:spMk id="17410" creationId="{A32D4759-0D0D-4E67-83E4-BE886299EE65}"/>
          </ac:spMkLst>
        </pc:spChg>
        <pc:spChg chg="mod">
          <ac:chgData name="LoweryR" userId="d95e7125-c11d-45ad-a9aa-2825f18c9141" providerId="ADAL" clId="{9138EC92-183C-4A23-B6B2-652D22F41557}" dt="2021-09-06T11:27:11.849" v="15" actId="27636"/>
          <ac:spMkLst>
            <pc:docMk/>
            <pc:sldMk cId="0" sldId="488"/>
            <ac:spMk id="17411" creationId="{B7DD82DE-493A-4D15-A8A3-E52E1C7E8E48}"/>
          </ac:spMkLst>
        </pc:spChg>
      </pc:sldChg>
      <pc:sldChg chg="modSp del mod">
        <pc:chgData name="LoweryR" userId="d95e7125-c11d-45ad-a9aa-2825f18c9141" providerId="ADAL" clId="{9138EC92-183C-4A23-B6B2-652D22F41557}" dt="2021-09-09T18:35:45.036" v="168" actId="47"/>
        <pc:sldMkLst>
          <pc:docMk/>
          <pc:sldMk cId="0" sldId="489"/>
        </pc:sldMkLst>
        <pc:spChg chg="mod">
          <ac:chgData name="LoweryR" userId="d95e7125-c11d-45ad-a9aa-2825f18c9141" providerId="ADAL" clId="{9138EC92-183C-4A23-B6B2-652D22F41557}" dt="2021-09-06T11:26:40.385" v="0"/>
          <ac:spMkLst>
            <pc:docMk/>
            <pc:sldMk cId="0" sldId="489"/>
            <ac:spMk id="4" creationId="{565B43C1-BA23-4689-9C35-C084353D4A94}"/>
          </ac:spMkLst>
        </pc:spChg>
        <pc:spChg chg="mod">
          <ac:chgData name="LoweryR" userId="d95e7125-c11d-45ad-a9aa-2825f18c9141" providerId="ADAL" clId="{9138EC92-183C-4A23-B6B2-652D22F41557}" dt="2021-09-06T11:27:11.861" v="16" actId="27636"/>
          <ac:spMkLst>
            <pc:docMk/>
            <pc:sldMk cId="0" sldId="489"/>
            <ac:spMk id="18434" creationId="{FA408681-2CDB-4281-BC22-A66F200A683E}"/>
          </ac:spMkLst>
        </pc:spChg>
        <pc:spChg chg="mod">
          <ac:chgData name="LoweryR" userId="d95e7125-c11d-45ad-a9aa-2825f18c9141" providerId="ADAL" clId="{9138EC92-183C-4A23-B6B2-652D22F41557}" dt="2021-09-09T18:35:18.195" v="161" actId="1076"/>
          <ac:spMkLst>
            <pc:docMk/>
            <pc:sldMk cId="0" sldId="489"/>
            <ac:spMk id="18435" creationId="{A29F2C0F-10EC-4CD8-9179-227B3ABF2950}"/>
          </ac:spMkLst>
        </pc:spChg>
      </pc:sldChg>
      <pc:sldChg chg="modSp del mod">
        <pc:chgData name="LoweryR" userId="d95e7125-c11d-45ad-a9aa-2825f18c9141" providerId="ADAL" clId="{9138EC92-183C-4A23-B6B2-652D22F41557}" dt="2021-09-09T18:36:37.963" v="172" actId="47"/>
        <pc:sldMkLst>
          <pc:docMk/>
          <pc:sldMk cId="0" sldId="492"/>
        </pc:sldMkLst>
        <pc:spChg chg="mod">
          <ac:chgData name="LoweryR" userId="d95e7125-c11d-45ad-a9aa-2825f18c9141" providerId="ADAL" clId="{9138EC92-183C-4A23-B6B2-652D22F41557}" dt="2021-09-06T11:26:40.385" v="0"/>
          <ac:spMkLst>
            <pc:docMk/>
            <pc:sldMk cId="0" sldId="492"/>
            <ac:spMk id="4" creationId="{038700CB-A8E1-4932-9386-D3B419F8342C}"/>
          </ac:spMkLst>
        </pc:spChg>
        <pc:spChg chg="mod">
          <ac:chgData name="LoweryR" userId="d95e7125-c11d-45ad-a9aa-2825f18c9141" providerId="ADAL" clId="{9138EC92-183C-4A23-B6B2-652D22F41557}" dt="2021-09-06T11:27:11.867" v="17" actId="27636"/>
          <ac:spMkLst>
            <pc:docMk/>
            <pc:sldMk cId="0" sldId="492"/>
            <ac:spMk id="19458" creationId="{23E23AB0-B1BA-40CA-B689-770504E8C299}"/>
          </ac:spMkLst>
        </pc:spChg>
        <pc:spChg chg="mod">
          <ac:chgData name="LoweryR" userId="d95e7125-c11d-45ad-a9aa-2825f18c9141" providerId="ADAL" clId="{9138EC92-183C-4A23-B6B2-652D22F41557}" dt="2021-09-06T11:26:40.385" v="0"/>
          <ac:spMkLst>
            <pc:docMk/>
            <pc:sldMk cId="0" sldId="492"/>
            <ac:spMk id="19459" creationId="{3874F4E3-FA5A-49C7-B354-5D7CE5FAA66A}"/>
          </ac:spMkLst>
        </pc:spChg>
      </pc:sldChg>
      <pc:sldChg chg="modSp del mod">
        <pc:chgData name="LoweryR" userId="d95e7125-c11d-45ad-a9aa-2825f18c9141" providerId="ADAL" clId="{9138EC92-183C-4A23-B6B2-652D22F41557}" dt="2021-09-09T18:37:25.649" v="176" actId="47"/>
        <pc:sldMkLst>
          <pc:docMk/>
          <pc:sldMk cId="0" sldId="493"/>
        </pc:sldMkLst>
        <pc:spChg chg="mod">
          <ac:chgData name="LoweryR" userId="d95e7125-c11d-45ad-a9aa-2825f18c9141" providerId="ADAL" clId="{9138EC92-183C-4A23-B6B2-652D22F41557}" dt="2021-09-06T11:26:40.385" v="0"/>
          <ac:spMkLst>
            <pc:docMk/>
            <pc:sldMk cId="0" sldId="493"/>
            <ac:spMk id="4" creationId="{D8502DB0-637F-4BAD-93EC-263778B4187B}"/>
          </ac:spMkLst>
        </pc:spChg>
        <pc:spChg chg="mod">
          <ac:chgData name="LoweryR" userId="d95e7125-c11d-45ad-a9aa-2825f18c9141" providerId="ADAL" clId="{9138EC92-183C-4A23-B6B2-652D22F41557}" dt="2021-09-06T11:26:40.385" v="0"/>
          <ac:spMkLst>
            <pc:docMk/>
            <pc:sldMk cId="0" sldId="493"/>
            <ac:spMk id="20482" creationId="{B9FA3A54-F18A-493A-9FD8-E870EB3F2924}"/>
          </ac:spMkLst>
        </pc:spChg>
        <pc:spChg chg="mod">
          <ac:chgData name="LoweryR" userId="d95e7125-c11d-45ad-a9aa-2825f18c9141" providerId="ADAL" clId="{9138EC92-183C-4A23-B6B2-652D22F41557}" dt="2021-09-06T11:27:11.870" v="18" actId="27636"/>
          <ac:spMkLst>
            <pc:docMk/>
            <pc:sldMk cId="0" sldId="493"/>
            <ac:spMk id="20483" creationId="{3BB84276-022D-437E-8714-86823E21D029}"/>
          </ac:spMkLst>
        </pc:spChg>
      </pc:sldChg>
      <pc:sldChg chg="modSp del mod">
        <pc:chgData name="LoweryR" userId="d95e7125-c11d-45ad-a9aa-2825f18c9141" providerId="ADAL" clId="{9138EC92-183C-4A23-B6B2-652D22F41557}" dt="2021-09-09T18:39:37.418" v="187" actId="47"/>
        <pc:sldMkLst>
          <pc:docMk/>
          <pc:sldMk cId="0" sldId="494"/>
        </pc:sldMkLst>
        <pc:spChg chg="mod">
          <ac:chgData name="LoweryR" userId="d95e7125-c11d-45ad-a9aa-2825f18c9141" providerId="ADAL" clId="{9138EC92-183C-4A23-B6B2-652D22F41557}" dt="2021-09-06T11:26:40.385" v="0"/>
          <ac:spMkLst>
            <pc:docMk/>
            <pc:sldMk cId="0" sldId="494"/>
            <ac:spMk id="4" creationId="{696079AA-BCAB-4CF6-A7E0-19FB3D82E4D5}"/>
          </ac:spMkLst>
        </pc:spChg>
        <pc:spChg chg="mod">
          <ac:chgData name="LoweryR" userId="d95e7125-c11d-45ad-a9aa-2825f18c9141" providerId="ADAL" clId="{9138EC92-183C-4A23-B6B2-652D22F41557}" dt="2021-09-06T11:26:40.385" v="0"/>
          <ac:spMkLst>
            <pc:docMk/>
            <pc:sldMk cId="0" sldId="494"/>
            <ac:spMk id="5" creationId="{513C7B15-4BA5-44E3-84CA-761A46468E55}"/>
          </ac:spMkLst>
        </pc:spChg>
        <pc:spChg chg="mod">
          <ac:chgData name="LoweryR" userId="d95e7125-c11d-45ad-a9aa-2825f18c9141" providerId="ADAL" clId="{9138EC92-183C-4A23-B6B2-652D22F41557}" dt="2021-09-06T11:27:11.884" v="22" actId="27636"/>
          <ac:spMkLst>
            <pc:docMk/>
            <pc:sldMk cId="0" sldId="494"/>
            <ac:spMk id="22530" creationId="{10142EE6-AA3C-4F1F-B13B-2BEE7500EC29}"/>
          </ac:spMkLst>
        </pc:spChg>
        <pc:spChg chg="mod">
          <ac:chgData name="LoweryR" userId="d95e7125-c11d-45ad-a9aa-2825f18c9141" providerId="ADAL" clId="{9138EC92-183C-4A23-B6B2-652D22F41557}" dt="2021-09-06T11:27:11.882" v="21" actId="27636"/>
          <ac:spMkLst>
            <pc:docMk/>
            <pc:sldMk cId="0" sldId="494"/>
            <ac:spMk id="22531" creationId="{13BA236D-51E5-4BE7-BD7E-09E7FFBD07A3}"/>
          </ac:spMkLst>
        </pc:spChg>
      </pc:sldChg>
      <pc:sldChg chg="modSp del mod">
        <pc:chgData name="LoweryR" userId="d95e7125-c11d-45ad-a9aa-2825f18c9141" providerId="ADAL" clId="{9138EC92-183C-4A23-B6B2-652D22F41557}" dt="2021-09-09T18:40:13.578" v="194" actId="47"/>
        <pc:sldMkLst>
          <pc:docMk/>
          <pc:sldMk cId="0" sldId="495"/>
        </pc:sldMkLst>
        <pc:spChg chg="mod">
          <ac:chgData name="LoweryR" userId="d95e7125-c11d-45ad-a9aa-2825f18c9141" providerId="ADAL" clId="{9138EC92-183C-4A23-B6B2-652D22F41557}" dt="2021-09-06T11:26:40.385" v="0"/>
          <ac:spMkLst>
            <pc:docMk/>
            <pc:sldMk cId="0" sldId="495"/>
            <ac:spMk id="4" creationId="{7F432A03-5A0E-49C1-B3B5-0FD27FB05F32}"/>
          </ac:spMkLst>
        </pc:spChg>
        <pc:spChg chg="mod">
          <ac:chgData name="LoweryR" userId="d95e7125-c11d-45ad-a9aa-2825f18c9141" providerId="ADAL" clId="{9138EC92-183C-4A23-B6B2-652D22F41557}" dt="2021-09-06T11:26:40.385" v="0"/>
          <ac:spMkLst>
            <pc:docMk/>
            <pc:sldMk cId="0" sldId="495"/>
            <ac:spMk id="23554" creationId="{65A481F7-0C10-450E-BBA0-4CE6B97A682A}"/>
          </ac:spMkLst>
        </pc:spChg>
        <pc:spChg chg="mod">
          <ac:chgData name="LoweryR" userId="d95e7125-c11d-45ad-a9aa-2825f18c9141" providerId="ADAL" clId="{9138EC92-183C-4A23-B6B2-652D22F41557}" dt="2021-09-06T11:27:11.894" v="23" actId="27636"/>
          <ac:spMkLst>
            <pc:docMk/>
            <pc:sldMk cId="0" sldId="495"/>
            <ac:spMk id="23555" creationId="{D7EA8518-C0DB-4D05-9CAC-CB98102F9B53}"/>
          </ac:spMkLst>
        </pc:spChg>
      </pc:sldChg>
      <pc:sldChg chg="modSp del mod">
        <pc:chgData name="LoweryR" userId="d95e7125-c11d-45ad-a9aa-2825f18c9141" providerId="ADAL" clId="{9138EC92-183C-4A23-B6B2-652D22F41557}" dt="2021-09-09T18:40:32.554" v="198" actId="47"/>
        <pc:sldMkLst>
          <pc:docMk/>
          <pc:sldMk cId="0" sldId="496"/>
        </pc:sldMkLst>
        <pc:spChg chg="mod">
          <ac:chgData name="LoweryR" userId="d95e7125-c11d-45ad-a9aa-2825f18c9141" providerId="ADAL" clId="{9138EC92-183C-4A23-B6B2-652D22F41557}" dt="2021-09-06T11:26:40.385" v="0"/>
          <ac:spMkLst>
            <pc:docMk/>
            <pc:sldMk cId="0" sldId="496"/>
            <ac:spMk id="4" creationId="{42CEB34B-D6E8-4A69-8B7C-CF0FABCA9246}"/>
          </ac:spMkLst>
        </pc:spChg>
        <pc:spChg chg="mod">
          <ac:chgData name="LoweryR" userId="d95e7125-c11d-45ad-a9aa-2825f18c9141" providerId="ADAL" clId="{9138EC92-183C-4A23-B6B2-652D22F41557}" dt="2021-09-06T11:26:40.385" v="0"/>
          <ac:spMkLst>
            <pc:docMk/>
            <pc:sldMk cId="0" sldId="496"/>
            <ac:spMk id="7" creationId="{DD0D65F4-773C-42C0-8989-120F5238CA0E}"/>
          </ac:spMkLst>
        </pc:spChg>
        <pc:spChg chg="mod">
          <ac:chgData name="LoweryR" userId="d95e7125-c11d-45ad-a9aa-2825f18c9141" providerId="ADAL" clId="{9138EC92-183C-4A23-B6B2-652D22F41557}" dt="2021-09-06T11:26:40.385" v="0"/>
          <ac:spMkLst>
            <pc:docMk/>
            <pc:sldMk cId="0" sldId="496"/>
            <ac:spMk id="24578" creationId="{363FAF8E-7EC9-47DB-B2E5-0BF37A980430}"/>
          </ac:spMkLst>
        </pc:spChg>
        <pc:spChg chg="mod">
          <ac:chgData name="LoweryR" userId="d95e7125-c11d-45ad-a9aa-2825f18c9141" providerId="ADAL" clId="{9138EC92-183C-4A23-B6B2-652D22F41557}" dt="2021-09-06T11:27:11.904" v="24" actId="27636"/>
          <ac:spMkLst>
            <pc:docMk/>
            <pc:sldMk cId="0" sldId="496"/>
            <ac:spMk id="24579" creationId="{2411E580-8A3D-46D0-9626-3934C6883F1B}"/>
          </ac:spMkLst>
        </pc:spChg>
      </pc:sldChg>
      <pc:sldChg chg="modSp del mod">
        <pc:chgData name="LoweryR" userId="d95e7125-c11d-45ad-a9aa-2825f18c9141" providerId="ADAL" clId="{9138EC92-183C-4A23-B6B2-652D22F41557}" dt="2021-09-09T18:41:57.799" v="211" actId="47"/>
        <pc:sldMkLst>
          <pc:docMk/>
          <pc:sldMk cId="0" sldId="497"/>
        </pc:sldMkLst>
        <pc:spChg chg="mod">
          <ac:chgData name="LoweryR" userId="d95e7125-c11d-45ad-a9aa-2825f18c9141" providerId="ADAL" clId="{9138EC92-183C-4A23-B6B2-652D22F41557}" dt="2021-09-06T11:26:40.385" v="0"/>
          <ac:spMkLst>
            <pc:docMk/>
            <pc:sldMk cId="0" sldId="497"/>
            <ac:spMk id="4" creationId="{15703517-F236-424D-8CF5-BEE2B722B028}"/>
          </ac:spMkLst>
        </pc:spChg>
        <pc:spChg chg="mod">
          <ac:chgData name="LoweryR" userId="d95e7125-c11d-45ad-a9aa-2825f18c9141" providerId="ADAL" clId="{9138EC92-183C-4A23-B6B2-652D22F41557}" dt="2021-09-09T18:41:42.778" v="202" actId="27636"/>
          <ac:spMkLst>
            <pc:docMk/>
            <pc:sldMk cId="0" sldId="497"/>
            <ac:spMk id="4099" creationId="{8A23E9AD-4982-44CA-BE31-48A69D2F31AA}"/>
          </ac:spMkLst>
        </pc:spChg>
        <pc:spChg chg="mod">
          <ac:chgData name="LoweryR" userId="d95e7125-c11d-45ad-a9aa-2825f18c9141" providerId="ADAL" clId="{9138EC92-183C-4A23-B6B2-652D22F41557}" dt="2021-09-06T11:26:40.385" v="0"/>
          <ac:spMkLst>
            <pc:docMk/>
            <pc:sldMk cId="0" sldId="497"/>
            <ac:spMk id="25602" creationId="{CD916C2C-4648-4F45-956B-95E2106EC10B}"/>
          </ac:spMkLst>
        </pc:spChg>
      </pc:sldChg>
      <pc:sldChg chg="modSp del mod">
        <pc:chgData name="LoweryR" userId="d95e7125-c11d-45ad-a9aa-2825f18c9141" providerId="ADAL" clId="{9138EC92-183C-4A23-B6B2-652D22F41557}" dt="2021-09-09T18:39:21.542" v="183" actId="47"/>
        <pc:sldMkLst>
          <pc:docMk/>
          <pc:sldMk cId="0" sldId="498"/>
        </pc:sldMkLst>
        <pc:spChg chg="mod">
          <ac:chgData name="LoweryR" userId="d95e7125-c11d-45ad-a9aa-2825f18c9141" providerId="ADAL" clId="{9138EC92-183C-4A23-B6B2-652D22F41557}" dt="2021-09-06T11:26:40.385" v="0"/>
          <ac:spMkLst>
            <pc:docMk/>
            <pc:sldMk cId="0" sldId="498"/>
            <ac:spMk id="4" creationId="{FFD450DC-3E7A-42DD-A88A-626A55AE3140}"/>
          </ac:spMkLst>
        </pc:spChg>
        <pc:spChg chg="mod">
          <ac:chgData name="LoweryR" userId="d95e7125-c11d-45ad-a9aa-2825f18c9141" providerId="ADAL" clId="{9138EC92-183C-4A23-B6B2-652D22F41557}" dt="2021-09-06T11:27:11.878" v="20" actId="27636"/>
          <ac:spMkLst>
            <pc:docMk/>
            <pc:sldMk cId="0" sldId="498"/>
            <ac:spMk id="21506" creationId="{AA82048E-7B27-4B8C-A727-E8775D22F152}"/>
          </ac:spMkLst>
        </pc:spChg>
        <pc:spChg chg="mod">
          <ac:chgData name="LoweryR" userId="d95e7125-c11d-45ad-a9aa-2825f18c9141" providerId="ADAL" clId="{9138EC92-183C-4A23-B6B2-652D22F41557}" dt="2021-09-09T18:38:57.659" v="179" actId="27636"/>
          <ac:spMkLst>
            <pc:docMk/>
            <pc:sldMk cId="0" sldId="498"/>
            <ac:spMk id="21507" creationId="{D8E13883-90F3-4341-961E-2066BF18A568}"/>
          </ac:spMkLst>
        </pc:spChg>
      </pc:sldChg>
      <pc:sldChg chg="modSp del mod">
        <pc:chgData name="LoweryR" userId="d95e7125-c11d-45ad-a9aa-2825f18c9141" providerId="ADAL" clId="{9138EC92-183C-4A23-B6B2-652D22F41557}" dt="2021-09-09T18:42:30.798" v="217" actId="47"/>
        <pc:sldMkLst>
          <pc:docMk/>
          <pc:sldMk cId="0" sldId="499"/>
        </pc:sldMkLst>
        <pc:spChg chg="mod">
          <ac:chgData name="LoweryR" userId="d95e7125-c11d-45ad-a9aa-2825f18c9141" providerId="ADAL" clId="{9138EC92-183C-4A23-B6B2-652D22F41557}" dt="2021-09-06T11:26:40.385" v="0"/>
          <ac:spMkLst>
            <pc:docMk/>
            <pc:sldMk cId="0" sldId="499"/>
            <ac:spMk id="4" creationId="{B66DC4C0-66B2-4238-9146-E0D392F60D44}"/>
          </ac:spMkLst>
        </pc:spChg>
        <pc:spChg chg="mod">
          <ac:chgData name="LoweryR" userId="d95e7125-c11d-45ad-a9aa-2825f18c9141" providerId="ADAL" clId="{9138EC92-183C-4A23-B6B2-652D22F41557}" dt="2021-09-06T11:26:40.385" v="0"/>
          <ac:spMkLst>
            <pc:docMk/>
            <pc:sldMk cId="0" sldId="499"/>
            <ac:spMk id="5" creationId="{04FFDFBD-29CA-4A49-B9FF-435E73CB2DD6}"/>
          </ac:spMkLst>
        </pc:spChg>
        <pc:spChg chg="mod">
          <ac:chgData name="LoweryR" userId="d95e7125-c11d-45ad-a9aa-2825f18c9141" providerId="ADAL" clId="{9138EC92-183C-4A23-B6B2-652D22F41557}" dt="2021-09-06T11:27:11.934" v="26" actId="27636"/>
          <ac:spMkLst>
            <pc:docMk/>
            <pc:sldMk cId="0" sldId="499"/>
            <ac:spMk id="4099" creationId="{DB6D4F87-6998-4EC2-8E49-637FA3FA21A1}"/>
          </ac:spMkLst>
        </pc:spChg>
        <pc:spChg chg="mod">
          <ac:chgData name="LoweryR" userId="d95e7125-c11d-45ad-a9aa-2825f18c9141" providerId="ADAL" clId="{9138EC92-183C-4A23-B6B2-652D22F41557}" dt="2021-09-06T11:26:40.385" v="0"/>
          <ac:spMkLst>
            <pc:docMk/>
            <pc:sldMk cId="0" sldId="499"/>
            <ac:spMk id="26626" creationId="{D3B3228E-FC18-4002-8B9E-08387384A11B}"/>
          </ac:spMkLst>
        </pc:spChg>
        <pc:cxnChg chg="mod">
          <ac:chgData name="LoweryR" userId="d95e7125-c11d-45ad-a9aa-2825f18c9141" providerId="ADAL" clId="{9138EC92-183C-4A23-B6B2-652D22F41557}" dt="2021-09-06T11:26:40.385" v="0"/>
          <ac:cxnSpMkLst>
            <pc:docMk/>
            <pc:sldMk cId="0" sldId="499"/>
            <ac:cxnSpMk id="7" creationId="{230390E9-A576-4CEF-AA90-15A162C44A1F}"/>
          </ac:cxnSpMkLst>
        </pc:cxnChg>
      </pc:sldChg>
      <pc:sldChg chg="modSp del mod">
        <pc:chgData name="LoweryR" userId="d95e7125-c11d-45ad-a9aa-2825f18c9141" providerId="ADAL" clId="{9138EC92-183C-4A23-B6B2-652D22F41557}" dt="2021-09-09T18:51:40.773" v="223" actId="47"/>
        <pc:sldMkLst>
          <pc:docMk/>
          <pc:sldMk cId="0" sldId="500"/>
        </pc:sldMkLst>
        <pc:spChg chg="mod">
          <ac:chgData name="LoweryR" userId="d95e7125-c11d-45ad-a9aa-2825f18c9141" providerId="ADAL" clId="{9138EC92-183C-4A23-B6B2-652D22F41557}" dt="2021-09-06T11:26:40.385" v="0"/>
          <ac:spMkLst>
            <pc:docMk/>
            <pc:sldMk cId="0" sldId="500"/>
            <ac:spMk id="4" creationId="{0EB0794E-9BD4-49F1-9839-BE1B08676415}"/>
          </ac:spMkLst>
        </pc:spChg>
        <pc:spChg chg="mod">
          <ac:chgData name="LoweryR" userId="d95e7125-c11d-45ad-a9aa-2825f18c9141" providerId="ADAL" clId="{9138EC92-183C-4A23-B6B2-652D22F41557}" dt="2021-09-06T11:26:40.385" v="0"/>
          <ac:spMkLst>
            <pc:docMk/>
            <pc:sldMk cId="0" sldId="500"/>
            <ac:spMk id="27650" creationId="{DDD49F31-F2E4-40B7-A6D7-B307E433E3D6}"/>
          </ac:spMkLst>
        </pc:spChg>
        <pc:spChg chg="mod">
          <ac:chgData name="LoweryR" userId="d95e7125-c11d-45ad-a9aa-2825f18c9141" providerId="ADAL" clId="{9138EC92-183C-4A23-B6B2-652D22F41557}" dt="2021-09-06T11:27:11.947" v="27" actId="27636"/>
          <ac:spMkLst>
            <pc:docMk/>
            <pc:sldMk cId="0" sldId="500"/>
            <ac:spMk id="27651" creationId="{06BF5E54-C798-4DF3-985A-A222EB6567A3}"/>
          </ac:spMkLst>
        </pc:spChg>
      </pc:sldChg>
      <pc:sldChg chg="modSp del mod">
        <pc:chgData name="LoweryR" userId="d95e7125-c11d-45ad-a9aa-2825f18c9141" providerId="ADAL" clId="{9138EC92-183C-4A23-B6B2-652D22F41557}" dt="2021-09-09T18:51:49.772" v="226" actId="47"/>
        <pc:sldMkLst>
          <pc:docMk/>
          <pc:sldMk cId="0" sldId="501"/>
        </pc:sldMkLst>
        <pc:spChg chg="mod">
          <ac:chgData name="LoweryR" userId="d95e7125-c11d-45ad-a9aa-2825f18c9141" providerId="ADAL" clId="{9138EC92-183C-4A23-B6B2-652D22F41557}" dt="2021-09-06T11:26:40.385" v="0"/>
          <ac:spMkLst>
            <pc:docMk/>
            <pc:sldMk cId="0" sldId="501"/>
            <ac:spMk id="4" creationId="{569801EA-F3D2-4E13-8849-77D176F08C64}"/>
          </ac:spMkLst>
        </pc:spChg>
        <pc:spChg chg="mod">
          <ac:chgData name="LoweryR" userId="d95e7125-c11d-45ad-a9aa-2825f18c9141" providerId="ADAL" clId="{9138EC92-183C-4A23-B6B2-652D22F41557}" dt="2021-09-06T11:26:40.385" v="0"/>
          <ac:spMkLst>
            <pc:docMk/>
            <pc:sldMk cId="0" sldId="501"/>
            <ac:spMk id="5" creationId="{30773DAC-C1F1-4448-9156-82CA7060C4A9}"/>
          </ac:spMkLst>
        </pc:spChg>
        <pc:spChg chg="mod">
          <ac:chgData name="LoweryR" userId="d95e7125-c11d-45ad-a9aa-2825f18c9141" providerId="ADAL" clId="{9138EC92-183C-4A23-B6B2-652D22F41557}" dt="2021-09-06T11:26:40.385" v="0"/>
          <ac:spMkLst>
            <pc:docMk/>
            <pc:sldMk cId="0" sldId="501"/>
            <ac:spMk id="28674" creationId="{7911033F-D456-4D7B-B520-9715C62432FF}"/>
          </ac:spMkLst>
        </pc:spChg>
        <pc:spChg chg="mod">
          <ac:chgData name="LoweryR" userId="d95e7125-c11d-45ad-a9aa-2825f18c9141" providerId="ADAL" clId="{9138EC92-183C-4A23-B6B2-652D22F41557}" dt="2021-09-06T11:27:11.963" v="28" actId="27636"/>
          <ac:spMkLst>
            <pc:docMk/>
            <pc:sldMk cId="0" sldId="501"/>
            <ac:spMk id="28675" creationId="{0C8046E8-F25F-4166-A184-274335E42DE2}"/>
          </ac:spMkLst>
        </pc:spChg>
      </pc:sldChg>
      <pc:sldChg chg="modSp del mod">
        <pc:chgData name="LoweryR" userId="d95e7125-c11d-45ad-a9aa-2825f18c9141" providerId="ADAL" clId="{9138EC92-183C-4A23-B6B2-652D22F41557}" dt="2021-09-09T18:52:17.133" v="230" actId="47"/>
        <pc:sldMkLst>
          <pc:docMk/>
          <pc:sldMk cId="0" sldId="502"/>
        </pc:sldMkLst>
        <pc:spChg chg="mod">
          <ac:chgData name="LoweryR" userId="d95e7125-c11d-45ad-a9aa-2825f18c9141" providerId="ADAL" clId="{9138EC92-183C-4A23-B6B2-652D22F41557}" dt="2021-09-06T11:26:40.385" v="0"/>
          <ac:spMkLst>
            <pc:docMk/>
            <pc:sldMk cId="0" sldId="502"/>
            <ac:spMk id="4" creationId="{6B7D4E2B-95CB-4722-BF12-7ED22E9AC257}"/>
          </ac:spMkLst>
        </pc:spChg>
        <pc:spChg chg="mod">
          <ac:chgData name="LoweryR" userId="d95e7125-c11d-45ad-a9aa-2825f18c9141" providerId="ADAL" clId="{9138EC92-183C-4A23-B6B2-652D22F41557}" dt="2021-09-06T11:26:40.385" v="0"/>
          <ac:spMkLst>
            <pc:docMk/>
            <pc:sldMk cId="0" sldId="502"/>
            <ac:spMk id="29698" creationId="{8683A0C2-615F-43D9-8AAB-576FBF5DC0B6}"/>
          </ac:spMkLst>
        </pc:spChg>
        <pc:spChg chg="mod">
          <ac:chgData name="LoweryR" userId="d95e7125-c11d-45ad-a9aa-2825f18c9141" providerId="ADAL" clId="{9138EC92-183C-4A23-B6B2-652D22F41557}" dt="2021-09-06T11:27:11.968" v="29" actId="27636"/>
          <ac:spMkLst>
            <pc:docMk/>
            <pc:sldMk cId="0" sldId="502"/>
            <ac:spMk id="29699" creationId="{B92529BE-B0D9-4BC6-9374-00FEF2379308}"/>
          </ac:spMkLst>
        </pc:spChg>
      </pc:sldChg>
      <pc:sldChg chg="modSp del mod">
        <pc:chgData name="LoweryR" userId="d95e7125-c11d-45ad-a9aa-2825f18c9141" providerId="ADAL" clId="{9138EC92-183C-4A23-B6B2-652D22F41557}" dt="2021-09-09T18:52:37.648" v="235" actId="47"/>
        <pc:sldMkLst>
          <pc:docMk/>
          <pc:sldMk cId="0" sldId="503"/>
        </pc:sldMkLst>
        <pc:spChg chg="mod">
          <ac:chgData name="LoweryR" userId="d95e7125-c11d-45ad-a9aa-2825f18c9141" providerId="ADAL" clId="{9138EC92-183C-4A23-B6B2-652D22F41557}" dt="2021-09-06T11:26:40.385" v="0"/>
          <ac:spMkLst>
            <pc:docMk/>
            <pc:sldMk cId="0" sldId="503"/>
            <ac:spMk id="4" creationId="{ECDE826A-5921-46AD-87C3-9241D35F3C0B}"/>
          </ac:spMkLst>
        </pc:spChg>
        <pc:spChg chg="mod">
          <ac:chgData name="LoweryR" userId="d95e7125-c11d-45ad-a9aa-2825f18c9141" providerId="ADAL" clId="{9138EC92-183C-4A23-B6B2-652D22F41557}" dt="2021-09-06T11:26:40.385" v="0"/>
          <ac:spMkLst>
            <pc:docMk/>
            <pc:sldMk cId="0" sldId="503"/>
            <ac:spMk id="30722" creationId="{201307E5-7779-4CD3-AC92-E2B221B5ACEB}"/>
          </ac:spMkLst>
        </pc:spChg>
        <pc:spChg chg="mod">
          <ac:chgData name="LoweryR" userId="d95e7125-c11d-45ad-a9aa-2825f18c9141" providerId="ADAL" clId="{9138EC92-183C-4A23-B6B2-652D22F41557}" dt="2021-09-06T11:27:11.979" v="30" actId="27636"/>
          <ac:spMkLst>
            <pc:docMk/>
            <pc:sldMk cId="0" sldId="503"/>
            <ac:spMk id="30723" creationId="{8F8E549D-933F-4C5B-BEEB-36DC03FBC664}"/>
          </ac:spMkLst>
        </pc:spChg>
      </pc:sldChg>
      <pc:sldChg chg="modSp del mod">
        <pc:chgData name="LoweryR" userId="d95e7125-c11d-45ad-a9aa-2825f18c9141" providerId="ADAL" clId="{9138EC92-183C-4A23-B6B2-652D22F41557}" dt="2021-09-09T18:52:55.907" v="238" actId="47"/>
        <pc:sldMkLst>
          <pc:docMk/>
          <pc:sldMk cId="0" sldId="504"/>
        </pc:sldMkLst>
        <pc:spChg chg="mod">
          <ac:chgData name="LoweryR" userId="d95e7125-c11d-45ad-a9aa-2825f18c9141" providerId="ADAL" clId="{9138EC92-183C-4A23-B6B2-652D22F41557}" dt="2021-09-06T11:26:40.385" v="0"/>
          <ac:spMkLst>
            <pc:docMk/>
            <pc:sldMk cId="0" sldId="504"/>
            <ac:spMk id="4" creationId="{7794CDF1-51C5-425A-AD5A-DB605A7F6DCE}"/>
          </ac:spMkLst>
        </pc:spChg>
        <pc:spChg chg="mod">
          <ac:chgData name="LoweryR" userId="d95e7125-c11d-45ad-a9aa-2825f18c9141" providerId="ADAL" clId="{9138EC92-183C-4A23-B6B2-652D22F41557}" dt="2021-09-06T11:26:40.385" v="0"/>
          <ac:spMkLst>
            <pc:docMk/>
            <pc:sldMk cId="0" sldId="504"/>
            <ac:spMk id="31746" creationId="{8B059A67-CE56-4A66-B326-FB96E74AE6EC}"/>
          </ac:spMkLst>
        </pc:spChg>
        <pc:spChg chg="mod">
          <ac:chgData name="LoweryR" userId="d95e7125-c11d-45ad-a9aa-2825f18c9141" providerId="ADAL" clId="{9138EC92-183C-4A23-B6B2-652D22F41557}" dt="2021-09-06T11:27:11.984" v="31" actId="27636"/>
          <ac:spMkLst>
            <pc:docMk/>
            <pc:sldMk cId="0" sldId="504"/>
            <ac:spMk id="31747" creationId="{AF55D2ED-A5C7-4B1E-ABB9-DB304B6C926C}"/>
          </ac:spMkLst>
        </pc:spChg>
      </pc:sldChg>
      <pc:sldChg chg="modSp del mod">
        <pc:chgData name="LoweryR" userId="d95e7125-c11d-45ad-a9aa-2825f18c9141" providerId="ADAL" clId="{9138EC92-183C-4A23-B6B2-652D22F41557}" dt="2021-09-09T18:53:24.534" v="242" actId="47"/>
        <pc:sldMkLst>
          <pc:docMk/>
          <pc:sldMk cId="0" sldId="505"/>
        </pc:sldMkLst>
        <pc:spChg chg="mod">
          <ac:chgData name="LoweryR" userId="d95e7125-c11d-45ad-a9aa-2825f18c9141" providerId="ADAL" clId="{9138EC92-183C-4A23-B6B2-652D22F41557}" dt="2021-09-06T11:26:40.385" v="0"/>
          <ac:spMkLst>
            <pc:docMk/>
            <pc:sldMk cId="0" sldId="505"/>
            <ac:spMk id="4" creationId="{79250064-73D5-4ACE-A1A9-5C7AAF9833D5}"/>
          </ac:spMkLst>
        </pc:spChg>
        <pc:spChg chg="mod">
          <ac:chgData name="LoweryR" userId="d95e7125-c11d-45ad-a9aa-2825f18c9141" providerId="ADAL" clId="{9138EC92-183C-4A23-B6B2-652D22F41557}" dt="2021-09-06T11:26:40.385" v="0"/>
          <ac:spMkLst>
            <pc:docMk/>
            <pc:sldMk cId="0" sldId="505"/>
            <ac:spMk id="32770" creationId="{C04D939C-00DC-4212-A46D-BDF1CD51D647}"/>
          </ac:spMkLst>
        </pc:spChg>
        <pc:spChg chg="mod">
          <ac:chgData name="LoweryR" userId="d95e7125-c11d-45ad-a9aa-2825f18c9141" providerId="ADAL" clId="{9138EC92-183C-4A23-B6B2-652D22F41557}" dt="2021-09-06T11:27:11.995" v="32" actId="27636"/>
          <ac:spMkLst>
            <pc:docMk/>
            <pc:sldMk cId="0" sldId="505"/>
            <ac:spMk id="32771" creationId="{9A66DCF1-1FA2-42FF-A93C-99B83904E0EC}"/>
          </ac:spMkLst>
        </pc:spChg>
      </pc:sldChg>
      <pc:sldChg chg="modSp del mod">
        <pc:chgData name="LoweryR" userId="d95e7125-c11d-45ad-a9aa-2825f18c9141" providerId="ADAL" clId="{9138EC92-183C-4A23-B6B2-652D22F41557}" dt="2021-09-09T18:53:38.246" v="246" actId="47"/>
        <pc:sldMkLst>
          <pc:docMk/>
          <pc:sldMk cId="0" sldId="506"/>
        </pc:sldMkLst>
        <pc:spChg chg="mod">
          <ac:chgData name="LoweryR" userId="d95e7125-c11d-45ad-a9aa-2825f18c9141" providerId="ADAL" clId="{9138EC92-183C-4A23-B6B2-652D22F41557}" dt="2021-09-06T11:26:40.385" v="0"/>
          <ac:spMkLst>
            <pc:docMk/>
            <pc:sldMk cId="0" sldId="506"/>
            <ac:spMk id="4" creationId="{67BBE194-BA99-4D94-9E54-77C72DD15E25}"/>
          </ac:spMkLst>
        </pc:spChg>
        <pc:spChg chg="mod">
          <ac:chgData name="LoweryR" userId="d95e7125-c11d-45ad-a9aa-2825f18c9141" providerId="ADAL" clId="{9138EC92-183C-4A23-B6B2-652D22F41557}" dt="2021-09-06T11:26:40.385" v="0"/>
          <ac:spMkLst>
            <pc:docMk/>
            <pc:sldMk cId="0" sldId="506"/>
            <ac:spMk id="33794" creationId="{B6575C1F-2206-45FD-8EDD-851E37961B6F}"/>
          </ac:spMkLst>
        </pc:spChg>
        <pc:spChg chg="mod">
          <ac:chgData name="LoweryR" userId="d95e7125-c11d-45ad-a9aa-2825f18c9141" providerId="ADAL" clId="{9138EC92-183C-4A23-B6B2-652D22F41557}" dt="2021-09-06T11:27:12.010" v="33" actId="27636"/>
          <ac:spMkLst>
            <pc:docMk/>
            <pc:sldMk cId="0" sldId="506"/>
            <ac:spMk id="33795" creationId="{4A1ECC7E-62C5-4091-965B-290AFF67E5EA}"/>
          </ac:spMkLst>
        </pc:spChg>
      </pc:sldChg>
      <pc:sldChg chg="modSp del mod">
        <pc:chgData name="LoweryR" userId="d95e7125-c11d-45ad-a9aa-2825f18c9141" providerId="ADAL" clId="{9138EC92-183C-4A23-B6B2-652D22F41557}" dt="2021-09-09T18:54:15.903" v="255" actId="47"/>
        <pc:sldMkLst>
          <pc:docMk/>
          <pc:sldMk cId="0" sldId="507"/>
        </pc:sldMkLst>
        <pc:spChg chg="mod">
          <ac:chgData name="LoweryR" userId="d95e7125-c11d-45ad-a9aa-2825f18c9141" providerId="ADAL" clId="{9138EC92-183C-4A23-B6B2-652D22F41557}" dt="2021-09-06T11:26:40.385" v="0"/>
          <ac:spMkLst>
            <pc:docMk/>
            <pc:sldMk cId="0" sldId="507"/>
            <ac:spMk id="4" creationId="{E8A9FB12-5776-4AFE-8E36-6C2BE38FF0D8}"/>
          </ac:spMkLst>
        </pc:spChg>
        <pc:spChg chg="mod">
          <ac:chgData name="LoweryR" userId="d95e7125-c11d-45ad-a9aa-2825f18c9141" providerId="ADAL" clId="{9138EC92-183C-4A23-B6B2-652D22F41557}" dt="2021-09-06T11:26:40.385" v="0"/>
          <ac:spMkLst>
            <pc:docMk/>
            <pc:sldMk cId="0" sldId="507"/>
            <ac:spMk id="34818" creationId="{0C41FF5C-1049-42D1-A292-E73E53C857C5}"/>
          </ac:spMkLst>
        </pc:spChg>
        <pc:spChg chg="mod">
          <ac:chgData name="LoweryR" userId="d95e7125-c11d-45ad-a9aa-2825f18c9141" providerId="ADAL" clId="{9138EC92-183C-4A23-B6B2-652D22F41557}" dt="2021-09-06T11:27:12.019" v="34" actId="27636"/>
          <ac:spMkLst>
            <pc:docMk/>
            <pc:sldMk cId="0" sldId="507"/>
            <ac:spMk id="34819" creationId="{FBC70CDD-1BC4-4D1D-9D26-80065E11AAE5}"/>
          </ac:spMkLst>
        </pc:spChg>
      </pc:sldChg>
      <pc:sldChg chg="modSp del mod">
        <pc:chgData name="LoweryR" userId="d95e7125-c11d-45ad-a9aa-2825f18c9141" providerId="ADAL" clId="{9138EC92-183C-4A23-B6B2-652D22F41557}" dt="2021-09-09T18:54:34.719" v="259" actId="47"/>
        <pc:sldMkLst>
          <pc:docMk/>
          <pc:sldMk cId="0" sldId="509"/>
        </pc:sldMkLst>
        <pc:spChg chg="mod">
          <ac:chgData name="LoweryR" userId="d95e7125-c11d-45ad-a9aa-2825f18c9141" providerId="ADAL" clId="{9138EC92-183C-4A23-B6B2-652D22F41557}" dt="2021-09-06T11:26:40.385" v="0"/>
          <ac:spMkLst>
            <pc:docMk/>
            <pc:sldMk cId="0" sldId="509"/>
            <ac:spMk id="4" creationId="{2C2FE898-FCF3-427A-9C22-ADE62681FC52}"/>
          </ac:spMkLst>
        </pc:spChg>
        <pc:spChg chg="mod">
          <ac:chgData name="LoweryR" userId="d95e7125-c11d-45ad-a9aa-2825f18c9141" providerId="ADAL" clId="{9138EC92-183C-4A23-B6B2-652D22F41557}" dt="2021-09-06T11:26:40.385" v="0"/>
          <ac:spMkLst>
            <pc:docMk/>
            <pc:sldMk cId="0" sldId="509"/>
            <ac:spMk id="6" creationId="{C6F93E07-37F9-4DC5-A916-DD5204DEC51A}"/>
          </ac:spMkLst>
        </pc:spChg>
        <pc:spChg chg="mod">
          <ac:chgData name="LoweryR" userId="d95e7125-c11d-45ad-a9aa-2825f18c9141" providerId="ADAL" clId="{9138EC92-183C-4A23-B6B2-652D22F41557}" dt="2021-09-06T11:26:40.385" v="0"/>
          <ac:spMkLst>
            <pc:docMk/>
            <pc:sldMk cId="0" sldId="509"/>
            <ac:spMk id="35842" creationId="{71562A1C-5F78-4252-8830-AE6E3032B86C}"/>
          </ac:spMkLst>
        </pc:spChg>
        <pc:spChg chg="mod">
          <ac:chgData name="LoweryR" userId="d95e7125-c11d-45ad-a9aa-2825f18c9141" providerId="ADAL" clId="{9138EC92-183C-4A23-B6B2-652D22F41557}" dt="2021-09-06T11:27:12.026" v="35" actId="27636"/>
          <ac:spMkLst>
            <pc:docMk/>
            <pc:sldMk cId="0" sldId="509"/>
            <ac:spMk id="35843" creationId="{D96E8D88-AF9C-45BC-8C30-660C00316F6E}"/>
          </ac:spMkLst>
        </pc:spChg>
      </pc:sldChg>
      <pc:sldChg chg="modSp del mod">
        <pc:chgData name="LoweryR" userId="d95e7125-c11d-45ad-a9aa-2825f18c9141" providerId="ADAL" clId="{9138EC92-183C-4A23-B6B2-652D22F41557}" dt="2021-09-09T18:55:06.338" v="263" actId="47"/>
        <pc:sldMkLst>
          <pc:docMk/>
          <pc:sldMk cId="0" sldId="510"/>
        </pc:sldMkLst>
        <pc:spChg chg="mod">
          <ac:chgData name="LoweryR" userId="d95e7125-c11d-45ad-a9aa-2825f18c9141" providerId="ADAL" clId="{9138EC92-183C-4A23-B6B2-652D22F41557}" dt="2021-09-06T11:26:40.385" v="0"/>
          <ac:spMkLst>
            <pc:docMk/>
            <pc:sldMk cId="0" sldId="510"/>
            <ac:spMk id="4" creationId="{70E30B39-F176-48DE-9CD8-9D597C5E4950}"/>
          </ac:spMkLst>
        </pc:spChg>
        <pc:spChg chg="mod">
          <ac:chgData name="LoweryR" userId="d95e7125-c11d-45ad-a9aa-2825f18c9141" providerId="ADAL" clId="{9138EC92-183C-4A23-B6B2-652D22F41557}" dt="2021-09-06T11:26:40.385" v="0"/>
          <ac:spMkLst>
            <pc:docMk/>
            <pc:sldMk cId="0" sldId="510"/>
            <ac:spMk id="36866" creationId="{AB438784-A1E6-491B-AF99-08FABD50A7E3}"/>
          </ac:spMkLst>
        </pc:spChg>
        <pc:spChg chg="mod">
          <ac:chgData name="LoweryR" userId="d95e7125-c11d-45ad-a9aa-2825f18c9141" providerId="ADAL" clId="{9138EC92-183C-4A23-B6B2-652D22F41557}" dt="2021-09-06T11:27:12.033" v="36" actId="27636"/>
          <ac:spMkLst>
            <pc:docMk/>
            <pc:sldMk cId="0" sldId="510"/>
            <ac:spMk id="36867" creationId="{248175E0-8E9C-41C7-ACED-46BDEB9254BB}"/>
          </ac:spMkLst>
        </pc:spChg>
      </pc:sldChg>
      <pc:sldChg chg="modSp del mod">
        <pc:chgData name="LoweryR" userId="d95e7125-c11d-45ad-a9aa-2825f18c9141" providerId="ADAL" clId="{9138EC92-183C-4A23-B6B2-652D22F41557}" dt="2021-09-09T18:55:26.724" v="268" actId="47"/>
        <pc:sldMkLst>
          <pc:docMk/>
          <pc:sldMk cId="0" sldId="511"/>
        </pc:sldMkLst>
        <pc:spChg chg="mod">
          <ac:chgData name="LoweryR" userId="d95e7125-c11d-45ad-a9aa-2825f18c9141" providerId="ADAL" clId="{9138EC92-183C-4A23-B6B2-652D22F41557}" dt="2021-09-06T11:26:40.385" v="0"/>
          <ac:spMkLst>
            <pc:docMk/>
            <pc:sldMk cId="0" sldId="511"/>
            <ac:spMk id="4" creationId="{9EABB1FE-22B1-4515-BA27-5627D4FF43E8}"/>
          </ac:spMkLst>
        </pc:spChg>
        <pc:spChg chg="mod">
          <ac:chgData name="LoweryR" userId="d95e7125-c11d-45ad-a9aa-2825f18c9141" providerId="ADAL" clId="{9138EC92-183C-4A23-B6B2-652D22F41557}" dt="2021-09-06T11:27:12.035" v="37" actId="27636"/>
          <ac:spMkLst>
            <pc:docMk/>
            <pc:sldMk cId="0" sldId="511"/>
            <ac:spMk id="37890" creationId="{6E2A94BC-AB35-4688-BDA6-F8A33F78FAFD}"/>
          </ac:spMkLst>
        </pc:spChg>
        <pc:spChg chg="mod">
          <ac:chgData name="LoweryR" userId="d95e7125-c11d-45ad-a9aa-2825f18c9141" providerId="ADAL" clId="{9138EC92-183C-4A23-B6B2-652D22F41557}" dt="2021-09-06T11:27:12.049" v="38" actId="27636"/>
          <ac:spMkLst>
            <pc:docMk/>
            <pc:sldMk cId="0" sldId="511"/>
            <ac:spMk id="37891" creationId="{BC5AC42A-40A4-4AAE-8D26-62262146797D}"/>
          </ac:spMkLst>
        </pc:spChg>
      </pc:sldChg>
      <pc:sldChg chg="modSp del mod">
        <pc:chgData name="LoweryR" userId="d95e7125-c11d-45ad-a9aa-2825f18c9141" providerId="ADAL" clId="{9138EC92-183C-4A23-B6B2-652D22F41557}" dt="2021-09-09T18:57:38.393" v="276" actId="47"/>
        <pc:sldMkLst>
          <pc:docMk/>
          <pc:sldMk cId="0" sldId="512"/>
        </pc:sldMkLst>
        <pc:spChg chg="mod">
          <ac:chgData name="LoweryR" userId="d95e7125-c11d-45ad-a9aa-2825f18c9141" providerId="ADAL" clId="{9138EC92-183C-4A23-B6B2-652D22F41557}" dt="2021-09-06T11:26:40.385" v="0"/>
          <ac:spMkLst>
            <pc:docMk/>
            <pc:sldMk cId="0" sldId="512"/>
            <ac:spMk id="4" creationId="{3DCF5050-DE0B-4C80-A1F7-799B6A5390CF}"/>
          </ac:spMkLst>
        </pc:spChg>
        <pc:spChg chg="mod">
          <ac:chgData name="LoweryR" userId="d95e7125-c11d-45ad-a9aa-2825f18c9141" providerId="ADAL" clId="{9138EC92-183C-4A23-B6B2-652D22F41557}" dt="2021-09-06T11:26:40.385" v="0"/>
          <ac:spMkLst>
            <pc:docMk/>
            <pc:sldMk cId="0" sldId="512"/>
            <ac:spMk id="39938" creationId="{FDEFBC1E-31F0-47FD-881A-3218F6312D35}"/>
          </ac:spMkLst>
        </pc:spChg>
        <pc:spChg chg="mod">
          <ac:chgData name="LoweryR" userId="d95e7125-c11d-45ad-a9aa-2825f18c9141" providerId="ADAL" clId="{9138EC92-183C-4A23-B6B2-652D22F41557}" dt="2021-09-06T11:27:12.075" v="41" actId="27636"/>
          <ac:spMkLst>
            <pc:docMk/>
            <pc:sldMk cId="0" sldId="512"/>
            <ac:spMk id="39939" creationId="{5E61870D-8038-4135-A6D8-C14594969222}"/>
          </ac:spMkLst>
        </pc:spChg>
      </pc:sldChg>
      <pc:sldChg chg="modSp del mod">
        <pc:chgData name="LoweryR" userId="d95e7125-c11d-45ad-a9aa-2825f18c9141" providerId="ADAL" clId="{9138EC92-183C-4A23-B6B2-652D22F41557}" dt="2021-09-09T18:57:15.089" v="271" actId="47"/>
        <pc:sldMkLst>
          <pc:docMk/>
          <pc:sldMk cId="0" sldId="513"/>
        </pc:sldMkLst>
        <pc:spChg chg="mod">
          <ac:chgData name="LoweryR" userId="d95e7125-c11d-45ad-a9aa-2825f18c9141" providerId="ADAL" clId="{9138EC92-183C-4A23-B6B2-652D22F41557}" dt="2021-09-06T11:26:40.385" v="0"/>
          <ac:spMkLst>
            <pc:docMk/>
            <pc:sldMk cId="0" sldId="513"/>
            <ac:spMk id="4" creationId="{6100B635-046D-483F-8F13-434C380295A5}"/>
          </ac:spMkLst>
        </pc:spChg>
        <pc:spChg chg="mod">
          <ac:chgData name="LoweryR" userId="d95e7125-c11d-45ad-a9aa-2825f18c9141" providerId="ADAL" clId="{9138EC92-183C-4A23-B6B2-652D22F41557}" dt="2021-09-06T11:26:40.385" v="0"/>
          <ac:spMkLst>
            <pc:docMk/>
            <pc:sldMk cId="0" sldId="513"/>
            <ac:spMk id="5" creationId="{CAD07B28-4367-408E-8DB2-0AA03B341E6A}"/>
          </ac:spMkLst>
        </pc:spChg>
        <pc:spChg chg="mod">
          <ac:chgData name="LoweryR" userId="d95e7125-c11d-45ad-a9aa-2825f18c9141" providerId="ADAL" clId="{9138EC92-183C-4A23-B6B2-652D22F41557}" dt="2021-09-06T11:27:12.063" v="40" actId="27636"/>
          <ac:spMkLst>
            <pc:docMk/>
            <pc:sldMk cId="0" sldId="513"/>
            <ac:spMk id="38914" creationId="{BC56891E-233D-4750-B3CE-ECF685C0F023}"/>
          </ac:spMkLst>
        </pc:spChg>
        <pc:spChg chg="mod">
          <ac:chgData name="LoweryR" userId="d95e7125-c11d-45ad-a9aa-2825f18c9141" providerId="ADAL" clId="{9138EC92-183C-4A23-B6B2-652D22F41557}" dt="2021-09-06T11:27:12.063" v="39" actId="27636"/>
          <ac:spMkLst>
            <pc:docMk/>
            <pc:sldMk cId="0" sldId="513"/>
            <ac:spMk id="38915" creationId="{D24DE062-C8D7-415C-899A-C03C848A49F3}"/>
          </ac:spMkLst>
        </pc:spChg>
      </pc:sldChg>
      <pc:sldChg chg="modSp add mod modAnim">
        <pc:chgData name="LoweryR" userId="d95e7125-c11d-45ad-a9aa-2825f18c9141" providerId="ADAL" clId="{9138EC92-183C-4A23-B6B2-652D22F41557}" dt="2021-09-09T15:23:08.148" v="55"/>
        <pc:sldMkLst>
          <pc:docMk/>
          <pc:sldMk cId="4138798855" sldId="514"/>
        </pc:sldMkLst>
        <pc:spChg chg="mod">
          <ac:chgData name="LoweryR" userId="d95e7125-c11d-45ad-a9aa-2825f18c9141" providerId="ADAL" clId="{9138EC92-183C-4A23-B6B2-652D22F41557}" dt="2021-09-09T15:23:08.148" v="55"/>
          <ac:spMkLst>
            <pc:docMk/>
            <pc:sldMk cId="4138798855" sldId="514"/>
            <ac:spMk id="3074" creationId="{CC14F620-DEAA-4D2A-B44F-F7E08F7706A2}"/>
          </ac:spMkLst>
        </pc:spChg>
        <pc:spChg chg="mod">
          <ac:chgData name="LoweryR" userId="d95e7125-c11d-45ad-a9aa-2825f18c9141" providerId="ADAL" clId="{9138EC92-183C-4A23-B6B2-652D22F41557}" dt="2021-09-09T15:22:59.884" v="54"/>
          <ac:spMkLst>
            <pc:docMk/>
            <pc:sldMk cId="4138798855" sldId="514"/>
            <ac:spMk id="3075" creationId="{68F05FB0-D706-4DF5-8CAD-F7B456D102EB}"/>
          </ac:spMkLst>
        </pc:spChg>
      </pc:sldChg>
      <pc:sldChg chg="modSp add mod modAnim">
        <pc:chgData name="LoweryR" userId="d95e7125-c11d-45ad-a9aa-2825f18c9141" providerId="ADAL" clId="{9138EC92-183C-4A23-B6B2-652D22F41557}" dt="2021-09-09T15:24:36.574" v="68"/>
        <pc:sldMkLst>
          <pc:docMk/>
          <pc:sldMk cId="1833140888" sldId="515"/>
        </pc:sldMkLst>
        <pc:spChg chg="mod">
          <ac:chgData name="LoweryR" userId="d95e7125-c11d-45ad-a9aa-2825f18c9141" providerId="ADAL" clId="{9138EC92-183C-4A23-B6B2-652D22F41557}" dt="2021-09-09T15:23:24.242" v="58"/>
          <ac:spMkLst>
            <pc:docMk/>
            <pc:sldMk cId="1833140888" sldId="515"/>
            <ac:spMk id="3074" creationId="{CC14F620-DEAA-4D2A-B44F-F7E08F7706A2}"/>
          </ac:spMkLst>
        </pc:spChg>
        <pc:spChg chg="mod">
          <ac:chgData name="LoweryR" userId="d95e7125-c11d-45ad-a9aa-2825f18c9141" providerId="ADAL" clId="{9138EC92-183C-4A23-B6B2-652D22F41557}" dt="2021-09-09T15:24:36.574" v="68"/>
          <ac:spMkLst>
            <pc:docMk/>
            <pc:sldMk cId="1833140888" sldId="515"/>
            <ac:spMk id="3075" creationId="{68F05FB0-D706-4DF5-8CAD-F7B456D102EB}"/>
          </ac:spMkLst>
        </pc:spChg>
      </pc:sldChg>
      <pc:sldChg chg="modSp add mod modAnim">
        <pc:chgData name="LoweryR" userId="d95e7125-c11d-45ad-a9aa-2825f18c9141" providerId="ADAL" clId="{9138EC92-183C-4A23-B6B2-652D22F41557}" dt="2021-09-09T15:24:53.148" v="79" actId="403"/>
        <pc:sldMkLst>
          <pc:docMk/>
          <pc:sldMk cId="197126143" sldId="516"/>
        </pc:sldMkLst>
        <pc:spChg chg="mod">
          <ac:chgData name="LoweryR" userId="d95e7125-c11d-45ad-a9aa-2825f18c9141" providerId="ADAL" clId="{9138EC92-183C-4A23-B6B2-652D22F41557}" dt="2021-09-09T15:24:53.148" v="79" actId="403"/>
          <ac:spMkLst>
            <pc:docMk/>
            <pc:sldMk cId="197126143" sldId="516"/>
            <ac:spMk id="3075" creationId="{68F05FB0-D706-4DF5-8CAD-F7B456D102EB}"/>
          </ac:spMkLst>
        </pc:spChg>
      </pc:sldChg>
      <pc:sldChg chg="modSp add mod modAnim">
        <pc:chgData name="LoweryR" userId="d95e7125-c11d-45ad-a9aa-2825f18c9141" providerId="ADAL" clId="{9138EC92-183C-4A23-B6B2-652D22F41557}" dt="2021-09-09T15:25:24.759" v="86" actId="27636"/>
        <pc:sldMkLst>
          <pc:docMk/>
          <pc:sldMk cId="1548569143" sldId="517"/>
        </pc:sldMkLst>
        <pc:spChg chg="mod">
          <ac:chgData name="LoweryR" userId="d95e7125-c11d-45ad-a9aa-2825f18c9141" providerId="ADAL" clId="{9138EC92-183C-4A23-B6B2-652D22F41557}" dt="2021-09-09T15:25:10.678" v="81"/>
          <ac:spMkLst>
            <pc:docMk/>
            <pc:sldMk cId="1548569143" sldId="517"/>
            <ac:spMk id="3074" creationId="{CC14F620-DEAA-4D2A-B44F-F7E08F7706A2}"/>
          </ac:spMkLst>
        </pc:spChg>
        <pc:spChg chg="mod">
          <ac:chgData name="LoweryR" userId="d95e7125-c11d-45ad-a9aa-2825f18c9141" providerId="ADAL" clId="{9138EC92-183C-4A23-B6B2-652D22F41557}" dt="2021-09-09T15:25:24.759" v="86" actId="27636"/>
          <ac:spMkLst>
            <pc:docMk/>
            <pc:sldMk cId="1548569143" sldId="517"/>
            <ac:spMk id="3075" creationId="{68F05FB0-D706-4DF5-8CAD-F7B456D102EB}"/>
          </ac:spMkLst>
        </pc:spChg>
      </pc:sldChg>
      <pc:sldChg chg="addSp modSp add mod">
        <pc:chgData name="LoweryR" userId="d95e7125-c11d-45ad-a9aa-2825f18c9141" providerId="ADAL" clId="{9138EC92-183C-4A23-B6B2-652D22F41557}" dt="2021-09-09T15:25:46.417" v="91" actId="13822"/>
        <pc:sldMkLst>
          <pc:docMk/>
          <pc:sldMk cId="1940531053" sldId="518"/>
        </pc:sldMkLst>
        <pc:spChg chg="add mod">
          <ac:chgData name="LoweryR" userId="d95e7125-c11d-45ad-a9aa-2825f18c9141" providerId="ADAL" clId="{9138EC92-183C-4A23-B6B2-652D22F41557}" dt="2021-09-09T15:25:46.417" v="91" actId="13822"/>
          <ac:spMkLst>
            <pc:docMk/>
            <pc:sldMk cId="1940531053" sldId="518"/>
            <ac:spMk id="4" creationId="{137DCE39-A7AE-4230-945B-AEE3F25832DE}"/>
          </ac:spMkLst>
        </pc:spChg>
      </pc:sldChg>
      <pc:sldChg chg="delSp modSp add mod modAnim">
        <pc:chgData name="LoweryR" userId="d95e7125-c11d-45ad-a9aa-2825f18c9141" providerId="ADAL" clId="{9138EC92-183C-4A23-B6B2-652D22F41557}" dt="2021-09-09T15:26:17.838" v="101"/>
        <pc:sldMkLst>
          <pc:docMk/>
          <pc:sldMk cId="1651137614" sldId="519"/>
        </pc:sldMkLst>
        <pc:spChg chg="del">
          <ac:chgData name="LoweryR" userId="d95e7125-c11d-45ad-a9aa-2825f18c9141" providerId="ADAL" clId="{9138EC92-183C-4A23-B6B2-652D22F41557}" dt="2021-09-09T15:26:08.307" v="96" actId="478"/>
          <ac:spMkLst>
            <pc:docMk/>
            <pc:sldMk cId="1651137614" sldId="519"/>
            <ac:spMk id="4" creationId="{137DCE39-A7AE-4230-945B-AEE3F25832DE}"/>
          </ac:spMkLst>
        </pc:spChg>
        <pc:spChg chg="mod">
          <ac:chgData name="LoweryR" userId="d95e7125-c11d-45ad-a9aa-2825f18c9141" providerId="ADAL" clId="{9138EC92-183C-4A23-B6B2-652D22F41557}" dt="2021-09-09T15:26:04.753" v="95" actId="27636"/>
          <ac:spMkLst>
            <pc:docMk/>
            <pc:sldMk cId="1651137614" sldId="519"/>
            <ac:spMk id="3074" creationId="{CC14F620-DEAA-4D2A-B44F-F7E08F7706A2}"/>
          </ac:spMkLst>
        </pc:spChg>
        <pc:spChg chg="mod">
          <ac:chgData name="LoweryR" userId="d95e7125-c11d-45ad-a9aa-2825f18c9141" providerId="ADAL" clId="{9138EC92-183C-4A23-B6B2-652D22F41557}" dt="2021-09-09T15:26:17.838" v="101"/>
          <ac:spMkLst>
            <pc:docMk/>
            <pc:sldMk cId="1651137614" sldId="519"/>
            <ac:spMk id="3075" creationId="{68F05FB0-D706-4DF5-8CAD-F7B456D102EB}"/>
          </ac:spMkLst>
        </pc:spChg>
      </pc:sldChg>
      <pc:sldChg chg="modSp add mod modAnim">
        <pc:chgData name="LoweryR" userId="d95e7125-c11d-45ad-a9aa-2825f18c9141" providerId="ADAL" clId="{9138EC92-183C-4A23-B6B2-652D22F41557}" dt="2021-09-09T15:26:42.073" v="109" actId="27636"/>
        <pc:sldMkLst>
          <pc:docMk/>
          <pc:sldMk cId="1071753792" sldId="520"/>
        </pc:sldMkLst>
        <pc:spChg chg="mod">
          <ac:chgData name="LoweryR" userId="d95e7125-c11d-45ad-a9aa-2825f18c9141" providerId="ADAL" clId="{9138EC92-183C-4A23-B6B2-652D22F41557}" dt="2021-09-09T15:26:35.981" v="105" actId="27636"/>
          <ac:spMkLst>
            <pc:docMk/>
            <pc:sldMk cId="1071753792" sldId="520"/>
            <ac:spMk id="3074" creationId="{CC14F620-DEAA-4D2A-B44F-F7E08F7706A2}"/>
          </ac:spMkLst>
        </pc:spChg>
        <pc:spChg chg="mod">
          <ac:chgData name="LoweryR" userId="d95e7125-c11d-45ad-a9aa-2825f18c9141" providerId="ADAL" clId="{9138EC92-183C-4A23-B6B2-652D22F41557}" dt="2021-09-09T15:26:42.073" v="109" actId="27636"/>
          <ac:spMkLst>
            <pc:docMk/>
            <pc:sldMk cId="1071753792" sldId="520"/>
            <ac:spMk id="3075" creationId="{68F05FB0-D706-4DF5-8CAD-F7B456D102EB}"/>
          </ac:spMkLst>
        </pc:spChg>
      </pc:sldChg>
      <pc:sldChg chg="modSp add mod modAnim">
        <pc:chgData name="LoweryR" userId="d95e7125-c11d-45ad-a9aa-2825f18c9141" providerId="ADAL" clId="{9138EC92-183C-4A23-B6B2-652D22F41557}" dt="2021-09-09T15:27:02.843" v="113" actId="27636"/>
        <pc:sldMkLst>
          <pc:docMk/>
          <pc:sldMk cId="1384145415" sldId="521"/>
        </pc:sldMkLst>
        <pc:spChg chg="mod">
          <ac:chgData name="LoweryR" userId="d95e7125-c11d-45ad-a9aa-2825f18c9141" providerId="ADAL" clId="{9138EC92-183C-4A23-B6B2-652D22F41557}" dt="2021-09-09T15:27:02.843" v="113" actId="27636"/>
          <ac:spMkLst>
            <pc:docMk/>
            <pc:sldMk cId="1384145415" sldId="521"/>
            <ac:spMk id="3075" creationId="{68F05FB0-D706-4DF5-8CAD-F7B456D102EB}"/>
          </ac:spMkLst>
        </pc:spChg>
      </pc:sldChg>
      <pc:sldChg chg="modSp add mod modAnim">
        <pc:chgData name="LoweryR" userId="d95e7125-c11d-45ad-a9aa-2825f18c9141" providerId="ADAL" clId="{9138EC92-183C-4A23-B6B2-652D22F41557}" dt="2021-09-09T15:27:23.537" v="117" actId="27636"/>
        <pc:sldMkLst>
          <pc:docMk/>
          <pc:sldMk cId="3523510485" sldId="522"/>
        </pc:sldMkLst>
        <pc:spChg chg="mod">
          <ac:chgData name="LoweryR" userId="d95e7125-c11d-45ad-a9aa-2825f18c9141" providerId="ADAL" clId="{9138EC92-183C-4A23-B6B2-652D22F41557}" dt="2021-09-09T15:27:23.537" v="117" actId="27636"/>
          <ac:spMkLst>
            <pc:docMk/>
            <pc:sldMk cId="3523510485" sldId="522"/>
            <ac:spMk id="3075" creationId="{68F05FB0-D706-4DF5-8CAD-F7B456D102EB}"/>
          </ac:spMkLst>
        </pc:spChg>
      </pc:sldChg>
      <pc:sldChg chg="modSp add mod modAnim">
        <pc:chgData name="LoweryR" userId="d95e7125-c11d-45ad-a9aa-2825f18c9141" providerId="ADAL" clId="{9138EC92-183C-4A23-B6B2-652D22F41557}" dt="2021-09-09T15:28:00.170" v="126" actId="5793"/>
        <pc:sldMkLst>
          <pc:docMk/>
          <pc:sldMk cId="3214557989" sldId="523"/>
        </pc:sldMkLst>
        <pc:spChg chg="mod">
          <ac:chgData name="LoweryR" userId="d95e7125-c11d-45ad-a9aa-2825f18c9141" providerId="ADAL" clId="{9138EC92-183C-4A23-B6B2-652D22F41557}" dt="2021-09-09T15:28:00.170" v="126" actId="5793"/>
          <ac:spMkLst>
            <pc:docMk/>
            <pc:sldMk cId="3214557989" sldId="523"/>
            <ac:spMk id="3075" creationId="{68F05FB0-D706-4DF5-8CAD-F7B456D102EB}"/>
          </ac:spMkLst>
        </pc:spChg>
      </pc:sldChg>
      <pc:sldChg chg="modSp add mod">
        <pc:chgData name="LoweryR" userId="d95e7125-c11d-45ad-a9aa-2825f18c9141" providerId="ADAL" clId="{9138EC92-183C-4A23-B6B2-652D22F41557}" dt="2021-09-09T15:29:05.650" v="134" actId="27636"/>
        <pc:sldMkLst>
          <pc:docMk/>
          <pc:sldMk cId="1754209119" sldId="524"/>
        </pc:sldMkLst>
        <pc:spChg chg="mod">
          <ac:chgData name="LoweryR" userId="d95e7125-c11d-45ad-a9aa-2825f18c9141" providerId="ADAL" clId="{9138EC92-183C-4A23-B6B2-652D22F41557}" dt="2021-09-09T15:29:05.650" v="134" actId="27636"/>
          <ac:spMkLst>
            <pc:docMk/>
            <pc:sldMk cId="1754209119" sldId="524"/>
            <ac:spMk id="3075" creationId="{68F05FB0-D706-4DF5-8CAD-F7B456D102EB}"/>
          </ac:spMkLst>
        </pc:spChg>
      </pc:sldChg>
      <pc:sldChg chg="addSp modSp add mod">
        <pc:chgData name="LoweryR" userId="d95e7125-c11d-45ad-a9aa-2825f18c9141" providerId="ADAL" clId="{9138EC92-183C-4A23-B6B2-652D22F41557}" dt="2021-09-09T15:29:25.316" v="138" actId="13822"/>
        <pc:sldMkLst>
          <pc:docMk/>
          <pc:sldMk cId="1814300320" sldId="525"/>
        </pc:sldMkLst>
        <pc:spChg chg="add mod">
          <ac:chgData name="LoweryR" userId="d95e7125-c11d-45ad-a9aa-2825f18c9141" providerId="ADAL" clId="{9138EC92-183C-4A23-B6B2-652D22F41557}" dt="2021-09-09T15:29:25.316" v="138" actId="13822"/>
          <ac:spMkLst>
            <pc:docMk/>
            <pc:sldMk cId="1814300320" sldId="525"/>
            <ac:spMk id="4" creationId="{51E5790B-A5CD-430A-965F-E0CEEF417931}"/>
          </ac:spMkLst>
        </pc:spChg>
      </pc:sldChg>
      <pc:sldChg chg="delSp modSp add mod modAnim">
        <pc:chgData name="LoweryR" userId="d95e7125-c11d-45ad-a9aa-2825f18c9141" providerId="ADAL" clId="{9138EC92-183C-4A23-B6B2-652D22F41557}" dt="2021-09-09T15:30:07.702" v="158" actId="6549"/>
        <pc:sldMkLst>
          <pc:docMk/>
          <pc:sldMk cId="3600701275" sldId="526"/>
        </pc:sldMkLst>
        <pc:spChg chg="del">
          <ac:chgData name="LoweryR" userId="d95e7125-c11d-45ad-a9aa-2825f18c9141" providerId="ADAL" clId="{9138EC92-183C-4A23-B6B2-652D22F41557}" dt="2021-09-09T15:29:40.182" v="141" actId="478"/>
          <ac:spMkLst>
            <pc:docMk/>
            <pc:sldMk cId="3600701275" sldId="526"/>
            <ac:spMk id="4" creationId="{51E5790B-A5CD-430A-965F-E0CEEF417931}"/>
          </ac:spMkLst>
        </pc:spChg>
        <pc:spChg chg="mod">
          <ac:chgData name="LoweryR" userId="d95e7125-c11d-45ad-a9aa-2825f18c9141" providerId="ADAL" clId="{9138EC92-183C-4A23-B6B2-652D22F41557}" dt="2021-09-09T15:29:53.734" v="146"/>
          <ac:spMkLst>
            <pc:docMk/>
            <pc:sldMk cId="3600701275" sldId="526"/>
            <ac:spMk id="3074" creationId="{CC14F620-DEAA-4D2A-B44F-F7E08F7706A2}"/>
          </ac:spMkLst>
        </pc:spChg>
        <pc:spChg chg="mod">
          <ac:chgData name="LoweryR" userId="d95e7125-c11d-45ad-a9aa-2825f18c9141" providerId="ADAL" clId="{9138EC92-183C-4A23-B6B2-652D22F41557}" dt="2021-09-09T15:30:07.702" v="158" actId="6549"/>
          <ac:spMkLst>
            <pc:docMk/>
            <pc:sldMk cId="3600701275" sldId="526"/>
            <ac:spMk id="3075" creationId="{68F05FB0-D706-4DF5-8CAD-F7B456D102EB}"/>
          </ac:spMkLst>
        </pc:spChg>
      </pc:sldChg>
      <pc:sldChg chg="modSp add mod modAnim">
        <pc:chgData name="LoweryR" userId="d95e7125-c11d-45ad-a9aa-2825f18c9141" providerId="ADAL" clId="{9138EC92-183C-4A23-B6B2-652D22F41557}" dt="2021-09-09T18:35:40.235" v="167" actId="5793"/>
        <pc:sldMkLst>
          <pc:docMk/>
          <pc:sldMk cId="181478212" sldId="527"/>
        </pc:sldMkLst>
        <pc:spChg chg="mod">
          <ac:chgData name="LoweryR" userId="d95e7125-c11d-45ad-a9aa-2825f18c9141" providerId="ADAL" clId="{9138EC92-183C-4A23-B6B2-652D22F41557}" dt="2021-09-09T18:35:30.554" v="165" actId="27636"/>
          <ac:spMkLst>
            <pc:docMk/>
            <pc:sldMk cId="181478212" sldId="527"/>
            <ac:spMk id="3074" creationId="{CC14F620-DEAA-4D2A-B44F-F7E08F7706A2}"/>
          </ac:spMkLst>
        </pc:spChg>
        <pc:spChg chg="mod">
          <ac:chgData name="LoweryR" userId="d95e7125-c11d-45ad-a9aa-2825f18c9141" providerId="ADAL" clId="{9138EC92-183C-4A23-B6B2-652D22F41557}" dt="2021-09-09T18:35:40.235" v="167" actId="5793"/>
          <ac:spMkLst>
            <pc:docMk/>
            <pc:sldMk cId="181478212" sldId="527"/>
            <ac:spMk id="3075" creationId="{68F05FB0-D706-4DF5-8CAD-F7B456D102EB}"/>
          </ac:spMkLst>
        </pc:spChg>
      </pc:sldChg>
      <pc:sldChg chg="modSp add modAnim">
        <pc:chgData name="LoweryR" userId="d95e7125-c11d-45ad-a9aa-2825f18c9141" providerId="ADAL" clId="{9138EC92-183C-4A23-B6B2-652D22F41557}" dt="2021-09-09T18:36:28.713" v="171" actId="33524"/>
        <pc:sldMkLst>
          <pc:docMk/>
          <pc:sldMk cId="1698051768" sldId="528"/>
        </pc:sldMkLst>
        <pc:spChg chg="mod">
          <ac:chgData name="LoweryR" userId="d95e7125-c11d-45ad-a9aa-2825f18c9141" providerId="ADAL" clId="{9138EC92-183C-4A23-B6B2-652D22F41557}" dt="2021-09-09T18:36:28.713" v="171" actId="33524"/>
          <ac:spMkLst>
            <pc:docMk/>
            <pc:sldMk cId="1698051768" sldId="528"/>
            <ac:spMk id="3075" creationId="{68F05FB0-D706-4DF5-8CAD-F7B456D102EB}"/>
          </ac:spMkLst>
        </pc:spChg>
      </pc:sldChg>
      <pc:sldChg chg="modSp add mod modAnim">
        <pc:chgData name="LoweryR" userId="d95e7125-c11d-45ad-a9aa-2825f18c9141" providerId="ADAL" clId="{9138EC92-183C-4A23-B6B2-652D22F41557}" dt="2021-09-09T18:37:22.002" v="175"/>
        <pc:sldMkLst>
          <pc:docMk/>
          <pc:sldMk cId="3714063617" sldId="529"/>
        </pc:sldMkLst>
        <pc:spChg chg="mod">
          <ac:chgData name="LoweryR" userId="d95e7125-c11d-45ad-a9aa-2825f18c9141" providerId="ADAL" clId="{9138EC92-183C-4A23-B6B2-652D22F41557}" dt="2021-09-09T18:37:14.809" v="174"/>
          <ac:spMkLst>
            <pc:docMk/>
            <pc:sldMk cId="3714063617" sldId="529"/>
            <ac:spMk id="3074" creationId="{CC14F620-DEAA-4D2A-B44F-F7E08F7706A2}"/>
          </ac:spMkLst>
        </pc:spChg>
        <pc:spChg chg="mod">
          <ac:chgData name="LoweryR" userId="d95e7125-c11d-45ad-a9aa-2825f18c9141" providerId="ADAL" clId="{9138EC92-183C-4A23-B6B2-652D22F41557}" dt="2021-09-09T18:37:22.002" v="175"/>
          <ac:spMkLst>
            <pc:docMk/>
            <pc:sldMk cId="3714063617" sldId="529"/>
            <ac:spMk id="3075" creationId="{68F05FB0-D706-4DF5-8CAD-F7B456D102EB}"/>
          </ac:spMkLst>
        </pc:spChg>
      </pc:sldChg>
      <pc:sldChg chg="modSp add modAnim">
        <pc:chgData name="LoweryR" userId="d95e7125-c11d-45ad-a9aa-2825f18c9141" providerId="ADAL" clId="{9138EC92-183C-4A23-B6B2-652D22F41557}" dt="2021-09-09T18:39:17.811" v="182" actId="33524"/>
        <pc:sldMkLst>
          <pc:docMk/>
          <pc:sldMk cId="1153460669" sldId="530"/>
        </pc:sldMkLst>
        <pc:spChg chg="mod">
          <ac:chgData name="LoweryR" userId="d95e7125-c11d-45ad-a9aa-2825f18c9141" providerId="ADAL" clId="{9138EC92-183C-4A23-B6B2-652D22F41557}" dt="2021-09-09T18:39:17.811" v="182" actId="33524"/>
          <ac:spMkLst>
            <pc:docMk/>
            <pc:sldMk cId="1153460669" sldId="530"/>
            <ac:spMk id="3075" creationId="{68F05FB0-D706-4DF5-8CAD-F7B456D102EB}"/>
          </ac:spMkLst>
        </pc:spChg>
      </pc:sldChg>
      <pc:sldChg chg="addSp modSp add mod">
        <pc:chgData name="LoweryR" userId="d95e7125-c11d-45ad-a9aa-2825f18c9141" providerId="ADAL" clId="{9138EC92-183C-4A23-B6B2-652D22F41557}" dt="2021-09-09T18:39:33.419" v="186" actId="13822"/>
        <pc:sldMkLst>
          <pc:docMk/>
          <pc:sldMk cId="1717357956" sldId="531"/>
        </pc:sldMkLst>
        <pc:spChg chg="add mod">
          <ac:chgData name="LoweryR" userId="d95e7125-c11d-45ad-a9aa-2825f18c9141" providerId="ADAL" clId="{9138EC92-183C-4A23-B6B2-652D22F41557}" dt="2021-09-09T18:39:33.419" v="186" actId="13822"/>
          <ac:spMkLst>
            <pc:docMk/>
            <pc:sldMk cId="1717357956" sldId="531"/>
            <ac:spMk id="4" creationId="{7129DFCF-4D39-4350-A142-A7FD5ACBEB66}"/>
          </ac:spMkLst>
        </pc:spChg>
      </pc:sldChg>
      <pc:sldChg chg="modSp add modAnim">
        <pc:chgData name="LoweryR" userId="d95e7125-c11d-45ad-a9aa-2825f18c9141" providerId="ADAL" clId="{9138EC92-183C-4A23-B6B2-652D22F41557}" dt="2021-09-09T18:39:56.099" v="193" actId="20577"/>
        <pc:sldMkLst>
          <pc:docMk/>
          <pc:sldMk cId="3078043748" sldId="532"/>
        </pc:sldMkLst>
        <pc:spChg chg="mod">
          <ac:chgData name="LoweryR" userId="d95e7125-c11d-45ad-a9aa-2825f18c9141" providerId="ADAL" clId="{9138EC92-183C-4A23-B6B2-652D22F41557}" dt="2021-09-09T18:39:56.099" v="193" actId="20577"/>
          <ac:spMkLst>
            <pc:docMk/>
            <pc:sldMk cId="3078043748" sldId="532"/>
            <ac:spMk id="3075" creationId="{68F05FB0-D706-4DF5-8CAD-F7B456D102EB}"/>
          </ac:spMkLst>
        </pc:spChg>
      </pc:sldChg>
      <pc:sldChg chg="addSp modSp add mod">
        <pc:chgData name="LoweryR" userId="d95e7125-c11d-45ad-a9aa-2825f18c9141" providerId="ADAL" clId="{9138EC92-183C-4A23-B6B2-652D22F41557}" dt="2021-09-09T18:41:28.200" v="199" actId="33524"/>
        <pc:sldMkLst>
          <pc:docMk/>
          <pc:sldMk cId="2212382713" sldId="533"/>
        </pc:sldMkLst>
        <pc:spChg chg="add mod">
          <ac:chgData name="LoweryR" userId="d95e7125-c11d-45ad-a9aa-2825f18c9141" providerId="ADAL" clId="{9138EC92-183C-4A23-B6B2-652D22F41557}" dt="2021-09-09T18:40:28.537" v="197" actId="13822"/>
          <ac:spMkLst>
            <pc:docMk/>
            <pc:sldMk cId="2212382713" sldId="533"/>
            <ac:spMk id="4" creationId="{03C7594E-25A0-44A8-B25C-05DAB87B419C}"/>
          </ac:spMkLst>
        </pc:spChg>
        <pc:spChg chg="mod">
          <ac:chgData name="LoweryR" userId="d95e7125-c11d-45ad-a9aa-2825f18c9141" providerId="ADAL" clId="{9138EC92-183C-4A23-B6B2-652D22F41557}" dt="2021-09-09T18:41:28.200" v="199" actId="33524"/>
          <ac:spMkLst>
            <pc:docMk/>
            <pc:sldMk cId="2212382713" sldId="533"/>
            <ac:spMk id="3075" creationId="{68F05FB0-D706-4DF5-8CAD-F7B456D102EB}"/>
          </ac:spMkLst>
        </pc:spChg>
      </pc:sldChg>
      <pc:sldChg chg="delSp modSp add mod modAnim">
        <pc:chgData name="LoweryR" userId="d95e7125-c11d-45ad-a9aa-2825f18c9141" providerId="ADAL" clId="{9138EC92-183C-4A23-B6B2-652D22F41557}" dt="2021-09-09T18:41:52.800" v="210" actId="20577"/>
        <pc:sldMkLst>
          <pc:docMk/>
          <pc:sldMk cId="1762431765" sldId="534"/>
        </pc:sldMkLst>
        <pc:spChg chg="del">
          <ac:chgData name="LoweryR" userId="d95e7125-c11d-45ad-a9aa-2825f18c9141" providerId="ADAL" clId="{9138EC92-183C-4A23-B6B2-652D22F41557}" dt="2021-09-09T18:41:48.011" v="203" actId="478"/>
          <ac:spMkLst>
            <pc:docMk/>
            <pc:sldMk cId="1762431765" sldId="534"/>
            <ac:spMk id="4" creationId="{03C7594E-25A0-44A8-B25C-05DAB87B419C}"/>
          </ac:spMkLst>
        </pc:spChg>
        <pc:spChg chg="mod">
          <ac:chgData name="LoweryR" userId="d95e7125-c11d-45ad-a9aa-2825f18c9141" providerId="ADAL" clId="{9138EC92-183C-4A23-B6B2-652D22F41557}" dt="2021-09-09T18:41:52.800" v="210" actId="20577"/>
          <ac:spMkLst>
            <pc:docMk/>
            <pc:sldMk cId="1762431765" sldId="534"/>
            <ac:spMk id="3075" creationId="{68F05FB0-D706-4DF5-8CAD-F7B456D102EB}"/>
          </ac:spMkLst>
        </pc:spChg>
      </pc:sldChg>
      <pc:sldChg chg="addSp modSp add mod">
        <pc:chgData name="LoweryR" userId="d95e7125-c11d-45ad-a9aa-2825f18c9141" providerId="ADAL" clId="{9138EC92-183C-4A23-B6B2-652D22F41557}" dt="2021-09-09T19:19:13.539" v="288" actId="208"/>
        <pc:sldMkLst>
          <pc:docMk/>
          <pc:sldMk cId="3562689829" sldId="535"/>
        </pc:sldMkLst>
        <pc:spChg chg="add mod">
          <ac:chgData name="LoweryR" userId="d95e7125-c11d-45ad-a9aa-2825f18c9141" providerId="ADAL" clId="{9138EC92-183C-4A23-B6B2-652D22F41557}" dt="2021-09-09T19:17:45.939" v="284" actId="13822"/>
          <ac:spMkLst>
            <pc:docMk/>
            <pc:sldMk cId="3562689829" sldId="535"/>
            <ac:spMk id="4" creationId="{A8ECD2AE-4975-4AAB-B1AD-2B3882585C69}"/>
          </ac:spMkLst>
        </pc:spChg>
        <pc:cxnChg chg="add mod">
          <ac:chgData name="LoweryR" userId="d95e7125-c11d-45ad-a9aa-2825f18c9141" providerId="ADAL" clId="{9138EC92-183C-4A23-B6B2-652D22F41557}" dt="2021-09-09T19:19:13.539" v="288" actId="208"/>
          <ac:cxnSpMkLst>
            <pc:docMk/>
            <pc:sldMk cId="3562689829" sldId="535"/>
            <ac:cxnSpMk id="5" creationId="{0B7EF9E2-C378-4D71-A075-777AFEFC4F19}"/>
          </ac:cxnSpMkLst>
        </pc:cxnChg>
      </pc:sldChg>
      <pc:sldChg chg="delSp modSp add mod modAnim">
        <pc:chgData name="LoweryR" userId="d95e7125-c11d-45ad-a9aa-2825f18c9141" providerId="ADAL" clId="{9138EC92-183C-4A23-B6B2-652D22F41557}" dt="2021-09-09T18:50:56.672" v="222"/>
        <pc:sldMkLst>
          <pc:docMk/>
          <pc:sldMk cId="3965904453" sldId="536"/>
        </pc:sldMkLst>
        <pc:spChg chg="del">
          <ac:chgData name="LoweryR" userId="d95e7125-c11d-45ad-a9aa-2825f18c9141" providerId="ADAL" clId="{9138EC92-183C-4A23-B6B2-652D22F41557}" dt="2021-09-09T18:43:42.117" v="220" actId="478"/>
          <ac:spMkLst>
            <pc:docMk/>
            <pc:sldMk cId="3965904453" sldId="536"/>
            <ac:spMk id="4" creationId="{A8ECD2AE-4975-4AAB-B1AD-2B3882585C69}"/>
          </ac:spMkLst>
        </pc:spChg>
        <pc:spChg chg="mod">
          <ac:chgData name="LoweryR" userId="d95e7125-c11d-45ad-a9aa-2825f18c9141" providerId="ADAL" clId="{9138EC92-183C-4A23-B6B2-652D22F41557}" dt="2021-09-09T18:43:29.227" v="219"/>
          <ac:spMkLst>
            <pc:docMk/>
            <pc:sldMk cId="3965904453" sldId="536"/>
            <ac:spMk id="3074" creationId="{CC14F620-DEAA-4D2A-B44F-F7E08F7706A2}"/>
          </ac:spMkLst>
        </pc:spChg>
        <pc:spChg chg="mod">
          <ac:chgData name="LoweryR" userId="d95e7125-c11d-45ad-a9aa-2825f18c9141" providerId="ADAL" clId="{9138EC92-183C-4A23-B6B2-652D22F41557}" dt="2021-09-09T18:50:56.672" v="222"/>
          <ac:spMkLst>
            <pc:docMk/>
            <pc:sldMk cId="3965904453" sldId="536"/>
            <ac:spMk id="3075" creationId="{68F05FB0-D706-4DF5-8CAD-F7B456D102EB}"/>
          </ac:spMkLst>
        </pc:spChg>
        <pc:cxnChg chg="del">
          <ac:chgData name="LoweryR" userId="d95e7125-c11d-45ad-a9aa-2825f18c9141" providerId="ADAL" clId="{9138EC92-183C-4A23-B6B2-652D22F41557}" dt="2021-09-09T18:43:42.776" v="221" actId="478"/>
          <ac:cxnSpMkLst>
            <pc:docMk/>
            <pc:sldMk cId="3965904453" sldId="536"/>
            <ac:cxnSpMk id="5" creationId="{0B7EF9E2-C378-4D71-A075-777AFEFC4F19}"/>
          </ac:cxnSpMkLst>
        </pc:cxnChg>
      </pc:sldChg>
      <pc:sldChg chg="addSp modSp add mod">
        <pc:chgData name="LoweryR" userId="d95e7125-c11d-45ad-a9aa-2825f18c9141" providerId="ADAL" clId="{9138EC92-183C-4A23-B6B2-652D22F41557}" dt="2021-09-09T19:17:51.865" v="285" actId="13822"/>
        <pc:sldMkLst>
          <pc:docMk/>
          <pc:sldMk cId="3707539823" sldId="537"/>
        </pc:sldMkLst>
        <pc:spChg chg="add mod">
          <ac:chgData name="LoweryR" userId="d95e7125-c11d-45ad-a9aa-2825f18c9141" providerId="ADAL" clId="{9138EC92-183C-4A23-B6B2-652D22F41557}" dt="2021-09-09T19:17:51.865" v="285" actId="13822"/>
          <ac:spMkLst>
            <pc:docMk/>
            <pc:sldMk cId="3707539823" sldId="537"/>
            <ac:spMk id="4" creationId="{5C312C8C-EB53-423E-9053-8A1541F17FDB}"/>
          </ac:spMkLst>
        </pc:spChg>
      </pc:sldChg>
      <pc:sldChg chg="modSp add mod modAnim">
        <pc:chgData name="LoweryR" userId="d95e7125-c11d-45ad-a9aa-2825f18c9141" providerId="ADAL" clId="{9138EC92-183C-4A23-B6B2-652D22F41557}" dt="2021-09-09T18:52:12.927" v="229"/>
        <pc:sldMkLst>
          <pc:docMk/>
          <pc:sldMk cId="3817003257" sldId="538"/>
        </pc:sldMkLst>
        <pc:spChg chg="mod">
          <ac:chgData name="LoweryR" userId="d95e7125-c11d-45ad-a9aa-2825f18c9141" providerId="ADAL" clId="{9138EC92-183C-4A23-B6B2-652D22F41557}" dt="2021-09-09T18:52:06.027" v="228"/>
          <ac:spMkLst>
            <pc:docMk/>
            <pc:sldMk cId="3817003257" sldId="538"/>
            <ac:spMk id="3074" creationId="{CC14F620-DEAA-4D2A-B44F-F7E08F7706A2}"/>
          </ac:spMkLst>
        </pc:spChg>
        <pc:spChg chg="mod">
          <ac:chgData name="LoweryR" userId="d95e7125-c11d-45ad-a9aa-2825f18c9141" providerId="ADAL" clId="{9138EC92-183C-4A23-B6B2-652D22F41557}" dt="2021-09-09T18:52:12.927" v="229"/>
          <ac:spMkLst>
            <pc:docMk/>
            <pc:sldMk cId="3817003257" sldId="538"/>
            <ac:spMk id="3075" creationId="{68F05FB0-D706-4DF5-8CAD-F7B456D102EB}"/>
          </ac:spMkLst>
        </pc:spChg>
      </pc:sldChg>
      <pc:sldChg chg="modSp add mod modAnim">
        <pc:chgData name="LoweryR" userId="d95e7125-c11d-45ad-a9aa-2825f18c9141" providerId="ADAL" clId="{9138EC92-183C-4A23-B6B2-652D22F41557}" dt="2021-09-09T18:52:33.636" v="234" actId="27636"/>
        <pc:sldMkLst>
          <pc:docMk/>
          <pc:sldMk cId="2373865139" sldId="539"/>
        </pc:sldMkLst>
        <pc:spChg chg="mod">
          <ac:chgData name="LoweryR" userId="d95e7125-c11d-45ad-a9aa-2825f18c9141" providerId="ADAL" clId="{9138EC92-183C-4A23-B6B2-652D22F41557}" dt="2021-09-09T18:52:26.083" v="232"/>
          <ac:spMkLst>
            <pc:docMk/>
            <pc:sldMk cId="2373865139" sldId="539"/>
            <ac:spMk id="3074" creationId="{CC14F620-DEAA-4D2A-B44F-F7E08F7706A2}"/>
          </ac:spMkLst>
        </pc:spChg>
        <pc:spChg chg="mod">
          <ac:chgData name="LoweryR" userId="d95e7125-c11d-45ad-a9aa-2825f18c9141" providerId="ADAL" clId="{9138EC92-183C-4A23-B6B2-652D22F41557}" dt="2021-09-09T18:52:33.636" v="234" actId="27636"/>
          <ac:spMkLst>
            <pc:docMk/>
            <pc:sldMk cId="2373865139" sldId="539"/>
            <ac:spMk id="3075" creationId="{68F05FB0-D706-4DF5-8CAD-F7B456D102EB}"/>
          </ac:spMkLst>
        </pc:spChg>
      </pc:sldChg>
      <pc:sldChg chg="modSp add modAnim">
        <pc:chgData name="LoweryR" userId="d95e7125-c11d-45ad-a9aa-2825f18c9141" providerId="ADAL" clId="{9138EC92-183C-4A23-B6B2-652D22F41557}" dt="2021-09-09T19:18:29.108" v="286" actId="33524"/>
        <pc:sldMkLst>
          <pc:docMk/>
          <pc:sldMk cId="651346191" sldId="540"/>
        </pc:sldMkLst>
        <pc:spChg chg="mod">
          <ac:chgData name="LoweryR" userId="d95e7125-c11d-45ad-a9aa-2825f18c9141" providerId="ADAL" clId="{9138EC92-183C-4A23-B6B2-652D22F41557}" dt="2021-09-09T19:18:29.108" v="286" actId="33524"/>
          <ac:spMkLst>
            <pc:docMk/>
            <pc:sldMk cId="651346191" sldId="540"/>
            <ac:spMk id="3075" creationId="{68F05FB0-D706-4DF5-8CAD-F7B456D102EB}"/>
          </ac:spMkLst>
        </pc:spChg>
      </pc:sldChg>
      <pc:sldChg chg="modSp add mod modAnim">
        <pc:chgData name="LoweryR" userId="d95e7125-c11d-45ad-a9aa-2825f18c9141" providerId="ADAL" clId="{9138EC92-183C-4A23-B6B2-652D22F41557}" dt="2021-09-09T18:53:21.408" v="241"/>
        <pc:sldMkLst>
          <pc:docMk/>
          <pc:sldMk cId="1430968713" sldId="541"/>
        </pc:sldMkLst>
        <pc:spChg chg="mod">
          <ac:chgData name="LoweryR" userId="d95e7125-c11d-45ad-a9aa-2825f18c9141" providerId="ADAL" clId="{9138EC92-183C-4A23-B6B2-652D22F41557}" dt="2021-09-09T18:53:21.408" v="241"/>
          <ac:spMkLst>
            <pc:docMk/>
            <pc:sldMk cId="1430968713" sldId="541"/>
            <ac:spMk id="3074" creationId="{CC14F620-DEAA-4D2A-B44F-F7E08F7706A2}"/>
          </ac:spMkLst>
        </pc:spChg>
        <pc:spChg chg="mod">
          <ac:chgData name="LoweryR" userId="d95e7125-c11d-45ad-a9aa-2825f18c9141" providerId="ADAL" clId="{9138EC92-183C-4A23-B6B2-652D22F41557}" dt="2021-09-09T18:53:11.650" v="240"/>
          <ac:spMkLst>
            <pc:docMk/>
            <pc:sldMk cId="1430968713" sldId="541"/>
            <ac:spMk id="3075" creationId="{68F05FB0-D706-4DF5-8CAD-F7B456D102EB}"/>
          </ac:spMkLst>
        </pc:spChg>
      </pc:sldChg>
      <pc:sldChg chg="modSp add mod modAnim">
        <pc:chgData name="LoweryR" userId="d95e7125-c11d-45ad-a9aa-2825f18c9141" providerId="ADAL" clId="{9138EC92-183C-4A23-B6B2-652D22F41557}" dt="2021-09-09T19:18:35.286" v="287" actId="33524"/>
        <pc:sldMkLst>
          <pc:docMk/>
          <pc:sldMk cId="720065382" sldId="542"/>
        </pc:sldMkLst>
        <pc:spChg chg="mod">
          <ac:chgData name="LoweryR" userId="d95e7125-c11d-45ad-a9aa-2825f18c9141" providerId="ADAL" clId="{9138EC92-183C-4A23-B6B2-652D22F41557}" dt="2021-09-09T19:18:35.286" v="287" actId="33524"/>
          <ac:spMkLst>
            <pc:docMk/>
            <pc:sldMk cId="720065382" sldId="542"/>
            <ac:spMk id="3075" creationId="{68F05FB0-D706-4DF5-8CAD-F7B456D102EB}"/>
          </ac:spMkLst>
        </pc:spChg>
      </pc:sldChg>
      <pc:sldChg chg="modSp add mod modAnim">
        <pc:chgData name="LoweryR" userId="d95e7125-c11d-45ad-a9aa-2825f18c9141" providerId="ADAL" clId="{9138EC92-183C-4A23-B6B2-652D22F41557}" dt="2021-09-09T18:54:10.892" v="254" actId="404"/>
        <pc:sldMkLst>
          <pc:docMk/>
          <pc:sldMk cId="804046665" sldId="543"/>
        </pc:sldMkLst>
        <pc:spChg chg="mod">
          <ac:chgData name="LoweryR" userId="d95e7125-c11d-45ad-a9aa-2825f18c9141" providerId="ADAL" clId="{9138EC92-183C-4A23-B6B2-652D22F41557}" dt="2021-09-09T18:53:50.509" v="248"/>
          <ac:spMkLst>
            <pc:docMk/>
            <pc:sldMk cId="804046665" sldId="543"/>
            <ac:spMk id="3074" creationId="{CC14F620-DEAA-4D2A-B44F-F7E08F7706A2}"/>
          </ac:spMkLst>
        </pc:spChg>
        <pc:spChg chg="mod">
          <ac:chgData name="LoweryR" userId="d95e7125-c11d-45ad-a9aa-2825f18c9141" providerId="ADAL" clId="{9138EC92-183C-4A23-B6B2-652D22F41557}" dt="2021-09-09T18:54:10.892" v="254" actId="404"/>
          <ac:spMkLst>
            <pc:docMk/>
            <pc:sldMk cId="804046665" sldId="543"/>
            <ac:spMk id="3075" creationId="{68F05FB0-D706-4DF5-8CAD-F7B456D102EB}"/>
          </ac:spMkLst>
        </pc:spChg>
      </pc:sldChg>
      <pc:sldChg chg="addSp modSp add mod">
        <pc:chgData name="LoweryR" userId="d95e7125-c11d-45ad-a9aa-2825f18c9141" providerId="ADAL" clId="{9138EC92-183C-4A23-B6B2-652D22F41557}" dt="2021-09-09T19:17:21.843" v="282" actId="14100"/>
        <pc:sldMkLst>
          <pc:docMk/>
          <pc:sldMk cId="3493663460" sldId="544"/>
        </pc:sldMkLst>
        <pc:spChg chg="add mod">
          <ac:chgData name="LoweryR" userId="d95e7125-c11d-45ad-a9aa-2825f18c9141" providerId="ADAL" clId="{9138EC92-183C-4A23-B6B2-652D22F41557}" dt="2021-09-09T19:17:21.843" v="282" actId="14100"/>
          <ac:spMkLst>
            <pc:docMk/>
            <pc:sldMk cId="3493663460" sldId="544"/>
            <ac:spMk id="4" creationId="{D32BE721-9BC4-4152-AD40-78559EE271A7}"/>
          </ac:spMkLst>
        </pc:spChg>
      </pc:sldChg>
      <pc:sldChg chg="modSp add mod modAnim">
        <pc:chgData name="LoweryR" userId="d95e7125-c11d-45ad-a9aa-2825f18c9141" providerId="ADAL" clId="{9138EC92-183C-4A23-B6B2-652D22F41557}" dt="2021-09-09T18:54:58.534" v="262"/>
        <pc:sldMkLst>
          <pc:docMk/>
          <pc:sldMk cId="1631214664" sldId="545"/>
        </pc:sldMkLst>
        <pc:spChg chg="mod">
          <ac:chgData name="LoweryR" userId="d95e7125-c11d-45ad-a9aa-2825f18c9141" providerId="ADAL" clId="{9138EC92-183C-4A23-B6B2-652D22F41557}" dt="2021-09-09T18:54:48.129" v="261"/>
          <ac:spMkLst>
            <pc:docMk/>
            <pc:sldMk cId="1631214664" sldId="545"/>
            <ac:spMk id="3074" creationId="{CC14F620-DEAA-4D2A-B44F-F7E08F7706A2}"/>
          </ac:spMkLst>
        </pc:spChg>
        <pc:spChg chg="mod">
          <ac:chgData name="LoweryR" userId="d95e7125-c11d-45ad-a9aa-2825f18c9141" providerId="ADAL" clId="{9138EC92-183C-4A23-B6B2-652D22F41557}" dt="2021-09-09T18:54:58.534" v="262"/>
          <ac:spMkLst>
            <pc:docMk/>
            <pc:sldMk cId="1631214664" sldId="545"/>
            <ac:spMk id="3075" creationId="{68F05FB0-D706-4DF5-8CAD-F7B456D102EB}"/>
          </ac:spMkLst>
        </pc:spChg>
      </pc:sldChg>
      <pc:sldChg chg="modSp add mod modAnim">
        <pc:chgData name="LoweryR" userId="d95e7125-c11d-45ad-a9aa-2825f18c9141" providerId="ADAL" clId="{9138EC92-183C-4A23-B6B2-652D22F41557}" dt="2021-09-09T18:55:23.889" v="267" actId="27636"/>
        <pc:sldMkLst>
          <pc:docMk/>
          <pc:sldMk cId="2750974393" sldId="546"/>
        </pc:sldMkLst>
        <pc:spChg chg="mod">
          <ac:chgData name="LoweryR" userId="d95e7125-c11d-45ad-a9aa-2825f18c9141" providerId="ADAL" clId="{9138EC92-183C-4A23-B6B2-652D22F41557}" dt="2021-09-09T18:55:13.088" v="265"/>
          <ac:spMkLst>
            <pc:docMk/>
            <pc:sldMk cId="2750974393" sldId="546"/>
            <ac:spMk id="3074" creationId="{CC14F620-DEAA-4D2A-B44F-F7E08F7706A2}"/>
          </ac:spMkLst>
        </pc:spChg>
        <pc:spChg chg="mod">
          <ac:chgData name="LoweryR" userId="d95e7125-c11d-45ad-a9aa-2825f18c9141" providerId="ADAL" clId="{9138EC92-183C-4A23-B6B2-652D22F41557}" dt="2021-09-09T18:55:23.889" v="267" actId="27636"/>
          <ac:spMkLst>
            <pc:docMk/>
            <pc:sldMk cId="2750974393" sldId="546"/>
            <ac:spMk id="3075" creationId="{68F05FB0-D706-4DF5-8CAD-F7B456D102EB}"/>
          </ac:spMkLst>
        </pc:spChg>
      </pc:sldChg>
      <pc:sldChg chg="addSp modSp add mod">
        <pc:chgData name="LoweryR" userId="d95e7125-c11d-45ad-a9aa-2825f18c9141" providerId="ADAL" clId="{9138EC92-183C-4A23-B6B2-652D22F41557}" dt="2021-09-09T19:17:30.916" v="283" actId="13822"/>
        <pc:sldMkLst>
          <pc:docMk/>
          <pc:sldMk cId="3375856803" sldId="547"/>
        </pc:sldMkLst>
        <pc:spChg chg="add mod">
          <ac:chgData name="LoweryR" userId="d95e7125-c11d-45ad-a9aa-2825f18c9141" providerId="ADAL" clId="{9138EC92-183C-4A23-B6B2-652D22F41557}" dt="2021-09-09T19:17:30.916" v="283" actId="13822"/>
          <ac:spMkLst>
            <pc:docMk/>
            <pc:sldMk cId="3375856803" sldId="547"/>
            <ac:spMk id="4" creationId="{1E664C48-0800-454F-A2FE-467BDC19DE2F}"/>
          </ac:spMkLst>
        </pc:spChg>
      </pc:sldChg>
      <pc:sldChg chg="modSp add mod modAnim">
        <pc:chgData name="LoweryR" userId="d95e7125-c11d-45ad-a9aa-2825f18c9141" providerId="ADAL" clId="{9138EC92-183C-4A23-B6B2-652D22F41557}" dt="2021-09-09T18:57:35.499" v="275" actId="27636"/>
        <pc:sldMkLst>
          <pc:docMk/>
          <pc:sldMk cId="2453490258" sldId="548"/>
        </pc:sldMkLst>
        <pc:spChg chg="mod">
          <ac:chgData name="LoweryR" userId="d95e7125-c11d-45ad-a9aa-2825f18c9141" providerId="ADAL" clId="{9138EC92-183C-4A23-B6B2-652D22F41557}" dt="2021-09-09T18:57:27.551" v="273"/>
          <ac:spMkLst>
            <pc:docMk/>
            <pc:sldMk cId="2453490258" sldId="548"/>
            <ac:spMk id="3074" creationId="{CC14F620-DEAA-4D2A-B44F-F7E08F7706A2}"/>
          </ac:spMkLst>
        </pc:spChg>
        <pc:spChg chg="mod">
          <ac:chgData name="LoweryR" userId="d95e7125-c11d-45ad-a9aa-2825f18c9141" providerId="ADAL" clId="{9138EC92-183C-4A23-B6B2-652D22F41557}" dt="2021-09-09T18:57:35.499" v="275" actId="27636"/>
          <ac:spMkLst>
            <pc:docMk/>
            <pc:sldMk cId="2453490258" sldId="548"/>
            <ac:spMk id="3075" creationId="{68F05FB0-D706-4DF5-8CAD-F7B456D102EB}"/>
          </ac:spMkLst>
        </pc:spChg>
      </pc:sldChg>
      <pc:sldChg chg="modSp add mod modAnim">
        <pc:chgData name="LoweryR" userId="d95e7125-c11d-45ad-a9aa-2825f18c9141" providerId="ADAL" clId="{9138EC92-183C-4A23-B6B2-652D22F41557}" dt="2021-09-09T18:58:01.841" v="280" actId="27636"/>
        <pc:sldMkLst>
          <pc:docMk/>
          <pc:sldMk cId="809919128" sldId="549"/>
        </pc:sldMkLst>
        <pc:spChg chg="mod">
          <ac:chgData name="LoweryR" userId="d95e7125-c11d-45ad-a9aa-2825f18c9141" providerId="ADAL" clId="{9138EC92-183C-4A23-B6B2-652D22F41557}" dt="2021-09-09T18:57:55.608" v="278"/>
          <ac:spMkLst>
            <pc:docMk/>
            <pc:sldMk cId="809919128" sldId="549"/>
            <ac:spMk id="3074" creationId="{CC14F620-DEAA-4D2A-B44F-F7E08F7706A2}"/>
          </ac:spMkLst>
        </pc:spChg>
        <pc:spChg chg="mod">
          <ac:chgData name="LoweryR" userId="d95e7125-c11d-45ad-a9aa-2825f18c9141" providerId="ADAL" clId="{9138EC92-183C-4A23-B6B2-652D22F41557}" dt="2021-09-09T18:58:01.841" v="280" actId="27636"/>
          <ac:spMkLst>
            <pc:docMk/>
            <pc:sldMk cId="809919128" sldId="549"/>
            <ac:spMk id="3075" creationId="{68F05FB0-D706-4DF5-8CAD-F7B456D102EB}"/>
          </ac:spMkLst>
        </pc:spChg>
      </pc:sldChg>
      <pc:sldMasterChg chg="modSp modSldLayout">
        <pc:chgData name="LoweryR" userId="d95e7125-c11d-45ad-a9aa-2825f18c9141" providerId="ADAL" clId="{9138EC92-183C-4A23-B6B2-652D22F41557}" dt="2021-09-06T11:26:40.385" v="0"/>
        <pc:sldMasterMkLst>
          <pc:docMk/>
          <pc:sldMasterMk cId="0" sldId="2147483648"/>
        </pc:sldMasterMkLst>
        <pc:spChg chg="mod">
          <ac:chgData name="LoweryR" userId="d95e7125-c11d-45ad-a9aa-2825f18c9141" providerId="ADAL" clId="{9138EC92-183C-4A23-B6B2-652D22F41557}" dt="2021-09-06T11:26:40.385" v="0"/>
          <ac:spMkLst>
            <pc:docMk/>
            <pc:sldMasterMk cId="0" sldId="2147483648"/>
            <ac:spMk id="4" creationId="{8BC5E9C3-16EA-4D50-AC0E-9CD7F875D0CF}"/>
          </ac:spMkLst>
        </pc:spChg>
        <pc:spChg chg="mod">
          <ac:chgData name="LoweryR" userId="d95e7125-c11d-45ad-a9aa-2825f18c9141" providerId="ADAL" clId="{9138EC92-183C-4A23-B6B2-652D22F41557}" dt="2021-09-06T11:26:40.385" v="0"/>
          <ac:spMkLst>
            <pc:docMk/>
            <pc:sldMasterMk cId="0" sldId="2147483648"/>
            <ac:spMk id="5" creationId="{F379B545-8246-4D0C-AAEA-8B421C4562EF}"/>
          </ac:spMkLst>
        </pc:spChg>
        <pc:spChg chg="mod">
          <ac:chgData name="LoweryR" userId="d95e7125-c11d-45ad-a9aa-2825f18c9141" providerId="ADAL" clId="{9138EC92-183C-4A23-B6B2-652D22F41557}" dt="2021-09-06T11:26:40.385" v="0"/>
          <ac:spMkLst>
            <pc:docMk/>
            <pc:sldMasterMk cId="0" sldId="2147483648"/>
            <ac:spMk id="6" creationId="{1452D688-1D68-43E9-8375-1A0D586568DF}"/>
          </ac:spMkLst>
        </pc:spChg>
        <pc:spChg chg="mod">
          <ac:chgData name="LoweryR" userId="d95e7125-c11d-45ad-a9aa-2825f18c9141" providerId="ADAL" clId="{9138EC92-183C-4A23-B6B2-652D22F41557}" dt="2021-09-06T11:26:40.385" v="0"/>
          <ac:spMkLst>
            <pc:docMk/>
            <pc:sldMasterMk cId="0" sldId="2147483648"/>
            <ac:spMk id="1026" creationId="{058BEED3-5059-4E3F-9441-CDD0FC01A936}"/>
          </ac:spMkLst>
        </pc:spChg>
        <pc:spChg chg="mod">
          <ac:chgData name="LoweryR" userId="d95e7125-c11d-45ad-a9aa-2825f18c9141" providerId="ADAL" clId="{9138EC92-183C-4A23-B6B2-652D22F41557}" dt="2021-09-06T11:26:40.385" v="0"/>
          <ac:spMkLst>
            <pc:docMk/>
            <pc:sldMasterMk cId="0" sldId="2147483648"/>
            <ac:spMk id="1027" creationId="{4D55931D-B73D-4448-B45A-5738FAB2BCD6}"/>
          </ac:spMkLst>
        </pc:spChg>
        <pc:sldLayoutChg chg="modSp">
          <pc:chgData name="LoweryR" userId="d95e7125-c11d-45ad-a9aa-2825f18c9141" providerId="ADAL" clId="{9138EC92-183C-4A23-B6B2-652D22F41557}" dt="2021-09-06T11:26:40.385" v="0"/>
          <pc:sldLayoutMkLst>
            <pc:docMk/>
            <pc:sldMasterMk cId="0" sldId="2147483648"/>
            <pc:sldLayoutMk cId="1436839190" sldId="2147483649"/>
          </pc:sldLayoutMkLst>
          <pc:spChg chg="mod">
            <ac:chgData name="LoweryR" userId="d95e7125-c11d-45ad-a9aa-2825f18c9141" providerId="ADAL" clId="{9138EC92-183C-4A23-B6B2-652D22F41557}" dt="2021-09-06T11:26:40.385" v="0"/>
            <ac:spMkLst>
              <pc:docMk/>
              <pc:sldMasterMk cId="0" sldId="2147483648"/>
              <pc:sldLayoutMk cId="1436839190" sldId="2147483649"/>
              <ac:spMk id="2" creationId="{00000000-0000-0000-0000-000000000000}"/>
            </ac:spMkLst>
          </pc:spChg>
          <pc:spChg chg="mod">
            <ac:chgData name="LoweryR" userId="d95e7125-c11d-45ad-a9aa-2825f18c9141" providerId="ADAL" clId="{9138EC92-183C-4A23-B6B2-652D22F41557}" dt="2021-09-06T11:26:40.385" v="0"/>
            <ac:spMkLst>
              <pc:docMk/>
              <pc:sldMasterMk cId="0" sldId="2147483648"/>
              <pc:sldLayoutMk cId="1436839190" sldId="2147483649"/>
              <ac:spMk id="3" creationId="{00000000-0000-0000-0000-000000000000}"/>
            </ac:spMkLst>
          </pc:spChg>
        </pc:sldLayoutChg>
        <pc:sldLayoutChg chg="modSp">
          <pc:chgData name="LoweryR" userId="d95e7125-c11d-45ad-a9aa-2825f18c9141" providerId="ADAL" clId="{9138EC92-183C-4A23-B6B2-652D22F41557}" dt="2021-09-06T11:26:40.385" v="0"/>
          <pc:sldLayoutMkLst>
            <pc:docMk/>
            <pc:sldMasterMk cId="0" sldId="2147483648"/>
            <pc:sldLayoutMk cId="2138967546" sldId="2147483651"/>
          </pc:sldLayoutMkLst>
          <pc:spChg chg="mod">
            <ac:chgData name="LoweryR" userId="d95e7125-c11d-45ad-a9aa-2825f18c9141" providerId="ADAL" clId="{9138EC92-183C-4A23-B6B2-652D22F41557}" dt="2021-09-06T11:26:40.385" v="0"/>
            <ac:spMkLst>
              <pc:docMk/>
              <pc:sldMasterMk cId="0" sldId="2147483648"/>
              <pc:sldLayoutMk cId="2138967546" sldId="2147483651"/>
              <ac:spMk id="2" creationId="{00000000-0000-0000-0000-000000000000}"/>
            </ac:spMkLst>
          </pc:spChg>
          <pc:spChg chg="mod">
            <ac:chgData name="LoweryR" userId="d95e7125-c11d-45ad-a9aa-2825f18c9141" providerId="ADAL" clId="{9138EC92-183C-4A23-B6B2-652D22F41557}" dt="2021-09-06T11:26:40.385" v="0"/>
            <ac:spMkLst>
              <pc:docMk/>
              <pc:sldMasterMk cId="0" sldId="2147483648"/>
              <pc:sldLayoutMk cId="2138967546" sldId="2147483651"/>
              <ac:spMk id="3" creationId="{00000000-0000-0000-0000-000000000000}"/>
            </ac:spMkLst>
          </pc:spChg>
        </pc:sldLayoutChg>
        <pc:sldLayoutChg chg="modSp">
          <pc:chgData name="LoweryR" userId="d95e7125-c11d-45ad-a9aa-2825f18c9141" providerId="ADAL" clId="{9138EC92-183C-4A23-B6B2-652D22F41557}" dt="2021-09-06T11:26:40.385" v="0"/>
          <pc:sldLayoutMkLst>
            <pc:docMk/>
            <pc:sldMasterMk cId="0" sldId="2147483648"/>
            <pc:sldLayoutMk cId="2964002500" sldId="2147483652"/>
          </pc:sldLayoutMkLst>
          <pc:spChg chg="mod">
            <ac:chgData name="LoweryR" userId="d95e7125-c11d-45ad-a9aa-2825f18c9141" providerId="ADAL" clId="{9138EC92-183C-4A23-B6B2-652D22F41557}" dt="2021-09-06T11:26:40.385" v="0"/>
            <ac:spMkLst>
              <pc:docMk/>
              <pc:sldMasterMk cId="0" sldId="2147483648"/>
              <pc:sldLayoutMk cId="2964002500" sldId="2147483652"/>
              <ac:spMk id="3" creationId="{00000000-0000-0000-0000-000000000000}"/>
            </ac:spMkLst>
          </pc:spChg>
          <pc:spChg chg="mod">
            <ac:chgData name="LoweryR" userId="d95e7125-c11d-45ad-a9aa-2825f18c9141" providerId="ADAL" clId="{9138EC92-183C-4A23-B6B2-652D22F41557}" dt="2021-09-06T11:26:40.385" v="0"/>
            <ac:spMkLst>
              <pc:docMk/>
              <pc:sldMasterMk cId="0" sldId="2147483648"/>
              <pc:sldLayoutMk cId="2964002500" sldId="2147483652"/>
              <ac:spMk id="4" creationId="{00000000-0000-0000-0000-000000000000}"/>
            </ac:spMkLst>
          </pc:spChg>
        </pc:sldLayoutChg>
        <pc:sldLayoutChg chg="modSp">
          <pc:chgData name="LoweryR" userId="d95e7125-c11d-45ad-a9aa-2825f18c9141" providerId="ADAL" clId="{9138EC92-183C-4A23-B6B2-652D22F41557}" dt="2021-09-06T11:26:40.385" v="0"/>
          <pc:sldLayoutMkLst>
            <pc:docMk/>
            <pc:sldMasterMk cId="0" sldId="2147483648"/>
            <pc:sldLayoutMk cId="335977647" sldId="2147483653"/>
          </pc:sldLayoutMkLst>
          <pc:spChg chg="mod">
            <ac:chgData name="LoweryR" userId="d95e7125-c11d-45ad-a9aa-2825f18c9141" providerId="ADAL" clId="{9138EC92-183C-4A23-B6B2-652D22F41557}" dt="2021-09-06T11:26:40.385" v="0"/>
            <ac:spMkLst>
              <pc:docMk/>
              <pc:sldMasterMk cId="0" sldId="2147483648"/>
              <pc:sldLayoutMk cId="335977647" sldId="2147483653"/>
              <ac:spMk id="3" creationId="{00000000-0000-0000-0000-000000000000}"/>
            </ac:spMkLst>
          </pc:spChg>
          <pc:spChg chg="mod">
            <ac:chgData name="LoweryR" userId="d95e7125-c11d-45ad-a9aa-2825f18c9141" providerId="ADAL" clId="{9138EC92-183C-4A23-B6B2-652D22F41557}" dt="2021-09-06T11:26:40.385" v="0"/>
            <ac:spMkLst>
              <pc:docMk/>
              <pc:sldMasterMk cId="0" sldId="2147483648"/>
              <pc:sldLayoutMk cId="335977647" sldId="2147483653"/>
              <ac:spMk id="4" creationId="{00000000-0000-0000-0000-000000000000}"/>
            </ac:spMkLst>
          </pc:spChg>
          <pc:spChg chg="mod">
            <ac:chgData name="LoweryR" userId="d95e7125-c11d-45ad-a9aa-2825f18c9141" providerId="ADAL" clId="{9138EC92-183C-4A23-B6B2-652D22F41557}" dt="2021-09-06T11:26:40.385" v="0"/>
            <ac:spMkLst>
              <pc:docMk/>
              <pc:sldMasterMk cId="0" sldId="2147483648"/>
              <pc:sldLayoutMk cId="335977647" sldId="2147483653"/>
              <ac:spMk id="5" creationId="{00000000-0000-0000-0000-000000000000}"/>
            </ac:spMkLst>
          </pc:spChg>
          <pc:spChg chg="mod">
            <ac:chgData name="LoweryR" userId="d95e7125-c11d-45ad-a9aa-2825f18c9141" providerId="ADAL" clId="{9138EC92-183C-4A23-B6B2-652D22F41557}" dt="2021-09-06T11:26:40.385" v="0"/>
            <ac:spMkLst>
              <pc:docMk/>
              <pc:sldMasterMk cId="0" sldId="2147483648"/>
              <pc:sldLayoutMk cId="335977647" sldId="2147483653"/>
              <ac:spMk id="6" creationId="{00000000-0000-0000-0000-000000000000}"/>
            </ac:spMkLst>
          </pc:spChg>
        </pc:sldLayoutChg>
        <pc:sldLayoutChg chg="modSp">
          <pc:chgData name="LoweryR" userId="d95e7125-c11d-45ad-a9aa-2825f18c9141" providerId="ADAL" clId="{9138EC92-183C-4A23-B6B2-652D22F41557}" dt="2021-09-06T11:26:40.385" v="0"/>
          <pc:sldLayoutMkLst>
            <pc:docMk/>
            <pc:sldMasterMk cId="0" sldId="2147483648"/>
            <pc:sldLayoutMk cId="3188410117" sldId="2147483656"/>
          </pc:sldLayoutMkLst>
          <pc:spChg chg="mod">
            <ac:chgData name="LoweryR" userId="d95e7125-c11d-45ad-a9aa-2825f18c9141" providerId="ADAL" clId="{9138EC92-183C-4A23-B6B2-652D22F41557}" dt="2021-09-06T11:26:40.385" v="0"/>
            <ac:spMkLst>
              <pc:docMk/>
              <pc:sldMasterMk cId="0" sldId="2147483648"/>
              <pc:sldLayoutMk cId="3188410117" sldId="2147483656"/>
              <ac:spMk id="2" creationId="{00000000-0000-0000-0000-000000000000}"/>
            </ac:spMkLst>
          </pc:spChg>
          <pc:spChg chg="mod">
            <ac:chgData name="LoweryR" userId="d95e7125-c11d-45ad-a9aa-2825f18c9141" providerId="ADAL" clId="{9138EC92-183C-4A23-B6B2-652D22F41557}" dt="2021-09-06T11:26:40.385" v="0"/>
            <ac:spMkLst>
              <pc:docMk/>
              <pc:sldMasterMk cId="0" sldId="2147483648"/>
              <pc:sldLayoutMk cId="3188410117" sldId="2147483656"/>
              <ac:spMk id="3" creationId="{00000000-0000-0000-0000-000000000000}"/>
            </ac:spMkLst>
          </pc:spChg>
          <pc:spChg chg="mod">
            <ac:chgData name="LoweryR" userId="d95e7125-c11d-45ad-a9aa-2825f18c9141" providerId="ADAL" clId="{9138EC92-183C-4A23-B6B2-652D22F41557}" dt="2021-09-06T11:26:40.385" v="0"/>
            <ac:spMkLst>
              <pc:docMk/>
              <pc:sldMasterMk cId="0" sldId="2147483648"/>
              <pc:sldLayoutMk cId="3188410117" sldId="2147483656"/>
              <ac:spMk id="4" creationId="{00000000-0000-0000-0000-000000000000}"/>
            </ac:spMkLst>
          </pc:spChg>
        </pc:sldLayoutChg>
        <pc:sldLayoutChg chg="modSp">
          <pc:chgData name="LoweryR" userId="d95e7125-c11d-45ad-a9aa-2825f18c9141" providerId="ADAL" clId="{9138EC92-183C-4A23-B6B2-652D22F41557}" dt="2021-09-06T11:26:40.385" v="0"/>
          <pc:sldLayoutMkLst>
            <pc:docMk/>
            <pc:sldMasterMk cId="0" sldId="2147483648"/>
            <pc:sldLayoutMk cId="3779765917" sldId="2147483657"/>
          </pc:sldLayoutMkLst>
          <pc:spChg chg="mod">
            <ac:chgData name="LoweryR" userId="d95e7125-c11d-45ad-a9aa-2825f18c9141" providerId="ADAL" clId="{9138EC92-183C-4A23-B6B2-652D22F41557}" dt="2021-09-06T11:26:40.385" v="0"/>
            <ac:spMkLst>
              <pc:docMk/>
              <pc:sldMasterMk cId="0" sldId="2147483648"/>
              <pc:sldLayoutMk cId="3779765917" sldId="2147483657"/>
              <ac:spMk id="2" creationId="{00000000-0000-0000-0000-000000000000}"/>
            </ac:spMkLst>
          </pc:spChg>
          <pc:spChg chg="mod">
            <ac:chgData name="LoweryR" userId="d95e7125-c11d-45ad-a9aa-2825f18c9141" providerId="ADAL" clId="{9138EC92-183C-4A23-B6B2-652D22F41557}" dt="2021-09-06T11:26:40.385" v="0"/>
            <ac:spMkLst>
              <pc:docMk/>
              <pc:sldMasterMk cId="0" sldId="2147483648"/>
              <pc:sldLayoutMk cId="3779765917" sldId="2147483657"/>
              <ac:spMk id="3" creationId="{00000000-0000-0000-0000-000000000000}"/>
            </ac:spMkLst>
          </pc:spChg>
          <pc:spChg chg="mod">
            <ac:chgData name="LoweryR" userId="d95e7125-c11d-45ad-a9aa-2825f18c9141" providerId="ADAL" clId="{9138EC92-183C-4A23-B6B2-652D22F41557}" dt="2021-09-06T11:26:40.385" v="0"/>
            <ac:spMkLst>
              <pc:docMk/>
              <pc:sldMasterMk cId="0" sldId="2147483648"/>
              <pc:sldLayoutMk cId="3779765917" sldId="2147483657"/>
              <ac:spMk id="4" creationId="{00000000-0000-0000-0000-000000000000}"/>
            </ac:spMkLst>
          </pc:spChg>
        </pc:sldLayoutChg>
        <pc:sldLayoutChg chg="modSp">
          <pc:chgData name="LoweryR" userId="d95e7125-c11d-45ad-a9aa-2825f18c9141" providerId="ADAL" clId="{9138EC92-183C-4A23-B6B2-652D22F41557}" dt="2021-09-06T11:26:40.385" v="0"/>
          <pc:sldLayoutMkLst>
            <pc:docMk/>
            <pc:sldMasterMk cId="0" sldId="2147483648"/>
            <pc:sldLayoutMk cId="1602422322" sldId="2147483659"/>
          </pc:sldLayoutMkLst>
          <pc:spChg chg="mod">
            <ac:chgData name="LoweryR" userId="d95e7125-c11d-45ad-a9aa-2825f18c9141" providerId="ADAL" clId="{9138EC92-183C-4A23-B6B2-652D22F41557}" dt="2021-09-06T11:26:40.385" v="0"/>
            <ac:spMkLst>
              <pc:docMk/>
              <pc:sldMasterMk cId="0" sldId="2147483648"/>
              <pc:sldLayoutMk cId="1602422322" sldId="2147483659"/>
              <ac:spMk id="2" creationId="{00000000-0000-0000-0000-000000000000}"/>
            </ac:spMkLst>
          </pc:spChg>
          <pc:spChg chg="mod">
            <ac:chgData name="LoweryR" userId="d95e7125-c11d-45ad-a9aa-2825f18c9141" providerId="ADAL" clId="{9138EC92-183C-4A23-B6B2-652D22F41557}" dt="2021-09-06T11:26:40.385" v="0"/>
            <ac:spMkLst>
              <pc:docMk/>
              <pc:sldMasterMk cId="0" sldId="2147483648"/>
              <pc:sldLayoutMk cId="1602422322" sldId="2147483659"/>
              <ac:spMk id="3" creationId="{00000000-0000-0000-0000-000000000000}"/>
            </ac:spMkLst>
          </pc:spChg>
        </pc:sldLayoutChg>
      </pc:sldMasterChg>
    </pc:docChg>
  </pc:docChgLst>
  <pc:docChgLst>
    <pc:chgData name="LoweryR" userId="d95e7125-c11d-45ad-a9aa-2825f18c9141" providerId="ADAL" clId="{8FC7EB52-E25B-4CA6-8E20-593A98525EA3}"/>
    <pc:docChg chg="undo custSel addSld delSld modSld sldOrd">
      <pc:chgData name="LoweryR" userId="d95e7125-c11d-45ad-a9aa-2825f18c9141" providerId="ADAL" clId="{8FC7EB52-E25B-4CA6-8E20-593A98525EA3}" dt="2021-09-12T11:32:58.038" v="1824" actId="403"/>
      <pc:docMkLst>
        <pc:docMk/>
      </pc:docMkLst>
      <pc:sldChg chg="modTransition">
        <pc:chgData name="LoweryR" userId="d95e7125-c11d-45ad-a9aa-2825f18c9141" providerId="ADAL" clId="{8FC7EB52-E25B-4CA6-8E20-593A98525EA3}" dt="2021-09-12T11:28:45.555" v="1818"/>
        <pc:sldMkLst>
          <pc:docMk/>
          <pc:sldMk cId="0" sldId="256"/>
        </pc:sldMkLst>
      </pc:sldChg>
      <pc:sldChg chg="add modTransition modAnim">
        <pc:chgData name="LoweryR" userId="d95e7125-c11d-45ad-a9aa-2825f18c9141" providerId="ADAL" clId="{8FC7EB52-E25B-4CA6-8E20-593A98525EA3}" dt="2021-09-12T11:29:16.458" v="1820"/>
        <pc:sldMkLst>
          <pc:docMk/>
          <pc:sldMk cId="3562911752" sldId="258"/>
        </pc:sldMkLst>
      </pc:sldChg>
      <pc:sldChg chg="add modTransition modAnim">
        <pc:chgData name="LoweryR" userId="d95e7125-c11d-45ad-a9aa-2825f18c9141" providerId="ADAL" clId="{8FC7EB52-E25B-4CA6-8E20-593A98525EA3}" dt="2021-09-12T11:29:21.365" v="1821"/>
        <pc:sldMkLst>
          <pc:docMk/>
          <pc:sldMk cId="3123897530" sldId="259"/>
        </pc:sldMkLst>
      </pc:sldChg>
      <pc:sldChg chg="del">
        <pc:chgData name="LoweryR" userId="d95e7125-c11d-45ad-a9aa-2825f18c9141" providerId="ADAL" clId="{8FC7EB52-E25B-4CA6-8E20-593A98525EA3}" dt="2021-09-11T15:22:38.532" v="64" actId="47"/>
        <pc:sldMkLst>
          <pc:docMk/>
          <pc:sldMk cId="0" sldId="308"/>
        </pc:sldMkLst>
      </pc:sldChg>
      <pc:sldChg chg="modSp modTransition modAnim">
        <pc:chgData name="LoweryR" userId="d95e7125-c11d-45ad-a9aa-2825f18c9141" providerId="ADAL" clId="{8FC7EB52-E25B-4CA6-8E20-593A98525EA3}" dt="2021-09-12T11:28:45.555" v="1818"/>
        <pc:sldMkLst>
          <pc:docMk/>
          <pc:sldMk cId="4138798855" sldId="514"/>
        </pc:sldMkLst>
        <pc:spChg chg="mod">
          <ac:chgData name="LoweryR" userId="d95e7125-c11d-45ad-a9aa-2825f18c9141" providerId="ADAL" clId="{8FC7EB52-E25B-4CA6-8E20-593A98525EA3}" dt="2021-09-11T14:25:27.466" v="3" actId="20577"/>
          <ac:spMkLst>
            <pc:docMk/>
            <pc:sldMk cId="4138798855" sldId="514"/>
            <ac:spMk id="3075" creationId="{68F05FB0-D706-4DF5-8CAD-F7B456D102EB}"/>
          </ac:spMkLst>
        </pc:spChg>
      </pc:sldChg>
      <pc:sldChg chg="modTransition modAnim">
        <pc:chgData name="LoweryR" userId="d95e7125-c11d-45ad-a9aa-2825f18c9141" providerId="ADAL" clId="{8FC7EB52-E25B-4CA6-8E20-593A98525EA3}" dt="2021-09-12T11:29:34.382" v="1823"/>
        <pc:sldMkLst>
          <pc:docMk/>
          <pc:sldMk cId="1833140888" sldId="515"/>
        </pc:sldMkLst>
      </pc:sldChg>
      <pc:sldChg chg="modSp modTransition modAnim">
        <pc:chgData name="LoweryR" userId="d95e7125-c11d-45ad-a9aa-2825f18c9141" providerId="ADAL" clId="{8FC7EB52-E25B-4CA6-8E20-593A98525EA3}" dt="2021-09-12T11:28:45.555" v="1818"/>
        <pc:sldMkLst>
          <pc:docMk/>
          <pc:sldMk cId="197126143" sldId="516"/>
        </pc:sldMkLst>
        <pc:spChg chg="mod">
          <ac:chgData name="LoweryR" userId="d95e7125-c11d-45ad-a9aa-2825f18c9141" providerId="ADAL" clId="{8FC7EB52-E25B-4CA6-8E20-593A98525EA3}" dt="2021-09-11T15:25:02.992" v="315" actId="20577"/>
          <ac:spMkLst>
            <pc:docMk/>
            <pc:sldMk cId="197126143" sldId="516"/>
            <ac:spMk id="3075" creationId="{68F05FB0-D706-4DF5-8CAD-F7B456D102EB}"/>
          </ac:spMkLst>
        </pc:spChg>
      </pc:sldChg>
      <pc:sldChg chg="modTransition">
        <pc:chgData name="LoweryR" userId="d95e7125-c11d-45ad-a9aa-2825f18c9141" providerId="ADAL" clId="{8FC7EB52-E25B-4CA6-8E20-593A98525EA3}" dt="2021-09-12T11:28:45.555" v="1818"/>
        <pc:sldMkLst>
          <pc:docMk/>
          <pc:sldMk cId="1548569143" sldId="517"/>
        </pc:sldMkLst>
      </pc:sldChg>
      <pc:sldChg chg="del">
        <pc:chgData name="LoweryR" userId="d95e7125-c11d-45ad-a9aa-2825f18c9141" providerId="ADAL" clId="{8FC7EB52-E25B-4CA6-8E20-593A98525EA3}" dt="2021-09-11T14:26:52.383" v="4" actId="47"/>
        <pc:sldMkLst>
          <pc:docMk/>
          <pc:sldMk cId="1940531053" sldId="518"/>
        </pc:sldMkLst>
      </pc:sldChg>
      <pc:sldChg chg="modTransition">
        <pc:chgData name="LoweryR" userId="d95e7125-c11d-45ad-a9aa-2825f18c9141" providerId="ADAL" clId="{8FC7EB52-E25B-4CA6-8E20-593A98525EA3}" dt="2021-09-12T11:28:45.555" v="1818"/>
        <pc:sldMkLst>
          <pc:docMk/>
          <pc:sldMk cId="1651137614" sldId="519"/>
        </pc:sldMkLst>
      </pc:sldChg>
      <pc:sldChg chg="modTransition modAnim">
        <pc:chgData name="LoweryR" userId="d95e7125-c11d-45ad-a9aa-2825f18c9141" providerId="ADAL" clId="{8FC7EB52-E25B-4CA6-8E20-593A98525EA3}" dt="2021-09-12T11:28:45.555" v="1818"/>
        <pc:sldMkLst>
          <pc:docMk/>
          <pc:sldMk cId="1071753792" sldId="520"/>
        </pc:sldMkLst>
      </pc:sldChg>
      <pc:sldChg chg="modTransition modAnim">
        <pc:chgData name="LoweryR" userId="d95e7125-c11d-45ad-a9aa-2825f18c9141" providerId="ADAL" clId="{8FC7EB52-E25B-4CA6-8E20-593A98525EA3}" dt="2021-09-12T11:28:45.555" v="1818"/>
        <pc:sldMkLst>
          <pc:docMk/>
          <pc:sldMk cId="1384145415" sldId="521"/>
        </pc:sldMkLst>
      </pc:sldChg>
      <pc:sldChg chg="modSp mod modTransition modAnim">
        <pc:chgData name="LoweryR" userId="d95e7125-c11d-45ad-a9aa-2825f18c9141" providerId="ADAL" clId="{8FC7EB52-E25B-4CA6-8E20-593A98525EA3}" dt="2021-09-12T11:28:45.555" v="1818"/>
        <pc:sldMkLst>
          <pc:docMk/>
          <pc:sldMk cId="3523510485" sldId="522"/>
        </pc:sldMkLst>
        <pc:spChg chg="mod">
          <ac:chgData name="LoweryR" userId="d95e7125-c11d-45ad-a9aa-2825f18c9141" providerId="ADAL" clId="{8FC7EB52-E25B-4CA6-8E20-593A98525EA3}" dt="2021-09-11T15:26:16.573" v="317" actId="15"/>
          <ac:spMkLst>
            <pc:docMk/>
            <pc:sldMk cId="3523510485" sldId="522"/>
            <ac:spMk id="3075" creationId="{68F05FB0-D706-4DF5-8CAD-F7B456D102EB}"/>
          </ac:spMkLst>
        </pc:spChg>
      </pc:sldChg>
      <pc:sldChg chg="modTransition modAnim">
        <pc:chgData name="LoweryR" userId="d95e7125-c11d-45ad-a9aa-2825f18c9141" providerId="ADAL" clId="{8FC7EB52-E25B-4CA6-8E20-593A98525EA3}" dt="2021-09-12T11:28:45.555" v="1818"/>
        <pc:sldMkLst>
          <pc:docMk/>
          <pc:sldMk cId="3214557989" sldId="523"/>
        </pc:sldMkLst>
      </pc:sldChg>
      <pc:sldChg chg="modSp mod modTransition modAnim">
        <pc:chgData name="LoweryR" userId="d95e7125-c11d-45ad-a9aa-2825f18c9141" providerId="ADAL" clId="{8FC7EB52-E25B-4CA6-8E20-593A98525EA3}" dt="2021-09-12T11:28:45.555" v="1818"/>
        <pc:sldMkLst>
          <pc:docMk/>
          <pc:sldMk cId="1754209119" sldId="524"/>
        </pc:sldMkLst>
        <pc:spChg chg="mod">
          <ac:chgData name="LoweryR" userId="d95e7125-c11d-45ad-a9aa-2825f18c9141" providerId="ADAL" clId="{8FC7EB52-E25B-4CA6-8E20-593A98525EA3}" dt="2021-09-11T14:29:32.390" v="55" actId="20577"/>
          <ac:spMkLst>
            <pc:docMk/>
            <pc:sldMk cId="1754209119" sldId="524"/>
            <ac:spMk id="3075" creationId="{68F05FB0-D706-4DF5-8CAD-F7B456D102EB}"/>
          </ac:spMkLst>
        </pc:spChg>
      </pc:sldChg>
      <pc:sldChg chg="del">
        <pc:chgData name="LoweryR" userId="d95e7125-c11d-45ad-a9aa-2825f18c9141" providerId="ADAL" clId="{8FC7EB52-E25B-4CA6-8E20-593A98525EA3}" dt="2021-09-11T14:29:50.565" v="58" actId="47"/>
        <pc:sldMkLst>
          <pc:docMk/>
          <pc:sldMk cId="1814300320" sldId="525"/>
        </pc:sldMkLst>
      </pc:sldChg>
      <pc:sldChg chg="modTransition modAnim">
        <pc:chgData name="LoweryR" userId="d95e7125-c11d-45ad-a9aa-2825f18c9141" providerId="ADAL" clId="{8FC7EB52-E25B-4CA6-8E20-593A98525EA3}" dt="2021-09-12T11:28:45.555" v="1818"/>
        <pc:sldMkLst>
          <pc:docMk/>
          <pc:sldMk cId="3600701275" sldId="526"/>
        </pc:sldMkLst>
      </pc:sldChg>
      <pc:sldChg chg="modTransition">
        <pc:chgData name="LoweryR" userId="d95e7125-c11d-45ad-a9aa-2825f18c9141" providerId="ADAL" clId="{8FC7EB52-E25B-4CA6-8E20-593A98525EA3}" dt="2021-09-12T11:28:45.555" v="1818"/>
        <pc:sldMkLst>
          <pc:docMk/>
          <pc:sldMk cId="181478212" sldId="527"/>
        </pc:sldMkLst>
      </pc:sldChg>
      <pc:sldChg chg="modTransition modAnim">
        <pc:chgData name="LoweryR" userId="d95e7125-c11d-45ad-a9aa-2825f18c9141" providerId="ADAL" clId="{8FC7EB52-E25B-4CA6-8E20-593A98525EA3}" dt="2021-09-12T11:28:45.555" v="1818"/>
        <pc:sldMkLst>
          <pc:docMk/>
          <pc:sldMk cId="1698051768" sldId="528"/>
        </pc:sldMkLst>
      </pc:sldChg>
      <pc:sldChg chg="modTransition modAnim">
        <pc:chgData name="LoweryR" userId="d95e7125-c11d-45ad-a9aa-2825f18c9141" providerId="ADAL" clId="{8FC7EB52-E25B-4CA6-8E20-593A98525EA3}" dt="2021-09-12T11:28:45.555" v="1818"/>
        <pc:sldMkLst>
          <pc:docMk/>
          <pc:sldMk cId="3714063617" sldId="529"/>
        </pc:sldMkLst>
      </pc:sldChg>
      <pc:sldChg chg="modTransition modAnim">
        <pc:chgData name="LoweryR" userId="d95e7125-c11d-45ad-a9aa-2825f18c9141" providerId="ADAL" clId="{8FC7EB52-E25B-4CA6-8E20-593A98525EA3}" dt="2021-09-12T11:28:45.555" v="1818"/>
        <pc:sldMkLst>
          <pc:docMk/>
          <pc:sldMk cId="1153460669" sldId="530"/>
        </pc:sldMkLst>
      </pc:sldChg>
      <pc:sldChg chg="modTransition modAnim">
        <pc:chgData name="LoweryR" userId="d95e7125-c11d-45ad-a9aa-2825f18c9141" providerId="ADAL" clId="{8FC7EB52-E25B-4CA6-8E20-593A98525EA3}" dt="2021-09-12T11:28:45.555" v="1818"/>
        <pc:sldMkLst>
          <pc:docMk/>
          <pc:sldMk cId="1717357956" sldId="531"/>
        </pc:sldMkLst>
      </pc:sldChg>
      <pc:sldChg chg="modSp modTransition modAnim">
        <pc:chgData name="LoweryR" userId="d95e7125-c11d-45ad-a9aa-2825f18c9141" providerId="ADAL" clId="{8FC7EB52-E25B-4CA6-8E20-593A98525EA3}" dt="2021-09-12T11:28:45.555" v="1818"/>
        <pc:sldMkLst>
          <pc:docMk/>
          <pc:sldMk cId="3078043748" sldId="532"/>
        </pc:sldMkLst>
        <pc:spChg chg="mod">
          <ac:chgData name="LoweryR" userId="d95e7125-c11d-45ad-a9aa-2825f18c9141" providerId="ADAL" clId="{8FC7EB52-E25B-4CA6-8E20-593A98525EA3}" dt="2021-09-12T11:13:17.511" v="1633" actId="20577"/>
          <ac:spMkLst>
            <pc:docMk/>
            <pc:sldMk cId="3078043748" sldId="532"/>
            <ac:spMk id="3075" creationId="{68F05FB0-D706-4DF5-8CAD-F7B456D102EB}"/>
          </ac:spMkLst>
        </pc:spChg>
      </pc:sldChg>
      <pc:sldChg chg="del">
        <pc:chgData name="LoweryR" userId="d95e7125-c11d-45ad-a9aa-2825f18c9141" providerId="ADAL" clId="{8FC7EB52-E25B-4CA6-8E20-593A98525EA3}" dt="2021-09-12T11:13:45.065" v="1637" actId="47"/>
        <pc:sldMkLst>
          <pc:docMk/>
          <pc:sldMk cId="2212382713" sldId="533"/>
        </pc:sldMkLst>
      </pc:sldChg>
      <pc:sldChg chg="modSp modTransition modAnim">
        <pc:chgData name="LoweryR" userId="d95e7125-c11d-45ad-a9aa-2825f18c9141" providerId="ADAL" clId="{8FC7EB52-E25B-4CA6-8E20-593A98525EA3}" dt="2021-09-12T11:28:45.555" v="1818"/>
        <pc:sldMkLst>
          <pc:docMk/>
          <pc:sldMk cId="1762431765" sldId="534"/>
        </pc:sldMkLst>
        <pc:spChg chg="mod">
          <ac:chgData name="LoweryR" userId="d95e7125-c11d-45ad-a9aa-2825f18c9141" providerId="ADAL" clId="{8FC7EB52-E25B-4CA6-8E20-593A98525EA3}" dt="2021-09-12T11:24:02.990" v="1755" actId="20577"/>
          <ac:spMkLst>
            <pc:docMk/>
            <pc:sldMk cId="1762431765" sldId="534"/>
            <ac:spMk id="3075" creationId="{68F05FB0-D706-4DF5-8CAD-F7B456D102EB}"/>
          </ac:spMkLst>
        </pc:spChg>
      </pc:sldChg>
      <pc:sldChg chg="modSp mod modTransition modAnim">
        <pc:chgData name="LoweryR" userId="d95e7125-c11d-45ad-a9aa-2825f18c9141" providerId="ADAL" clId="{8FC7EB52-E25B-4CA6-8E20-593A98525EA3}" dt="2021-09-12T11:28:45.555" v="1818"/>
        <pc:sldMkLst>
          <pc:docMk/>
          <pc:sldMk cId="3562689829" sldId="535"/>
        </pc:sldMkLst>
        <pc:cxnChg chg="mod">
          <ac:chgData name="LoweryR" userId="d95e7125-c11d-45ad-a9aa-2825f18c9141" providerId="ADAL" clId="{8FC7EB52-E25B-4CA6-8E20-593A98525EA3}" dt="2021-09-11T15:51:59.683" v="1177" actId="14100"/>
          <ac:cxnSpMkLst>
            <pc:docMk/>
            <pc:sldMk cId="3562689829" sldId="535"/>
            <ac:cxnSpMk id="5" creationId="{0B7EF9E2-C378-4D71-A075-777AFEFC4F19}"/>
          </ac:cxnSpMkLst>
        </pc:cxnChg>
      </pc:sldChg>
      <pc:sldChg chg="modSp modTransition">
        <pc:chgData name="LoweryR" userId="d95e7125-c11d-45ad-a9aa-2825f18c9141" providerId="ADAL" clId="{8FC7EB52-E25B-4CA6-8E20-593A98525EA3}" dt="2021-09-12T11:28:45.555" v="1818"/>
        <pc:sldMkLst>
          <pc:docMk/>
          <pc:sldMk cId="3965904453" sldId="536"/>
        </pc:sldMkLst>
        <pc:spChg chg="mod">
          <ac:chgData name="LoweryR" userId="d95e7125-c11d-45ad-a9aa-2825f18c9141" providerId="ADAL" clId="{8FC7EB52-E25B-4CA6-8E20-593A98525EA3}" dt="2021-09-11T14:31:17.232" v="60" actId="33524"/>
          <ac:spMkLst>
            <pc:docMk/>
            <pc:sldMk cId="3965904453" sldId="536"/>
            <ac:spMk id="3075" creationId="{68F05FB0-D706-4DF5-8CAD-F7B456D102EB}"/>
          </ac:spMkLst>
        </pc:spChg>
      </pc:sldChg>
      <pc:sldChg chg="del">
        <pc:chgData name="LoweryR" userId="d95e7125-c11d-45ad-a9aa-2825f18c9141" providerId="ADAL" clId="{8FC7EB52-E25B-4CA6-8E20-593A98525EA3}" dt="2021-09-11T14:31:35.045" v="63" actId="47"/>
        <pc:sldMkLst>
          <pc:docMk/>
          <pc:sldMk cId="3707539823" sldId="537"/>
        </pc:sldMkLst>
      </pc:sldChg>
      <pc:sldChg chg="modTransition">
        <pc:chgData name="LoweryR" userId="d95e7125-c11d-45ad-a9aa-2825f18c9141" providerId="ADAL" clId="{8FC7EB52-E25B-4CA6-8E20-593A98525EA3}" dt="2021-09-12T11:28:45.555" v="1818"/>
        <pc:sldMkLst>
          <pc:docMk/>
          <pc:sldMk cId="3817003257" sldId="538"/>
        </pc:sldMkLst>
      </pc:sldChg>
      <pc:sldChg chg="modTransition modAnim">
        <pc:chgData name="LoweryR" userId="d95e7125-c11d-45ad-a9aa-2825f18c9141" providerId="ADAL" clId="{8FC7EB52-E25B-4CA6-8E20-593A98525EA3}" dt="2021-09-12T11:28:45.555" v="1818"/>
        <pc:sldMkLst>
          <pc:docMk/>
          <pc:sldMk cId="2373865139" sldId="539"/>
        </pc:sldMkLst>
      </pc:sldChg>
      <pc:sldChg chg="modTransition">
        <pc:chgData name="LoweryR" userId="d95e7125-c11d-45ad-a9aa-2825f18c9141" providerId="ADAL" clId="{8FC7EB52-E25B-4CA6-8E20-593A98525EA3}" dt="2021-09-12T11:28:45.555" v="1818"/>
        <pc:sldMkLst>
          <pc:docMk/>
          <pc:sldMk cId="651346191" sldId="540"/>
        </pc:sldMkLst>
      </pc:sldChg>
      <pc:sldChg chg="modTransition">
        <pc:chgData name="LoweryR" userId="d95e7125-c11d-45ad-a9aa-2825f18c9141" providerId="ADAL" clId="{8FC7EB52-E25B-4CA6-8E20-593A98525EA3}" dt="2021-09-12T11:28:45.555" v="1818"/>
        <pc:sldMkLst>
          <pc:docMk/>
          <pc:sldMk cId="1430968713" sldId="541"/>
        </pc:sldMkLst>
      </pc:sldChg>
      <pc:sldChg chg="modSp mod modTransition modAnim">
        <pc:chgData name="LoweryR" userId="d95e7125-c11d-45ad-a9aa-2825f18c9141" providerId="ADAL" clId="{8FC7EB52-E25B-4CA6-8E20-593A98525EA3}" dt="2021-09-12T11:28:45.555" v="1818"/>
        <pc:sldMkLst>
          <pc:docMk/>
          <pc:sldMk cId="720065382" sldId="542"/>
        </pc:sldMkLst>
        <pc:spChg chg="mod">
          <ac:chgData name="LoweryR" userId="d95e7125-c11d-45ad-a9aa-2825f18c9141" providerId="ADAL" clId="{8FC7EB52-E25B-4CA6-8E20-593A98525EA3}" dt="2021-09-12T11:26:49.065" v="1815" actId="20577"/>
          <ac:spMkLst>
            <pc:docMk/>
            <pc:sldMk cId="720065382" sldId="542"/>
            <ac:spMk id="3075" creationId="{68F05FB0-D706-4DF5-8CAD-F7B456D102EB}"/>
          </ac:spMkLst>
        </pc:spChg>
      </pc:sldChg>
      <pc:sldChg chg="modSp modTransition">
        <pc:chgData name="LoweryR" userId="d95e7125-c11d-45ad-a9aa-2825f18c9141" providerId="ADAL" clId="{8FC7EB52-E25B-4CA6-8E20-593A98525EA3}" dt="2021-09-12T11:28:45.555" v="1818"/>
        <pc:sldMkLst>
          <pc:docMk/>
          <pc:sldMk cId="804046665" sldId="543"/>
        </pc:sldMkLst>
        <pc:spChg chg="mod">
          <ac:chgData name="LoweryR" userId="d95e7125-c11d-45ad-a9aa-2825f18c9141" providerId="ADAL" clId="{8FC7EB52-E25B-4CA6-8E20-593A98525EA3}" dt="2021-09-11T15:53:36.522" v="1178" actId="14"/>
          <ac:spMkLst>
            <pc:docMk/>
            <pc:sldMk cId="804046665" sldId="543"/>
            <ac:spMk id="3075" creationId="{68F05FB0-D706-4DF5-8CAD-F7B456D102EB}"/>
          </ac:spMkLst>
        </pc:spChg>
      </pc:sldChg>
      <pc:sldChg chg="modSp modTransition modAnim">
        <pc:chgData name="LoweryR" userId="d95e7125-c11d-45ad-a9aa-2825f18c9141" providerId="ADAL" clId="{8FC7EB52-E25B-4CA6-8E20-593A98525EA3}" dt="2021-09-12T11:28:45.555" v="1818"/>
        <pc:sldMkLst>
          <pc:docMk/>
          <pc:sldMk cId="3493663460" sldId="544"/>
        </pc:sldMkLst>
        <pc:spChg chg="mod">
          <ac:chgData name="LoweryR" userId="d95e7125-c11d-45ad-a9aa-2825f18c9141" providerId="ADAL" clId="{8FC7EB52-E25B-4CA6-8E20-593A98525EA3}" dt="2021-09-11T15:54:07.695" v="1179" actId="14"/>
          <ac:spMkLst>
            <pc:docMk/>
            <pc:sldMk cId="3493663460" sldId="544"/>
            <ac:spMk id="3075" creationId="{68F05FB0-D706-4DF5-8CAD-F7B456D102EB}"/>
          </ac:spMkLst>
        </pc:spChg>
      </pc:sldChg>
      <pc:sldChg chg="modTransition">
        <pc:chgData name="LoweryR" userId="d95e7125-c11d-45ad-a9aa-2825f18c9141" providerId="ADAL" clId="{8FC7EB52-E25B-4CA6-8E20-593A98525EA3}" dt="2021-09-12T11:28:45.555" v="1818"/>
        <pc:sldMkLst>
          <pc:docMk/>
          <pc:sldMk cId="1631214664" sldId="545"/>
        </pc:sldMkLst>
      </pc:sldChg>
      <pc:sldChg chg="modTransition">
        <pc:chgData name="LoweryR" userId="d95e7125-c11d-45ad-a9aa-2825f18c9141" providerId="ADAL" clId="{8FC7EB52-E25B-4CA6-8E20-593A98525EA3}" dt="2021-09-12T11:28:45.555" v="1818"/>
        <pc:sldMkLst>
          <pc:docMk/>
          <pc:sldMk cId="2750974393" sldId="546"/>
        </pc:sldMkLst>
      </pc:sldChg>
      <pc:sldChg chg="del">
        <pc:chgData name="LoweryR" userId="d95e7125-c11d-45ad-a9aa-2825f18c9141" providerId="ADAL" clId="{8FC7EB52-E25B-4CA6-8E20-593A98525EA3}" dt="2021-09-12T11:16:27.539" v="1645" actId="47"/>
        <pc:sldMkLst>
          <pc:docMk/>
          <pc:sldMk cId="3375856803" sldId="547"/>
        </pc:sldMkLst>
      </pc:sldChg>
      <pc:sldChg chg="modSp mod modTransition modAnim">
        <pc:chgData name="LoweryR" userId="d95e7125-c11d-45ad-a9aa-2825f18c9141" providerId="ADAL" clId="{8FC7EB52-E25B-4CA6-8E20-593A98525EA3}" dt="2021-09-12T11:28:45.555" v="1818"/>
        <pc:sldMkLst>
          <pc:docMk/>
          <pc:sldMk cId="2453490258" sldId="548"/>
        </pc:sldMkLst>
        <pc:spChg chg="mod">
          <ac:chgData name="LoweryR" userId="d95e7125-c11d-45ad-a9aa-2825f18c9141" providerId="ADAL" clId="{8FC7EB52-E25B-4CA6-8E20-593A98525EA3}" dt="2021-09-12T11:16:54.327" v="1672" actId="20577"/>
          <ac:spMkLst>
            <pc:docMk/>
            <pc:sldMk cId="2453490258" sldId="548"/>
            <ac:spMk id="3075" creationId="{68F05FB0-D706-4DF5-8CAD-F7B456D102EB}"/>
          </ac:spMkLst>
        </pc:spChg>
      </pc:sldChg>
      <pc:sldChg chg="modTransition modAnim">
        <pc:chgData name="LoweryR" userId="d95e7125-c11d-45ad-a9aa-2825f18c9141" providerId="ADAL" clId="{8FC7EB52-E25B-4CA6-8E20-593A98525EA3}" dt="2021-09-12T11:28:45.555" v="1818"/>
        <pc:sldMkLst>
          <pc:docMk/>
          <pc:sldMk cId="809919128" sldId="549"/>
        </pc:sldMkLst>
      </pc:sldChg>
      <pc:sldChg chg="addSp modSp add modTransition modAnim">
        <pc:chgData name="LoweryR" userId="d95e7125-c11d-45ad-a9aa-2825f18c9141" providerId="ADAL" clId="{8FC7EB52-E25B-4CA6-8E20-593A98525EA3}" dt="2021-09-12T11:28:45.555" v="1818"/>
        <pc:sldMkLst>
          <pc:docMk/>
          <pc:sldMk cId="2784295354" sldId="550"/>
        </pc:sldMkLst>
        <pc:spChg chg="add mod">
          <ac:chgData name="LoweryR" userId="d95e7125-c11d-45ad-a9aa-2825f18c9141" providerId="ADAL" clId="{8FC7EB52-E25B-4CA6-8E20-593A98525EA3}" dt="2021-09-11T14:29:48.561" v="57"/>
          <ac:spMkLst>
            <pc:docMk/>
            <pc:sldMk cId="2784295354" sldId="550"/>
            <ac:spMk id="4" creationId="{9847AFF2-74B7-4200-A1F7-13738260E96A}"/>
          </ac:spMkLst>
        </pc:spChg>
      </pc:sldChg>
      <pc:sldChg chg="addSp modSp add mod modTransition modAnim">
        <pc:chgData name="LoweryR" userId="d95e7125-c11d-45ad-a9aa-2825f18c9141" providerId="ADAL" clId="{8FC7EB52-E25B-4CA6-8E20-593A98525EA3}" dt="2021-09-12T11:28:45.555" v="1818"/>
        <pc:sldMkLst>
          <pc:docMk/>
          <pc:sldMk cId="431425362" sldId="551"/>
        </pc:sldMkLst>
        <pc:spChg chg="add mod">
          <ac:chgData name="LoweryR" userId="d95e7125-c11d-45ad-a9aa-2825f18c9141" providerId="ADAL" clId="{8FC7EB52-E25B-4CA6-8E20-593A98525EA3}" dt="2021-09-12T11:14:36.872" v="1642" actId="403"/>
          <ac:spMkLst>
            <pc:docMk/>
            <pc:sldMk cId="431425362" sldId="551"/>
            <ac:spMk id="4" creationId="{9BDD273A-82A7-4EF3-832C-FF16C19EEC7C}"/>
          </ac:spMkLst>
        </pc:spChg>
      </pc:sldChg>
      <pc:sldChg chg="modSp add modTransition modAnim">
        <pc:chgData name="LoweryR" userId="d95e7125-c11d-45ad-a9aa-2825f18c9141" providerId="ADAL" clId="{8FC7EB52-E25B-4CA6-8E20-593A98525EA3}" dt="2021-09-12T11:29:27.178" v="1822"/>
        <pc:sldMkLst>
          <pc:docMk/>
          <pc:sldMk cId="1311236681" sldId="552"/>
        </pc:sldMkLst>
        <pc:spChg chg="mod">
          <ac:chgData name="LoweryR" userId="d95e7125-c11d-45ad-a9aa-2825f18c9141" providerId="ADAL" clId="{8FC7EB52-E25B-4CA6-8E20-593A98525EA3}" dt="2021-09-11T15:24:30.033" v="301" actId="20577"/>
          <ac:spMkLst>
            <pc:docMk/>
            <pc:sldMk cId="1311236681" sldId="552"/>
            <ac:spMk id="10" creationId="{7C9CBA7F-0CC1-48BE-ACC6-BFC9060CC851}"/>
          </ac:spMkLst>
        </pc:spChg>
      </pc:sldChg>
      <pc:sldChg chg="addSp delSp modSp add mod modTransition modClrScheme modAnim chgLayout">
        <pc:chgData name="LoweryR" userId="d95e7125-c11d-45ad-a9aa-2825f18c9141" providerId="ADAL" clId="{8FC7EB52-E25B-4CA6-8E20-593A98525EA3}" dt="2021-09-12T11:28:45.555" v="1818"/>
        <pc:sldMkLst>
          <pc:docMk/>
          <pc:sldMk cId="73742656" sldId="553"/>
        </pc:sldMkLst>
        <pc:spChg chg="del">
          <ac:chgData name="LoweryR" userId="d95e7125-c11d-45ad-a9aa-2825f18c9141" providerId="ADAL" clId="{8FC7EB52-E25B-4CA6-8E20-593A98525EA3}" dt="2021-09-11T15:27:07.859" v="319" actId="478"/>
          <ac:spMkLst>
            <pc:docMk/>
            <pc:sldMk cId="73742656" sldId="553"/>
            <ac:spMk id="4" creationId="{9847AFF2-74B7-4200-A1F7-13738260E96A}"/>
          </ac:spMkLst>
        </pc:spChg>
        <pc:spChg chg="add mod">
          <ac:chgData name="LoweryR" userId="d95e7125-c11d-45ad-a9aa-2825f18c9141" providerId="ADAL" clId="{8FC7EB52-E25B-4CA6-8E20-593A98525EA3}" dt="2021-09-11T15:44:06.397" v="1163" actId="14100"/>
          <ac:spMkLst>
            <pc:docMk/>
            <pc:sldMk cId="73742656" sldId="553"/>
            <ac:spMk id="5" creationId="{52C1A7BB-9412-4ADF-BD86-B247A4365A6E}"/>
          </ac:spMkLst>
        </pc:spChg>
        <pc:spChg chg="mod">
          <ac:chgData name="LoweryR" userId="d95e7125-c11d-45ad-a9aa-2825f18c9141" providerId="ADAL" clId="{8FC7EB52-E25B-4CA6-8E20-593A98525EA3}" dt="2021-09-12T11:02:00.715" v="1337" actId="20577"/>
          <ac:spMkLst>
            <pc:docMk/>
            <pc:sldMk cId="73742656" sldId="553"/>
            <ac:spMk id="3074" creationId="{CC14F620-DEAA-4D2A-B44F-F7E08F7706A2}"/>
          </ac:spMkLst>
        </pc:spChg>
        <pc:spChg chg="mod">
          <ac:chgData name="LoweryR" userId="d95e7125-c11d-45ad-a9aa-2825f18c9141" providerId="ADAL" clId="{8FC7EB52-E25B-4CA6-8E20-593A98525EA3}" dt="2021-09-12T11:03:05.431" v="1391" actId="20577"/>
          <ac:spMkLst>
            <pc:docMk/>
            <pc:sldMk cId="73742656" sldId="553"/>
            <ac:spMk id="3075" creationId="{68F05FB0-D706-4DF5-8CAD-F7B456D102EB}"/>
          </ac:spMkLst>
        </pc:spChg>
        <pc:picChg chg="add mod">
          <ac:chgData name="LoweryR" userId="d95e7125-c11d-45ad-a9aa-2825f18c9141" providerId="ADAL" clId="{8FC7EB52-E25B-4CA6-8E20-593A98525EA3}" dt="2021-09-11T15:43:55.971" v="1160" actId="14100"/>
          <ac:picMkLst>
            <pc:docMk/>
            <pc:sldMk cId="73742656" sldId="553"/>
            <ac:picMk id="3" creationId="{4EB95415-473F-4976-98F6-1B9DCCB3E9FA}"/>
          </ac:picMkLst>
        </pc:picChg>
      </pc:sldChg>
      <pc:sldChg chg="addSp delSp modSp add del mod modAnim">
        <pc:chgData name="LoweryR" userId="d95e7125-c11d-45ad-a9aa-2825f18c9141" providerId="ADAL" clId="{8FC7EB52-E25B-4CA6-8E20-593A98525EA3}" dt="2021-09-11T15:47:16.922" v="1174" actId="47"/>
        <pc:sldMkLst>
          <pc:docMk/>
          <pc:sldMk cId="272553465" sldId="554"/>
        </pc:sldMkLst>
        <pc:spChg chg="del">
          <ac:chgData name="LoweryR" userId="d95e7125-c11d-45ad-a9aa-2825f18c9141" providerId="ADAL" clId="{8FC7EB52-E25B-4CA6-8E20-593A98525EA3}" dt="2021-09-11T15:38:19.158" v="876" actId="478"/>
          <ac:spMkLst>
            <pc:docMk/>
            <pc:sldMk cId="272553465" sldId="554"/>
            <ac:spMk id="5" creationId="{52C1A7BB-9412-4ADF-BD86-B247A4365A6E}"/>
          </ac:spMkLst>
        </pc:spChg>
        <pc:spChg chg="add del">
          <ac:chgData name="LoweryR" userId="d95e7125-c11d-45ad-a9aa-2825f18c9141" providerId="ADAL" clId="{8FC7EB52-E25B-4CA6-8E20-593A98525EA3}" dt="2021-09-11T15:45:57.701" v="1171" actId="22"/>
          <ac:spMkLst>
            <pc:docMk/>
            <pc:sldMk cId="272553465" sldId="554"/>
            <ac:spMk id="8" creationId="{23795BA2-0127-49F6-9636-D8A832AF8F90}"/>
          </ac:spMkLst>
        </pc:spChg>
        <pc:spChg chg="mod">
          <ac:chgData name="LoweryR" userId="d95e7125-c11d-45ad-a9aa-2825f18c9141" providerId="ADAL" clId="{8FC7EB52-E25B-4CA6-8E20-593A98525EA3}" dt="2021-09-11T15:37:51.503" v="832" actId="20577"/>
          <ac:spMkLst>
            <pc:docMk/>
            <pc:sldMk cId="272553465" sldId="554"/>
            <ac:spMk id="3074" creationId="{CC14F620-DEAA-4D2A-B44F-F7E08F7706A2}"/>
          </ac:spMkLst>
        </pc:spChg>
        <pc:spChg chg="mod">
          <ac:chgData name="LoweryR" userId="d95e7125-c11d-45ad-a9aa-2825f18c9141" providerId="ADAL" clId="{8FC7EB52-E25B-4CA6-8E20-593A98525EA3}" dt="2021-09-11T15:45:21.407" v="1166" actId="14100"/>
          <ac:spMkLst>
            <pc:docMk/>
            <pc:sldMk cId="272553465" sldId="554"/>
            <ac:spMk id="3075" creationId="{68F05FB0-D706-4DF5-8CAD-F7B456D102EB}"/>
          </ac:spMkLst>
        </pc:spChg>
        <pc:picChg chg="del">
          <ac:chgData name="LoweryR" userId="d95e7125-c11d-45ad-a9aa-2825f18c9141" providerId="ADAL" clId="{8FC7EB52-E25B-4CA6-8E20-593A98525EA3}" dt="2021-09-11T15:38:18.077" v="875" actId="478"/>
          <ac:picMkLst>
            <pc:docMk/>
            <pc:sldMk cId="272553465" sldId="554"/>
            <ac:picMk id="3" creationId="{4EB95415-473F-4976-98F6-1B9DCCB3E9FA}"/>
          </ac:picMkLst>
        </pc:picChg>
        <pc:picChg chg="add del mod">
          <ac:chgData name="LoweryR" userId="d95e7125-c11d-45ad-a9aa-2825f18c9141" providerId="ADAL" clId="{8FC7EB52-E25B-4CA6-8E20-593A98525EA3}" dt="2021-09-11T15:45:54.829" v="1169" actId="478"/>
          <ac:picMkLst>
            <pc:docMk/>
            <pc:sldMk cId="272553465" sldId="554"/>
            <ac:picMk id="6" creationId="{54E3316E-87B0-4051-83EF-61E5C2199EE9}"/>
          </ac:picMkLst>
        </pc:picChg>
      </pc:sldChg>
      <pc:sldChg chg="addSp delSp modSp add mod modTransition delAnim modAnim">
        <pc:chgData name="LoweryR" userId="d95e7125-c11d-45ad-a9aa-2825f18c9141" providerId="ADAL" clId="{8FC7EB52-E25B-4CA6-8E20-593A98525EA3}" dt="2021-09-12T11:28:45.555" v="1818"/>
        <pc:sldMkLst>
          <pc:docMk/>
          <pc:sldMk cId="597266060" sldId="555"/>
        </pc:sldMkLst>
        <pc:spChg chg="del">
          <ac:chgData name="LoweryR" userId="d95e7125-c11d-45ad-a9aa-2825f18c9141" providerId="ADAL" clId="{8FC7EB52-E25B-4CA6-8E20-593A98525EA3}" dt="2021-09-11T15:47:00.597" v="1173" actId="478"/>
          <ac:spMkLst>
            <pc:docMk/>
            <pc:sldMk cId="597266060" sldId="555"/>
            <ac:spMk id="5" creationId="{52C1A7BB-9412-4ADF-BD86-B247A4365A6E}"/>
          </ac:spMkLst>
        </pc:spChg>
        <pc:spChg chg="mod">
          <ac:chgData name="LoweryR" userId="d95e7125-c11d-45ad-a9aa-2825f18c9141" providerId="ADAL" clId="{8FC7EB52-E25B-4CA6-8E20-593A98525EA3}" dt="2021-09-11T15:45:38.078" v="1168"/>
          <ac:spMkLst>
            <pc:docMk/>
            <pc:sldMk cId="597266060" sldId="555"/>
            <ac:spMk id="3074" creationId="{CC14F620-DEAA-4D2A-B44F-F7E08F7706A2}"/>
          </ac:spMkLst>
        </pc:spChg>
        <pc:spChg chg="mod">
          <ac:chgData name="LoweryR" userId="d95e7125-c11d-45ad-a9aa-2825f18c9141" providerId="ADAL" clId="{8FC7EB52-E25B-4CA6-8E20-593A98525EA3}" dt="2021-09-12T11:07:31.898" v="1419" actId="26606"/>
          <ac:spMkLst>
            <pc:docMk/>
            <pc:sldMk cId="597266060" sldId="555"/>
            <ac:spMk id="3075" creationId="{68F05FB0-D706-4DF5-8CAD-F7B456D102EB}"/>
          </ac:spMkLst>
        </pc:spChg>
        <pc:picChg chg="del mod">
          <ac:chgData name="LoweryR" userId="d95e7125-c11d-45ad-a9aa-2825f18c9141" providerId="ADAL" clId="{8FC7EB52-E25B-4CA6-8E20-593A98525EA3}" dt="2021-09-12T11:07:27.865" v="1417" actId="478"/>
          <ac:picMkLst>
            <pc:docMk/>
            <pc:sldMk cId="597266060" sldId="555"/>
            <ac:picMk id="3" creationId="{4EB95415-473F-4976-98F6-1B9DCCB3E9FA}"/>
          </ac:picMkLst>
        </pc:picChg>
        <pc:picChg chg="add mod modCrop">
          <ac:chgData name="LoweryR" userId="d95e7125-c11d-45ad-a9aa-2825f18c9141" providerId="ADAL" clId="{8FC7EB52-E25B-4CA6-8E20-593A98525EA3}" dt="2021-09-12T11:07:52.878" v="1423" actId="1076"/>
          <ac:picMkLst>
            <pc:docMk/>
            <pc:sldMk cId="597266060" sldId="555"/>
            <ac:picMk id="4" creationId="{9470D222-30CD-4363-92FE-321226247AFF}"/>
          </ac:picMkLst>
        </pc:picChg>
      </pc:sldChg>
      <pc:sldChg chg="delSp modSp add mod ord modTransition delAnim modAnim">
        <pc:chgData name="LoweryR" userId="d95e7125-c11d-45ad-a9aa-2825f18c9141" providerId="ADAL" clId="{8FC7EB52-E25B-4CA6-8E20-593A98525EA3}" dt="2021-09-12T11:28:45.555" v="1818"/>
        <pc:sldMkLst>
          <pc:docMk/>
          <pc:sldMk cId="398862605" sldId="556"/>
        </pc:sldMkLst>
        <pc:spChg chg="del">
          <ac:chgData name="LoweryR" userId="d95e7125-c11d-45ad-a9aa-2825f18c9141" providerId="ADAL" clId="{8FC7EB52-E25B-4CA6-8E20-593A98525EA3}" dt="2021-09-12T10:51:00.183" v="1200" actId="478"/>
          <ac:spMkLst>
            <pc:docMk/>
            <pc:sldMk cId="398862605" sldId="556"/>
            <ac:spMk id="5" creationId="{52C1A7BB-9412-4ADF-BD86-B247A4365A6E}"/>
          </ac:spMkLst>
        </pc:spChg>
        <pc:spChg chg="mod">
          <ac:chgData name="LoweryR" userId="d95e7125-c11d-45ad-a9aa-2825f18c9141" providerId="ADAL" clId="{8FC7EB52-E25B-4CA6-8E20-593A98525EA3}" dt="2021-09-12T10:52:45.934" v="1289" actId="403"/>
          <ac:spMkLst>
            <pc:docMk/>
            <pc:sldMk cId="398862605" sldId="556"/>
            <ac:spMk id="3075" creationId="{68F05FB0-D706-4DF5-8CAD-F7B456D102EB}"/>
          </ac:spMkLst>
        </pc:spChg>
        <pc:picChg chg="del">
          <ac:chgData name="LoweryR" userId="d95e7125-c11d-45ad-a9aa-2825f18c9141" providerId="ADAL" clId="{8FC7EB52-E25B-4CA6-8E20-593A98525EA3}" dt="2021-09-12T10:50:59.183" v="1199" actId="478"/>
          <ac:picMkLst>
            <pc:docMk/>
            <pc:sldMk cId="398862605" sldId="556"/>
            <ac:picMk id="3" creationId="{4EB95415-473F-4976-98F6-1B9DCCB3E9FA}"/>
          </ac:picMkLst>
        </pc:picChg>
      </pc:sldChg>
      <pc:sldChg chg="delSp modSp add mod modTransition delAnim modAnim">
        <pc:chgData name="LoweryR" userId="d95e7125-c11d-45ad-a9aa-2825f18c9141" providerId="ADAL" clId="{8FC7EB52-E25B-4CA6-8E20-593A98525EA3}" dt="2021-09-12T11:32:58.038" v="1824" actId="403"/>
        <pc:sldMkLst>
          <pc:docMk/>
          <pc:sldMk cId="1196039423" sldId="557"/>
        </pc:sldMkLst>
        <pc:spChg chg="del">
          <ac:chgData name="LoweryR" userId="d95e7125-c11d-45ad-a9aa-2825f18c9141" providerId="ADAL" clId="{8FC7EB52-E25B-4CA6-8E20-593A98525EA3}" dt="2021-09-12T11:01:43.896" v="1312" actId="478"/>
          <ac:spMkLst>
            <pc:docMk/>
            <pc:sldMk cId="1196039423" sldId="557"/>
            <ac:spMk id="5" creationId="{52C1A7BB-9412-4ADF-BD86-B247A4365A6E}"/>
          </ac:spMkLst>
        </pc:spChg>
        <pc:spChg chg="mod">
          <ac:chgData name="LoweryR" userId="d95e7125-c11d-45ad-a9aa-2825f18c9141" providerId="ADAL" clId="{8FC7EB52-E25B-4CA6-8E20-593A98525EA3}" dt="2021-09-12T11:04:41.928" v="1402"/>
          <ac:spMkLst>
            <pc:docMk/>
            <pc:sldMk cId="1196039423" sldId="557"/>
            <ac:spMk id="3074" creationId="{CC14F620-DEAA-4D2A-B44F-F7E08F7706A2}"/>
          </ac:spMkLst>
        </pc:spChg>
        <pc:spChg chg="mod">
          <ac:chgData name="LoweryR" userId="d95e7125-c11d-45ad-a9aa-2825f18c9141" providerId="ADAL" clId="{8FC7EB52-E25B-4CA6-8E20-593A98525EA3}" dt="2021-09-12T11:32:58.038" v="1824" actId="403"/>
          <ac:spMkLst>
            <pc:docMk/>
            <pc:sldMk cId="1196039423" sldId="557"/>
            <ac:spMk id="3075" creationId="{68F05FB0-D706-4DF5-8CAD-F7B456D102EB}"/>
          </ac:spMkLst>
        </pc:spChg>
        <pc:picChg chg="del">
          <ac:chgData name="LoweryR" userId="d95e7125-c11d-45ad-a9aa-2825f18c9141" providerId="ADAL" clId="{8FC7EB52-E25B-4CA6-8E20-593A98525EA3}" dt="2021-09-12T11:01:44.283" v="1313" actId="478"/>
          <ac:picMkLst>
            <pc:docMk/>
            <pc:sldMk cId="1196039423" sldId="557"/>
            <ac:picMk id="3" creationId="{4EB95415-473F-4976-98F6-1B9DCCB3E9FA}"/>
          </ac:picMkLst>
        </pc:picChg>
      </pc:sldChg>
      <pc:sldChg chg="addSp delSp modSp add del mod delAnim modAnim">
        <pc:chgData name="LoweryR" userId="d95e7125-c11d-45ad-a9aa-2825f18c9141" providerId="ADAL" clId="{8FC7EB52-E25B-4CA6-8E20-593A98525EA3}" dt="2021-09-12T11:03:58.272" v="1396" actId="47"/>
        <pc:sldMkLst>
          <pc:docMk/>
          <pc:sldMk cId="2302324401" sldId="558"/>
        </pc:sldMkLst>
        <pc:spChg chg="del">
          <ac:chgData name="LoweryR" userId="d95e7125-c11d-45ad-a9aa-2825f18c9141" providerId="ADAL" clId="{8FC7EB52-E25B-4CA6-8E20-593A98525EA3}" dt="2021-09-12T10:58:10.087" v="1296" actId="478"/>
          <ac:spMkLst>
            <pc:docMk/>
            <pc:sldMk cId="2302324401" sldId="558"/>
            <ac:spMk id="5" creationId="{52C1A7BB-9412-4ADF-BD86-B247A4365A6E}"/>
          </ac:spMkLst>
        </pc:spChg>
        <pc:picChg chg="del mod">
          <ac:chgData name="LoweryR" userId="d95e7125-c11d-45ad-a9aa-2825f18c9141" providerId="ADAL" clId="{8FC7EB52-E25B-4CA6-8E20-593A98525EA3}" dt="2021-09-12T10:58:10.376" v="1298" actId="478"/>
          <ac:picMkLst>
            <pc:docMk/>
            <pc:sldMk cId="2302324401" sldId="558"/>
            <ac:picMk id="3" creationId="{4EB95415-473F-4976-98F6-1B9DCCB3E9FA}"/>
          </ac:picMkLst>
        </pc:picChg>
        <pc:picChg chg="add mod">
          <ac:chgData name="LoweryR" userId="d95e7125-c11d-45ad-a9aa-2825f18c9141" providerId="ADAL" clId="{8FC7EB52-E25B-4CA6-8E20-593A98525EA3}" dt="2021-09-12T11:01:30.836" v="1309" actId="14100"/>
          <ac:picMkLst>
            <pc:docMk/>
            <pc:sldMk cId="2302324401" sldId="558"/>
            <ac:picMk id="4" creationId="{DA410AEE-BD29-44C4-B44F-502F0FDA1E87}"/>
          </ac:picMkLst>
        </pc:picChg>
      </pc:sldChg>
      <pc:sldChg chg="addSp delSp modSp add del mod">
        <pc:chgData name="LoweryR" userId="d95e7125-c11d-45ad-a9aa-2825f18c9141" providerId="ADAL" clId="{8FC7EB52-E25B-4CA6-8E20-593A98525EA3}" dt="2021-09-12T11:04:26.480" v="1401" actId="47"/>
        <pc:sldMkLst>
          <pc:docMk/>
          <pc:sldMk cId="1471929802" sldId="559"/>
        </pc:sldMkLst>
        <pc:picChg chg="add mod">
          <ac:chgData name="LoweryR" userId="d95e7125-c11d-45ad-a9aa-2825f18c9141" providerId="ADAL" clId="{8FC7EB52-E25B-4CA6-8E20-593A98525EA3}" dt="2021-09-12T11:01:36.039" v="1311" actId="14100"/>
          <ac:picMkLst>
            <pc:docMk/>
            <pc:sldMk cId="1471929802" sldId="559"/>
            <ac:picMk id="3" creationId="{EB11F03F-CC68-483C-8BF0-1E821FB9C93A}"/>
          </ac:picMkLst>
        </pc:picChg>
        <pc:picChg chg="del">
          <ac:chgData name="LoweryR" userId="d95e7125-c11d-45ad-a9aa-2825f18c9141" providerId="ADAL" clId="{8FC7EB52-E25B-4CA6-8E20-593A98525EA3}" dt="2021-09-12T11:00:16.408" v="1304" actId="478"/>
          <ac:picMkLst>
            <pc:docMk/>
            <pc:sldMk cId="1471929802" sldId="559"/>
            <ac:picMk id="4" creationId="{DA410AEE-BD29-44C4-B44F-502F0FDA1E87}"/>
          </ac:picMkLst>
        </pc:picChg>
      </pc:sldChg>
      <pc:sldChg chg="addSp modSp add mod modTransition modAnim">
        <pc:chgData name="LoweryR" userId="d95e7125-c11d-45ad-a9aa-2825f18c9141" providerId="ADAL" clId="{8FC7EB52-E25B-4CA6-8E20-593A98525EA3}" dt="2021-09-12T11:28:45.555" v="1818"/>
        <pc:sldMkLst>
          <pc:docMk/>
          <pc:sldMk cId="802839619" sldId="560"/>
        </pc:sldMkLst>
        <pc:picChg chg="add mod">
          <ac:chgData name="LoweryR" userId="d95e7125-c11d-45ad-a9aa-2825f18c9141" providerId="ADAL" clId="{8FC7EB52-E25B-4CA6-8E20-593A98525EA3}" dt="2021-09-12T11:03:44.254" v="1395" actId="1076"/>
          <ac:picMkLst>
            <pc:docMk/>
            <pc:sldMk cId="802839619" sldId="560"/>
            <ac:picMk id="6" creationId="{2BC23429-D29B-4B0F-A66D-940038E7CBEF}"/>
          </ac:picMkLst>
        </pc:picChg>
      </pc:sldChg>
      <pc:sldChg chg="addSp delSp modSp add mod modTransition">
        <pc:chgData name="LoweryR" userId="d95e7125-c11d-45ad-a9aa-2825f18c9141" providerId="ADAL" clId="{8FC7EB52-E25B-4CA6-8E20-593A98525EA3}" dt="2021-09-12T11:28:45.555" v="1818"/>
        <pc:sldMkLst>
          <pc:docMk/>
          <pc:sldMk cId="2896761700" sldId="561"/>
        </pc:sldMkLst>
        <pc:picChg chg="del">
          <ac:chgData name="LoweryR" userId="d95e7125-c11d-45ad-a9aa-2825f18c9141" providerId="ADAL" clId="{8FC7EB52-E25B-4CA6-8E20-593A98525EA3}" dt="2021-09-12T11:04:06.507" v="1398" actId="478"/>
          <ac:picMkLst>
            <pc:docMk/>
            <pc:sldMk cId="2896761700" sldId="561"/>
            <ac:picMk id="6" creationId="{2BC23429-D29B-4B0F-A66D-940038E7CBEF}"/>
          </ac:picMkLst>
        </pc:picChg>
        <pc:picChg chg="add mod">
          <ac:chgData name="LoweryR" userId="d95e7125-c11d-45ad-a9aa-2825f18c9141" providerId="ADAL" clId="{8FC7EB52-E25B-4CA6-8E20-593A98525EA3}" dt="2021-09-12T11:04:13.120" v="1400" actId="1076"/>
          <ac:picMkLst>
            <pc:docMk/>
            <pc:sldMk cId="2896761700" sldId="561"/>
            <ac:picMk id="7" creationId="{13F65B26-84BC-4092-A970-06CA21BA2933}"/>
          </ac:picMkLst>
        </pc:picChg>
      </pc:sldChg>
      <pc:sldChg chg="addSp modSp add modTransition modAnim">
        <pc:chgData name="LoweryR" userId="d95e7125-c11d-45ad-a9aa-2825f18c9141" providerId="ADAL" clId="{8FC7EB52-E25B-4CA6-8E20-593A98525EA3}" dt="2021-09-12T11:28:45.555" v="1818"/>
        <pc:sldMkLst>
          <pc:docMk/>
          <pc:sldMk cId="3303276461" sldId="562"/>
        </pc:sldMkLst>
        <pc:spChg chg="add mod">
          <ac:chgData name="LoweryR" userId="d95e7125-c11d-45ad-a9aa-2825f18c9141" providerId="ADAL" clId="{8FC7EB52-E25B-4CA6-8E20-593A98525EA3}" dt="2021-09-12T11:13:33.521" v="1635"/>
          <ac:spMkLst>
            <pc:docMk/>
            <pc:sldMk cId="3303276461" sldId="562"/>
            <ac:spMk id="4" creationId="{71CD3573-44C3-43EB-B1D3-54B9E24E60EF}"/>
          </ac:spMkLst>
        </pc:spChg>
      </pc:sldChg>
      <pc:sldChg chg="addSp modSp add mod modTransition modAnim">
        <pc:chgData name="LoweryR" userId="d95e7125-c11d-45ad-a9aa-2825f18c9141" providerId="ADAL" clId="{8FC7EB52-E25B-4CA6-8E20-593A98525EA3}" dt="2021-09-12T11:28:45.555" v="1818"/>
        <pc:sldMkLst>
          <pc:docMk/>
          <pc:sldMk cId="4225778776" sldId="563"/>
        </pc:sldMkLst>
        <pc:spChg chg="add mod">
          <ac:chgData name="LoweryR" userId="d95e7125-c11d-45ad-a9aa-2825f18c9141" providerId="ADAL" clId="{8FC7EB52-E25B-4CA6-8E20-593A98525EA3}" dt="2021-09-12T11:20:12.685" v="1753" actId="1076"/>
          <ac:spMkLst>
            <pc:docMk/>
            <pc:sldMk cId="4225778776" sldId="563"/>
            <ac:spMk id="5" creationId="{8DA6A384-59EA-41CE-BADA-55279BA53900}"/>
          </ac:spMkLst>
        </pc:spChg>
        <pc:spChg chg="mod">
          <ac:chgData name="LoweryR" userId="d95e7125-c11d-45ad-a9aa-2825f18c9141" providerId="ADAL" clId="{8FC7EB52-E25B-4CA6-8E20-593A98525EA3}" dt="2021-09-12T11:19:50.101" v="1742" actId="20577"/>
          <ac:spMkLst>
            <pc:docMk/>
            <pc:sldMk cId="4225778776" sldId="563"/>
            <ac:spMk id="3075" creationId="{68F05FB0-D706-4DF5-8CAD-F7B456D102EB}"/>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457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5FEF0AC-57F3-46C3-A067-AF9767D0141E}"/>
              </a:ext>
            </a:extLst>
          </p:cNvPr>
          <p:cNvSpPr/>
          <p:nvPr/>
        </p:nvSpPr>
        <p:spPr>
          <a:xfrm>
            <a:off x="982436" y="2008415"/>
            <a:ext cx="7581900" cy="2906486"/>
          </a:xfrm>
          <a:prstGeom prst="rect">
            <a:avLst/>
          </a:prstGeom>
          <a:solidFill>
            <a:srgbClr val="000000">
              <a:alpha val="21176"/>
            </a:srgbClr>
          </a:solidFill>
          <a:ln>
            <a:solidFill>
              <a:srgbClr val="034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xmlns="" id="{8EC4E82F-64D4-4769-BE3C-6E5329F7A79A}"/>
              </a:ext>
            </a:extLst>
          </p:cNvPr>
          <p:cNvSpPr>
            <a:spLocks noGrp="1"/>
          </p:cNvSpPr>
          <p:nvPr>
            <p:ph type="ctrTitle" hasCustomPrompt="1"/>
          </p:nvPr>
        </p:nvSpPr>
        <p:spPr>
          <a:xfrm>
            <a:off x="566057" y="1231220"/>
            <a:ext cx="8599714" cy="2387600"/>
          </a:xfrm>
        </p:spPr>
        <p:txBody>
          <a:bodyPr anchor="b">
            <a:normAutofit/>
          </a:bodyPr>
          <a:lstStyle>
            <a:lvl1pPr algn="ctr">
              <a:defRPr sz="7200" b="1">
                <a:solidFill>
                  <a:srgbClr val="72DB2B"/>
                </a:solidFill>
                <a:latin typeface="Lao UI" panose="020B0502040204020203" pitchFamily="34" charset="0"/>
                <a:cs typeface="Lao UI" panose="020B0502040204020203" pitchFamily="34" charset="0"/>
              </a:defRPr>
            </a:lvl1pPr>
          </a:lstStyle>
          <a:p>
            <a:r>
              <a:rPr lang="en-US" dirty="0"/>
              <a:t>Title</a:t>
            </a:r>
          </a:p>
        </p:txBody>
      </p:sp>
      <p:sp>
        <p:nvSpPr>
          <p:cNvPr id="3" name="Subtitle 2">
            <a:extLst>
              <a:ext uri="{FF2B5EF4-FFF2-40B4-BE49-F238E27FC236}">
                <a16:creationId xmlns:a16="http://schemas.microsoft.com/office/drawing/2014/main" xmlns="" id="{613C1D05-4FCF-4AE8-B4DD-1BA6EC2A1967}"/>
              </a:ext>
            </a:extLst>
          </p:cNvPr>
          <p:cNvSpPr>
            <a:spLocks noGrp="1"/>
          </p:cNvSpPr>
          <p:nvPr>
            <p:ph type="subTitle" idx="1" hasCustomPrompt="1"/>
          </p:nvPr>
        </p:nvSpPr>
        <p:spPr>
          <a:xfrm>
            <a:off x="566057" y="3710895"/>
            <a:ext cx="8599714" cy="1655762"/>
          </a:xfrm>
        </p:spPr>
        <p:txBody>
          <a:bodyPr>
            <a:normAutofit/>
          </a:bodyPr>
          <a:lstStyle>
            <a:lvl1pPr marL="0" indent="0" algn="ctr">
              <a:buNone/>
              <a:defRPr sz="4800" b="1">
                <a:solidFill>
                  <a:schemeClr val="bg1"/>
                </a:solidFill>
                <a:latin typeface="Lao UI" panose="020B0502040204020203" pitchFamily="34" charset="0"/>
                <a:cs typeface="Lao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Title</a:t>
            </a:r>
          </a:p>
        </p:txBody>
      </p:sp>
    </p:spTree>
    <p:extLst>
      <p:ext uri="{BB962C8B-B14F-4D97-AF65-F5344CB8AC3E}">
        <p14:creationId xmlns:p14="http://schemas.microsoft.com/office/powerpoint/2010/main" val="865645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2143" y="136525"/>
            <a:ext cx="11506200" cy="1325563"/>
          </a:xfrm>
        </p:spPr>
        <p:txBody>
          <a:bodyPr>
            <a:normAutofit/>
          </a:bodyPr>
          <a:lstStyle>
            <a:lvl1pPr>
              <a:lnSpc>
                <a:spcPct val="100000"/>
              </a:lnSpc>
              <a:defRPr sz="5000" b="1">
                <a:solidFill>
                  <a:srgbClr val="72DB2B"/>
                </a:solidFill>
                <a:latin typeface="Lao UI" panose="020B0502040204020203" pitchFamily="34" charset="0"/>
                <a:cs typeface="Lao UI" panose="020B0502040204020203" pitchFamily="34" charset="0"/>
              </a:defRPr>
            </a:lvl1pPr>
          </a:lstStyle>
          <a:p>
            <a:r>
              <a:rPr lang="en-US"/>
              <a:t>Click to edit Master title style</a:t>
            </a:r>
            <a:endParaRPr lang="en-US" dirty="0"/>
          </a:p>
        </p:txBody>
      </p:sp>
      <p:sp useBgFill="1">
        <p:nvSpPr>
          <p:cNvPr id="3" name="Content Placeholder 2"/>
          <p:cNvSpPr>
            <a:spLocks noGrp="1"/>
          </p:cNvSpPr>
          <p:nvPr>
            <p:ph idx="1"/>
          </p:nvPr>
        </p:nvSpPr>
        <p:spPr>
          <a:xfrm>
            <a:off x="272143" y="1597024"/>
            <a:ext cx="11506200" cy="4945289"/>
          </a:xfrm>
          <a:ln>
            <a:solidFill>
              <a:schemeClr val="accent6">
                <a:lumMod val="50000"/>
              </a:schemeClr>
            </a:solidFill>
          </a:ln>
        </p:spPr>
        <p:txBody>
          <a:bodyPr/>
          <a:lstStyle>
            <a:lvl1pPr>
              <a:lnSpc>
                <a:spcPct val="100000"/>
              </a:lnSpc>
              <a:defRPr sz="4600" b="1">
                <a:solidFill>
                  <a:schemeClr val="bg1"/>
                </a:solidFill>
                <a:latin typeface="Lao UI" panose="020B0502040204020203" pitchFamily="34" charset="0"/>
                <a:cs typeface="Lao UI" panose="020B0502040204020203" pitchFamily="34" charset="0"/>
              </a:defRPr>
            </a:lvl1pPr>
            <a:lvl2pPr>
              <a:lnSpc>
                <a:spcPct val="100000"/>
              </a:lnSpc>
              <a:defRPr sz="4400">
                <a:solidFill>
                  <a:schemeClr val="bg1"/>
                </a:solidFill>
                <a:latin typeface="Lao UI" panose="020B0502040204020203" pitchFamily="34" charset="0"/>
                <a:cs typeface="Lao UI" panose="020B0502040204020203" pitchFamily="34" charset="0"/>
              </a:defRPr>
            </a:lvl2pPr>
            <a:lvl3pPr>
              <a:lnSpc>
                <a:spcPct val="100000"/>
              </a:lnSpc>
              <a:defRPr sz="4200">
                <a:solidFill>
                  <a:schemeClr val="bg1"/>
                </a:solidFill>
                <a:latin typeface="Lao UI" panose="020B0502040204020203" pitchFamily="34" charset="0"/>
                <a:cs typeface="Lao UI" panose="020B0502040204020203" pitchFamily="34" charset="0"/>
              </a:defRPr>
            </a:lvl3pPr>
            <a:lvl4pPr>
              <a:lnSpc>
                <a:spcPct val="100000"/>
              </a:lnSpc>
              <a:defRPr sz="4000">
                <a:solidFill>
                  <a:schemeClr val="bg1"/>
                </a:solidFill>
                <a:latin typeface="Lao UI" panose="020B0502040204020203" pitchFamily="34" charset="0"/>
                <a:cs typeface="Lao UI" panose="020B0502040204020203" pitchFamily="34" charset="0"/>
              </a:defRPr>
            </a:lvl4pPr>
            <a:lvl5pPr>
              <a:lnSpc>
                <a:spcPct val="100000"/>
              </a:lnSpc>
              <a:defRPr sz="3800">
                <a:solidFill>
                  <a:schemeClr val="bg1"/>
                </a:solidFill>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8734136"/>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5400" b="1">
                <a:solidFill>
                  <a:srgbClr val="72DB2B"/>
                </a:solidFill>
                <a:latin typeface="Lao UI" panose="020B0502040204020203" pitchFamily="34" charset="0"/>
                <a:cs typeface="Lao UI" panose="020B0502040204020203" pitchFamily="34" charset="0"/>
              </a:defRPr>
            </a:lvl1pPr>
          </a:lstStyle>
          <a:p>
            <a:r>
              <a:rPr lang="en-US" dirty="0"/>
              <a:t>Title</a:t>
            </a:r>
          </a:p>
        </p:txBody>
      </p:sp>
      <p:sp>
        <p:nvSpPr>
          <p:cNvPr id="3" name="Content Placeholder 2"/>
          <p:cNvSpPr>
            <a:spLocks noGrp="1"/>
          </p:cNvSpPr>
          <p:nvPr>
            <p:ph sz="half" idx="1"/>
          </p:nvPr>
        </p:nvSpPr>
        <p:spPr>
          <a:xfrm>
            <a:off x="838200" y="1825625"/>
            <a:ext cx="5181600" cy="4351338"/>
          </a:xfrm>
          <a:ln>
            <a:solidFill>
              <a:schemeClr val="accent6">
                <a:lumMod val="50000"/>
              </a:schemeClr>
            </a:solidFill>
          </a:ln>
        </p:spPr>
        <p:txBody>
          <a:bodyPr/>
          <a:lstStyle>
            <a:lvl1pPr>
              <a:lnSpc>
                <a:spcPct val="100000"/>
              </a:lnSpc>
              <a:defRPr sz="4400" b="1">
                <a:solidFill>
                  <a:schemeClr val="bg1"/>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vl5pPr>
              <a:defRPr>
                <a:solidFill>
                  <a:schemeClr val="bg1"/>
                </a:solidFill>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ln>
            <a:solidFill>
              <a:schemeClr val="accent6">
                <a:lumMod val="50000"/>
              </a:schemeClr>
            </a:solidFill>
          </a:ln>
        </p:spPr>
        <p:txBody>
          <a:bodyPr/>
          <a:lstStyle>
            <a:lvl1pPr>
              <a:lnSpc>
                <a:spcPct val="100000"/>
              </a:lnSpc>
              <a:defRPr sz="4400" b="1">
                <a:solidFill>
                  <a:schemeClr val="bg1"/>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vl5pPr>
              <a:defRPr>
                <a:solidFill>
                  <a:schemeClr val="bg1"/>
                </a:solidFill>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73BEE2A1-1192-4666-AF12-5E1BF4AA7F43}" type="datetimeFigureOut">
              <a:rPr lang="en-US" smtClean="0"/>
              <a:pPr>
                <a:defRPr/>
              </a:pPr>
              <a:t>9/20/2021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B6E7316-0570-49AF-B254-C41BDC5F42DD}" type="slidenum">
              <a:rPr lang="en-US" altLang="en-US" smtClean="0"/>
              <a:pPr/>
              <a:t>‹#›</a:t>
            </a:fld>
            <a:endParaRPr lang="en-US" altLang="en-US"/>
          </a:p>
        </p:txBody>
      </p:sp>
    </p:spTree>
    <p:extLst>
      <p:ext uri="{BB962C8B-B14F-4D97-AF65-F5344CB8AC3E}">
        <p14:creationId xmlns:p14="http://schemas.microsoft.com/office/powerpoint/2010/main" val="3752526077"/>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box">
    <p:spTree>
      <p:nvGrpSpPr>
        <p:cNvPr id="1" name=""/>
        <p:cNvGrpSpPr/>
        <p:nvPr/>
      </p:nvGrpSpPr>
      <p:grpSpPr>
        <a:xfrm>
          <a:off x="0" y="0"/>
          <a:ext cx="0" cy="0"/>
          <a:chOff x="0" y="0"/>
          <a:chExt cx="0" cy="0"/>
        </a:xfrm>
      </p:grpSpPr>
      <p:sp>
        <p:nvSpPr>
          <p:cNvPr id="2" name="Title 1"/>
          <p:cNvSpPr>
            <a:spLocks noGrp="1"/>
          </p:cNvSpPr>
          <p:nvPr>
            <p:ph type="title"/>
          </p:nvPr>
        </p:nvSpPr>
        <p:spPr>
          <a:xfrm>
            <a:off x="272143" y="136525"/>
            <a:ext cx="11506200" cy="1325563"/>
          </a:xfrm>
        </p:spPr>
        <p:txBody>
          <a:bodyPr>
            <a:normAutofit/>
          </a:bodyPr>
          <a:lstStyle>
            <a:lvl1pPr>
              <a:lnSpc>
                <a:spcPct val="100000"/>
              </a:lnSpc>
              <a:defRPr sz="5000" b="1">
                <a:solidFill>
                  <a:srgbClr val="72DB2B"/>
                </a:solidFill>
                <a:latin typeface="Lao UI" panose="020B0502040204020203" pitchFamily="34" charset="0"/>
                <a:cs typeface="Lao UI" panose="020B0502040204020203" pitchFamily="34" charset="0"/>
              </a:defRPr>
            </a:lvl1pPr>
          </a:lstStyle>
          <a:p>
            <a:r>
              <a:rPr lang="en-US"/>
              <a:t>Click to edit Master title style</a:t>
            </a:r>
            <a:endParaRPr lang="en-US" dirty="0"/>
          </a:p>
        </p:txBody>
      </p:sp>
      <p:sp useBgFill="1">
        <p:nvSpPr>
          <p:cNvPr id="3" name="Content Placeholder 2"/>
          <p:cNvSpPr>
            <a:spLocks noGrp="1"/>
          </p:cNvSpPr>
          <p:nvPr>
            <p:ph idx="1"/>
          </p:nvPr>
        </p:nvSpPr>
        <p:spPr>
          <a:xfrm>
            <a:off x="272143" y="1597024"/>
            <a:ext cx="11506200" cy="4945289"/>
          </a:xfrm>
        </p:spPr>
        <p:txBody>
          <a:bodyPr/>
          <a:lstStyle>
            <a:lvl1pPr>
              <a:lnSpc>
                <a:spcPct val="100000"/>
              </a:lnSpc>
              <a:defRPr sz="4600" b="1">
                <a:solidFill>
                  <a:schemeClr val="bg1"/>
                </a:solidFill>
                <a:latin typeface="Lao UI" panose="020B0502040204020203" pitchFamily="34" charset="0"/>
                <a:cs typeface="Lao UI" panose="020B0502040204020203" pitchFamily="34" charset="0"/>
              </a:defRPr>
            </a:lvl1pPr>
            <a:lvl2pPr>
              <a:lnSpc>
                <a:spcPct val="100000"/>
              </a:lnSpc>
              <a:defRPr sz="4400">
                <a:solidFill>
                  <a:schemeClr val="bg1"/>
                </a:solidFill>
                <a:latin typeface="Lao UI" panose="020B0502040204020203" pitchFamily="34" charset="0"/>
                <a:cs typeface="Lao UI" panose="020B0502040204020203" pitchFamily="34" charset="0"/>
              </a:defRPr>
            </a:lvl2pPr>
            <a:lvl3pPr>
              <a:lnSpc>
                <a:spcPct val="100000"/>
              </a:lnSpc>
              <a:defRPr sz="4200">
                <a:solidFill>
                  <a:schemeClr val="bg1"/>
                </a:solidFill>
                <a:latin typeface="Lao UI" panose="020B0502040204020203" pitchFamily="34" charset="0"/>
                <a:cs typeface="Lao UI" panose="020B0502040204020203" pitchFamily="34" charset="0"/>
              </a:defRPr>
            </a:lvl3pPr>
            <a:lvl4pPr>
              <a:lnSpc>
                <a:spcPct val="100000"/>
              </a:lnSpc>
              <a:defRPr sz="4000">
                <a:solidFill>
                  <a:schemeClr val="bg1"/>
                </a:solidFill>
                <a:latin typeface="Lao UI" panose="020B0502040204020203" pitchFamily="34" charset="0"/>
                <a:cs typeface="Lao UI" panose="020B0502040204020203" pitchFamily="34" charset="0"/>
              </a:defRPr>
            </a:lvl4pPr>
            <a:lvl5pPr>
              <a:lnSpc>
                <a:spcPct val="100000"/>
              </a:lnSpc>
              <a:defRPr sz="3800">
                <a:solidFill>
                  <a:schemeClr val="bg1"/>
                </a:solidFill>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xmlns="" id="{8A2AE349-DB73-4021-B649-1E149B138D99}"/>
              </a:ext>
            </a:extLst>
          </p:cNvPr>
          <p:cNvSpPr>
            <a:spLocks noGrp="1"/>
          </p:cNvSpPr>
          <p:nvPr>
            <p:ph type="body" sz="quarter" idx="10"/>
          </p:nvPr>
        </p:nvSpPr>
        <p:spPr>
          <a:xfrm>
            <a:off x="5943600" y="2895600"/>
            <a:ext cx="5715000" cy="2590800"/>
          </a:xfrm>
          <a:ln/>
        </p:spPr>
        <p:style>
          <a:lnRef idx="0">
            <a:schemeClr val="dk1"/>
          </a:lnRef>
          <a:fillRef idx="3">
            <a:schemeClr val="dk1"/>
          </a:fillRef>
          <a:effectRef idx="3">
            <a:schemeClr val="dk1"/>
          </a:effectRef>
          <a:fontRef idx="minor">
            <a:schemeClr val="lt1"/>
          </a:fontRef>
        </p:style>
        <p:txBody>
          <a:bodyPr/>
          <a:lstStyle>
            <a:lvl1pPr>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8759086"/>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CD35A06A-53CA-41F1-908D-85D1157CDBC1}"/>
              </a:ext>
            </a:extLst>
          </p:cNvPr>
          <p:cNvSpPr>
            <a:spLocks noGrp="1"/>
          </p:cNvSpPr>
          <p:nvPr>
            <p:ph type="dt" sz="half" idx="10"/>
          </p:nvPr>
        </p:nvSpPr>
        <p:spPr/>
        <p:txBody>
          <a:bodyPr/>
          <a:lstStyle>
            <a:lvl1pPr>
              <a:defRPr/>
            </a:lvl1pPr>
          </a:lstStyle>
          <a:p>
            <a:pPr>
              <a:defRPr/>
            </a:pPr>
            <a:fld id="{016FFFBA-D876-4A32-ABF2-C8DFF318D0C9}" type="datetimeFigureOut">
              <a:rPr lang="en-US"/>
              <a:pPr>
                <a:defRPr/>
              </a:pPr>
              <a:t>9/20/2021</a:t>
            </a:fld>
            <a:endParaRPr lang="en-US"/>
          </a:p>
        </p:txBody>
      </p:sp>
      <p:sp>
        <p:nvSpPr>
          <p:cNvPr id="5" name="Footer Placeholder 4">
            <a:extLst>
              <a:ext uri="{FF2B5EF4-FFF2-40B4-BE49-F238E27FC236}">
                <a16:creationId xmlns:a16="http://schemas.microsoft.com/office/drawing/2014/main" xmlns="" id="{4C1CC31F-C0A1-4FBE-820C-6CF69210021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CCE28DDD-B479-4258-A9B1-B15C5C953CE1}"/>
              </a:ext>
            </a:extLst>
          </p:cNvPr>
          <p:cNvSpPr>
            <a:spLocks noGrp="1"/>
          </p:cNvSpPr>
          <p:nvPr>
            <p:ph type="sldNum" sz="quarter" idx="12"/>
          </p:nvPr>
        </p:nvSpPr>
        <p:spPr/>
        <p:txBody>
          <a:bodyPr/>
          <a:lstStyle>
            <a:lvl1pPr>
              <a:defRPr/>
            </a:lvl1pPr>
          </a:lstStyle>
          <a:p>
            <a:fld id="{DD567049-947E-487B-AB04-7BC0BCAF5B68}" type="slidenum">
              <a:rPr lang="en-US" altLang="en-US"/>
              <a:pPr/>
              <a:t>‹#›</a:t>
            </a:fld>
            <a:endParaRPr lang="en-US" altLang="en-US"/>
          </a:p>
        </p:txBody>
      </p:sp>
    </p:spTree>
    <p:extLst>
      <p:ext uri="{BB962C8B-B14F-4D97-AF65-F5344CB8AC3E}">
        <p14:creationId xmlns:p14="http://schemas.microsoft.com/office/powerpoint/2010/main" val="8406844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3272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9AA893E-A85B-4A84-9E7A-02EEEA03C45F}" type="datetimeFigureOut">
              <a:rPr lang="en-US" smtClean="0"/>
              <a:pPr>
                <a:defRPr/>
              </a:pPr>
              <a:t>9/20/2021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88ED9F-AF36-48C7-AD3A-A98963AF08BB}" type="slidenum">
              <a:rPr lang="en-US" altLang="en-US" smtClean="0"/>
              <a:pPr/>
              <a:t>‹#›</a:t>
            </a:fld>
            <a:endParaRPr lang="en-US" altLang="en-US"/>
          </a:p>
        </p:txBody>
      </p:sp>
    </p:spTree>
    <p:extLst>
      <p:ext uri="{BB962C8B-B14F-4D97-AF65-F5344CB8AC3E}">
        <p14:creationId xmlns:p14="http://schemas.microsoft.com/office/powerpoint/2010/main" val="24491179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80D5EE-9A26-455E-9608-C2C73D44461D}"/>
              </a:ext>
            </a:extLst>
          </p:cNvPr>
          <p:cNvSpPr>
            <a:spLocks noGrp="1"/>
          </p:cNvSpPr>
          <p:nvPr>
            <p:ph type="ctrTitle"/>
          </p:nvPr>
        </p:nvSpPr>
        <p:spPr>
          <a:xfrm>
            <a:off x="566057" y="1231220"/>
            <a:ext cx="8599714" cy="2387600"/>
          </a:xfrm>
        </p:spPr>
        <p:txBody>
          <a:bodyPr rtlCol="0" anchor="b">
            <a:normAutofit/>
          </a:bodyPr>
          <a:lstStyle/>
          <a:p>
            <a:pPr eaLnBrk="1" fontAlgn="auto" hangingPunct="1">
              <a:spcAft>
                <a:spcPts val="0"/>
              </a:spcAft>
              <a:defRPr/>
            </a:pPr>
            <a:r>
              <a:rPr lang="en-US"/>
              <a:t>Matthew 12</a:t>
            </a:r>
          </a:p>
        </p:txBody>
      </p:sp>
      <p:sp>
        <p:nvSpPr>
          <p:cNvPr id="2051" name="Subtitle 2">
            <a:extLst>
              <a:ext uri="{FF2B5EF4-FFF2-40B4-BE49-F238E27FC236}">
                <a16:creationId xmlns:a16="http://schemas.microsoft.com/office/drawing/2014/main" xmlns="" id="{57C9ACE7-B6BE-44F6-809C-DEF9D4E4D058}"/>
              </a:ext>
            </a:extLst>
          </p:cNvPr>
          <p:cNvSpPr>
            <a:spLocks noGrp="1"/>
          </p:cNvSpPr>
          <p:nvPr>
            <p:ph type="subTitle" idx="1"/>
          </p:nvPr>
        </p:nvSpPr>
        <p:spPr>
          <a:xfrm>
            <a:off x="566057" y="3710895"/>
            <a:ext cx="8599714" cy="1655762"/>
          </a:xfrm>
        </p:spPr>
        <p:txBody>
          <a:bodyPr>
            <a:normAutofit/>
          </a:bodyPr>
          <a:lstStyle/>
          <a:p>
            <a:pPr eaLnBrk="1" hangingPunct="1"/>
            <a:r>
              <a:rPr lang="en-US" altLang="en-US"/>
              <a:t>Principles of the Law</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xmlns="" id="{CC14F620-DEAA-4D2A-B44F-F7E08F7706A2}"/>
              </a:ext>
            </a:extLst>
          </p:cNvPr>
          <p:cNvSpPr>
            <a:spLocks noGrp="1"/>
          </p:cNvSpPr>
          <p:nvPr>
            <p:ph type="title"/>
          </p:nvPr>
        </p:nvSpPr>
        <p:spPr>
          <a:xfrm>
            <a:off x="304800" y="85969"/>
            <a:ext cx="8229600" cy="1143000"/>
          </a:xfrm>
        </p:spPr>
        <p:txBody>
          <a:bodyPr>
            <a:normAutofit/>
          </a:bodyPr>
          <a:lstStyle/>
          <a:p>
            <a:pPr eaLnBrk="1" hangingPunct="1"/>
            <a:r>
              <a:rPr lang="en-US" altLang="en-US" dirty="0"/>
              <a:t>39 kinds of work?</a:t>
            </a:r>
          </a:p>
        </p:txBody>
      </p:sp>
      <p:sp>
        <p:nvSpPr>
          <p:cNvPr id="3075" name="Content Placeholder 2">
            <a:extLst>
              <a:ext uri="{FF2B5EF4-FFF2-40B4-BE49-F238E27FC236}">
                <a16:creationId xmlns:a16="http://schemas.microsoft.com/office/drawing/2014/main" xmlns="" id="{68F05FB0-D706-4DF5-8CAD-F7B456D102EB}"/>
              </a:ext>
            </a:extLst>
          </p:cNvPr>
          <p:cNvSpPr>
            <a:spLocks noGrp="1"/>
          </p:cNvSpPr>
          <p:nvPr>
            <p:ph idx="1"/>
          </p:nvPr>
        </p:nvSpPr>
        <p:spPr>
          <a:xfrm>
            <a:off x="152400" y="1219200"/>
            <a:ext cx="11887200" cy="5257800"/>
          </a:xfrm>
        </p:spPr>
        <p:txBody>
          <a:bodyPr>
            <a:normAutofit fontScale="92500" lnSpcReduction="20000"/>
          </a:bodyPr>
          <a:lstStyle/>
          <a:p>
            <a:pPr>
              <a:buNone/>
            </a:pPr>
            <a:r>
              <a:rPr lang="en-US" altLang="en-US" sz="4400" dirty="0"/>
              <a:t>Selecting</a:t>
            </a:r>
          </a:p>
          <a:p>
            <a:pPr>
              <a:buNone/>
            </a:pPr>
            <a:r>
              <a:rPr lang="en-US" altLang="en-US" sz="4400" dirty="0"/>
              <a:t>"Selecting" (Hebrew: </a:t>
            </a:r>
            <a:r>
              <a:rPr lang="he-IL" altLang="en-US" sz="4400" dirty="0"/>
              <a:t>בורר</a:t>
            </a:r>
            <a:r>
              <a:rPr lang="en-US" altLang="en-US" sz="4400" dirty="0"/>
              <a:t>) in the Talmudic sense usually refers exclusively to the separation of debris from grain - i.e. to any separation of intermixed materials which renders edible that which was inedible.  Thus, filtering undrinkable water to make it drinkable falls under this category, as does picking small bones from fish</a:t>
            </a:r>
          </a:p>
        </p:txBody>
      </p:sp>
    </p:spTree>
    <p:extLst>
      <p:ext uri="{BB962C8B-B14F-4D97-AF65-F5344CB8AC3E}">
        <p14:creationId xmlns:p14="http://schemas.microsoft.com/office/powerpoint/2010/main" val="1071753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xmlns="" id="{CC14F620-DEAA-4D2A-B44F-F7E08F7706A2}"/>
              </a:ext>
            </a:extLst>
          </p:cNvPr>
          <p:cNvSpPr>
            <a:spLocks noGrp="1"/>
          </p:cNvSpPr>
          <p:nvPr>
            <p:ph type="title"/>
          </p:nvPr>
        </p:nvSpPr>
        <p:spPr>
          <a:xfrm>
            <a:off x="304800" y="85969"/>
            <a:ext cx="8229600" cy="1143000"/>
          </a:xfrm>
        </p:spPr>
        <p:txBody>
          <a:bodyPr>
            <a:normAutofit/>
          </a:bodyPr>
          <a:lstStyle/>
          <a:p>
            <a:pPr eaLnBrk="1" hangingPunct="1"/>
            <a:r>
              <a:rPr lang="en-US" altLang="en-US" dirty="0"/>
              <a:t>39 kinds of work?</a:t>
            </a:r>
          </a:p>
        </p:txBody>
      </p:sp>
      <p:sp>
        <p:nvSpPr>
          <p:cNvPr id="3075" name="Content Placeholder 2">
            <a:extLst>
              <a:ext uri="{FF2B5EF4-FFF2-40B4-BE49-F238E27FC236}">
                <a16:creationId xmlns:a16="http://schemas.microsoft.com/office/drawing/2014/main" xmlns="" id="{68F05FB0-D706-4DF5-8CAD-F7B456D102EB}"/>
              </a:ext>
            </a:extLst>
          </p:cNvPr>
          <p:cNvSpPr>
            <a:spLocks noGrp="1"/>
          </p:cNvSpPr>
          <p:nvPr>
            <p:ph idx="1"/>
          </p:nvPr>
        </p:nvSpPr>
        <p:spPr>
          <a:xfrm>
            <a:off x="152400" y="1219200"/>
            <a:ext cx="11887200" cy="5257800"/>
          </a:xfrm>
        </p:spPr>
        <p:txBody>
          <a:bodyPr>
            <a:normAutofit/>
          </a:bodyPr>
          <a:lstStyle/>
          <a:p>
            <a:r>
              <a:rPr lang="en-US" altLang="en-US" sz="4400" dirty="0"/>
              <a:t>Weaving</a:t>
            </a:r>
          </a:p>
          <a:p>
            <a:pPr>
              <a:buNone/>
            </a:pPr>
            <a:r>
              <a:rPr lang="en-US" altLang="en-US" sz="4400" dirty="0"/>
              <a:t>two loops (Shabbos 25)</a:t>
            </a:r>
          </a:p>
          <a:p>
            <a:pPr>
              <a:buNone/>
            </a:pPr>
            <a:r>
              <a:rPr lang="en-US" altLang="en-US" sz="4400" dirty="0"/>
              <a:t>Weaving at least two threads (Shabbos 25)</a:t>
            </a:r>
          </a:p>
          <a:p>
            <a:pPr>
              <a:buNone/>
            </a:pPr>
            <a:r>
              <a:rPr lang="en-US" altLang="en-US" sz="4400" dirty="0"/>
              <a:t>Separating two threads (Shabbos 25)</a:t>
            </a:r>
          </a:p>
        </p:txBody>
      </p:sp>
    </p:spTree>
    <p:extLst>
      <p:ext uri="{BB962C8B-B14F-4D97-AF65-F5344CB8AC3E}">
        <p14:creationId xmlns:p14="http://schemas.microsoft.com/office/powerpoint/2010/main" val="1384145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xmlns="" id="{CC14F620-DEAA-4D2A-B44F-F7E08F7706A2}"/>
              </a:ext>
            </a:extLst>
          </p:cNvPr>
          <p:cNvSpPr>
            <a:spLocks noGrp="1"/>
          </p:cNvSpPr>
          <p:nvPr>
            <p:ph type="title"/>
          </p:nvPr>
        </p:nvSpPr>
        <p:spPr>
          <a:xfrm>
            <a:off x="304800" y="85969"/>
            <a:ext cx="8229600" cy="1143000"/>
          </a:xfrm>
        </p:spPr>
        <p:txBody>
          <a:bodyPr>
            <a:normAutofit/>
          </a:bodyPr>
          <a:lstStyle/>
          <a:p>
            <a:pPr eaLnBrk="1" hangingPunct="1"/>
            <a:r>
              <a:rPr lang="en-US" altLang="en-US" dirty="0"/>
              <a:t>39 kinds of work?</a:t>
            </a:r>
          </a:p>
        </p:txBody>
      </p:sp>
      <p:sp>
        <p:nvSpPr>
          <p:cNvPr id="3075" name="Content Placeholder 2">
            <a:extLst>
              <a:ext uri="{FF2B5EF4-FFF2-40B4-BE49-F238E27FC236}">
                <a16:creationId xmlns:a16="http://schemas.microsoft.com/office/drawing/2014/main" xmlns="" id="{68F05FB0-D706-4DF5-8CAD-F7B456D102EB}"/>
              </a:ext>
            </a:extLst>
          </p:cNvPr>
          <p:cNvSpPr>
            <a:spLocks noGrp="1"/>
          </p:cNvSpPr>
          <p:nvPr>
            <p:ph idx="1"/>
          </p:nvPr>
        </p:nvSpPr>
        <p:spPr>
          <a:xfrm>
            <a:off x="152400" y="1219200"/>
            <a:ext cx="11887200" cy="5257800"/>
          </a:xfrm>
        </p:spPr>
        <p:txBody>
          <a:bodyPr>
            <a:normAutofit/>
          </a:bodyPr>
          <a:lstStyle/>
          <a:p>
            <a:r>
              <a:rPr lang="en-US" altLang="en-US" sz="4400" dirty="0"/>
              <a:t>Transferring between domains</a:t>
            </a:r>
          </a:p>
          <a:p>
            <a:pPr lvl="1"/>
            <a:r>
              <a:rPr lang="en-US" altLang="en-US" sz="4200" dirty="0"/>
              <a:t>There are 11 chapters on this topic </a:t>
            </a:r>
          </a:p>
          <a:p>
            <a:pPr lvl="1"/>
            <a:r>
              <a:rPr lang="en-US" altLang="en-US" sz="4200" dirty="0"/>
              <a:t>The tractate distinguishes four domains: private, public, semi-public and an exempt area. </a:t>
            </a:r>
          </a:p>
        </p:txBody>
      </p:sp>
    </p:spTree>
    <p:extLst>
      <p:ext uri="{BB962C8B-B14F-4D97-AF65-F5344CB8AC3E}">
        <p14:creationId xmlns:p14="http://schemas.microsoft.com/office/powerpoint/2010/main" val="3523510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xmlns="" id="{CC14F620-DEAA-4D2A-B44F-F7E08F7706A2}"/>
              </a:ext>
            </a:extLst>
          </p:cNvPr>
          <p:cNvSpPr>
            <a:spLocks noGrp="1"/>
          </p:cNvSpPr>
          <p:nvPr>
            <p:ph type="title"/>
          </p:nvPr>
        </p:nvSpPr>
        <p:spPr>
          <a:xfrm>
            <a:off x="304800" y="85969"/>
            <a:ext cx="8229600" cy="1143000"/>
          </a:xfrm>
        </p:spPr>
        <p:txBody>
          <a:bodyPr>
            <a:normAutofit/>
          </a:bodyPr>
          <a:lstStyle/>
          <a:p>
            <a:pPr eaLnBrk="1" hangingPunct="1"/>
            <a:r>
              <a:rPr lang="en-US" altLang="en-US" dirty="0"/>
              <a:t>39 kinds of work?</a:t>
            </a:r>
          </a:p>
        </p:txBody>
      </p:sp>
      <p:sp>
        <p:nvSpPr>
          <p:cNvPr id="3075" name="Content Placeholder 2">
            <a:extLst>
              <a:ext uri="{FF2B5EF4-FFF2-40B4-BE49-F238E27FC236}">
                <a16:creationId xmlns:a16="http://schemas.microsoft.com/office/drawing/2014/main" xmlns="" id="{68F05FB0-D706-4DF5-8CAD-F7B456D102EB}"/>
              </a:ext>
            </a:extLst>
          </p:cNvPr>
          <p:cNvSpPr>
            <a:spLocks noGrp="1"/>
          </p:cNvSpPr>
          <p:nvPr>
            <p:ph idx="1"/>
          </p:nvPr>
        </p:nvSpPr>
        <p:spPr>
          <a:xfrm>
            <a:off x="152400" y="1219200"/>
            <a:ext cx="11887200" cy="5257800"/>
          </a:xfrm>
        </p:spPr>
        <p:txBody>
          <a:bodyPr>
            <a:normAutofit lnSpcReduction="10000"/>
          </a:bodyPr>
          <a:lstStyle/>
          <a:p>
            <a:r>
              <a:rPr lang="en-US" altLang="en-US" sz="4400" dirty="0"/>
              <a:t>Transferring between domains</a:t>
            </a:r>
          </a:p>
          <a:p>
            <a:pPr marL="0" indent="0">
              <a:buNone/>
            </a:pPr>
            <a:r>
              <a:rPr lang="en-US" altLang="en-US" sz="4400" dirty="0"/>
              <a:t>It holds that the transfer of an article from a private to a public domain is Biblically forbidden; transferring an article between a semi-public to a private or public domain is Rabbinically prohibited; transferring of an article between an exempt area and any other domain is permissible; </a:t>
            </a:r>
          </a:p>
        </p:txBody>
      </p:sp>
    </p:spTree>
    <p:extLst>
      <p:ext uri="{BB962C8B-B14F-4D97-AF65-F5344CB8AC3E}">
        <p14:creationId xmlns:p14="http://schemas.microsoft.com/office/powerpoint/2010/main" val="3214557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xmlns="" id="{CC14F620-DEAA-4D2A-B44F-F7E08F7706A2}"/>
              </a:ext>
            </a:extLst>
          </p:cNvPr>
          <p:cNvSpPr>
            <a:spLocks noGrp="1"/>
          </p:cNvSpPr>
          <p:nvPr>
            <p:ph type="title"/>
          </p:nvPr>
        </p:nvSpPr>
        <p:spPr>
          <a:xfrm>
            <a:off x="304800" y="85969"/>
            <a:ext cx="8229600" cy="1143000"/>
          </a:xfrm>
        </p:spPr>
        <p:txBody>
          <a:bodyPr>
            <a:normAutofit/>
          </a:bodyPr>
          <a:lstStyle/>
          <a:p>
            <a:pPr eaLnBrk="1" hangingPunct="1"/>
            <a:r>
              <a:rPr lang="en-US" altLang="en-US" dirty="0"/>
              <a:t>39 kinds of work?</a:t>
            </a:r>
          </a:p>
        </p:txBody>
      </p:sp>
      <p:sp>
        <p:nvSpPr>
          <p:cNvPr id="3075" name="Content Placeholder 2">
            <a:extLst>
              <a:ext uri="{FF2B5EF4-FFF2-40B4-BE49-F238E27FC236}">
                <a16:creationId xmlns:a16="http://schemas.microsoft.com/office/drawing/2014/main" xmlns="" id="{68F05FB0-D706-4DF5-8CAD-F7B456D102EB}"/>
              </a:ext>
            </a:extLst>
          </p:cNvPr>
          <p:cNvSpPr>
            <a:spLocks noGrp="1"/>
          </p:cNvSpPr>
          <p:nvPr>
            <p:ph idx="1"/>
          </p:nvPr>
        </p:nvSpPr>
        <p:spPr>
          <a:xfrm>
            <a:off x="152400" y="1219200"/>
            <a:ext cx="11887200" cy="5257800"/>
          </a:xfrm>
        </p:spPr>
        <p:txBody>
          <a:bodyPr>
            <a:normAutofit/>
          </a:bodyPr>
          <a:lstStyle/>
          <a:p>
            <a:r>
              <a:rPr lang="en-US" altLang="en-US" sz="4400" dirty="0"/>
              <a:t>Transferring between domains</a:t>
            </a:r>
          </a:p>
          <a:p>
            <a:pPr>
              <a:buNone/>
            </a:pPr>
            <a:r>
              <a:rPr lang="en-US" altLang="en-US" sz="4400" dirty="0"/>
              <a:t>Carrying an article out of a domain and returning to the same domain with it does not constitute transferring. </a:t>
            </a:r>
          </a:p>
          <a:p>
            <a:pPr>
              <a:buNone/>
            </a:pPr>
            <a:endParaRPr lang="en-US" altLang="en-US" sz="4400" dirty="0"/>
          </a:p>
          <a:p>
            <a:pPr>
              <a:buNone/>
            </a:pPr>
            <a:r>
              <a:rPr lang="en-US" altLang="en-US" sz="4400" dirty="0"/>
              <a:t>This may fall into the category of "wearing".</a:t>
            </a:r>
          </a:p>
        </p:txBody>
      </p:sp>
    </p:spTree>
    <p:extLst>
      <p:ext uri="{BB962C8B-B14F-4D97-AF65-F5344CB8AC3E}">
        <p14:creationId xmlns:p14="http://schemas.microsoft.com/office/powerpoint/2010/main" val="1754209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xmlns="" id="{CC14F620-DEAA-4D2A-B44F-F7E08F7706A2}"/>
              </a:ext>
            </a:extLst>
          </p:cNvPr>
          <p:cNvSpPr>
            <a:spLocks noGrp="1"/>
          </p:cNvSpPr>
          <p:nvPr>
            <p:ph type="title"/>
          </p:nvPr>
        </p:nvSpPr>
        <p:spPr>
          <a:xfrm>
            <a:off x="304800" y="85969"/>
            <a:ext cx="8229600" cy="1143000"/>
          </a:xfrm>
        </p:spPr>
        <p:txBody>
          <a:bodyPr>
            <a:normAutofit/>
          </a:bodyPr>
          <a:lstStyle/>
          <a:p>
            <a:pPr eaLnBrk="1" hangingPunct="1"/>
            <a:r>
              <a:rPr lang="en-US" altLang="en-US" dirty="0"/>
              <a:t>39 kinds of work?</a:t>
            </a:r>
          </a:p>
        </p:txBody>
      </p:sp>
      <p:sp>
        <p:nvSpPr>
          <p:cNvPr id="3075" name="Content Placeholder 2">
            <a:extLst>
              <a:ext uri="{FF2B5EF4-FFF2-40B4-BE49-F238E27FC236}">
                <a16:creationId xmlns:a16="http://schemas.microsoft.com/office/drawing/2014/main" xmlns="" id="{68F05FB0-D706-4DF5-8CAD-F7B456D102EB}"/>
              </a:ext>
            </a:extLst>
          </p:cNvPr>
          <p:cNvSpPr>
            <a:spLocks noGrp="1"/>
          </p:cNvSpPr>
          <p:nvPr>
            <p:ph idx="1"/>
          </p:nvPr>
        </p:nvSpPr>
        <p:spPr>
          <a:xfrm>
            <a:off x="152400" y="1219200"/>
            <a:ext cx="11887200" cy="5257800"/>
          </a:xfrm>
        </p:spPr>
        <p:txBody>
          <a:bodyPr>
            <a:normAutofit/>
          </a:bodyPr>
          <a:lstStyle/>
          <a:p>
            <a:r>
              <a:rPr lang="en-US" altLang="en-US" sz="4400" dirty="0"/>
              <a:t>Transferring between domains</a:t>
            </a:r>
          </a:p>
          <a:p>
            <a:pPr>
              <a:buNone/>
            </a:pPr>
            <a:r>
              <a:rPr lang="en-US" altLang="en-US" sz="4400" dirty="0"/>
              <a:t>Carrying an article out of a domain and returning to the same domain with it does not constitute transferring. </a:t>
            </a:r>
          </a:p>
          <a:p>
            <a:pPr>
              <a:buNone/>
            </a:pPr>
            <a:endParaRPr lang="en-US" altLang="en-US" sz="4400" dirty="0"/>
          </a:p>
          <a:p>
            <a:pPr>
              <a:buNone/>
            </a:pPr>
            <a:r>
              <a:rPr lang="en-US" altLang="en-US" sz="4400" dirty="0"/>
              <a:t>This may fall into the category of "wearing".</a:t>
            </a:r>
          </a:p>
        </p:txBody>
      </p:sp>
      <p:sp>
        <p:nvSpPr>
          <p:cNvPr id="4" name="TextBox 3">
            <a:extLst>
              <a:ext uri="{FF2B5EF4-FFF2-40B4-BE49-F238E27FC236}">
                <a16:creationId xmlns:a16="http://schemas.microsoft.com/office/drawing/2014/main" xmlns="" id="{9847AFF2-74B7-4200-A1F7-13738260E96A}"/>
              </a:ext>
            </a:extLst>
          </p:cNvPr>
          <p:cNvSpPr txBox="1"/>
          <p:nvPr/>
        </p:nvSpPr>
        <p:spPr>
          <a:xfrm>
            <a:off x="2438400" y="2057400"/>
            <a:ext cx="5410200" cy="2862322"/>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defRPr/>
            </a:pPr>
            <a:r>
              <a:rPr lang="en-US" sz="3600" dirty="0"/>
              <a:t>This is the mentality of  the people who see Jesus and his disciples picking heads of wheat as the walk through a field.</a:t>
            </a:r>
          </a:p>
        </p:txBody>
      </p:sp>
    </p:spTree>
    <p:extLst>
      <p:ext uri="{BB962C8B-B14F-4D97-AF65-F5344CB8AC3E}">
        <p14:creationId xmlns:p14="http://schemas.microsoft.com/office/powerpoint/2010/main" val="2784295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xmlns="" id="{CC14F620-DEAA-4D2A-B44F-F7E08F7706A2}"/>
              </a:ext>
            </a:extLst>
          </p:cNvPr>
          <p:cNvSpPr>
            <a:spLocks noGrp="1"/>
          </p:cNvSpPr>
          <p:nvPr>
            <p:ph type="title"/>
          </p:nvPr>
        </p:nvSpPr>
        <p:spPr>
          <a:xfrm>
            <a:off x="838200" y="365125"/>
            <a:ext cx="10515600" cy="1325563"/>
          </a:xfrm>
        </p:spPr>
        <p:txBody>
          <a:bodyPr anchor="ctr">
            <a:normAutofit/>
          </a:bodyPr>
          <a:lstStyle/>
          <a:p>
            <a:pPr eaLnBrk="1" hangingPunct="1"/>
            <a:r>
              <a:rPr lang="en-US" altLang="en-US" dirty="0"/>
              <a:t>The Religious mindset</a:t>
            </a:r>
          </a:p>
        </p:txBody>
      </p:sp>
      <p:sp>
        <p:nvSpPr>
          <p:cNvPr id="3075" name="Content Placeholder 2">
            <a:extLst>
              <a:ext uri="{FF2B5EF4-FFF2-40B4-BE49-F238E27FC236}">
                <a16:creationId xmlns:a16="http://schemas.microsoft.com/office/drawing/2014/main" xmlns="" id="{68F05FB0-D706-4DF5-8CAD-F7B456D102EB}"/>
              </a:ext>
            </a:extLst>
          </p:cNvPr>
          <p:cNvSpPr>
            <a:spLocks noGrp="1"/>
          </p:cNvSpPr>
          <p:nvPr>
            <p:ph sz="half" idx="1"/>
          </p:nvPr>
        </p:nvSpPr>
        <p:spPr>
          <a:xfrm>
            <a:off x="266700" y="1524000"/>
            <a:ext cx="11772900" cy="5105400"/>
          </a:xfrm>
        </p:spPr>
        <p:txBody>
          <a:bodyPr>
            <a:normAutofit/>
          </a:bodyPr>
          <a:lstStyle/>
          <a:p>
            <a:pPr marL="0" indent="0">
              <a:buNone/>
            </a:pPr>
            <a:r>
              <a:rPr lang="en-US" sz="3600" dirty="0"/>
              <a:t>Matthew 23:24–25 (NASB95) — 24 “You blind guides, who strain out a gnat and swallow a camel! 25 “Woe to you, scribes and Pharisees, hypocrites! For you clean the outside of the cup and of the dish, but inside they are full of robbery and self-indulgence. </a:t>
            </a:r>
          </a:p>
          <a:p>
            <a:r>
              <a:rPr lang="en-US" sz="3200" dirty="0"/>
              <a:t>The Blind have sight</a:t>
            </a:r>
          </a:p>
          <a:p>
            <a:r>
              <a:rPr lang="en-US" sz="3200" dirty="0"/>
              <a:t>The lame are healed</a:t>
            </a:r>
          </a:p>
          <a:p>
            <a:r>
              <a:rPr lang="en-US" sz="3200" dirty="0"/>
              <a:t>1,000 years of prophecy fulfilled</a:t>
            </a:r>
          </a:p>
          <a:p>
            <a:pPr marL="0" indent="0">
              <a:lnSpc>
                <a:spcPct val="90000"/>
              </a:lnSpc>
              <a:buNone/>
            </a:pPr>
            <a:endParaRPr lang="en-US" altLang="en-US" sz="3200" dirty="0"/>
          </a:p>
        </p:txBody>
      </p:sp>
    </p:spTree>
    <p:extLst>
      <p:ext uri="{BB962C8B-B14F-4D97-AF65-F5344CB8AC3E}">
        <p14:creationId xmlns:p14="http://schemas.microsoft.com/office/powerpoint/2010/main" val="398862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xmlns="" id="{CC14F620-DEAA-4D2A-B44F-F7E08F7706A2}"/>
              </a:ext>
            </a:extLst>
          </p:cNvPr>
          <p:cNvSpPr>
            <a:spLocks noGrp="1"/>
          </p:cNvSpPr>
          <p:nvPr>
            <p:ph type="title"/>
          </p:nvPr>
        </p:nvSpPr>
        <p:spPr>
          <a:xfrm>
            <a:off x="838200" y="365125"/>
            <a:ext cx="10515600" cy="1325563"/>
          </a:xfrm>
        </p:spPr>
        <p:txBody>
          <a:bodyPr anchor="ctr">
            <a:normAutofit/>
          </a:bodyPr>
          <a:lstStyle/>
          <a:p>
            <a:pPr eaLnBrk="1" hangingPunct="1"/>
            <a:r>
              <a:rPr lang="en-US" altLang="en-US" dirty="0"/>
              <a:t>Modern day pharisees</a:t>
            </a:r>
          </a:p>
        </p:txBody>
      </p:sp>
      <p:sp>
        <p:nvSpPr>
          <p:cNvPr id="3075" name="Content Placeholder 2">
            <a:extLst>
              <a:ext uri="{FF2B5EF4-FFF2-40B4-BE49-F238E27FC236}">
                <a16:creationId xmlns:a16="http://schemas.microsoft.com/office/drawing/2014/main" xmlns="" id="{68F05FB0-D706-4DF5-8CAD-F7B456D102EB}"/>
              </a:ext>
            </a:extLst>
          </p:cNvPr>
          <p:cNvSpPr>
            <a:spLocks noGrp="1"/>
          </p:cNvSpPr>
          <p:nvPr>
            <p:ph sz="half" idx="1"/>
          </p:nvPr>
        </p:nvSpPr>
        <p:spPr>
          <a:xfrm>
            <a:off x="266700" y="1524000"/>
            <a:ext cx="7658100" cy="5105400"/>
          </a:xfrm>
        </p:spPr>
        <p:txBody>
          <a:bodyPr>
            <a:normAutofit/>
          </a:bodyPr>
          <a:lstStyle/>
          <a:p>
            <a:pPr>
              <a:lnSpc>
                <a:spcPct val="90000"/>
              </a:lnSpc>
            </a:pPr>
            <a:r>
              <a:rPr lang="en-US" altLang="en-US" sz="4000" dirty="0"/>
              <a:t>Following the rules without caring about their meaning</a:t>
            </a:r>
          </a:p>
          <a:p>
            <a:pPr lvl="1">
              <a:lnSpc>
                <a:spcPct val="90000"/>
              </a:lnSpc>
            </a:pPr>
            <a:r>
              <a:rPr lang="en-US" altLang="en-US" sz="4000" dirty="0"/>
              <a:t>Go to church on Sunday</a:t>
            </a:r>
          </a:p>
          <a:p>
            <a:pPr lvl="1">
              <a:lnSpc>
                <a:spcPct val="90000"/>
              </a:lnSpc>
            </a:pPr>
            <a:r>
              <a:rPr lang="en-US" altLang="en-US" sz="4000" dirty="0"/>
              <a:t>I put money in the hat</a:t>
            </a:r>
          </a:p>
          <a:p>
            <a:pPr lvl="1">
              <a:lnSpc>
                <a:spcPct val="90000"/>
              </a:lnSpc>
            </a:pPr>
            <a:r>
              <a:rPr lang="en-US" altLang="en-US" sz="4000" dirty="0"/>
              <a:t>I keep “impure” influences away</a:t>
            </a:r>
            <a:r>
              <a:rPr lang="en-US" altLang="en-US" sz="2800" dirty="0"/>
              <a:t/>
            </a:r>
            <a:br>
              <a:rPr lang="en-US" altLang="en-US" sz="2800" dirty="0"/>
            </a:br>
            <a:endParaRPr lang="en-US" altLang="en-US" sz="2800" dirty="0"/>
          </a:p>
        </p:txBody>
      </p:sp>
      <p:pic>
        <p:nvPicPr>
          <p:cNvPr id="3" name="Picture 2">
            <a:extLst>
              <a:ext uri="{FF2B5EF4-FFF2-40B4-BE49-F238E27FC236}">
                <a16:creationId xmlns:a16="http://schemas.microsoft.com/office/drawing/2014/main" xmlns="" id="{4EB95415-473F-4976-98F6-1B9DCCB3E9FA}"/>
              </a:ext>
            </a:extLst>
          </p:cNvPr>
          <p:cNvPicPr>
            <a:picLocks noChangeAspect="1"/>
          </p:cNvPicPr>
          <p:nvPr/>
        </p:nvPicPr>
        <p:blipFill rotWithShape="1">
          <a:blip r:embed="rId2"/>
          <a:srcRect t="8407" b="29031"/>
          <a:stretch/>
        </p:blipFill>
        <p:spPr>
          <a:xfrm>
            <a:off x="8077200" y="1825625"/>
            <a:ext cx="3996316" cy="3355975"/>
          </a:xfrm>
          <a:prstGeom prst="rect">
            <a:avLst/>
          </a:prstGeom>
          <a:noFill/>
          <a:ln>
            <a:solidFill>
              <a:schemeClr val="accent6">
                <a:lumMod val="50000"/>
              </a:schemeClr>
            </a:solidFill>
          </a:ln>
        </p:spPr>
      </p:pic>
      <p:sp>
        <p:nvSpPr>
          <p:cNvPr id="5" name="&quot;Not Allowed&quot; Symbol 4">
            <a:extLst>
              <a:ext uri="{FF2B5EF4-FFF2-40B4-BE49-F238E27FC236}">
                <a16:creationId xmlns:a16="http://schemas.microsoft.com/office/drawing/2014/main" xmlns="" id="{52C1A7BB-9412-4ADF-BD86-B247A4365A6E}"/>
              </a:ext>
            </a:extLst>
          </p:cNvPr>
          <p:cNvSpPr/>
          <p:nvPr/>
        </p:nvSpPr>
        <p:spPr bwMode="auto">
          <a:xfrm>
            <a:off x="8763000" y="3276600"/>
            <a:ext cx="2514600" cy="1219200"/>
          </a:xfrm>
          <a:prstGeom prst="noSmoking">
            <a:avLst>
              <a:gd name="adj" fmla="val 7379"/>
            </a:avLst>
          </a:prstGeom>
          <a:solidFill>
            <a:srgbClr val="FF0000"/>
          </a:solidFill>
          <a:ln>
            <a:headEnd/>
            <a:tailEnd/>
          </a:ln>
        </p:spPr>
        <p:style>
          <a:lnRef idx="0">
            <a:schemeClr val="dk1"/>
          </a:lnRef>
          <a:fillRef idx="3">
            <a:schemeClr val="dk1"/>
          </a:fillRef>
          <a:effectRef idx="3">
            <a:schemeClr val="dk1"/>
          </a:effectRef>
          <a:fontRef idx="minor">
            <a:schemeClr val="lt1"/>
          </a:fontRef>
        </p:style>
        <p:txBody>
          <a:bodyPr lIns="90488" tIns="44450" rIns="90488" bIns="44450" rtlCol="0" anchor="ctr"/>
          <a:lstStyle/>
          <a:p>
            <a:pPr algn="l" eaLnBrk="0" hangingPunct="0">
              <a:lnSpc>
                <a:spcPct val="70000"/>
              </a:lnSpc>
              <a:spcBef>
                <a:spcPct val="5000"/>
              </a:spcBef>
            </a:pPr>
            <a:endParaRPr lang="en-US" b="1" dirty="0">
              <a:solidFill>
                <a:schemeClr val="tx1"/>
              </a:solidFill>
              <a:effectLst>
                <a:outerShdw blurRad="38100" dist="38100" dir="2700000" algn="tl">
                  <a:srgbClr val="000000"/>
                </a:outerShdw>
              </a:effectLst>
              <a:latin typeface="Lao UI" panose="020B0502040204020203" pitchFamily="34" charset="0"/>
              <a:cs typeface="Lao UI" panose="020B0502040204020203" pitchFamily="34" charset="0"/>
            </a:endParaRPr>
          </a:p>
        </p:txBody>
      </p:sp>
    </p:spTree>
    <p:extLst>
      <p:ext uri="{BB962C8B-B14F-4D97-AF65-F5344CB8AC3E}">
        <p14:creationId xmlns:p14="http://schemas.microsoft.com/office/powerpoint/2010/main" val="73742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xmlns="" id="{CC14F620-DEAA-4D2A-B44F-F7E08F7706A2}"/>
              </a:ext>
            </a:extLst>
          </p:cNvPr>
          <p:cNvSpPr>
            <a:spLocks noGrp="1"/>
          </p:cNvSpPr>
          <p:nvPr>
            <p:ph type="title"/>
          </p:nvPr>
        </p:nvSpPr>
        <p:spPr>
          <a:xfrm>
            <a:off x="838200" y="365125"/>
            <a:ext cx="10515600" cy="1325563"/>
          </a:xfrm>
        </p:spPr>
        <p:txBody>
          <a:bodyPr anchor="ctr">
            <a:normAutofit/>
          </a:bodyPr>
          <a:lstStyle/>
          <a:p>
            <a:pPr eaLnBrk="1" hangingPunct="1"/>
            <a:r>
              <a:rPr lang="en-US" altLang="en-US" dirty="0"/>
              <a:t>Modern day pharisees</a:t>
            </a:r>
          </a:p>
        </p:txBody>
      </p:sp>
      <p:sp>
        <p:nvSpPr>
          <p:cNvPr id="3075" name="Content Placeholder 2">
            <a:extLst>
              <a:ext uri="{FF2B5EF4-FFF2-40B4-BE49-F238E27FC236}">
                <a16:creationId xmlns:a16="http://schemas.microsoft.com/office/drawing/2014/main" xmlns="" id="{68F05FB0-D706-4DF5-8CAD-F7B456D102EB}"/>
              </a:ext>
            </a:extLst>
          </p:cNvPr>
          <p:cNvSpPr>
            <a:spLocks noGrp="1"/>
          </p:cNvSpPr>
          <p:nvPr>
            <p:ph sz="half" idx="1"/>
          </p:nvPr>
        </p:nvSpPr>
        <p:spPr>
          <a:xfrm>
            <a:off x="266700" y="1524000"/>
            <a:ext cx="7658100" cy="5105400"/>
          </a:xfrm>
        </p:spPr>
        <p:txBody>
          <a:bodyPr>
            <a:normAutofit/>
          </a:bodyPr>
          <a:lstStyle/>
          <a:p>
            <a:pPr>
              <a:lnSpc>
                <a:spcPct val="90000"/>
              </a:lnSpc>
            </a:pPr>
            <a:r>
              <a:rPr lang="en-US" altLang="en-US" sz="4000" dirty="0"/>
              <a:t>Following the rules without caring about their meaning</a:t>
            </a:r>
          </a:p>
          <a:p>
            <a:pPr lvl="1">
              <a:lnSpc>
                <a:spcPct val="90000"/>
              </a:lnSpc>
            </a:pPr>
            <a:r>
              <a:rPr lang="en-US" altLang="en-US" sz="4000" dirty="0"/>
              <a:t>Go to church on Sunday</a:t>
            </a:r>
          </a:p>
          <a:p>
            <a:pPr lvl="1">
              <a:lnSpc>
                <a:spcPct val="90000"/>
              </a:lnSpc>
            </a:pPr>
            <a:r>
              <a:rPr lang="en-US" altLang="en-US" sz="4000" dirty="0"/>
              <a:t>I put money in the hat</a:t>
            </a:r>
          </a:p>
          <a:p>
            <a:pPr lvl="1">
              <a:lnSpc>
                <a:spcPct val="90000"/>
              </a:lnSpc>
            </a:pPr>
            <a:r>
              <a:rPr lang="en-US" altLang="en-US" sz="4000" dirty="0"/>
              <a:t>I keep “impure” influences away</a:t>
            </a:r>
            <a:r>
              <a:rPr lang="en-US" altLang="en-US" sz="2800" dirty="0"/>
              <a:t/>
            </a:r>
            <a:br>
              <a:rPr lang="en-US" altLang="en-US" sz="2800" dirty="0"/>
            </a:br>
            <a:endParaRPr lang="en-US" altLang="en-US" sz="2800" dirty="0"/>
          </a:p>
        </p:txBody>
      </p:sp>
      <p:pic>
        <p:nvPicPr>
          <p:cNvPr id="3" name="Picture 2">
            <a:extLst>
              <a:ext uri="{FF2B5EF4-FFF2-40B4-BE49-F238E27FC236}">
                <a16:creationId xmlns:a16="http://schemas.microsoft.com/office/drawing/2014/main" xmlns="" id="{4EB95415-473F-4976-98F6-1B9DCCB3E9FA}"/>
              </a:ext>
            </a:extLst>
          </p:cNvPr>
          <p:cNvPicPr>
            <a:picLocks noChangeAspect="1"/>
          </p:cNvPicPr>
          <p:nvPr/>
        </p:nvPicPr>
        <p:blipFill rotWithShape="1">
          <a:blip r:embed="rId2"/>
          <a:srcRect t="8407" b="29031"/>
          <a:stretch/>
        </p:blipFill>
        <p:spPr>
          <a:xfrm>
            <a:off x="8077200" y="1825625"/>
            <a:ext cx="3996316" cy="3355975"/>
          </a:xfrm>
          <a:prstGeom prst="rect">
            <a:avLst/>
          </a:prstGeom>
          <a:noFill/>
          <a:ln>
            <a:solidFill>
              <a:schemeClr val="accent6">
                <a:lumMod val="50000"/>
              </a:schemeClr>
            </a:solidFill>
          </a:ln>
        </p:spPr>
      </p:pic>
      <p:sp>
        <p:nvSpPr>
          <p:cNvPr id="5" name="&quot;Not Allowed&quot; Symbol 4">
            <a:extLst>
              <a:ext uri="{FF2B5EF4-FFF2-40B4-BE49-F238E27FC236}">
                <a16:creationId xmlns:a16="http://schemas.microsoft.com/office/drawing/2014/main" xmlns="" id="{52C1A7BB-9412-4ADF-BD86-B247A4365A6E}"/>
              </a:ext>
            </a:extLst>
          </p:cNvPr>
          <p:cNvSpPr/>
          <p:nvPr/>
        </p:nvSpPr>
        <p:spPr bwMode="auto">
          <a:xfrm>
            <a:off x="8763000" y="3276600"/>
            <a:ext cx="2514600" cy="1219200"/>
          </a:xfrm>
          <a:prstGeom prst="noSmoking">
            <a:avLst>
              <a:gd name="adj" fmla="val 7379"/>
            </a:avLst>
          </a:prstGeom>
          <a:solidFill>
            <a:srgbClr val="FF0000"/>
          </a:solidFill>
          <a:ln>
            <a:headEnd/>
            <a:tailEnd/>
          </a:ln>
        </p:spPr>
        <p:style>
          <a:lnRef idx="0">
            <a:schemeClr val="dk1"/>
          </a:lnRef>
          <a:fillRef idx="3">
            <a:schemeClr val="dk1"/>
          </a:fillRef>
          <a:effectRef idx="3">
            <a:schemeClr val="dk1"/>
          </a:effectRef>
          <a:fontRef idx="minor">
            <a:schemeClr val="lt1"/>
          </a:fontRef>
        </p:style>
        <p:txBody>
          <a:bodyPr lIns="90488" tIns="44450" rIns="90488" bIns="44450" rtlCol="0" anchor="ctr"/>
          <a:lstStyle/>
          <a:p>
            <a:pPr algn="l" eaLnBrk="0" hangingPunct="0">
              <a:lnSpc>
                <a:spcPct val="70000"/>
              </a:lnSpc>
              <a:spcBef>
                <a:spcPct val="5000"/>
              </a:spcBef>
            </a:pPr>
            <a:endParaRPr lang="en-US" b="1" dirty="0">
              <a:solidFill>
                <a:schemeClr val="tx1"/>
              </a:solidFill>
              <a:effectLst>
                <a:outerShdw blurRad="38100" dist="38100" dir="2700000" algn="tl">
                  <a:srgbClr val="000000"/>
                </a:outerShdw>
              </a:effectLst>
              <a:latin typeface="Lao UI" panose="020B0502040204020203" pitchFamily="34" charset="0"/>
              <a:cs typeface="Lao UI" panose="020B0502040204020203" pitchFamily="34" charset="0"/>
            </a:endParaRPr>
          </a:p>
        </p:txBody>
      </p:sp>
      <p:pic>
        <p:nvPicPr>
          <p:cNvPr id="6" name="Picture 5">
            <a:extLst>
              <a:ext uri="{FF2B5EF4-FFF2-40B4-BE49-F238E27FC236}">
                <a16:creationId xmlns:a16="http://schemas.microsoft.com/office/drawing/2014/main" xmlns="" id="{2BC23429-D29B-4B0F-A66D-940038E7CBEF}"/>
              </a:ext>
            </a:extLst>
          </p:cNvPr>
          <p:cNvPicPr>
            <a:picLocks noChangeAspect="1"/>
          </p:cNvPicPr>
          <p:nvPr/>
        </p:nvPicPr>
        <p:blipFill>
          <a:blip r:embed="rId3"/>
          <a:stretch>
            <a:fillRect/>
          </a:stretch>
        </p:blipFill>
        <p:spPr>
          <a:xfrm>
            <a:off x="824948" y="2882348"/>
            <a:ext cx="11215314" cy="1600200"/>
          </a:xfrm>
          <a:prstGeom prst="rect">
            <a:avLst/>
          </a:prstGeom>
        </p:spPr>
      </p:pic>
    </p:spTree>
    <p:extLst>
      <p:ext uri="{BB962C8B-B14F-4D97-AF65-F5344CB8AC3E}">
        <p14:creationId xmlns:p14="http://schemas.microsoft.com/office/powerpoint/2010/main" val="802839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xmlns="" id="{CC14F620-DEAA-4D2A-B44F-F7E08F7706A2}"/>
              </a:ext>
            </a:extLst>
          </p:cNvPr>
          <p:cNvSpPr>
            <a:spLocks noGrp="1"/>
          </p:cNvSpPr>
          <p:nvPr>
            <p:ph type="title"/>
          </p:nvPr>
        </p:nvSpPr>
        <p:spPr>
          <a:xfrm>
            <a:off x="838200" y="365125"/>
            <a:ext cx="10515600" cy="1325563"/>
          </a:xfrm>
        </p:spPr>
        <p:txBody>
          <a:bodyPr anchor="ctr">
            <a:normAutofit/>
          </a:bodyPr>
          <a:lstStyle/>
          <a:p>
            <a:pPr eaLnBrk="1" hangingPunct="1"/>
            <a:r>
              <a:rPr lang="en-US" altLang="en-US" dirty="0"/>
              <a:t>Modern day pharisees</a:t>
            </a:r>
          </a:p>
        </p:txBody>
      </p:sp>
      <p:sp>
        <p:nvSpPr>
          <p:cNvPr id="3075" name="Content Placeholder 2">
            <a:extLst>
              <a:ext uri="{FF2B5EF4-FFF2-40B4-BE49-F238E27FC236}">
                <a16:creationId xmlns:a16="http://schemas.microsoft.com/office/drawing/2014/main" xmlns="" id="{68F05FB0-D706-4DF5-8CAD-F7B456D102EB}"/>
              </a:ext>
            </a:extLst>
          </p:cNvPr>
          <p:cNvSpPr>
            <a:spLocks noGrp="1"/>
          </p:cNvSpPr>
          <p:nvPr>
            <p:ph sz="half" idx="1"/>
          </p:nvPr>
        </p:nvSpPr>
        <p:spPr>
          <a:xfrm>
            <a:off x="266700" y="1524000"/>
            <a:ext cx="7658100" cy="5105400"/>
          </a:xfrm>
        </p:spPr>
        <p:txBody>
          <a:bodyPr>
            <a:normAutofit/>
          </a:bodyPr>
          <a:lstStyle/>
          <a:p>
            <a:pPr>
              <a:lnSpc>
                <a:spcPct val="90000"/>
              </a:lnSpc>
            </a:pPr>
            <a:r>
              <a:rPr lang="en-US" altLang="en-US" sz="4000" dirty="0"/>
              <a:t>Following the rules without caring about their meaning</a:t>
            </a:r>
          </a:p>
          <a:p>
            <a:pPr lvl="1">
              <a:lnSpc>
                <a:spcPct val="90000"/>
              </a:lnSpc>
            </a:pPr>
            <a:r>
              <a:rPr lang="en-US" altLang="en-US" sz="4000" dirty="0"/>
              <a:t>Go to church on Sunday</a:t>
            </a:r>
          </a:p>
          <a:p>
            <a:pPr lvl="1">
              <a:lnSpc>
                <a:spcPct val="90000"/>
              </a:lnSpc>
            </a:pPr>
            <a:r>
              <a:rPr lang="en-US" altLang="en-US" sz="4000" dirty="0"/>
              <a:t>I put money in the hat</a:t>
            </a:r>
          </a:p>
          <a:p>
            <a:pPr lvl="1">
              <a:lnSpc>
                <a:spcPct val="90000"/>
              </a:lnSpc>
            </a:pPr>
            <a:r>
              <a:rPr lang="en-US" altLang="en-US" sz="4000" dirty="0"/>
              <a:t>I keep “impure” influences away</a:t>
            </a:r>
            <a:r>
              <a:rPr lang="en-US" altLang="en-US" sz="2800" dirty="0"/>
              <a:t/>
            </a:r>
            <a:br>
              <a:rPr lang="en-US" altLang="en-US" sz="2800" dirty="0"/>
            </a:br>
            <a:endParaRPr lang="en-US" altLang="en-US" sz="2800" dirty="0"/>
          </a:p>
        </p:txBody>
      </p:sp>
      <p:pic>
        <p:nvPicPr>
          <p:cNvPr id="3" name="Picture 2">
            <a:extLst>
              <a:ext uri="{FF2B5EF4-FFF2-40B4-BE49-F238E27FC236}">
                <a16:creationId xmlns:a16="http://schemas.microsoft.com/office/drawing/2014/main" xmlns="" id="{4EB95415-473F-4976-98F6-1B9DCCB3E9FA}"/>
              </a:ext>
            </a:extLst>
          </p:cNvPr>
          <p:cNvPicPr>
            <a:picLocks noChangeAspect="1"/>
          </p:cNvPicPr>
          <p:nvPr/>
        </p:nvPicPr>
        <p:blipFill rotWithShape="1">
          <a:blip r:embed="rId2"/>
          <a:srcRect t="8407" b="29031"/>
          <a:stretch/>
        </p:blipFill>
        <p:spPr>
          <a:xfrm>
            <a:off x="8077200" y="1825625"/>
            <a:ext cx="3996316" cy="3355975"/>
          </a:xfrm>
          <a:prstGeom prst="rect">
            <a:avLst/>
          </a:prstGeom>
          <a:noFill/>
          <a:ln>
            <a:solidFill>
              <a:schemeClr val="accent6">
                <a:lumMod val="50000"/>
              </a:schemeClr>
            </a:solidFill>
          </a:ln>
        </p:spPr>
      </p:pic>
      <p:sp>
        <p:nvSpPr>
          <p:cNvPr id="5" name="&quot;Not Allowed&quot; Symbol 4">
            <a:extLst>
              <a:ext uri="{FF2B5EF4-FFF2-40B4-BE49-F238E27FC236}">
                <a16:creationId xmlns:a16="http://schemas.microsoft.com/office/drawing/2014/main" xmlns="" id="{52C1A7BB-9412-4ADF-BD86-B247A4365A6E}"/>
              </a:ext>
            </a:extLst>
          </p:cNvPr>
          <p:cNvSpPr/>
          <p:nvPr/>
        </p:nvSpPr>
        <p:spPr bwMode="auto">
          <a:xfrm>
            <a:off x="8763000" y="3276600"/>
            <a:ext cx="2514600" cy="1219200"/>
          </a:xfrm>
          <a:prstGeom prst="noSmoking">
            <a:avLst>
              <a:gd name="adj" fmla="val 7379"/>
            </a:avLst>
          </a:prstGeom>
          <a:solidFill>
            <a:srgbClr val="FF0000"/>
          </a:solidFill>
          <a:ln>
            <a:headEnd/>
            <a:tailEnd/>
          </a:ln>
        </p:spPr>
        <p:style>
          <a:lnRef idx="0">
            <a:schemeClr val="dk1"/>
          </a:lnRef>
          <a:fillRef idx="3">
            <a:schemeClr val="dk1"/>
          </a:fillRef>
          <a:effectRef idx="3">
            <a:schemeClr val="dk1"/>
          </a:effectRef>
          <a:fontRef idx="minor">
            <a:schemeClr val="lt1"/>
          </a:fontRef>
        </p:style>
        <p:txBody>
          <a:bodyPr lIns="90488" tIns="44450" rIns="90488" bIns="44450" rtlCol="0" anchor="ctr"/>
          <a:lstStyle/>
          <a:p>
            <a:pPr algn="l" eaLnBrk="0" hangingPunct="0">
              <a:lnSpc>
                <a:spcPct val="70000"/>
              </a:lnSpc>
              <a:spcBef>
                <a:spcPct val="5000"/>
              </a:spcBef>
            </a:pPr>
            <a:endParaRPr lang="en-US" b="1" dirty="0">
              <a:solidFill>
                <a:schemeClr val="tx1"/>
              </a:solidFill>
              <a:effectLst>
                <a:outerShdw blurRad="38100" dist="38100" dir="2700000" algn="tl">
                  <a:srgbClr val="000000"/>
                </a:outerShdw>
              </a:effectLst>
              <a:latin typeface="Lao UI" panose="020B0502040204020203" pitchFamily="34" charset="0"/>
              <a:cs typeface="Lao UI" panose="020B0502040204020203" pitchFamily="34" charset="0"/>
            </a:endParaRPr>
          </a:p>
        </p:txBody>
      </p:sp>
      <p:pic>
        <p:nvPicPr>
          <p:cNvPr id="7" name="Picture 6">
            <a:extLst>
              <a:ext uri="{FF2B5EF4-FFF2-40B4-BE49-F238E27FC236}">
                <a16:creationId xmlns:a16="http://schemas.microsoft.com/office/drawing/2014/main" xmlns="" id="{13F65B26-84BC-4092-A970-06CA21BA2933}"/>
              </a:ext>
            </a:extLst>
          </p:cNvPr>
          <p:cNvPicPr>
            <a:picLocks noChangeAspect="1"/>
          </p:cNvPicPr>
          <p:nvPr/>
        </p:nvPicPr>
        <p:blipFill>
          <a:blip r:embed="rId3"/>
          <a:stretch>
            <a:fillRect/>
          </a:stretch>
        </p:blipFill>
        <p:spPr>
          <a:xfrm>
            <a:off x="914400" y="2759765"/>
            <a:ext cx="10191049" cy="1752600"/>
          </a:xfrm>
          <a:prstGeom prst="rect">
            <a:avLst/>
          </a:prstGeom>
        </p:spPr>
      </p:pic>
    </p:spTree>
    <p:extLst>
      <p:ext uri="{BB962C8B-B14F-4D97-AF65-F5344CB8AC3E}">
        <p14:creationId xmlns:p14="http://schemas.microsoft.com/office/powerpoint/2010/main" val="2896761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33E8330F-F516-4C4C-B79F-B9B074A3C248}"/>
              </a:ext>
            </a:extLst>
          </p:cNvPr>
          <p:cNvSpPr>
            <a:spLocks noGrp="1"/>
          </p:cNvSpPr>
          <p:nvPr>
            <p:ph type="title"/>
          </p:nvPr>
        </p:nvSpPr>
        <p:spPr>
          <a:xfrm>
            <a:off x="272143" y="136525"/>
            <a:ext cx="11506200" cy="1325563"/>
          </a:xfrm>
        </p:spPr>
        <p:txBody>
          <a:bodyPr/>
          <a:lstStyle/>
          <a:p>
            <a:r>
              <a:rPr lang="en-US" dirty="0">
                <a:solidFill>
                  <a:srgbClr val="72DB2B"/>
                </a:solidFill>
              </a:rPr>
              <a:t>Context	</a:t>
            </a:r>
          </a:p>
        </p:txBody>
      </p:sp>
      <p:sp>
        <p:nvSpPr>
          <p:cNvPr id="10" name="Content Placeholder 2">
            <a:extLst>
              <a:ext uri="{FF2B5EF4-FFF2-40B4-BE49-F238E27FC236}">
                <a16:creationId xmlns:a16="http://schemas.microsoft.com/office/drawing/2014/main" xmlns="" id="{7C9CBA7F-0CC1-48BE-ACC6-BFC9060CC851}"/>
              </a:ext>
            </a:extLst>
          </p:cNvPr>
          <p:cNvSpPr>
            <a:spLocks noGrp="1"/>
          </p:cNvSpPr>
          <p:nvPr>
            <p:ph idx="1"/>
          </p:nvPr>
        </p:nvSpPr>
        <p:spPr>
          <a:xfrm>
            <a:off x="272143" y="1597024"/>
            <a:ext cx="11506200" cy="4945289"/>
          </a:xfrm>
        </p:spPr>
        <p:txBody>
          <a:bodyPr/>
          <a:lstStyle/>
          <a:p>
            <a:r>
              <a:rPr lang="en-US" dirty="0">
                <a:solidFill>
                  <a:schemeClr val="bg1"/>
                </a:solidFill>
              </a:rPr>
              <a:t>The Sermon on the Mount</a:t>
            </a:r>
          </a:p>
          <a:p>
            <a:pPr lvl="1"/>
            <a:r>
              <a:rPr lang="en-US" dirty="0"/>
              <a:t>Jesus’ preaching ministry</a:t>
            </a:r>
          </a:p>
          <a:p>
            <a:pPr lvl="1"/>
            <a:r>
              <a:rPr lang="en-US" dirty="0"/>
              <a:t>How to know God better</a:t>
            </a:r>
          </a:p>
          <a:p>
            <a:pPr lvl="1"/>
            <a:r>
              <a:rPr lang="en-US" dirty="0"/>
              <a:t>How to love others better</a:t>
            </a:r>
          </a:p>
          <a:p>
            <a:pPr lvl="1"/>
            <a:r>
              <a:rPr lang="en-US" dirty="0"/>
              <a:t>How to live a fulfilled life</a:t>
            </a:r>
          </a:p>
        </p:txBody>
      </p:sp>
    </p:spTree>
    <p:extLst>
      <p:ext uri="{BB962C8B-B14F-4D97-AF65-F5344CB8AC3E}">
        <p14:creationId xmlns:p14="http://schemas.microsoft.com/office/powerpoint/2010/main" val="35629117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xmlns="" id="{CC14F620-DEAA-4D2A-B44F-F7E08F7706A2}"/>
              </a:ext>
            </a:extLst>
          </p:cNvPr>
          <p:cNvSpPr>
            <a:spLocks noGrp="1"/>
          </p:cNvSpPr>
          <p:nvPr>
            <p:ph type="title"/>
          </p:nvPr>
        </p:nvSpPr>
        <p:spPr>
          <a:xfrm>
            <a:off x="838200" y="365125"/>
            <a:ext cx="10515600" cy="1325563"/>
          </a:xfrm>
        </p:spPr>
        <p:txBody>
          <a:bodyPr anchor="ctr">
            <a:normAutofit/>
          </a:bodyPr>
          <a:lstStyle/>
          <a:p>
            <a:pPr eaLnBrk="1" hangingPunct="1"/>
            <a:r>
              <a:rPr lang="en-US" altLang="en-US" dirty="0"/>
              <a:t>Modern day pharisees</a:t>
            </a:r>
          </a:p>
        </p:txBody>
      </p:sp>
      <p:sp>
        <p:nvSpPr>
          <p:cNvPr id="3075" name="Content Placeholder 2">
            <a:extLst>
              <a:ext uri="{FF2B5EF4-FFF2-40B4-BE49-F238E27FC236}">
                <a16:creationId xmlns:a16="http://schemas.microsoft.com/office/drawing/2014/main" xmlns="" id="{68F05FB0-D706-4DF5-8CAD-F7B456D102EB}"/>
              </a:ext>
            </a:extLst>
          </p:cNvPr>
          <p:cNvSpPr>
            <a:spLocks noGrp="1"/>
          </p:cNvSpPr>
          <p:nvPr>
            <p:ph sz="half" idx="1"/>
          </p:nvPr>
        </p:nvSpPr>
        <p:spPr>
          <a:xfrm>
            <a:off x="266700" y="1524000"/>
            <a:ext cx="7658100" cy="5105400"/>
          </a:xfrm>
        </p:spPr>
        <p:txBody>
          <a:bodyPr>
            <a:normAutofit/>
          </a:bodyPr>
          <a:lstStyle/>
          <a:p>
            <a:pPr>
              <a:lnSpc>
                <a:spcPct val="90000"/>
              </a:lnSpc>
            </a:pPr>
            <a:r>
              <a:rPr lang="en-US" altLang="en-US" sz="3600" dirty="0"/>
              <a:t>I do these things because I want to show people that I am a spiritual person</a:t>
            </a:r>
          </a:p>
          <a:p>
            <a:pPr>
              <a:lnSpc>
                <a:spcPct val="90000"/>
              </a:lnSpc>
            </a:pPr>
            <a:r>
              <a:rPr lang="en-US" altLang="en-US" sz="3600" dirty="0"/>
              <a:t>Righteous appearances take precedence over reason</a:t>
            </a:r>
          </a:p>
          <a:p>
            <a:pPr>
              <a:lnSpc>
                <a:spcPct val="90000"/>
              </a:lnSpc>
            </a:pPr>
            <a:r>
              <a:rPr lang="en-US" altLang="en-US" sz="3600" dirty="0"/>
              <a:t>We end up making Christ look ridiculous and unreasonable</a:t>
            </a:r>
          </a:p>
        </p:txBody>
      </p:sp>
    </p:spTree>
    <p:extLst>
      <p:ext uri="{BB962C8B-B14F-4D97-AF65-F5344CB8AC3E}">
        <p14:creationId xmlns:p14="http://schemas.microsoft.com/office/powerpoint/2010/main" val="1196039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xmlns="" id="{CC14F620-DEAA-4D2A-B44F-F7E08F7706A2}"/>
              </a:ext>
            </a:extLst>
          </p:cNvPr>
          <p:cNvSpPr>
            <a:spLocks noGrp="1"/>
          </p:cNvSpPr>
          <p:nvPr>
            <p:ph type="title"/>
          </p:nvPr>
        </p:nvSpPr>
        <p:spPr>
          <a:xfrm>
            <a:off x="838200" y="365125"/>
            <a:ext cx="10515600" cy="1325563"/>
          </a:xfrm>
        </p:spPr>
        <p:txBody>
          <a:bodyPr anchor="ctr">
            <a:normAutofit/>
          </a:bodyPr>
          <a:lstStyle/>
          <a:p>
            <a:pPr eaLnBrk="1" hangingPunct="1"/>
            <a:r>
              <a:rPr lang="en-US" altLang="en-US" dirty="0"/>
              <a:t>The Relational mindset</a:t>
            </a:r>
          </a:p>
        </p:txBody>
      </p:sp>
      <p:sp>
        <p:nvSpPr>
          <p:cNvPr id="3075" name="Content Placeholder 2">
            <a:extLst>
              <a:ext uri="{FF2B5EF4-FFF2-40B4-BE49-F238E27FC236}">
                <a16:creationId xmlns:a16="http://schemas.microsoft.com/office/drawing/2014/main" xmlns="" id="{68F05FB0-D706-4DF5-8CAD-F7B456D102EB}"/>
              </a:ext>
            </a:extLst>
          </p:cNvPr>
          <p:cNvSpPr>
            <a:spLocks noGrp="1"/>
          </p:cNvSpPr>
          <p:nvPr>
            <p:ph sz="half" idx="1"/>
          </p:nvPr>
        </p:nvSpPr>
        <p:spPr>
          <a:xfrm>
            <a:off x="838200" y="1825625"/>
            <a:ext cx="5181600" cy="4351338"/>
          </a:xfrm>
        </p:spPr>
        <p:txBody>
          <a:bodyPr>
            <a:normAutofit/>
          </a:bodyPr>
          <a:lstStyle/>
          <a:p>
            <a:pPr>
              <a:lnSpc>
                <a:spcPct val="90000"/>
              </a:lnSpc>
            </a:pPr>
            <a:r>
              <a:rPr lang="en-US" altLang="en-US" sz="3700"/>
              <a:t>The rules are guides that help me grow</a:t>
            </a:r>
          </a:p>
          <a:p>
            <a:pPr lvl="1">
              <a:lnSpc>
                <a:spcPct val="90000"/>
              </a:lnSpc>
            </a:pPr>
            <a:r>
              <a:rPr lang="en-US" altLang="en-US" sz="3700"/>
              <a:t>Go to Bible Studies</a:t>
            </a:r>
          </a:p>
          <a:p>
            <a:pPr lvl="1">
              <a:lnSpc>
                <a:spcPct val="90000"/>
              </a:lnSpc>
            </a:pPr>
            <a:r>
              <a:rPr lang="en-US" altLang="en-US" sz="3700"/>
              <a:t>I give to God’s work</a:t>
            </a:r>
          </a:p>
          <a:p>
            <a:pPr lvl="1">
              <a:lnSpc>
                <a:spcPct val="90000"/>
              </a:lnSpc>
            </a:pPr>
            <a:r>
              <a:rPr lang="en-US" altLang="en-US" sz="3700"/>
              <a:t>I think critically about influences that oppose God’s teaching</a:t>
            </a:r>
          </a:p>
        </p:txBody>
      </p:sp>
      <p:pic>
        <p:nvPicPr>
          <p:cNvPr id="4" name="Picture 3">
            <a:extLst>
              <a:ext uri="{FF2B5EF4-FFF2-40B4-BE49-F238E27FC236}">
                <a16:creationId xmlns:a16="http://schemas.microsoft.com/office/drawing/2014/main" xmlns="" id="{9470D222-30CD-4363-92FE-321226247AFF}"/>
              </a:ext>
            </a:extLst>
          </p:cNvPr>
          <p:cNvPicPr>
            <a:picLocks noChangeAspect="1"/>
          </p:cNvPicPr>
          <p:nvPr/>
        </p:nvPicPr>
        <p:blipFill rotWithShape="1">
          <a:blip r:embed="rId2"/>
          <a:srcRect r="2059" b="-2"/>
          <a:stretch/>
        </p:blipFill>
        <p:spPr>
          <a:xfrm>
            <a:off x="6248400" y="1905000"/>
            <a:ext cx="5411090" cy="3814763"/>
          </a:xfrm>
          <a:prstGeom prst="rect">
            <a:avLst/>
          </a:prstGeom>
          <a:noFill/>
          <a:ln>
            <a:solidFill>
              <a:schemeClr val="accent6">
                <a:lumMod val="50000"/>
              </a:schemeClr>
            </a:solidFill>
          </a:ln>
        </p:spPr>
      </p:pic>
    </p:spTree>
    <p:extLst>
      <p:ext uri="{BB962C8B-B14F-4D97-AF65-F5344CB8AC3E}">
        <p14:creationId xmlns:p14="http://schemas.microsoft.com/office/powerpoint/2010/main" val="597266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xmlns="" id="{CC14F620-DEAA-4D2A-B44F-F7E08F7706A2}"/>
              </a:ext>
            </a:extLst>
          </p:cNvPr>
          <p:cNvSpPr>
            <a:spLocks noGrp="1"/>
          </p:cNvSpPr>
          <p:nvPr>
            <p:ph type="title"/>
          </p:nvPr>
        </p:nvSpPr>
        <p:spPr>
          <a:xfrm>
            <a:off x="304800" y="85969"/>
            <a:ext cx="8229600" cy="1143000"/>
          </a:xfrm>
        </p:spPr>
        <p:txBody>
          <a:bodyPr>
            <a:normAutofit/>
          </a:bodyPr>
          <a:lstStyle/>
          <a:p>
            <a:pPr eaLnBrk="1" hangingPunct="1"/>
            <a:r>
              <a:rPr lang="en-US" altLang="en-US" dirty="0"/>
              <a:t>Matthew 12</a:t>
            </a:r>
          </a:p>
        </p:txBody>
      </p:sp>
      <p:sp>
        <p:nvSpPr>
          <p:cNvPr id="3075" name="Content Placeholder 2">
            <a:extLst>
              <a:ext uri="{FF2B5EF4-FFF2-40B4-BE49-F238E27FC236}">
                <a16:creationId xmlns:a16="http://schemas.microsoft.com/office/drawing/2014/main" xmlns="" id="{68F05FB0-D706-4DF5-8CAD-F7B456D102EB}"/>
              </a:ext>
            </a:extLst>
          </p:cNvPr>
          <p:cNvSpPr>
            <a:spLocks noGrp="1"/>
          </p:cNvSpPr>
          <p:nvPr>
            <p:ph idx="1"/>
          </p:nvPr>
        </p:nvSpPr>
        <p:spPr>
          <a:xfrm>
            <a:off x="152400" y="1219200"/>
            <a:ext cx="11887200" cy="5257800"/>
          </a:xfrm>
        </p:spPr>
        <p:txBody>
          <a:bodyPr>
            <a:normAutofit/>
          </a:bodyPr>
          <a:lstStyle/>
          <a:p>
            <a:pPr>
              <a:buNone/>
            </a:pPr>
            <a:r>
              <a:rPr lang="en-US" altLang="en-US" sz="4400" dirty="0"/>
              <a:t>3 But He said to them, “Have you not read what David did when he became hungry, he and his companions, 4 how he entered the house of God, and they ate the consecrated bread, which was not lawful for him to eat nor for those with him, but for the priests alone? </a:t>
            </a:r>
          </a:p>
          <a:p>
            <a:pPr marL="0" indent="0">
              <a:buNone/>
            </a:pPr>
            <a:endParaRPr lang="en-US" altLang="en-US" sz="4400" dirty="0"/>
          </a:p>
        </p:txBody>
      </p:sp>
    </p:spTree>
    <p:extLst>
      <p:ext uri="{BB962C8B-B14F-4D97-AF65-F5344CB8AC3E}">
        <p14:creationId xmlns:p14="http://schemas.microsoft.com/office/powerpoint/2010/main" val="3600701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xmlns="" id="{CC14F620-DEAA-4D2A-B44F-F7E08F7706A2}"/>
              </a:ext>
            </a:extLst>
          </p:cNvPr>
          <p:cNvSpPr>
            <a:spLocks noGrp="1"/>
          </p:cNvSpPr>
          <p:nvPr>
            <p:ph type="title"/>
          </p:nvPr>
        </p:nvSpPr>
        <p:spPr>
          <a:xfrm>
            <a:off x="304800" y="85969"/>
            <a:ext cx="10668000" cy="1143000"/>
          </a:xfrm>
        </p:spPr>
        <p:txBody>
          <a:bodyPr>
            <a:normAutofit/>
          </a:bodyPr>
          <a:lstStyle/>
          <a:p>
            <a:pPr eaLnBrk="1" hangingPunct="1"/>
            <a:r>
              <a:rPr lang="en-US" altLang="en-US" dirty="0"/>
              <a:t>Jesus takes them to the scriptures</a:t>
            </a:r>
          </a:p>
        </p:txBody>
      </p:sp>
      <p:sp>
        <p:nvSpPr>
          <p:cNvPr id="3075" name="Content Placeholder 2">
            <a:extLst>
              <a:ext uri="{FF2B5EF4-FFF2-40B4-BE49-F238E27FC236}">
                <a16:creationId xmlns:a16="http://schemas.microsoft.com/office/drawing/2014/main" xmlns="" id="{68F05FB0-D706-4DF5-8CAD-F7B456D102EB}"/>
              </a:ext>
            </a:extLst>
          </p:cNvPr>
          <p:cNvSpPr>
            <a:spLocks noGrp="1"/>
          </p:cNvSpPr>
          <p:nvPr>
            <p:ph idx="1"/>
          </p:nvPr>
        </p:nvSpPr>
        <p:spPr>
          <a:xfrm>
            <a:off x="152400" y="1219200"/>
            <a:ext cx="11887200" cy="5257800"/>
          </a:xfrm>
        </p:spPr>
        <p:txBody>
          <a:bodyPr>
            <a:normAutofit/>
          </a:bodyPr>
          <a:lstStyle/>
          <a:p>
            <a:pPr marL="0" indent="0">
              <a:buNone/>
            </a:pPr>
            <a:r>
              <a:rPr lang="en-US" altLang="en-US" dirty="0"/>
              <a:t>1 Sam. 21-David on the run gives the showbread to his men</a:t>
            </a:r>
          </a:p>
          <a:p>
            <a:pPr lvl="1"/>
            <a:r>
              <a:rPr lang="en-US" altLang="en-US" dirty="0"/>
              <a:t>Show Bread Lev 24:5 ff</a:t>
            </a:r>
          </a:p>
        </p:txBody>
      </p:sp>
    </p:spTree>
    <p:extLst>
      <p:ext uri="{BB962C8B-B14F-4D97-AF65-F5344CB8AC3E}">
        <p14:creationId xmlns:p14="http://schemas.microsoft.com/office/powerpoint/2010/main" val="181478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xmlns="" id="{CC14F620-DEAA-4D2A-B44F-F7E08F7706A2}"/>
              </a:ext>
            </a:extLst>
          </p:cNvPr>
          <p:cNvSpPr>
            <a:spLocks noGrp="1"/>
          </p:cNvSpPr>
          <p:nvPr>
            <p:ph type="title"/>
          </p:nvPr>
        </p:nvSpPr>
        <p:spPr>
          <a:xfrm>
            <a:off x="304800" y="85969"/>
            <a:ext cx="10668000" cy="1143000"/>
          </a:xfrm>
        </p:spPr>
        <p:txBody>
          <a:bodyPr>
            <a:normAutofit/>
          </a:bodyPr>
          <a:lstStyle/>
          <a:p>
            <a:pPr eaLnBrk="1" hangingPunct="1"/>
            <a:r>
              <a:rPr lang="en-US" altLang="en-US" dirty="0"/>
              <a:t>Jesus takes them to the scriptures</a:t>
            </a:r>
          </a:p>
        </p:txBody>
      </p:sp>
      <p:sp>
        <p:nvSpPr>
          <p:cNvPr id="3075" name="Content Placeholder 2">
            <a:extLst>
              <a:ext uri="{FF2B5EF4-FFF2-40B4-BE49-F238E27FC236}">
                <a16:creationId xmlns:a16="http://schemas.microsoft.com/office/drawing/2014/main" xmlns="" id="{68F05FB0-D706-4DF5-8CAD-F7B456D102EB}"/>
              </a:ext>
            </a:extLst>
          </p:cNvPr>
          <p:cNvSpPr>
            <a:spLocks noGrp="1"/>
          </p:cNvSpPr>
          <p:nvPr>
            <p:ph idx="1"/>
          </p:nvPr>
        </p:nvSpPr>
        <p:spPr>
          <a:xfrm>
            <a:off x="152400" y="1219200"/>
            <a:ext cx="11887200" cy="5257800"/>
          </a:xfrm>
        </p:spPr>
        <p:txBody>
          <a:bodyPr>
            <a:normAutofit/>
          </a:bodyPr>
          <a:lstStyle/>
          <a:p>
            <a:r>
              <a:rPr lang="en-US" altLang="en-US" dirty="0"/>
              <a:t>Jesus’ point</a:t>
            </a:r>
          </a:p>
          <a:p>
            <a:pPr lvl="1"/>
            <a:r>
              <a:rPr lang="en-US" altLang="en-US" dirty="0"/>
              <a:t>It wasn’t lawful for them to do, but David’s men were starving, and David is justified</a:t>
            </a:r>
          </a:p>
        </p:txBody>
      </p:sp>
    </p:spTree>
    <p:extLst>
      <p:ext uri="{BB962C8B-B14F-4D97-AF65-F5344CB8AC3E}">
        <p14:creationId xmlns:p14="http://schemas.microsoft.com/office/powerpoint/2010/main" val="1698051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xmlns="" id="{CC14F620-DEAA-4D2A-B44F-F7E08F7706A2}"/>
              </a:ext>
            </a:extLst>
          </p:cNvPr>
          <p:cNvSpPr>
            <a:spLocks noGrp="1"/>
          </p:cNvSpPr>
          <p:nvPr>
            <p:ph type="title"/>
          </p:nvPr>
        </p:nvSpPr>
        <p:spPr>
          <a:xfrm>
            <a:off x="304800" y="85969"/>
            <a:ext cx="10668000" cy="1143000"/>
          </a:xfrm>
        </p:spPr>
        <p:txBody>
          <a:bodyPr>
            <a:normAutofit/>
          </a:bodyPr>
          <a:lstStyle/>
          <a:p>
            <a:pPr eaLnBrk="1" hangingPunct="1"/>
            <a:r>
              <a:rPr lang="en-US" altLang="en-US" dirty="0"/>
              <a:t>Matthew 12</a:t>
            </a:r>
          </a:p>
        </p:txBody>
      </p:sp>
      <p:sp>
        <p:nvSpPr>
          <p:cNvPr id="3075" name="Content Placeholder 2">
            <a:extLst>
              <a:ext uri="{FF2B5EF4-FFF2-40B4-BE49-F238E27FC236}">
                <a16:creationId xmlns:a16="http://schemas.microsoft.com/office/drawing/2014/main" xmlns="" id="{68F05FB0-D706-4DF5-8CAD-F7B456D102EB}"/>
              </a:ext>
            </a:extLst>
          </p:cNvPr>
          <p:cNvSpPr>
            <a:spLocks noGrp="1"/>
          </p:cNvSpPr>
          <p:nvPr>
            <p:ph idx="1"/>
          </p:nvPr>
        </p:nvSpPr>
        <p:spPr>
          <a:xfrm>
            <a:off x="152400" y="1219200"/>
            <a:ext cx="11887200" cy="5257800"/>
          </a:xfrm>
        </p:spPr>
        <p:txBody>
          <a:bodyPr>
            <a:normAutofit/>
          </a:bodyPr>
          <a:lstStyle/>
          <a:p>
            <a:pPr>
              <a:buNone/>
            </a:pPr>
            <a:r>
              <a:rPr lang="en-US" altLang="en-US" dirty="0"/>
              <a:t>5 “Or have you not read in the Law, that on the Sabbath the priests in the temple break the Sabbath and are innocent? </a:t>
            </a:r>
          </a:p>
        </p:txBody>
      </p:sp>
    </p:spTree>
    <p:extLst>
      <p:ext uri="{BB962C8B-B14F-4D97-AF65-F5344CB8AC3E}">
        <p14:creationId xmlns:p14="http://schemas.microsoft.com/office/powerpoint/2010/main" val="3714063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xmlns="" id="{CC14F620-DEAA-4D2A-B44F-F7E08F7706A2}"/>
              </a:ext>
            </a:extLst>
          </p:cNvPr>
          <p:cNvSpPr>
            <a:spLocks noGrp="1"/>
          </p:cNvSpPr>
          <p:nvPr>
            <p:ph type="title"/>
          </p:nvPr>
        </p:nvSpPr>
        <p:spPr>
          <a:xfrm>
            <a:off x="304800" y="85969"/>
            <a:ext cx="10668000" cy="1143000"/>
          </a:xfrm>
        </p:spPr>
        <p:txBody>
          <a:bodyPr>
            <a:normAutofit/>
          </a:bodyPr>
          <a:lstStyle/>
          <a:p>
            <a:pPr eaLnBrk="1" hangingPunct="1"/>
            <a:r>
              <a:rPr lang="en-US" altLang="en-US" dirty="0"/>
              <a:t>Jesus takes them to the scriptures</a:t>
            </a:r>
          </a:p>
        </p:txBody>
      </p:sp>
      <p:sp>
        <p:nvSpPr>
          <p:cNvPr id="3075" name="Content Placeholder 2">
            <a:extLst>
              <a:ext uri="{FF2B5EF4-FFF2-40B4-BE49-F238E27FC236}">
                <a16:creationId xmlns:a16="http://schemas.microsoft.com/office/drawing/2014/main" xmlns="" id="{68F05FB0-D706-4DF5-8CAD-F7B456D102EB}"/>
              </a:ext>
            </a:extLst>
          </p:cNvPr>
          <p:cNvSpPr>
            <a:spLocks noGrp="1"/>
          </p:cNvSpPr>
          <p:nvPr>
            <p:ph idx="1"/>
          </p:nvPr>
        </p:nvSpPr>
        <p:spPr>
          <a:xfrm>
            <a:off x="152400" y="1219200"/>
            <a:ext cx="11887200" cy="5257800"/>
          </a:xfrm>
        </p:spPr>
        <p:txBody>
          <a:bodyPr>
            <a:normAutofit/>
          </a:bodyPr>
          <a:lstStyle/>
          <a:p>
            <a:r>
              <a:rPr lang="en-US" altLang="en-US" dirty="0"/>
              <a:t> Jesus points out that priests work on the sabbath</a:t>
            </a:r>
          </a:p>
          <a:p>
            <a:pPr lvl="1"/>
            <a:r>
              <a:rPr lang="en-US" altLang="en-US" dirty="0"/>
              <a:t>In fact, Numbers 28:9-10 shows the offering and work of the priest's doubles on the Sabbath</a:t>
            </a:r>
          </a:p>
        </p:txBody>
      </p:sp>
    </p:spTree>
    <p:extLst>
      <p:ext uri="{BB962C8B-B14F-4D97-AF65-F5344CB8AC3E}">
        <p14:creationId xmlns:p14="http://schemas.microsoft.com/office/powerpoint/2010/main" val="1153460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xmlns="" id="{CC14F620-DEAA-4D2A-B44F-F7E08F7706A2}"/>
              </a:ext>
            </a:extLst>
          </p:cNvPr>
          <p:cNvSpPr>
            <a:spLocks noGrp="1"/>
          </p:cNvSpPr>
          <p:nvPr>
            <p:ph type="title"/>
          </p:nvPr>
        </p:nvSpPr>
        <p:spPr>
          <a:xfrm>
            <a:off x="304800" y="85969"/>
            <a:ext cx="10668000" cy="1143000"/>
          </a:xfrm>
        </p:spPr>
        <p:txBody>
          <a:bodyPr>
            <a:normAutofit/>
          </a:bodyPr>
          <a:lstStyle/>
          <a:p>
            <a:pPr eaLnBrk="1" hangingPunct="1"/>
            <a:r>
              <a:rPr lang="en-US" altLang="en-US" dirty="0"/>
              <a:t>Jesus takes them to the scriptures</a:t>
            </a:r>
          </a:p>
        </p:txBody>
      </p:sp>
      <p:sp>
        <p:nvSpPr>
          <p:cNvPr id="3075" name="Content Placeholder 2">
            <a:extLst>
              <a:ext uri="{FF2B5EF4-FFF2-40B4-BE49-F238E27FC236}">
                <a16:creationId xmlns:a16="http://schemas.microsoft.com/office/drawing/2014/main" xmlns="" id="{68F05FB0-D706-4DF5-8CAD-F7B456D102EB}"/>
              </a:ext>
            </a:extLst>
          </p:cNvPr>
          <p:cNvSpPr>
            <a:spLocks noGrp="1"/>
          </p:cNvSpPr>
          <p:nvPr>
            <p:ph idx="1"/>
          </p:nvPr>
        </p:nvSpPr>
        <p:spPr>
          <a:xfrm>
            <a:off x="152400" y="1219200"/>
            <a:ext cx="11887200" cy="5257800"/>
          </a:xfrm>
        </p:spPr>
        <p:txBody>
          <a:bodyPr>
            <a:normAutofit/>
          </a:bodyPr>
          <a:lstStyle/>
          <a:p>
            <a:r>
              <a:rPr lang="en-US" altLang="en-US" dirty="0"/>
              <a:t> Jesus points out that priests work on the sabbath</a:t>
            </a:r>
          </a:p>
          <a:p>
            <a:pPr lvl="1"/>
            <a:r>
              <a:rPr lang="en-US" altLang="en-US" dirty="0"/>
              <a:t>In fact, Numbers 28:9-10 shows the offering and work of the priest's doubles on the Sabbath</a:t>
            </a:r>
          </a:p>
        </p:txBody>
      </p:sp>
      <p:sp>
        <p:nvSpPr>
          <p:cNvPr id="4" name="TextBox 3">
            <a:extLst>
              <a:ext uri="{FF2B5EF4-FFF2-40B4-BE49-F238E27FC236}">
                <a16:creationId xmlns:a16="http://schemas.microsoft.com/office/drawing/2014/main" xmlns="" id="{7129DFCF-4D39-4350-A142-A7FD5ACBEB66}"/>
              </a:ext>
            </a:extLst>
          </p:cNvPr>
          <p:cNvSpPr txBox="1"/>
          <p:nvPr/>
        </p:nvSpPr>
        <p:spPr>
          <a:xfrm>
            <a:off x="2667000" y="2133601"/>
            <a:ext cx="5334000" cy="2554545"/>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defRPr/>
            </a:pPr>
            <a:r>
              <a:rPr lang="en-US" sz="4000" dirty="0"/>
              <a:t>Notice how both examples Jesus gives pertain to the temple and priests</a:t>
            </a:r>
          </a:p>
        </p:txBody>
      </p:sp>
    </p:spTree>
    <p:extLst>
      <p:ext uri="{BB962C8B-B14F-4D97-AF65-F5344CB8AC3E}">
        <p14:creationId xmlns:p14="http://schemas.microsoft.com/office/powerpoint/2010/main" val="1717357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xmlns="" id="{CC14F620-DEAA-4D2A-B44F-F7E08F7706A2}"/>
              </a:ext>
            </a:extLst>
          </p:cNvPr>
          <p:cNvSpPr>
            <a:spLocks noGrp="1"/>
          </p:cNvSpPr>
          <p:nvPr>
            <p:ph type="title"/>
          </p:nvPr>
        </p:nvSpPr>
        <p:spPr>
          <a:xfrm>
            <a:off x="304800" y="85969"/>
            <a:ext cx="10668000" cy="1143000"/>
          </a:xfrm>
        </p:spPr>
        <p:txBody>
          <a:bodyPr>
            <a:normAutofit/>
          </a:bodyPr>
          <a:lstStyle/>
          <a:p>
            <a:pPr eaLnBrk="1" hangingPunct="1"/>
            <a:r>
              <a:rPr lang="en-US" altLang="en-US" dirty="0"/>
              <a:t>Matthew 12</a:t>
            </a:r>
          </a:p>
        </p:txBody>
      </p:sp>
      <p:sp>
        <p:nvSpPr>
          <p:cNvPr id="3075" name="Content Placeholder 2">
            <a:extLst>
              <a:ext uri="{FF2B5EF4-FFF2-40B4-BE49-F238E27FC236}">
                <a16:creationId xmlns:a16="http://schemas.microsoft.com/office/drawing/2014/main" xmlns="" id="{68F05FB0-D706-4DF5-8CAD-F7B456D102EB}"/>
              </a:ext>
            </a:extLst>
          </p:cNvPr>
          <p:cNvSpPr>
            <a:spLocks noGrp="1"/>
          </p:cNvSpPr>
          <p:nvPr>
            <p:ph idx="1"/>
          </p:nvPr>
        </p:nvSpPr>
        <p:spPr>
          <a:xfrm>
            <a:off x="152400" y="1219200"/>
            <a:ext cx="11887200" cy="5257800"/>
          </a:xfrm>
        </p:spPr>
        <p:txBody>
          <a:bodyPr>
            <a:normAutofit/>
          </a:bodyPr>
          <a:lstStyle/>
          <a:p>
            <a:pPr>
              <a:buNone/>
            </a:pPr>
            <a:r>
              <a:rPr lang="en-US" altLang="en-US" dirty="0"/>
              <a:t>6 “But I say to you that something greater than the temple is here. </a:t>
            </a:r>
          </a:p>
          <a:p>
            <a:r>
              <a:rPr lang="en-US" altLang="en-US" dirty="0"/>
              <a:t>The big boom!</a:t>
            </a:r>
          </a:p>
          <a:p>
            <a:pPr lvl="1"/>
            <a:r>
              <a:rPr lang="en-US" altLang="en-US" dirty="0"/>
              <a:t>It’s ok for David to eat the bread</a:t>
            </a:r>
          </a:p>
          <a:p>
            <a:pPr lvl="1"/>
            <a:r>
              <a:rPr lang="en-US" altLang="en-US" dirty="0"/>
              <a:t>It’s ok for Priests to work</a:t>
            </a:r>
          </a:p>
          <a:p>
            <a:pPr lvl="1"/>
            <a:r>
              <a:rPr lang="en-US" altLang="en-US" dirty="0"/>
              <a:t>Those were temple rules, I am greater than the temple!</a:t>
            </a:r>
          </a:p>
        </p:txBody>
      </p:sp>
    </p:spTree>
    <p:extLst>
      <p:ext uri="{BB962C8B-B14F-4D97-AF65-F5344CB8AC3E}">
        <p14:creationId xmlns:p14="http://schemas.microsoft.com/office/powerpoint/2010/main" val="3078043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xmlns="" id="{CC14F620-DEAA-4D2A-B44F-F7E08F7706A2}"/>
              </a:ext>
            </a:extLst>
          </p:cNvPr>
          <p:cNvSpPr>
            <a:spLocks noGrp="1"/>
          </p:cNvSpPr>
          <p:nvPr>
            <p:ph type="title"/>
          </p:nvPr>
        </p:nvSpPr>
        <p:spPr>
          <a:xfrm>
            <a:off x="304800" y="85969"/>
            <a:ext cx="10668000" cy="1143000"/>
          </a:xfrm>
        </p:spPr>
        <p:txBody>
          <a:bodyPr>
            <a:normAutofit/>
          </a:bodyPr>
          <a:lstStyle/>
          <a:p>
            <a:pPr eaLnBrk="1" hangingPunct="1"/>
            <a:r>
              <a:rPr lang="en-US" altLang="en-US" dirty="0"/>
              <a:t>Matthew 12</a:t>
            </a:r>
          </a:p>
        </p:txBody>
      </p:sp>
      <p:sp>
        <p:nvSpPr>
          <p:cNvPr id="3075" name="Content Placeholder 2">
            <a:extLst>
              <a:ext uri="{FF2B5EF4-FFF2-40B4-BE49-F238E27FC236}">
                <a16:creationId xmlns:a16="http://schemas.microsoft.com/office/drawing/2014/main" xmlns="" id="{68F05FB0-D706-4DF5-8CAD-F7B456D102EB}"/>
              </a:ext>
            </a:extLst>
          </p:cNvPr>
          <p:cNvSpPr>
            <a:spLocks noGrp="1"/>
          </p:cNvSpPr>
          <p:nvPr>
            <p:ph idx="1"/>
          </p:nvPr>
        </p:nvSpPr>
        <p:spPr>
          <a:xfrm>
            <a:off x="152400" y="1219200"/>
            <a:ext cx="11887200" cy="5257800"/>
          </a:xfrm>
        </p:spPr>
        <p:txBody>
          <a:bodyPr>
            <a:normAutofit/>
          </a:bodyPr>
          <a:lstStyle/>
          <a:p>
            <a:pPr>
              <a:buNone/>
            </a:pPr>
            <a:r>
              <a:rPr lang="en-US" altLang="en-US" dirty="0"/>
              <a:t>6 “But I say to you that something greater than the temple is here. </a:t>
            </a:r>
          </a:p>
          <a:p>
            <a:r>
              <a:rPr lang="en-US" altLang="en-US" dirty="0"/>
              <a:t>The big boom!</a:t>
            </a:r>
          </a:p>
          <a:p>
            <a:pPr lvl="1"/>
            <a:r>
              <a:rPr lang="en-US" altLang="en-US" dirty="0"/>
              <a:t>It’s ok for David to eat the bread</a:t>
            </a:r>
          </a:p>
          <a:p>
            <a:pPr lvl="1"/>
            <a:r>
              <a:rPr lang="en-US" altLang="en-US" dirty="0"/>
              <a:t>It’s ok for Priests to work</a:t>
            </a:r>
          </a:p>
          <a:p>
            <a:pPr lvl="1"/>
            <a:r>
              <a:rPr lang="en-US" altLang="en-US" dirty="0"/>
              <a:t>Those were temple rules, I am greater than the temple!</a:t>
            </a:r>
          </a:p>
        </p:txBody>
      </p:sp>
      <p:sp>
        <p:nvSpPr>
          <p:cNvPr id="4" name="TextBox 3">
            <a:extLst>
              <a:ext uri="{FF2B5EF4-FFF2-40B4-BE49-F238E27FC236}">
                <a16:creationId xmlns:a16="http://schemas.microsoft.com/office/drawing/2014/main" xmlns="" id="{71CD3573-44C3-43EB-B1D3-54B9E24E60EF}"/>
              </a:ext>
            </a:extLst>
          </p:cNvPr>
          <p:cNvSpPr txBox="1"/>
          <p:nvPr/>
        </p:nvSpPr>
        <p:spPr>
          <a:xfrm>
            <a:off x="3429000" y="3505201"/>
            <a:ext cx="5334000" cy="1323439"/>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defRPr/>
            </a:pPr>
            <a:r>
              <a:rPr lang="en-US" sz="4000" dirty="0"/>
              <a:t>Jesus clarifies what he means</a:t>
            </a:r>
          </a:p>
        </p:txBody>
      </p:sp>
    </p:spTree>
    <p:extLst>
      <p:ext uri="{BB962C8B-B14F-4D97-AF65-F5344CB8AC3E}">
        <p14:creationId xmlns:p14="http://schemas.microsoft.com/office/powerpoint/2010/main" val="3303276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33E8330F-F516-4C4C-B79F-B9B074A3C248}"/>
              </a:ext>
            </a:extLst>
          </p:cNvPr>
          <p:cNvSpPr>
            <a:spLocks noGrp="1"/>
          </p:cNvSpPr>
          <p:nvPr>
            <p:ph type="title"/>
          </p:nvPr>
        </p:nvSpPr>
        <p:spPr>
          <a:xfrm>
            <a:off x="272143" y="136525"/>
            <a:ext cx="11506200" cy="1325563"/>
          </a:xfrm>
        </p:spPr>
        <p:txBody>
          <a:bodyPr/>
          <a:lstStyle/>
          <a:p>
            <a:r>
              <a:rPr lang="en-US" dirty="0">
                <a:solidFill>
                  <a:srgbClr val="72DB2B"/>
                </a:solidFill>
              </a:rPr>
              <a:t>Context	</a:t>
            </a:r>
          </a:p>
        </p:txBody>
      </p:sp>
      <p:sp>
        <p:nvSpPr>
          <p:cNvPr id="10" name="Content Placeholder 2">
            <a:extLst>
              <a:ext uri="{FF2B5EF4-FFF2-40B4-BE49-F238E27FC236}">
                <a16:creationId xmlns:a16="http://schemas.microsoft.com/office/drawing/2014/main" xmlns="" id="{7C9CBA7F-0CC1-48BE-ACC6-BFC9060CC851}"/>
              </a:ext>
            </a:extLst>
          </p:cNvPr>
          <p:cNvSpPr>
            <a:spLocks noGrp="1"/>
          </p:cNvSpPr>
          <p:nvPr>
            <p:ph idx="1"/>
          </p:nvPr>
        </p:nvSpPr>
        <p:spPr>
          <a:xfrm>
            <a:off x="272143" y="1597024"/>
            <a:ext cx="11506200" cy="4945289"/>
          </a:xfrm>
        </p:spPr>
        <p:txBody>
          <a:bodyPr/>
          <a:lstStyle/>
          <a:p>
            <a:r>
              <a:rPr lang="en-US" dirty="0">
                <a:solidFill>
                  <a:schemeClr val="bg1"/>
                </a:solidFill>
              </a:rPr>
              <a:t>Jesus’ healing ministry</a:t>
            </a:r>
          </a:p>
          <a:p>
            <a:pPr lvl="1"/>
            <a:r>
              <a:rPr lang="en-US" dirty="0"/>
              <a:t>Helping people in need</a:t>
            </a:r>
          </a:p>
          <a:p>
            <a:pPr lvl="1"/>
            <a:r>
              <a:rPr lang="en-US" dirty="0"/>
              <a:t>Demonstrating God’s compassion and love</a:t>
            </a:r>
          </a:p>
          <a:p>
            <a:pPr lvl="1"/>
            <a:r>
              <a:rPr lang="en-US" dirty="0"/>
              <a:t>Authenticating His message</a:t>
            </a:r>
          </a:p>
        </p:txBody>
      </p:sp>
    </p:spTree>
    <p:extLst>
      <p:ext uri="{BB962C8B-B14F-4D97-AF65-F5344CB8AC3E}">
        <p14:creationId xmlns:p14="http://schemas.microsoft.com/office/powerpoint/2010/main" val="3123897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xmlns="" id="{CC14F620-DEAA-4D2A-B44F-F7E08F7706A2}"/>
              </a:ext>
            </a:extLst>
          </p:cNvPr>
          <p:cNvSpPr>
            <a:spLocks noGrp="1"/>
          </p:cNvSpPr>
          <p:nvPr>
            <p:ph type="title"/>
          </p:nvPr>
        </p:nvSpPr>
        <p:spPr>
          <a:xfrm>
            <a:off x="304800" y="85969"/>
            <a:ext cx="10668000" cy="1143000"/>
          </a:xfrm>
        </p:spPr>
        <p:txBody>
          <a:bodyPr>
            <a:normAutofit/>
          </a:bodyPr>
          <a:lstStyle/>
          <a:p>
            <a:pPr eaLnBrk="1" hangingPunct="1"/>
            <a:r>
              <a:rPr lang="en-US" altLang="en-US" dirty="0"/>
              <a:t>Matthew 12</a:t>
            </a:r>
          </a:p>
        </p:txBody>
      </p:sp>
      <p:sp>
        <p:nvSpPr>
          <p:cNvPr id="3075" name="Content Placeholder 2">
            <a:extLst>
              <a:ext uri="{FF2B5EF4-FFF2-40B4-BE49-F238E27FC236}">
                <a16:creationId xmlns:a16="http://schemas.microsoft.com/office/drawing/2014/main" xmlns="" id="{68F05FB0-D706-4DF5-8CAD-F7B456D102EB}"/>
              </a:ext>
            </a:extLst>
          </p:cNvPr>
          <p:cNvSpPr>
            <a:spLocks noGrp="1"/>
          </p:cNvSpPr>
          <p:nvPr>
            <p:ph idx="1"/>
          </p:nvPr>
        </p:nvSpPr>
        <p:spPr>
          <a:xfrm>
            <a:off x="152400" y="1219200"/>
            <a:ext cx="11887200" cy="5257800"/>
          </a:xfrm>
        </p:spPr>
        <p:txBody>
          <a:bodyPr>
            <a:normAutofit/>
          </a:bodyPr>
          <a:lstStyle/>
          <a:p>
            <a:pPr>
              <a:buFont typeface="Arial" charset="0"/>
              <a:buNone/>
              <a:defRPr/>
            </a:pPr>
            <a:r>
              <a:rPr lang="en-US" dirty="0"/>
              <a:t>7 “But if you had known what this means, ‘I </a:t>
            </a:r>
            <a:r>
              <a:rPr lang="en-US" cap="small" dirty="0"/>
              <a:t>desire</a:t>
            </a:r>
            <a:r>
              <a:rPr lang="en-US" dirty="0"/>
              <a:t> </a:t>
            </a:r>
            <a:r>
              <a:rPr lang="en-US" cap="small" dirty="0"/>
              <a:t>mercy</a:t>
            </a:r>
            <a:r>
              <a:rPr lang="en-US" dirty="0"/>
              <a:t>, </a:t>
            </a:r>
            <a:r>
              <a:rPr lang="en-US" cap="small" dirty="0"/>
              <a:t>and not a sacrifice</a:t>
            </a:r>
            <a:r>
              <a:rPr lang="en-US" dirty="0"/>
              <a:t>,’ you would not have condemned the innocent. </a:t>
            </a:r>
          </a:p>
          <a:p>
            <a:pPr>
              <a:buFont typeface="Arial" charset="0"/>
              <a:buNone/>
              <a:defRPr/>
            </a:pPr>
            <a:endParaRPr lang="en-US" dirty="0"/>
          </a:p>
        </p:txBody>
      </p:sp>
    </p:spTree>
    <p:extLst>
      <p:ext uri="{BB962C8B-B14F-4D97-AF65-F5344CB8AC3E}">
        <p14:creationId xmlns:p14="http://schemas.microsoft.com/office/powerpoint/2010/main" val="1762431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xmlns="" id="{CC14F620-DEAA-4D2A-B44F-F7E08F7706A2}"/>
              </a:ext>
            </a:extLst>
          </p:cNvPr>
          <p:cNvSpPr>
            <a:spLocks noGrp="1"/>
          </p:cNvSpPr>
          <p:nvPr>
            <p:ph type="title"/>
          </p:nvPr>
        </p:nvSpPr>
        <p:spPr>
          <a:xfrm>
            <a:off x="304800" y="85969"/>
            <a:ext cx="10668000" cy="1143000"/>
          </a:xfrm>
        </p:spPr>
        <p:txBody>
          <a:bodyPr>
            <a:normAutofit/>
          </a:bodyPr>
          <a:lstStyle/>
          <a:p>
            <a:pPr eaLnBrk="1" hangingPunct="1"/>
            <a:r>
              <a:rPr lang="en-US" altLang="en-US" dirty="0"/>
              <a:t>Matthew 12</a:t>
            </a:r>
          </a:p>
        </p:txBody>
      </p:sp>
      <p:sp>
        <p:nvSpPr>
          <p:cNvPr id="3075" name="Content Placeholder 2">
            <a:extLst>
              <a:ext uri="{FF2B5EF4-FFF2-40B4-BE49-F238E27FC236}">
                <a16:creationId xmlns:a16="http://schemas.microsoft.com/office/drawing/2014/main" xmlns="" id="{68F05FB0-D706-4DF5-8CAD-F7B456D102EB}"/>
              </a:ext>
            </a:extLst>
          </p:cNvPr>
          <p:cNvSpPr>
            <a:spLocks noGrp="1"/>
          </p:cNvSpPr>
          <p:nvPr>
            <p:ph idx="1"/>
          </p:nvPr>
        </p:nvSpPr>
        <p:spPr>
          <a:xfrm>
            <a:off x="152400" y="1219200"/>
            <a:ext cx="11887200" cy="5257800"/>
          </a:xfrm>
        </p:spPr>
        <p:txBody>
          <a:bodyPr>
            <a:normAutofit/>
          </a:bodyPr>
          <a:lstStyle/>
          <a:p>
            <a:pPr>
              <a:buFont typeface="Arial" charset="0"/>
              <a:buNone/>
              <a:defRPr/>
            </a:pPr>
            <a:r>
              <a:rPr lang="en-US" dirty="0"/>
              <a:t>7 “But if you had known what this means, ‘I </a:t>
            </a:r>
            <a:r>
              <a:rPr lang="en-US" cap="small" dirty="0"/>
              <a:t>desire</a:t>
            </a:r>
            <a:r>
              <a:rPr lang="en-US" dirty="0"/>
              <a:t> </a:t>
            </a:r>
            <a:r>
              <a:rPr lang="en-US" cap="small" dirty="0"/>
              <a:t>mercy</a:t>
            </a:r>
            <a:r>
              <a:rPr lang="en-US" dirty="0"/>
              <a:t>, </a:t>
            </a:r>
            <a:r>
              <a:rPr lang="en-US" cap="small" dirty="0"/>
              <a:t>and not a sacrifice</a:t>
            </a:r>
            <a:r>
              <a:rPr lang="en-US" dirty="0"/>
              <a:t>,’ you would not have condemned the innocent. </a:t>
            </a:r>
          </a:p>
          <a:p>
            <a:pPr>
              <a:buFont typeface="Arial" charset="0"/>
              <a:buNone/>
              <a:defRPr/>
            </a:pPr>
            <a:endParaRPr lang="en-US" dirty="0"/>
          </a:p>
          <a:p>
            <a:pPr>
              <a:buFont typeface="Arial" charset="0"/>
              <a:buNone/>
              <a:defRPr/>
            </a:pPr>
            <a:r>
              <a:rPr lang="en-US" dirty="0"/>
              <a:t>Jesus is pointing out the difference between the letter of the law and the principle behind it.</a:t>
            </a:r>
          </a:p>
        </p:txBody>
      </p:sp>
      <p:sp>
        <p:nvSpPr>
          <p:cNvPr id="4" name="TextBox 3">
            <a:extLst>
              <a:ext uri="{FF2B5EF4-FFF2-40B4-BE49-F238E27FC236}">
                <a16:creationId xmlns:a16="http://schemas.microsoft.com/office/drawing/2014/main" xmlns="" id="{A8ECD2AE-4975-4AAB-B1AD-2B3882585C69}"/>
              </a:ext>
            </a:extLst>
          </p:cNvPr>
          <p:cNvSpPr txBox="1"/>
          <p:nvPr/>
        </p:nvSpPr>
        <p:spPr>
          <a:xfrm>
            <a:off x="898634" y="3473519"/>
            <a:ext cx="4114800" cy="769441"/>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defRPr/>
            </a:pPr>
            <a:r>
              <a:rPr lang="en-US" sz="4400" dirty="0"/>
              <a:t>Hosea 6:6</a:t>
            </a:r>
          </a:p>
        </p:txBody>
      </p:sp>
      <p:cxnSp>
        <p:nvCxnSpPr>
          <p:cNvPr id="5" name="Straight Arrow Connector 4">
            <a:extLst>
              <a:ext uri="{FF2B5EF4-FFF2-40B4-BE49-F238E27FC236}">
                <a16:creationId xmlns:a16="http://schemas.microsoft.com/office/drawing/2014/main" xmlns="" id="{0B7EF9E2-C378-4D71-A075-777AFEFC4F19}"/>
              </a:ext>
            </a:extLst>
          </p:cNvPr>
          <p:cNvCxnSpPr>
            <a:cxnSpLocks/>
          </p:cNvCxnSpPr>
          <p:nvPr/>
        </p:nvCxnSpPr>
        <p:spPr>
          <a:xfrm flipV="1">
            <a:off x="1828800" y="2667000"/>
            <a:ext cx="762000" cy="838201"/>
          </a:xfrm>
          <a:prstGeom prst="straightConnector1">
            <a:avLst/>
          </a:prstGeom>
          <a:ln w="762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689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xmlns="" id="{CC14F620-DEAA-4D2A-B44F-F7E08F7706A2}"/>
              </a:ext>
            </a:extLst>
          </p:cNvPr>
          <p:cNvSpPr>
            <a:spLocks noGrp="1"/>
          </p:cNvSpPr>
          <p:nvPr>
            <p:ph type="title"/>
          </p:nvPr>
        </p:nvSpPr>
        <p:spPr>
          <a:xfrm>
            <a:off x="304800" y="85969"/>
            <a:ext cx="10668000" cy="1143000"/>
          </a:xfrm>
        </p:spPr>
        <p:txBody>
          <a:bodyPr>
            <a:normAutofit/>
          </a:bodyPr>
          <a:lstStyle/>
          <a:p>
            <a:pPr eaLnBrk="1" hangingPunct="1"/>
            <a:r>
              <a:rPr lang="en-US" altLang="en-US" dirty="0"/>
              <a:t>The principle of the law</a:t>
            </a:r>
          </a:p>
        </p:txBody>
      </p:sp>
      <p:sp>
        <p:nvSpPr>
          <p:cNvPr id="3075" name="Content Placeholder 2">
            <a:extLst>
              <a:ext uri="{FF2B5EF4-FFF2-40B4-BE49-F238E27FC236}">
                <a16:creationId xmlns:a16="http://schemas.microsoft.com/office/drawing/2014/main" xmlns="" id="{68F05FB0-D706-4DF5-8CAD-F7B456D102EB}"/>
              </a:ext>
            </a:extLst>
          </p:cNvPr>
          <p:cNvSpPr>
            <a:spLocks noGrp="1"/>
          </p:cNvSpPr>
          <p:nvPr>
            <p:ph idx="1"/>
          </p:nvPr>
        </p:nvSpPr>
        <p:spPr>
          <a:xfrm>
            <a:off x="152400" y="1219200"/>
            <a:ext cx="11887200" cy="5257800"/>
          </a:xfrm>
        </p:spPr>
        <p:txBody>
          <a:bodyPr>
            <a:normAutofit/>
          </a:bodyPr>
          <a:lstStyle/>
          <a:p>
            <a:r>
              <a:rPr lang="en-US" altLang="en-US" dirty="0"/>
              <a:t>People in the OT knew the Sacrificial system was to teach them about God</a:t>
            </a:r>
          </a:p>
          <a:p>
            <a:pPr lvl="1"/>
            <a:r>
              <a:rPr lang="en-US" altLang="en-US" dirty="0"/>
              <a:t>It wasn’t that God was blood thirsty</a:t>
            </a:r>
          </a:p>
          <a:p>
            <a:pPr lvl="1"/>
            <a:r>
              <a:rPr lang="en-US" altLang="en-US" dirty="0"/>
              <a:t>It wasn’t that animal sacrifice forgave sin</a:t>
            </a:r>
          </a:p>
          <a:p>
            <a:pPr lvl="1"/>
            <a:r>
              <a:rPr lang="en-US" altLang="en-US" dirty="0"/>
              <a:t>It WAS  a means to teach them about a relationship with Him</a:t>
            </a:r>
          </a:p>
        </p:txBody>
      </p:sp>
    </p:spTree>
    <p:extLst>
      <p:ext uri="{BB962C8B-B14F-4D97-AF65-F5344CB8AC3E}">
        <p14:creationId xmlns:p14="http://schemas.microsoft.com/office/powerpoint/2010/main" val="3965904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xmlns="" id="{CC14F620-DEAA-4D2A-B44F-F7E08F7706A2}"/>
              </a:ext>
            </a:extLst>
          </p:cNvPr>
          <p:cNvSpPr>
            <a:spLocks noGrp="1"/>
          </p:cNvSpPr>
          <p:nvPr>
            <p:ph type="title"/>
          </p:nvPr>
        </p:nvSpPr>
        <p:spPr>
          <a:xfrm>
            <a:off x="304800" y="85969"/>
            <a:ext cx="10668000" cy="1143000"/>
          </a:xfrm>
        </p:spPr>
        <p:txBody>
          <a:bodyPr>
            <a:normAutofit/>
          </a:bodyPr>
          <a:lstStyle/>
          <a:p>
            <a:pPr eaLnBrk="1" hangingPunct="1"/>
            <a:r>
              <a:rPr lang="en-US" altLang="en-US" dirty="0"/>
              <a:t>The principle of the law</a:t>
            </a:r>
          </a:p>
        </p:txBody>
      </p:sp>
      <p:sp>
        <p:nvSpPr>
          <p:cNvPr id="3075" name="Content Placeholder 2">
            <a:extLst>
              <a:ext uri="{FF2B5EF4-FFF2-40B4-BE49-F238E27FC236}">
                <a16:creationId xmlns:a16="http://schemas.microsoft.com/office/drawing/2014/main" xmlns="" id="{68F05FB0-D706-4DF5-8CAD-F7B456D102EB}"/>
              </a:ext>
            </a:extLst>
          </p:cNvPr>
          <p:cNvSpPr>
            <a:spLocks noGrp="1"/>
          </p:cNvSpPr>
          <p:nvPr>
            <p:ph idx="1"/>
          </p:nvPr>
        </p:nvSpPr>
        <p:spPr>
          <a:xfrm>
            <a:off x="152400" y="1219200"/>
            <a:ext cx="11887200" cy="5257800"/>
          </a:xfrm>
        </p:spPr>
        <p:txBody>
          <a:bodyPr>
            <a:normAutofit/>
          </a:bodyPr>
          <a:lstStyle/>
          <a:p>
            <a:r>
              <a:rPr lang="en-US" altLang="en-US" dirty="0"/>
              <a:t>People in the OT knew the Sacrificial system was to teach them about God</a:t>
            </a:r>
          </a:p>
          <a:p>
            <a:pPr lvl="1"/>
            <a:r>
              <a:rPr lang="en-US" altLang="en-US" dirty="0"/>
              <a:t>It wasn’t that God was blood thirsty</a:t>
            </a:r>
          </a:p>
          <a:p>
            <a:pPr lvl="1"/>
            <a:r>
              <a:rPr lang="en-US" altLang="en-US" dirty="0"/>
              <a:t>It wasn’t that animal sacrifice forgave sin</a:t>
            </a:r>
          </a:p>
          <a:p>
            <a:pPr lvl="1"/>
            <a:r>
              <a:rPr lang="en-US" altLang="en-US" dirty="0"/>
              <a:t>It WAS  a means to teach them about a relationship with Him</a:t>
            </a:r>
          </a:p>
        </p:txBody>
      </p:sp>
      <p:sp>
        <p:nvSpPr>
          <p:cNvPr id="4" name="TextBox 3">
            <a:extLst>
              <a:ext uri="{FF2B5EF4-FFF2-40B4-BE49-F238E27FC236}">
                <a16:creationId xmlns:a16="http://schemas.microsoft.com/office/drawing/2014/main" xmlns="" id="{9BDD273A-82A7-4EF3-832C-FF16C19EEC7C}"/>
              </a:ext>
            </a:extLst>
          </p:cNvPr>
          <p:cNvSpPr txBox="1"/>
          <p:nvPr/>
        </p:nvSpPr>
        <p:spPr>
          <a:xfrm>
            <a:off x="762000" y="644218"/>
            <a:ext cx="9601200" cy="5632311"/>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defRPr/>
            </a:pPr>
            <a:r>
              <a:rPr lang="en-US" sz="4000" dirty="0"/>
              <a:t>Psalm 51:15-17</a:t>
            </a:r>
          </a:p>
          <a:p>
            <a:pPr>
              <a:defRPr/>
            </a:pPr>
            <a:r>
              <a:rPr lang="en-US" sz="4000" dirty="0"/>
              <a:t>15  O Lord, open my lips, </a:t>
            </a:r>
          </a:p>
          <a:p>
            <a:pPr>
              <a:defRPr/>
            </a:pPr>
            <a:r>
              <a:rPr lang="en-US" sz="4000" dirty="0"/>
              <a:t>That my mouth may declare Your praise.   16 For You do not delight in sacrifice, otherwise I would give it; You are not pleased with burnt offering. 17 The sacrifices of God are a broken spirit; A broken and a contrite heart, O God, You will not despise. </a:t>
            </a:r>
          </a:p>
        </p:txBody>
      </p:sp>
    </p:spTree>
    <p:extLst>
      <p:ext uri="{BB962C8B-B14F-4D97-AF65-F5344CB8AC3E}">
        <p14:creationId xmlns:p14="http://schemas.microsoft.com/office/powerpoint/2010/main" val="431425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xmlns="" id="{CC14F620-DEAA-4D2A-B44F-F7E08F7706A2}"/>
              </a:ext>
            </a:extLst>
          </p:cNvPr>
          <p:cNvSpPr>
            <a:spLocks noGrp="1"/>
          </p:cNvSpPr>
          <p:nvPr>
            <p:ph type="title"/>
          </p:nvPr>
        </p:nvSpPr>
        <p:spPr>
          <a:xfrm>
            <a:off x="304800" y="85969"/>
            <a:ext cx="10668000" cy="1143000"/>
          </a:xfrm>
        </p:spPr>
        <p:txBody>
          <a:bodyPr>
            <a:normAutofit/>
          </a:bodyPr>
          <a:lstStyle/>
          <a:p>
            <a:pPr eaLnBrk="1" hangingPunct="1"/>
            <a:r>
              <a:rPr lang="en-US" altLang="en-US" dirty="0"/>
              <a:t>The Law</a:t>
            </a:r>
          </a:p>
        </p:txBody>
      </p:sp>
      <p:sp>
        <p:nvSpPr>
          <p:cNvPr id="3075" name="Content Placeholder 2">
            <a:extLst>
              <a:ext uri="{FF2B5EF4-FFF2-40B4-BE49-F238E27FC236}">
                <a16:creationId xmlns:a16="http://schemas.microsoft.com/office/drawing/2014/main" xmlns="" id="{68F05FB0-D706-4DF5-8CAD-F7B456D102EB}"/>
              </a:ext>
            </a:extLst>
          </p:cNvPr>
          <p:cNvSpPr>
            <a:spLocks noGrp="1"/>
          </p:cNvSpPr>
          <p:nvPr>
            <p:ph idx="1"/>
          </p:nvPr>
        </p:nvSpPr>
        <p:spPr>
          <a:xfrm>
            <a:off x="152400" y="1219200"/>
            <a:ext cx="11887200" cy="5257800"/>
          </a:xfrm>
        </p:spPr>
        <p:txBody>
          <a:bodyPr>
            <a:normAutofit/>
          </a:bodyPr>
          <a:lstStyle/>
          <a:p>
            <a:r>
              <a:rPr lang="en-US" altLang="en-US" dirty="0"/>
              <a:t>Teaches us about God’s character and will</a:t>
            </a:r>
          </a:p>
          <a:p>
            <a:r>
              <a:rPr lang="en-US" altLang="en-US" dirty="0"/>
              <a:t>Shows us right and wrong</a:t>
            </a:r>
          </a:p>
          <a:p>
            <a:r>
              <a:rPr lang="en-US" altLang="en-US" dirty="0"/>
              <a:t>But is insufficient as a means of a relationship</a:t>
            </a:r>
          </a:p>
        </p:txBody>
      </p:sp>
    </p:spTree>
    <p:extLst>
      <p:ext uri="{BB962C8B-B14F-4D97-AF65-F5344CB8AC3E}">
        <p14:creationId xmlns:p14="http://schemas.microsoft.com/office/powerpoint/2010/main" val="3817003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xmlns="" id="{CC14F620-DEAA-4D2A-B44F-F7E08F7706A2}"/>
              </a:ext>
            </a:extLst>
          </p:cNvPr>
          <p:cNvSpPr>
            <a:spLocks noGrp="1"/>
          </p:cNvSpPr>
          <p:nvPr>
            <p:ph type="title"/>
          </p:nvPr>
        </p:nvSpPr>
        <p:spPr>
          <a:xfrm>
            <a:off x="304800" y="85969"/>
            <a:ext cx="10668000" cy="1143000"/>
          </a:xfrm>
        </p:spPr>
        <p:txBody>
          <a:bodyPr>
            <a:normAutofit/>
          </a:bodyPr>
          <a:lstStyle/>
          <a:p>
            <a:pPr eaLnBrk="1" hangingPunct="1"/>
            <a:r>
              <a:rPr lang="en-US" altLang="en-US" dirty="0"/>
              <a:t>Gal 3:23-26</a:t>
            </a:r>
          </a:p>
        </p:txBody>
      </p:sp>
      <p:sp>
        <p:nvSpPr>
          <p:cNvPr id="3075" name="Content Placeholder 2">
            <a:extLst>
              <a:ext uri="{FF2B5EF4-FFF2-40B4-BE49-F238E27FC236}">
                <a16:creationId xmlns:a16="http://schemas.microsoft.com/office/drawing/2014/main" xmlns="" id="{68F05FB0-D706-4DF5-8CAD-F7B456D102EB}"/>
              </a:ext>
            </a:extLst>
          </p:cNvPr>
          <p:cNvSpPr>
            <a:spLocks noGrp="1"/>
          </p:cNvSpPr>
          <p:nvPr>
            <p:ph idx="1"/>
          </p:nvPr>
        </p:nvSpPr>
        <p:spPr>
          <a:xfrm>
            <a:off x="152400" y="1219200"/>
            <a:ext cx="11887200" cy="5257800"/>
          </a:xfrm>
        </p:spPr>
        <p:txBody>
          <a:bodyPr>
            <a:normAutofit fontScale="92500" lnSpcReduction="10000"/>
          </a:bodyPr>
          <a:lstStyle/>
          <a:p>
            <a:pPr>
              <a:buNone/>
            </a:pPr>
            <a:r>
              <a:rPr lang="en-US" altLang="en-US" dirty="0"/>
              <a:t>But before faith came, we were kept in custody under the law, being shut up to the faith which was later to be revealed. 24 Therefore the Law has become our tutor </a:t>
            </a:r>
            <a:r>
              <a:rPr lang="en-US" altLang="en-US" i="1" dirty="0"/>
              <a:t>to lead us </a:t>
            </a:r>
            <a:r>
              <a:rPr lang="en-US" altLang="en-US" dirty="0"/>
              <a:t>to Christ, so that we may be justified by faith. 25 But now that faith has come, we are no longer under a tutor. 26 For you are all sons of God through faith in Christ Jesus. </a:t>
            </a:r>
          </a:p>
        </p:txBody>
      </p:sp>
    </p:spTree>
    <p:extLst>
      <p:ext uri="{BB962C8B-B14F-4D97-AF65-F5344CB8AC3E}">
        <p14:creationId xmlns:p14="http://schemas.microsoft.com/office/powerpoint/2010/main" val="2373865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xmlns="" id="{CC14F620-DEAA-4D2A-B44F-F7E08F7706A2}"/>
              </a:ext>
            </a:extLst>
          </p:cNvPr>
          <p:cNvSpPr>
            <a:spLocks noGrp="1"/>
          </p:cNvSpPr>
          <p:nvPr>
            <p:ph type="title"/>
          </p:nvPr>
        </p:nvSpPr>
        <p:spPr>
          <a:xfrm>
            <a:off x="304800" y="85969"/>
            <a:ext cx="10668000" cy="1143000"/>
          </a:xfrm>
        </p:spPr>
        <p:txBody>
          <a:bodyPr>
            <a:normAutofit/>
          </a:bodyPr>
          <a:lstStyle/>
          <a:p>
            <a:pPr eaLnBrk="1" hangingPunct="1"/>
            <a:r>
              <a:rPr lang="en-US" altLang="en-US" dirty="0"/>
              <a:t>The Law</a:t>
            </a:r>
          </a:p>
        </p:txBody>
      </p:sp>
      <p:sp>
        <p:nvSpPr>
          <p:cNvPr id="3075" name="Content Placeholder 2">
            <a:extLst>
              <a:ext uri="{FF2B5EF4-FFF2-40B4-BE49-F238E27FC236}">
                <a16:creationId xmlns:a16="http://schemas.microsoft.com/office/drawing/2014/main" xmlns="" id="{68F05FB0-D706-4DF5-8CAD-F7B456D102EB}"/>
              </a:ext>
            </a:extLst>
          </p:cNvPr>
          <p:cNvSpPr>
            <a:spLocks noGrp="1"/>
          </p:cNvSpPr>
          <p:nvPr>
            <p:ph idx="1"/>
          </p:nvPr>
        </p:nvSpPr>
        <p:spPr>
          <a:xfrm>
            <a:off x="152400" y="1219200"/>
            <a:ext cx="11887200" cy="5257800"/>
          </a:xfrm>
        </p:spPr>
        <p:txBody>
          <a:bodyPr>
            <a:normAutofit/>
          </a:bodyPr>
          <a:lstStyle/>
          <a:p>
            <a:r>
              <a:rPr lang="en-US" altLang="en-US" dirty="0"/>
              <a:t>Children need things to be black </a:t>
            </a:r>
            <a:r>
              <a:rPr lang="en-US" altLang="en-US" dirty="0" smtClean="0"/>
              <a:t>&amp; white </a:t>
            </a:r>
            <a:r>
              <a:rPr lang="en-US" altLang="en-US" dirty="0"/>
              <a:t>but as we grow, we begin to understand and live by principles.</a:t>
            </a:r>
          </a:p>
          <a:p>
            <a:r>
              <a:rPr lang="en-US" altLang="en-US" dirty="0"/>
              <a:t>Ex. Thou Shalt not Kill</a:t>
            </a:r>
          </a:p>
        </p:txBody>
      </p:sp>
    </p:spTree>
    <p:extLst>
      <p:ext uri="{BB962C8B-B14F-4D97-AF65-F5344CB8AC3E}">
        <p14:creationId xmlns:p14="http://schemas.microsoft.com/office/powerpoint/2010/main" val="651346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xmlns="" id="{CC14F620-DEAA-4D2A-B44F-F7E08F7706A2}"/>
              </a:ext>
            </a:extLst>
          </p:cNvPr>
          <p:cNvSpPr>
            <a:spLocks noGrp="1"/>
          </p:cNvSpPr>
          <p:nvPr>
            <p:ph type="title"/>
          </p:nvPr>
        </p:nvSpPr>
        <p:spPr>
          <a:xfrm>
            <a:off x="304800" y="85969"/>
            <a:ext cx="10668000" cy="1143000"/>
          </a:xfrm>
        </p:spPr>
        <p:txBody>
          <a:bodyPr>
            <a:normAutofit/>
          </a:bodyPr>
          <a:lstStyle/>
          <a:p>
            <a:pPr eaLnBrk="1" hangingPunct="1"/>
            <a:r>
              <a:rPr lang="en-US" altLang="en-US" dirty="0"/>
              <a:t>Thou Shalt not Kill</a:t>
            </a:r>
          </a:p>
        </p:txBody>
      </p:sp>
      <p:sp>
        <p:nvSpPr>
          <p:cNvPr id="3075" name="Content Placeholder 2">
            <a:extLst>
              <a:ext uri="{FF2B5EF4-FFF2-40B4-BE49-F238E27FC236}">
                <a16:creationId xmlns:a16="http://schemas.microsoft.com/office/drawing/2014/main" xmlns="" id="{68F05FB0-D706-4DF5-8CAD-F7B456D102EB}"/>
              </a:ext>
            </a:extLst>
          </p:cNvPr>
          <p:cNvSpPr>
            <a:spLocks noGrp="1"/>
          </p:cNvSpPr>
          <p:nvPr>
            <p:ph idx="1"/>
          </p:nvPr>
        </p:nvSpPr>
        <p:spPr>
          <a:xfrm>
            <a:off x="152400" y="1219200"/>
            <a:ext cx="11887200" cy="5257800"/>
          </a:xfrm>
        </p:spPr>
        <p:txBody>
          <a:bodyPr>
            <a:normAutofit/>
          </a:bodyPr>
          <a:lstStyle/>
          <a:p>
            <a:r>
              <a:rPr lang="en-US" altLang="en-US" dirty="0"/>
              <a:t>Is killing always wrong?</a:t>
            </a:r>
          </a:p>
          <a:p>
            <a:pPr lvl="1"/>
            <a:r>
              <a:rPr lang="en-US" altLang="en-US" dirty="0"/>
              <a:t>Wrong to join the armed services?</a:t>
            </a:r>
          </a:p>
          <a:p>
            <a:pPr lvl="1"/>
            <a:r>
              <a:rPr lang="en-US" altLang="en-US" dirty="0"/>
              <a:t>Wrong to defend your self or your family?</a:t>
            </a:r>
          </a:p>
          <a:p>
            <a:pPr lvl="1"/>
            <a:r>
              <a:rPr lang="en-US" altLang="en-US" dirty="0"/>
              <a:t>Scripture calls for capital punishment in certain circumstances</a:t>
            </a:r>
          </a:p>
          <a:p>
            <a:r>
              <a:rPr lang="en-US" altLang="en-US" dirty="0"/>
              <a:t>A black and white approach falls short of what God wants us to understand</a:t>
            </a:r>
          </a:p>
        </p:txBody>
      </p:sp>
    </p:spTree>
    <p:extLst>
      <p:ext uri="{BB962C8B-B14F-4D97-AF65-F5344CB8AC3E}">
        <p14:creationId xmlns:p14="http://schemas.microsoft.com/office/powerpoint/2010/main" val="1430968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xmlns="" id="{CC14F620-DEAA-4D2A-B44F-F7E08F7706A2}"/>
              </a:ext>
            </a:extLst>
          </p:cNvPr>
          <p:cNvSpPr>
            <a:spLocks noGrp="1"/>
          </p:cNvSpPr>
          <p:nvPr>
            <p:ph type="title"/>
          </p:nvPr>
        </p:nvSpPr>
        <p:spPr>
          <a:xfrm>
            <a:off x="304800" y="85969"/>
            <a:ext cx="10668000" cy="1143000"/>
          </a:xfrm>
        </p:spPr>
        <p:txBody>
          <a:bodyPr>
            <a:normAutofit/>
          </a:bodyPr>
          <a:lstStyle/>
          <a:p>
            <a:pPr eaLnBrk="1" hangingPunct="1"/>
            <a:r>
              <a:rPr lang="en-US" altLang="en-US" dirty="0"/>
              <a:t>Thou Shalt not Kill</a:t>
            </a:r>
          </a:p>
        </p:txBody>
      </p:sp>
      <p:sp>
        <p:nvSpPr>
          <p:cNvPr id="3075" name="Content Placeholder 2">
            <a:extLst>
              <a:ext uri="{FF2B5EF4-FFF2-40B4-BE49-F238E27FC236}">
                <a16:creationId xmlns:a16="http://schemas.microsoft.com/office/drawing/2014/main" xmlns="" id="{68F05FB0-D706-4DF5-8CAD-F7B456D102EB}"/>
              </a:ext>
            </a:extLst>
          </p:cNvPr>
          <p:cNvSpPr>
            <a:spLocks noGrp="1"/>
          </p:cNvSpPr>
          <p:nvPr>
            <p:ph idx="1"/>
          </p:nvPr>
        </p:nvSpPr>
        <p:spPr>
          <a:xfrm>
            <a:off x="152400" y="1219200"/>
            <a:ext cx="11887200" cy="5257800"/>
          </a:xfrm>
        </p:spPr>
        <p:txBody>
          <a:bodyPr>
            <a:normAutofit/>
          </a:bodyPr>
          <a:lstStyle/>
          <a:p>
            <a:r>
              <a:rPr lang="en-US" altLang="en-US" dirty="0"/>
              <a:t>The principle is that life has great value and murder is wrong</a:t>
            </a:r>
          </a:p>
          <a:p>
            <a:pPr lvl="1"/>
            <a:r>
              <a:rPr lang="en-US" altLang="en-US" dirty="0"/>
              <a:t>No prohibition in scripture from joining the army</a:t>
            </a:r>
          </a:p>
          <a:p>
            <a:pPr lvl="1"/>
            <a:r>
              <a:rPr lang="en-US" altLang="en-US" dirty="0"/>
              <a:t>It is not wrong to defend your loved ones</a:t>
            </a:r>
          </a:p>
          <a:p>
            <a:pPr lvl="1"/>
            <a:r>
              <a:rPr lang="en-US" altLang="en-US" dirty="0"/>
              <a:t>Prayer, scripture, and good counsel from others</a:t>
            </a:r>
          </a:p>
        </p:txBody>
      </p:sp>
    </p:spTree>
    <p:extLst>
      <p:ext uri="{BB962C8B-B14F-4D97-AF65-F5344CB8AC3E}">
        <p14:creationId xmlns:p14="http://schemas.microsoft.com/office/powerpoint/2010/main" val="720065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xmlns="" id="{CC14F620-DEAA-4D2A-B44F-F7E08F7706A2}"/>
              </a:ext>
            </a:extLst>
          </p:cNvPr>
          <p:cNvSpPr>
            <a:spLocks noGrp="1"/>
          </p:cNvSpPr>
          <p:nvPr>
            <p:ph type="title"/>
          </p:nvPr>
        </p:nvSpPr>
        <p:spPr>
          <a:xfrm>
            <a:off x="304800" y="85969"/>
            <a:ext cx="10668000" cy="1143000"/>
          </a:xfrm>
        </p:spPr>
        <p:txBody>
          <a:bodyPr>
            <a:normAutofit/>
          </a:bodyPr>
          <a:lstStyle/>
          <a:p>
            <a:pPr eaLnBrk="1" hangingPunct="1"/>
            <a:r>
              <a:rPr lang="en-US" altLang="en-US" dirty="0"/>
              <a:t>A Holy Kiss?</a:t>
            </a:r>
          </a:p>
        </p:txBody>
      </p:sp>
      <p:sp>
        <p:nvSpPr>
          <p:cNvPr id="3075" name="Content Placeholder 2">
            <a:extLst>
              <a:ext uri="{FF2B5EF4-FFF2-40B4-BE49-F238E27FC236}">
                <a16:creationId xmlns:a16="http://schemas.microsoft.com/office/drawing/2014/main" xmlns="" id="{68F05FB0-D706-4DF5-8CAD-F7B456D102EB}"/>
              </a:ext>
            </a:extLst>
          </p:cNvPr>
          <p:cNvSpPr>
            <a:spLocks noGrp="1"/>
          </p:cNvSpPr>
          <p:nvPr>
            <p:ph idx="1"/>
          </p:nvPr>
        </p:nvSpPr>
        <p:spPr>
          <a:xfrm>
            <a:off x="152400" y="1219200"/>
            <a:ext cx="11887200" cy="5257800"/>
          </a:xfrm>
        </p:spPr>
        <p:txBody>
          <a:bodyPr>
            <a:normAutofit/>
          </a:bodyPr>
          <a:lstStyle/>
          <a:p>
            <a:pPr>
              <a:buNone/>
            </a:pPr>
            <a:r>
              <a:rPr lang="en-US" altLang="en-US" sz="4200" dirty="0"/>
              <a:t>2 Cor. 13:12- Greet one another with a holy kiss. </a:t>
            </a:r>
          </a:p>
          <a:p>
            <a:pPr lvl="1">
              <a:buNone/>
            </a:pPr>
            <a:r>
              <a:rPr lang="en-US" altLang="en-US" dirty="0"/>
              <a:t>Do we follow this law to the letter?</a:t>
            </a:r>
          </a:p>
          <a:p>
            <a:pPr lvl="1">
              <a:buNone/>
            </a:pPr>
            <a:r>
              <a:rPr lang="en-US" altLang="en-US" dirty="0"/>
              <a:t>Do we ignore it?</a:t>
            </a:r>
          </a:p>
          <a:p>
            <a:pPr lvl="1">
              <a:buNone/>
            </a:pPr>
            <a:r>
              <a:rPr lang="en-US" altLang="en-US" dirty="0"/>
              <a:t>Or should we follow the principle behind it?</a:t>
            </a:r>
          </a:p>
        </p:txBody>
      </p:sp>
    </p:spTree>
    <p:extLst>
      <p:ext uri="{BB962C8B-B14F-4D97-AF65-F5344CB8AC3E}">
        <p14:creationId xmlns:p14="http://schemas.microsoft.com/office/powerpoint/2010/main" val="804046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33E8330F-F516-4C4C-B79F-B9B074A3C248}"/>
              </a:ext>
            </a:extLst>
          </p:cNvPr>
          <p:cNvSpPr>
            <a:spLocks noGrp="1"/>
          </p:cNvSpPr>
          <p:nvPr>
            <p:ph type="title"/>
          </p:nvPr>
        </p:nvSpPr>
        <p:spPr>
          <a:xfrm>
            <a:off x="272143" y="136525"/>
            <a:ext cx="11506200" cy="1325563"/>
          </a:xfrm>
        </p:spPr>
        <p:txBody>
          <a:bodyPr/>
          <a:lstStyle/>
          <a:p>
            <a:r>
              <a:rPr lang="en-US" dirty="0">
                <a:solidFill>
                  <a:srgbClr val="72DB2B"/>
                </a:solidFill>
              </a:rPr>
              <a:t>Context	</a:t>
            </a:r>
          </a:p>
        </p:txBody>
      </p:sp>
      <p:sp>
        <p:nvSpPr>
          <p:cNvPr id="10" name="Content Placeholder 2">
            <a:extLst>
              <a:ext uri="{FF2B5EF4-FFF2-40B4-BE49-F238E27FC236}">
                <a16:creationId xmlns:a16="http://schemas.microsoft.com/office/drawing/2014/main" xmlns="" id="{7C9CBA7F-0CC1-48BE-ACC6-BFC9060CC851}"/>
              </a:ext>
            </a:extLst>
          </p:cNvPr>
          <p:cNvSpPr>
            <a:spLocks noGrp="1"/>
          </p:cNvSpPr>
          <p:nvPr>
            <p:ph idx="1"/>
          </p:nvPr>
        </p:nvSpPr>
        <p:spPr>
          <a:xfrm>
            <a:off x="272143" y="1597024"/>
            <a:ext cx="11506200" cy="4945289"/>
          </a:xfrm>
        </p:spPr>
        <p:txBody>
          <a:bodyPr/>
          <a:lstStyle/>
          <a:p>
            <a:r>
              <a:rPr lang="en-US" dirty="0">
                <a:solidFill>
                  <a:schemeClr val="bg1"/>
                </a:solidFill>
              </a:rPr>
              <a:t>Tension is rising</a:t>
            </a:r>
          </a:p>
          <a:p>
            <a:r>
              <a:rPr lang="en-US" dirty="0"/>
              <a:t>Jesus is gaining followers</a:t>
            </a:r>
          </a:p>
          <a:p>
            <a:r>
              <a:rPr lang="en-US" dirty="0"/>
              <a:t>Pharisees are becoming highly annoyed</a:t>
            </a:r>
          </a:p>
          <a:p>
            <a:r>
              <a:rPr lang="en-US" dirty="0"/>
              <a:t>Jesus’ teachings are increasingly confrontational</a:t>
            </a:r>
          </a:p>
        </p:txBody>
      </p:sp>
    </p:spTree>
    <p:extLst>
      <p:ext uri="{BB962C8B-B14F-4D97-AF65-F5344CB8AC3E}">
        <p14:creationId xmlns:p14="http://schemas.microsoft.com/office/powerpoint/2010/main" val="1311236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xmlns="" id="{CC14F620-DEAA-4D2A-B44F-F7E08F7706A2}"/>
              </a:ext>
            </a:extLst>
          </p:cNvPr>
          <p:cNvSpPr>
            <a:spLocks noGrp="1"/>
          </p:cNvSpPr>
          <p:nvPr>
            <p:ph type="title"/>
          </p:nvPr>
        </p:nvSpPr>
        <p:spPr>
          <a:xfrm>
            <a:off x="304800" y="85969"/>
            <a:ext cx="10668000" cy="1143000"/>
          </a:xfrm>
        </p:spPr>
        <p:txBody>
          <a:bodyPr>
            <a:normAutofit/>
          </a:bodyPr>
          <a:lstStyle/>
          <a:p>
            <a:pPr eaLnBrk="1" hangingPunct="1"/>
            <a:r>
              <a:rPr lang="en-US" altLang="en-US" dirty="0"/>
              <a:t>A Holy Kiss?</a:t>
            </a:r>
          </a:p>
        </p:txBody>
      </p:sp>
      <p:sp>
        <p:nvSpPr>
          <p:cNvPr id="3075" name="Content Placeholder 2">
            <a:extLst>
              <a:ext uri="{FF2B5EF4-FFF2-40B4-BE49-F238E27FC236}">
                <a16:creationId xmlns:a16="http://schemas.microsoft.com/office/drawing/2014/main" xmlns="" id="{68F05FB0-D706-4DF5-8CAD-F7B456D102EB}"/>
              </a:ext>
            </a:extLst>
          </p:cNvPr>
          <p:cNvSpPr>
            <a:spLocks noGrp="1"/>
          </p:cNvSpPr>
          <p:nvPr>
            <p:ph idx="1"/>
          </p:nvPr>
        </p:nvSpPr>
        <p:spPr>
          <a:xfrm>
            <a:off x="152400" y="1219200"/>
            <a:ext cx="11887200" cy="5257800"/>
          </a:xfrm>
        </p:spPr>
        <p:txBody>
          <a:bodyPr>
            <a:normAutofit/>
          </a:bodyPr>
          <a:lstStyle/>
          <a:p>
            <a:pPr>
              <a:buNone/>
            </a:pPr>
            <a:r>
              <a:rPr lang="en-US" altLang="en-US" sz="4200" dirty="0"/>
              <a:t>2 Cor. 13:12- Greet one another with a holy kiss. </a:t>
            </a:r>
          </a:p>
          <a:p>
            <a:pPr lvl="1">
              <a:buNone/>
            </a:pPr>
            <a:r>
              <a:rPr lang="en-US" altLang="en-US" dirty="0"/>
              <a:t>Do we follow this law to the letter?</a:t>
            </a:r>
          </a:p>
          <a:p>
            <a:pPr lvl="1">
              <a:buNone/>
            </a:pPr>
            <a:r>
              <a:rPr lang="en-US" altLang="en-US" dirty="0"/>
              <a:t>Do we ignore it?</a:t>
            </a:r>
          </a:p>
          <a:p>
            <a:pPr lvl="1">
              <a:buNone/>
            </a:pPr>
            <a:r>
              <a:rPr lang="en-US" altLang="en-US" dirty="0"/>
              <a:t>Or should we follow the principle behind it?</a:t>
            </a:r>
          </a:p>
        </p:txBody>
      </p:sp>
      <p:sp>
        <p:nvSpPr>
          <p:cNvPr id="4" name="TextBox 3">
            <a:extLst>
              <a:ext uri="{FF2B5EF4-FFF2-40B4-BE49-F238E27FC236}">
                <a16:creationId xmlns:a16="http://schemas.microsoft.com/office/drawing/2014/main" xmlns="" id="{D32BE721-9BC4-4152-AD40-78559EE271A7}"/>
              </a:ext>
            </a:extLst>
          </p:cNvPr>
          <p:cNvSpPr txBox="1"/>
          <p:nvPr/>
        </p:nvSpPr>
        <p:spPr>
          <a:xfrm>
            <a:off x="2895600" y="2209800"/>
            <a:ext cx="3581400" cy="132343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defRPr/>
            </a:pPr>
            <a:r>
              <a:rPr lang="en-US" sz="4000" dirty="0"/>
              <a:t>Back to the Sabbath issue</a:t>
            </a:r>
          </a:p>
        </p:txBody>
      </p:sp>
    </p:spTree>
    <p:extLst>
      <p:ext uri="{BB962C8B-B14F-4D97-AF65-F5344CB8AC3E}">
        <p14:creationId xmlns:p14="http://schemas.microsoft.com/office/powerpoint/2010/main" val="3493663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xmlns="" id="{CC14F620-DEAA-4D2A-B44F-F7E08F7706A2}"/>
              </a:ext>
            </a:extLst>
          </p:cNvPr>
          <p:cNvSpPr>
            <a:spLocks noGrp="1"/>
          </p:cNvSpPr>
          <p:nvPr>
            <p:ph type="title"/>
          </p:nvPr>
        </p:nvSpPr>
        <p:spPr>
          <a:xfrm>
            <a:off x="304800" y="85969"/>
            <a:ext cx="10668000" cy="1143000"/>
          </a:xfrm>
        </p:spPr>
        <p:txBody>
          <a:bodyPr>
            <a:normAutofit/>
          </a:bodyPr>
          <a:lstStyle/>
          <a:p>
            <a:pPr eaLnBrk="1" hangingPunct="1"/>
            <a:r>
              <a:rPr lang="en-US" altLang="en-US" dirty="0"/>
              <a:t>Matthew 12</a:t>
            </a:r>
          </a:p>
        </p:txBody>
      </p:sp>
      <p:sp>
        <p:nvSpPr>
          <p:cNvPr id="3075" name="Content Placeholder 2">
            <a:extLst>
              <a:ext uri="{FF2B5EF4-FFF2-40B4-BE49-F238E27FC236}">
                <a16:creationId xmlns:a16="http://schemas.microsoft.com/office/drawing/2014/main" xmlns="" id="{68F05FB0-D706-4DF5-8CAD-F7B456D102EB}"/>
              </a:ext>
            </a:extLst>
          </p:cNvPr>
          <p:cNvSpPr>
            <a:spLocks noGrp="1"/>
          </p:cNvSpPr>
          <p:nvPr>
            <p:ph idx="1"/>
          </p:nvPr>
        </p:nvSpPr>
        <p:spPr>
          <a:xfrm>
            <a:off x="152400" y="1219200"/>
            <a:ext cx="11887200" cy="5257800"/>
          </a:xfrm>
        </p:spPr>
        <p:txBody>
          <a:bodyPr>
            <a:normAutofit/>
          </a:bodyPr>
          <a:lstStyle/>
          <a:p>
            <a:r>
              <a:rPr lang="en-US" altLang="en-US" dirty="0"/>
              <a:t>The principle behind the Law of the Sabbath?</a:t>
            </a:r>
          </a:p>
          <a:p>
            <a:pPr lvl="1"/>
            <a:r>
              <a:rPr lang="en-US" altLang="en-US" dirty="0"/>
              <a:t>See Mark 2:27</a:t>
            </a:r>
          </a:p>
          <a:p>
            <a:pPr lvl="1">
              <a:buNone/>
            </a:pPr>
            <a:endParaRPr lang="en-US" altLang="en-US" dirty="0"/>
          </a:p>
          <a:p>
            <a:pPr lvl="1">
              <a:buNone/>
            </a:pPr>
            <a:r>
              <a:rPr lang="en-US" altLang="en-US" sz="3200" dirty="0"/>
              <a:t>27 Jesus said to them, “The Sabbath was made for man, and not man for the Sabbath</a:t>
            </a:r>
          </a:p>
        </p:txBody>
      </p:sp>
    </p:spTree>
    <p:extLst>
      <p:ext uri="{BB962C8B-B14F-4D97-AF65-F5344CB8AC3E}">
        <p14:creationId xmlns:p14="http://schemas.microsoft.com/office/powerpoint/2010/main" val="1631214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xmlns="" id="{CC14F620-DEAA-4D2A-B44F-F7E08F7706A2}"/>
              </a:ext>
            </a:extLst>
          </p:cNvPr>
          <p:cNvSpPr>
            <a:spLocks noGrp="1"/>
          </p:cNvSpPr>
          <p:nvPr>
            <p:ph type="title"/>
          </p:nvPr>
        </p:nvSpPr>
        <p:spPr>
          <a:xfrm>
            <a:off x="304800" y="85969"/>
            <a:ext cx="10668000" cy="1143000"/>
          </a:xfrm>
        </p:spPr>
        <p:txBody>
          <a:bodyPr>
            <a:normAutofit/>
          </a:bodyPr>
          <a:lstStyle/>
          <a:p>
            <a:pPr eaLnBrk="1" hangingPunct="1"/>
            <a:r>
              <a:rPr lang="en-US" altLang="en-US" dirty="0"/>
              <a:t>The principle of the Sabbath</a:t>
            </a:r>
          </a:p>
        </p:txBody>
      </p:sp>
      <p:sp>
        <p:nvSpPr>
          <p:cNvPr id="3075" name="Content Placeholder 2">
            <a:extLst>
              <a:ext uri="{FF2B5EF4-FFF2-40B4-BE49-F238E27FC236}">
                <a16:creationId xmlns:a16="http://schemas.microsoft.com/office/drawing/2014/main" xmlns="" id="{68F05FB0-D706-4DF5-8CAD-F7B456D102EB}"/>
              </a:ext>
            </a:extLst>
          </p:cNvPr>
          <p:cNvSpPr>
            <a:spLocks noGrp="1"/>
          </p:cNvSpPr>
          <p:nvPr>
            <p:ph idx="1"/>
          </p:nvPr>
        </p:nvSpPr>
        <p:spPr>
          <a:xfrm>
            <a:off x="152400" y="1219200"/>
            <a:ext cx="11887200" cy="5257800"/>
          </a:xfrm>
        </p:spPr>
        <p:txBody>
          <a:bodyPr>
            <a:normAutofit lnSpcReduction="10000"/>
          </a:bodyPr>
          <a:lstStyle/>
          <a:p>
            <a:r>
              <a:rPr lang="en-US" altLang="en-US" dirty="0"/>
              <a:t>A day of rest, reflection, and enjoyment of God and one another</a:t>
            </a:r>
          </a:p>
          <a:p>
            <a:r>
              <a:rPr lang="en-US" altLang="en-US" dirty="0"/>
              <a:t>The Pharisees were concerned about the law of not working</a:t>
            </a:r>
          </a:p>
          <a:p>
            <a:r>
              <a:rPr lang="en-US" altLang="en-US" dirty="0"/>
              <a:t>NOT the relational principle behind it</a:t>
            </a:r>
          </a:p>
          <a:p>
            <a:r>
              <a:rPr lang="en-US" altLang="en-US" dirty="0"/>
              <a:t>This is the difference between following a religion and having a relationship</a:t>
            </a:r>
          </a:p>
        </p:txBody>
      </p:sp>
    </p:spTree>
    <p:extLst>
      <p:ext uri="{BB962C8B-B14F-4D97-AF65-F5344CB8AC3E}">
        <p14:creationId xmlns:p14="http://schemas.microsoft.com/office/powerpoint/2010/main" val="2750974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xmlns="" id="{CC14F620-DEAA-4D2A-B44F-F7E08F7706A2}"/>
              </a:ext>
            </a:extLst>
          </p:cNvPr>
          <p:cNvSpPr>
            <a:spLocks noGrp="1"/>
          </p:cNvSpPr>
          <p:nvPr>
            <p:ph type="title"/>
          </p:nvPr>
        </p:nvSpPr>
        <p:spPr>
          <a:xfrm>
            <a:off x="304800" y="85969"/>
            <a:ext cx="10668000" cy="1143000"/>
          </a:xfrm>
        </p:spPr>
        <p:txBody>
          <a:bodyPr>
            <a:normAutofit/>
          </a:bodyPr>
          <a:lstStyle/>
          <a:p>
            <a:pPr eaLnBrk="1" hangingPunct="1"/>
            <a:r>
              <a:rPr lang="en-US" altLang="en-US" dirty="0"/>
              <a:t>Conclusion</a:t>
            </a:r>
          </a:p>
        </p:txBody>
      </p:sp>
      <p:sp>
        <p:nvSpPr>
          <p:cNvPr id="3075" name="Content Placeholder 2">
            <a:extLst>
              <a:ext uri="{FF2B5EF4-FFF2-40B4-BE49-F238E27FC236}">
                <a16:creationId xmlns:a16="http://schemas.microsoft.com/office/drawing/2014/main" xmlns="" id="{68F05FB0-D706-4DF5-8CAD-F7B456D102EB}"/>
              </a:ext>
            </a:extLst>
          </p:cNvPr>
          <p:cNvSpPr>
            <a:spLocks noGrp="1"/>
          </p:cNvSpPr>
          <p:nvPr>
            <p:ph idx="1"/>
          </p:nvPr>
        </p:nvSpPr>
        <p:spPr>
          <a:xfrm>
            <a:off x="152400" y="1219200"/>
            <a:ext cx="11887200" cy="5257800"/>
          </a:xfrm>
        </p:spPr>
        <p:txBody>
          <a:bodyPr>
            <a:normAutofit fontScale="92500" lnSpcReduction="10000"/>
          </a:bodyPr>
          <a:lstStyle/>
          <a:p>
            <a:r>
              <a:rPr lang="en-US" altLang="en-US" dirty="0"/>
              <a:t>Where might we be missing the point?</a:t>
            </a:r>
          </a:p>
          <a:p>
            <a:pPr lvl="1"/>
            <a:r>
              <a:rPr lang="en-US" altLang="en-US" dirty="0"/>
              <a:t>What attitude do we have about coming to church?</a:t>
            </a:r>
          </a:p>
          <a:p>
            <a:pPr lvl="1"/>
            <a:r>
              <a:rPr lang="en-US" altLang="en-US" dirty="0"/>
              <a:t>Our devotional lives?</a:t>
            </a:r>
          </a:p>
          <a:p>
            <a:pPr lvl="1"/>
            <a:r>
              <a:rPr lang="en-US" altLang="en-US" dirty="0"/>
              <a:t>Sharing our faith?</a:t>
            </a:r>
          </a:p>
          <a:p>
            <a:pPr lvl="1"/>
            <a:r>
              <a:rPr lang="en-US" altLang="en-US" dirty="0"/>
              <a:t>Loving our enemies?</a:t>
            </a:r>
          </a:p>
          <a:p>
            <a:r>
              <a:rPr lang="en-US" altLang="en-US" dirty="0"/>
              <a:t>Sometimes all we can muster is cold obedience, but we’re missing out if we settle for that.</a:t>
            </a:r>
          </a:p>
        </p:txBody>
      </p:sp>
    </p:spTree>
    <p:extLst>
      <p:ext uri="{BB962C8B-B14F-4D97-AF65-F5344CB8AC3E}">
        <p14:creationId xmlns:p14="http://schemas.microsoft.com/office/powerpoint/2010/main" val="2453490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xmlns="" id="{CC14F620-DEAA-4D2A-B44F-F7E08F7706A2}"/>
              </a:ext>
            </a:extLst>
          </p:cNvPr>
          <p:cNvSpPr>
            <a:spLocks noGrp="1"/>
          </p:cNvSpPr>
          <p:nvPr>
            <p:ph type="title"/>
          </p:nvPr>
        </p:nvSpPr>
        <p:spPr>
          <a:xfrm>
            <a:off x="304800" y="85969"/>
            <a:ext cx="10668000" cy="1143000"/>
          </a:xfrm>
        </p:spPr>
        <p:txBody>
          <a:bodyPr>
            <a:normAutofit/>
          </a:bodyPr>
          <a:lstStyle/>
          <a:p>
            <a:pPr eaLnBrk="1" hangingPunct="1"/>
            <a:r>
              <a:rPr lang="en-US" altLang="en-US" dirty="0"/>
              <a:t>Conclusion</a:t>
            </a:r>
          </a:p>
        </p:txBody>
      </p:sp>
      <p:sp>
        <p:nvSpPr>
          <p:cNvPr id="3075" name="Content Placeholder 2">
            <a:extLst>
              <a:ext uri="{FF2B5EF4-FFF2-40B4-BE49-F238E27FC236}">
                <a16:creationId xmlns:a16="http://schemas.microsoft.com/office/drawing/2014/main" xmlns="" id="{68F05FB0-D706-4DF5-8CAD-F7B456D102EB}"/>
              </a:ext>
            </a:extLst>
          </p:cNvPr>
          <p:cNvSpPr>
            <a:spLocks noGrp="1"/>
          </p:cNvSpPr>
          <p:nvPr>
            <p:ph idx="1"/>
          </p:nvPr>
        </p:nvSpPr>
        <p:spPr>
          <a:xfrm>
            <a:off x="152400" y="1219200"/>
            <a:ext cx="11887200" cy="5257800"/>
          </a:xfrm>
        </p:spPr>
        <p:txBody>
          <a:bodyPr>
            <a:normAutofit/>
          </a:bodyPr>
          <a:lstStyle/>
          <a:p>
            <a:r>
              <a:rPr lang="en-US" altLang="en-US" dirty="0"/>
              <a:t>Where might we be missing the point?</a:t>
            </a:r>
          </a:p>
          <a:p>
            <a:pPr lvl="1"/>
            <a:r>
              <a:rPr lang="en-US" altLang="en-US" dirty="0"/>
              <a:t>Christianity isn’t about restriction it is about freedom</a:t>
            </a:r>
          </a:p>
        </p:txBody>
      </p:sp>
      <p:sp>
        <p:nvSpPr>
          <p:cNvPr id="5" name="TextBox 4">
            <a:extLst>
              <a:ext uri="{FF2B5EF4-FFF2-40B4-BE49-F238E27FC236}">
                <a16:creationId xmlns:a16="http://schemas.microsoft.com/office/drawing/2014/main" xmlns="" id="{8DA6A384-59EA-41CE-BADA-55279BA53900}"/>
              </a:ext>
            </a:extLst>
          </p:cNvPr>
          <p:cNvSpPr txBox="1"/>
          <p:nvPr/>
        </p:nvSpPr>
        <p:spPr>
          <a:xfrm>
            <a:off x="762000" y="3429000"/>
            <a:ext cx="10668000" cy="304698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3200" b="1" dirty="0">
                <a:effectLst/>
              </a:rPr>
              <a:t>Matthew 11:28–30 (NASB95) — </a:t>
            </a:r>
            <a:r>
              <a:rPr lang="en-US" sz="3200" b="1" u="none" strike="noStrike" dirty="0">
                <a:effectLst/>
              </a:rPr>
              <a:t>28</a:t>
            </a:r>
            <a:r>
              <a:rPr lang="en-US" sz="3200" u="none" strike="noStrike" dirty="0">
                <a:effectLst/>
              </a:rPr>
              <a:t> </a:t>
            </a:r>
            <a:r>
              <a:rPr lang="en-US" sz="3200" dirty="0"/>
              <a:t>“Come to Me, all who are weary and heavy-laden, and I will give you rest. </a:t>
            </a:r>
            <a:r>
              <a:rPr lang="en-US" sz="3200" b="1" u="none" strike="noStrike" dirty="0">
                <a:effectLst/>
              </a:rPr>
              <a:t>29</a:t>
            </a:r>
            <a:r>
              <a:rPr lang="en-US" sz="3200" u="none" strike="noStrike" dirty="0">
                <a:effectLst/>
              </a:rPr>
              <a:t> </a:t>
            </a:r>
            <a:r>
              <a:rPr lang="en-US" sz="3200" dirty="0"/>
              <a:t>“Take My yoke upon you and learn from Me, for I am gentle and humble in heart, and </a:t>
            </a:r>
            <a:r>
              <a:rPr lang="en-US" sz="3200" cap="small" dirty="0">
                <a:effectLst/>
              </a:rPr>
              <a:t>you will find rest for your souls</a:t>
            </a:r>
            <a:r>
              <a:rPr lang="en-US" sz="3200" dirty="0"/>
              <a:t>. </a:t>
            </a:r>
            <a:r>
              <a:rPr lang="en-US" sz="3200" b="1" u="none" strike="noStrike" dirty="0">
                <a:effectLst/>
              </a:rPr>
              <a:t>30</a:t>
            </a:r>
            <a:r>
              <a:rPr lang="en-US" sz="3200" u="none" strike="noStrike" dirty="0">
                <a:effectLst/>
              </a:rPr>
              <a:t> </a:t>
            </a:r>
            <a:r>
              <a:rPr lang="en-US" sz="3200" dirty="0"/>
              <a:t>“For My yoke is easy and My burden is light.” </a:t>
            </a:r>
          </a:p>
        </p:txBody>
      </p:sp>
    </p:spTree>
    <p:extLst>
      <p:ext uri="{BB962C8B-B14F-4D97-AF65-F5344CB8AC3E}">
        <p14:creationId xmlns:p14="http://schemas.microsoft.com/office/powerpoint/2010/main" val="4225778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xmlns="" id="{CC14F620-DEAA-4D2A-B44F-F7E08F7706A2}"/>
              </a:ext>
            </a:extLst>
          </p:cNvPr>
          <p:cNvSpPr>
            <a:spLocks noGrp="1"/>
          </p:cNvSpPr>
          <p:nvPr>
            <p:ph type="title"/>
          </p:nvPr>
        </p:nvSpPr>
        <p:spPr>
          <a:xfrm>
            <a:off x="304800" y="85969"/>
            <a:ext cx="10668000" cy="1143000"/>
          </a:xfrm>
        </p:spPr>
        <p:txBody>
          <a:bodyPr>
            <a:normAutofit/>
          </a:bodyPr>
          <a:lstStyle/>
          <a:p>
            <a:pPr eaLnBrk="1" hangingPunct="1"/>
            <a:r>
              <a:rPr lang="en-US" altLang="en-US" dirty="0"/>
              <a:t>Our continuing Study</a:t>
            </a:r>
          </a:p>
        </p:txBody>
      </p:sp>
      <p:sp>
        <p:nvSpPr>
          <p:cNvPr id="3075" name="Content Placeholder 2">
            <a:extLst>
              <a:ext uri="{FF2B5EF4-FFF2-40B4-BE49-F238E27FC236}">
                <a16:creationId xmlns:a16="http://schemas.microsoft.com/office/drawing/2014/main" xmlns="" id="{68F05FB0-D706-4DF5-8CAD-F7B456D102EB}"/>
              </a:ext>
            </a:extLst>
          </p:cNvPr>
          <p:cNvSpPr>
            <a:spLocks noGrp="1"/>
          </p:cNvSpPr>
          <p:nvPr>
            <p:ph idx="1"/>
          </p:nvPr>
        </p:nvSpPr>
        <p:spPr>
          <a:xfrm>
            <a:off x="152400" y="1219200"/>
            <a:ext cx="11887200" cy="5257800"/>
          </a:xfrm>
        </p:spPr>
        <p:txBody>
          <a:bodyPr>
            <a:normAutofit/>
          </a:bodyPr>
          <a:lstStyle/>
          <a:p>
            <a:r>
              <a:rPr lang="en-US" altLang="en-US" sz="4000" dirty="0"/>
              <a:t>Next week</a:t>
            </a:r>
          </a:p>
          <a:p>
            <a:r>
              <a:rPr lang="en-US" altLang="en-US" sz="4000" dirty="0"/>
              <a:t>Matt 13</a:t>
            </a:r>
          </a:p>
          <a:p>
            <a:pPr lvl="1"/>
            <a:r>
              <a:rPr lang="en-US" altLang="en-US" sz="3600" dirty="0"/>
              <a:t>Parable of the soils</a:t>
            </a:r>
            <a:endParaRPr lang="en-US" altLang="en-US" sz="3200" dirty="0"/>
          </a:p>
        </p:txBody>
      </p:sp>
    </p:spTree>
    <p:extLst>
      <p:ext uri="{BB962C8B-B14F-4D97-AF65-F5344CB8AC3E}">
        <p14:creationId xmlns:p14="http://schemas.microsoft.com/office/powerpoint/2010/main" val="809919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xmlns="" id="{CC14F620-DEAA-4D2A-B44F-F7E08F7706A2}"/>
              </a:ext>
            </a:extLst>
          </p:cNvPr>
          <p:cNvSpPr>
            <a:spLocks noGrp="1"/>
          </p:cNvSpPr>
          <p:nvPr>
            <p:ph type="title"/>
          </p:nvPr>
        </p:nvSpPr>
        <p:spPr>
          <a:xfrm>
            <a:off x="304800" y="85969"/>
            <a:ext cx="8229600" cy="1143000"/>
          </a:xfrm>
        </p:spPr>
        <p:txBody>
          <a:bodyPr/>
          <a:lstStyle/>
          <a:p>
            <a:pPr eaLnBrk="1" hangingPunct="1"/>
            <a:r>
              <a:rPr lang="en-US" altLang="en-US" dirty="0"/>
              <a:t>Matthew 12</a:t>
            </a:r>
          </a:p>
        </p:txBody>
      </p:sp>
      <p:sp>
        <p:nvSpPr>
          <p:cNvPr id="3075" name="Content Placeholder 2">
            <a:extLst>
              <a:ext uri="{FF2B5EF4-FFF2-40B4-BE49-F238E27FC236}">
                <a16:creationId xmlns:a16="http://schemas.microsoft.com/office/drawing/2014/main" xmlns="" id="{68F05FB0-D706-4DF5-8CAD-F7B456D102EB}"/>
              </a:ext>
            </a:extLst>
          </p:cNvPr>
          <p:cNvSpPr>
            <a:spLocks noGrp="1"/>
          </p:cNvSpPr>
          <p:nvPr>
            <p:ph idx="1"/>
          </p:nvPr>
        </p:nvSpPr>
        <p:spPr>
          <a:xfrm>
            <a:off x="152400" y="1219200"/>
            <a:ext cx="11887200" cy="5257800"/>
          </a:xfrm>
        </p:spPr>
        <p:txBody>
          <a:bodyPr>
            <a:normAutofit/>
          </a:bodyPr>
          <a:lstStyle/>
          <a:p>
            <a:pPr>
              <a:buNone/>
            </a:pPr>
            <a:r>
              <a:rPr lang="en-US" altLang="en-US" dirty="0"/>
              <a:t>12:1 At that time Jesus went through the grainfields on the Sabbath, and His disciples became hungry and began to pick the heads </a:t>
            </a:r>
            <a:r>
              <a:rPr lang="en-US" altLang="en-US" i="1" dirty="0"/>
              <a:t>of grain </a:t>
            </a:r>
            <a:r>
              <a:rPr lang="en-US" altLang="en-US" dirty="0"/>
              <a:t>and eat. 2 But when the Pharisees saw </a:t>
            </a:r>
            <a:r>
              <a:rPr lang="en-US" altLang="en-US" i="1" dirty="0"/>
              <a:t>this</a:t>
            </a:r>
            <a:r>
              <a:rPr lang="en-US" altLang="en-US" dirty="0"/>
              <a:t>, they said to Him, “Look, Your disciples do what is not lawful to do on a Sabbath.” </a:t>
            </a:r>
          </a:p>
        </p:txBody>
      </p:sp>
    </p:spTree>
    <p:extLst>
      <p:ext uri="{BB962C8B-B14F-4D97-AF65-F5344CB8AC3E}">
        <p14:creationId xmlns:p14="http://schemas.microsoft.com/office/powerpoint/2010/main" val="4138798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xmlns="" id="{CC14F620-DEAA-4D2A-B44F-F7E08F7706A2}"/>
              </a:ext>
            </a:extLst>
          </p:cNvPr>
          <p:cNvSpPr>
            <a:spLocks noGrp="1"/>
          </p:cNvSpPr>
          <p:nvPr>
            <p:ph type="title"/>
          </p:nvPr>
        </p:nvSpPr>
        <p:spPr>
          <a:xfrm>
            <a:off x="304800" y="85969"/>
            <a:ext cx="8229600" cy="1143000"/>
          </a:xfrm>
        </p:spPr>
        <p:txBody>
          <a:bodyPr/>
          <a:lstStyle/>
          <a:p>
            <a:pPr eaLnBrk="1" hangingPunct="1"/>
            <a:r>
              <a:rPr lang="en-US" altLang="en-US" dirty="0"/>
              <a:t>The problem</a:t>
            </a:r>
          </a:p>
        </p:txBody>
      </p:sp>
      <p:sp>
        <p:nvSpPr>
          <p:cNvPr id="3075" name="Content Placeholder 2">
            <a:extLst>
              <a:ext uri="{FF2B5EF4-FFF2-40B4-BE49-F238E27FC236}">
                <a16:creationId xmlns:a16="http://schemas.microsoft.com/office/drawing/2014/main" xmlns="" id="{68F05FB0-D706-4DF5-8CAD-F7B456D102EB}"/>
              </a:ext>
            </a:extLst>
          </p:cNvPr>
          <p:cNvSpPr>
            <a:spLocks noGrp="1"/>
          </p:cNvSpPr>
          <p:nvPr>
            <p:ph idx="1"/>
          </p:nvPr>
        </p:nvSpPr>
        <p:spPr>
          <a:xfrm>
            <a:off x="152400" y="1219200"/>
            <a:ext cx="11887200" cy="5257800"/>
          </a:xfrm>
        </p:spPr>
        <p:txBody>
          <a:bodyPr>
            <a:normAutofit fontScale="92500"/>
          </a:bodyPr>
          <a:lstStyle/>
          <a:p>
            <a:r>
              <a:rPr lang="en-US" altLang="en-US" dirty="0"/>
              <a:t>Was NOT that they were eating grain from someone else’s field</a:t>
            </a:r>
          </a:p>
          <a:p>
            <a:pPr>
              <a:buNone/>
            </a:pPr>
            <a:endParaRPr lang="en-US" altLang="en-US" dirty="0"/>
          </a:p>
          <a:p>
            <a:pPr>
              <a:buNone/>
            </a:pPr>
            <a:r>
              <a:rPr lang="en-US" altLang="en-US" dirty="0" err="1"/>
              <a:t>Deut</a:t>
            </a:r>
            <a:r>
              <a:rPr lang="en-US" altLang="en-US" dirty="0"/>
              <a:t> 23:25 “When you enter your neighbor’s standing grain, then you may pluck the heads with your hand, but you shall not wield a sickle in your neighbor’s standing grain. </a:t>
            </a:r>
            <a:endParaRPr lang="en-US" altLang="en-US" sz="2800" dirty="0"/>
          </a:p>
        </p:txBody>
      </p:sp>
    </p:spTree>
    <p:extLst>
      <p:ext uri="{BB962C8B-B14F-4D97-AF65-F5344CB8AC3E}">
        <p14:creationId xmlns:p14="http://schemas.microsoft.com/office/powerpoint/2010/main" val="1833140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xmlns="" id="{CC14F620-DEAA-4D2A-B44F-F7E08F7706A2}"/>
              </a:ext>
            </a:extLst>
          </p:cNvPr>
          <p:cNvSpPr>
            <a:spLocks noGrp="1"/>
          </p:cNvSpPr>
          <p:nvPr>
            <p:ph type="title"/>
          </p:nvPr>
        </p:nvSpPr>
        <p:spPr>
          <a:xfrm>
            <a:off x="304800" y="85969"/>
            <a:ext cx="8229600" cy="1143000"/>
          </a:xfrm>
        </p:spPr>
        <p:txBody>
          <a:bodyPr/>
          <a:lstStyle/>
          <a:p>
            <a:pPr eaLnBrk="1" hangingPunct="1"/>
            <a:r>
              <a:rPr lang="en-US" altLang="en-US" dirty="0"/>
              <a:t>The problem</a:t>
            </a:r>
          </a:p>
        </p:txBody>
      </p:sp>
      <p:sp>
        <p:nvSpPr>
          <p:cNvPr id="3075" name="Content Placeholder 2">
            <a:extLst>
              <a:ext uri="{FF2B5EF4-FFF2-40B4-BE49-F238E27FC236}">
                <a16:creationId xmlns:a16="http://schemas.microsoft.com/office/drawing/2014/main" xmlns="" id="{68F05FB0-D706-4DF5-8CAD-F7B456D102EB}"/>
              </a:ext>
            </a:extLst>
          </p:cNvPr>
          <p:cNvSpPr>
            <a:spLocks noGrp="1"/>
          </p:cNvSpPr>
          <p:nvPr>
            <p:ph idx="1"/>
          </p:nvPr>
        </p:nvSpPr>
        <p:spPr>
          <a:xfrm>
            <a:off x="152400" y="1219200"/>
            <a:ext cx="11887200" cy="5257800"/>
          </a:xfrm>
        </p:spPr>
        <p:txBody>
          <a:bodyPr>
            <a:normAutofit/>
          </a:bodyPr>
          <a:lstStyle/>
          <a:p>
            <a:r>
              <a:rPr lang="en-US" altLang="en-US" sz="4400" dirty="0"/>
              <a:t>WAS from the Pharisee’s point of view, they were “working” on the Sabbath. </a:t>
            </a:r>
            <a:endParaRPr lang="en-US" altLang="en-US" sz="2400" dirty="0"/>
          </a:p>
        </p:txBody>
      </p:sp>
    </p:spTree>
    <p:extLst>
      <p:ext uri="{BB962C8B-B14F-4D97-AF65-F5344CB8AC3E}">
        <p14:creationId xmlns:p14="http://schemas.microsoft.com/office/powerpoint/2010/main" val="197126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xmlns="" id="{CC14F620-DEAA-4D2A-B44F-F7E08F7706A2}"/>
              </a:ext>
            </a:extLst>
          </p:cNvPr>
          <p:cNvSpPr>
            <a:spLocks noGrp="1"/>
          </p:cNvSpPr>
          <p:nvPr>
            <p:ph type="title"/>
          </p:nvPr>
        </p:nvSpPr>
        <p:spPr>
          <a:xfrm>
            <a:off x="304800" y="85969"/>
            <a:ext cx="8229600" cy="1143000"/>
          </a:xfrm>
        </p:spPr>
        <p:txBody>
          <a:bodyPr/>
          <a:lstStyle/>
          <a:p>
            <a:pPr eaLnBrk="1" hangingPunct="1"/>
            <a:r>
              <a:rPr lang="en-US" altLang="en-US" dirty="0"/>
              <a:t>Sabbath Law</a:t>
            </a:r>
          </a:p>
        </p:txBody>
      </p:sp>
      <p:sp>
        <p:nvSpPr>
          <p:cNvPr id="3075" name="Content Placeholder 2">
            <a:extLst>
              <a:ext uri="{FF2B5EF4-FFF2-40B4-BE49-F238E27FC236}">
                <a16:creationId xmlns:a16="http://schemas.microsoft.com/office/drawing/2014/main" xmlns="" id="{68F05FB0-D706-4DF5-8CAD-F7B456D102EB}"/>
              </a:ext>
            </a:extLst>
          </p:cNvPr>
          <p:cNvSpPr>
            <a:spLocks noGrp="1"/>
          </p:cNvSpPr>
          <p:nvPr>
            <p:ph idx="1"/>
          </p:nvPr>
        </p:nvSpPr>
        <p:spPr>
          <a:xfrm>
            <a:off x="152400" y="1219200"/>
            <a:ext cx="11887200" cy="5257800"/>
          </a:xfrm>
        </p:spPr>
        <p:txBody>
          <a:bodyPr>
            <a:normAutofit lnSpcReduction="10000"/>
          </a:bodyPr>
          <a:lstStyle/>
          <a:p>
            <a:pPr>
              <a:buNone/>
            </a:pPr>
            <a:r>
              <a:rPr lang="en-US" altLang="en-US" sz="4400" dirty="0"/>
              <a:t>Gen.2:3-Then God blessed the seventh day and </a:t>
            </a:r>
            <a:r>
              <a:rPr lang="en-US" altLang="en-US" sz="4400" u="sng" dirty="0"/>
              <a:t>sanctified</a:t>
            </a:r>
            <a:r>
              <a:rPr lang="en-US" altLang="en-US" sz="4400" dirty="0"/>
              <a:t> it, because in it He rested from all His work which God had created and made.</a:t>
            </a:r>
          </a:p>
          <a:p>
            <a:pPr>
              <a:buNone/>
            </a:pPr>
            <a:r>
              <a:rPr lang="en-US" altLang="en-US" sz="4400" dirty="0"/>
              <a:t>LEV 23:3-‘For six days work may be done, but on the seventh day there is a sabbath of complete rest, a holy convocation. You shall not do any work; it is a sabbath to the Lord in all your dwellings. </a:t>
            </a:r>
          </a:p>
        </p:txBody>
      </p:sp>
    </p:spTree>
    <p:extLst>
      <p:ext uri="{BB962C8B-B14F-4D97-AF65-F5344CB8AC3E}">
        <p14:creationId xmlns:p14="http://schemas.microsoft.com/office/powerpoint/2010/main" val="1548569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xmlns="" id="{CC14F620-DEAA-4D2A-B44F-F7E08F7706A2}"/>
              </a:ext>
            </a:extLst>
          </p:cNvPr>
          <p:cNvSpPr>
            <a:spLocks noGrp="1"/>
          </p:cNvSpPr>
          <p:nvPr>
            <p:ph type="title"/>
          </p:nvPr>
        </p:nvSpPr>
        <p:spPr>
          <a:xfrm>
            <a:off x="304800" y="85969"/>
            <a:ext cx="8229600" cy="1143000"/>
          </a:xfrm>
        </p:spPr>
        <p:txBody>
          <a:bodyPr>
            <a:normAutofit fontScale="90000"/>
          </a:bodyPr>
          <a:lstStyle/>
          <a:p>
            <a:pPr eaLnBrk="1" hangingPunct="1"/>
            <a:r>
              <a:rPr lang="en-US" altLang="en-US" dirty="0"/>
              <a:t>The Pharisee view of Sabbath</a:t>
            </a:r>
          </a:p>
        </p:txBody>
      </p:sp>
      <p:sp>
        <p:nvSpPr>
          <p:cNvPr id="3075" name="Content Placeholder 2">
            <a:extLst>
              <a:ext uri="{FF2B5EF4-FFF2-40B4-BE49-F238E27FC236}">
                <a16:creationId xmlns:a16="http://schemas.microsoft.com/office/drawing/2014/main" xmlns="" id="{68F05FB0-D706-4DF5-8CAD-F7B456D102EB}"/>
              </a:ext>
            </a:extLst>
          </p:cNvPr>
          <p:cNvSpPr>
            <a:spLocks noGrp="1"/>
          </p:cNvSpPr>
          <p:nvPr>
            <p:ph idx="1"/>
          </p:nvPr>
        </p:nvSpPr>
        <p:spPr>
          <a:xfrm>
            <a:off x="152400" y="1219200"/>
            <a:ext cx="11887200" cy="5257800"/>
          </a:xfrm>
        </p:spPr>
        <p:txBody>
          <a:bodyPr>
            <a:normAutofit/>
          </a:bodyPr>
          <a:lstStyle/>
          <a:p>
            <a:r>
              <a:rPr lang="en-US" altLang="en-US" sz="4400" dirty="0"/>
              <a:t>We shall not work?</a:t>
            </a:r>
          </a:p>
          <a:p>
            <a:r>
              <a:rPr lang="en-US" altLang="en-US" sz="4400" dirty="0"/>
              <a:t>What defines work?</a:t>
            </a:r>
          </a:p>
          <a:p>
            <a:r>
              <a:rPr lang="en-US" altLang="en-US" sz="4400" dirty="0"/>
              <a:t>Thirty-nine kinds of work forbidden on the Sabbath (M </a:t>
            </a:r>
            <a:r>
              <a:rPr lang="en-US" altLang="en-US" sz="4400" i="1" dirty="0" err="1"/>
              <a:t>Shabbath</a:t>
            </a:r>
            <a:r>
              <a:rPr lang="en-US" altLang="en-US" sz="4400" dirty="0"/>
              <a:t> 7:2)</a:t>
            </a:r>
          </a:p>
          <a:p>
            <a:pPr>
              <a:buNone/>
            </a:pPr>
            <a:endParaRPr lang="en-US" altLang="en-US" sz="4400" dirty="0"/>
          </a:p>
        </p:txBody>
      </p:sp>
    </p:spTree>
    <p:extLst>
      <p:ext uri="{BB962C8B-B14F-4D97-AF65-F5344CB8AC3E}">
        <p14:creationId xmlns:p14="http://schemas.microsoft.com/office/powerpoint/2010/main" val="1651137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wellDark">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ell">
      <a:majorFont>
        <a:latin typeface="Lao UI"/>
        <a:ea typeface=""/>
        <a:cs typeface=""/>
      </a:majorFont>
      <a:minorFont>
        <a:latin typeface="Lao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ln>
          <a:headEnd/>
          <a:tailEnd/>
        </a:ln>
      </a:spPr>
      <a:bodyPr lIns="90488" tIns="44450" rIns="90488" bIns="44450"/>
      <a:lstStyle>
        <a:defPPr algn="l" eaLnBrk="0" hangingPunct="0">
          <a:lnSpc>
            <a:spcPct val="70000"/>
          </a:lnSpc>
          <a:spcBef>
            <a:spcPct val="5000"/>
          </a:spcBef>
          <a:defRPr b="1" dirty="0">
            <a:effectLst>
              <a:outerShdw blurRad="38100" dist="38100" dir="2700000" algn="tl">
                <a:srgbClr val="000000"/>
              </a:outerShdw>
            </a:effectLst>
            <a:latin typeface="Lao UI" panose="020B0502040204020203" pitchFamily="34" charset="0"/>
            <a:cs typeface="Lao UI" panose="020B0502040204020203" pitchFamily="34" charset="0"/>
          </a:defRPr>
        </a:defPPr>
      </a:lstStyle>
      <a:style>
        <a:lnRef idx="0">
          <a:schemeClr val="dk1"/>
        </a:lnRef>
        <a:fillRef idx="3">
          <a:schemeClr val="dk1"/>
        </a:fillRef>
        <a:effectRef idx="3">
          <a:schemeClr val="dk1"/>
        </a:effectRef>
        <a:fontRef idx="minor">
          <a:schemeClr val="lt1"/>
        </a:fontRef>
      </a:style>
    </a:spDef>
  </a:objectDefaults>
  <a:extraClrSchemeLst/>
  <a:extLst>
    <a:ext uri="{05A4C25C-085E-4340-85A3-A5531E510DB2}">
      <thm15:themeFamily xmlns:thm15="http://schemas.microsoft.com/office/thememl/2012/main" name="Dwell Best" id="{2ACBA752-5D08-41B8-AF15-90381D729DF9}" vid="{89E53E98-C335-468D-8B65-79CDDEF5FA7D}"/>
    </a:ext>
  </a:extLst>
</a:theme>
</file>

<file path=docProps/app.xml><?xml version="1.0" encoding="utf-8"?>
<Properties xmlns="http://schemas.openxmlformats.org/officeDocument/2006/extended-properties" xmlns:vt="http://schemas.openxmlformats.org/officeDocument/2006/docPropsVTypes">
  <Template>dwell best</Template>
  <TotalTime>0</TotalTime>
  <Words>1463</Words>
  <Application>Microsoft Office PowerPoint</Application>
  <PresentationFormat>Widescreen</PresentationFormat>
  <Paragraphs>194</Paragraphs>
  <Slides>45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45</vt:i4>
      </vt:variant>
    </vt:vector>
  </HeadingPairs>
  <TitlesOfParts>
    <vt:vector size="48" baseType="lpstr">
      <vt:lpstr>Arial</vt:lpstr>
      <vt:lpstr>Lao UI</vt:lpstr>
      <vt:lpstr>DwellDark</vt:lpstr>
      <vt:lpstr>Matthew 12</vt:lpstr>
      <vt:lpstr>Context </vt:lpstr>
      <vt:lpstr>Context </vt:lpstr>
      <vt:lpstr>Context </vt:lpstr>
      <vt:lpstr>Matthew 12</vt:lpstr>
      <vt:lpstr>The problem</vt:lpstr>
      <vt:lpstr>The problem</vt:lpstr>
      <vt:lpstr>Sabbath Law</vt:lpstr>
      <vt:lpstr>The Pharisee view of Sabbath</vt:lpstr>
      <vt:lpstr>39 kinds of work?</vt:lpstr>
      <vt:lpstr>39 kinds of work?</vt:lpstr>
      <vt:lpstr>39 kinds of work?</vt:lpstr>
      <vt:lpstr>39 kinds of work?</vt:lpstr>
      <vt:lpstr>39 kinds of work?</vt:lpstr>
      <vt:lpstr>39 kinds of work?</vt:lpstr>
      <vt:lpstr>The Religious mindset</vt:lpstr>
      <vt:lpstr>Modern day pharisees</vt:lpstr>
      <vt:lpstr>Modern day pharisees</vt:lpstr>
      <vt:lpstr>Modern day pharisees</vt:lpstr>
      <vt:lpstr>Modern day pharisees</vt:lpstr>
      <vt:lpstr>The Relational mindset</vt:lpstr>
      <vt:lpstr>Matthew 12</vt:lpstr>
      <vt:lpstr>Jesus takes them to the scriptures</vt:lpstr>
      <vt:lpstr>Jesus takes them to the scriptures</vt:lpstr>
      <vt:lpstr>Matthew 12</vt:lpstr>
      <vt:lpstr>Jesus takes them to the scriptures</vt:lpstr>
      <vt:lpstr>Jesus takes them to the scriptures</vt:lpstr>
      <vt:lpstr>Matthew 12</vt:lpstr>
      <vt:lpstr>Matthew 12</vt:lpstr>
      <vt:lpstr>Matthew 12</vt:lpstr>
      <vt:lpstr>Matthew 12</vt:lpstr>
      <vt:lpstr>The principle of the law</vt:lpstr>
      <vt:lpstr>The principle of the law</vt:lpstr>
      <vt:lpstr>The Law</vt:lpstr>
      <vt:lpstr>Gal 3:23-26</vt:lpstr>
      <vt:lpstr>The Law</vt:lpstr>
      <vt:lpstr>Thou Shalt not Kill</vt:lpstr>
      <vt:lpstr>Thou Shalt not Kill</vt:lpstr>
      <vt:lpstr>A Holy Kiss?</vt:lpstr>
      <vt:lpstr>A Holy Kiss?</vt:lpstr>
      <vt:lpstr>Matthew 12</vt:lpstr>
      <vt:lpstr>The principle of the Sabbath</vt:lpstr>
      <vt:lpstr>Conclusion</vt:lpstr>
      <vt:lpstr>Conclusion</vt:lpstr>
      <vt:lpstr>Our continuing Study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2021-09-20T15:56:58Z</dcterms:created>
  <dcterms:modified xsi:type="dcterms:W3CDTF">2021-09-20T15:57:03Z</dcterms:modified>
</cp:coreProperties>
</file>