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5683" r:id="rId1"/>
    <p:sldMasterId id="2147485695" r:id="rId2"/>
  </p:sldMasterIdLst>
  <p:notesMasterIdLst>
    <p:notesMasterId r:id="rId45"/>
  </p:notesMasterIdLst>
  <p:sldIdLst>
    <p:sldId id="8541" r:id="rId3"/>
    <p:sldId id="8455" r:id="rId4"/>
    <p:sldId id="8625" r:id="rId5"/>
    <p:sldId id="8626" r:id="rId6"/>
    <p:sldId id="8583" r:id="rId7"/>
    <p:sldId id="8627" r:id="rId8"/>
    <p:sldId id="8628" r:id="rId9"/>
    <p:sldId id="8629" r:id="rId10"/>
    <p:sldId id="1582" r:id="rId11"/>
    <p:sldId id="1595" r:id="rId12"/>
    <p:sldId id="1594" r:id="rId13"/>
    <p:sldId id="1618" r:id="rId14"/>
    <p:sldId id="1587" r:id="rId15"/>
    <p:sldId id="1589" r:id="rId16"/>
    <p:sldId id="1590" r:id="rId17"/>
    <p:sldId id="8630" r:id="rId18"/>
    <p:sldId id="8631" r:id="rId19"/>
    <p:sldId id="8632" r:id="rId20"/>
    <p:sldId id="8584" r:id="rId21"/>
    <p:sldId id="8654" r:id="rId22"/>
    <p:sldId id="8633" r:id="rId23"/>
    <p:sldId id="8585" r:id="rId24"/>
    <p:sldId id="8634" r:id="rId25"/>
    <p:sldId id="8636" r:id="rId26"/>
    <p:sldId id="8637" r:id="rId27"/>
    <p:sldId id="8639" r:id="rId28"/>
    <p:sldId id="8640" r:id="rId29"/>
    <p:sldId id="8641" r:id="rId30"/>
    <p:sldId id="8642" r:id="rId31"/>
    <p:sldId id="8655" r:id="rId32"/>
    <p:sldId id="8643" r:id="rId33"/>
    <p:sldId id="8644" r:id="rId34"/>
    <p:sldId id="8645" r:id="rId35"/>
    <p:sldId id="8646" r:id="rId36"/>
    <p:sldId id="8647" r:id="rId37"/>
    <p:sldId id="8648" r:id="rId38"/>
    <p:sldId id="8649" r:id="rId39"/>
    <p:sldId id="8652" r:id="rId40"/>
    <p:sldId id="8651" r:id="rId41"/>
    <p:sldId id="8653" r:id="rId42"/>
    <p:sldId id="8650" r:id="rId43"/>
    <p:sldId id="8620" r:id="rId44"/>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86C4"/>
    <a:srgbClr val="D3E6FF"/>
    <a:srgbClr val="B0E4CD"/>
    <a:srgbClr val="35A5C2"/>
    <a:srgbClr val="385D8A"/>
    <a:srgbClr val="254061"/>
    <a:srgbClr val="386294"/>
    <a:srgbClr val="586676"/>
    <a:srgbClr val="204C82"/>
    <a:srgbClr val="2B67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05C3D8-C987-4876-8E97-461B34194F49}" v="559" dt="2021-08-16T23:22:40.93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21" autoAdjust="0"/>
    <p:restoredTop sz="95394" autoAdjust="0"/>
  </p:normalViewPr>
  <p:slideViewPr>
    <p:cSldViewPr>
      <p:cViewPr varScale="1">
        <p:scale>
          <a:sx n="79" d="100"/>
          <a:sy n="79" d="100"/>
        </p:scale>
        <p:origin x="116" y="16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6" d="100"/>
        <a:sy n="116" d="100"/>
      </p:scale>
      <p:origin x="0" y="-184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3"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larioC" userId="b790f688-0c99-421d-ad08-5e0c6e6e58c5" providerId="ADAL" clId="{FB05C3D8-C987-4876-8E97-461B34194F49}"/>
    <pc:docChg chg="undo redo custSel addSld delSld modSld sldOrd">
      <pc:chgData name="HilarioC" userId="b790f688-0c99-421d-ad08-5e0c6e6e58c5" providerId="ADAL" clId="{FB05C3D8-C987-4876-8E97-461B34194F49}" dt="2021-08-16T23:22:51.539" v="931" actId="1035"/>
      <pc:docMkLst>
        <pc:docMk/>
      </pc:docMkLst>
      <pc:sldChg chg="add del ord modTransition setBg">
        <pc:chgData name="HilarioC" userId="b790f688-0c99-421d-ad08-5e0c6e6e58c5" providerId="ADAL" clId="{FB05C3D8-C987-4876-8E97-461B34194F49}" dt="2021-08-16T19:55:53.534" v="198"/>
        <pc:sldMkLst>
          <pc:docMk/>
          <pc:sldMk cId="3563885098" sldId="1582"/>
        </pc:sldMkLst>
      </pc:sldChg>
      <pc:sldChg chg="add del ord modTransition setBg">
        <pc:chgData name="HilarioC" userId="b790f688-0c99-421d-ad08-5e0c6e6e58c5" providerId="ADAL" clId="{FB05C3D8-C987-4876-8E97-461B34194F49}" dt="2021-08-16T19:55:53.534" v="198"/>
        <pc:sldMkLst>
          <pc:docMk/>
          <pc:sldMk cId="3202846960" sldId="1587"/>
        </pc:sldMkLst>
      </pc:sldChg>
      <pc:sldChg chg="add del ord modTransition setBg">
        <pc:chgData name="HilarioC" userId="b790f688-0c99-421d-ad08-5e0c6e6e58c5" providerId="ADAL" clId="{FB05C3D8-C987-4876-8E97-461B34194F49}" dt="2021-08-16T19:55:53.534" v="198"/>
        <pc:sldMkLst>
          <pc:docMk/>
          <pc:sldMk cId="2790699499" sldId="1589"/>
        </pc:sldMkLst>
      </pc:sldChg>
      <pc:sldChg chg="add del ord modTransition setBg">
        <pc:chgData name="HilarioC" userId="b790f688-0c99-421d-ad08-5e0c6e6e58c5" providerId="ADAL" clId="{FB05C3D8-C987-4876-8E97-461B34194F49}" dt="2021-08-16T19:55:53.534" v="198"/>
        <pc:sldMkLst>
          <pc:docMk/>
          <pc:sldMk cId="1233155037" sldId="1590"/>
        </pc:sldMkLst>
      </pc:sldChg>
      <pc:sldChg chg="add del ord modTransition setBg">
        <pc:chgData name="HilarioC" userId="b790f688-0c99-421d-ad08-5e0c6e6e58c5" providerId="ADAL" clId="{FB05C3D8-C987-4876-8E97-461B34194F49}" dt="2021-08-16T19:55:53.534" v="198"/>
        <pc:sldMkLst>
          <pc:docMk/>
          <pc:sldMk cId="1432258971" sldId="1594"/>
        </pc:sldMkLst>
      </pc:sldChg>
      <pc:sldChg chg="add del ord modTransition setBg">
        <pc:chgData name="HilarioC" userId="b790f688-0c99-421d-ad08-5e0c6e6e58c5" providerId="ADAL" clId="{FB05C3D8-C987-4876-8E97-461B34194F49}" dt="2021-08-16T19:55:53.534" v="198"/>
        <pc:sldMkLst>
          <pc:docMk/>
          <pc:sldMk cId="2351008394" sldId="1595"/>
        </pc:sldMkLst>
      </pc:sldChg>
      <pc:sldChg chg="add del ord modTransition setBg">
        <pc:chgData name="HilarioC" userId="b790f688-0c99-421d-ad08-5e0c6e6e58c5" providerId="ADAL" clId="{FB05C3D8-C987-4876-8E97-461B34194F49}" dt="2021-08-16T19:55:53.534" v="198"/>
        <pc:sldMkLst>
          <pc:docMk/>
          <pc:sldMk cId="97241332" sldId="1618"/>
        </pc:sldMkLst>
      </pc:sldChg>
      <pc:sldChg chg="modSp mod">
        <pc:chgData name="HilarioC" userId="b790f688-0c99-421d-ad08-5e0c6e6e58c5" providerId="ADAL" clId="{FB05C3D8-C987-4876-8E97-461B34194F49}" dt="2021-08-16T19:48:31.130" v="24" actId="20577"/>
        <pc:sldMkLst>
          <pc:docMk/>
          <pc:sldMk cId="2473410846" sldId="8455"/>
        </pc:sldMkLst>
        <pc:spChg chg="mod">
          <ac:chgData name="HilarioC" userId="b790f688-0c99-421d-ad08-5e0c6e6e58c5" providerId="ADAL" clId="{FB05C3D8-C987-4876-8E97-461B34194F49}" dt="2021-08-16T19:37:18.688" v="0" actId="20577"/>
          <ac:spMkLst>
            <pc:docMk/>
            <pc:sldMk cId="2473410846" sldId="8455"/>
            <ac:spMk id="8" creationId="{00000000-0000-0000-0000-000000000000}"/>
          </ac:spMkLst>
        </pc:spChg>
        <pc:spChg chg="mod">
          <ac:chgData name="HilarioC" userId="b790f688-0c99-421d-ad08-5e0c6e6e58c5" providerId="ADAL" clId="{FB05C3D8-C987-4876-8E97-461B34194F49}" dt="2021-08-16T19:48:31.130" v="24" actId="20577"/>
          <ac:spMkLst>
            <pc:docMk/>
            <pc:sldMk cId="2473410846" sldId="8455"/>
            <ac:spMk id="19458" creationId="{00000000-0000-0000-0000-000000000000}"/>
          </ac:spMkLst>
        </pc:spChg>
      </pc:sldChg>
      <pc:sldChg chg="del">
        <pc:chgData name="HilarioC" userId="b790f688-0c99-421d-ad08-5e0c6e6e58c5" providerId="ADAL" clId="{FB05C3D8-C987-4876-8E97-461B34194F49}" dt="2021-08-16T20:35:28.369" v="749" actId="47"/>
        <pc:sldMkLst>
          <pc:docMk/>
          <pc:sldMk cId="3189284070" sldId="8581"/>
        </pc:sldMkLst>
      </pc:sldChg>
      <pc:sldChg chg="del">
        <pc:chgData name="HilarioC" userId="b790f688-0c99-421d-ad08-5e0c6e6e58c5" providerId="ADAL" clId="{FB05C3D8-C987-4876-8E97-461B34194F49}" dt="2021-08-16T20:35:28.369" v="749" actId="47"/>
        <pc:sldMkLst>
          <pc:docMk/>
          <pc:sldMk cId="1269429678" sldId="8582"/>
        </pc:sldMkLst>
      </pc:sldChg>
      <pc:sldChg chg="addSp delSp modSp mod addAnim delAnim modAnim">
        <pc:chgData name="HilarioC" userId="b790f688-0c99-421d-ad08-5e0c6e6e58c5" providerId="ADAL" clId="{FB05C3D8-C987-4876-8E97-461B34194F49}" dt="2021-08-16T20:39:46.953" v="835"/>
        <pc:sldMkLst>
          <pc:docMk/>
          <pc:sldMk cId="548303710" sldId="8583"/>
        </pc:sldMkLst>
        <pc:spChg chg="add del mod">
          <ac:chgData name="HilarioC" userId="b790f688-0c99-421d-ad08-5e0c6e6e58c5" providerId="ADAL" clId="{FB05C3D8-C987-4876-8E97-461B34194F49}" dt="2021-08-16T19:52:48.074" v="109" actId="478"/>
          <ac:spMkLst>
            <pc:docMk/>
            <pc:sldMk cId="548303710" sldId="8583"/>
            <ac:spMk id="4" creationId="{4EE1AE4F-ED0E-45EF-B36B-369B57DF3203}"/>
          </ac:spMkLst>
        </pc:spChg>
        <pc:spChg chg="add del mod">
          <ac:chgData name="HilarioC" userId="b790f688-0c99-421d-ad08-5e0c6e6e58c5" providerId="ADAL" clId="{FB05C3D8-C987-4876-8E97-461B34194F49}" dt="2021-08-16T19:52:48.074" v="109" actId="478"/>
          <ac:spMkLst>
            <pc:docMk/>
            <pc:sldMk cId="548303710" sldId="8583"/>
            <ac:spMk id="5" creationId="{B53519BA-0C03-40E7-A79F-BF4B0945E8FB}"/>
          </ac:spMkLst>
        </pc:spChg>
        <pc:spChg chg="mod">
          <ac:chgData name="HilarioC" userId="b790f688-0c99-421d-ad08-5e0c6e6e58c5" providerId="ADAL" clId="{FB05C3D8-C987-4876-8E97-461B34194F49}" dt="2021-08-16T19:51:04.862" v="97" actId="20577"/>
          <ac:spMkLst>
            <pc:docMk/>
            <pc:sldMk cId="548303710" sldId="8583"/>
            <ac:spMk id="8" creationId="{00000000-0000-0000-0000-000000000000}"/>
          </ac:spMkLst>
        </pc:spChg>
        <pc:spChg chg="mod">
          <ac:chgData name="HilarioC" userId="b790f688-0c99-421d-ad08-5e0c6e6e58c5" providerId="ADAL" clId="{FB05C3D8-C987-4876-8E97-461B34194F49}" dt="2021-08-16T19:53:04.668" v="113" actId="20577"/>
          <ac:spMkLst>
            <pc:docMk/>
            <pc:sldMk cId="548303710" sldId="8583"/>
            <ac:spMk id="19458" creationId="{00000000-0000-0000-0000-000000000000}"/>
          </ac:spMkLst>
        </pc:spChg>
      </pc:sldChg>
      <pc:sldChg chg="addSp delSp modSp mod setBg delAnim modAnim">
        <pc:chgData name="HilarioC" userId="b790f688-0c99-421d-ad08-5e0c6e6e58c5" providerId="ADAL" clId="{FB05C3D8-C987-4876-8E97-461B34194F49}" dt="2021-08-16T20:01:35.074" v="277" actId="1076"/>
        <pc:sldMkLst>
          <pc:docMk/>
          <pc:sldMk cId="3825516606" sldId="8584"/>
        </pc:sldMkLst>
        <pc:spChg chg="del">
          <ac:chgData name="HilarioC" userId="b790f688-0c99-421d-ad08-5e0c6e6e58c5" providerId="ADAL" clId="{FB05C3D8-C987-4876-8E97-461B34194F49}" dt="2021-08-16T20:00:15.815" v="259" actId="478"/>
          <ac:spMkLst>
            <pc:docMk/>
            <pc:sldMk cId="3825516606" sldId="8584"/>
            <ac:spMk id="4" creationId="{4EE1AE4F-ED0E-45EF-B36B-369B57DF3203}"/>
          </ac:spMkLst>
        </pc:spChg>
        <pc:spChg chg="del">
          <ac:chgData name="HilarioC" userId="b790f688-0c99-421d-ad08-5e0c6e6e58c5" providerId="ADAL" clId="{FB05C3D8-C987-4876-8E97-461B34194F49}" dt="2021-08-16T20:00:15.815" v="259" actId="478"/>
          <ac:spMkLst>
            <pc:docMk/>
            <pc:sldMk cId="3825516606" sldId="8584"/>
            <ac:spMk id="5" creationId="{B53519BA-0C03-40E7-A79F-BF4B0945E8FB}"/>
          </ac:spMkLst>
        </pc:spChg>
        <pc:spChg chg="del">
          <ac:chgData name="HilarioC" userId="b790f688-0c99-421d-ad08-5e0c6e6e58c5" providerId="ADAL" clId="{FB05C3D8-C987-4876-8E97-461B34194F49}" dt="2021-08-16T20:00:15.815" v="259" actId="478"/>
          <ac:spMkLst>
            <pc:docMk/>
            <pc:sldMk cId="3825516606" sldId="8584"/>
            <ac:spMk id="8" creationId="{00000000-0000-0000-0000-000000000000}"/>
          </ac:spMkLst>
        </pc:spChg>
        <pc:spChg chg="add del">
          <ac:chgData name="HilarioC" userId="b790f688-0c99-421d-ad08-5e0c6e6e58c5" providerId="ADAL" clId="{FB05C3D8-C987-4876-8E97-461B34194F49}" dt="2021-08-16T20:01:13.158" v="273" actId="26606"/>
          <ac:spMkLst>
            <pc:docMk/>
            <pc:sldMk cId="3825516606" sldId="8584"/>
            <ac:spMk id="11" creationId="{42A4FC2C-047E-45A5-965D-8E1E3BF09BC6}"/>
          </ac:spMkLst>
        </pc:spChg>
        <pc:spChg chg="add del">
          <ac:chgData name="HilarioC" userId="b790f688-0c99-421d-ad08-5e0c6e6e58c5" providerId="ADAL" clId="{FB05C3D8-C987-4876-8E97-461B34194F49}" dt="2021-08-16T20:01:13.158" v="273" actId="26606"/>
          <ac:spMkLst>
            <pc:docMk/>
            <pc:sldMk cId="3825516606" sldId="8584"/>
            <ac:spMk id="16" creationId="{42A4FC2C-047E-45A5-965D-8E1E3BF09BC6}"/>
          </ac:spMkLst>
        </pc:spChg>
        <pc:spChg chg="del">
          <ac:chgData name="HilarioC" userId="b790f688-0c99-421d-ad08-5e0c6e6e58c5" providerId="ADAL" clId="{FB05C3D8-C987-4876-8E97-461B34194F49}" dt="2021-08-16T20:00:15.815" v="259" actId="478"/>
          <ac:spMkLst>
            <pc:docMk/>
            <pc:sldMk cId="3825516606" sldId="8584"/>
            <ac:spMk id="19458" creationId="{00000000-0000-0000-0000-000000000000}"/>
          </ac:spMkLst>
        </pc:spChg>
        <pc:picChg chg="add mod">
          <ac:chgData name="HilarioC" userId="b790f688-0c99-421d-ad08-5e0c6e6e58c5" providerId="ADAL" clId="{FB05C3D8-C987-4876-8E97-461B34194F49}" dt="2021-08-16T20:01:35.074" v="277" actId="1076"/>
          <ac:picMkLst>
            <pc:docMk/>
            <pc:sldMk cId="3825516606" sldId="8584"/>
            <ac:picMk id="3" creationId="{61F59AF2-2010-4EA3-B598-52EC8139E721}"/>
          </ac:picMkLst>
        </pc:picChg>
        <pc:picChg chg="add del mod">
          <ac:chgData name="HilarioC" userId="b790f688-0c99-421d-ad08-5e0c6e6e58c5" providerId="ADAL" clId="{FB05C3D8-C987-4876-8E97-461B34194F49}" dt="2021-08-16T20:00:41.082" v="267" actId="478"/>
          <ac:picMkLst>
            <pc:docMk/>
            <pc:sldMk cId="3825516606" sldId="8584"/>
            <ac:picMk id="6" creationId="{782A2521-796D-4164-A5EB-81ADB2949DC0}"/>
          </ac:picMkLst>
        </pc:picChg>
      </pc:sldChg>
      <pc:sldChg chg="delSp modSp mod">
        <pc:chgData name="HilarioC" userId="b790f688-0c99-421d-ad08-5e0c6e6e58c5" providerId="ADAL" clId="{FB05C3D8-C987-4876-8E97-461B34194F49}" dt="2021-08-16T20:09:26.880" v="304" actId="207"/>
        <pc:sldMkLst>
          <pc:docMk/>
          <pc:sldMk cId="1278635240" sldId="8585"/>
        </pc:sldMkLst>
        <pc:spChg chg="del">
          <ac:chgData name="HilarioC" userId="b790f688-0c99-421d-ad08-5e0c6e6e58c5" providerId="ADAL" clId="{FB05C3D8-C987-4876-8E97-461B34194F49}" dt="2021-08-16T20:09:02.118" v="289" actId="478"/>
          <ac:spMkLst>
            <pc:docMk/>
            <pc:sldMk cId="1278635240" sldId="8585"/>
            <ac:spMk id="4" creationId="{4EE1AE4F-ED0E-45EF-B36B-369B57DF3203}"/>
          </ac:spMkLst>
        </pc:spChg>
        <pc:spChg chg="del">
          <ac:chgData name="HilarioC" userId="b790f688-0c99-421d-ad08-5e0c6e6e58c5" providerId="ADAL" clId="{FB05C3D8-C987-4876-8E97-461B34194F49}" dt="2021-08-16T20:09:02.118" v="289" actId="478"/>
          <ac:spMkLst>
            <pc:docMk/>
            <pc:sldMk cId="1278635240" sldId="8585"/>
            <ac:spMk id="5" creationId="{B53519BA-0C03-40E7-A79F-BF4B0945E8FB}"/>
          </ac:spMkLst>
        </pc:spChg>
        <pc:spChg chg="mod">
          <ac:chgData name="HilarioC" userId="b790f688-0c99-421d-ad08-5e0c6e6e58c5" providerId="ADAL" clId="{FB05C3D8-C987-4876-8E97-461B34194F49}" dt="2021-08-16T20:07:59.938" v="288" actId="20577"/>
          <ac:spMkLst>
            <pc:docMk/>
            <pc:sldMk cId="1278635240" sldId="8585"/>
            <ac:spMk id="8" creationId="{00000000-0000-0000-0000-000000000000}"/>
          </ac:spMkLst>
        </pc:spChg>
        <pc:spChg chg="mod">
          <ac:chgData name="HilarioC" userId="b790f688-0c99-421d-ad08-5e0c6e6e58c5" providerId="ADAL" clId="{FB05C3D8-C987-4876-8E97-461B34194F49}" dt="2021-08-16T20:09:26.880" v="304" actId="207"/>
          <ac:spMkLst>
            <pc:docMk/>
            <pc:sldMk cId="1278635240" sldId="8585"/>
            <ac:spMk id="19458" creationId="{00000000-0000-0000-0000-000000000000}"/>
          </ac:spMkLst>
        </pc:spChg>
      </pc:sldChg>
      <pc:sldChg chg="del">
        <pc:chgData name="HilarioC" userId="b790f688-0c99-421d-ad08-5e0c6e6e58c5" providerId="ADAL" clId="{FB05C3D8-C987-4876-8E97-461B34194F49}" dt="2021-08-16T20:13:50.080" v="378" actId="47"/>
        <pc:sldMkLst>
          <pc:docMk/>
          <pc:sldMk cId="3191128329" sldId="8586"/>
        </pc:sldMkLst>
      </pc:sldChg>
      <pc:sldChg chg="delSp del mod">
        <pc:chgData name="HilarioC" userId="b790f688-0c99-421d-ad08-5e0c6e6e58c5" providerId="ADAL" clId="{FB05C3D8-C987-4876-8E97-461B34194F49}" dt="2021-08-16T20:35:28.369" v="749" actId="47"/>
        <pc:sldMkLst>
          <pc:docMk/>
          <pc:sldMk cId="3505477969" sldId="8587"/>
        </pc:sldMkLst>
        <pc:spChg chg="del">
          <ac:chgData name="HilarioC" userId="b790f688-0c99-421d-ad08-5e0c6e6e58c5" providerId="ADAL" clId="{FB05C3D8-C987-4876-8E97-461B34194F49}" dt="2021-08-16T20:13:55.685" v="379" actId="478"/>
          <ac:spMkLst>
            <pc:docMk/>
            <pc:sldMk cId="3505477969" sldId="8587"/>
            <ac:spMk id="8" creationId="{00000000-0000-0000-0000-000000000000}"/>
          </ac:spMkLst>
        </pc:spChg>
        <pc:spChg chg="del">
          <ac:chgData name="HilarioC" userId="b790f688-0c99-421d-ad08-5e0c6e6e58c5" providerId="ADAL" clId="{FB05C3D8-C987-4876-8E97-461B34194F49}" dt="2021-08-16T20:13:55.685" v="379" actId="478"/>
          <ac:spMkLst>
            <pc:docMk/>
            <pc:sldMk cId="3505477969" sldId="8587"/>
            <ac:spMk id="19458" creationId="{00000000-0000-0000-0000-000000000000}"/>
          </ac:spMkLst>
        </pc:spChg>
      </pc:sldChg>
      <pc:sldChg chg="del">
        <pc:chgData name="HilarioC" userId="b790f688-0c99-421d-ad08-5e0c6e6e58c5" providerId="ADAL" clId="{FB05C3D8-C987-4876-8E97-461B34194F49}" dt="2021-08-16T20:35:28.369" v="749" actId="47"/>
        <pc:sldMkLst>
          <pc:docMk/>
          <pc:sldMk cId="3364161889" sldId="8588"/>
        </pc:sldMkLst>
      </pc:sldChg>
      <pc:sldChg chg="del">
        <pc:chgData name="HilarioC" userId="b790f688-0c99-421d-ad08-5e0c6e6e58c5" providerId="ADAL" clId="{FB05C3D8-C987-4876-8E97-461B34194F49}" dt="2021-08-16T20:35:28.369" v="749" actId="47"/>
        <pc:sldMkLst>
          <pc:docMk/>
          <pc:sldMk cId="1335622409" sldId="8590"/>
        </pc:sldMkLst>
      </pc:sldChg>
      <pc:sldChg chg="del">
        <pc:chgData name="HilarioC" userId="b790f688-0c99-421d-ad08-5e0c6e6e58c5" providerId="ADAL" clId="{FB05C3D8-C987-4876-8E97-461B34194F49}" dt="2021-08-16T20:35:28.369" v="749" actId="47"/>
        <pc:sldMkLst>
          <pc:docMk/>
          <pc:sldMk cId="1249142362" sldId="8591"/>
        </pc:sldMkLst>
      </pc:sldChg>
      <pc:sldChg chg="del">
        <pc:chgData name="HilarioC" userId="b790f688-0c99-421d-ad08-5e0c6e6e58c5" providerId="ADAL" clId="{FB05C3D8-C987-4876-8E97-461B34194F49}" dt="2021-08-16T20:35:28.369" v="749" actId="47"/>
        <pc:sldMkLst>
          <pc:docMk/>
          <pc:sldMk cId="221038313" sldId="8593"/>
        </pc:sldMkLst>
      </pc:sldChg>
      <pc:sldChg chg="del">
        <pc:chgData name="HilarioC" userId="b790f688-0c99-421d-ad08-5e0c6e6e58c5" providerId="ADAL" clId="{FB05C3D8-C987-4876-8E97-461B34194F49}" dt="2021-08-16T20:35:28.369" v="749" actId="47"/>
        <pc:sldMkLst>
          <pc:docMk/>
          <pc:sldMk cId="3449601637" sldId="8595"/>
        </pc:sldMkLst>
      </pc:sldChg>
      <pc:sldChg chg="del">
        <pc:chgData name="HilarioC" userId="b790f688-0c99-421d-ad08-5e0c6e6e58c5" providerId="ADAL" clId="{FB05C3D8-C987-4876-8E97-461B34194F49}" dt="2021-08-16T20:35:28.369" v="749" actId="47"/>
        <pc:sldMkLst>
          <pc:docMk/>
          <pc:sldMk cId="3932424078" sldId="8596"/>
        </pc:sldMkLst>
      </pc:sldChg>
      <pc:sldChg chg="del">
        <pc:chgData name="HilarioC" userId="b790f688-0c99-421d-ad08-5e0c6e6e58c5" providerId="ADAL" clId="{FB05C3D8-C987-4876-8E97-461B34194F49}" dt="2021-08-16T20:35:28.369" v="749" actId="47"/>
        <pc:sldMkLst>
          <pc:docMk/>
          <pc:sldMk cId="2329388567" sldId="8597"/>
        </pc:sldMkLst>
      </pc:sldChg>
      <pc:sldChg chg="del">
        <pc:chgData name="HilarioC" userId="b790f688-0c99-421d-ad08-5e0c6e6e58c5" providerId="ADAL" clId="{FB05C3D8-C987-4876-8E97-461B34194F49}" dt="2021-08-16T20:35:28.369" v="749" actId="47"/>
        <pc:sldMkLst>
          <pc:docMk/>
          <pc:sldMk cId="3573604875" sldId="8598"/>
        </pc:sldMkLst>
      </pc:sldChg>
      <pc:sldChg chg="del">
        <pc:chgData name="HilarioC" userId="b790f688-0c99-421d-ad08-5e0c6e6e58c5" providerId="ADAL" clId="{FB05C3D8-C987-4876-8E97-461B34194F49}" dt="2021-08-16T20:35:28.369" v="749" actId="47"/>
        <pc:sldMkLst>
          <pc:docMk/>
          <pc:sldMk cId="616983257" sldId="8599"/>
        </pc:sldMkLst>
      </pc:sldChg>
      <pc:sldChg chg="del">
        <pc:chgData name="HilarioC" userId="b790f688-0c99-421d-ad08-5e0c6e6e58c5" providerId="ADAL" clId="{FB05C3D8-C987-4876-8E97-461B34194F49}" dt="2021-08-16T20:35:28.369" v="749" actId="47"/>
        <pc:sldMkLst>
          <pc:docMk/>
          <pc:sldMk cId="2362042866" sldId="8600"/>
        </pc:sldMkLst>
      </pc:sldChg>
      <pc:sldChg chg="del">
        <pc:chgData name="HilarioC" userId="b790f688-0c99-421d-ad08-5e0c6e6e58c5" providerId="ADAL" clId="{FB05C3D8-C987-4876-8E97-461B34194F49}" dt="2021-08-16T20:35:28.369" v="749" actId="47"/>
        <pc:sldMkLst>
          <pc:docMk/>
          <pc:sldMk cId="1743175342" sldId="8601"/>
        </pc:sldMkLst>
      </pc:sldChg>
      <pc:sldChg chg="del">
        <pc:chgData name="HilarioC" userId="b790f688-0c99-421d-ad08-5e0c6e6e58c5" providerId="ADAL" clId="{FB05C3D8-C987-4876-8E97-461B34194F49}" dt="2021-08-16T20:35:28.369" v="749" actId="47"/>
        <pc:sldMkLst>
          <pc:docMk/>
          <pc:sldMk cId="3090324466" sldId="8602"/>
        </pc:sldMkLst>
      </pc:sldChg>
      <pc:sldChg chg="del">
        <pc:chgData name="HilarioC" userId="b790f688-0c99-421d-ad08-5e0c6e6e58c5" providerId="ADAL" clId="{FB05C3D8-C987-4876-8E97-461B34194F49}" dt="2021-08-16T20:35:28.369" v="749" actId="47"/>
        <pc:sldMkLst>
          <pc:docMk/>
          <pc:sldMk cId="2645820313" sldId="8603"/>
        </pc:sldMkLst>
      </pc:sldChg>
      <pc:sldChg chg="del">
        <pc:chgData name="HilarioC" userId="b790f688-0c99-421d-ad08-5e0c6e6e58c5" providerId="ADAL" clId="{FB05C3D8-C987-4876-8E97-461B34194F49}" dt="2021-08-16T20:35:28.369" v="749" actId="47"/>
        <pc:sldMkLst>
          <pc:docMk/>
          <pc:sldMk cId="2423932420" sldId="8604"/>
        </pc:sldMkLst>
      </pc:sldChg>
      <pc:sldChg chg="del">
        <pc:chgData name="HilarioC" userId="b790f688-0c99-421d-ad08-5e0c6e6e58c5" providerId="ADAL" clId="{FB05C3D8-C987-4876-8E97-461B34194F49}" dt="2021-08-16T20:35:28.369" v="749" actId="47"/>
        <pc:sldMkLst>
          <pc:docMk/>
          <pc:sldMk cId="454473373" sldId="8605"/>
        </pc:sldMkLst>
      </pc:sldChg>
      <pc:sldChg chg="del">
        <pc:chgData name="HilarioC" userId="b790f688-0c99-421d-ad08-5e0c6e6e58c5" providerId="ADAL" clId="{FB05C3D8-C987-4876-8E97-461B34194F49}" dt="2021-08-16T20:35:28.369" v="749" actId="47"/>
        <pc:sldMkLst>
          <pc:docMk/>
          <pc:sldMk cId="3072258762" sldId="8606"/>
        </pc:sldMkLst>
      </pc:sldChg>
      <pc:sldChg chg="del">
        <pc:chgData name="HilarioC" userId="b790f688-0c99-421d-ad08-5e0c6e6e58c5" providerId="ADAL" clId="{FB05C3D8-C987-4876-8E97-461B34194F49}" dt="2021-08-16T20:35:28.369" v="749" actId="47"/>
        <pc:sldMkLst>
          <pc:docMk/>
          <pc:sldMk cId="1296017994" sldId="8607"/>
        </pc:sldMkLst>
      </pc:sldChg>
      <pc:sldChg chg="del">
        <pc:chgData name="HilarioC" userId="b790f688-0c99-421d-ad08-5e0c6e6e58c5" providerId="ADAL" clId="{FB05C3D8-C987-4876-8E97-461B34194F49}" dt="2021-08-16T20:35:28.369" v="749" actId="47"/>
        <pc:sldMkLst>
          <pc:docMk/>
          <pc:sldMk cId="1299362006" sldId="8609"/>
        </pc:sldMkLst>
      </pc:sldChg>
      <pc:sldChg chg="del">
        <pc:chgData name="HilarioC" userId="b790f688-0c99-421d-ad08-5e0c6e6e58c5" providerId="ADAL" clId="{FB05C3D8-C987-4876-8E97-461B34194F49}" dt="2021-08-16T20:35:28.369" v="749" actId="47"/>
        <pc:sldMkLst>
          <pc:docMk/>
          <pc:sldMk cId="62438070" sldId="8610"/>
        </pc:sldMkLst>
      </pc:sldChg>
      <pc:sldChg chg="del">
        <pc:chgData name="HilarioC" userId="b790f688-0c99-421d-ad08-5e0c6e6e58c5" providerId="ADAL" clId="{FB05C3D8-C987-4876-8E97-461B34194F49}" dt="2021-08-16T20:35:28.369" v="749" actId="47"/>
        <pc:sldMkLst>
          <pc:docMk/>
          <pc:sldMk cId="1592949070" sldId="8611"/>
        </pc:sldMkLst>
      </pc:sldChg>
      <pc:sldChg chg="del">
        <pc:chgData name="HilarioC" userId="b790f688-0c99-421d-ad08-5e0c6e6e58c5" providerId="ADAL" clId="{FB05C3D8-C987-4876-8E97-461B34194F49}" dt="2021-08-16T20:35:28.369" v="749" actId="47"/>
        <pc:sldMkLst>
          <pc:docMk/>
          <pc:sldMk cId="3888938025" sldId="8612"/>
        </pc:sldMkLst>
      </pc:sldChg>
      <pc:sldChg chg="del">
        <pc:chgData name="HilarioC" userId="b790f688-0c99-421d-ad08-5e0c6e6e58c5" providerId="ADAL" clId="{FB05C3D8-C987-4876-8E97-461B34194F49}" dt="2021-08-16T20:35:28.369" v="749" actId="47"/>
        <pc:sldMkLst>
          <pc:docMk/>
          <pc:sldMk cId="2237445903" sldId="8614"/>
        </pc:sldMkLst>
      </pc:sldChg>
      <pc:sldChg chg="del">
        <pc:chgData name="HilarioC" userId="b790f688-0c99-421d-ad08-5e0c6e6e58c5" providerId="ADAL" clId="{FB05C3D8-C987-4876-8E97-461B34194F49}" dt="2021-08-16T20:35:28.369" v="749" actId="47"/>
        <pc:sldMkLst>
          <pc:docMk/>
          <pc:sldMk cId="2383600098" sldId="8615"/>
        </pc:sldMkLst>
      </pc:sldChg>
      <pc:sldChg chg="del">
        <pc:chgData name="HilarioC" userId="b790f688-0c99-421d-ad08-5e0c6e6e58c5" providerId="ADAL" clId="{FB05C3D8-C987-4876-8E97-461B34194F49}" dt="2021-08-16T20:35:28.369" v="749" actId="47"/>
        <pc:sldMkLst>
          <pc:docMk/>
          <pc:sldMk cId="2832641092" sldId="8616"/>
        </pc:sldMkLst>
      </pc:sldChg>
      <pc:sldChg chg="del">
        <pc:chgData name="HilarioC" userId="b790f688-0c99-421d-ad08-5e0c6e6e58c5" providerId="ADAL" clId="{FB05C3D8-C987-4876-8E97-461B34194F49}" dt="2021-08-16T20:35:28.369" v="749" actId="47"/>
        <pc:sldMkLst>
          <pc:docMk/>
          <pc:sldMk cId="1409252075" sldId="8617"/>
        </pc:sldMkLst>
      </pc:sldChg>
      <pc:sldChg chg="del">
        <pc:chgData name="HilarioC" userId="b790f688-0c99-421d-ad08-5e0c6e6e58c5" providerId="ADAL" clId="{FB05C3D8-C987-4876-8E97-461B34194F49}" dt="2021-08-16T20:35:28.369" v="749" actId="47"/>
        <pc:sldMkLst>
          <pc:docMk/>
          <pc:sldMk cId="2076894443" sldId="8618"/>
        </pc:sldMkLst>
      </pc:sldChg>
      <pc:sldChg chg="del">
        <pc:chgData name="HilarioC" userId="b790f688-0c99-421d-ad08-5e0c6e6e58c5" providerId="ADAL" clId="{FB05C3D8-C987-4876-8E97-461B34194F49}" dt="2021-08-16T20:35:28.369" v="749" actId="47"/>
        <pc:sldMkLst>
          <pc:docMk/>
          <pc:sldMk cId="511334287" sldId="8619"/>
        </pc:sldMkLst>
      </pc:sldChg>
      <pc:sldChg chg="del">
        <pc:chgData name="HilarioC" userId="b790f688-0c99-421d-ad08-5e0c6e6e58c5" providerId="ADAL" clId="{FB05C3D8-C987-4876-8E97-461B34194F49}" dt="2021-08-16T20:35:28.369" v="749" actId="47"/>
        <pc:sldMkLst>
          <pc:docMk/>
          <pc:sldMk cId="93444932" sldId="8621"/>
        </pc:sldMkLst>
      </pc:sldChg>
      <pc:sldChg chg="del">
        <pc:chgData name="HilarioC" userId="b790f688-0c99-421d-ad08-5e0c6e6e58c5" providerId="ADAL" clId="{FB05C3D8-C987-4876-8E97-461B34194F49}" dt="2021-08-16T20:35:28.369" v="749" actId="47"/>
        <pc:sldMkLst>
          <pc:docMk/>
          <pc:sldMk cId="2158840318" sldId="8622"/>
        </pc:sldMkLst>
      </pc:sldChg>
      <pc:sldChg chg="del">
        <pc:chgData name="HilarioC" userId="b790f688-0c99-421d-ad08-5e0c6e6e58c5" providerId="ADAL" clId="{FB05C3D8-C987-4876-8E97-461B34194F49}" dt="2021-08-16T20:35:28.369" v="749" actId="47"/>
        <pc:sldMkLst>
          <pc:docMk/>
          <pc:sldMk cId="1122289905" sldId="8623"/>
        </pc:sldMkLst>
      </pc:sldChg>
      <pc:sldChg chg="del">
        <pc:chgData name="HilarioC" userId="b790f688-0c99-421d-ad08-5e0c6e6e58c5" providerId="ADAL" clId="{FB05C3D8-C987-4876-8E97-461B34194F49}" dt="2021-08-16T20:35:28.369" v="749" actId="47"/>
        <pc:sldMkLst>
          <pc:docMk/>
          <pc:sldMk cId="369179573" sldId="8624"/>
        </pc:sldMkLst>
      </pc:sldChg>
      <pc:sldChg chg="addSp modSp add mod modAnim">
        <pc:chgData name="HilarioC" userId="b790f688-0c99-421d-ad08-5e0c6e6e58c5" providerId="ADAL" clId="{FB05C3D8-C987-4876-8E97-461B34194F49}" dt="2021-08-16T19:49:41.647" v="57" actId="1035"/>
        <pc:sldMkLst>
          <pc:docMk/>
          <pc:sldMk cId="881648158" sldId="8625"/>
        </pc:sldMkLst>
        <pc:spChg chg="add mod">
          <ac:chgData name="HilarioC" userId="b790f688-0c99-421d-ad08-5e0c6e6e58c5" providerId="ADAL" clId="{FB05C3D8-C987-4876-8E97-461B34194F49}" dt="2021-08-16T19:49:41.647" v="57" actId="1035"/>
          <ac:spMkLst>
            <pc:docMk/>
            <pc:sldMk cId="881648158" sldId="8625"/>
            <ac:spMk id="4" creationId="{CF8587CD-ED72-4ABC-B4A0-746DC7913FF0}"/>
          </ac:spMkLst>
        </pc:spChg>
        <pc:spChg chg="add mod">
          <ac:chgData name="HilarioC" userId="b790f688-0c99-421d-ad08-5e0c6e6e58c5" providerId="ADAL" clId="{FB05C3D8-C987-4876-8E97-461B34194F49}" dt="2021-08-16T19:49:34.729" v="53" actId="255"/>
          <ac:spMkLst>
            <pc:docMk/>
            <pc:sldMk cId="881648158" sldId="8625"/>
            <ac:spMk id="5" creationId="{00668641-5A4C-4FA8-9D3B-EB382E40A124}"/>
          </ac:spMkLst>
        </pc:spChg>
        <pc:spChg chg="mod">
          <ac:chgData name="HilarioC" userId="b790f688-0c99-421d-ad08-5e0c6e6e58c5" providerId="ADAL" clId="{FB05C3D8-C987-4876-8E97-461B34194F49}" dt="2021-08-16T19:48:52.302" v="28" actId="207"/>
          <ac:spMkLst>
            <pc:docMk/>
            <pc:sldMk cId="881648158" sldId="8625"/>
            <ac:spMk id="19458" creationId="{00000000-0000-0000-0000-000000000000}"/>
          </ac:spMkLst>
        </pc:spChg>
      </pc:sldChg>
      <pc:sldChg chg="modSp add mod modAnim">
        <pc:chgData name="HilarioC" userId="b790f688-0c99-421d-ad08-5e0c6e6e58c5" providerId="ADAL" clId="{FB05C3D8-C987-4876-8E97-461B34194F49}" dt="2021-08-16T19:50:44.750" v="96"/>
        <pc:sldMkLst>
          <pc:docMk/>
          <pc:sldMk cId="599585859" sldId="8626"/>
        </pc:sldMkLst>
        <pc:spChg chg="mod">
          <ac:chgData name="HilarioC" userId="b790f688-0c99-421d-ad08-5e0c6e6e58c5" providerId="ADAL" clId="{FB05C3D8-C987-4876-8E97-461B34194F49}" dt="2021-08-16T19:50:26.086" v="95" actId="313"/>
          <ac:spMkLst>
            <pc:docMk/>
            <pc:sldMk cId="599585859" sldId="8626"/>
            <ac:spMk id="5" creationId="{00668641-5A4C-4FA8-9D3B-EB382E40A124}"/>
          </ac:spMkLst>
        </pc:spChg>
      </pc:sldChg>
      <pc:sldChg chg="modSp add mod modAnim">
        <pc:chgData name="HilarioC" userId="b790f688-0c99-421d-ad08-5e0c6e6e58c5" providerId="ADAL" clId="{FB05C3D8-C987-4876-8E97-461B34194F49}" dt="2021-08-16T19:56:39.969" v="204"/>
        <pc:sldMkLst>
          <pc:docMk/>
          <pc:sldMk cId="2901610206" sldId="8627"/>
        </pc:sldMkLst>
        <pc:spChg chg="mod">
          <ac:chgData name="HilarioC" userId="b790f688-0c99-421d-ad08-5e0c6e6e58c5" providerId="ADAL" clId="{FB05C3D8-C987-4876-8E97-461B34194F49}" dt="2021-08-16T19:54:49.894" v="189" actId="1035"/>
          <ac:spMkLst>
            <pc:docMk/>
            <pc:sldMk cId="2901610206" sldId="8627"/>
            <ac:spMk id="4" creationId="{4EE1AE4F-ED0E-45EF-B36B-369B57DF3203}"/>
          </ac:spMkLst>
        </pc:spChg>
        <pc:spChg chg="mod">
          <ac:chgData name="HilarioC" userId="b790f688-0c99-421d-ad08-5e0c6e6e58c5" providerId="ADAL" clId="{FB05C3D8-C987-4876-8E97-461B34194F49}" dt="2021-08-16T19:54:49.894" v="189" actId="1035"/>
          <ac:spMkLst>
            <pc:docMk/>
            <pc:sldMk cId="2901610206" sldId="8627"/>
            <ac:spMk id="5" creationId="{B53519BA-0C03-40E7-A79F-BF4B0945E8FB}"/>
          </ac:spMkLst>
        </pc:spChg>
        <pc:spChg chg="mod">
          <ac:chgData name="HilarioC" userId="b790f688-0c99-421d-ad08-5e0c6e6e58c5" providerId="ADAL" clId="{FB05C3D8-C987-4876-8E97-461B34194F49}" dt="2021-08-16T19:53:01.865" v="112" actId="20577"/>
          <ac:spMkLst>
            <pc:docMk/>
            <pc:sldMk cId="2901610206" sldId="8627"/>
            <ac:spMk id="19458" creationId="{00000000-0000-0000-0000-000000000000}"/>
          </ac:spMkLst>
        </pc:spChg>
      </pc:sldChg>
      <pc:sldChg chg="delSp modSp add mod delAnim">
        <pc:chgData name="HilarioC" userId="b790f688-0c99-421d-ad08-5e0c6e6e58c5" providerId="ADAL" clId="{FB05C3D8-C987-4876-8E97-461B34194F49}" dt="2021-08-16T19:55:09.261" v="193" actId="207"/>
        <pc:sldMkLst>
          <pc:docMk/>
          <pc:sldMk cId="2748236822" sldId="8628"/>
        </pc:sldMkLst>
        <pc:spChg chg="del">
          <ac:chgData name="HilarioC" userId="b790f688-0c99-421d-ad08-5e0c6e6e58c5" providerId="ADAL" clId="{FB05C3D8-C987-4876-8E97-461B34194F49}" dt="2021-08-16T19:55:00.552" v="191" actId="478"/>
          <ac:spMkLst>
            <pc:docMk/>
            <pc:sldMk cId="2748236822" sldId="8628"/>
            <ac:spMk id="4" creationId="{4EE1AE4F-ED0E-45EF-B36B-369B57DF3203}"/>
          </ac:spMkLst>
        </pc:spChg>
        <pc:spChg chg="del">
          <ac:chgData name="HilarioC" userId="b790f688-0c99-421d-ad08-5e0c6e6e58c5" providerId="ADAL" clId="{FB05C3D8-C987-4876-8E97-461B34194F49}" dt="2021-08-16T19:55:00.552" v="191" actId="478"/>
          <ac:spMkLst>
            <pc:docMk/>
            <pc:sldMk cId="2748236822" sldId="8628"/>
            <ac:spMk id="5" creationId="{B53519BA-0C03-40E7-A79F-BF4B0945E8FB}"/>
          </ac:spMkLst>
        </pc:spChg>
        <pc:spChg chg="mod">
          <ac:chgData name="HilarioC" userId="b790f688-0c99-421d-ad08-5e0c6e6e58c5" providerId="ADAL" clId="{FB05C3D8-C987-4876-8E97-461B34194F49}" dt="2021-08-16T19:55:09.261" v="193" actId="207"/>
          <ac:spMkLst>
            <pc:docMk/>
            <pc:sldMk cId="2748236822" sldId="8628"/>
            <ac:spMk id="19458" creationId="{00000000-0000-0000-0000-000000000000}"/>
          </ac:spMkLst>
        </pc:spChg>
      </pc:sldChg>
      <pc:sldChg chg="addSp modSp add mod modAnim">
        <pc:chgData name="HilarioC" userId="b790f688-0c99-421d-ad08-5e0c6e6e58c5" providerId="ADAL" clId="{FB05C3D8-C987-4876-8E97-461B34194F49}" dt="2021-08-16T23:22:51.539" v="931" actId="1035"/>
        <pc:sldMkLst>
          <pc:docMk/>
          <pc:sldMk cId="2708034766" sldId="8629"/>
        </pc:sldMkLst>
        <pc:spChg chg="add mod">
          <ac:chgData name="HilarioC" userId="b790f688-0c99-421d-ad08-5e0c6e6e58c5" providerId="ADAL" clId="{FB05C3D8-C987-4876-8E97-461B34194F49}" dt="2021-08-16T23:22:48.467" v="928" actId="1076"/>
          <ac:spMkLst>
            <pc:docMk/>
            <pc:sldMk cId="2708034766" sldId="8629"/>
            <ac:spMk id="4" creationId="{4D7B4C1C-B7C3-4DC7-8B36-3B0D2EDAE106}"/>
          </ac:spMkLst>
        </pc:spChg>
        <pc:spChg chg="add mod">
          <ac:chgData name="HilarioC" userId="b790f688-0c99-421d-ad08-5e0c6e6e58c5" providerId="ADAL" clId="{FB05C3D8-C987-4876-8E97-461B34194F49}" dt="2021-08-16T23:22:51.539" v="931" actId="1035"/>
          <ac:spMkLst>
            <pc:docMk/>
            <pc:sldMk cId="2708034766" sldId="8629"/>
            <ac:spMk id="5" creationId="{FB093809-8DBC-41AB-8A61-11BE69799E67}"/>
          </ac:spMkLst>
        </pc:spChg>
        <pc:spChg chg="mod">
          <ac:chgData name="HilarioC" userId="b790f688-0c99-421d-ad08-5e0c6e6e58c5" providerId="ADAL" clId="{FB05C3D8-C987-4876-8E97-461B34194F49}" dt="2021-08-16T19:55:34.260" v="196" actId="207"/>
          <ac:spMkLst>
            <pc:docMk/>
            <pc:sldMk cId="2708034766" sldId="8629"/>
            <ac:spMk id="19458" creationId="{00000000-0000-0000-0000-000000000000}"/>
          </ac:spMkLst>
        </pc:spChg>
      </pc:sldChg>
      <pc:sldChg chg="addSp delSp modSp add mod ord delAnim modAnim">
        <pc:chgData name="HilarioC" userId="b790f688-0c99-421d-ad08-5e0c6e6e58c5" providerId="ADAL" clId="{FB05C3D8-C987-4876-8E97-461B34194F49}" dt="2021-08-16T19:57:57.748" v="245"/>
        <pc:sldMkLst>
          <pc:docMk/>
          <pc:sldMk cId="2128219789" sldId="8630"/>
        </pc:sldMkLst>
        <pc:spChg chg="add del mod">
          <ac:chgData name="HilarioC" userId="b790f688-0c99-421d-ad08-5e0c6e6e58c5" providerId="ADAL" clId="{FB05C3D8-C987-4876-8E97-461B34194F49}" dt="2021-08-16T19:56:31.545" v="203" actId="478"/>
          <ac:spMkLst>
            <pc:docMk/>
            <pc:sldMk cId="2128219789" sldId="8630"/>
            <ac:spMk id="4" creationId="{CBC43931-DC04-476E-9AF9-B6BE1F47BA45}"/>
          </ac:spMkLst>
        </pc:spChg>
        <pc:spChg chg="add del mod">
          <ac:chgData name="HilarioC" userId="b790f688-0c99-421d-ad08-5e0c6e6e58c5" providerId="ADAL" clId="{FB05C3D8-C987-4876-8E97-461B34194F49}" dt="2021-08-16T19:56:31.545" v="203" actId="478"/>
          <ac:spMkLst>
            <pc:docMk/>
            <pc:sldMk cId="2128219789" sldId="8630"/>
            <ac:spMk id="5" creationId="{05E01F4D-9FA3-44B2-BAF3-A9E018CF68EB}"/>
          </ac:spMkLst>
        </pc:spChg>
        <pc:spChg chg="add mod">
          <ac:chgData name="HilarioC" userId="b790f688-0c99-421d-ad08-5e0c6e6e58c5" providerId="ADAL" clId="{FB05C3D8-C987-4876-8E97-461B34194F49}" dt="2021-08-16T19:57:32.411" v="242" actId="1076"/>
          <ac:spMkLst>
            <pc:docMk/>
            <pc:sldMk cId="2128219789" sldId="8630"/>
            <ac:spMk id="6" creationId="{4F44E930-F32A-48B9-997E-A36C5E96A41A}"/>
          </ac:spMkLst>
        </pc:spChg>
        <pc:spChg chg="add mod">
          <ac:chgData name="HilarioC" userId="b790f688-0c99-421d-ad08-5e0c6e6e58c5" providerId="ADAL" clId="{FB05C3D8-C987-4876-8E97-461B34194F49}" dt="2021-08-16T19:57:36.547" v="243" actId="1036"/>
          <ac:spMkLst>
            <pc:docMk/>
            <pc:sldMk cId="2128219789" sldId="8630"/>
            <ac:spMk id="7" creationId="{E8F734F1-438B-4557-8D76-2C16B1BF6B59}"/>
          </ac:spMkLst>
        </pc:spChg>
        <pc:spChg chg="add del">
          <ac:chgData name="HilarioC" userId="b790f688-0c99-421d-ad08-5e0c6e6e58c5" providerId="ADAL" clId="{FB05C3D8-C987-4876-8E97-461B34194F49}" dt="2021-08-16T19:57:07.367" v="231" actId="22"/>
          <ac:spMkLst>
            <pc:docMk/>
            <pc:sldMk cId="2128219789" sldId="8630"/>
            <ac:spMk id="9" creationId="{CD459E4A-A34D-47DE-A536-0FEC9D460802}"/>
          </ac:spMkLst>
        </pc:spChg>
        <pc:spChg chg="add mod">
          <ac:chgData name="HilarioC" userId="b790f688-0c99-421d-ad08-5e0c6e6e58c5" providerId="ADAL" clId="{FB05C3D8-C987-4876-8E97-461B34194F49}" dt="2021-08-16T19:57:57.748" v="245"/>
          <ac:spMkLst>
            <pc:docMk/>
            <pc:sldMk cId="2128219789" sldId="8630"/>
            <ac:spMk id="10" creationId="{4244FF72-80AE-4468-9603-462A7D82F152}"/>
          </ac:spMkLst>
        </pc:spChg>
      </pc:sldChg>
      <pc:sldChg chg="modSp add modAnim">
        <pc:chgData name="HilarioC" userId="b790f688-0c99-421d-ad08-5e0c6e6e58c5" providerId="ADAL" clId="{FB05C3D8-C987-4876-8E97-461B34194F49}" dt="2021-08-16T19:58:36.290" v="251" actId="207"/>
        <pc:sldMkLst>
          <pc:docMk/>
          <pc:sldMk cId="4087545407" sldId="8631"/>
        </pc:sldMkLst>
        <pc:spChg chg="mod">
          <ac:chgData name="HilarioC" userId="b790f688-0c99-421d-ad08-5e0c6e6e58c5" providerId="ADAL" clId="{FB05C3D8-C987-4876-8E97-461B34194F49}" dt="2021-08-16T19:58:36.290" v="251" actId="207"/>
          <ac:spMkLst>
            <pc:docMk/>
            <pc:sldMk cId="4087545407" sldId="8631"/>
            <ac:spMk id="7" creationId="{E8F734F1-438B-4557-8D76-2C16B1BF6B59}"/>
          </ac:spMkLst>
        </pc:spChg>
      </pc:sldChg>
      <pc:sldChg chg="modSp add mod">
        <pc:chgData name="HilarioC" userId="b790f688-0c99-421d-ad08-5e0c6e6e58c5" providerId="ADAL" clId="{FB05C3D8-C987-4876-8E97-461B34194F49}" dt="2021-08-16T19:59:36.751" v="258" actId="207"/>
        <pc:sldMkLst>
          <pc:docMk/>
          <pc:sldMk cId="1053883973" sldId="8632"/>
        </pc:sldMkLst>
        <pc:spChg chg="mod">
          <ac:chgData name="HilarioC" userId="b790f688-0c99-421d-ad08-5e0c6e6e58c5" providerId="ADAL" clId="{FB05C3D8-C987-4876-8E97-461B34194F49}" dt="2021-08-16T19:59:21.670" v="256" actId="207"/>
          <ac:spMkLst>
            <pc:docMk/>
            <pc:sldMk cId="1053883973" sldId="8632"/>
            <ac:spMk id="7" creationId="{E8F734F1-438B-4557-8D76-2C16B1BF6B59}"/>
          </ac:spMkLst>
        </pc:spChg>
        <pc:spChg chg="mod">
          <ac:chgData name="HilarioC" userId="b790f688-0c99-421d-ad08-5e0c6e6e58c5" providerId="ADAL" clId="{FB05C3D8-C987-4876-8E97-461B34194F49}" dt="2021-08-16T19:59:36.751" v="258" actId="207"/>
          <ac:spMkLst>
            <pc:docMk/>
            <pc:sldMk cId="1053883973" sldId="8632"/>
            <ac:spMk id="19458" creationId="{00000000-0000-0000-0000-000000000000}"/>
          </ac:spMkLst>
        </pc:spChg>
      </pc:sldChg>
      <pc:sldChg chg="modSp add mod ord">
        <pc:chgData name="HilarioC" userId="b790f688-0c99-421d-ad08-5e0c6e6e58c5" providerId="ADAL" clId="{FB05C3D8-C987-4876-8E97-461B34194F49}" dt="2021-08-16T20:07:45.338" v="287" actId="179"/>
        <pc:sldMkLst>
          <pc:docMk/>
          <pc:sldMk cId="2033629757" sldId="8633"/>
        </pc:sldMkLst>
        <pc:spChg chg="mod">
          <ac:chgData name="HilarioC" userId="b790f688-0c99-421d-ad08-5e0c6e6e58c5" providerId="ADAL" clId="{FB05C3D8-C987-4876-8E97-461B34194F49}" dt="2021-08-16T20:07:45.338" v="287" actId="179"/>
          <ac:spMkLst>
            <pc:docMk/>
            <pc:sldMk cId="2033629757" sldId="8633"/>
            <ac:spMk id="7" creationId="{E8F734F1-438B-4557-8D76-2C16B1BF6B59}"/>
          </ac:spMkLst>
        </pc:spChg>
      </pc:sldChg>
      <pc:sldChg chg="addSp delSp modSp add mod delAnim modAnim">
        <pc:chgData name="HilarioC" userId="b790f688-0c99-421d-ad08-5e0c6e6e58c5" providerId="ADAL" clId="{FB05C3D8-C987-4876-8E97-461B34194F49}" dt="2021-08-16T20:40:34.707" v="837"/>
        <pc:sldMkLst>
          <pc:docMk/>
          <pc:sldMk cId="3376079210" sldId="8634"/>
        </pc:sldMkLst>
        <pc:spChg chg="add del mod">
          <ac:chgData name="HilarioC" userId="b790f688-0c99-421d-ad08-5e0c6e6e58c5" providerId="ADAL" clId="{FB05C3D8-C987-4876-8E97-461B34194F49}" dt="2021-08-16T20:13:03.567" v="366" actId="478"/>
          <ac:spMkLst>
            <pc:docMk/>
            <pc:sldMk cId="3376079210" sldId="8634"/>
            <ac:spMk id="4" creationId="{70A40F5A-C217-445F-92B9-B54E4EBBC9BF}"/>
          </ac:spMkLst>
        </pc:spChg>
        <pc:spChg chg="add mod">
          <ac:chgData name="HilarioC" userId="b790f688-0c99-421d-ad08-5e0c6e6e58c5" providerId="ADAL" clId="{FB05C3D8-C987-4876-8E97-461B34194F49}" dt="2021-08-16T20:13:23.316" v="375" actId="1036"/>
          <ac:spMkLst>
            <pc:docMk/>
            <pc:sldMk cId="3376079210" sldId="8634"/>
            <ac:spMk id="5" creationId="{6009879A-A3D1-4E88-B176-CCC00D22128C}"/>
          </ac:spMkLst>
        </pc:spChg>
        <pc:spChg chg="add mod ord">
          <ac:chgData name="HilarioC" userId="b790f688-0c99-421d-ad08-5e0c6e6e58c5" providerId="ADAL" clId="{FB05C3D8-C987-4876-8E97-461B34194F49}" dt="2021-08-16T20:13:07.111" v="368" actId="167"/>
          <ac:spMkLst>
            <pc:docMk/>
            <pc:sldMk cId="3376079210" sldId="8634"/>
            <ac:spMk id="6" creationId="{58FC9795-6C35-4C96-BFB7-00DA5E5E70AE}"/>
          </ac:spMkLst>
        </pc:spChg>
        <pc:spChg chg="mod">
          <ac:chgData name="HilarioC" userId="b790f688-0c99-421d-ad08-5e0c6e6e58c5" providerId="ADAL" clId="{FB05C3D8-C987-4876-8E97-461B34194F49}" dt="2021-08-16T20:09:54.915" v="308" actId="207"/>
          <ac:spMkLst>
            <pc:docMk/>
            <pc:sldMk cId="3376079210" sldId="8634"/>
            <ac:spMk id="19458" creationId="{00000000-0000-0000-0000-000000000000}"/>
          </ac:spMkLst>
        </pc:spChg>
      </pc:sldChg>
      <pc:sldChg chg="modSp add del mod modAnim">
        <pc:chgData name="HilarioC" userId="b790f688-0c99-421d-ad08-5e0c6e6e58c5" providerId="ADAL" clId="{FB05C3D8-C987-4876-8E97-461B34194F49}" dt="2021-08-16T20:13:50.080" v="378" actId="47"/>
        <pc:sldMkLst>
          <pc:docMk/>
          <pc:sldMk cId="2081518274" sldId="8635"/>
        </pc:sldMkLst>
        <pc:spChg chg="mod">
          <ac:chgData name="HilarioC" userId="b790f688-0c99-421d-ad08-5e0c6e6e58c5" providerId="ADAL" clId="{FB05C3D8-C987-4876-8E97-461B34194F49}" dt="2021-08-16T20:12:41.243" v="361" actId="14100"/>
          <ac:spMkLst>
            <pc:docMk/>
            <pc:sldMk cId="2081518274" sldId="8635"/>
            <ac:spMk id="4" creationId="{70A40F5A-C217-445F-92B9-B54E4EBBC9BF}"/>
          </ac:spMkLst>
        </pc:spChg>
        <pc:spChg chg="mod">
          <ac:chgData name="HilarioC" userId="b790f688-0c99-421d-ad08-5e0c6e6e58c5" providerId="ADAL" clId="{FB05C3D8-C987-4876-8E97-461B34194F49}" dt="2021-08-16T20:12:45.645" v="365" actId="1035"/>
          <ac:spMkLst>
            <pc:docMk/>
            <pc:sldMk cId="2081518274" sldId="8635"/>
            <ac:spMk id="5" creationId="{6009879A-A3D1-4E88-B176-CCC00D22128C}"/>
          </ac:spMkLst>
        </pc:spChg>
      </pc:sldChg>
      <pc:sldChg chg="modSp add modAnim">
        <pc:chgData name="HilarioC" userId="b790f688-0c99-421d-ad08-5e0c6e6e58c5" providerId="ADAL" clId="{FB05C3D8-C987-4876-8E97-461B34194F49}" dt="2021-08-16T20:45:42.576" v="855"/>
        <pc:sldMkLst>
          <pc:docMk/>
          <pc:sldMk cId="112101842" sldId="8636"/>
        </pc:sldMkLst>
        <pc:spChg chg="mod">
          <ac:chgData name="HilarioC" userId="b790f688-0c99-421d-ad08-5e0c6e6e58c5" providerId="ADAL" clId="{FB05C3D8-C987-4876-8E97-461B34194F49}" dt="2021-08-16T20:13:33.662" v="377"/>
          <ac:spMkLst>
            <pc:docMk/>
            <pc:sldMk cId="112101842" sldId="8636"/>
            <ac:spMk id="5" creationId="{6009879A-A3D1-4E88-B176-CCC00D22128C}"/>
          </ac:spMkLst>
        </pc:spChg>
      </pc:sldChg>
      <pc:sldChg chg="addSp delSp modSp add mod delAnim modAnim">
        <pc:chgData name="HilarioC" userId="b790f688-0c99-421d-ad08-5e0c6e6e58c5" providerId="ADAL" clId="{FB05C3D8-C987-4876-8E97-461B34194F49}" dt="2021-08-16T20:16:27.771" v="455" actId="20577"/>
        <pc:sldMkLst>
          <pc:docMk/>
          <pc:sldMk cId="826776771" sldId="8637"/>
        </pc:sldMkLst>
        <pc:spChg chg="del">
          <ac:chgData name="HilarioC" userId="b790f688-0c99-421d-ad08-5e0c6e6e58c5" providerId="ADAL" clId="{FB05C3D8-C987-4876-8E97-461B34194F49}" dt="2021-08-16T20:14:07.478" v="381" actId="478"/>
          <ac:spMkLst>
            <pc:docMk/>
            <pc:sldMk cId="826776771" sldId="8637"/>
            <ac:spMk id="5" creationId="{6009879A-A3D1-4E88-B176-CCC00D22128C}"/>
          </ac:spMkLst>
        </pc:spChg>
        <pc:spChg chg="del">
          <ac:chgData name="HilarioC" userId="b790f688-0c99-421d-ad08-5e0c6e6e58c5" providerId="ADAL" clId="{FB05C3D8-C987-4876-8E97-461B34194F49}" dt="2021-08-16T20:14:07.478" v="381" actId="478"/>
          <ac:spMkLst>
            <pc:docMk/>
            <pc:sldMk cId="826776771" sldId="8637"/>
            <ac:spMk id="6" creationId="{58FC9795-6C35-4C96-BFB7-00DA5E5E70AE}"/>
          </ac:spMkLst>
        </pc:spChg>
        <pc:spChg chg="add mod">
          <ac:chgData name="HilarioC" userId="b790f688-0c99-421d-ad08-5e0c6e6e58c5" providerId="ADAL" clId="{FB05C3D8-C987-4876-8E97-461B34194F49}" dt="2021-08-16T20:15:51.919" v="421" actId="1035"/>
          <ac:spMkLst>
            <pc:docMk/>
            <pc:sldMk cId="826776771" sldId="8637"/>
            <ac:spMk id="7" creationId="{74E925AE-DE71-42DD-8662-297054F52E48}"/>
          </ac:spMkLst>
        </pc:spChg>
        <pc:spChg chg="add mod">
          <ac:chgData name="HilarioC" userId="b790f688-0c99-421d-ad08-5e0c6e6e58c5" providerId="ADAL" clId="{FB05C3D8-C987-4876-8E97-461B34194F49}" dt="2021-08-16T20:16:27.771" v="455" actId="20577"/>
          <ac:spMkLst>
            <pc:docMk/>
            <pc:sldMk cId="826776771" sldId="8637"/>
            <ac:spMk id="9" creationId="{1B20AEA1-0426-41A9-8C6B-BD5B54B4F597}"/>
          </ac:spMkLst>
        </pc:spChg>
        <pc:spChg chg="mod">
          <ac:chgData name="HilarioC" userId="b790f688-0c99-421d-ad08-5e0c6e6e58c5" providerId="ADAL" clId="{FB05C3D8-C987-4876-8E97-461B34194F49}" dt="2021-08-16T20:14:27.876" v="384" actId="207"/>
          <ac:spMkLst>
            <pc:docMk/>
            <pc:sldMk cId="826776771" sldId="8637"/>
            <ac:spMk id="19458" creationId="{00000000-0000-0000-0000-000000000000}"/>
          </ac:spMkLst>
        </pc:spChg>
      </pc:sldChg>
      <pc:sldChg chg="addSp delSp modSp add del mod delAnim modAnim">
        <pc:chgData name="HilarioC" userId="b790f688-0c99-421d-ad08-5e0c6e6e58c5" providerId="ADAL" clId="{FB05C3D8-C987-4876-8E97-461B34194F49}" dt="2021-08-16T20:19:47.109" v="522" actId="47"/>
        <pc:sldMkLst>
          <pc:docMk/>
          <pc:sldMk cId="401128484" sldId="8638"/>
        </pc:sldMkLst>
        <pc:spChg chg="add mod">
          <ac:chgData name="HilarioC" userId="b790f688-0c99-421d-ad08-5e0c6e6e58c5" providerId="ADAL" clId="{FB05C3D8-C987-4876-8E97-461B34194F49}" dt="2021-08-16T20:18:45.264" v="481"/>
          <ac:spMkLst>
            <pc:docMk/>
            <pc:sldMk cId="401128484" sldId="8638"/>
            <ac:spMk id="6" creationId="{2A50A243-3290-46E3-BA11-6EE3CBA2F90A}"/>
          </ac:spMkLst>
        </pc:spChg>
        <pc:spChg chg="del">
          <ac:chgData name="HilarioC" userId="b790f688-0c99-421d-ad08-5e0c6e6e58c5" providerId="ADAL" clId="{FB05C3D8-C987-4876-8E97-461B34194F49}" dt="2021-08-16T20:16:37.794" v="457" actId="478"/>
          <ac:spMkLst>
            <pc:docMk/>
            <pc:sldMk cId="401128484" sldId="8638"/>
            <ac:spMk id="7" creationId="{74E925AE-DE71-42DD-8662-297054F52E48}"/>
          </ac:spMkLst>
        </pc:spChg>
        <pc:spChg chg="del">
          <ac:chgData name="HilarioC" userId="b790f688-0c99-421d-ad08-5e0c6e6e58c5" providerId="ADAL" clId="{FB05C3D8-C987-4876-8E97-461B34194F49}" dt="2021-08-16T20:16:37.794" v="457" actId="478"/>
          <ac:spMkLst>
            <pc:docMk/>
            <pc:sldMk cId="401128484" sldId="8638"/>
            <ac:spMk id="9" creationId="{1B20AEA1-0426-41A9-8C6B-BD5B54B4F597}"/>
          </ac:spMkLst>
        </pc:spChg>
        <pc:spChg chg="add mod">
          <ac:chgData name="HilarioC" userId="b790f688-0c99-421d-ad08-5e0c6e6e58c5" providerId="ADAL" clId="{FB05C3D8-C987-4876-8E97-461B34194F49}" dt="2021-08-16T20:18:45.264" v="481"/>
          <ac:spMkLst>
            <pc:docMk/>
            <pc:sldMk cId="401128484" sldId="8638"/>
            <ac:spMk id="10" creationId="{9A599A84-8035-42BB-B467-FA2F9F203986}"/>
          </ac:spMkLst>
        </pc:spChg>
        <pc:spChg chg="mod">
          <ac:chgData name="HilarioC" userId="b790f688-0c99-421d-ad08-5e0c6e6e58c5" providerId="ADAL" clId="{FB05C3D8-C987-4876-8E97-461B34194F49}" dt="2021-08-16T20:17:58.839" v="466" actId="20577"/>
          <ac:spMkLst>
            <pc:docMk/>
            <pc:sldMk cId="401128484" sldId="8638"/>
            <ac:spMk id="19458" creationId="{00000000-0000-0000-0000-000000000000}"/>
          </ac:spMkLst>
        </pc:spChg>
      </pc:sldChg>
      <pc:sldChg chg="delSp modSp add mod delAnim modAnim">
        <pc:chgData name="HilarioC" userId="b790f688-0c99-421d-ad08-5e0c6e6e58c5" providerId="ADAL" clId="{FB05C3D8-C987-4876-8E97-461B34194F49}" dt="2021-08-16T20:18:26.205" v="480"/>
        <pc:sldMkLst>
          <pc:docMk/>
          <pc:sldMk cId="3394615018" sldId="8639"/>
        </pc:sldMkLst>
        <pc:spChg chg="del">
          <ac:chgData name="HilarioC" userId="b790f688-0c99-421d-ad08-5e0c6e6e58c5" providerId="ADAL" clId="{FB05C3D8-C987-4876-8E97-461B34194F49}" dt="2021-08-16T20:18:07.542" v="468" actId="478"/>
          <ac:spMkLst>
            <pc:docMk/>
            <pc:sldMk cId="3394615018" sldId="8639"/>
            <ac:spMk id="7" creationId="{74E925AE-DE71-42DD-8662-297054F52E48}"/>
          </ac:spMkLst>
        </pc:spChg>
        <pc:spChg chg="del">
          <ac:chgData name="HilarioC" userId="b790f688-0c99-421d-ad08-5e0c6e6e58c5" providerId="ADAL" clId="{FB05C3D8-C987-4876-8E97-461B34194F49}" dt="2021-08-16T20:18:07.542" v="468" actId="478"/>
          <ac:spMkLst>
            <pc:docMk/>
            <pc:sldMk cId="3394615018" sldId="8639"/>
            <ac:spMk id="9" creationId="{1B20AEA1-0426-41A9-8C6B-BD5B54B4F597}"/>
          </ac:spMkLst>
        </pc:spChg>
        <pc:spChg chg="mod">
          <ac:chgData name="HilarioC" userId="b790f688-0c99-421d-ad08-5e0c6e6e58c5" providerId="ADAL" clId="{FB05C3D8-C987-4876-8E97-461B34194F49}" dt="2021-08-16T20:18:14.601" v="474" actId="20577"/>
          <ac:spMkLst>
            <pc:docMk/>
            <pc:sldMk cId="3394615018" sldId="8639"/>
            <ac:spMk id="19458" creationId="{00000000-0000-0000-0000-000000000000}"/>
          </ac:spMkLst>
        </pc:spChg>
      </pc:sldChg>
      <pc:sldChg chg="addSp delSp modSp add mod delAnim modAnim">
        <pc:chgData name="HilarioC" userId="b790f688-0c99-421d-ad08-5e0c6e6e58c5" providerId="ADAL" clId="{FB05C3D8-C987-4876-8E97-461B34194F49}" dt="2021-08-16T20:41:00.231" v="841"/>
        <pc:sldMkLst>
          <pc:docMk/>
          <pc:sldMk cId="837786096" sldId="8640"/>
        </pc:sldMkLst>
        <pc:spChg chg="add del mod">
          <ac:chgData name="HilarioC" userId="b790f688-0c99-421d-ad08-5e0c6e6e58c5" providerId="ADAL" clId="{FB05C3D8-C987-4876-8E97-461B34194F49}" dt="2021-08-16T20:20:19.434" v="531" actId="478"/>
          <ac:spMkLst>
            <pc:docMk/>
            <pc:sldMk cId="837786096" sldId="8640"/>
            <ac:spMk id="4" creationId="{96338D6E-F62E-4CBB-9145-7CFE69F7CECF}"/>
          </ac:spMkLst>
        </pc:spChg>
        <pc:spChg chg="add mod">
          <ac:chgData name="HilarioC" userId="b790f688-0c99-421d-ad08-5e0c6e6e58c5" providerId="ADAL" clId="{FB05C3D8-C987-4876-8E97-461B34194F49}" dt="2021-08-16T20:20:29.855" v="534" actId="14100"/>
          <ac:spMkLst>
            <pc:docMk/>
            <pc:sldMk cId="837786096" sldId="8640"/>
            <ac:spMk id="5" creationId="{1995A8AD-E483-48BC-8E38-342A3B1C4CD4}"/>
          </ac:spMkLst>
        </pc:spChg>
        <pc:spChg chg="add mod ord">
          <ac:chgData name="HilarioC" userId="b790f688-0c99-421d-ad08-5e0c6e6e58c5" providerId="ADAL" clId="{FB05C3D8-C987-4876-8E97-461B34194F49}" dt="2021-08-16T20:20:22.354" v="533" actId="167"/>
          <ac:spMkLst>
            <pc:docMk/>
            <pc:sldMk cId="837786096" sldId="8640"/>
            <ac:spMk id="6" creationId="{A85A0CA6-ED54-4DB2-B502-90500F652706}"/>
          </ac:spMkLst>
        </pc:spChg>
        <pc:spChg chg="mod">
          <ac:chgData name="HilarioC" userId="b790f688-0c99-421d-ad08-5e0c6e6e58c5" providerId="ADAL" clId="{FB05C3D8-C987-4876-8E97-461B34194F49}" dt="2021-08-16T20:19:12.634" v="487" actId="207"/>
          <ac:spMkLst>
            <pc:docMk/>
            <pc:sldMk cId="837786096" sldId="8640"/>
            <ac:spMk id="19458" creationId="{00000000-0000-0000-0000-000000000000}"/>
          </ac:spMkLst>
        </pc:spChg>
      </pc:sldChg>
      <pc:sldChg chg="modSp add mod modAnim">
        <pc:chgData name="HilarioC" userId="b790f688-0c99-421d-ad08-5e0c6e6e58c5" providerId="ADAL" clId="{FB05C3D8-C987-4876-8E97-461B34194F49}" dt="2021-08-16T20:41:03.628" v="842"/>
        <pc:sldMkLst>
          <pc:docMk/>
          <pc:sldMk cId="1367870072" sldId="8641"/>
        </pc:sldMkLst>
        <pc:spChg chg="mod">
          <ac:chgData name="HilarioC" userId="b790f688-0c99-421d-ad08-5e0c6e6e58c5" providerId="ADAL" clId="{FB05C3D8-C987-4876-8E97-461B34194F49}" dt="2021-08-16T20:20:03.674" v="527" actId="14100"/>
          <ac:spMkLst>
            <pc:docMk/>
            <pc:sldMk cId="1367870072" sldId="8641"/>
            <ac:spMk id="4" creationId="{96338D6E-F62E-4CBB-9145-7CFE69F7CECF}"/>
          </ac:spMkLst>
        </pc:spChg>
        <pc:spChg chg="mod">
          <ac:chgData name="HilarioC" userId="b790f688-0c99-421d-ad08-5e0c6e6e58c5" providerId="ADAL" clId="{FB05C3D8-C987-4876-8E97-461B34194F49}" dt="2021-08-16T20:20:42.243" v="536" actId="114"/>
          <ac:spMkLst>
            <pc:docMk/>
            <pc:sldMk cId="1367870072" sldId="8641"/>
            <ac:spMk id="5" creationId="{1995A8AD-E483-48BC-8E38-342A3B1C4CD4}"/>
          </ac:spMkLst>
        </pc:spChg>
      </pc:sldChg>
      <pc:sldChg chg="addSp modSp add mod ord modAnim">
        <pc:chgData name="HilarioC" userId="b790f688-0c99-421d-ad08-5e0c6e6e58c5" providerId="ADAL" clId="{FB05C3D8-C987-4876-8E97-461B34194F49}" dt="2021-08-16T20:41:22.592" v="846"/>
        <pc:sldMkLst>
          <pc:docMk/>
          <pc:sldMk cId="13728719" sldId="8642"/>
        </pc:sldMkLst>
        <pc:spChg chg="add mod">
          <ac:chgData name="HilarioC" userId="b790f688-0c99-421d-ad08-5e0c6e6e58c5" providerId="ADAL" clId="{FB05C3D8-C987-4876-8E97-461B34194F49}" dt="2021-08-16T20:28:40.331" v="560" actId="1037"/>
          <ac:spMkLst>
            <pc:docMk/>
            <pc:sldMk cId="13728719" sldId="8642"/>
            <ac:spMk id="4" creationId="{F24F972D-1DA0-4310-B9AD-ECBDDE0A7564}"/>
          </ac:spMkLst>
        </pc:spChg>
        <pc:spChg chg="add mod">
          <ac:chgData name="HilarioC" userId="b790f688-0c99-421d-ad08-5e0c6e6e58c5" providerId="ADAL" clId="{FB05C3D8-C987-4876-8E97-461B34194F49}" dt="2021-08-16T20:31:11.999" v="622" actId="20577"/>
          <ac:spMkLst>
            <pc:docMk/>
            <pc:sldMk cId="13728719" sldId="8642"/>
            <ac:spMk id="5" creationId="{A3D9B7F0-F822-4063-BC42-2EAAA5C61824}"/>
          </ac:spMkLst>
        </pc:spChg>
        <pc:spChg chg="mod">
          <ac:chgData name="HilarioC" userId="b790f688-0c99-421d-ad08-5e0c6e6e58c5" providerId="ADAL" clId="{FB05C3D8-C987-4876-8E97-461B34194F49}" dt="2021-08-16T20:27:59.159" v="548" actId="20577"/>
          <ac:spMkLst>
            <pc:docMk/>
            <pc:sldMk cId="13728719" sldId="8642"/>
            <ac:spMk id="19458" creationId="{00000000-0000-0000-0000-000000000000}"/>
          </ac:spMkLst>
        </pc:spChg>
      </pc:sldChg>
      <pc:sldChg chg="modSp add modAnim">
        <pc:chgData name="HilarioC" userId="b790f688-0c99-421d-ad08-5e0c6e6e58c5" providerId="ADAL" clId="{FB05C3D8-C987-4876-8E97-461B34194F49}" dt="2021-08-16T20:41:27.389" v="847"/>
        <pc:sldMkLst>
          <pc:docMk/>
          <pc:sldMk cId="483634757" sldId="8643"/>
        </pc:sldMkLst>
        <pc:spChg chg="mod">
          <ac:chgData name="HilarioC" userId="b790f688-0c99-421d-ad08-5e0c6e6e58c5" providerId="ADAL" clId="{FB05C3D8-C987-4876-8E97-461B34194F49}" dt="2021-08-16T20:30:43.799" v="621" actId="20577"/>
          <ac:spMkLst>
            <pc:docMk/>
            <pc:sldMk cId="483634757" sldId="8643"/>
            <ac:spMk id="5" creationId="{A3D9B7F0-F822-4063-BC42-2EAAA5C61824}"/>
          </ac:spMkLst>
        </pc:spChg>
      </pc:sldChg>
      <pc:sldChg chg="modSp add modAnim">
        <pc:chgData name="HilarioC" userId="b790f688-0c99-421d-ad08-5e0c6e6e58c5" providerId="ADAL" clId="{FB05C3D8-C987-4876-8E97-461B34194F49}" dt="2021-08-16T20:41:34.120" v="848"/>
        <pc:sldMkLst>
          <pc:docMk/>
          <pc:sldMk cId="3425680472" sldId="8644"/>
        </pc:sldMkLst>
        <pc:spChg chg="mod">
          <ac:chgData name="HilarioC" userId="b790f688-0c99-421d-ad08-5e0c6e6e58c5" providerId="ADAL" clId="{FB05C3D8-C987-4876-8E97-461B34194F49}" dt="2021-08-16T20:31:57.865" v="656" actId="20577"/>
          <ac:spMkLst>
            <pc:docMk/>
            <pc:sldMk cId="3425680472" sldId="8644"/>
            <ac:spMk id="5" creationId="{A3D9B7F0-F822-4063-BC42-2EAAA5C61824}"/>
          </ac:spMkLst>
        </pc:spChg>
      </pc:sldChg>
      <pc:sldChg chg="modSp add modAnim">
        <pc:chgData name="HilarioC" userId="b790f688-0c99-421d-ad08-5e0c6e6e58c5" providerId="ADAL" clId="{FB05C3D8-C987-4876-8E97-461B34194F49}" dt="2021-08-16T20:41:38.494" v="849"/>
        <pc:sldMkLst>
          <pc:docMk/>
          <pc:sldMk cId="4039722731" sldId="8645"/>
        </pc:sldMkLst>
        <pc:spChg chg="mod">
          <ac:chgData name="HilarioC" userId="b790f688-0c99-421d-ad08-5e0c6e6e58c5" providerId="ADAL" clId="{FB05C3D8-C987-4876-8E97-461B34194F49}" dt="2021-08-16T20:32:37.637" v="689" actId="313"/>
          <ac:spMkLst>
            <pc:docMk/>
            <pc:sldMk cId="4039722731" sldId="8645"/>
            <ac:spMk id="5" creationId="{A3D9B7F0-F822-4063-BC42-2EAAA5C61824}"/>
          </ac:spMkLst>
        </pc:spChg>
      </pc:sldChg>
      <pc:sldChg chg="modSp add modAnim">
        <pc:chgData name="HilarioC" userId="b790f688-0c99-421d-ad08-5e0c6e6e58c5" providerId="ADAL" clId="{FB05C3D8-C987-4876-8E97-461B34194F49}" dt="2021-08-16T20:41:42.171" v="850"/>
        <pc:sldMkLst>
          <pc:docMk/>
          <pc:sldMk cId="657354346" sldId="8646"/>
        </pc:sldMkLst>
        <pc:spChg chg="mod">
          <ac:chgData name="HilarioC" userId="b790f688-0c99-421d-ad08-5e0c6e6e58c5" providerId="ADAL" clId="{FB05C3D8-C987-4876-8E97-461B34194F49}" dt="2021-08-16T20:32:58.708" v="707" actId="20577"/>
          <ac:spMkLst>
            <pc:docMk/>
            <pc:sldMk cId="657354346" sldId="8646"/>
            <ac:spMk id="5" creationId="{A3D9B7F0-F822-4063-BC42-2EAAA5C61824}"/>
          </ac:spMkLst>
        </pc:spChg>
      </pc:sldChg>
      <pc:sldChg chg="modSp add modAnim">
        <pc:chgData name="HilarioC" userId="b790f688-0c99-421d-ad08-5e0c6e6e58c5" providerId="ADAL" clId="{FB05C3D8-C987-4876-8E97-461B34194F49}" dt="2021-08-16T20:41:46.560" v="851"/>
        <pc:sldMkLst>
          <pc:docMk/>
          <pc:sldMk cId="1129766690" sldId="8647"/>
        </pc:sldMkLst>
        <pc:spChg chg="mod">
          <ac:chgData name="HilarioC" userId="b790f688-0c99-421d-ad08-5e0c6e6e58c5" providerId="ADAL" clId="{FB05C3D8-C987-4876-8E97-461B34194F49}" dt="2021-08-16T20:34:09.087" v="737" actId="20577"/>
          <ac:spMkLst>
            <pc:docMk/>
            <pc:sldMk cId="1129766690" sldId="8647"/>
            <ac:spMk id="5" creationId="{A3D9B7F0-F822-4063-BC42-2EAAA5C61824}"/>
          </ac:spMkLst>
        </pc:spChg>
      </pc:sldChg>
      <pc:sldChg chg="modSp add modAnim">
        <pc:chgData name="HilarioC" userId="b790f688-0c99-421d-ad08-5e0c6e6e58c5" providerId="ADAL" clId="{FB05C3D8-C987-4876-8E97-461B34194F49}" dt="2021-08-16T20:41:51.765" v="852"/>
        <pc:sldMkLst>
          <pc:docMk/>
          <pc:sldMk cId="3683815812" sldId="8648"/>
        </pc:sldMkLst>
        <pc:spChg chg="mod">
          <ac:chgData name="HilarioC" userId="b790f688-0c99-421d-ad08-5e0c6e6e58c5" providerId="ADAL" clId="{FB05C3D8-C987-4876-8E97-461B34194F49}" dt="2021-08-16T20:34:37.620" v="743" actId="20577"/>
          <ac:spMkLst>
            <pc:docMk/>
            <pc:sldMk cId="3683815812" sldId="8648"/>
            <ac:spMk id="5" creationId="{A3D9B7F0-F822-4063-BC42-2EAAA5C61824}"/>
          </ac:spMkLst>
        </pc:spChg>
      </pc:sldChg>
      <pc:sldChg chg="modSp add ord modAnim">
        <pc:chgData name="HilarioC" userId="b790f688-0c99-421d-ad08-5e0c6e6e58c5" providerId="ADAL" clId="{FB05C3D8-C987-4876-8E97-461B34194F49}" dt="2021-08-16T20:36:37.286" v="770" actId="20577"/>
        <pc:sldMkLst>
          <pc:docMk/>
          <pc:sldMk cId="519415348" sldId="8649"/>
        </pc:sldMkLst>
        <pc:spChg chg="mod">
          <ac:chgData name="HilarioC" userId="b790f688-0c99-421d-ad08-5e0c6e6e58c5" providerId="ADAL" clId="{FB05C3D8-C987-4876-8E97-461B34194F49}" dt="2021-08-16T20:36:37.286" v="770" actId="20577"/>
          <ac:spMkLst>
            <pc:docMk/>
            <pc:sldMk cId="519415348" sldId="8649"/>
            <ac:spMk id="19458" creationId="{00000000-0000-0000-0000-000000000000}"/>
          </ac:spMkLst>
        </pc:spChg>
      </pc:sldChg>
      <pc:sldChg chg="modSp add mod modAnim">
        <pc:chgData name="HilarioC" userId="b790f688-0c99-421d-ad08-5e0c6e6e58c5" providerId="ADAL" clId="{FB05C3D8-C987-4876-8E97-461B34194F49}" dt="2021-08-16T20:42:06.043" v="854"/>
        <pc:sldMkLst>
          <pc:docMk/>
          <pc:sldMk cId="3886525334" sldId="8650"/>
        </pc:sldMkLst>
        <pc:spChg chg="mod">
          <ac:chgData name="HilarioC" userId="b790f688-0c99-421d-ad08-5e0c6e6e58c5" providerId="ADAL" clId="{FB05C3D8-C987-4876-8E97-461B34194F49}" dt="2021-08-16T20:37:20.926" v="788" actId="20577"/>
          <ac:spMkLst>
            <pc:docMk/>
            <pc:sldMk cId="3886525334" sldId="8650"/>
            <ac:spMk id="8" creationId="{00000000-0000-0000-0000-000000000000}"/>
          </ac:spMkLst>
        </pc:spChg>
        <pc:spChg chg="mod">
          <ac:chgData name="HilarioC" userId="b790f688-0c99-421d-ad08-5e0c6e6e58c5" providerId="ADAL" clId="{FB05C3D8-C987-4876-8E97-461B34194F49}" dt="2021-08-16T20:39:09.265" v="830" actId="20577"/>
          <ac:spMkLst>
            <pc:docMk/>
            <pc:sldMk cId="3886525334" sldId="8650"/>
            <ac:spMk id="19458" creationId="{00000000-0000-0000-0000-000000000000}"/>
          </ac:spMkLst>
        </pc:spChg>
      </pc:sldChg>
      <pc:sldChg chg="modSp add mod">
        <pc:chgData name="HilarioC" userId="b790f688-0c99-421d-ad08-5e0c6e6e58c5" providerId="ADAL" clId="{FB05C3D8-C987-4876-8E97-461B34194F49}" dt="2021-08-16T20:36:54.137" v="774" actId="20577"/>
        <pc:sldMkLst>
          <pc:docMk/>
          <pc:sldMk cId="3776617812" sldId="8651"/>
        </pc:sldMkLst>
        <pc:spChg chg="mod">
          <ac:chgData name="HilarioC" userId="b790f688-0c99-421d-ad08-5e0c6e6e58c5" providerId="ADAL" clId="{FB05C3D8-C987-4876-8E97-461B34194F49}" dt="2021-08-16T20:36:54.137" v="774" actId="20577"/>
          <ac:spMkLst>
            <pc:docMk/>
            <pc:sldMk cId="3776617812" sldId="8651"/>
            <ac:spMk id="19458" creationId="{00000000-0000-0000-0000-000000000000}"/>
          </ac:spMkLst>
        </pc:spChg>
      </pc:sldChg>
      <pc:sldChg chg="modSp add mod">
        <pc:chgData name="HilarioC" userId="b790f688-0c99-421d-ad08-5e0c6e6e58c5" providerId="ADAL" clId="{FB05C3D8-C987-4876-8E97-461B34194F49}" dt="2021-08-16T20:36:45.086" v="772" actId="207"/>
        <pc:sldMkLst>
          <pc:docMk/>
          <pc:sldMk cId="4234043984" sldId="8652"/>
        </pc:sldMkLst>
        <pc:spChg chg="mod">
          <ac:chgData name="HilarioC" userId="b790f688-0c99-421d-ad08-5e0c6e6e58c5" providerId="ADAL" clId="{FB05C3D8-C987-4876-8E97-461B34194F49}" dt="2021-08-16T20:36:45.086" v="772" actId="207"/>
          <ac:spMkLst>
            <pc:docMk/>
            <pc:sldMk cId="4234043984" sldId="8652"/>
            <ac:spMk id="19458" creationId="{00000000-0000-0000-0000-000000000000}"/>
          </ac:spMkLst>
        </pc:spChg>
      </pc:sldChg>
      <pc:sldChg chg="modSp add mod">
        <pc:chgData name="HilarioC" userId="b790f688-0c99-421d-ad08-5e0c6e6e58c5" providerId="ADAL" clId="{FB05C3D8-C987-4876-8E97-461B34194F49}" dt="2021-08-16T20:37:09.953" v="777" actId="207"/>
        <pc:sldMkLst>
          <pc:docMk/>
          <pc:sldMk cId="696735586" sldId="8653"/>
        </pc:sldMkLst>
        <pc:spChg chg="mod">
          <ac:chgData name="HilarioC" userId="b790f688-0c99-421d-ad08-5e0c6e6e58c5" providerId="ADAL" clId="{FB05C3D8-C987-4876-8E97-461B34194F49}" dt="2021-08-16T20:37:09.953" v="777" actId="207"/>
          <ac:spMkLst>
            <pc:docMk/>
            <pc:sldMk cId="696735586" sldId="8653"/>
            <ac:spMk id="19458" creationId="{00000000-0000-0000-0000-000000000000}"/>
          </ac:spMkLst>
        </pc:spChg>
      </pc:sldChg>
      <pc:sldChg chg="add ord">
        <pc:chgData name="HilarioC" userId="b790f688-0c99-421d-ad08-5e0c6e6e58c5" providerId="ADAL" clId="{FB05C3D8-C987-4876-8E97-461B34194F49}" dt="2021-08-16T22:48:10.867" v="858"/>
        <pc:sldMkLst>
          <pc:docMk/>
          <pc:sldMk cId="939967167" sldId="865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endParaRPr lang="en-US"/>
          </a:p>
        </p:txBody>
      </p:sp>
      <p:sp>
        <p:nvSpPr>
          <p:cNvPr id="10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charset="-128"/>
                <a:cs typeface="ＭＳ Ｐゴシック" charset="-128"/>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10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endParaRPr lang="en-US"/>
          </a:p>
        </p:txBody>
      </p:sp>
      <p:sp>
        <p:nvSpPr>
          <p:cNvPr id="10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charset="-128"/>
                <a:cs typeface="ＭＳ Ｐゴシック" charset="-128"/>
              </a:defRPr>
            </a:lvl1pPr>
          </a:lstStyle>
          <a:p>
            <a:pPr>
              <a:defRPr/>
            </a:pPr>
            <a:fld id="{1696978B-A236-B943-B34D-431BF05F63D6}" type="slidenum">
              <a:rPr lang="en-US"/>
              <a:pPr>
                <a:defRPr/>
              </a:pPr>
              <a:t>‹#›</a:t>
            </a:fld>
            <a:endParaRPr lang="en-US" dirty="0"/>
          </a:p>
        </p:txBody>
      </p:sp>
    </p:spTree>
    <p:extLst>
      <p:ext uri="{BB962C8B-B14F-4D97-AF65-F5344CB8AC3E}">
        <p14:creationId xmlns:p14="http://schemas.microsoft.com/office/powerpoint/2010/main" val="36764633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843604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401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3893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3828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2291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8003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733708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614373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764847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204400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543328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2383766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705482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4160509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9469708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5510158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9450028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5077870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3341390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6157267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5164629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001192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5058336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9978216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5547717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6813074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9907019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8614084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434559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1811434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8542245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6421981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727160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0084800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692238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458659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943950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398564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9392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8848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BD545E2-D7C3-4F9F-B0C1-5F7BBEEABB69}" type="datetimeFigureOut">
              <a:rPr lang="en-US">
                <a:solidFill>
                  <a:prstClr val="black">
                    <a:tint val="75000"/>
                  </a:prstClr>
                </a:solidFill>
              </a:rPr>
              <a:pPr>
                <a:defRPr/>
              </a:pPr>
              <a:t>8/25/2021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2CFDC4F-BA6F-439F-8357-D2276933A3A1}"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8F00964-9868-43BD-9E30-288DDB481615}" type="datetimeFigureOut">
              <a:rPr lang="en-US">
                <a:solidFill>
                  <a:prstClr val="black">
                    <a:tint val="75000"/>
                  </a:prstClr>
                </a:solidFill>
              </a:rPr>
              <a:pPr>
                <a:defRPr/>
              </a:pPr>
              <a:t>8/25/2021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6F4D1FD-880C-446E-B7A1-76160895A6C4}"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9970723-F931-4C67-9945-C61D1A77393D}" type="datetimeFigureOut">
              <a:rPr lang="en-US">
                <a:solidFill>
                  <a:prstClr val="black">
                    <a:tint val="75000"/>
                  </a:prstClr>
                </a:solidFill>
              </a:rPr>
              <a:pPr>
                <a:defRPr/>
              </a:pPr>
              <a:t>8/25/2021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EBA62B7-955F-4FA4-ACB9-13EC1D621052}"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90BCBE-CB36-41ED-919D-FF973432CD85}" type="datetimeFigureOut">
              <a:rPr lang="en-US" smtClean="0"/>
              <a:pPr/>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2107745324"/>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1255123306"/>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90BCBE-CB36-41ED-919D-FF973432CD85}" type="datetimeFigureOut">
              <a:rPr lang="en-US" smtClean="0"/>
              <a:pPr/>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4272500037"/>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90BCBE-CB36-41ED-919D-FF973432CD85}" type="datetimeFigureOut">
              <a:rPr lang="en-US" smtClean="0"/>
              <a:pPr/>
              <a:t>8/25/2021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2436728242"/>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90BCBE-CB36-41ED-919D-FF973432CD85}" type="datetimeFigureOut">
              <a:rPr lang="en-US" smtClean="0"/>
              <a:pPr/>
              <a:t>8/25/2021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1734041989"/>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90BCBE-CB36-41ED-919D-FF973432CD85}" type="datetimeFigureOut">
              <a:rPr lang="en-US" smtClean="0"/>
              <a:pPr/>
              <a:t>8/25/2021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888643403"/>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0BCBE-CB36-41ED-919D-FF973432CD85}" type="datetimeFigureOut">
              <a:rPr lang="en-US" smtClean="0"/>
              <a:pPr/>
              <a:t>8/25/2021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3273553509"/>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8/25/2021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2862282498"/>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01012F8-1818-4B15-AE15-8364AD8EFC80}" type="datetimeFigureOut">
              <a:rPr lang="en-US">
                <a:solidFill>
                  <a:prstClr val="black">
                    <a:tint val="75000"/>
                  </a:prstClr>
                </a:solidFill>
              </a:rPr>
              <a:pPr>
                <a:defRPr/>
              </a:pPr>
              <a:t>8/25/2021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ADD5BFE-1BC4-45CE-BCF7-3645720F620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8/25/2021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468044591"/>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761591577"/>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extLst>
      <p:ext uri="{BB962C8B-B14F-4D97-AF65-F5344CB8AC3E}">
        <p14:creationId xmlns:p14="http://schemas.microsoft.com/office/powerpoint/2010/main" val="3680468604"/>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16472D7-EFFF-4A53-A8F3-CBD4E14CA01D}" type="datetimeFigureOut">
              <a:rPr lang="en-US">
                <a:solidFill>
                  <a:prstClr val="black">
                    <a:tint val="75000"/>
                  </a:prstClr>
                </a:solidFill>
              </a:rPr>
              <a:pPr>
                <a:defRPr/>
              </a:pPr>
              <a:t>8/25/2021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6EF4CC6-6356-40CC-B26F-2C27E8EC3FC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9E11A7B-5F24-4BD3-ACE8-6D2F461FA26F}" type="datetimeFigureOut">
              <a:rPr lang="en-US">
                <a:solidFill>
                  <a:prstClr val="black">
                    <a:tint val="75000"/>
                  </a:prstClr>
                </a:solidFill>
              </a:rPr>
              <a:pPr>
                <a:defRPr/>
              </a:pPr>
              <a:t>8/25/2021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364983F-46D1-4A47-A8E2-A26E8B93F58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1C17D2A-C336-41B7-9D9F-FB8C29BD02AB}" type="datetimeFigureOut">
              <a:rPr lang="en-US">
                <a:solidFill>
                  <a:prstClr val="black">
                    <a:tint val="75000"/>
                  </a:prstClr>
                </a:solidFill>
              </a:rPr>
              <a:pPr>
                <a:defRPr/>
              </a:pPr>
              <a:t>8/25/2021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C686286-07CA-409D-BAF3-BD6762D50EA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95EBA25-288D-42F6-A67D-362DC66EA9E7}" type="datetimeFigureOut">
              <a:rPr lang="en-US">
                <a:solidFill>
                  <a:prstClr val="black">
                    <a:tint val="75000"/>
                  </a:prstClr>
                </a:solidFill>
              </a:rPr>
              <a:pPr>
                <a:defRPr/>
              </a:pPr>
              <a:t>8/25/2021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0660708-9175-4931-A978-FF1FE67D3B65}"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A1C3DC6-7158-4037-A418-41D8C46D33E6}" type="datetimeFigureOut">
              <a:rPr lang="en-US">
                <a:solidFill>
                  <a:prstClr val="black">
                    <a:tint val="75000"/>
                  </a:prstClr>
                </a:solidFill>
              </a:rPr>
              <a:pPr>
                <a:defRPr/>
              </a:pPr>
              <a:t>8/25/2021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734EA45-91D8-4E63-85BD-95D9321E924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7566A1B-44E1-446A-A043-E7D16061A2DE}" type="datetimeFigureOut">
              <a:rPr lang="en-US">
                <a:solidFill>
                  <a:prstClr val="black">
                    <a:tint val="75000"/>
                  </a:prstClr>
                </a:solidFill>
              </a:rPr>
              <a:pPr>
                <a:defRPr/>
              </a:pPr>
              <a:t>8/25/2021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8B6C2FB-1C16-4A89-A48D-5FDEDA99ACD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3848B08-ABFE-491B-919B-E650DE7C0C0E}" type="datetimeFigureOut">
              <a:rPr lang="en-US">
                <a:solidFill>
                  <a:prstClr val="black">
                    <a:tint val="75000"/>
                  </a:prstClr>
                </a:solidFill>
              </a:rPr>
              <a:pPr>
                <a:defRPr/>
              </a:pPr>
              <a:t>8/25/2021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3C31A9D-22BA-4DDF-B209-93F4221DF165}"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FDAFB93-9BCD-4A7A-A361-882F41969D13}" type="datetimeFigureOut">
              <a:rPr lang="en-US">
                <a:solidFill>
                  <a:prstClr val="black">
                    <a:tint val="75000"/>
                  </a:prstClr>
                </a:solidFill>
              </a:rPr>
              <a:pPr>
                <a:defRPr/>
              </a:pPr>
              <a:t>8/25/2021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A7FC07A-240C-468B-943B-D4EB121898DE}"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5684" r:id="rId1"/>
    <p:sldLayoutId id="2147485685" r:id="rId2"/>
    <p:sldLayoutId id="2147485686" r:id="rId3"/>
    <p:sldLayoutId id="2147485687" r:id="rId4"/>
    <p:sldLayoutId id="2147485688" r:id="rId5"/>
    <p:sldLayoutId id="2147485689" r:id="rId6"/>
    <p:sldLayoutId id="2147485690" r:id="rId7"/>
    <p:sldLayoutId id="2147485691" r:id="rId8"/>
    <p:sldLayoutId id="2147485692" r:id="rId9"/>
    <p:sldLayoutId id="2147485693" r:id="rId10"/>
    <p:sldLayoutId id="214748569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0BCBE-CB36-41ED-919D-FF973432CD85}" type="datetimeFigureOut">
              <a:rPr lang="en-US" smtClean="0"/>
              <a:pPr/>
              <a:t>8/25/2021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FF551-B652-4769-A5B5-9D36ADF4A06C}" type="slidenum">
              <a:rPr lang="en-US" smtClean="0"/>
              <a:pPr/>
              <a:t>‹#›</a:t>
            </a:fld>
            <a:endParaRPr lang="en-US"/>
          </a:p>
        </p:txBody>
      </p:sp>
    </p:spTree>
    <p:extLst>
      <p:ext uri="{BB962C8B-B14F-4D97-AF65-F5344CB8AC3E}">
        <p14:creationId xmlns:p14="http://schemas.microsoft.com/office/powerpoint/2010/main" val="3563215853"/>
      </p:ext>
    </p:extLst>
  </p:cSld>
  <p:clrMap bg1="dk1" tx1="lt1" bg2="dk2" tx2="lt2" accent1="accent1" accent2="accent2" accent3="accent3" accent4="accent4" accent5="accent5" accent6="accent6" hlink="hlink" folHlink="folHlink"/>
  <p:sldLayoutIdLst>
    <p:sldLayoutId id="2147485696" r:id="rId1"/>
    <p:sldLayoutId id="2147485697" r:id="rId2"/>
    <p:sldLayoutId id="2147485698" r:id="rId3"/>
    <p:sldLayoutId id="2147485699" r:id="rId4"/>
    <p:sldLayoutId id="2147485700" r:id="rId5"/>
    <p:sldLayoutId id="2147485701" r:id="rId6"/>
    <p:sldLayoutId id="2147485702" r:id="rId7"/>
    <p:sldLayoutId id="2147485703" r:id="rId8"/>
    <p:sldLayoutId id="2147485704" r:id="rId9"/>
    <p:sldLayoutId id="2147485705" r:id="rId10"/>
    <p:sldLayoutId id="2147485706"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ctrTitle"/>
          </p:nvPr>
        </p:nvSpPr>
        <p:spPr>
          <a:xfrm>
            <a:off x="1257299" y="2327564"/>
            <a:ext cx="9677400" cy="2387600"/>
          </a:xfrm>
        </p:spPr>
        <p:txBody>
          <a:bodyPr>
            <a:normAutofit/>
          </a:bodyPr>
          <a:lstStyle/>
          <a:p>
            <a:r>
              <a:rPr lang="en-US" sz="12500" dirty="0">
                <a:solidFill>
                  <a:schemeClr val="bg1"/>
                </a:solidFill>
                <a:latin typeface="Century Gothic" panose="020B0502020202020204" pitchFamily="34" charset="0"/>
              </a:rPr>
              <a:t>FIRST PETER</a:t>
            </a:r>
          </a:p>
        </p:txBody>
      </p:sp>
      <p:sp>
        <p:nvSpPr>
          <p:cNvPr id="5" name="TextBox 4">
            <a:extLst>
              <a:ext uri="{FF2B5EF4-FFF2-40B4-BE49-F238E27FC236}">
                <a16:creationId xmlns:a16="http://schemas.microsoft.com/office/drawing/2014/main" xmlns="" id="{BAE4048D-F2A1-4F2F-A6A3-C02D29D6F4D0}"/>
              </a:ext>
            </a:extLst>
          </p:cNvPr>
          <p:cNvSpPr txBox="1"/>
          <p:nvPr/>
        </p:nvSpPr>
        <p:spPr>
          <a:xfrm>
            <a:off x="2911364" y="2327564"/>
            <a:ext cx="6369269" cy="584775"/>
          </a:xfrm>
          <a:prstGeom prst="rect">
            <a:avLst/>
          </a:prstGeom>
          <a:noFill/>
        </p:spPr>
        <p:txBody>
          <a:bodyPr wrap="square" rtlCol="0">
            <a:spAutoFit/>
          </a:bodyPr>
          <a:lstStyle/>
          <a:p>
            <a:pPr algn="ctr"/>
            <a:r>
              <a:rPr lang="en-US" sz="3200" dirty="0">
                <a:solidFill>
                  <a:schemeClr val="bg1"/>
                </a:solidFill>
                <a:latin typeface="Century Gothic" panose="020B0502020202020204" pitchFamily="34" charset="0"/>
              </a:rPr>
              <a:t>THE BOOK OF</a:t>
            </a:r>
          </a:p>
        </p:txBody>
      </p:sp>
    </p:spTree>
    <p:extLst>
      <p:ext uri="{BB962C8B-B14F-4D97-AF65-F5344CB8AC3E}">
        <p14:creationId xmlns:p14="http://schemas.microsoft.com/office/powerpoint/2010/main" val="844245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408A468-A516-4456-9DA4-691C0204722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6199" y="44532"/>
            <a:ext cx="5803351" cy="954982"/>
          </a:xfrm>
          <a:prstGeom prst="rect">
            <a:avLst/>
          </a:prstGeom>
        </p:spPr>
      </p:pic>
      <p:pic>
        <p:nvPicPr>
          <p:cNvPr id="5" name="Picture 4">
            <a:extLst>
              <a:ext uri="{FF2B5EF4-FFF2-40B4-BE49-F238E27FC236}">
                <a16:creationId xmlns:a16="http://schemas.microsoft.com/office/drawing/2014/main" xmlns="" id="{84647338-A900-480F-BBEE-211E863949D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6200" y="990600"/>
            <a:ext cx="5803350" cy="457200"/>
          </a:xfrm>
          <a:prstGeom prst="rect">
            <a:avLst/>
          </a:prstGeom>
        </p:spPr>
      </p:pic>
      <p:sp>
        <p:nvSpPr>
          <p:cNvPr id="6" name="Oval 5">
            <a:extLst>
              <a:ext uri="{FF2B5EF4-FFF2-40B4-BE49-F238E27FC236}">
                <a16:creationId xmlns:a16="http://schemas.microsoft.com/office/drawing/2014/main" xmlns="" id="{348E1BC1-45F8-420F-8C27-FD2EA4657AD1}"/>
              </a:ext>
            </a:extLst>
          </p:cNvPr>
          <p:cNvSpPr/>
          <p:nvPr/>
        </p:nvSpPr>
        <p:spPr>
          <a:xfrm>
            <a:off x="5189300" y="506696"/>
            <a:ext cx="3454950" cy="4903504"/>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9" name="Picture 8">
            <a:extLst>
              <a:ext uri="{FF2B5EF4-FFF2-40B4-BE49-F238E27FC236}">
                <a16:creationId xmlns:a16="http://schemas.microsoft.com/office/drawing/2014/main" xmlns="" id="{CB8A9EAF-1E97-4C18-A0BF-48AE4D0AC0D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676400" y="4419600"/>
            <a:ext cx="10287000" cy="1676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5100839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408A468-A516-4456-9DA4-691C0204722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6199" y="44532"/>
            <a:ext cx="5803351" cy="954982"/>
          </a:xfrm>
          <a:prstGeom prst="rect">
            <a:avLst/>
          </a:prstGeom>
        </p:spPr>
      </p:pic>
      <p:pic>
        <p:nvPicPr>
          <p:cNvPr id="5" name="Picture 4">
            <a:extLst>
              <a:ext uri="{FF2B5EF4-FFF2-40B4-BE49-F238E27FC236}">
                <a16:creationId xmlns:a16="http://schemas.microsoft.com/office/drawing/2014/main" xmlns="" id="{84647338-A900-480F-BBEE-211E863949D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6200" y="990600"/>
            <a:ext cx="5803350" cy="457200"/>
          </a:xfrm>
          <a:prstGeom prst="rect">
            <a:avLst/>
          </a:prstGeom>
        </p:spPr>
      </p:pic>
      <p:sp>
        <p:nvSpPr>
          <p:cNvPr id="2" name="Oval 1">
            <a:extLst>
              <a:ext uri="{FF2B5EF4-FFF2-40B4-BE49-F238E27FC236}">
                <a16:creationId xmlns:a16="http://schemas.microsoft.com/office/drawing/2014/main" xmlns="" id="{AD533E7C-A298-4E44-A5B1-A9DC74A4023C}"/>
              </a:ext>
            </a:extLst>
          </p:cNvPr>
          <p:cNvSpPr/>
          <p:nvPr/>
        </p:nvSpPr>
        <p:spPr>
          <a:xfrm>
            <a:off x="4343400" y="1259782"/>
            <a:ext cx="1143000" cy="1559618"/>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Rectangle 2">
            <a:extLst>
              <a:ext uri="{FF2B5EF4-FFF2-40B4-BE49-F238E27FC236}">
                <a16:creationId xmlns:a16="http://schemas.microsoft.com/office/drawing/2014/main" xmlns="" id="{78F2EC67-783C-4BDF-A412-0425FA34751C}"/>
              </a:ext>
            </a:extLst>
          </p:cNvPr>
          <p:cNvSpPr/>
          <p:nvPr/>
        </p:nvSpPr>
        <p:spPr>
          <a:xfrm>
            <a:off x="2514600" y="3048000"/>
            <a:ext cx="3364950" cy="335280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xmlns="" id="{246A5F5F-BA15-4A7B-82D0-FFACC82E5B5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048000" y="5459689"/>
            <a:ext cx="8395837" cy="1143000"/>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xmlns="" id="{7C75F28F-0494-4296-BADC-A7A54552356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608280" y="76200"/>
            <a:ext cx="9355120" cy="14032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322589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408A468-A516-4456-9DA4-691C0204722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6199" y="44532"/>
            <a:ext cx="5803351" cy="954982"/>
          </a:xfrm>
          <a:prstGeom prst="rect">
            <a:avLst/>
          </a:prstGeom>
        </p:spPr>
      </p:pic>
      <p:pic>
        <p:nvPicPr>
          <p:cNvPr id="5" name="Picture 4">
            <a:extLst>
              <a:ext uri="{FF2B5EF4-FFF2-40B4-BE49-F238E27FC236}">
                <a16:creationId xmlns:a16="http://schemas.microsoft.com/office/drawing/2014/main" xmlns="" id="{84647338-A900-480F-BBEE-211E863949D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6200" y="990600"/>
            <a:ext cx="5803350" cy="457200"/>
          </a:xfrm>
          <a:prstGeom prst="rect">
            <a:avLst/>
          </a:prstGeom>
        </p:spPr>
      </p:pic>
      <p:pic>
        <p:nvPicPr>
          <p:cNvPr id="11" name="Picture 10">
            <a:extLst>
              <a:ext uri="{FF2B5EF4-FFF2-40B4-BE49-F238E27FC236}">
                <a16:creationId xmlns:a16="http://schemas.microsoft.com/office/drawing/2014/main" xmlns="" id="{6E4F95DF-2736-443E-8DEC-298ACBCBAAA9}"/>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143000" y="3009900"/>
            <a:ext cx="10925693" cy="2057400"/>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xmlns="" id="{53A0C71C-9446-47B6-B99C-7C50775ACBAD}"/>
              </a:ext>
            </a:extLst>
          </p:cNvPr>
          <p:cNvSpPr/>
          <p:nvPr/>
        </p:nvSpPr>
        <p:spPr>
          <a:xfrm>
            <a:off x="7467600" y="23750"/>
            <a:ext cx="4700649" cy="279565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72413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6E4F95DF-2736-443E-8DEC-298ACBCBAAA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28600" y="1828800"/>
            <a:ext cx="11735003" cy="2209800"/>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xmlns="" id="{53A0C71C-9446-47B6-B99C-7C50775ACBAD}"/>
              </a:ext>
            </a:extLst>
          </p:cNvPr>
          <p:cNvSpPr/>
          <p:nvPr/>
        </p:nvSpPr>
        <p:spPr>
          <a:xfrm>
            <a:off x="1676401" y="19792"/>
            <a:ext cx="1876300" cy="160020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028469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408A468-A516-4456-9DA4-691C0204722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6199" y="44532"/>
            <a:ext cx="5803351" cy="954982"/>
          </a:xfrm>
          <a:prstGeom prst="rect">
            <a:avLst/>
          </a:prstGeom>
        </p:spPr>
      </p:pic>
      <p:pic>
        <p:nvPicPr>
          <p:cNvPr id="5" name="Picture 4">
            <a:extLst>
              <a:ext uri="{FF2B5EF4-FFF2-40B4-BE49-F238E27FC236}">
                <a16:creationId xmlns:a16="http://schemas.microsoft.com/office/drawing/2014/main" xmlns="" id="{84647338-A900-480F-BBEE-211E863949D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6200" y="990600"/>
            <a:ext cx="5803350" cy="457200"/>
          </a:xfrm>
          <a:prstGeom prst="rect">
            <a:avLst/>
          </a:prstGeom>
        </p:spPr>
      </p:pic>
      <p:pic>
        <p:nvPicPr>
          <p:cNvPr id="6" name="Picture 5">
            <a:extLst>
              <a:ext uri="{FF2B5EF4-FFF2-40B4-BE49-F238E27FC236}">
                <a16:creationId xmlns:a16="http://schemas.microsoft.com/office/drawing/2014/main" xmlns="" id="{B100105C-676D-462A-974A-F249388F803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09848" y="1600200"/>
            <a:ext cx="11864488" cy="1553580"/>
          </a:xfrm>
          <a:prstGeom prst="rect">
            <a:avLst/>
          </a:prstGeom>
          <a:ln>
            <a:noFill/>
          </a:ln>
          <a:effectLst>
            <a:outerShdw blurRad="292100" dist="139700" dir="2700000" algn="tl" rotWithShape="0">
              <a:srgbClr val="333333">
                <a:alpha val="65000"/>
              </a:srgbClr>
            </a:outerShdw>
          </a:effectLst>
        </p:spPr>
      </p:pic>
      <p:sp>
        <p:nvSpPr>
          <p:cNvPr id="7" name="Oval 6">
            <a:extLst>
              <a:ext uri="{FF2B5EF4-FFF2-40B4-BE49-F238E27FC236}">
                <a16:creationId xmlns:a16="http://schemas.microsoft.com/office/drawing/2014/main" xmlns="" id="{2F6C21E7-3A1D-46AB-8F06-F628975B8B38}"/>
              </a:ext>
            </a:extLst>
          </p:cNvPr>
          <p:cNvSpPr/>
          <p:nvPr/>
        </p:nvSpPr>
        <p:spPr>
          <a:xfrm>
            <a:off x="-152400" y="3163676"/>
            <a:ext cx="1752600" cy="2017924"/>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906994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408A468-A516-4456-9DA4-691C0204722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6199" y="44532"/>
            <a:ext cx="5803351" cy="954982"/>
          </a:xfrm>
          <a:prstGeom prst="rect">
            <a:avLst/>
          </a:prstGeom>
        </p:spPr>
      </p:pic>
      <p:pic>
        <p:nvPicPr>
          <p:cNvPr id="5" name="Picture 4">
            <a:extLst>
              <a:ext uri="{FF2B5EF4-FFF2-40B4-BE49-F238E27FC236}">
                <a16:creationId xmlns:a16="http://schemas.microsoft.com/office/drawing/2014/main" xmlns="" id="{84647338-A900-480F-BBEE-211E863949D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6200" y="990600"/>
            <a:ext cx="5803350" cy="457200"/>
          </a:xfrm>
          <a:prstGeom prst="rect">
            <a:avLst/>
          </a:prstGeom>
        </p:spPr>
      </p:pic>
      <p:pic>
        <p:nvPicPr>
          <p:cNvPr id="7" name="Picture 6">
            <a:extLst>
              <a:ext uri="{FF2B5EF4-FFF2-40B4-BE49-F238E27FC236}">
                <a16:creationId xmlns:a16="http://schemas.microsoft.com/office/drawing/2014/main" xmlns="" id="{FD3F6FD5-1F53-4CE2-A8E6-ED17DF9706F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6199" y="1351645"/>
            <a:ext cx="11527798" cy="2915555"/>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xmlns="" id="{7F9E178F-BD85-4E5F-8DDF-28F1F66C673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57200" y="4022272"/>
            <a:ext cx="11427515" cy="14677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331550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3679469"/>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37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11</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Beloved, I urge you as aliens and strangers… </a:t>
            </a:r>
          </a:p>
          <a:p>
            <a:pPr marL="571500" marR="0" indent="-571500">
              <a:lnSpc>
                <a:spcPct val="90000"/>
              </a:lnSpc>
              <a:spcBef>
                <a:spcPts val="0"/>
              </a:spcBef>
              <a:spcAft>
                <a:spcPts val="0"/>
              </a:spcAft>
            </a:pP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Abstain from fleshly lusts which wage war against the soul.</a:t>
            </a:r>
          </a:p>
          <a:p>
            <a:pPr marL="571500" marR="0" indent="-571500">
              <a:lnSpc>
                <a:spcPct val="90000"/>
              </a:lnSpc>
              <a:spcBef>
                <a:spcPts val="0"/>
              </a:spcBef>
              <a:spcAft>
                <a:spcPts val="0"/>
              </a:spcAft>
            </a:pPr>
            <a:r>
              <a:rPr lang="en-US" sz="37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12</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Keep your behavior excellent among the Gentiles, so that in </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the thing in which they slander you as evildoers</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they may because of your good deeds, as they observe them, glorify God in the day of visitation.</a:t>
            </a:r>
            <a:endParaRPr lang="en-US" sz="3700" dirty="0">
              <a:solidFill>
                <a:schemeClr val="tx1">
                  <a:lumMod val="65000"/>
                  <a:lumOff val="35000"/>
                </a:schemeClr>
              </a:solidFill>
              <a:effectLst/>
              <a:latin typeface="Calibri Light" panose="020F0302020204030204" pitchFamily="34" charset="0"/>
              <a:ea typeface="Cambria" panose="02040503050406030204" pitchFamily="18" charset="0"/>
              <a:cs typeface="Calibri Light" panose="020F0302020204030204" pitchFamily="34" charset="0"/>
            </a:endParaRP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2</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6" name="Rectangle 5">
            <a:extLst>
              <a:ext uri="{FF2B5EF4-FFF2-40B4-BE49-F238E27FC236}">
                <a16:creationId xmlns:a16="http://schemas.microsoft.com/office/drawing/2014/main" xmlns="" id="{4F44E930-F32A-48B9-997E-A36C5E96A41A}"/>
              </a:ext>
            </a:extLst>
          </p:cNvPr>
          <p:cNvSpPr>
            <a:spLocks noChangeArrowheads="1"/>
          </p:cNvSpPr>
          <p:nvPr/>
        </p:nvSpPr>
        <p:spPr bwMode="auto">
          <a:xfrm>
            <a:off x="457200" y="5105400"/>
            <a:ext cx="11277600" cy="14478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7" name="TextBox 6">
            <a:extLst>
              <a:ext uri="{FF2B5EF4-FFF2-40B4-BE49-F238E27FC236}">
                <a16:creationId xmlns:a16="http://schemas.microsoft.com/office/drawing/2014/main" xmlns="" id="{E8F734F1-438B-4557-8D76-2C16B1BF6B59}"/>
              </a:ext>
            </a:extLst>
          </p:cNvPr>
          <p:cNvSpPr txBox="1">
            <a:spLocks noChangeArrowheads="1"/>
          </p:cNvSpPr>
          <p:nvPr/>
        </p:nvSpPr>
        <p:spPr bwMode="auto">
          <a:xfrm>
            <a:off x="533400" y="5255871"/>
            <a:ext cx="11125199" cy="1144929"/>
          </a:xfrm>
          <a:prstGeom prst="rect">
            <a:avLst/>
          </a:prstGeom>
          <a:noFill/>
          <a:ln w="38100">
            <a:noFill/>
            <a:miter lim="800000"/>
            <a:headEnd/>
            <a:tailEnd/>
          </a:ln>
        </p:spPr>
        <p:txBody>
          <a:bodyPr wrap="square">
            <a:spAutoFit/>
          </a:bodyPr>
          <a:lstStyle/>
          <a:p>
            <a:pPr lvl="1" indent="-457200" fontAlgn="auto">
              <a:lnSpc>
                <a:spcPct val="90000"/>
              </a:lnSpc>
              <a:spcBef>
                <a:spcPts val="0"/>
              </a:spcBef>
              <a:spcAft>
                <a:spcPts val="900"/>
              </a:spcAft>
              <a:buSzPct val="100000"/>
              <a:defRPr/>
            </a:pPr>
            <a:r>
              <a:rPr lang="en-US" sz="3800" baseline="30000" dirty="0">
                <a:solidFill>
                  <a:prstClr val="white"/>
                </a:solidFill>
                <a:latin typeface="Calibri Light" panose="020F0302020204030204" pitchFamily="34" charset="0"/>
                <a:cs typeface="Calibri Light" panose="020F0302020204030204" pitchFamily="34" charset="0"/>
              </a:rPr>
              <a:t>15	</a:t>
            </a:r>
            <a:r>
              <a:rPr lang="en-US" sz="3800" dirty="0">
                <a:solidFill>
                  <a:prstClr val="white"/>
                </a:solidFill>
                <a:latin typeface="Calibri Light" panose="020F0302020204030204" pitchFamily="34" charset="0"/>
                <a:cs typeface="Calibri Light" panose="020F0302020204030204" pitchFamily="34" charset="0"/>
              </a:rPr>
              <a:t>For such is the will of God that by doing right you may silence the ignorance of foolish men.</a:t>
            </a:r>
          </a:p>
        </p:txBody>
      </p:sp>
    </p:spTree>
    <p:extLst>
      <p:ext uri="{BB962C8B-B14F-4D97-AF65-F5344CB8AC3E}">
        <p14:creationId xmlns:p14="http://schemas.microsoft.com/office/powerpoint/2010/main" val="212821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3679469"/>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37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11</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Beloved, I urge you as aliens and strangers… </a:t>
            </a:r>
          </a:p>
          <a:p>
            <a:pPr marL="571500" marR="0" indent="-571500">
              <a:lnSpc>
                <a:spcPct val="90000"/>
              </a:lnSpc>
              <a:spcBef>
                <a:spcPts val="0"/>
              </a:spcBef>
              <a:spcAft>
                <a:spcPts val="0"/>
              </a:spcAft>
            </a:pP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Abstain from fleshly lusts which wage war against the soul.</a:t>
            </a:r>
          </a:p>
          <a:p>
            <a:pPr marL="571500" marR="0" indent="-571500">
              <a:lnSpc>
                <a:spcPct val="90000"/>
              </a:lnSpc>
              <a:spcBef>
                <a:spcPts val="0"/>
              </a:spcBef>
              <a:spcAft>
                <a:spcPts val="0"/>
              </a:spcAft>
            </a:pPr>
            <a:r>
              <a:rPr lang="en-US" sz="37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12</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Keep your behavior excellent among the Gentiles, so that in </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the thing in which they slander you as evildoers</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they may because of your good deeds, as they observe them, glorify God in the day of visitation.</a:t>
            </a:r>
            <a:endParaRPr lang="en-US" sz="3700" dirty="0">
              <a:solidFill>
                <a:schemeClr val="tx1">
                  <a:lumMod val="65000"/>
                  <a:lumOff val="35000"/>
                </a:schemeClr>
              </a:solidFill>
              <a:effectLst/>
              <a:latin typeface="Calibri Light" panose="020F0302020204030204" pitchFamily="34" charset="0"/>
              <a:ea typeface="Cambria" panose="02040503050406030204" pitchFamily="18" charset="0"/>
              <a:cs typeface="Calibri Light" panose="020F0302020204030204" pitchFamily="34" charset="0"/>
            </a:endParaRP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2</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6" name="Rectangle 5">
            <a:extLst>
              <a:ext uri="{FF2B5EF4-FFF2-40B4-BE49-F238E27FC236}">
                <a16:creationId xmlns:a16="http://schemas.microsoft.com/office/drawing/2014/main" xmlns="" id="{4F44E930-F32A-48B9-997E-A36C5E96A41A}"/>
              </a:ext>
            </a:extLst>
          </p:cNvPr>
          <p:cNvSpPr>
            <a:spLocks noChangeArrowheads="1"/>
          </p:cNvSpPr>
          <p:nvPr/>
        </p:nvSpPr>
        <p:spPr bwMode="auto">
          <a:xfrm>
            <a:off x="457200" y="5105400"/>
            <a:ext cx="11277600" cy="14478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7" name="TextBox 6">
            <a:extLst>
              <a:ext uri="{FF2B5EF4-FFF2-40B4-BE49-F238E27FC236}">
                <a16:creationId xmlns:a16="http://schemas.microsoft.com/office/drawing/2014/main" xmlns="" id="{E8F734F1-438B-4557-8D76-2C16B1BF6B59}"/>
              </a:ext>
            </a:extLst>
          </p:cNvPr>
          <p:cNvSpPr txBox="1">
            <a:spLocks noChangeArrowheads="1"/>
          </p:cNvSpPr>
          <p:nvPr/>
        </p:nvSpPr>
        <p:spPr bwMode="auto">
          <a:xfrm>
            <a:off x="533400" y="5255871"/>
            <a:ext cx="11125199" cy="1144929"/>
          </a:xfrm>
          <a:prstGeom prst="rect">
            <a:avLst/>
          </a:prstGeom>
          <a:noFill/>
          <a:ln w="38100">
            <a:noFill/>
            <a:miter lim="800000"/>
            <a:headEnd/>
            <a:tailEnd/>
          </a:ln>
        </p:spPr>
        <p:txBody>
          <a:bodyPr wrap="square">
            <a:spAutoFit/>
          </a:bodyPr>
          <a:lstStyle/>
          <a:p>
            <a:pPr lvl="1" indent="-457200" fontAlgn="auto">
              <a:lnSpc>
                <a:spcPct val="90000"/>
              </a:lnSpc>
              <a:spcBef>
                <a:spcPts val="0"/>
              </a:spcBef>
              <a:spcAft>
                <a:spcPts val="900"/>
              </a:spcAft>
              <a:buSzPct val="100000"/>
              <a:defRPr/>
            </a:pPr>
            <a:r>
              <a:rPr lang="en-US" sz="3800" baseline="30000" dirty="0">
                <a:solidFill>
                  <a:schemeClr val="tx2">
                    <a:lumMod val="60000"/>
                    <a:lumOff val="40000"/>
                  </a:schemeClr>
                </a:solidFill>
                <a:latin typeface="Calibri Light" panose="020F0302020204030204" pitchFamily="34" charset="0"/>
                <a:cs typeface="Calibri Light" panose="020F0302020204030204" pitchFamily="34" charset="0"/>
              </a:rPr>
              <a:t>15	</a:t>
            </a:r>
            <a:r>
              <a:rPr lang="en-US" sz="3800" dirty="0">
                <a:solidFill>
                  <a:schemeClr val="tx2">
                    <a:lumMod val="60000"/>
                    <a:lumOff val="40000"/>
                  </a:schemeClr>
                </a:solidFill>
                <a:latin typeface="Calibri Light" panose="020F0302020204030204" pitchFamily="34" charset="0"/>
                <a:cs typeface="Calibri Light" panose="020F0302020204030204" pitchFamily="34" charset="0"/>
              </a:rPr>
              <a:t>For such is the will of God that by doing right you may silence the</a:t>
            </a:r>
            <a:r>
              <a:rPr lang="en-US" sz="3800" dirty="0">
                <a:solidFill>
                  <a:schemeClr val="tx2">
                    <a:lumMod val="40000"/>
                    <a:lumOff val="60000"/>
                  </a:schemeClr>
                </a:solidFill>
                <a:latin typeface="Calibri Light" panose="020F0302020204030204" pitchFamily="34" charset="0"/>
                <a:cs typeface="Calibri Light" panose="020F0302020204030204" pitchFamily="34" charset="0"/>
              </a:rPr>
              <a:t> </a:t>
            </a:r>
            <a:r>
              <a:rPr lang="en-US" sz="3800" dirty="0">
                <a:solidFill>
                  <a:prstClr val="white"/>
                </a:solidFill>
                <a:latin typeface="Calibri Light" panose="020F0302020204030204" pitchFamily="34" charset="0"/>
                <a:cs typeface="Calibri Light" panose="020F0302020204030204" pitchFamily="34" charset="0"/>
              </a:rPr>
              <a:t>ignorance of foolish men</a:t>
            </a:r>
            <a:r>
              <a:rPr lang="en-US" sz="3800" dirty="0">
                <a:solidFill>
                  <a:schemeClr val="tx2">
                    <a:lumMod val="60000"/>
                    <a:lumOff val="40000"/>
                  </a:schemeClr>
                </a:solidFill>
                <a:latin typeface="Calibri Light" panose="020F0302020204030204" pitchFamily="34" charset="0"/>
                <a:cs typeface="Calibri Light" panose="020F0302020204030204" pitchFamily="34" charset="0"/>
              </a:rPr>
              <a:t>.</a:t>
            </a:r>
          </a:p>
        </p:txBody>
      </p:sp>
    </p:spTree>
    <p:extLst>
      <p:ext uri="{BB962C8B-B14F-4D97-AF65-F5344CB8AC3E}">
        <p14:creationId xmlns:p14="http://schemas.microsoft.com/office/powerpoint/2010/main" val="4087545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3679469"/>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37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11</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Beloved, I urge you as aliens and strangers… </a:t>
            </a:r>
          </a:p>
          <a:p>
            <a:pPr marL="571500" marR="0" indent="-571500">
              <a:lnSpc>
                <a:spcPct val="90000"/>
              </a:lnSpc>
              <a:spcBef>
                <a:spcPts val="0"/>
              </a:spcBef>
              <a:spcAft>
                <a:spcPts val="0"/>
              </a:spcAft>
            </a:pP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Abstain from fleshly lusts which wage war against the soul.</a:t>
            </a:r>
          </a:p>
          <a:p>
            <a:pPr marL="571500" marR="0" indent="-571500">
              <a:lnSpc>
                <a:spcPct val="90000"/>
              </a:lnSpc>
              <a:spcBef>
                <a:spcPts val="0"/>
              </a:spcBef>
              <a:spcAft>
                <a:spcPts val="0"/>
              </a:spcAft>
            </a:pPr>
            <a:r>
              <a:rPr lang="en-US" sz="37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12</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Keep your behavior excellent among the Gentiles, so that in the thing in which they slander you as evildoers, </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they may because of your good deeds, as they observe them, glorify God </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in the day of visitation.</a:t>
            </a:r>
            <a:endParaRPr lang="en-US" sz="3700" dirty="0">
              <a:solidFill>
                <a:schemeClr val="tx1">
                  <a:lumMod val="65000"/>
                  <a:lumOff val="35000"/>
                </a:schemeClr>
              </a:solidFill>
              <a:effectLst/>
              <a:latin typeface="Calibri Light" panose="020F0302020204030204" pitchFamily="34" charset="0"/>
              <a:ea typeface="Cambria" panose="02040503050406030204" pitchFamily="18" charset="0"/>
              <a:cs typeface="Calibri Light" panose="020F0302020204030204" pitchFamily="34" charset="0"/>
            </a:endParaRP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2</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6" name="Rectangle 5">
            <a:extLst>
              <a:ext uri="{FF2B5EF4-FFF2-40B4-BE49-F238E27FC236}">
                <a16:creationId xmlns:a16="http://schemas.microsoft.com/office/drawing/2014/main" xmlns="" id="{4F44E930-F32A-48B9-997E-A36C5E96A41A}"/>
              </a:ext>
            </a:extLst>
          </p:cNvPr>
          <p:cNvSpPr>
            <a:spLocks noChangeArrowheads="1"/>
          </p:cNvSpPr>
          <p:nvPr/>
        </p:nvSpPr>
        <p:spPr bwMode="auto">
          <a:xfrm>
            <a:off x="457200" y="5105400"/>
            <a:ext cx="11277600" cy="14478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7" name="TextBox 6">
            <a:extLst>
              <a:ext uri="{FF2B5EF4-FFF2-40B4-BE49-F238E27FC236}">
                <a16:creationId xmlns:a16="http://schemas.microsoft.com/office/drawing/2014/main" xmlns="" id="{E8F734F1-438B-4557-8D76-2C16B1BF6B59}"/>
              </a:ext>
            </a:extLst>
          </p:cNvPr>
          <p:cNvSpPr txBox="1">
            <a:spLocks noChangeArrowheads="1"/>
          </p:cNvSpPr>
          <p:nvPr/>
        </p:nvSpPr>
        <p:spPr bwMode="auto">
          <a:xfrm>
            <a:off x="533400" y="5255871"/>
            <a:ext cx="11125199" cy="1144929"/>
          </a:xfrm>
          <a:prstGeom prst="rect">
            <a:avLst/>
          </a:prstGeom>
          <a:noFill/>
          <a:ln w="38100">
            <a:noFill/>
            <a:miter lim="800000"/>
            <a:headEnd/>
            <a:tailEnd/>
          </a:ln>
        </p:spPr>
        <p:txBody>
          <a:bodyPr wrap="square">
            <a:spAutoFit/>
          </a:bodyPr>
          <a:lstStyle/>
          <a:p>
            <a:pPr lvl="1" indent="-457200" fontAlgn="auto">
              <a:lnSpc>
                <a:spcPct val="90000"/>
              </a:lnSpc>
              <a:spcBef>
                <a:spcPts val="0"/>
              </a:spcBef>
              <a:spcAft>
                <a:spcPts val="900"/>
              </a:spcAft>
              <a:buSzPct val="100000"/>
              <a:defRPr/>
            </a:pPr>
            <a:r>
              <a:rPr lang="en-US" sz="3800" baseline="30000" dirty="0">
                <a:solidFill>
                  <a:schemeClr val="tx2">
                    <a:lumMod val="60000"/>
                    <a:lumOff val="40000"/>
                  </a:schemeClr>
                </a:solidFill>
                <a:latin typeface="Calibri Light" panose="020F0302020204030204" pitchFamily="34" charset="0"/>
                <a:cs typeface="Calibri Light" panose="020F0302020204030204" pitchFamily="34" charset="0"/>
              </a:rPr>
              <a:t>15	</a:t>
            </a:r>
            <a:r>
              <a:rPr lang="en-US" sz="3800" dirty="0">
                <a:solidFill>
                  <a:schemeClr val="tx2">
                    <a:lumMod val="60000"/>
                    <a:lumOff val="40000"/>
                  </a:schemeClr>
                </a:solidFill>
                <a:latin typeface="Calibri Light" panose="020F0302020204030204" pitchFamily="34" charset="0"/>
                <a:cs typeface="Calibri Light" panose="020F0302020204030204" pitchFamily="34" charset="0"/>
              </a:rPr>
              <a:t>For such is the will of God </a:t>
            </a:r>
            <a:r>
              <a:rPr lang="en-US" sz="3800" dirty="0">
                <a:solidFill>
                  <a:schemeClr val="bg1"/>
                </a:solidFill>
                <a:latin typeface="Calibri Light" panose="020F0302020204030204" pitchFamily="34" charset="0"/>
                <a:cs typeface="Calibri Light" panose="020F0302020204030204" pitchFamily="34" charset="0"/>
              </a:rPr>
              <a:t>that by doing right you may silence the ignorance </a:t>
            </a:r>
            <a:r>
              <a:rPr lang="en-US" sz="3800" dirty="0">
                <a:solidFill>
                  <a:srgbClr val="5286C4"/>
                </a:solidFill>
                <a:latin typeface="Calibri Light" panose="020F0302020204030204" pitchFamily="34" charset="0"/>
                <a:cs typeface="Calibri Light" panose="020F0302020204030204" pitchFamily="34" charset="0"/>
              </a:rPr>
              <a:t>of foolish men.</a:t>
            </a:r>
          </a:p>
        </p:txBody>
      </p:sp>
    </p:spTree>
    <p:extLst>
      <p:ext uri="{BB962C8B-B14F-4D97-AF65-F5344CB8AC3E}">
        <p14:creationId xmlns:p14="http://schemas.microsoft.com/office/powerpoint/2010/main" val="1053883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Graphical user interface, website&#10;&#10;Description automatically generated">
            <a:extLst>
              <a:ext uri="{FF2B5EF4-FFF2-40B4-BE49-F238E27FC236}">
                <a16:creationId xmlns:a16="http://schemas.microsoft.com/office/drawing/2014/main" xmlns="" id="{61F59AF2-2010-4EA3-B598-52EC8139E721}"/>
              </a:ext>
            </a:extLst>
          </p:cNvPr>
          <p:cNvPicPr>
            <a:picLocks noChangeAspect="1"/>
          </p:cNvPicPr>
          <p:nvPr/>
        </p:nvPicPr>
        <p:blipFill>
          <a:blip r:embed="rId3"/>
          <a:stretch>
            <a:fillRect/>
          </a:stretch>
        </p:blipFill>
        <p:spPr>
          <a:xfrm>
            <a:off x="1181100" y="210481"/>
            <a:ext cx="9829800" cy="6437037"/>
          </a:xfrm>
          <a:prstGeom prst="rect">
            <a:avLst/>
          </a:prstGeom>
        </p:spPr>
      </p:pic>
    </p:spTree>
    <p:extLst>
      <p:ext uri="{BB962C8B-B14F-4D97-AF65-F5344CB8AC3E}">
        <p14:creationId xmlns:p14="http://schemas.microsoft.com/office/powerpoint/2010/main" val="3825516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604781"/>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37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11</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Beloved, I urge you as aliens and strangers…</a:t>
            </a:r>
            <a:endParaRPr lang="en-US" sz="37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endParaRP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2</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247341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3679469"/>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37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11</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Beloved, I urge you as aliens and strangers… </a:t>
            </a:r>
          </a:p>
          <a:p>
            <a:pPr marL="571500" marR="0" indent="-571500">
              <a:lnSpc>
                <a:spcPct val="90000"/>
              </a:lnSpc>
              <a:spcBef>
                <a:spcPts val="0"/>
              </a:spcBef>
              <a:spcAft>
                <a:spcPts val="0"/>
              </a:spcAft>
            </a:pP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Abstain from fleshly lusts which wage war against the soul.</a:t>
            </a:r>
          </a:p>
          <a:p>
            <a:pPr marL="571500" marR="0" indent="-571500">
              <a:lnSpc>
                <a:spcPct val="90000"/>
              </a:lnSpc>
              <a:spcBef>
                <a:spcPts val="0"/>
              </a:spcBef>
              <a:spcAft>
                <a:spcPts val="0"/>
              </a:spcAft>
            </a:pPr>
            <a:r>
              <a:rPr lang="en-US" sz="37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12</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Keep your behavior excellent among the Gentiles, so that in the thing in which they slander you as evildoers, </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they may because of your good deeds, as they observe them, glorify God </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in the day of visitation.</a:t>
            </a:r>
            <a:endParaRPr lang="en-US" sz="3700" dirty="0">
              <a:solidFill>
                <a:schemeClr val="tx1">
                  <a:lumMod val="65000"/>
                  <a:lumOff val="35000"/>
                </a:schemeClr>
              </a:solidFill>
              <a:effectLst/>
              <a:latin typeface="Calibri Light" panose="020F0302020204030204" pitchFamily="34" charset="0"/>
              <a:ea typeface="Cambria" panose="02040503050406030204" pitchFamily="18" charset="0"/>
              <a:cs typeface="Calibri Light" panose="020F0302020204030204" pitchFamily="34" charset="0"/>
            </a:endParaRP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2</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6" name="Rectangle 5">
            <a:extLst>
              <a:ext uri="{FF2B5EF4-FFF2-40B4-BE49-F238E27FC236}">
                <a16:creationId xmlns:a16="http://schemas.microsoft.com/office/drawing/2014/main" xmlns="" id="{4F44E930-F32A-48B9-997E-A36C5E96A41A}"/>
              </a:ext>
            </a:extLst>
          </p:cNvPr>
          <p:cNvSpPr>
            <a:spLocks noChangeArrowheads="1"/>
          </p:cNvSpPr>
          <p:nvPr/>
        </p:nvSpPr>
        <p:spPr bwMode="auto">
          <a:xfrm>
            <a:off x="457200" y="5105400"/>
            <a:ext cx="11277600" cy="14478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7" name="TextBox 6">
            <a:extLst>
              <a:ext uri="{FF2B5EF4-FFF2-40B4-BE49-F238E27FC236}">
                <a16:creationId xmlns:a16="http://schemas.microsoft.com/office/drawing/2014/main" xmlns="" id="{E8F734F1-438B-4557-8D76-2C16B1BF6B59}"/>
              </a:ext>
            </a:extLst>
          </p:cNvPr>
          <p:cNvSpPr txBox="1">
            <a:spLocks noChangeArrowheads="1"/>
          </p:cNvSpPr>
          <p:nvPr/>
        </p:nvSpPr>
        <p:spPr bwMode="auto">
          <a:xfrm>
            <a:off x="533400" y="5255871"/>
            <a:ext cx="11125199" cy="1144929"/>
          </a:xfrm>
          <a:prstGeom prst="rect">
            <a:avLst/>
          </a:prstGeom>
          <a:noFill/>
          <a:ln w="38100">
            <a:noFill/>
            <a:miter lim="800000"/>
            <a:headEnd/>
            <a:tailEnd/>
          </a:ln>
        </p:spPr>
        <p:txBody>
          <a:bodyPr wrap="square">
            <a:spAutoFit/>
          </a:bodyPr>
          <a:lstStyle/>
          <a:p>
            <a:pPr lvl="1" indent="-457200" fontAlgn="auto">
              <a:lnSpc>
                <a:spcPct val="90000"/>
              </a:lnSpc>
              <a:spcBef>
                <a:spcPts val="0"/>
              </a:spcBef>
              <a:spcAft>
                <a:spcPts val="900"/>
              </a:spcAft>
              <a:buSzPct val="100000"/>
              <a:defRPr/>
            </a:pPr>
            <a:r>
              <a:rPr lang="en-US" sz="3800" baseline="30000" dirty="0">
                <a:solidFill>
                  <a:schemeClr val="tx2">
                    <a:lumMod val="60000"/>
                    <a:lumOff val="40000"/>
                  </a:schemeClr>
                </a:solidFill>
                <a:latin typeface="Calibri Light" panose="020F0302020204030204" pitchFamily="34" charset="0"/>
                <a:cs typeface="Calibri Light" panose="020F0302020204030204" pitchFamily="34" charset="0"/>
              </a:rPr>
              <a:t>15	</a:t>
            </a:r>
            <a:r>
              <a:rPr lang="en-US" sz="3800" dirty="0">
                <a:solidFill>
                  <a:schemeClr val="tx2">
                    <a:lumMod val="60000"/>
                    <a:lumOff val="40000"/>
                  </a:schemeClr>
                </a:solidFill>
                <a:latin typeface="Calibri Light" panose="020F0302020204030204" pitchFamily="34" charset="0"/>
                <a:cs typeface="Calibri Light" panose="020F0302020204030204" pitchFamily="34" charset="0"/>
              </a:rPr>
              <a:t>For such is the will of God </a:t>
            </a:r>
            <a:r>
              <a:rPr lang="en-US" sz="3800" dirty="0">
                <a:solidFill>
                  <a:schemeClr val="bg1"/>
                </a:solidFill>
                <a:latin typeface="Calibri Light" panose="020F0302020204030204" pitchFamily="34" charset="0"/>
                <a:cs typeface="Calibri Light" panose="020F0302020204030204" pitchFamily="34" charset="0"/>
              </a:rPr>
              <a:t>that by doing right you may silence the ignorance </a:t>
            </a:r>
            <a:r>
              <a:rPr lang="en-US" sz="3800" dirty="0">
                <a:solidFill>
                  <a:srgbClr val="5286C4"/>
                </a:solidFill>
                <a:latin typeface="Calibri Light" panose="020F0302020204030204" pitchFamily="34" charset="0"/>
                <a:cs typeface="Calibri Light" panose="020F0302020204030204" pitchFamily="34" charset="0"/>
              </a:rPr>
              <a:t>of foolish men.</a:t>
            </a:r>
          </a:p>
        </p:txBody>
      </p:sp>
    </p:spTree>
    <p:extLst>
      <p:ext uri="{BB962C8B-B14F-4D97-AF65-F5344CB8AC3E}">
        <p14:creationId xmlns:p14="http://schemas.microsoft.com/office/powerpoint/2010/main" val="939967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3679469"/>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37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11</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Beloved, I urge you as aliens and strangers… </a:t>
            </a:r>
          </a:p>
          <a:p>
            <a:pPr marL="571500" marR="0" indent="-571500">
              <a:lnSpc>
                <a:spcPct val="90000"/>
              </a:lnSpc>
              <a:spcBef>
                <a:spcPts val="0"/>
              </a:spcBef>
              <a:spcAft>
                <a:spcPts val="0"/>
              </a:spcAft>
            </a:pP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Abstain from fleshly lusts which wage war against the soul.</a:t>
            </a:r>
          </a:p>
          <a:p>
            <a:pPr marL="571500" marR="0" indent="-571500">
              <a:lnSpc>
                <a:spcPct val="90000"/>
              </a:lnSpc>
              <a:spcBef>
                <a:spcPts val="0"/>
              </a:spcBef>
              <a:spcAft>
                <a:spcPts val="0"/>
              </a:spcAft>
            </a:pPr>
            <a:r>
              <a:rPr lang="en-US" sz="37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12</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Keep your behavior excellent among the Gentiles, so that in the thing in which they slander you as evildoers, </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they may because of your good deeds, as they observe them, glorify God </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in the day of visitation.</a:t>
            </a:r>
            <a:endParaRPr lang="en-US" sz="3700" dirty="0">
              <a:solidFill>
                <a:schemeClr val="tx1">
                  <a:lumMod val="65000"/>
                  <a:lumOff val="35000"/>
                </a:schemeClr>
              </a:solidFill>
              <a:effectLst/>
              <a:latin typeface="Calibri Light" panose="020F0302020204030204" pitchFamily="34" charset="0"/>
              <a:ea typeface="Cambria" panose="02040503050406030204" pitchFamily="18" charset="0"/>
              <a:cs typeface="Calibri Light" panose="020F0302020204030204" pitchFamily="34" charset="0"/>
            </a:endParaRP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2</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6" name="Rectangle 5">
            <a:extLst>
              <a:ext uri="{FF2B5EF4-FFF2-40B4-BE49-F238E27FC236}">
                <a16:creationId xmlns:a16="http://schemas.microsoft.com/office/drawing/2014/main" xmlns="" id="{4F44E930-F32A-48B9-997E-A36C5E96A41A}"/>
              </a:ext>
            </a:extLst>
          </p:cNvPr>
          <p:cNvSpPr>
            <a:spLocks noChangeArrowheads="1"/>
          </p:cNvSpPr>
          <p:nvPr/>
        </p:nvSpPr>
        <p:spPr bwMode="auto">
          <a:xfrm>
            <a:off x="457200" y="5105400"/>
            <a:ext cx="11277600" cy="14478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7" name="TextBox 6">
            <a:extLst>
              <a:ext uri="{FF2B5EF4-FFF2-40B4-BE49-F238E27FC236}">
                <a16:creationId xmlns:a16="http://schemas.microsoft.com/office/drawing/2014/main" xmlns="" id="{E8F734F1-438B-4557-8D76-2C16B1BF6B59}"/>
              </a:ext>
            </a:extLst>
          </p:cNvPr>
          <p:cNvSpPr txBox="1">
            <a:spLocks noChangeArrowheads="1"/>
          </p:cNvSpPr>
          <p:nvPr/>
        </p:nvSpPr>
        <p:spPr bwMode="auto">
          <a:xfrm>
            <a:off x="533400" y="5255871"/>
            <a:ext cx="11125199" cy="1144929"/>
          </a:xfrm>
          <a:prstGeom prst="rect">
            <a:avLst/>
          </a:prstGeom>
          <a:noFill/>
          <a:ln w="38100">
            <a:noFill/>
            <a:miter lim="800000"/>
            <a:headEnd/>
            <a:tailEnd/>
          </a:ln>
        </p:spPr>
        <p:txBody>
          <a:bodyPr wrap="square">
            <a:spAutoFit/>
          </a:bodyPr>
          <a:lstStyle/>
          <a:p>
            <a:pPr marL="0" lvl="1" algn="ctr" fontAlgn="auto">
              <a:lnSpc>
                <a:spcPct val="90000"/>
              </a:lnSpc>
              <a:spcBef>
                <a:spcPts val="0"/>
              </a:spcBef>
              <a:spcAft>
                <a:spcPts val="900"/>
              </a:spcAft>
              <a:buSzPct val="100000"/>
              <a:defRPr/>
            </a:pPr>
            <a:r>
              <a:rPr lang="en-US" sz="3800" dirty="0">
                <a:solidFill>
                  <a:schemeClr val="bg1"/>
                </a:solidFill>
                <a:latin typeface="Calibri Light" panose="020F0302020204030204" pitchFamily="34" charset="0"/>
                <a:cs typeface="Calibri Light" panose="020F0302020204030204" pitchFamily="34" charset="0"/>
              </a:rPr>
              <a:t>“We just need to let our good deeds speak for themselves and people will come to Christ.” </a:t>
            </a:r>
          </a:p>
        </p:txBody>
      </p:sp>
    </p:spTree>
    <p:extLst>
      <p:ext uri="{BB962C8B-B14F-4D97-AF65-F5344CB8AC3E}">
        <p14:creationId xmlns:p14="http://schemas.microsoft.com/office/powerpoint/2010/main" val="2033629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2142125"/>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37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13	</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Submit yourselves for the Lord’s sake to every human institution, whether to a king as the one in authority,</a:t>
            </a:r>
            <a:endParaRPr lang="en-US" sz="37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endParaRPr>
          </a:p>
          <a:p>
            <a:pPr marL="571500" marR="0" indent="-571500">
              <a:lnSpc>
                <a:spcPct val="90000"/>
              </a:lnSpc>
              <a:spcBef>
                <a:spcPts val="0"/>
              </a:spcBef>
              <a:spcAft>
                <a:spcPts val="0"/>
              </a:spcAft>
            </a:pPr>
            <a:r>
              <a:rPr lang="en-US" sz="37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14	</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or to governors as sent by him for the punishment of evildoers and the praise of those who do right.</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2</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1278635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8FC9795-6C35-4C96-BFB7-00DA5E5E70AE}"/>
              </a:ext>
            </a:extLst>
          </p:cNvPr>
          <p:cNvSpPr>
            <a:spLocks noChangeArrowheads="1"/>
          </p:cNvSpPr>
          <p:nvPr/>
        </p:nvSpPr>
        <p:spPr bwMode="auto">
          <a:xfrm>
            <a:off x="457200" y="3352800"/>
            <a:ext cx="11277600" cy="24384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19458" name="Text Box 8"/>
          <p:cNvSpPr txBox="1">
            <a:spLocks noChangeArrowheads="1"/>
          </p:cNvSpPr>
          <p:nvPr/>
        </p:nvSpPr>
        <p:spPr bwMode="auto">
          <a:xfrm>
            <a:off x="304800" y="1295401"/>
            <a:ext cx="11353800" cy="2142125"/>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37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13	</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Submit yourselves for the Lord’s sake to every human institution, whether to a king as the one in authority,</a:t>
            </a:r>
            <a:endParaRPr lang="en-US" sz="37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endParaRPr>
          </a:p>
          <a:p>
            <a:pPr marL="571500" marR="0" indent="-571500">
              <a:lnSpc>
                <a:spcPct val="90000"/>
              </a:lnSpc>
              <a:spcBef>
                <a:spcPts val="0"/>
              </a:spcBef>
              <a:spcAft>
                <a:spcPts val="0"/>
              </a:spcAft>
            </a:pPr>
            <a:r>
              <a:rPr lang="en-US" sz="37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14	</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or to governors as </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sent by him for the punishment of evildoers </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and the praise of those who do right.</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2</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5" name="TextBox 4">
            <a:extLst>
              <a:ext uri="{FF2B5EF4-FFF2-40B4-BE49-F238E27FC236}">
                <a16:creationId xmlns:a16="http://schemas.microsoft.com/office/drawing/2014/main" xmlns="" id="{6009879A-A3D1-4E88-B176-CCC00D22128C}"/>
              </a:ext>
            </a:extLst>
          </p:cNvPr>
          <p:cNvSpPr txBox="1">
            <a:spLocks noChangeArrowheads="1"/>
          </p:cNvSpPr>
          <p:nvPr/>
        </p:nvSpPr>
        <p:spPr bwMode="auto">
          <a:xfrm>
            <a:off x="533400" y="3462252"/>
            <a:ext cx="11125199" cy="2202141"/>
          </a:xfrm>
          <a:prstGeom prst="rect">
            <a:avLst/>
          </a:prstGeom>
          <a:noFill/>
          <a:ln w="38100">
            <a:noFill/>
            <a:miter lim="800000"/>
            <a:headEnd/>
            <a:tailEnd/>
          </a:ln>
        </p:spPr>
        <p:txBody>
          <a:bodyPr wrap="square">
            <a:spAutoFit/>
          </a:bodyPr>
          <a:lstStyle/>
          <a:p>
            <a:pPr lvl="1" indent="-457200"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God has set up government, in part, to curb evil in the world.</a:t>
            </a:r>
          </a:p>
          <a:p>
            <a:pPr lvl="1" indent="-457200"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Peter was writing this in the early 60s, when Nero was the Emperor.</a:t>
            </a:r>
          </a:p>
        </p:txBody>
      </p:sp>
    </p:spTree>
    <p:extLst>
      <p:ext uri="{BB962C8B-B14F-4D97-AF65-F5344CB8AC3E}">
        <p14:creationId xmlns:p14="http://schemas.microsoft.com/office/powerpoint/2010/main" val="337607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8FC9795-6C35-4C96-BFB7-00DA5E5E70AE}"/>
              </a:ext>
            </a:extLst>
          </p:cNvPr>
          <p:cNvSpPr>
            <a:spLocks noChangeArrowheads="1"/>
          </p:cNvSpPr>
          <p:nvPr/>
        </p:nvSpPr>
        <p:spPr bwMode="auto">
          <a:xfrm>
            <a:off x="457200" y="3352800"/>
            <a:ext cx="11277600" cy="24384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19458" name="Text Box 8"/>
          <p:cNvSpPr txBox="1">
            <a:spLocks noChangeArrowheads="1"/>
          </p:cNvSpPr>
          <p:nvPr/>
        </p:nvSpPr>
        <p:spPr bwMode="auto">
          <a:xfrm>
            <a:off x="304800" y="1295401"/>
            <a:ext cx="11353800" cy="2142125"/>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37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13	</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Submit yourselves for the Lord’s sake to every human institution, whether to a king as the one in authority,</a:t>
            </a:r>
            <a:endParaRPr lang="en-US" sz="37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endParaRPr>
          </a:p>
          <a:p>
            <a:pPr marL="571500" marR="0" indent="-571500">
              <a:lnSpc>
                <a:spcPct val="90000"/>
              </a:lnSpc>
              <a:spcBef>
                <a:spcPts val="0"/>
              </a:spcBef>
              <a:spcAft>
                <a:spcPts val="0"/>
              </a:spcAft>
            </a:pPr>
            <a:r>
              <a:rPr lang="en-US" sz="37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14	</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or to governors as </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sent by him for the punishment of evildoers </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and the praise of those who do right.</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2</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5" name="TextBox 4">
            <a:extLst>
              <a:ext uri="{FF2B5EF4-FFF2-40B4-BE49-F238E27FC236}">
                <a16:creationId xmlns:a16="http://schemas.microsoft.com/office/drawing/2014/main" xmlns="" id="{6009879A-A3D1-4E88-B176-CCC00D22128C}"/>
              </a:ext>
            </a:extLst>
          </p:cNvPr>
          <p:cNvSpPr txBox="1">
            <a:spLocks noChangeArrowheads="1"/>
          </p:cNvSpPr>
          <p:nvPr/>
        </p:nvSpPr>
        <p:spPr bwMode="auto">
          <a:xfrm>
            <a:off x="533400" y="3462252"/>
            <a:ext cx="11125199" cy="2202141"/>
          </a:xfrm>
          <a:prstGeom prst="rect">
            <a:avLst/>
          </a:prstGeom>
          <a:noFill/>
          <a:ln w="38100">
            <a:noFill/>
            <a:miter lim="800000"/>
            <a:headEnd/>
            <a:tailEnd/>
          </a:ln>
        </p:spPr>
        <p:txBody>
          <a:bodyPr wrap="square">
            <a:spAutoFit/>
          </a:bodyPr>
          <a:lstStyle/>
          <a:p>
            <a:pPr lvl="1" indent="-457200"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Critics would say these passages perpetuate oppression.</a:t>
            </a:r>
          </a:p>
          <a:p>
            <a:pPr lvl="1" indent="-457200" fontAlgn="auto">
              <a:lnSpc>
                <a:spcPct val="90000"/>
              </a:lnSpc>
              <a:spcBef>
                <a:spcPts val="0"/>
              </a:spcBef>
              <a:spcAft>
                <a:spcPts val="900"/>
              </a:spcAft>
              <a:buSzPct val="100000"/>
              <a:defRPr/>
            </a:pPr>
            <a:r>
              <a:rPr lang="en-US" sz="3600" dirty="0">
                <a:solidFill>
                  <a:prstClr val="white"/>
                </a:solidFill>
                <a:latin typeface="Calibri Light" panose="020F0302020204030204" pitchFamily="34" charset="0"/>
                <a:cs typeface="Calibri Light" panose="020F0302020204030204" pitchFamily="34" charset="0"/>
              </a:rPr>
              <a:t>» 	God’s way is not about changing society through public policy or legislation, it’s about transforming our culture one person at a time.</a:t>
            </a:r>
          </a:p>
        </p:txBody>
      </p:sp>
    </p:spTree>
    <p:extLst>
      <p:ext uri="{BB962C8B-B14F-4D97-AF65-F5344CB8AC3E}">
        <p14:creationId xmlns:p14="http://schemas.microsoft.com/office/powerpoint/2010/main" val="11210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2142125"/>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37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13	</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Submit yourselves for the Lord’s sake to every human institution</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whether to a king as the one in authority,</a:t>
            </a:r>
            <a:endParaRPr lang="en-US" sz="37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endParaRPr>
          </a:p>
          <a:p>
            <a:pPr marL="571500" marR="0" indent="-571500">
              <a:lnSpc>
                <a:spcPct val="90000"/>
              </a:lnSpc>
              <a:spcBef>
                <a:spcPts val="0"/>
              </a:spcBef>
              <a:spcAft>
                <a:spcPts val="0"/>
              </a:spcAft>
            </a:pPr>
            <a:r>
              <a:rPr lang="en-US" sz="37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14	</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or to governors as sent by him for the punishment of evildoers and the praise of those who do right.</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2</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7" name="Rectangle 6">
            <a:extLst>
              <a:ext uri="{FF2B5EF4-FFF2-40B4-BE49-F238E27FC236}">
                <a16:creationId xmlns:a16="http://schemas.microsoft.com/office/drawing/2014/main" xmlns="" id="{74E925AE-DE71-42DD-8662-297054F52E48}"/>
              </a:ext>
            </a:extLst>
          </p:cNvPr>
          <p:cNvSpPr>
            <a:spLocks noChangeArrowheads="1"/>
          </p:cNvSpPr>
          <p:nvPr/>
        </p:nvSpPr>
        <p:spPr bwMode="auto">
          <a:xfrm>
            <a:off x="457200" y="2362200"/>
            <a:ext cx="11277600" cy="14478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9" name="TextBox 8">
            <a:extLst>
              <a:ext uri="{FF2B5EF4-FFF2-40B4-BE49-F238E27FC236}">
                <a16:creationId xmlns:a16="http://schemas.microsoft.com/office/drawing/2014/main" xmlns="" id="{1B20AEA1-0426-41A9-8C6B-BD5B54B4F597}"/>
              </a:ext>
            </a:extLst>
          </p:cNvPr>
          <p:cNvSpPr txBox="1">
            <a:spLocks noChangeArrowheads="1"/>
          </p:cNvSpPr>
          <p:nvPr/>
        </p:nvSpPr>
        <p:spPr bwMode="auto">
          <a:xfrm>
            <a:off x="533400" y="2512671"/>
            <a:ext cx="11125199" cy="1144929"/>
          </a:xfrm>
          <a:prstGeom prst="rect">
            <a:avLst/>
          </a:prstGeom>
          <a:noFill/>
          <a:ln w="38100">
            <a:noFill/>
            <a:miter lim="800000"/>
            <a:headEnd/>
            <a:tailEnd/>
          </a:ln>
        </p:spPr>
        <p:txBody>
          <a:bodyPr wrap="square">
            <a:spAutoFit/>
          </a:bodyPr>
          <a:lstStyle/>
          <a:p>
            <a:pPr marL="0" lvl="1" algn="ctr" fontAlgn="auto">
              <a:lnSpc>
                <a:spcPct val="90000"/>
              </a:lnSpc>
              <a:spcBef>
                <a:spcPts val="0"/>
              </a:spcBef>
              <a:spcAft>
                <a:spcPts val="900"/>
              </a:spcAft>
              <a:buSzPct val="100000"/>
              <a:defRPr/>
            </a:pPr>
            <a:r>
              <a:rPr lang="en-US" sz="3800" dirty="0">
                <a:solidFill>
                  <a:prstClr val="white"/>
                </a:solidFill>
                <a:latin typeface="Calibri Light" panose="020F0302020204030204" pitchFamily="34" charset="0"/>
                <a:cs typeface="Calibri Light" panose="020F0302020204030204" pitchFamily="34" charset="0"/>
              </a:rPr>
              <a:t>In our political context, we can call on the government to govern justly (cf. Civil Right Movement). </a:t>
            </a:r>
          </a:p>
        </p:txBody>
      </p:sp>
    </p:spTree>
    <p:extLst>
      <p:ext uri="{BB962C8B-B14F-4D97-AF65-F5344CB8AC3E}">
        <p14:creationId xmlns:p14="http://schemas.microsoft.com/office/powerpoint/2010/main" val="82677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3167021"/>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37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13	</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Submit yourselves for the Lord’s sake to every human institution, whether to a king as the one in authority,</a:t>
            </a:r>
            <a:endParaRPr lang="en-US" sz="37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endParaRPr>
          </a:p>
          <a:p>
            <a:pPr marL="571500" marR="0" indent="-571500">
              <a:lnSpc>
                <a:spcPct val="90000"/>
              </a:lnSpc>
              <a:spcBef>
                <a:spcPts val="0"/>
              </a:spcBef>
              <a:spcAft>
                <a:spcPts val="0"/>
              </a:spcAft>
            </a:pPr>
            <a:r>
              <a:rPr lang="en-US" sz="37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14	</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or to governors as sent by him for the punishment of evildoers and the praise of those who do right.</a:t>
            </a:r>
          </a:p>
          <a:p>
            <a:pPr marL="571500" indent="-571500">
              <a:lnSpc>
                <a:spcPct val="90000"/>
              </a:lnSpc>
              <a:spcBef>
                <a:spcPts val="0"/>
              </a:spcBef>
              <a:spcAft>
                <a:spcPts val="0"/>
              </a:spcAft>
            </a:pPr>
            <a:r>
              <a:rPr lang="en-US" sz="37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17</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Honor all people, love the brotherhood, fear God, honor the king.</a:t>
            </a:r>
            <a:endPar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endParaRP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2</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339461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1945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A85A0CA6-ED54-4DB2-B502-90500F652706}"/>
              </a:ext>
            </a:extLst>
          </p:cNvPr>
          <p:cNvSpPr>
            <a:spLocks noChangeArrowheads="1"/>
          </p:cNvSpPr>
          <p:nvPr/>
        </p:nvSpPr>
        <p:spPr bwMode="auto">
          <a:xfrm>
            <a:off x="3200400" y="4114800"/>
            <a:ext cx="7696200" cy="9144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19458" name="Text Box 8"/>
          <p:cNvSpPr txBox="1">
            <a:spLocks noChangeArrowheads="1"/>
          </p:cNvSpPr>
          <p:nvPr/>
        </p:nvSpPr>
        <p:spPr bwMode="auto">
          <a:xfrm>
            <a:off x="304800" y="1295401"/>
            <a:ext cx="11353800" cy="3167021"/>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37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13	</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Submit yourselves for the Lord’s sake to every human institution, whether to a king as the one in authority,</a:t>
            </a:r>
            <a:endParaRPr lang="en-US" sz="37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endParaRPr>
          </a:p>
          <a:p>
            <a:pPr marL="571500" marR="0" indent="-571500">
              <a:lnSpc>
                <a:spcPct val="90000"/>
              </a:lnSpc>
              <a:spcBef>
                <a:spcPts val="0"/>
              </a:spcBef>
              <a:spcAft>
                <a:spcPts val="0"/>
              </a:spcAft>
            </a:pPr>
            <a:r>
              <a:rPr lang="en-US" sz="37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14	</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or to governors as sent by him for the punishment of evildoers and the praise of those who do right.</a:t>
            </a:r>
          </a:p>
          <a:p>
            <a:pPr marL="571500" indent="-571500">
              <a:lnSpc>
                <a:spcPct val="90000"/>
              </a:lnSpc>
              <a:spcBef>
                <a:spcPts val="0"/>
              </a:spcBef>
              <a:spcAft>
                <a:spcPts val="0"/>
              </a:spcAft>
            </a:pPr>
            <a:r>
              <a:rPr lang="en-US" sz="37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17</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Honor all people, love the brotherhood, fear God, </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honor the king</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2</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5" name="TextBox 4">
            <a:extLst>
              <a:ext uri="{FF2B5EF4-FFF2-40B4-BE49-F238E27FC236}">
                <a16:creationId xmlns:a16="http://schemas.microsoft.com/office/drawing/2014/main" xmlns="" id="{1995A8AD-E483-48BC-8E38-342A3B1C4CD4}"/>
              </a:ext>
            </a:extLst>
          </p:cNvPr>
          <p:cNvSpPr txBox="1">
            <a:spLocks noChangeArrowheads="1"/>
          </p:cNvSpPr>
          <p:nvPr/>
        </p:nvSpPr>
        <p:spPr bwMode="auto">
          <a:xfrm>
            <a:off x="3222024" y="4265271"/>
            <a:ext cx="7674576" cy="646331"/>
          </a:xfrm>
          <a:prstGeom prst="rect">
            <a:avLst/>
          </a:prstGeom>
          <a:noFill/>
          <a:ln w="38100">
            <a:noFill/>
            <a:miter lim="800000"/>
            <a:headEnd/>
            <a:tailEnd/>
          </a:ln>
        </p:spPr>
        <p:txBody>
          <a:bodyPr wrap="square">
            <a:spAutoFit/>
          </a:bodyPr>
          <a:lstStyle/>
          <a:p>
            <a:pPr marL="0" lvl="1" algn="ctr" fontAlgn="auto">
              <a:lnSpc>
                <a:spcPct val="90000"/>
              </a:lnSpc>
              <a:spcBef>
                <a:spcPts val="0"/>
              </a:spcBef>
              <a:spcAft>
                <a:spcPts val="900"/>
              </a:spcAft>
              <a:buSzPct val="100000"/>
              <a:defRPr/>
            </a:pPr>
            <a:r>
              <a:rPr lang="en-US" sz="4000" dirty="0">
                <a:solidFill>
                  <a:prstClr val="white"/>
                </a:solidFill>
                <a:latin typeface="Calibri Light" panose="020F0302020204030204" pitchFamily="34" charset="0"/>
                <a:cs typeface="Calibri Light" panose="020F0302020204030204" pitchFamily="34" charset="0"/>
              </a:rPr>
              <a:t>Not, “Worship the king.” </a:t>
            </a:r>
          </a:p>
        </p:txBody>
      </p:sp>
    </p:spTree>
    <p:extLst>
      <p:ext uri="{BB962C8B-B14F-4D97-AF65-F5344CB8AC3E}">
        <p14:creationId xmlns:p14="http://schemas.microsoft.com/office/powerpoint/2010/main" val="83778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3167021"/>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37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13	</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Submit yourselves for the Lord’s sake to every human institution, whether to a king as the one in authority,</a:t>
            </a:r>
            <a:endParaRPr lang="en-US" sz="37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endParaRPr>
          </a:p>
          <a:p>
            <a:pPr marL="571500" marR="0" indent="-571500">
              <a:lnSpc>
                <a:spcPct val="90000"/>
              </a:lnSpc>
              <a:spcBef>
                <a:spcPts val="0"/>
              </a:spcBef>
              <a:spcAft>
                <a:spcPts val="0"/>
              </a:spcAft>
            </a:pPr>
            <a:r>
              <a:rPr lang="en-US" sz="37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14	</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or to governors as sent by him for the punishment of evildoers and the praise of those who do right.</a:t>
            </a:r>
          </a:p>
          <a:p>
            <a:pPr marL="571500" indent="-571500">
              <a:lnSpc>
                <a:spcPct val="90000"/>
              </a:lnSpc>
              <a:spcBef>
                <a:spcPts val="0"/>
              </a:spcBef>
              <a:spcAft>
                <a:spcPts val="0"/>
              </a:spcAft>
            </a:pPr>
            <a:r>
              <a:rPr lang="en-US" sz="37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17</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Honor all people, love the brotherhood, fear God, </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honor the king</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2</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96338D6E-F62E-4CBB-9145-7CFE69F7CECF}"/>
              </a:ext>
            </a:extLst>
          </p:cNvPr>
          <p:cNvSpPr>
            <a:spLocks noChangeArrowheads="1"/>
          </p:cNvSpPr>
          <p:nvPr/>
        </p:nvSpPr>
        <p:spPr bwMode="auto">
          <a:xfrm>
            <a:off x="3200400" y="4114800"/>
            <a:ext cx="7696200" cy="9144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1995A8AD-E483-48BC-8E38-342A3B1C4CD4}"/>
              </a:ext>
            </a:extLst>
          </p:cNvPr>
          <p:cNvSpPr txBox="1">
            <a:spLocks noChangeArrowheads="1"/>
          </p:cNvSpPr>
          <p:nvPr/>
        </p:nvSpPr>
        <p:spPr bwMode="auto">
          <a:xfrm>
            <a:off x="3246963" y="4265271"/>
            <a:ext cx="7649637" cy="646331"/>
          </a:xfrm>
          <a:prstGeom prst="rect">
            <a:avLst/>
          </a:prstGeom>
          <a:noFill/>
          <a:ln w="38100">
            <a:noFill/>
            <a:miter lim="800000"/>
            <a:headEnd/>
            <a:tailEnd/>
          </a:ln>
        </p:spPr>
        <p:txBody>
          <a:bodyPr wrap="square">
            <a:spAutoFit/>
          </a:bodyPr>
          <a:lstStyle/>
          <a:p>
            <a:pPr marL="0" lvl="1" algn="ctr" fontAlgn="auto">
              <a:lnSpc>
                <a:spcPct val="90000"/>
              </a:lnSpc>
              <a:spcBef>
                <a:spcPts val="0"/>
              </a:spcBef>
              <a:spcAft>
                <a:spcPts val="900"/>
              </a:spcAft>
              <a:buSzPct val="100000"/>
              <a:defRPr/>
            </a:pPr>
            <a:r>
              <a:rPr lang="en-US" sz="4000" i="1" dirty="0" err="1">
                <a:solidFill>
                  <a:prstClr val="white"/>
                </a:solidFill>
                <a:latin typeface="Calibri Light" panose="020F0302020204030204" pitchFamily="34" charset="0"/>
                <a:cs typeface="Calibri Light" panose="020F0302020204030204" pitchFamily="34" charset="0"/>
              </a:rPr>
              <a:t>timnaō</a:t>
            </a:r>
            <a:r>
              <a:rPr lang="en-US" sz="4000" dirty="0">
                <a:solidFill>
                  <a:prstClr val="white"/>
                </a:solidFill>
                <a:latin typeface="Calibri Light" panose="020F0302020204030204" pitchFamily="34" charset="0"/>
                <a:cs typeface="Calibri Light" panose="020F0302020204030204" pitchFamily="34" charset="0"/>
              </a:rPr>
              <a:t> = “to show proper respect.” </a:t>
            </a:r>
          </a:p>
        </p:txBody>
      </p:sp>
    </p:spTree>
    <p:extLst>
      <p:ext uri="{BB962C8B-B14F-4D97-AF65-F5344CB8AC3E}">
        <p14:creationId xmlns:p14="http://schemas.microsoft.com/office/powerpoint/2010/main" val="1367870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5216813"/>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37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18	</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Servants, be submissive to your masters with all respect, not only to those who are good and gentle, but also to those who are unreasonable.</a:t>
            </a:r>
            <a:r>
              <a:rPr lang="en-US" sz="37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a:t>
            </a:r>
          </a:p>
          <a:p>
            <a:pPr marL="571500" marR="0" indent="-571500">
              <a:lnSpc>
                <a:spcPct val="90000"/>
              </a:lnSpc>
              <a:spcBef>
                <a:spcPts val="0"/>
              </a:spcBef>
              <a:spcAft>
                <a:spcPts val="0"/>
              </a:spcAft>
            </a:pPr>
            <a:r>
              <a:rPr lang="en-US" sz="37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19	</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For this finds favor, if for the sake of conscience toward God a person bears up under sorrows when suffering unjustly.</a:t>
            </a:r>
          </a:p>
          <a:p>
            <a:pPr marL="571500" marR="0" indent="-571500">
              <a:lnSpc>
                <a:spcPct val="90000"/>
              </a:lnSpc>
              <a:spcBef>
                <a:spcPts val="0"/>
              </a:spcBef>
              <a:spcAft>
                <a:spcPts val="0"/>
              </a:spcAft>
            </a:pPr>
            <a:r>
              <a:rPr lang="en-US" sz="37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20	</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For what credit is there if, when you sin and are harshly treated, you endure it with patience? But if when you do what is right and suffer for it you patiently endure it, this finds favor with God.</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2</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13728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604781"/>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37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11</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Beloved, I urge you </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as aliens and strangers</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a:t>
            </a:r>
            <a:endParaRPr lang="en-US" sz="3700" dirty="0">
              <a:solidFill>
                <a:schemeClr val="tx1">
                  <a:lumMod val="65000"/>
                  <a:lumOff val="35000"/>
                </a:schemeClr>
              </a:solidFill>
              <a:effectLst/>
              <a:latin typeface="Calibri Light" panose="020F0302020204030204" pitchFamily="34" charset="0"/>
              <a:ea typeface="Cambria" panose="02040503050406030204" pitchFamily="18" charset="0"/>
              <a:cs typeface="Calibri Light" panose="020F0302020204030204" pitchFamily="34" charset="0"/>
            </a:endParaRP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2</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CF8587CD-ED72-4ABC-B4A0-746DC7913FF0}"/>
              </a:ext>
            </a:extLst>
          </p:cNvPr>
          <p:cNvSpPr>
            <a:spLocks noChangeArrowheads="1"/>
          </p:cNvSpPr>
          <p:nvPr/>
        </p:nvSpPr>
        <p:spPr bwMode="auto">
          <a:xfrm>
            <a:off x="801878" y="1880061"/>
            <a:ext cx="10588243" cy="20574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4000" kern="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00668641-5A4C-4FA8-9D3B-EB382E40A124}"/>
              </a:ext>
            </a:extLst>
          </p:cNvPr>
          <p:cNvSpPr txBox="1">
            <a:spLocks noChangeArrowheads="1"/>
          </p:cNvSpPr>
          <p:nvPr/>
        </p:nvSpPr>
        <p:spPr bwMode="auto">
          <a:xfrm>
            <a:off x="870964" y="1965156"/>
            <a:ext cx="10522939" cy="1846659"/>
          </a:xfrm>
          <a:prstGeom prst="rect">
            <a:avLst/>
          </a:prstGeom>
          <a:noFill/>
          <a:ln w="38100">
            <a:noFill/>
            <a:miter lim="800000"/>
            <a:headEnd/>
            <a:tailEnd/>
          </a:ln>
        </p:spPr>
        <p:txBody>
          <a:bodyPr wrap="square">
            <a:spAutoFit/>
          </a:bodyPr>
          <a:lstStyle/>
          <a:p>
            <a:pPr marL="0" lvl="1" algn="ctr" fontAlgn="auto">
              <a:spcBef>
                <a:spcPts val="0"/>
              </a:spcBef>
              <a:spcAft>
                <a:spcPts val="300"/>
              </a:spcAft>
              <a:buSzPct val="100000"/>
              <a:defRPr/>
            </a:pPr>
            <a:r>
              <a:rPr lang="en-US" sz="3800" dirty="0">
                <a:solidFill>
                  <a:prstClr val="white"/>
                </a:solidFill>
                <a:latin typeface="Calibri Light" panose="020F0302020204030204" pitchFamily="34" charset="0"/>
                <a:cs typeface="Calibri Light" panose="020F0302020204030204" pitchFamily="34" charset="0"/>
              </a:rPr>
              <a:t>As temporary residents in a foreign land, you are not going to adopt the values of the land in which you are staying.</a:t>
            </a:r>
          </a:p>
        </p:txBody>
      </p:sp>
    </p:spTree>
    <p:extLst>
      <p:ext uri="{BB962C8B-B14F-4D97-AF65-F5344CB8AC3E}">
        <p14:creationId xmlns:p14="http://schemas.microsoft.com/office/powerpoint/2010/main" val="88164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5216813"/>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37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18	</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Servants, be submissive to your masters with all respect, not only to those who are good and gentle, but also to those who are unreasonable.</a:t>
            </a:r>
            <a:r>
              <a:rPr lang="en-US" sz="37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a:t>
            </a:r>
          </a:p>
          <a:p>
            <a:pPr marL="571500" marR="0" indent="-571500">
              <a:lnSpc>
                <a:spcPct val="90000"/>
              </a:lnSpc>
              <a:spcBef>
                <a:spcPts val="0"/>
              </a:spcBef>
              <a:spcAft>
                <a:spcPts val="0"/>
              </a:spcAft>
            </a:pPr>
            <a:r>
              <a:rPr lang="en-US" sz="37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19	</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For this finds favor, if for the sake of conscience toward God a person bears up under sorrows when suffering unjustly.</a:t>
            </a:r>
          </a:p>
          <a:p>
            <a:pPr marL="571500" marR="0" indent="-571500">
              <a:lnSpc>
                <a:spcPct val="90000"/>
              </a:lnSpc>
              <a:spcBef>
                <a:spcPts val="0"/>
              </a:spcBef>
              <a:spcAft>
                <a:spcPts val="0"/>
              </a:spcAft>
            </a:pPr>
            <a:r>
              <a:rPr lang="en-US" sz="37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20	</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For what credit is there if, when you sin and are harshly treated, you endure it with patience? But if when you do what is right and suffer for it you patiently endure it, this finds favor with God.</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2</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F24F972D-1DA0-4310-B9AD-ECBDDE0A7564}"/>
              </a:ext>
            </a:extLst>
          </p:cNvPr>
          <p:cNvSpPr>
            <a:spLocks noChangeArrowheads="1"/>
          </p:cNvSpPr>
          <p:nvPr/>
        </p:nvSpPr>
        <p:spPr bwMode="auto">
          <a:xfrm>
            <a:off x="304800" y="1787814"/>
            <a:ext cx="11430000" cy="47244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A3D9B7F0-F822-4063-BC42-2EAAA5C61824}"/>
              </a:ext>
            </a:extLst>
          </p:cNvPr>
          <p:cNvSpPr txBox="1">
            <a:spLocks noChangeArrowheads="1"/>
          </p:cNvSpPr>
          <p:nvPr/>
        </p:nvSpPr>
        <p:spPr bwMode="auto">
          <a:xfrm>
            <a:off x="457200" y="1990961"/>
            <a:ext cx="11275540" cy="2739211"/>
          </a:xfrm>
          <a:prstGeom prst="rect">
            <a:avLst/>
          </a:prstGeom>
          <a:noFill/>
          <a:ln w="38100">
            <a:noFill/>
            <a:miter lim="800000"/>
            <a:headEnd/>
            <a:tailEnd/>
          </a:ln>
        </p:spPr>
        <p:txBody>
          <a:bodyPr wrap="square">
            <a:spAutoFit/>
          </a:bodyPr>
          <a:lstStyle/>
          <a:p>
            <a:pPr marL="0" lvl="1"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Some have taken passages like this to argue that the Bible condones slavery. </a:t>
            </a:r>
          </a:p>
          <a:p>
            <a:pPr lvl="1" indent="-457200"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The “proper relations” within the household in Greco-Roman society.</a:t>
            </a:r>
          </a:p>
          <a:p>
            <a:pPr marL="1147763" lvl="1" indent="-571500" fontAlgn="auto">
              <a:lnSpc>
                <a:spcPct val="90000"/>
              </a:lnSpc>
              <a:spcBef>
                <a:spcPts val="0"/>
              </a:spcBef>
              <a:spcAft>
                <a:spcPts val="600"/>
              </a:spcAft>
              <a:buSzPct val="100000"/>
              <a:buFont typeface="Arial" panose="020B0604020202020204" pitchFamily="34" charset="0"/>
              <a:buChar char="•"/>
              <a:defRPr/>
            </a:pPr>
            <a:r>
              <a:rPr lang="en-US" sz="3600" dirty="0">
                <a:solidFill>
                  <a:prstClr val="white"/>
                </a:solidFill>
                <a:latin typeface="Calibri Light" panose="020F0302020204030204" pitchFamily="34" charset="0"/>
                <a:cs typeface="Calibri Light" panose="020F0302020204030204" pitchFamily="34" charset="0"/>
              </a:rPr>
              <a:t>The Servile Wars</a:t>
            </a:r>
          </a:p>
        </p:txBody>
      </p:sp>
    </p:spTree>
    <p:extLst>
      <p:ext uri="{BB962C8B-B14F-4D97-AF65-F5344CB8AC3E}">
        <p14:creationId xmlns:p14="http://schemas.microsoft.com/office/powerpoint/2010/main" val="352657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5216813"/>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37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18	</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Servants, be submissive to your masters with all respect, not only to those who are good and gentle, but also to those who are unreasonable.</a:t>
            </a:r>
            <a:r>
              <a:rPr lang="en-US" sz="37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a:t>
            </a:r>
          </a:p>
          <a:p>
            <a:pPr marL="571500" marR="0" indent="-571500">
              <a:lnSpc>
                <a:spcPct val="90000"/>
              </a:lnSpc>
              <a:spcBef>
                <a:spcPts val="0"/>
              </a:spcBef>
              <a:spcAft>
                <a:spcPts val="0"/>
              </a:spcAft>
            </a:pPr>
            <a:r>
              <a:rPr lang="en-US" sz="37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19	</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For this finds favor, if for the sake of conscience toward God a person bears up under sorrows when suffering unjustly.</a:t>
            </a:r>
          </a:p>
          <a:p>
            <a:pPr marL="571500" marR="0" indent="-571500">
              <a:lnSpc>
                <a:spcPct val="90000"/>
              </a:lnSpc>
              <a:spcBef>
                <a:spcPts val="0"/>
              </a:spcBef>
              <a:spcAft>
                <a:spcPts val="0"/>
              </a:spcAft>
            </a:pPr>
            <a:r>
              <a:rPr lang="en-US" sz="37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20	</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For what credit is there if, when you sin and are harshly treated, you endure it with patience? But if when you do what is right and suffer for it you patiently endure it, this finds favor with God.</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2</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F24F972D-1DA0-4310-B9AD-ECBDDE0A7564}"/>
              </a:ext>
            </a:extLst>
          </p:cNvPr>
          <p:cNvSpPr>
            <a:spLocks noChangeArrowheads="1"/>
          </p:cNvSpPr>
          <p:nvPr/>
        </p:nvSpPr>
        <p:spPr bwMode="auto">
          <a:xfrm>
            <a:off x="381000" y="1905000"/>
            <a:ext cx="11430000" cy="47244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A3D9B7F0-F822-4063-BC42-2EAAA5C61824}"/>
              </a:ext>
            </a:extLst>
          </p:cNvPr>
          <p:cNvSpPr txBox="1">
            <a:spLocks noChangeArrowheads="1"/>
          </p:cNvSpPr>
          <p:nvPr/>
        </p:nvSpPr>
        <p:spPr bwMode="auto">
          <a:xfrm>
            <a:off x="457200" y="1990961"/>
            <a:ext cx="11275540" cy="3736407"/>
          </a:xfrm>
          <a:prstGeom prst="rect">
            <a:avLst/>
          </a:prstGeom>
          <a:noFill/>
          <a:ln w="38100">
            <a:noFill/>
            <a:miter lim="800000"/>
            <a:headEnd/>
            <a:tailEnd/>
          </a:ln>
        </p:spPr>
        <p:txBody>
          <a:bodyPr wrap="square">
            <a:spAutoFit/>
          </a:bodyPr>
          <a:lstStyle/>
          <a:p>
            <a:pPr marL="0" lvl="1"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Some have taken passages like this to argue that the Bible condones slavery. </a:t>
            </a:r>
          </a:p>
          <a:p>
            <a:pPr lvl="1" indent="-457200"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The “proper relations” within the household in Greco-Roman society.</a:t>
            </a:r>
          </a:p>
          <a:p>
            <a:pPr lvl="1" indent="-457200"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	Unlike the Peter’s instruction to submit to the governing authorities, he gives no theological basis for slaves submitting to their masters.</a:t>
            </a:r>
          </a:p>
        </p:txBody>
      </p:sp>
    </p:spTree>
    <p:extLst>
      <p:ext uri="{BB962C8B-B14F-4D97-AF65-F5344CB8AC3E}">
        <p14:creationId xmlns:p14="http://schemas.microsoft.com/office/powerpoint/2010/main" val="4836347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5216813"/>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37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18	</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Servants, be submissive to your masters with all respect, not only to those who are good and gentle, but also to those who are unreasonable.</a:t>
            </a:r>
            <a:r>
              <a:rPr lang="en-US" sz="37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a:t>
            </a:r>
          </a:p>
          <a:p>
            <a:pPr marL="571500" marR="0" indent="-571500">
              <a:lnSpc>
                <a:spcPct val="90000"/>
              </a:lnSpc>
              <a:spcBef>
                <a:spcPts val="0"/>
              </a:spcBef>
              <a:spcAft>
                <a:spcPts val="0"/>
              </a:spcAft>
            </a:pPr>
            <a:r>
              <a:rPr lang="en-US" sz="37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19	</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For this finds favor, if for the sake of conscience toward God a person bears up under sorrows when suffering unjustly.</a:t>
            </a:r>
          </a:p>
          <a:p>
            <a:pPr marL="571500" marR="0" indent="-571500">
              <a:lnSpc>
                <a:spcPct val="90000"/>
              </a:lnSpc>
              <a:spcBef>
                <a:spcPts val="0"/>
              </a:spcBef>
              <a:spcAft>
                <a:spcPts val="0"/>
              </a:spcAft>
            </a:pPr>
            <a:r>
              <a:rPr lang="en-US" sz="37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20	</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For what credit is there if, when you sin and are harshly treated, you endure it with patience? But if when you do what is right and suffer for it you patiently endure it, this finds favor with God.</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2</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F24F972D-1DA0-4310-B9AD-ECBDDE0A7564}"/>
              </a:ext>
            </a:extLst>
          </p:cNvPr>
          <p:cNvSpPr>
            <a:spLocks noChangeArrowheads="1"/>
          </p:cNvSpPr>
          <p:nvPr/>
        </p:nvSpPr>
        <p:spPr bwMode="auto">
          <a:xfrm>
            <a:off x="381000" y="1905000"/>
            <a:ext cx="11430000" cy="47244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A3D9B7F0-F822-4063-BC42-2EAAA5C61824}"/>
              </a:ext>
            </a:extLst>
          </p:cNvPr>
          <p:cNvSpPr txBox="1">
            <a:spLocks noChangeArrowheads="1"/>
          </p:cNvSpPr>
          <p:nvPr/>
        </p:nvSpPr>
        <p:spPr bwMode="auto">
          <a:xfrm>
            <a:off x="457200" y="1990961"/>
            <a:ext cx="11275540" cy="2777683"/>
          </a:xfrm>
          <a:prstGeom prst="rect">
            <a:avLst/>
          </a:prstGeom>
          <a:noFill/>
          <a:ln w="38100">
            <a:noFill/>
            <a:miter lim="800000"/>
            <a:headEnd/>
            <a:tailEnd/>
          </a:ln>
        </p:spPr>
        <p:txBody>
          <a:bodyPr wrap="square">
            <a:spAutoFit/>
          </a:bodyPr>
          <a:lstStyle/>
          <a:p>
            <a:pPr marL="0" lvl="1"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Some have taken passages like this to argue that the Bible condones slavery. </a:t>
            </a:r>
          </a:p>
          <a:p>
            <a:pPr lvl="1" indent="-457200" fontAlgn="auto">
              <a:lnSpc>
                <a:spcPct val="90000"/>
              </a:lnSpc>
              <a:spcBef>
                <a:spcPts val="0"/>
              </a:spcBef>
              <a:spcAft>
                <a:spcPts val="900"/>
              </a:spcAft>
              <a:buSzPct val="100000"/>
              <a:defRPr/>
            </a:pPr>
            <a:r>
              <a:rPr lang="en-US" sz="3600" dirty="0">
                <a:solidFill>
                  <a:prstClr val="white"/>
                </a:solidFill>
                <a:latin typeface="Calibri Light" panose="020F0302020204030204" pitchFamily="34" charset="0"/>
                <a:cs typeface="Calibri Light" panose="020F0302020204030204" pitchFamily="34" charset="0"/>
              </a:rPr>
              <a:t>»	God sowed a dangerous idea in the Roman Empire.</a:t>
            </a:r>
          </a:p>
          <a:p>
            <a:pPr marL="914400" lvl="1"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Galatians 3:28: “There is neither Jew nor Greek, slave nor free…for you are all one in Christ Jesus.” </a:t>
            </a:r>
          </a:p>
        </p:txBody>
      </p:sp>
    </p:spTree>
    <p:extLst>
      <p:ext uri="{BB962C8B-B14F-4D97-AF65-F5344CB8AC3E}">
        <p14:creationId xmlns:p14="http://schemas.microsoft.com/office/powerpoint/2010/main" val="342568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5216813"/>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37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18	</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Servants, be submissive to your masters with all respect, not only to those who are good and gentle, but also to those who are unreasonable.</a:t>
            </a:r>
            <a:r>
              <a:rPr lang="en-US" sz="37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a:t>
            </a:r>
          </a:p>
          <a:p>
            <a:pPr marL="571500" marR="0" indent="-571500">
              <a:lnSpc>
                <a:spcPct val="90000"/>
              </a:lnSpc>
              <a:spcBef>
                <a:spcPts val="0"/>
              </a:spcBef>
              <a:spcAft>
                <a:spcPts val="0"/>
              </a:spcAft>
            </a:pPr>
            <a:r>
              <a:rPr lang="en-US" sz="37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19	</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For this finds favor, if for the sake of conscience toward God a person bears up under sorrows when suffering unjustly.</a:t>
            </a:r>
          </a:p>
          <a:p>
            <a:pPr marL="571500" marR="0" indent="-571500">
              <a:lnSpc>
                <a:spcPct val="90000"/>
              </a:lnSpc>
              <a:spcBef>
                <a:spcPts val="0"/>
              </a:spcBef>
              <a:spcAft>
                <a:spcPts val="0"/>
              </a:spcAft>
            </a:pPr>
            <a:r>
              <a:rPr lang="en-US" sz="37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20	</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For what credit is there if, when you sin and are harshly treated, you endure it with patience? But if when you do what is right and suffer for it you patiently endure it, this finds favor with God.</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2</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F24F972D-1DA0-4310-B9AD-ECBDDE0A7564}"/>
              </a:ext>
            </a:extLst>
          </p:cNvPr>
          <p:cNvSpPr>
            <a:spLocks noChangeArrowheads="1"/>
          </p:cNvSpPr>
          <p:nvPr/>
        </p:nvSpPr>
        <p:spPr bwMode="auto">
          <a:xfrm>
            <a:off x="381000" y="1905000"/>
            <a:ext cx="11430000" cy="47244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A3D9B7F0-F822-4063-BC42-2EAAA5C61824}"/>
              </a:ext>
            </a:extLst>
          </p:cNvPr>
          <p:cNvSpPr txBox="1">
            <a:spLocks noChangeArrowheads="1"/>
          </p:cNvSpPr>
          <p:nvPr/>
        </p:nvSpPr>
        <p:spPr bwMode="auto">
          <a:xfrm>
            <a:off x="457200" y="1990961"/>
            <a:ext cx="11275540" cy="4273478"/>
          </a:xfrm>
          <a:prstGeom prst="rect">
            <a:avLst/>
          </a:prstGeom>
          <a:noFill/>
          <a:ln w="38100">
            <a:noFill/>
            <a:miter lim="800000"/>
            <a:headEnd/>
            <a:tailEnd/>
          </a:ln>
        </p:spPr>
        <p:txBody>
          <a:bodyPr wrap="square">
            <a:spAutoFit/>
          </a:bodyPr>
          <a:lstStyle/>
          <a:p>
            <a:pPr marL="0" lvl="1"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Some have taken passages like this to argue that the Bible condones slavery. </a:t>
            </a:r>
          </a:p>
          <a:p>
            <a:pPr lvl="1" indent="-457200" fontAlgn="auto">
              <a:lnSpc>
                <a:spcPct val="90000"/>
              </a:lnSpc>
              <a:spcBef>
                <a:spcPts val="0"/>
              </a:spcBef>
              <a:spcAft>
                <a:spcPts val="900"/>
              </a:spcAft>
              <a:buSzPct val="100000"/>
              <a:defRPr/>
            </a:pPr>
            <a:r>
              <a:rPr lang="en-US" sz="3600" dirty="0">
                <a:solidFill>
                  <a:prstClr val="white"/>
                </a:solidFill>
                <a:latin typeface="Calibri Light" panose="020F0302020204030204" pitchFamily="34" charset="0"/>
                <a:cs typeface="Calibri Light" panose="020F0302020204030204" pitchFamily="34" charset="0"/>
              </a:rPr>
              <a:t>»	God sowed a dangerous idea in the Roman Empire.</a:t>
            </a:r>
          </a:p>
          <a:p>
            <a:pPr marL="914400" lvl="1"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1 Corinthians 7:21-23: “Are you a slave? …If you get a chance to be free, take it. And remember, if you were a slave when the Lord called you, you are now free in the Lord…God paid a high price for you, so don’t be enslaved by people.”</a:t>
            </a:r>
          </a:p>
        </p:txBody>
      </p:sp>
    </p:spTree>
    <p:extLst>
      <p:ext uri="{BB962C8B-B14F-4D97-AF65-F5344CB8AC3E}">
        <p14:creationId xmlns:p14="http://schemas.microsoft.com/office/powerpoint/2010/main" val="40397227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5216813"/>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37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18	</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Servants, be submissive to your masters with all respect, not only to those who are good and gentle, but also to those who are unreasonable.</a:t>
            </a:r>
            <a:r>
              <a:rPr lang="en-US" sz="37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a:t>
            </a:r>
          </a:p>
          <a:p>
            <a:pPr marL="571500" marR="0" indent="-571500">
              <a:lnSpc>
                <a:spcPct val="90000"/>
              </a:lnSpc>
              <a:spcBef>
                <a:spcPts val="0"/>
              </a:spcBef>
              <a:spcAft>
                <a:spcPts val="0"/>
              </a:spcAft>
            </a:pPr>
            <a:r>
              <a:rPr lang="en-US" sz="37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19	</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For this finds favor, if for the sake of conscience toward God a person bears up under sorrows when suffering unjustly.</a:t>
            </a:r>
          </a:p>
          <a:p>
            <a:pPr marL="571500" marR="0" indent="-571500">
              <a:lnSpc>
                <a:spcPct val="90000"/>
              </a:lnSpc>
              <a:spcBef>
                <a:spcPts val="0"/>
              </a:spcBef>
              <a:spcAft>
                <a:spcPts val="0"/>
              </a:spcAft>
            </a:pPr>
            <a:r>
              <a:rPr lang="en-US" sz="37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20	</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For what credit is there if, when you sin and are harshly treated, you endure it with patience? But if when you do what is right and suffer for it you patiently endure it, this finds favor with God.</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2</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F24F972D-1DA0-4310-B9AD-ECBDDE0A7564}"/>
              </a:ext>
            </a:extLst>
          </p:cNvPr>
          <p:cNvSpPr>
            <a:spLocks noChangeArrowheads="1"/>
          </p:cNvSpPr>
          <p:nvPr/>
        </p:nvSpPr>
        <p:spPr bwMode="auto">
          <a:xfrm>
            <a:off x="381000" y="1905000"/>
            <a:ext cx="11430000" cy="47244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A3D9B7F0-F822-4063-BC42-2EAAA5C61824}"/>
              </a:ext>
            </a:extLst>
          </p:cNvPr>
          <p:cNvSpPr txBox="1">
            <a:spLocks noChangeArrowheads="1"/>
          </p:cNvSpPr>
          <p:nvPr/>
        </p:nvSpPr>
        <p:spPr bwMode="auto">
          <a:xfrm>
            <a:off x="457200" y="1990961"/>
            <a:ext cx="11275540" cy="2279085"/>
          </a:xfrm>
          <a:prstGeom prst="rect">
            <a:avLst/>
          </a:prstGeom>
          <a:noFill/>
          <a:ln w="38100">
            <a:noFill/>
            <a:miter lim="800000"/>
            <a:headEnd/>
            <a:tailEnd/>
          </a:ln>
        </p:spPr>
        <p:txBody>
          <a:bodyPr wrap="square">
            <a:spAutoFit/>
          </a:bodyPr>
          <a:lstStyle/>
          <a:p>
            <a:pPr marL="0" lvl="1"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Some have taken passages like this to argue that the Bible condones slavery. </a:t>
            </a:r>
          </a:p>
          <a:p>
            <a:pPr lvl="1" indent="-457200" fontAlgn="auto">
              <a:lnSpc>
                <a:spcPct val="90000"/>
              </a:lnSpc>
              <a:spcBef>
                <a:spcPts val="0"/>
              </a:spcBef>
              <a:spcAft>
                <a:spcPts val="900"/>
              </a:spcAft>
              <a:buSzPct val="100000"/>
              <a:defRPr/>
            </a:pPr>
            <a:r>
              <a:rPr lang="en-US" sz="3600" dirty="0">
                <a:solidFill>
                  <a:prstClr val="white"/>
                </a:solidFill>
                <a:latin typeface="Calibri Light" panose="020F0302020204030204" pitchFamily="34" charset="0"/>
                <a:cs typeface="Calibri Light" panose="020F0302020204030204" pitchFamily="34" charset="0"/>
              </a:rPr>
              <a:t>»	God sowed a dangerous idea in the Roman Empire.</a:t>
            </a:r>
          </a:p>
          <a:p>
            <a:pPr marL="1147763" lvl="1" indent="-571500" fontAlgn="auto">
              <a:lnSpc>
                <a:spcPct val="90000"/>
              </a:lnSpc>
              <a:spcBef>
                <a:spcPts val="0"/>
              </a:spcBef>
              <a:spcAft>
                <a:spcPts val="900"/>
              </a:spcAft>
              <a:buSzPct val="100000"/>
              <a:buFont typeface="Arial" panose="020B0604020202020204" pitchFamily="34" charset="0"/>
              <a:buChar char="•"/>
              <a:defRPr/>
            </a:pPr>
            <a:r>
              <a:rPr lang="en-US" sz="3600" dirty="0">
                <a:solidFill>
                  <a:prstClr val="white"/>
                </a:solidFill>
                <a:latin typeface="Calibri Light" panose="020F0302020204030204" pitchFamily="34" charset="0"/>
                <a:cs typeface="Calibri Light" panose="020F0302020204030204" pitchFamily="34" charset="0"/>
              </a:rPr>
              <a:t>Manumission</a:t>
            </a:r>
          </a:p>
        </p:txBody>
      </p:sp>
    </p:spTree>
    <p:extLst>
      <p:ext uri="{BB962C8B-B14F-4D97-AF65-F5344CB8AC3E}">
        <p14:creationId xmlns:p14="http://schemas.microsoft.com/office/powerpoint/2010/main" val="6573543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5216813"/>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37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18	</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Servants, be submissive to your masters with all respect, not only to those who are good and gentle, but also to those who are unreasonable.</a:t>
            </a:r>
            <a:r>
              <a:rPr lang="en-US" sz="37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a:t>
            </a:r>
          </a:p>
          <a:p>
            <a:pPr marL="571500" marR="0" indent="-571500">
              <a:lnSpc>
                <a:spcPct val="90000"/>
              </a:lnSpc>
              <a:spcBef>
                <a:spcPts val="0"/>
              </a:spcBef>
              <a:spcAft>
                <a:spcPts val="0"/>
              </a:spcAft>
            </a:pPr>
            <a:r>
              <a:rPr lang="en-US" sz="37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19	</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For this finds favor, if for the sake of conscience toward God a person bears up under sorrows when suffering unjustly.</a:t>
            </a:r>
          </a:p>
          <a:p>
            <a:pPr marL="571500" marR="0" indent="-571500">
              <a:lnSpc>
                <a:spcPct val="90000"/>
              </a:lnSpc>
              <a:spcBef>
                <a:spcPts val="0"/>
              </a:spcBef>
              <a:spcAft>
                <a:spcPts val="0"/>
              </a:spcAft>
            </a:pPr>
            <a:r>
              <a:rPr lang="en-US" sz="37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20	</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For what credit is there if, when you sin and are harshly treated, you endure it with patience? But if when you do what is right and suffer for it you patiently endure it, this finds favor with God.</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2</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F24F972D-1DA0-4310-B9AD-ECBDDE0A7564}"/>
              </a:ext>
            </a:extLst>
          </p:cNvPr>
          <p:cNvSpPr>
            <a:spLocks noChangeArrowheads="1"/>
          </p:cNvSpPr>
          <p:nvPr/>
        </p:nvSpPr>
        <p:spPr bwMode="auto">
          <a:xfrm>
            <a:off x="381000" y="1905000"/>
            <a:ext cx="11430000" cy="47244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A3D9B7F0-F822-4063-BC42-2EAAA5C61824}"/>
              </a:ext>
            </a:extLst>
          </p:cNvPr>
          <p:cNvSpPr txBox="1">
            <a:spLocks noChangeArrowheads="1"/>
          </p:cNvSpPr>
          <p:nvPr/>
        </p:nvSpPr>
        <p:spPr bwMode="auto">
          <a:xfrm>
            <a:off x="457200" y="1990961"/>
            <a:ext cx="11275540" cy="3276282"/>
          </a:xfrm>
          <a:prstGeom prst="rect">
            <a:avLst/>
          </a:prstGeom>
          <a:noFill/>
          <a:ln w="38100">
            <a:noFill/>
            <a:miter lim="800000"/>
            <a:headEnd/>
            <a:tailEnd/>
          </a:ln>
        </p:spPr>
        <p:txBody>
          <a:bodyPr wrap="square">
            <a:spAutoFit/>
          </a:bodyPr>
          <a:lstStyle/>
          <a:p>
            <a:pPr marL="0" lvl="1"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Some have taken passages like this to argue that the Bible condones slavery. </a:t>
            </a:r>
          </a:p>
          <a:p>
            <a:pPr lvl="1" indent="-457200" fontAlgn="auto">
              <a:lnSpc>
                <a:spcPct val="90000"/>
              </a:lnSpc>
              <a:spcBef>
                <a:spcPts val="0"/>
              </a:spcBef>
              <a:spcAft>
                <a:spcPts val="900"/>
              </a:spcAft>
              <a:buSzPct val="100000"/>
              <a:defRPr/>
            </a:pPr>
            <a:r>
              <a:rPr lang="en-US" sz="3600" dirty="0">
                <a:solidFill>
                  <a:prstClr val="white"/>
                </a:solidFill>
                <a:latin typeface="Calibri Light" panose="020F0302020204030204" pitchFamily="34" charset="0"/>
                <a:cs typeface="Calibri Light" panose="020F0302020204030204" pitchFamily="34" charset="0"/>
              </a:rPr>
              <a:t>»	God sowed a dangerous idea in the Roman Empire.</a:t>
            </a:r>
          </a:p>
          <a:p>
            <a:pPr lvl="1" indent="-457200" fontAlgn="auto">
              <a:lnSpc>
                <a:spcPct val="90000"/>
              </a:lnSpc>
              <a:spcBef>
                <a:spcPts val="0"/>
              </a:spcBef>
              <a:spcAft>
                <a:spcPts val="900"/>
              </a:spcAft>
              <a:buSzPct val="100000"/>
              <a:defRPr/>
            </a:pPr>
            <a:r>
              <a:rPr lang="en-US" sz="3600" dirty="0">
                <a:solidFill>
                  <a:prstClr val="white"/>
                </a:solidFill>
                <a:latin typeface="Calibri Light" panose="020F0302020204030204" pitchFamily="34" charset="0"/>
                <a:cs typeface="Calibri Light" panose="020F0302020204030204" pitchFamily="34" charset="0"/>
              </a:rPr>
              <a:t>»	Peter was not calling upon slaves to endure injustice in order to preserve the status quo, he was calling upon them to endure injustice for a greater good.</a:t>
            </a:r>
          </a:p>
        </p:txBody>
      </p:sp>
    </p:spTree>
    <p:extLst>
      <p:ext uri="{BB962C8B-B14F-4D97-AF65-F5344CB8AC3E}">
        <p14:creationId xmlns:p14="http://schemas.microsoft.com/office/powerpoint/2010/main" val="11297666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5216813"/>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37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18	</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Servants, be submissive to your masters with all respect, not only to those who are good and gentle, but also to those who are unreasonable.</a:t>
            </a:r>
            <a:r>
              <a:rPr lang="en-US" sz="37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a:t>
            </a:r>
          </a:p>
          <a:p>
            <a:pPr marL="571500" marR="0" indent="-571500">
              <a:lnSpc>
                <a:spcPct val="90000"/>
              </a:lnSpc>
              <a:spcBef>
                <a:spcPts val="0"/>
              </a:spcBef>
              <a:spcAft>
                <a:spcPts val="0"/>
              </a:spcAft>
            </a:pPr>
            <a:r>
              <a:rPr lang="en-US" sz="37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19	</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For this finds favor, if for the sake of conscience toward God a person bears up under sorrows when suffering unjustly.</a:t>
            </a:r>
          </a:p>
          <a:p>
            <a:pPr marL="571500" marR="0" indent="-571500">
              <a:lnSpc>
                <a:spcPct val="90000"/>
              </a:lnSpc>
              <a:spcBef>
                <a:spcPts val="0"/>
              </a:spcBef>
              <a:spcAft>
                <a:spcPts val="0"/>
              </a:spcAft>
            </a:pPr>
            <a:r>
              <a:rPr lang="en-US" sz="37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20	</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For what credit is there if, when you sin and are harshly treated, you endure it with patience? But if when you do what is right and suffer for it you patiently endure it, this finds favor with God.</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2</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F24F972D-1DA0-4310-B9AD-ECBDDE0A7564}"/>
              </a:ext>
            </a:extLst>
          </p:cNvPr>
          <p:cNvSpPr>
            <a:spLocks noChangeArrowheads="1"/>
          </p:cNvSpPr>
          <p:nvPr/>
        </p:nvSpPr>
        <p:spPr bwMode="auto">
          <a:xfrm>
            <a:off x="381000" y="1905000"/>
            <a:ext cx="11430000" cy="47244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A3D9B7F0-F822-4063-BC42-2EAAA5C61824}"/>
              </a:ext>
            </a:extLst>
          </p:cNvPr>
          <p:cNvSpPr txBox="1">
            <a:spLocks noChangeArrowheads="1"/>
          </p:cNvSpPr>
          <p:nvPr/>
        </p:nvSpPr>
        <p:spPr bwMode="auto">
          <a:xfrm>
            <a:off x="457200" y="1990961"/>
            <a:ext cx="11275540" cy="1665071"/>
          </a:xfrm>
          <a:prstGeom prst="rect">
            <a:avLst/>
          </a:prstGeom>
          <a:noFill/>
          <a:ln w="38100">
            <a:noFill/>
            <a:miter lim="800000"/>
            <a:headEnd/>
            <a:tailEnd/>
          </a:ln>
        </p:spPr>
        <p:txBody>
          <a:bodyPr wrap="square">
            <a:spAutoFit/>
          </a:bodyPr>
          <a:lstStyle/>
          <a:p>
            <a:pPr marL="0" lvl="1" fontAlgn="auto">
              <a:lnSpc>
                <a:spcPct val="90000"/>
              </a:lnSpc>
              <a:spcBef>
                <a:spcPts val="0"/>
              </a:spcBef>
              <a:spcAft>
                <a:spcPts val="600"/>
              </a:spcAft>
              <a:buSzPct val="100000"/>
              <a:defRPr/>
            </a:pPr>
            <a:r>
              <a:rPr lang="en-US" sz="3600" dirty="0">
                <a:solidFill>
                  <a:prstClr val="white"/>
                </a:solidFill>
                <a:latin typeface="Calibri Light" panose="020F0302020204030204" pitchFamily="34" charset="0"/>
                <a:cs typeface="Calibri Light" panose="020F0302020204030204" pitchFamily="34" charset="0"/>
              </a:rPr>
              <a:t>Some have taken passages like this to argue that the Bible condones slavery. </a:t>
            </a:r>
          </a:p>
          <a:p>
            <a:pPr lvl="1" indent="-457200" fontAlgn="auto">
              <a:lnSpc>
                <a:spcPct val="90000"/>
              </a:lnSpc>
              <a:spcBef>
                <a:spcPts val="0"/>
              </a:spcBef>
              <a:spcAft>
                <a:spcPts val="900"/>
              </a:spcAft>
              <a:buSzPct val="100000"/>
              <a:defRPr/>
            </a:pPr>
            <a:r>
              <a:rPr lang="en-US" sz="3600" dirty="0">
                <a:solidFill>
                  <a:prstClr val="white"/>
                </a:solidFill>
                <a:latin typeface="Calibri Light" panose="020F0302020204030204" pitchFamily="34" charset="0"/>
                <a:cs typeface="Calibri Light" panose="020F0302020204030204" pitchFamily="34" charset="0"/>
              </a:rPr>
              <a:t>»	How does this apply to us today? </a:t>
            </a:r>
          </a:p>
        </p:txBody>
      </p:sp>
    </p:spTree>
    <p:extLst>
      <p:ext uri="{BB962C8B-B14F-4D97-AF65-F5344CB8AC3E}">
        <p14:creationId xmlns:p14="http://schemas.microsoft.com/office/powerpoint/2010/main" val="36838158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2654573"/>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37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21</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For you have been called for this purpose, since Christ also suffered for you, leaving you an example for you to follow in His steps,</a:t>
            </a:r>
          </a:p>
          <a:p>
            <a:pPr marL="1147763" marR="0" indent="-1147763">
              <a:lnSpc>
                <a:spcPct val="90000"/>
              </a:lnSpc>
              <a:spcBef>
                <a:spcPts val="0"/>
              </a:spcBef>
              <a:spcAft>
                <a:spcPts val="0"/>
              </a:spcAft>
            </a:pPr>
            <a:r>
              <a:rPr lang="en-US" sz="37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22</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WHO COMMITTED NO SIN, NOR WAS ANY DECEIT FOUND IN HIS MOUTH</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2</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5194153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2654573"/>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37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21</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For you have been called for this purpose, since Christ also suffered for you, leaving you an example for you to follow in His steps,</a:t>
            </a:r>
          </a:p>
          <a:p>
            <a:pPr marL="1147763" marR="0" indent="-1147763">
              <a:lnSpc>
                <a:spcPct val="90000"/>
              </a:lnSpc>
              <a:spcBef>
                <a:spcPts val="0"/>
              </a:spcBef>
              <a:spcAft>
                <a:spcPts val="0"/>
              </a:spcAft>
            </a:pPr>
            <a:r>
              <a:rPr lang="en-US" sz="37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22</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WHO COMMITTED NO SIN, NOR WAS ANY DECEIT FOUND IN HIS MOUTH</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2</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42340439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3167021"/>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37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23</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While being reviled, He did not revile in return; while suffering, He uttered no threats, but kept entrusting Himself to Him who judges righteously;</a:t>
            </a:r>
          </a:p>
          <a:p>
            <a:pPr marL="571500" marR="0" indent="-571500">
              <a:lnSpc>
                <a:spcPct val="90000"/>
              </a:lnSpc>
              <a:spcBef>
                <a:spcPts val="0"/>
              </a:spcBef>
              <a:spcAft>
                <a:spcPts val="0"/>
              </a:spcAft>
            </a:pPr>
            <a:r>
              <a:rPr lang="en-US" sz="37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24</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and He Himself bore our sins in His body on the cross, so that we might die to sin and live to righteousness; for by His wounds you were healed.</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2</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3776617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604781"/>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37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11</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Beloved, I urge you </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as aliens and strangers</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a:t>
            </a:r>
            <a:endParaRPr lang="en-US" sz="3700" dirty="0">
              <a:solidFill>
                <a:schemeClr val="tx1">
                  <a:lumMod val="65000"/>
                  <a:lumOff val="35000"/>
                </a:schemeClr>
              </a:solidFill>
              <a:effectLst/>
              <a:latin typeface="Calibri Light" panose="020F0302020204030204" pitchFamily="34" charset="0"/>
              <a:ea typeface="Cambria" panose="02040503050406030204" pitchFamily="18" charset="0"/>
              <a:cs typeface="Calibri Light" panose="020F0302020204030204" pitchFamily="34" charset="0"/>
            </a:endParaRP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2</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CF8587CD-ED72-4ABC-B4A0-746DC7913FF0}"/>
              </a:ext>
            </a:extLst>
          </p:cNvPr>
          <p:cNvSpPr>
            <a:spLocks noChangeArrowheads="1"/>
          </p:cNvSpPr>
          <p:nvPr/>
        </p:nvSpPr>
        <p:spPr bwMode="auto">
          <a:xfrm>
            <a:off x="801878" y="1880061"/>
            <a:ext cx="10588243" cy="20574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4000" kern="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00668641-5A4C-4FA8-9D3B-EB382E40A124}"/>
              </a:ext>
            </a:extLst>
          </p:cNvPr>
          <p:cNvSpPr txBox="1">
            <a:spLocks noChangeArrowheads="1"/>
          </p:cNvSpPr>
          <p:nvPr/>
        </p:nvSpPr>
        <p:spPr bwMode="auto">
          <a:xfrm>
            <a:off x="870964" y="2134850"/>
            <a:ext cx="10522939" cy="1446550"/>
          </a:xfrm>
          <a:prstGeom prst="rect">
            <a:avLst/>
          </a:prstGeom>
          <a:noFill/>
          <a:ln w="38100">
            <a:noFill/>
            <a:miter lim="800000"/>
            <a:headEnd/>
            <a:tailEnd/>
          </a:ln>
        </p:spPr>
        <p:txBody>
          <a:bodyPr wrap="square">
            <a:spAutoFit/>
          </a:bodyPr>
          <a:lstStyle/>
          <a:p>
            <a:pPr marL="0" lvl="1" algn="ctr" fontAlgn="auto">
              <a:spcBef>
                <a:spcPts val="0"/>
              </a:spcBef>
              <a:spcAft>
                <a:spcPts val="300"/>
              </a:spcAft>
              <a:buSzPct val="100000"/>
              <a:defRPr/>
            </a:pPr>
            <a:r>
              <a:rPr lang="en-US" sz="4400" dirty="0">
                <a:solidFill>
                  <a:prstClr val="white"/>
                </a:solidFill>
                <a:latin typeface="Calibri Light" panose="020F0302020204030204" pitchFamily="34" charset="0"/>
                <a:cs typeface="Calibri Light" panose="020F0302020204030204" pitchFamily="34" charset="0"/>
              </a:rPr>
              <a:t>Human nature dictates that we tend to watch strangers closely.</a:t>
            </a:r>
          </a:p>
        </p:txBody>
      </p:sp>
    </p:spTree>
    <p:extLst>
      <p:ext uri="{BB962C8B-B14F-4D97-AF65-F5344CB8AC3E}">
        <p14:creationId xmlns:p14="http://schemas.microsoft.com/office/powerpoint/2010/main" val="5995858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3167021"/>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37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23</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While being reviled, He did not revile in return; while suffering, He uttered no threats, but kept entrusting Himself to Him who judges righteously;</a:t>
            </a:r>
          </a:p>
          <a:p>
            <a:pPr marL="571500" marR="0" indent="-571500">
              <a:lnSpc>
                <a:spcPct val="90000"/>
              </a:lnSpc>
              <a:spcBef>
                <a:spcPts val="0"/>
              </a:spcBef>
              <a:spcAft>
                <a:spcPts val="0"/>
              </a:spcAft>
            </a:pPr>
            <a:r>
              <a:rPr lang="en-US" sz="37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24</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and </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He Himself bore our sins in His body on the cross, so that we might die to sin and live to righteousness; for by His wounds you were healed</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2</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6967355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2737673"/>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4000" dirty="0">
                <a:solidFill>
                  <a:prstClr val="white"/>
                </a:solidFill>
                <a:latin typeface="Calibri Light" panose="020F0302020204030204" pitchFamily="34" charset="0"/>
                <a:cs typeface="Calibri Light" panose="020F0302020204030204" pitchFamily="34" charset="0"/>
              </a:rPr>
              <a:t>»	</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Remember you are temporary residents in a foreign land.</a:t>
            </a:r>
          </a:p>
          <a:p>
            <a:pPr marL="571500" marR="0" indent="-571500">
              <a:lnSpc>
                <a:spcPct val="90000"/>
              </a:lnSpc>
              <a:spcBef>
                <a:spcPts val="0"/>
              </a:spcBef>
              <a:spcAft>
                <a:spcPts val="0"/>
              </a:spcAft>
            </a:pPr>
            <a:r>
              <a:rPr lang="en-US" sz="4000" dirty="0">
                <a:solidFill>
                  <a:prstClr val="white"/>
                </a:solidFill>
                <a:latin typeface="Calibri Light" panose="020F0302020204030204" pitchFamily="34" charset="0"/>
                <a:cs typeface="Calibri Light" panose="020F0302020204030204" pitchFamily="34" charset="0"/>
              </a:rPr>
              <a:t>»	</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Remember, you are representing Christ in your neighborhood and workplace.</a:t>
            </a:r>
          </a:p>
          <a:p>
            <a:pPr marL="571500" marR="0" indent="-571500">
              <a:lnSpc>
                <a:spcPct val="90000"/>
              </a:lnSpc>
              <a:spcBef>
                <a:spcPts val="0"/>
              </a:spcBef>
              <a:spcAft>
                <a:spcPts val="0"/>
              </a:spcAft>
            </a:pPr>
            <a:r>
              <a:rPr lang="en-US" sz="3600" dirty="0">
                <a:solidFill>
                  <a:prstClr val="white"/>
                </a:solidFill>
                <a:latin typeface="Calibri Light" panose="020F0302020204030204" pitchFamily="34" charset="0"/>
                <a:cs typeface="Calibri Light" panose="020F0302020204030204" pitchFamily="34" charset="0"/>
              </a:rPr>
              <a:t>»	Heavenly </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citizenship is available for you.</a:t>
            </a: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Conclusions</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388652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ctrTitle"/>
          </p:nvPr>
        </p:nvSpPr>
        <p:spPr>
          <a:xfrm>
            <a:off x="1257299" y="2327564"/>
            <a:ext cx="9677400" cy="2387600"/>
          </a:xfrm>
        </p:spPr>
        <p:txBody>
          <a:bodyPr>
            <a:normAutofit/>
          </a:bodyPr>
          <a:lstStyle/>
          <a:p>
            <a:r>
              <a:rPr lang="en-US" sz="12500" dirty="0">
                <a:solidFill>
                  <a:schemeClr val="bg1"/>
                </a:solidFill>
                <a:latin typeface="Century Gothic" panose="020B0502020202020204" pitchFamily="34" charset="0"/>
              </a:rPr>
              <a:t>FIRST PETER</a:t>
            </a:r>
          </a:p>
        </p:txBody>
      </p:sp>
      <p:sp>
        <p:nvSpPr>
          <p:cNvPr id="5" name="TextBox 4">
            <a:extLst>
              <a:ext uri="{FF2B5EF4-FFF2-40B4-BE49-F238E27FC236}">
                <a16:creationId xmlns:a16="http://schemas.microsoft.com/office/drawing/2014/main" xmlns="" id="{BAE4048D-F2A1-4F2F-A6A3-C02D29D6F4D0}"/>
              </a:ext>
            </a:extLst>
          </p:cNvPr>
          <p:cNvSpPr txBox="1"/>
          <p:nvPr/>
        </p:nvSpPr>
        <p:spPr>
          <a:xfrm>
            <a:off x="2911364" y="2327564"/>
            <a:ext cx="6369269" cy="584775"/>
          </a:xfrm>
          <a:prstGeom prst="rect">
            <a:avLst/>
          </a:prstGeom>
          <a:noFill/>
        </p:spPr>
        <p:txBody>
          <a:bodyPr wrap="square" rtlCol="0">
            <a:spAutoFit/>
          </a:bodyPr>
          <a:lstStyle/>
          <a:p>
            <a:pPr algn="ctr"/>
            <a:r>
              <a:rPr lang="en-US" sz="3200" dirty="0">
                <a:solidFill>
                  <a:schemeClr val="bg1"/>
                </a:solidFill>
                <a:latin typeface="Century Gothic" panose="020B0502020202020204" pitchFamily="34" charset="0"/>
              </a:rPr>
              <a:t>THE BOOK OF</a:t>
            </a:r>
          </a:p>
        </p:txBody>
      </p:sp>
    </p:spTree>
    <p:extLst>
      <p:ext uri="{BB962C8B-B14F-4D97-AF65-F5344CB8AC3E}">
        <p14:creationId xmlns:p14="http://schemas.microsoft.com/office/powerpoint/2010/main" val="4191732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3679469"/>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37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11</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Beloved, I urge you as aliens and strangers… </a:t>
            </a:r>
          </a:p>
          <a:p>
            <a:pPr marL="571500" marR="0" indent="-571500">
              <a:lnSpc>
                <a:spcPct val="90000"/>
              </a:lnSpc>
              <a:spcBef>
                <a:spcPts val="0"/>
              </a:spcBef>
              <a:spcAft>
                <a:spcPts val="0"/>
              </a:spcAft>
            </a:pP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Abstain from fleshly lusts which wage war against the soul.</a:t>
            </a:r>
          </a:p>
          <a:p>
            <a:pPr marL="571500" marR="0" indent="-571500">
              <a:lnSpc>
                <a:spcPct val="90000"/>
              </a:lnSpc>
              <a:spcBef>
                <a:spcPts val="0"/>
              </a:spcBef>
              <a:spcAft>
                <a:spcPts val="0"/>
              </a:spcAft>
            </a:pPr>
            <a:r>
              <a:rPr lang="en-US" sz="3700" baseline="300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12</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	Keep your behavior excellent among the Gentiles, so that in the thing in which they slander you as evildoers, they may because of your good deeds, as they observe them, glorify God in the day of visitation.</a:t>
            </a:r>
            <a:endParaRPr lang="en-US" sz="3700" dirty="0">
              <a:solidFill>
                <a:schemeClr val="bg1"/>
              </a:solidFill>
              <a:effectLst/>
              <a:latin typeface="Calibri Light" panose="020F0302020204030204" pitchFamily="34" charset="0"/>
              <a:ea typeface="Cambria" panose="02040503050406030204" pitchFamily="18" charset="0"/>
              <a:cs typeface="Calibri Light" panose="020F0302020204030204" pitchFamily="34" charset="0"/>
            </a:endParaRP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2</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54830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1945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3679469"/>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37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11</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Beloved, I urge you as aliens and strangers… </a:t>
            </a:r>
          </a:p>
          <a:p>
            <a:pPr marL="571500" marR="0" indent="-571500">
              <a:lnSpc>
                <a:spcPct val="90000"/>
              </a:lnSpc>
              <a:spcBef>
                <a:spcPts val="0"/>
              </a:spcBef>
              <a:spcAft>
                <a:spcPts val="0"/>
              </a:spcAft>
            </a:pP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Abstain from fleshly lusts </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which wage war against the soul.</a:t>
            </a:r>
          </a:p>
          <a:p>
            <a:pPr marL="571500" marR="0" indent="-571500">
              <a:lnSpc>
                <a:spcPct val="90000"/>
              </a:lnSpc>
              <a:spcBef>
                <a:spcPts val="0"/>
              </a:spcBef>
              <a:spcAft>
                <a:spcPts val="0"/>
              </a:spcAft>
            </a:pPr>
            <a:r>
              <a:rPr lang="en-US" sz="37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12</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Keep your behavior excellent among the Gentiles, so that in the thing in which they slander you as evildoers, they may because of your good deeds, as they observe them, glorify God in the day of visitation.</a:t>
            </a:r>
            <a:endParaRPr lang="en-US" sz="3700" dirty="0">
              <a:solidFill>
                <a:schemeClr val="tx1">
                  <a:lumMod val="65000"/>
                  <a:lumOff val="35000"/>
                </a:schemeClr>
              </a:solidFill>
              <a:effectLst/>
              <a:latin typeface="Calibri Light" panose="020F0302020204030204" pitchFamily="34" charset="0"/>
              <a:ea typeface="Cambria" panose="02040503050406030204" pitchFamily="18" charset="0"/>
              <a:cs typeface="Calibri Light" panose="020F0302020204030204" pitchFamily="34" charset="0"/>
            </a:endParaRP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2</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4EE1AE4F-ED0E-45EF-B36B-369B57DF3203}"/>
              </a:ext>
            </a:extLst>
          </p:cNvPr>
          <p:cNvSpPr>
            <a:spLocks noChangeArrowheads="1"/>
          </p:cNvSpPr>
          <p:nvPr/>
        </p:nvSpPr>
        <p:spPr bwMode="auto">
          <a:xfrm>
            <a:off x="457200" y="2362200"/>
            <a:ext cx="11277600" cy="403860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B53519BA-0C03-40E7-A79F-BF4B0945E8FB}"/>
              </a:ext>
            </a:extLst>
          </p:cNvPr>
          <p:cNvSpPr txBox="1">
            <a:spLocks noChangeArrowheads="1"/>
          </p:cNvSpPr>
          <p:nvPr/>
        </p:nvSpPr>
        <p:spPr bwMode="auto">
          <a:xfrm>
            <a:off x="533400" y="2448161"/>
            <a:ext cx="11125199" cy="3813352"/>
          </a:xfrm>
          <a:prstGeom prst="rect">
            <a:avLst/>
          </a:prstGeom>
          <a:noFill/>
          <a:ln w="38100">
            <a:noFill/>
            <a:miter lim="800000"/>
            <a:headEnd/>
            <a:tailEnd/>
          </a:ln>
        </p:spPr>
        <p:txBody>
          <a:bodyPr wrap="square">
            <a:spAutoFit/>
          </a:bodyPr>
          <a:lstStyle/>
          <a:p>
            <a:pPr lvl="1" indent="-457200" fontAlgn="auto">
              <a:lnSpc>
                <a:spcPct val="90000"/>
              </a:lnSpc>
              <a:spcBef>
                <a:spcPts val="0"/>
              </a:spcBef>
              <a:spcAft>
                <a:spcPts val="900"/>
              </a:spcAft>
              <a:buSzPct val="100000"/>
              <a:defRPr/>
            </a:pPr>
            <a:r>
              <a:rPr lang="en-US" sz="3600" dirty="0">
                <a:solidFill>
                  <a:prstClr val="white"/>
                </a:solidFill>
                <a:latin typeface="Calibri Light" panose="020F0302020204030204" pitchFamily="34" charset="0"/>
                <a:cs typeface="Calibri Light" panose="020F0302020204030204" pitchFamily="34" charset="0"/>
              </a:rPr>
              <a:t>»	In the 1st century, much of Greek moral philosophy and Greco-Roman idealism, renounced a life dominated by satisfying your desires.</a:t>
            </a:r>
          </a:p>
          <a:p>
            <a:pPr lvl="1" indent="-457200" fontAlgn="auto">
              <a:lnSpc>
                <a:spcPct val="90000"/>
              </a:lnSpc>
              <a:spcBef>
                <a:spcPts val="0"/>
              </a:spcBef>
              <a:spcAft>
                <a:spcPts val="900"/>
              </a:spcAft>
              <a:buSzPct val="100000"/>
              <a:defRPr/>
            </a:pPr>
            <a:r>
              <a:rPr lang="en-US" sz="3600" dirty="0">
                <a:solidFill>
                  <a:prstClr val="white"/>
                </a:solidFill>
                <a:latin typeface="Calibri Light" panose="020F0302020204030204" pitchFamily="34" charset="0"/>
                <a:cs typeface="Calibri Light" panose="020F0302020204030204" pitchFamily="34" charset="0"/>
              </a:rPr>
              <a:t>»	Our values are more celebrated in their breach, than in their observance.</a:t>
            </a:r>
          </a:p>
          <a:p>
            <a:pPr lvl="1" indent="-457200" fontAlgn="auto">
              <a:lnSpc>
                <a:spcPct val="90000"/>
              </a:lnSpc>
              <a:spcBef>
                <a:spcPts val="0"/>
              </a:spcBef>
              <a:spcAft>
                <a:spcPts val="900"/>
              </a:spcAft>
              <a:buSzPct val="100000"/>
              <a:defRPr/>
            </a:pPr>
            <a:r>
              <a:rPr lang="en-US" sz="3600" dirty="0">
                <a:solidFill>
                  <a:prstClr val="white"/>
                </a:solidFill>
                <a:latin typeface="Calibri Light" panose="020F0302020204030204" pitchFamily="34" charset="0"/>
                <a:cs typeface="Calibri Light" panose="020F0302020204030204" pitchFamily="34" charset="0"/>
              </a:rPr>
              <a:t>»	At the very least, people in our culture should notice that we are different in these areas. </a:t>
            </a:r>
          </a:p>
        </p:txBody>
      </p:sp>
    </p:spTree>
    <p:extLst>
      <p:ext uri="{BB962C8B-B14F-4D97-AF65-F5344CB8AC3E}">
        <p14:creationId xmlns:p14="http://schemas.microsoft.com/office/powerpoint/2010/main" val="290161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3679469"/>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37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11</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Beloved, I urge you as aliens and strangers… </a:t>
            </a:r>
          </a:p>
          <a:p>
            <a:pPr marL="571500" marR="0" indent="-571500">
              <a:lnSpc>
                <a:spcPct val="90000"/>
              </a:lnSpc>
              <a:spcBef>
                <a:spcPts val="0"/>
              </a:spcBef>
              <a:spcAft>
                <a:spcPts val="0"/>
              </a:spcAft>
            </a:pP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Abstain from fleshly lusts which wage war against the soul.</a:t>
            </a:r>
          </a:p>
          <a:p>
            <a:pPr marL="571500" marR="0" indent="-571500">
              <a:lnSpc>
                <a:spcPct val="90000"/>
              </a:lnSpc>
              <a:spcBef>
                <a:spcPts val="0"/>
              </a:spcBef>
              <a:spcAft>
                <a:spcPts val="0"/>
              </a:spcAft>
            </a:pPr>
            <a:r>
              <a:rPr lang="en-US" sz="37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12</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Keep your behavior excellent among the Gentiles</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so that in the thing in which they slander you as evildoers, they may because of your good deeds, as they observe them, glorify God in the day of visitation.</a:t>
            </a:r>
            <a:endParaRPr lang="en-US" sz="3700" dirty="0">
              <a:solidFill>
                <a:schemeClr val="tx1">
                  <a:lumMod val="65000"/>
                  <a:lumOff val="35000"/>
                </a:schemeClr>
              </a:solidFill>
              <a:effectLst/>
              <a:latin typeface="Calibri Light" panose="020F0302020204030204" pitchFamily="34" charset="0"/>
              <a:ea typeface="Cambria" panose="02040503050406030204" pitchFamily="18" charset="0"/>
              <a:cs typeface="Calibri Light" panose="020F0302020204030204" pitchFamily="34" charset="0"/>
            </a:endParaRP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2</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Tree>
    <p:extLst>
      <p:ext uri="{BB962C8B-B14F-4D97-AF65-F5344CB8AC3E}">
        <p14:creationId xmlns:p14="http://schemas.microsoft.com/office/powerpoint/2010/main" val="2748236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95401"/>
            <a:ext cx="11353800" cy="3679469"/>
          </a:xfrm>
          <a:prstGeom prst="rect">
            <a:avLst/>
          </a:prstGeom>
          <a:noFill/>
          <a:ln w="9525">
            <a:noFill/>
            <a:miter lim="800000"/>
            <a:headEnd/>
            <a:tailEnd/>
          </a:ln>
        </p:spPr>
        <p:txBody>
          <a:bodyPr wrap="square">
            <a:spAutoFit/>
          </a:bodyPr>
          <a:lstStyle/>
          <a:p>
            <a:pPr marL="571500" marR="0" indent="-571500">
              <a:lnSpc>
                <a:spcPct val="90000"/>
              </a:lnSpc>
              <a:spcBef>
                <a:spcPts val="0"/>
              </a:spcBef>
              <a:spcAft>
                <a:spcPts val="0"/>
              </a:spcAft>
            </a:pPr>
            <a:r>
              <a:rPr lang="en-US" sz="37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11</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Beloved, I urge you as aliens and strangers… </a:t>
            </a:r>
          </a:p>
          <a:p>
            <a:pPr marL="571500" marR="0" indent="-571500">
              <a:lnSpc>
                <a:spcPct val="90000"/>
              </a:lnSpc>
              <a:spcBef>
                <a:spcPts val="0"/>
              </a:spcBef>
              <a:spcAft>
                <a:spcPts val="0"/>
              </a:spcAft>
            </a:pP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Abstain from fleshly lusts which wage war against the soul.</a:t>
            </a:r>
          </a:p>
          <a:p>
            <a:pPr marL="571500" marR="0" indent="-571500">
              <a:lnSpc>
                <a:spcPct val="90000"/>
              </a:lnSpc>
              <a:spcBef>
                <a:spcPts val="0"/>
              </a:spcBef>
              <a:spcAft>
                <a:spcPts val="0"/>
              </a:spcAft>
            </a:pPr>
            <a:r>
              <a:rPr lang="en-US" sz="3700" baseline="300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12</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Keep your behavior excellent among the Gentiles, so that in </a:t>
            </a:r>
            <a:r>
              <a:rPr lang="en-US" sz="37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the thing in which they slander you as evildoers</a:t>
            </a:r>
            <a:r>
              <a:rPr lang="en-US" sz="3700" dirty="0">
                <a:solidFill>
                  <a:schemeClr val="tx1">
                    <a:lumMod val="65000"/>
                    <a:lumOff val="35000"/>
                  </a:schemeClr>
                </a:solidFill>
                <a:latin typeface="Calibri Light" panose="020F0302020204030204" pitchFamily="34" charset="0"/>
                <a:ea typeface="Cambria" panose="02040503050406030204" pitchFamily="18" charset="0"/>
                <a:cs typeface="Calibri Light" panose="020F0302020204030204" pitchFamily="34" charset="0"/>
              </a:rPr>
              <a:t>, they may because of your good deeds, as they observe them, glorify God in the day of visitation.</a:t>
            </a:r>
            <a:endParaRPr lang="en-US" sz="3700" dirty="0">
              <a:solidFill>
                <a:schemeClr val="tx1">
                  <a:lumMod val="65000"/>
                  <a:lumOff val="35000"/>
                </a:schemeClr>
              </a:solidFill>
              <a:effectLst/>
              <a:latin typeface="Calibri Light" panose="020F0302020204030204" pitchFamily="34" charset="0"/>
              <a:ea typeface="Cambria" panose="02040503050406030204" pitchFamily="18" charset="0"/>
              <a:cs typeface="Calibri Light" panose="020F0302020204030204" pitchFamily="34" charset="0"/>
            </a:endParaRPr>
          </a:p>
        </p:txBody>
      </p:sp>
      <p:sp>
        <p:nvSpPr>
          <p:cNvPr id="8" name="TextBox 7"/>
          <p:cNvSpPr txBox="1"/>
          <p:nvPr/>
        </p:nvSpPr>
        <p:spPr>
          <a:xfrm>
            <a:off x="228600" y="5"/>
            <a:ext cx="10972800"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0" b="0" i="0" u="none" strike="noStrike" kern="1200" cap="none"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rPr>
              <a:t>1 Peter 2</a:t>
            </a:r>
            <a:endParaRPr kumimoji="0" lang="en-US" sz="4400" b="0" i="0" u="none" strike="noStrike" kern="1200" cap="all" spc="0" normalizeH="0" baseline="0" noProof="0" dirty="0">
              <a:ln>
                <a:noFill/>
              </a:ln>
              <a:solidFill>
                <a:prstClr val="white"/>
              </a:solidFill>
              <a:effectLst/>
              <a:uLnTx/>
              <a:uFillTx/>
              <a:latin typeface="Century Gothic" panose="020B0502020202020204" pitchFamily="34" charset="0"/>
              <a:ea typeface="ＭＳ Ｐゴシック" charset="-128"/>
              <a:cs typeface="Arial" charset="0"/>
            </a:endParaRPr>
          </a:p>
        </p:txBody>
      </p:sp>
      <p:sp>
        <p:nvSpPr>
          <p:cNvPr id="4" name="Rectangle 3">
            <a:extLst>
              <a:ext uri="{FF2B5EF4-FFF2-40B4-BE49-F238E27FC236}">
                <a16:creationId xmlns:a16="http://schemas.microsoft.com/office/drawing/2014/main" xmlns="" id="{4D7B4C1C-B7C3-4DC7-8B36-3B0D2EDAE106}"/>
              </a:ext>
            </a:extLst>
          </p:cNvPr>
          <p:cNvSpPr>
            <a:spLocks noChangeArrowheads="1"/>
          </p:cNvSpPr>
          <p:nvPr/>
        </p:nvSpPr>
        <p:spPr bwMode="auto">
          <a:xfrm>
            <a:off x="574964" y="3886200"/>
            <a:ext cx="11125200" cy="1088670"/>
          </a:xfrm>
          <a:prstGeom prst="rect">
            <a:avLst/>
          </a:prstGeom>
          <a:solidFill>
            <a:schemeClr val="tx2">
              <a:lumMod val="50000"/>
            </a:schemeClr>
          </a:solidFill>
          <a:ln w="38100">
            <a:solidFill>
              <a:schemeClr val="tx2">
                <a:lumMod val="60000"/>
                <a:lumOff val="40000"/>
              </a:schemeClr>
            </a:solidFill>
            <a:round/>
            <a:headEnd/>
            <a:tailEnd/>
          </a:ln>
        </p:spPr>
        <p:txBody>
          <a:bodyPr/>
          <a:lstStyle/>
          <a:p>
            <a:pPr algn="ctr" eaLnBrk="0" fontAlgn="auto" hangingPunct="0">
              <a:spcBef>
                <a:spcPts val="0"/>
              </a:spcBef>
              <a:spcAft>
                <a:spcPts val="0"/>
              </a:spcAft>
              <a:defRPr/>
            </a:pPr>
            <a:endParaRPr lang="en-US" sz="1800" kern="0" dirty="0">
              <a:solidFill>
                <a:sysClr val="windowText" lastClr="000000"/>
              </a:solidFill>
              <a:latin typeface="Calibri"/>
              <a:ea typeface="+mn-ea"/>
            </a:endParaRPr>
          </a:p>
        </p:txBody>
      </p:sp>
      <p:sp>
        <p:nvSpPr>
          <p:cNvPr id="5" name="TextBox 4">
            <a:extLst>
              <a:ext uri="{FF2B5EF4-FFF2-40B4-BE49-F238E27FC236}">
                <a16:creationId xmlns:a16="http://schemas.microsoft.com/office/drawing/2014/main" xmlns="" id="{FB093809-8DBC-41AB-8A61-11BE69799E67}"/>
              </a:ext>
            </a:extLst>
          </p:cNvPr>
          <p:cNvSpPr txBox="1">
            <a:spLocks noChangeArrowheads="1"/>
          </p:cNvSpPr>
          <p:nvPr/>
        </p:nvSpPr>
        <p:spPr bwMode="auto">
          <a:xfrm>
            <a:off x="649105" y="4114800"/>
            <a:ext cx="10974858" cy="674031"/>
          </a:xfrm>
          <a:prstGeom prst="rect">
            <a:avLst/>
          </a:prstGeom>
          <a:noFill/>
          <a:ln w="38100">
            <a:noFill/>
            <a:miter lim="800000"/>
            <a:headEnd/>
            <a:tailEnd/>
          </a:ln>
        </p:spPr>
        <p:txBody>
          <a:bodyPr wrap="square">
            <a:spAutoFit/>
          </a:bodyPr>
          <a:lstStyle/>
          <a:p>
            <a:pPr lvl="1" indent="-457200" algn="ctr" fontAlgn="auto">
              <a:lnSpc>
                <a:spcPct val="90000"/>
              </a:lnSpc>
              <a:spcBef>
                <a:spcPts val="0"/>
              </a:spcBef>
              <a:spcAft>
                <a:spcPts val="900"/>
              </a:spcAft>
              <a:buSzPct val="100000"/>
              <a:defRPr/>
            </a:pPr>
            <a:r>
              <a:rPr lang="en-US" sz="4200" dirty="0">
                <a:solidFill>
                  <a:prstClr val="white"/>
                </a:solidFill>
                <a:latin typeface="Calibri Light" panose="020F0302020204030204" pitchFamily="34" charset="0"/>
                <a:cs typeface="Calibri Light" panose="020F0302020204030204" pitchFamily="34" charset="0"/>
              </a:rPr>
              <a:t>Slander against Christians in the early church</a:t>
            </a:r>
          </a:p>
        </p:txBody>
      </p:sp>
    </p:spTree>
    <p:extLst>
      <p:ext uri="{BB962C8B-B14F-4D97-AF65-F5344CB8AC3E}">
        <p14:creationId xmlns:p14="http://schemas.microsoft.com/office/powerpoint/2010/main" val="270803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A364F20-43F1-43DC-AFE6-75CAF785AB7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858000" y="3276600"/>
            <a:ext cx="5200647" cy="1981199"/>
          </a:xfrm>
          <a:prstGeom prst="rect">
            <a:avLst/>
          </a:prstGeom>
        </p:spPr>
      </p:pic>
      <p:pic>
        <p:nvPicPr>
          <p:cNvPr id="3" name="Picture 2">
            <a:extLst>
              <a:ext uri="{FF2B5EF4-FFF2-40B4-BE49-F238E27FC236}">
                <a16:creationId xmlns:a16="http://schemas.microsoft.com/office/drawing/2014/main" xmlns="" id="{26E7B5E3-524B-484C-975C-98A52340273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148689" y="5181600"/>
            <a:ext cx="9906000" cy="1524000"/>
          </a:xfrm>
          <a:prstGeom prst="rect">
            <a:avLst/>
          </a:prstGeom>
        </p:spPr>
      </p:pic>
    </p:spTree>
    <p:extLst>
      <p:ext uri="{BB962C8B-B14F-4D97-AF65-F5344CB8AC3E}">
        <p14:creationId xmlns:p14="http://schemas.microsoft.com/office/powerpoint/2010/main" val="35638850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smtClean="0">
            <a:latin typeface="Times New Roman" pitchFamily="18" charset="0"/>
            <a:cs typeface="Times New Roman" pitchFamily="18" charset="0"/>
          </a:defRPr>
        </a:defPPr>
      </a:lst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386</Words>
  <Application>Microsoft Office PowerPoint</Application>
  <PresentationFormat>Widescreen</PresentationFormat>
  <Paragraphs>196</Paragraphs>
  <Slides>42</Slides>
  <Notes>40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42</vt:i4>
      </vt:variant>
    </vt:vector>
  </HeadingPairs>
  <TitlesOfParts>
    <vt:vector size="50" baseType="lpstr">
      <vt:lpstr>ＭＳ Ｐゴシック</vt:lpstr>
      <vt:lpstr>Arial</vt:lpstr>
      <vt:lpstr>Calibri</vt:lpstr>
      <vt:lpstr>Calibri Light</vt:lpstr>
      <vt:lpstr>Cambria</vt:lpstr>
      <vt:lpstr>Century Gothic</vt:lpstr>
      <vt:lpstr>Office Theme</vt:lpstr>
      <vt:lpstr>1_Office Theme</vt:lpstr>
      <vt:lpstr>FIRST PETER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FIRST PETER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2021-08-25T14:06:51Z</dcterms:created>
  <dcterms:modified xsi:type="dcterms:W3CDTF">2021-08-25T14:07:02Z</dcterms:modified>
</cp:coreProperties>
</file>