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44"/>
  </p:notesMasterIdLst>
  <p:sldIdLst>
    <p:sldId id="256" r:id="rId5"/>
    <p:sldId id="316" r:id="rId6"/>
    <p:sldId id="356" r:id="rId7"/>
    <p:sldId id="317" r:id="rId8"/>
    <p:sldId id="350" r:id="rId9"/>
    <p:sldId id="351" r:id="rId10"/>
    <p:sldId id="354" r:id="rId11"/>
    <p:sldId id="358" r:id="rId12"/>
    <p:sldId id="375" r:id="rId13"/>
    <p:sldId id="359" r:id="rId14"/>
    <p:sldId id="370" r:id="rId15"/>
    <p:sldId id="372" r:id="rId16"/>
    <p:sldId id="374" r:id="rId17"/>
    <p:sldId id="355" r:id="rId18"/>
    <p:sldId id="360" r:id="rId19"/>
    <p:sldId id="376" r:id="rId20"/>
    <p:sldId id="377" r:id="rId21"/>
    <p:sldId id="378" r:id="rId22"/>
    <p:sldId id="379" r:id="rId23"/>
    <p:sldId id="380" r:id="rId24"/>
    <p:sldId id="381" r:id="rId25"/>
    <p:sldId id="382" r:id="rId26"/>
    <p:sldId id="383" r:id="rId27"/>
    <p:sldId id="361" r:id="rId28"/>
    <p:sldId id="384" r:id="rId29"/>
    <p:sldId id="385" r:id="rId30"/>
    <p:sldId id="386" r:id="rId31"/>
    <p:sldId id="387" r:id="rId32"/>
    <p:sldId id="389" r:id="rId33"/>
    <p:sldId id="390" r:id="rId34"/>
    <p:sldId id="362" r:id="rId35"/>
    <p:sldId id="363" r:id="rId36"/>
    <p:sldId id="364" r:id="rId37"/>
    <p:sldId id="365" r:id="rId38"/>
    <p:sldId id="366" r:id="rId39"/>
    <p:sldId id="352" r:id="rId40"/>
    <p:sldId id="391" r:id="rId41"/>
    <p:sldId id="367" r:id="rId42"/>
    <p:sldId id="35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41C"/>
    <a:srgbClr val="72DB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1B7AEA-DE31-438B-84C6-71DB64FC4CA9}" v="225" dt="2020-08-18T21:16:17.0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p:cViewPr varScale="1">
        <p:scale>
          <a:sx n="115" d="100"/>
          <a:sy n="115" d="100"/>
        </p:scale>
        <p:origin x="77" y="408"/>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ryR" userId="d95e7125-c11d-45ad-a9aa-2825f18c9141" providerId="ADAL" clId="{061B7AEA-DE31-438B-84C6-71DB64FC4CA9}"/>
    <pc:docChg chg="undo custSel addSld delSld modSld">
      <pc:chgData name="LoweryR" userId="d95e7125-c11d-45ad-a9aa-2825f18c9141" providerId="ADAL" clId="{061B7AEA-DE31-438B-84C6-71DB64FC4CA9}" dt="2020-08-18T21:16:17.032" v="1513"/>
      <pc:docMkLst>
        <pc:docMk/>
      </pc:docMkLst>
      <pc:sldChg chg="modSp modAnim">
        <pc:chgData name="LoweryR" userId="d95e7125-c11d-45ad-a9aa-2825f18c9141" providerId="ADAL" clId="{061B7AEA-DE31-438B-84C6-71DB64FC4CA9}" dt="2020-08-18T05:34:20.078" v="5" actId="6549"/>
        <pc:sldMkLst>
          <pc:docMk/>
          <pc:sldMk cId="3764882145" sldId="317"/>
        </pc:sldMkLst>
        <pc:spChg chg="mod">
          <ac:chgData name="LoweryR" userId="d95e7125-c11d-45ad-a9aa-2825f18c9141" providerId="ADAL" clId="{061B7AEA-DE31-438B-84C6-71DB64FC4CA9}" dt="2020-08-18T05:34:20.078" v="5" actId="6549"/>
          <ac:spMkLst>
            <pc:docMk/>
            <pc:sldMk cId="3764882145" sldId="317"/>
            <ac:spMk id="3" creationId="{1F647F85-E0D4-4DFB-8C6C-3B15601ACF88}"/>
          </ac:spMkLst>
        </pc:spChg>
      </pc:sldChg>
      <pc:sldChg chg="modSp modAnim">
        <pc:chgData name="LoweryR" userId="d95e7125-c11d-45ad-a9aa-2825f18c9141" providerId="ADAL" clId="{061B7AEA-DE31-438B-84C6-71DB64FC4CA9}" dt="2020-08-18T21:04:53.501" v="911"/>
        <pc:sldMkLst>
          <pc:docMk/>
          <pc:sldMk cId="16656247" sldId="354"/>
        </pc:sldMkLst>
        <pc:spChg chg="mod">
          <ac:chgData name="LoweryR" userId="d95e7125-c11d-45ad-a9aa-2825f18c9141" providerId="ADAL" clId="{061B7AEA-DE31-438B-84C6-71DB64FC4CA9}" dt="2020-08-18T05:34:50.256" v="15" actId="20577"/>
          <ac:spMkLst>
            <pc:docMk/>
            <pc:sldMk cId="16656247" sldId="354"/>
            <ac:spMk id="3" creationId="{4C963A0E-7AD6-449F-BB9F-362491D1FC00}"/>
          </ac:spMkLst>
        </pc:spChg>
        <pc:spChg chg="mod">
          <ac:chgData name="LoweryR" userId="d95e7125-c11d-45ad-a9aa-2825f18c9141" providerId="ADAL" clId="{061B7AEA-DE31-438B-84C6-71DB64FC4CA9}" dt="2020-08-18T05:36:25.535" v="61" actId="21"/>
          <ac:spMkLst>
            <pc:docMk/>
            <pc:sldMk cId="16656247" sldId="354"/>
            <ac:spMk id="5" creationId="{A57F3DED-AB91-4B83-A8C8-FBD80F80EAA4}"/>
          </ac:spMkLst>
        </pc:spChg>
        <pc:spChg chg="mod">
          <ac:chgData name="LoweryR" userId="d95e7125-c11d-45ad-a9aa-2825f18c9141" providerId="ADAL" clId="{061B7AEA-DE31-438B-84C6-71DB64FC4CA9}" dt="2020-08-18T05:36:27.823" v="62"/>
          <ac:spMkLst>
            <pc:docMk/>
            <pc:sldMk cId="16656247" sldId="354"/>
            <ac:spMk id="6" creationId="{5E055D22-C2EA-4DC5-976A-A250FEF73867}"/>
          </ac:spMkLst>
        </pc:spChg>
      </pc:sldChg>
      <pc:sldChg chg="modSp modAnim">
        <pc:chgData name="LoweryR" userId="d95e7125-c11d-45ad-a9aa-2825f18c9141" providerId="ADAL" clId="{061B7AEA-DE31-438B-84C6-71DB64FC4CA9}" dt="2020-08-18T21:05:21.796" v="912"/>
        <pc:sldMkLst>
          <pc:docMk/>
          <pc:sldMk cId="352782525" sldId="358"/>
        </pc:sldMkLst>
        <pc:spChg chg="mod">
          <ac:chgData name="LoweryR" userId="d95e7125-c11d-45ad-a9aa-2825f18c9141" providerId="ADAL" clId="{061B7AEA-DE31-438B-84C6-71DB64FC4CA9}" dt="2020-08-18T14:31:10.180" v="839"/>
          <ac:spMkLst>
            <pc:docMk/>
            <pc:sldMk cId="352782525" sldId="358"/>
            <ac:spMk id="2" creationId="{45C27026-52F2-44DB-B52C-0D808A576E38}"/>
          </ac:spMkLst>
        </pc:spChg>
        <pc:spChg chg="mod">
          <ac:chgData name="LoweryR" userId="d95e7125-c11d-45ad-a9aa-2825f18c9141" providerId="ADAL" clId="{061B7AEA-DE31-438B-84C6-71DB64FC4CA9}" dt="2020-08-18T14:31:26.981" v="845" actId="6549"/>
          <ac:spMkLst>
            <pc:docMk/>
            <pc:sldMk cId="352782525" sldId="358"/>
            <ac:spMk id="3" creationId="{4C963A0E-7AD6-449F-BB9F-362491D1FC00}"/>
          </ac:spMkLst>
        </pc:spChg>
      </pc:sldChg>
      <pc:sldChg chg="modSp">
        <pc:chgData name="LoweryR" userId="d95e7125-c11d-45ad-a9aa-2825f18c9141" providerId="ADAL" clId="{061B7AEA-DE31-438B-84C6-71DB64FC4CA9}" dt="2020-08-18T13:15:36.480" v="510"/>
        <pc:sldMkLst>
          <pc:docMk/>
          <pc:sldMk cId="1151550921" sldId="359"/>
        </pc:sldMkLst>
        <pc:spChg chg="mod">
          <ac:chgData name="LoweryR" userId="d95e7125-c11d-45ad-a9aa-2825f18c9141" providerId="ADAL" clId="{061B7AEA-DE31-438B-84C6-71DB64FC4CA9}" dt="2020-08-18T13:15:36.480" v="510"/>
          <ac:spMkLst>
            <pc:docMk/>
            <pc:sldMk cId="1151550921" sldId="359"/>
            <ac:spMk id="3" creationId="{591AD59A-CC26-454E-8364-ACC2DDDF8751}"/>
          </ac:spMkLst>
        </pc:spChg>
      </pc:sldChg>
      <pc:sldChg chg="modSp modAnim">
        <pc:chgData name="LoweryR" userId="d95e7125-c11d-45ad-a9aa-2825f18c9141" providerId="ADAL" clId="{061B7AEA-DE31-438B-84C6-71DB64FC4CA9}" dt="2020-08-18T21:08:38.028" v="1042" actId="5793"/>
        <pc:sldMkLst>
          <pc:docMk/>
          <pc:sldMk cId="389464786" sldId="360"/>
        </pc:sldMkLst>
        <pc:graphicFrameChg chg="modGraphic">
          <ac:chgData name="LoweryR" userId="d95e7125-c11d-45ad-a9aa-2825f18c9141" providerId="ADAL" clId="{061B7AEA-DE31-438B-84C6-71DB64FC4CA9}" dt="2020-08-18T21:08:38.028" v="1042" actId="5793"/>
          <ac:graphicFrameMkLst>
            <pc:docMk/>
            <pc:sldMk cId="389464786" sldId="360"/>
            <ac:graphicFrameMk id="4" creationId="{57611A54-029D-4C65-8324-E792E55F0AF5}"/>
          </ac:graphicFrameMkLst>
        </pc:graphicFrameChg>
      </pc:sldChg>
      <pc:sldChg chg="delSp modSp">
        <pc:chgData name="LoweryR" userId="d95e7125-c11d-45ad-a9aa-2825f18c9141" providerId="ADAL" clId="{061B7AEA-DE31-438B-84C6-71DB64FC4CA9}" dt="2020-08-18T21:10:23.574" v="1066" actId="20577"/>
        <pc:sldMkLst>
          <pc:docMk/>
          <pc:sldMk cId="612113935" sldId="361"/>
        </pc:sldMkLst>
        <pc:spChg chg="del mod">
          <ac:chgData name="LoweryR" userId="d95e7125-c11d-45ad-a9aa-2825f18c9141" providerId="ADAL" clId="{061B7AEA-DE31-438B-84C6-71DB64FC4CA9}" dt="2020-08-18T21:09:29.928" v="1056" actId="21"/>
          <ac:spMkLst>
            <pc:docMk/>
            <pc:sldMk cId="612113935" sldId="361"/>
            <ac:spMk id="3" creationId="{A0FE460B-0242-4C11-B723-66BC317AD4AD}"/>
          </ac:spMkLst>
        </pc:spChg>
        <pc:graphicFrameChg chg="mod modGraphic">
          <ac:chgData name="LoweryR" userId="d95e7125-c11d-45ad-a9aa-2825f18c9141" providerId="ADAL" clId="{061B7AEA-DE31-438B-84C6-71DB64FC4CA9}" dt="2020-08-18T21:10:23.574" v="1066" actId="20577"/>
          <ac:graphicFrameMkLst>
            <pc:docMk/>
            <pc:sldMk cId="612113935" sldId="361"/>
            <ac:graphicFrameMk id="4" creationId="{57611A54-029D-4C65-8324-E792E55F0AF5}"/>
          </ac:graphicFrameMkLst>
        </pc:graphicFrameChg>
      </pc:sldChg>
      <pc:sldChg chg="modAnim">
        <pc:chgData name="LoweryR" userId="d95e7125-c11d-45ad-a9aa-2825f18c9141" providerId="ADAL" clId="{061B7AEA-DE31-438B-84C6-71DB64FC4CA9}" dt="2020-08-18T21:12:18.494" v="1244"/>
        <pc:sldMkLst>
          <pc:docMk/>
          <pc:sldMk cId="3386140927" sldId="362"/>
        </pc:sldMkLst>
      </pc:sldChg>
      <pc:sldChg chg="modAnim">
        <pc:chgData name="LoweryR" userId="d95e7125-c11d-45ad-a9aa-2825f18c9141" providerId="ADAL" clId="{061B7AEA-DE31-438B-84C6-71DB64FC4CA9}" dt="2020-08-18T21:12:31.392" v="1246"/>
        <pc:sldMkLst>
          <pc:docMk/>
          <pc:sldMk cId="4270578301" sldId="363"/>
        </pc:sldMkLst>
      </pc:sldChg>
      <pc:sldChg chg="modSp modAnim">
        <pc:chgData name="LoweryR" userId="d95e7125-c11d-45ad-a9aa-2825f18c9141" providerId="ADAL" clId="{061B7AEA-DE31-438B-84C6-71DB64FC4CA9}" dt="2020-08-18T21:12:58.923" v="1248"/>
        <pc:sldMkLst>
          <pc:docMk/>
          <pc:sldMk cId="1534951606" sldId="364"/>
        </pc:sldMkLst>
        <pc:spChg chg="mod">
          <ac:chgData name="LoweryR" userId="d95e7125-c11d-45ad-a9aa-2825f18c9141" providerId="ADAL" clId="{061B7AEA-DE31-438B-84C6-71DB64FC4CA9}" dt="2020-08-18T05:37:50.902" v="132" actId="20577"/>
          <ac:spMkLst>
            <pc:docMk/>
            <pc:sldMk cId="1534951606" sldId="364"/>
            <ac:spMk id="3" creationId="{591AD59A-CC26-454E-8364-ACC2DDDF8751}"/>
          </ac:spMkLst>
        </pc:spChg>
      </pc:sldChg>
      <pc:sldChg chg="modAnim">
        <pc:chgData name="LoweryR" userId="d95e7125-c11d-45ad-a9aa-2825f18c9141" providerId="ADAL" clId="{061B7AEA-DE31-438B-84C6-71DB64FC4CA9}" dt="2020-08-18T21:13:18.704" v="1250"/>
        <pc:sldMkLst>
          <pc:docMk/>
          <pc:sldMk cId="1646438766" sldId="366"/>
        </pc:sldMkLst>
      </pc:sldChg>
      <pc:sldChg chg="modSp modAnim">
        <pc:chgData name="LoweryR" userId="d95e7125-c11d-45ad-a9aa-2825f18c9141" providerId="ADAL" clId="{061B7AEA-DE31-438B-84C6-71DB64FC4CA9}" dt="2020-08-18T21:16:17.032" v="1513"/>
        <pc:sldMkLst>
          <pc:docMk/>
          <pc:sldMk cId="4197817726" sldId="367"/>
        </pc:sldMkLst>
        <pc:spChg chg="mod">
          <ac:chgData name="LoweryR" userId="d95e7125-c11d-45ad-a9aa-2825f18c9141" providerId="ADAL" clId="{061B7AEA-DE31-438B-84C6-71DB64FC4CA9}" dt="2020-08-18T13:29:04.398" v="837" actId="20577"/>
          <ac:spMkLst>
            <pc:docMk/>
            <pc:sldMk cId="4197817726" sldId="367"/>
            <ac:spMk id="3" creationId="{8C766B7B-4CAD-43CC-988B-8B0F87D42CDC}"/>
          </ac:spMkLst>
        </pc:spChg>
      </pc:sldChg>
      <pc:sldChg chg="modSp new del">
        <pc:chgData name="LoweryR" userId="d95e7125-c11d-45ad-a9aa-2825f18c9141" providerId="ADAL" clId="{061B7AEA-DE31-438B-84C6-71DB64FC4CA9}" dt="2020-08-18T21:13:47.691" v="1251" actId="47"/>
        <pc:sldMkLst>
          <pc:docMk/>
          <pc:sldMk cId="2947852863" sldId="368"/>
        </pc:sldMkLst>
        <pc:spChg chg="mod">
          <ac:chgData name="LoweryR" userId="d95e7125-c11d-45ad-a9aa-2825f18c9141" providerId="ADAL" clId="{061B7AEA-DE31-438B-84C6-71DB64FC4CA9}" dt="2020-08-18T05:38:56.931" v="158" actId="20577"/>
          <ac:spMkLst>
            <pc:docMk/>
            <pc:sldMk cId="2947852863" sldId="368"/>
            <ac:spMk id="2" creationId="{0A3E2F01-F2FA-4A35-BFB1-550D8A49E44A}"/>
          </ac:spMkLst>
        </pc:spChg>
        <pc:spChg chg="mod">
          <ac:chgData name="LoweryR" userId="d95e7125-c11d-45ad-a9aa-2825f18c9141" providerId="ADAL" clId="{061B7AEA-DE31-438B-84C6-71DB64FC4CA9}" dt="2020-08-18T05:40:51.994" v="323" actId="5793"/>
          <ac:spMkLst>
            <pc:docMk/>
            <pc:sldMk cId="2947852863" sldId="368"/>
            <ac:spMk id="3" creationId="{C4A01CC0-03D1-4045-8FC6-92AA504F4F51}"/>
          </ac:spMkLst>
        </pc:spChg>
      </pc:sldChg>
      <pc:sldChg chg="modSp add del">
        <pc:chgData name="LoweryR" userId="d95e7125-c11d-45ad-a9aa-2825f18c9141" providerId="ADAL" clId="{061B7AEA-DE31-438B-84C6-71DB64FC4CA9}" dt="2020-08-18T21:13:54.371" v="1252" actId="47"/>
        <pc:sldMkLst>
          <pc:docMk/>
          <pc:sldMk cId="2613924140" sldId="369"/>
        </pc:sldMkLst>
        <pc:spChg chg="mod">
          <ac:chgData name="LoweryR" userId="d95e7125-c11d-45ad-a9aa-2825f18c9141" providerId="ADAL" clId="{061B7AEA-DE31-438B-84C6-71DB64FC4CA9}" dt="2020-08-18T05:41:05.919" v="393" actId="20577"/>
          <ac:spMkLst>
            <pc:docMk/>
            <pc:sldMk cId="2613924140" sldId="369"/>
            <ac:spMk id="2" creationId="{0A3E2F01-F2FA-4A35-BFB1-550D8A49E44A}"/>
          </ac:spMkLst>
        </pc:spChg>
        <pc:spChg chg="mod">
          <ac:chgData name="LoweryR" userId="d95e7125-c11d-45ad-a9aa-2825f18c9141" providerId="ADAL" clId="{061B7AEA-DE31-438B-84C6-71DB64FC4CA9}" dt="2020-08-18T05:41:32.917" v="508" actId="313"/>
          <ac:spMkLst>
            <pc:docMk/>
            <pc:sldMk cId="2613924140" sldId="369"/>
            <ac:spMk id="3" creationId="{C4A01CC0-03D1-4045-8FC6-92AA504F4F51}"/>
          </ac:spMkLst>
        </pc:spChg>
      </pc:sldChg>
      <pc:sldChg chg="modSp add">
        <pc:chgData name="LoweryR" userId="d95e7125-c11d-45ad-a9aa-2825f18c9141" providerId="ADAL" clId="{061B7AEA-DE31-438B-84C6-71DB64FC4CA9}" dt="2020-08-18T13:22:54.363" v="518" actId="5793"/>
        <pc:sldMkLst>
          <pc:docMk/>
          <pc:sldMk cId="1157830733" sldId="370"/>
        </pc:sldMkLst>
        <pc:spChg chg="mod">
          <ac:chgData name="LoweryR" userId="d95e7125-c11d-45ad-a9aa-2825f18c9141" providerId="ADAL" clId="{061B7AEA-DE31-438B-84C6-71DB64FC4CA9}" dt="2020-08-18T13:22:54.363" v="518" actId="5793"/>
          <ac:spMkLst>
            <pc:docMk/>
            <pc:sldMk cId="1157830733" sldId="370"/>
            <ac:spMk id="3" creationId="{591AD59A-CC26-454E-8364-ACC2DDDF8751}"/>
          </ac:spMkLst>
        </pc:spChg>
      </pc:sldChg>
      <pc:sldChg chg="new del">
        <pc:chgData name="LoweryR" userId="d95e7125-c11d-45ad-a9aa-2825f18c9141" providerId="ADAL" clId="{061B7AEA-DE31-438B-84C6-71DB64FC4CA9}" dt="2020-08-18T13:24:27.509" v="523" actId="47"/>
        <pc:sldMkLst>
          <pc:docMk/>
          <pc:sldMk cId="63409361" sldId="371"/>
        </pc:sldMkLst>
      </pc:sldChg>
      <pc:sldChg chg="modSp add">
        <pc:chgData name="LoweryR" userId="d95e7125-c11d-45ad-a9aa-2825f18c9141" providerId="ADAL" clId="{061B7AEA-DE31-438B-84C6-71DB64FC4CA9}" dt="2020-08-18T13:24:25.846" v="522" actId="5793"/>
        <pc:sldMkLst>
          <pc:docMk/>
          <pc:sldMk cId="738745906" sldId="372"/>
        </pc:sldMkLst>
        <pc:spChg chg="mod">
          <ac:chgData name="LoweryR" userId="d95e7125-c11d-45ad-a9aa-2825f18c9141" providerId="ADAL" clId="{061B7AEA-DE31-438B-84C6-71DB64FC4CA9}" dt="2020-08-18T13:24:25.846" v="522" actId="5793"/>
          <ac:spMkLst>
            <pc:docMk/>
            <pc:sldMk cId="738745906" sldId="372"/>
            <ac:spMk id="3" creationId="{591AD59A-CC26-454E-8364-ACC2DDDF8751}"/>
          </ac:spMkLst>
        </pc:spChg>
      </pc:sldChg>
      <pc:sldChg chg="new del">
        <pc:chgData name="LoweryR" userId="d95e7125-c11d-45ad-a9aa-2825f18c9141" providerId="ADAL" clId="{061B7AEA-DE31-438B-84C6-71DB64FC4CA9}" dt="2020-08-18T13:27:06.817" v="835" actId="47"/>
        <pc:sldMkLst>
          <pc:docMk/>
          <pc:sldMk cId="474622480" sldId="373"/>
        </pc:sldMkLst>
      </pc:sldChg>
      <pc:sldChg chg="modSp add modAnim">
        <pc:chgData name="LoweryR" userId="d95e7125-c11d-45ad-a9aa-2825f18c9141" providerId="ADAL" clId="{061B7AEA-DE31-438B-84C6-71DB64FC4CA9}" dt="2020-08-18T21:07:36.891" v="1032"/>
        <pc:sldMkLst>
          <pc:docMk/>
          <pc:sldMk cId="3032998609" sldId="374"/>
        </pc:sldMkLst>
        <pc:spChg chg="mod">
          <ac:chgData name="LoweryR" userId="d95e7125-c11d-45ad-a9aa-2825f18c9141" providerId="ADAL" clId="{061B7AEA-DE31-438B-84C6-71DB64FC4CA9}" dt="2020-08-18T13:26:44.729" v="834" actId="20577"/>
          <ac:spMkLst>
            <pc:docMk/>
            <pc:sldMk cId="3032998609" sldId="374"/>
            <ac:spMk id="3" creationId="{591AD59A-CC26-454E-8364-ACC2DDDF8751}"/>
          </ac:spMkLst>
        </pc:spChg>
      </pc:sldChg>
      <pc:sldChg chg="modSp new modAnim">
        <pc:chgData name="LoweryR" userId="d95e7125-c11d-45ad-a9aa-2825f18c9141" providerId="ADAL" clId="{061B7AEA-DE31-438B-84C6-71DB64FC4CA9}" dt="2020-08-18T21:06:19.064" v="1030"/>
        <pc:sldMkLst>
          <pc:docMk/>
          <pc:sldMk cId="531463074" sldId="375"/>
        </pc:sldMkLst>
        <pc:spChg chg="mod">
          <ac:chgData name="LoweryR" userId="d95e7125-c11d-45ad-a9aa-2825f18c9141" providerId="ADAL" clId="{061B7AEA-DE31-438B-84C6-71DB64FC4CA9}" dt="2020-08-18T21:05:39.802" v="930" actId="20577"/>
          <ac:spMkLst>
            <pc:docMk/>
            <pc:sldMk cId="531463074" sldId="375"/>
            <ac:spMk id="2" creationId="{AED5778D-6714-48BA-A1F9-B126E695C3A0}"/>
          </ac:spMkLst>
        </pc:spChg>
        <pc:spChg chg="mod">
          <ac:chgData name="LoweryR" userId="d95e7125-c11d-45ad-a9aa-2825f18c9141" providerId="ADAL" clId="{061B7AEA-DE31-438B-84C6-71DB64FC4CA9}" dt="2020-08-18T21:06:11.549" v="1028" actId="20577"/>
          <ac:spMkLst>
            <pc:docMk/>
            <pc:sldMk cId="531463074" sldId="375"/>
            <ac:spMk id="3" creationId="{35302AD9-B54F-4199-9529-B7DEA1447082}"/>
          </ac:spMkLst>
        </pc:spChg>
      </pc:sldChg>
      <pc:sldChg chg="modSp add">
        <pc:chgData name="LoweryR" userId="d95e7125-c11d-45ad-a9aa-2825f18c9141" providerId="ADAL" clId="{061B7AEA-DE31-438B-84C6-71DB64FC4CA9}" dt="2020-08-18T21:08:42.894" v="1044" actId="20577"/>
        <pc:sldMkLst>
          <pc:docMk/>
          <pc:sldMk cId="1887383041" sldId="376"/>
        </pc:sldMkLst>
        <pc:graphicFrameChg chg="modGraphic">
          <ac:chgData name="LoweryR" userId="d95e7125-c11d-45ad-a9aa-2825f18c9141" providerId="ADAL" clId="{061B7AEA-DE31-438B-84C6-71DB64FC4CA9}" dt="2020-08-18T21:08:42.894" v="1044" actId="20577"/>
          <ac:graphicFrameMkLst>
            <pc:docMk/>
            <pc:sldMk cId="1887383041" sldId="376"/>
            <ac:graphicFrameMk id="4" creationId="{57611A54-029D-4C65-8324-E792E55F0AF5}"/>
          </ac:graphicFrameMkLst>
        </pc:graphicFrameChg>
      </pc:sldChg>
      <pc:sldChg chg="modSp add">
        <pc:chgData name="LoweryR" userId="d95e7125-c11d-45ad-a9aa-2825f18c9141" providerId="ADAL" clId="{061B7AEA-DE31-438B-84C6-71DB64FC4CA9}" dt="2020-08-18T21:08:49.226" v="1046" actId="20577"/>
        <pc:sldMkLst>
          <pc:docMk/>
          <pc:sldMk cId="1750292098" sldId="377"/>
        </pc:sldMkLst>
        <pc:graphicFrameChg chg="modGraphic">
          <ac:chgData name="LoweryR" userId="d95e7125-c11d-45ad-a9aa-2825f18c9141" providerId="ADAL" clId="{061B7AEA-DE31-438B-84C6-71DB64FC4CA9}" dt="2020-08-18T21:08:49.226" v="1046" actId="20577"/>
          <ac:graphicFrameMkLst>
            <pc:docMk/>
            <pc:sldMk cId="1750292098" sldId="377"/>
            <ac:graphicFrameMk id="4" creationId="{57611A54-029D-4C65-8324-E792E55F0AF5}"/>
          </ac:graphicFrameMkLst>
        </pc:graphicFrameChg>
      </pc:sldChg>
      <pc:sldChg chg="modSp add">
        <pc:chgData name="LoweryR" userId="d95e7125-c11d-45ad-a9aa-2825f18c9141" providerId="ADAL" clId="{061B7AEA-DE31-438B-84C6-71DB64FC4CA9}" dt="2020-08-18T21:08:56.802" v="1048" actId="20577"/>
        <pc:sldMkLst>
          <pc:docMk/>
          <pc:sldMk cId="810658356" sldId="378"/>
        </pc:sldMkLst>
        <pc:graphicFrameChg chg="modGraphic">
          <ac:chgData name="LoweryR" userId="d95e7125-c11d-45ad-a9aa-2825f18c9141" providerId="ADAL" clId="{061B7AEA-DE31-438B-84C6-71DB64FC4CA9}" dt="2020-08-18T21:08:56.802" v="1048" actId="20577"/>
          <ac:graphicFrameMkLst>
            <pc:docMk/>
            <pc:sldMk cId="810658356" sldId="378"/>
            <ac:graphicFrameMk id="4" creationId="{57611A54-029D-4C65-8324-E792E55F0AF5}"/>
          </ac:graphicFrameMkLst>
        </pc:graphicFrameChg>
      </pc:sldChg>
      <pc:sldChg chg="modSp add">
        <pc:chgData name="LoweryR" userId="d95e7125-c11d-45ad-a9aa-2825f18c9141" providerId="ADAL" clId="{061B7AEA-DE31-438B-84C6-71DB64FC4CA9}" dt="2020-08-18T21:09:08.973" v="1052" actId="20577"/>
        <pc:sldMkLst>
          <pc:docMk/>
          <pc:sldMk cId="187767470" sldId="379"/>
        </pc:sldMkLst>
        <pc:graphicFrameChg chg="modGraphic">
          <ac:chgData name="LoweryR" userId="d95e7125-c11d-45ad-a9aa-2825f18c9141" providerId="ADAL" clId="{061B7AEA-DE31-438B-84C6-71DB64FC4CA9}" dt="2020-08-18T21:09:08.973" v="1052" actId="20577"/>
          <ac:graphicFrameMkLst>
            <pc:docMk/>
            <pc:sldMk cId="187767470" sldId="379"/>
            <ac:graphicFrameMk id="4" creationId="{57611A54-029D-4C65-8324-E792E55F0AF5}"/>
          </ac:graphicFrameMkLst>
        </pc:graphicFrameChg>
      </pc:sldChg>
      <pc:sldChg chg="modSp add">
        <pc:chgData name="LoweryR" userId="d95e7125-c11d-45ad-a9aa-2825f18c9141" providerId="ADAL" clId="{061B7AEA-DE31-438B-84C6-71DB64FC4CA9}" dt="2020-08-18T21:09:13.851" v="1053" actId="20577"/>
        <pc:sldMkLst>
          <pc:docMk/>
          <pc:sldMk cId="1752791240" sldId="380"/>
        </pc:sldMkLst>
        <pc:graphicFrameChg chg="modGraphic">
          <ac:chgData name="LoweryR" userId="d95e7125-c11d-45ad-a9aa-2825f18c9141" providerId="ADAL" clId="{061B7AEA-DE31-438B-84C6-71DB64FC4CA9}" dt="2020-08-18T21:09:13.851" v="1053" actId="20577"/>
          <ac:graphicFrameMkLst>
            <pc:docMk/>
            <pc:sldMk cId="1752791240" sldId="380"/>
            <ac:graphicFrameMk id="4" creationId="{57611A54-029D-4C65-8324-E792E55F0AF5}"/>
          </ac:graphicFrameMkLst>
        </pc:graphicFrameChg>
      </pc:sldChg>
      <pc:sldChg chg="modSp add">
        <pc:chgData name="LoweryR" userId="d95e7125-c11d-45ad-a9aa-2825f18c9141" providerId="ADAL" clId="{061B7AEA-DE31-438B-84C6-71DB64FC4CA9}" dt="2020-08-18T21:09:17.155" v="1054" actId="20577"/>
        <pc:sldMkLst>
          <pc:docMk/>
          <pc:sldMk cId="3998858188" sldId="381"/>
        </pc:sldMkLst>
        <pc:graphicFrameChg chg="modGraphic">
          <ac:chgData name="LoweryR" userId="d95e7125-c11d-45ad-a9aa-2825f18c9141" providerId="ADAL" clId="{061B7AEA-DE31-438B-84C6-71DB64FC4CA9}" dt="2020-08-18T21:09:17.155" v="1054" actId="20577"/>
          <ac:graphicFrameMkLst>
            <pc:docMk/>
            <pc:sldMk cId="3998858188" sldId="381"/>
            <ac:graphicFrameMk id="4" creationId="{57611A54-029D-4C65-8324-E792E55F0AF5}"/>
          </ac:graphicFrameMkLst>
        </pc:graphicFrameChg>
      </pc:sldChg>
      <pc:sldChg chg="add">
        <pc:chgData name="LoweryR" userId="d95e7125-c11d-45ad-a9aa-2825f18c9141" providerId="ADAL" clId="{061B7AEA-DE31-438B-84C6-71DB64FC4CA9}" dt="2020-08-18T21:09:01.997" v="1051"/>
        <pc:sldMkLst>
          <pc:docMk/>
          <pc:sldMk cId="2182297452" sldId="382"/>
        </pc:sldMkLst>
      </pc:sldChg>
      <pc:sldChg chg="addSp add">
        <pc:chgData name="LoweryR" userId="d95e7125-c11d-45ad-a9aa-2825f18c9141" providerId="ADAL" clId="{061B7AEA-DE31-438B-84C6-71DB64FC4CA9}" dt="2020-08-18T21:09:32.269" v="1057"/>
        <pc:sldMkLst>
          <pc:docMk/>
          <pc:sldMk cId="1888028663" sldId="383"/>
        </pc:sldMkLst>
        <pc:spChg chg="add">
          <ac:chgData name="LoweryR" userId="d95e7125-c11d-45ad-a9aa-2825f18c9141" providerId="ADAL" clId="{061B7AEA-DE31-438B-84C6-71DB64FC4CA9}" dt="2020-08-18T21:09:32.269" v="1057"/>
          <ac:spMkLst>
            <pc:docMk/>
            <pc:sldMk cId="1888028663" sldId="383"/>
            <ac:spMk id="5" creationId="{14A2FA14-3425-483B-95AA-770E8AFA6B4F}"/>
          </ac:spMkLst>
        </pc:spChg>
      </pc:sldChg>
      <pc:sldChg chg="modSp add">
        <pc:chgData name="LoweryR" userId="d95e7125-c11d-45ad-a9aa-2825f18c9141" providerId="ADAL" clId="{061B7AEA-DE31-438B-84C6-71DB64FC4CA9}" dt="2020-08-18T21:10:35.488" v="1072" actId="20577"/>
        <pc:sldMkLst>
          <pc:docMk/>
          <pc:sldMk cId="3869087830" sldId="384"/>
        </pc:sldMkLst>
        <pc:graphicFrameChg chg="modGraphic">
          <ac:chgData name="LoweryR" userId="d95e7125-c11d-45ad-a9aa-2825f18c9141" providerId="ADAL" clId="{061B7AEA-DE31-438B-84C6-71DB64FC4CA9}" dt="2020-08-18T21:10:35.488" v="1072" actId="20577"/>
          <ac:graphicFrameMkLst>
            <pc:docMk/>
            <pc:sldMk cId="3869087830" sldId="384"/>
            <ac:graphicFrameMk id="4" creationId="{57611A54-029D-4C65-8324-E792E55F0AF5}"/>
          </ac:graphicFrameMkLst>
        </pc:graphicFrameChg>
      </pc:sldChg>
      <pc:sldChg chg="modSp add">
        <pc:chgData name="LoweryR" userId="d95e7125-c11d-45ad-a9aa-2825f18c9141" providerId="ADAL" clId="{061B7AEA-DE31-438B-84C6-71DB64FC4CA9}" dt="2020-08-18T21:10:39.141" v="1073" actId="20577"/>
        <pc:sldMkLst>
          <pc:docMk/>
          <pc:sldMk cId="1754684222" sldId="385"/>
        </pc:sldMkLst>
        <pc:graphicFrameChg chg="modGraphic">
          <ac:chgData name="LoweryR" userId="d95e7125-c11d-45ad-a9aa-2825f18c9141" providerId="ADAL" clId="{061B7AEA-DE31-438B-84C6-71DB64FC4CA9}" dt="2020-08-18T21:10:39.141" v="1073" actId="20577"/>
          <ac:graphicFrameMkLst>
            <pc:docMk/>
            <pc:sldMk cId="1754684222" sldId="385"/>
            <ac:graphicFrameMk id="4" creationId="{57611A54-029D-4C65-8324-E792E55F0AF5}"/>
          </ac:graphicFrameMkLst>
        </pc:graphicFrameChg>
      </pc:sldChg>
      <pc:sldChg chg="modSp add">
        <pc:chgData name="LoweryR" userId="d95e7125-c11d-45ad-a9aa-2825f18c9141" providerId="ADAL" clId="{061B7AEA-DE31-438B-84C6-71DB64FC4CA9}" dt="2020-08-18T21:10:45.319" v="1076" actId="20577"/>
        <pc:sldMkLst>
          <pc:docMk/>
          <pc:sldMk cId="3971201691" sldId="386"/>
        </pc:sldMkLst>
        <pc:graphicFrameChg chg="modGraphic">
          <ac:chgData name="LoweryR" userId="d95e7125-c11d-45ad-a9aa-2825f18c9141" providerId="ADAL" clId="{061B7AEA-DE31-438B-84C6-71DB64FC4CA9}" dt="2020-08-18T21:10:45.319" v="1076" actId="20577"/>
          <ac:graphicFrameMkLst>
            <pc:docMk/>
            <pc:sldMk cId="3971201691" sldId="386"/>
            <ac:graphicFrameMk id="4" creationId="{57611A54-029D-4C65-8324-E792E55F0AF5}"/>
          </ac:graphicFrameMkLst>
        </pc:graphicFrameChg>
      </pc:sldChg>
      <pc:sldChg chg="add">
        <pc:chgData name="LoweryR" userId="d95e7125-c11d-45ad-a9aa-2825f18c9141" providerId="ADAL" clId="{061B7AEA-DE31-438B-84C6-71DB64FC4CA9}" dt="2020-08-18T21:10:42.143" v="1074"/>
        <pc:sldMkLst>
          <pc:docMk/>
          <pc:sldMk cId="3877410008" sldId="387"/>
        </pc:sldMkLst>
      </pc:sldChg>
      <pc:sldChg chg="new del">
        <pc:chgData name="LoweryR" userId="d95e7125-c11d-45ad-a9aa-2825f18c9141" providerId="ADAL" clId="{061B7AEA-DE31-438B-84C6-71DB64FC4CA9}" dt="2020-08-18T21:11:27.037" v="1081" actId="47"/>
        <pc:sldMkLst>
          <pc:docMk/>
          <pc:sldMk cId="77234433" sldId="388"/>
        </pc:sldMkLst>
      </pc:sldChg>
      <pc:sldChg chg="add del">
        <pc:chgData name="LoweryR" userId="d95e7125-c11d-45ad-a9aa-2825f18c9141" providerId="ADAL" clId="{061B7AEA-DE31-438B-84C6-71DB64FC4CA9}" dt="2020-08-18T21:10:59.226" v="1077" actId="47"/>
        <pc:sldMkLst>
          <pc:docMk/>
          <pc:sldMk cId="2701266007" sldId="388"/>
        </pc:sldMkLst>
      </pc:sldChg>
      <pc:sldChg chg="add">
        <pc:chgData name="LoweryR" userId="d95e7125-c11d-45ad-a9aa-2825f18c9141" providerId="ADAL" clId="{061B7AEA-DE31-438B-84C6-71DB64FC4CA9}" dt="2020-08-18T21:11:07.514" v="1079"/>
        <pc:sldMkLst>
          <pc:docMk/>
          <pc:sldMk cId="3143453615" sldId="389"/>
        </pc:sldMkLst>
      </pc:sldChg>
      <pc:sldChg chg="modSp add modAnim">
        <pc:chgData name="LoweryR" userId="d95e7125-c11d-45ad-a9aa-2825f18c9141" providerId="ADAL" clId="{061B7AEA-DE31-438B-84C6-71DB64FC4CA9}" dt="2020-08-18T21:12:05.243" v="1243" actId="20577"/>
        <pc:sldMkLst>
          <pc:docMk/>
          <pc:sldMk cId="2983155907" sldId="390"/>
        </pc:sldMkLst>
        <pc:spChg chg="mod">
          <ac:chgData name="LoweryR" userId="d95e7125-c11d-45ad-a9aa-2825f18c9141" providerId="ADAL" clId="{061B7AEA-DE31-438B-84C6-71DB64FC4CA9}" dt="2020-08-18T21:12:05.243" v="1243" actId="20577"/>
          <ac:spMkLst>
            <pc:docMk/>
            <pc:sldMk cId="2983155907" sldId="390"/>
            <ac:spMk id="3" creationId="{591AD59A-CC26-454E-8364-ACC2DDDF8751}"/>
          </ac:spMkLst>
        </pc:spChg>
      </pc:sldChg>
      <pc:sldChg chg="modSp new modAnim">
        <pc:chgData name="LoweryR" userId="d95e7125-c11d-45ad-a9aa-2825f18c9141" providerId="ADAL" clId="{061B7AEA-DE31-438B-84C6-71DB64FC4CA9}" dt="2020-08-18T21:15:08.970" v="1511"/>
        <pc:sldMkLst>
          <pc:docMk/>
          <pc:sldMk cId="3672640760" sldId="391"/>
        </pc:sldMkLst>
        <pc:spChg chg="mod">
          <ac:chgData name="LoweryR" userId="d95e7125-c11d-45ad-a9aa-2825f18c9141" providerId="ADAL" clId="{061B7AEA-DE31-438B-84C6-71DB64FC4CA9}" dt="2020-08-18T21:14:20.358" v="1281" actId="20577"/>
          <ac:spMkLst>
            <pc:docMk/>
            <pc:sldMk cId="3672640760" sldId="391"/>
            <ac:spMk id="2" creationId="{134CC73E-96E6-4556-A041-6EB46DDFF66B}"/>
          </ac:spMkLst>
        </pc:spChg>
        <pc:spChg chg="mod">
          <ac:chgData name="LoweryR" userId="d95e7125-c11d-45ad-a9aa-2825f18c9141" providerId="ADAL" clId="{061B7AEA-DE31-438B-84C6-71DB64FC4CA9}" dt="2020-08-18T21:15:02.713" v="1509" actId="20577"/>
          <ac:spMkLst>
            <pc:docMk/>
            <pc:sldMk cId="3672640760" sldId="391"/>
            <ac:spMk id="3" creationId="{326FCA12-A7EA-41C9-86DC-E47BD97A2979}"/>
          </ac:spMkLst>
        </pc:spChg>
      </pc:sldChg>
    </pc:docChg>
  </pc:docChgLst>
  <pc:docChgLst>
    <pc:chgData name="Ryan" userId="d95e7125-c11d-45ad-a9aa-2825f18c9141" providerId="ADAL" clId="{00E493C3-D90C-42A0-A201-B246FD4694A9}"/>
    <pc:docChg chg="undo custSel addSld delSld modSld sldOrd modMainMaster">
      <pc:chgData name="Ryan" userId="d95e7125-c11d-45ad-a9aa-2825f18c9141" providerId="ADAL" clId="{00E493C3-D90C-42A0-A201-B246FD4694A9}" dt="2020-08-17T18:57:45.196" v="3516" actId="47"/>
      <pc:docMkLst>
        <pc:docMk/>
      </pc:docMkLst>
      <pc:sldChg chg="addSp delSp modSp mod">
        <pc:chgData name="Ryan" userId="d95e7125-c11d-45ad-a9aa-2825f18c9141" providerId="ADAL" clId="{00E493C3-D90C-42A0-A201-B246FD4694A9}" dt="2020-08-17T18:23:32.314" v="545" actId="20577"/>
        <pc:sldMkLst>
          <pc:docMk/>
          <pc:sldMk cId="87303429" sldId="256"/>
        </pc:sldMkLst>
        <pc:spChg chg="mod">
          <ac:chgData name="Ryan" userId="d95e7125-c11d-45ad-a9aa-2825f18c9141" providerId="ADAL" clId="{00E493C3-D90C-42A0-A201-B246FD4694A9}" dt="2020-08-17T18:23:32.314" v="545" actId="20577"/>
          <ac:spMkLst>
            <pc:docMk/>
            <pc:sldMk cId="87303429" sldId="256"/>
            <ac:spMk id="2" creationId="{2468C9D8-CCFC-427D-B0BA-2E5D4AD1CDEB}"/>
          </ac:spMkLst>
        </pc:spChg>
        <pc:spChg chg="mod">
          <ac:chgData name="Ryan" userId="d95e7125-c11d-45ad-a9aa-2825f18c9141" providerId="ADAL" clId="{00E493C3-D90C-42A0-A201-B246FD4694A9}" dt="2020-08-05T10:56:25.437" v="12" actId="20577"/>
          <ac:spMkLst>
            <pc:docMk/>
            <pc:sldMk cId="87303429" sldId="256"/>
            <ac:spMk id="3" creationId="{1D03B749-EB9A-4519-9119-BCBFC922F62D}"/>
          </ac:spMkLst>
        </pc:spChg>
        <pc:picChg chg="add del mod">
          <ac:chgData name="Ryan" userId="d95e7125-c11d-45ad-a9aa-2825f18c9141" providerId="ADAL" clId="{00E493C3-D90C-42A0-A201-B246FD4694A9}" dt="2020-08-07T13:45:14.898" v="102" actId="478"/>
          <ac:picMkLst>
            <pc:docMk/>
            <pc:sldMk cId="87303429" sldId="256"/>
            <ac:picMk id="1026" creationId="{B4A37851-3DD5-4EE7-A4B6-E5426E2AF5DE}"/>
          </ac:picMkLst>
        </pc:picChg>
      </pc:sldChg>
      <pc:sldChg chg="del">
        <pc:chgData name="Ryan" userId="d95e7125-c11d-45ad-a9aa-2825f18c9141" providerId="ADAL" clId="{00E493C3-D90C-42A0-A201-B246FD4694A9}" dt="2020-08-05T10:58:27.034" v="13" actId="47"/>
        <pc:sldMkLst>
          <pc:docMk/>
          <pc:sldMk cId="1423514579" sldId="273"/>
        </pc:sldMkLst>
      </pc:sldChg>
      <pc:sldChg chg="del">
        <pc:chgData name="Ryan" userId="d95e7125-c11d-45ad-a9aa-2825f18c9141" providerId="ADAL" clId="{00E493C3-D90C-42A0-A201-B246FD4694A9}" dt="2020-08-05T10:58:29.541" v="17" actId="47"/>
        <pc:sldMkLst>
          <pc:docMk/>
          <pc:sldMk cId="2244905892" sldId="313"/>
        </pc:sldMkLst>
      </pc:sldChg>
      <pc:sldChg chg="del">
        <pc:chgData name="Ryan" userId="d95e7125-c11d-45ad-a9aa-2825f18c9141" providerId="ADAL" clId="{00E493C3-D90C-42A0-A201-B246FD4694A9}" dt="2020-08-05T10:58:27.353" v="14" actId="47"/>
        <pc:sldMkLst>
          <pc:docMk/>
          <pc:sldMk cId="3442275120" sldId="314"/>
        </pc:sldMkLst>
      </pc:sldChg>
      <pc:sldChg chg="del">
        <pc:chgData name="Ryan" userId="d95e7125-c11d-45ad-a9aa-2825f18c9141" providerId="ADAL" clId="{00E493C3-D90C-42A0-A201-B246FD4694A9}" dt="2020-08-05T10:58:27.985" v="15" actId="47"/>
        <pc:sldMkLst>
          <pc:docMk/>
          <pc:sldMk cId="4041049907" sldId="315"/>
        </pc:sldMkLst>
      </pc:sldChg>
      <pc:sldChg chg="modSp modAnim">
        <pc:chgData name="Ryan" userId="d95e7125-c11d-45ad-a9aa-2825f18c9141" providerId="ADAL" clId="{00E493C3-D90C-42A0-A201-B246FD4694A9}" dt="2020-08-17T18:26:30.178" v="636" actId="5793"/>
        <pc:sldMkLst>
          <pc:docMk/>
          <pc:sldMk cId="3512669969" sldId="316"/>
        </pc:sldMkLst>
        <pc:spChg chg="mod">
          <ac:chgData name="Ryan" userId="d95e7125-c11d-45ad-a9aa-2825f18c9141" providerId="ADAL" clId="{00E493C3-D90C-42A0-A201-B246FD4694A9}" dt="2020-08-17T18:26:30.178" v="636" actId="5793"/>
          <ac:spMkLst>
            <pc:docMk/>
            <pc:sldMk cId="3512669969" sldId="316"/>
            <ac:spMk id="3" creationId="{1F647F85-E0D4-4DFB-8C6C-3B15601ACF88}"/>
          </ac:spMkLst>
        </pc:spChg>
      </pc:sldChg>
      <pc:sldChg chg="modSp mod modAnim">
        <pc:chgData name="Ryan" userId="d95e7125-c11d-45ad-a9aa-2825f18c9141" providerId="ADAL" clId="{00E493C3-D90C-42A0-A201-B246FD4694A9}" dt="2020-08-17T18:26:20.005" v="633" actId="21"/>
        <pc:sldMkLst>
          <pc:docMk/>
          <pc:sldMk cId="3764882145" sldId="317"/>
        </pc:sldMkLst>
        <pc:spChg chg="mod">
          <ac:chgData name="Ryan" userId="d95e7125-c11d-45ad-a9aa-2825f18c9141" providerId="ADAL" clId="{00E493C3-D90C-42A0-A201-B246FD4694A9}" dt="2020-08-17T18:16:24.917" v="137" actId="20577"/>
          <ac:spMkLst>
            <pc:docMk/>
            <pc:sldMk cId="3764882145" sldId="317"/>
            <ac:spMk id="2" creationId="{40A82DD8-0BD2-465F-AF79-3C067B26129B}"/>
          </ac:spMkLst>
        </pc:spChg>
        <pc:spChg chg="mod">
          <ac:chgData name="Ryan" userId="d95e7125-c11d-45ad-a9aa-2825f18c9141" providerId="ADAL" clId="{00E493C3-D90C-42A0-A201-B246FD4694A9}" dt="2020-08-17T18:26:20.005" v="633" actId="21"/>
          <ac:spMkLst>
            <pc:docMk/>
            <pc:sldMk cId="3764882145" sldId="317"/>
            <ac:spMk id="3" creationId="{1F647F85-E0D4-4DFB-8C6C-3B15601ACF88}"/>
          </ac:spMkLst>
        </pc:spChg>
      </pc:sldChg>
      <pc:sldChg chg="modSp del">
        <pc:chgData name="Ryan" userId="d95e7125-c11d-45ad-a9aa-2825f18c9141" providerId="ADAL" clId="{00E493C3-D90C-42A0-A201-B246FD4694A9}" dt="2020-08-17T18:17:08.583" v="203" actId="47"/>
        <pc:sldMkLst>
          <pc:docMk/>
          <pc:sldMk cId="2915705974" sldId="318"/>
        </pc:sldMkLst>
        <pc:spChg chg="mod">
          <ac:chgData name="Ryan" userId="d95e7125-c11d-45ad-a9aa-2825f18c9141" providerId="ADAL" clId="{00E493C3-D90C-42A0-A201-B246FD4694A9}" dt="2020-08-05T11:03:20.259" v="99" actId="2711"/>
          <ac:spMkLst>
            <pc:docMk/>
            <pc:sldMk cId="2915705974" sldId="318"/>
            <ac:spMk id="5" creationId="{1AF9E74D-26A9-420B-852A-0A9B2D89271B}"/>
          </ac:spMkLst>
        </pc:spChg>
      </pc:sldChg>
      <pc:sldChg chg="del">
        <pc:chgData name="Ryan" userId="d95e7125-c11d-45ad-a9aa-2825f18c9141" providerId="ADAL" clId="{00E493C3-D90C-42A0-A201-B246FD4694A9}" dt="2020-08-05T10:58:29.047" v="16" actId="47"/>
        <pc:sldMkLst>
          <pc:docMk/>
          <pc:sldMk cId="1363615421" sldId="319"/>
        </pc:sldMkLst>
      </pc:sldChg>
      <pc:sldChg chg="del">
        <pc:chgData name="Ryan" userId="d95e7125-c11d-45ad-a9aa-2825f18c9141" providerId="ADAL" clId="{00E493C3-D90C-42A0-A201-B246FD4694A9}" dt="2020-08-05T10:58:30.169" v="18" actId="47"/>
        <pc:sldMkLst>
          <pc:docMk/>
          <pc:sldMk cId="1685100644" sldId="320"/>
        </pc:sldMkLst>
      </pc:sldChg>
      <pc:sldChg chg="del">
        <pc:chgData name="Ryan" userId="d95e7125-c11d-45ad-a9aa-2825f18c9141" providerId="ADAL" clId="{00E493C3-D90C-42A0-A201-B246FD4694A9}" dt="2020-08-05T10:58:30.712" v="19" actId="47"/>
        <pc:sldMkLst>
          <pc:docMk/>
          <pc:sldMk cId="3549351937" sldId="321"/>
        </pc:sldMkLst>
      </pc:sldChg>
      <pc:sldChg chg="del">
        <pc:chgData name="Ryan" userId="d95e7125-c11d-45ad-a9aa-2825f18c9141" providerId="ADAL" clId="{00E493C3-D90C-42A0-A201-B246FD4694A9}" dt="2020-08-05T10:58:32.146" v="20" actId="47"/>
        <pc:sldMkLst>
          <pc:docMk/>
          <pc:sldMk cId="1024165883" sldId="322"/>
        </pc:sldMkLst>
      </pc:sldChg>
      <pc:sldChg chg="del">
        <pc:chgData name="Ryan" userId="d95e7125-c11d-45ad-a9aa-2825f18c9141" providerId="ADAL" clId="{00E493C3-D90C-42A0-A201-B246FD4694A9}" dt="2020-08-05T10:58:35.237" v="25" actId="47"/>
        <pc:sldMkLst>
          <pc:docMk/>
          <pc:sldMk cId="1085882097" sldId="323"/>
        </pc:sldMkLst>
      </pc:sldChg>
      <pc:sldChg chg="del">
        <pc:chgData name="Ryan" userId="d95e7125-c11d-45ad-a9aa-2825f18c9141" providerId="ADAL" clId="{00E493C3-D90C-42A0-A201-B246FD4694A9}" dt="2020-08-05T10:58:32.614" v="21" actId="47"/>
        <pc:sldMkLst>
          <pc:docMk/>
          <pc:sldMk cId="4222594461" sldId="324"/>
        </pc:sldMkLst>
      </pc:sldChg>
      <pc:sldChg chg="del">
        <pc:chgData name="Ryan" userId="d95e7125-c11d-45ad-a9aa-2825f18c9141" providerId="ADAL" clId="{00E493C3-D90C-42A0-A201-B246FD4694A9}" dt="2020-08-05T10:58:33.875" v="22" actId="47"/>
        <pc:sldMkLst>
          <pc:docMk/>
          <pc:sldMk cId="2805492181" sldId="325"/>
        </pc:sldMkLst>
      </pc:sldChg>
      <pc:sldChg chg="del">
        <pc:chgData name="Ryan" userId="d95e7125-c11d-45ad-a9aa-2825f18c9141" providerId="ADAL" clId="{00E493C3-D90C-42A0-A201-B246FD4694A9}" dt="2020-08-05T10:58:34.348" v="23" actId="47"/>
        <pc:sldMkLst>
          <pc:docMk/>
          <pc:sldMk cId="2068518832" sldId="326"/>
        </pc:sldMkLst>
      </pc:sldChg>
      <pc:sldChg chg="del">
        <pc:chgData name="Ryan" userId="d95e7125-c11d-45ad-a9aa-2825f18c9141" providerId="ADAL" clId="{00E493C3-D90C-42A0-A201-B246FD4694A9}" dt="2020-08-05T10:58:34.716" v="24" actId="47"/>
        <pc:sldMkLst>
          <pc:docMk/>
          <pc:sldMk cId="3038822183" sldId="327"/>
        </pc:sldMkLst>
      </pc:sldChg>
      <pc:sldChg chg="del">
        <pc:chgData name="Ryan" userId="d95e7125-c11d-45ad-a9aa-2825f18c9141" providerId="ADAL" clId="{00E493C3-D90C-42A0-A201-B246FD4694A9}" dt="2020-08-05T10:58:35.801" v="26" actId="47"/>
        <pc:sldMkLst>
          <pc:docMk/>
          <pc:sldMk cId="2459237348" sldId="328"/>
        </pc:sldMkLst>
      </pc:sldChg>
      <pc:sldChg chg="del">
        <pc:chgData name="Ryan" userId="d95e7125-c11d-45ad-a9aa-2825f18c9141" providerId="ADAL" clId="{00E493C3-D90C-42A0-A201-B246FD4694A9}" dt="2020-08-05T10:58:36.109" v="27" actId="47"/>
        <pc:sldMkLst>
          <pc:docMk/>
          <pc:sldMk cId="2821291293" sldId="329"/>
        </pc:sldMkLst>
      </pc:sldChg>
      <pc:sldChg chg="del">
        <pc:chgData name="Ryan" userId="d95e7125-c11d-45ad-a9aa-2825f18c9141" providerId="ADAL" clId="{00E493C3-D90C-42A0-A201-B246FD4694A9}" dt="2020-08-05T10:58:39.105" v="28" actId="47"/>
        <pc:sldMkLst>
          <pc:docMk/>
          <pc:sldMk cId="1240166339" sldId="330"/>
        </pc:sldMkLst>
      </pc:sldChg>
      <pc:sldChg chg="del">
        <pc:chgData name="Ryan" userId="d95e7125-c11d-45ad-a9aa-2825f18c9141" providerId="ADAL" clId="{00E493C3-D90C-42A0-A201-B246FD4694A9}" dt="2020-08-05T10:58:40.514" v="31" actId="47"/>
        <pc:sldMkLst>
          <pc:docMk/>
          <pc:sldMk cId="4090379184" sldId="331"/>
        </pc:sldMkLst>
      </pc:sldChg>
      <pc:sldChg chg="del">
        <pc:chgData name="Ryan" userId="d95e7125-c11d-45ad-a9aa-2825f18c9141" providerId="ADAL" clId="{00E493C3-D90C-42A0-A201-B246FD4694A9}" dt="2020-08-05T10:58:39.603" v="29" actId="47"/>
        <pc:sldMkLst>
          <pc:docMk/>
          <pc:sldMk cId="2730750490" sldId="332"/>
        </pc:sldMkLst>
      </pc:sldChg>
      <pc:sldChg chg="del">
        <pc:chgData name="Ryan" userId="d95e7125-c11d-45ad-a9aa-2825f18c9141" providerId="ADAL" clId="{00E493C3-D90C-42A0-A201-B246FD4694A9}" dt="2020-08-05T10:58:40.044" v="30" actId="47"/>
        <pc:sldMkLst>
          <pc:docMk/>
          <pc:sldMk cId="2962485415" sldId="333"/>
        </pc:sldMkLst>
      </pc:sldChg>
      <pc:sldChg chg="del">
        <pc:chgData name="Ryan" userId="d95e7125-c11d-45ad-a9aa-2825f18c9141" providerId="ADAL" clId="{00E493C3-D90C-42A0-A201-B246FD4694A9}" dt="2020-08-05T10:58:40.847" v="32" actId="47"/>
        <pc:sldMkLst>
          <pc:docMk/>
          <pc:sldMk cId="3693099385" sldId="334"/>
        </pc:sldMkLst>
      </pc:sldChg>
      <pc:sldChg chg="del">
        <pc:chgData name="Ryan" userId="d95e7125-c11d-45ad-a9aa-2825f18c9141" providerId="ADAL" clId="{00E493C3-D90C-42A0-A201-B246FD4694A9}" dt="2020-08-05T10:58:41.238" v="33" actId="47"/>
        <pc:sldMkLst>
          <pc:docMk/>
          <pc:sldMk cId="207645493" sldId="335"/>
        </pc:sldMkLst>
      </pc:sldChg>
      <pc:sldChg chg="del">
        <pc:chgData name="Ryan" userId="d95e7125-c11d-45ad-a9aa-2825f18c9141" providerId="ADAL" clId="{00E493C3-D90C-42A0-A201-B246FD4694A9}" dt="2020-08-05T10:58:41.603" v="34" actId="47"/>
        <pc:sldMkLst>
          <pc:docMk/>
          <pc:sldMk cId="3175071785" sldId="336"/>
        </pc:sldMkLst>
      </pc:sldChg>
      <pc:sldChg chg="del">
        <pc:chgData name="Ryan" userId="d95e7125-c11d-45ad-a9aa-2825f18c9141" providerId="ADAL" clId="{00E493C3-D90C-42A0-A201-B246FD4694A9}" dt="2020-08-05T10:58:41.932" v="35" actId="47"/>
        <pc:sldMkLst>
          <pc:docMk/>
          <pc:sldMk cId="2465233964" sldId="337"/>
        </pc:sldMkLst>
      </pc:sldChg>
      <pc:sldChg chg="del">
        <pc:chgData name="Ryan" userId="d95e7125-c11d-45ad-a9aa-2825f18c9141" providerId="ADAL" clId="{00E493C3-D90C-42A0-A201-B246FD4694A9}" dt="2020-08-05T10:58:42.411" v="36" actId="47"/>
        <pc:sldMkLst>
          <pc:docMk/>
          <pc:sldMk cId="3971345363" sldId="338"/>
        </pc:sldMkLst>
      </pc:sldChg>
      <pc:sldChg chg="del">
        <pc:chgData name="Ryan" userId="d95e7125-c11d-45ad-a9aa-2825f18c9141" providerId="ADAL" clId="{00E493C3-D90C-42A0-A201-B246FD4694A9}" dt="2020-08-05T10:58:42.840" v="37" actId="47"/>
        <pc:sldMkLst>
          <pc:docMk/>
          <pc:sldMk cId="3345543997" sldId="339"/>
        </pc:sldMkLst>
      </pc:sldChg>
      <pc:sldChg chg="del">
        <pc:chgData name="Ryan" userId="d95e7125-c11d-45ad-a9aa-2825f18c9141" providerId="ADAL" clId="{00E493C3-D90C-42A0-A201-B246FD4694A9}" dt="2020-08-05T10:58:43.179" v="38" actId="47"/>
        <pc:sldMkLst>
          <pc:docMk/>
          <pc:sldMk cId="757573778" sldId="340"/>
        </pc:sldMkLst>
      </pc:sldChg>
      <pc:sldChg chg="del">
        <pc:chgData name="Ryan" userId="d95e7125-c11d-45ad-a9aa-2825f18c9141" providerId="ADAL" clId="{00E493C3-D90C-42A0-A201-B246FD4694A9}" dt="2020-08-05T10:58:43.670" v="39" actId="47"/>
        <pc:sldMkLst>
          <pc:docMk/>
          <pc:sldMk cId="714970723" sldId="341"/>
        </pc:sldMkLst>
      </pc:sldChg>
      <pc:sldChg chg="del">
        <pc:chgData name="Ryan" userId="d95e7125-c11d-45ad-a9aa-2825f18c9141" providerId="ADAL" clId="{00E493C3-D90C-42A0-A201-B246FD4694A9}" dt="2020-08-05T10:58:44.017" v="40" actId="47"/>
        <pc:sldMkLst>
          <pc:docMk/>
          <pc:sldMk cId="2506240172" sldId="342"/>
        </pc:sldMkLst>
      </pc:sldChg>
      <pc:sldChg chg="del">
        <pc:chgData name="Ryan" userId="d95e7125-c11d-45ad-a9aa-2825f18c9141" providerId="ADAL" clId="{00E493C3-D90C-42A0-A201-B246FD4694A9}" dt="2020-08-05T10:58:45.085" v="42" actId="47"/>
        <pc:sldMkLst>
          <pc:docMk/>
          <pc:sldMk cId="3372452141" sldId="343"/>
        </pc:sldMkLst>
      </pc:sldChg>
      <pc:sldChg chg="del">
        <pc:chgData name="Ryan" userId="d95e7125-c11d-45ad-a9aa-2825f18c9141" providerId="ADAL" clId="{00E493C3-D90C-42A0-A201-B246FD4694A9}" dt="2020-08-05T10:58:45.702" v="43" actId="47"/>
        <pc:sldMkLst>
          <pc:docMk/>
          <pc:sldMk cId="1338874354" sldId="344"/>
        </pc:sldMkLst>
      </pc:sldChg>
      <pc:sldChg chg="del">
        <pc:chgData name="Ryan" userId="d95e7125-c11d-45ad-a9aa-2825f18c9141" providerId="ADAL" clId="{00E493C3-D90C-42A0-A201-B246FD4694A9}" dt="2020-08-05T10:58:46.374" v="44" actId="47"/>
        <pc:sldMkLst>
          <pc:docMk/>
          <pc:sldMk cId="3884059677" sldId="345"/>
        </pc:sldMkLst>
      </pc:sldChg>
      <pc:sldChg chg="del">
        <pc:chgData name="Ryan" userId="d95e7125-c11d-45ad-a9aa-2825f18c9141" providerId="ADAL" clId="{00E493C3-D90C-42A0-A201-B246FD4694A9}" dt="2020-08-05T10:58:47.452" v="45" actId="47"/>
        <pc:sldMkLst>
          <pc:docMk/>
          <pc:sldMk cId="1384291673" sldId="346"/>
        </pc:sldMkLst>
      </pc:sldChg>
      <pc:sldChg chg="del">
        <pc:chgData name="Ryan" userId="d95e7125-c11d-45ad-a9aa-2825f18c9141" providerId="ADAL" clId="{00E493C3-D90C-42A0-A201-B246FD4694A9}" dt="2020-08-05T10:58:50.419" v="47" actId="47"/>
        <pc:sldMkLst>
          <pc:docMk/>
          <pc:sldMk cId="1867634324" sldId="347"/>
        </pc:sldMkLst>
      </pc:sldChg>
      <pc:sldChg chg="del">
        <pc:chgData name="Ryan" userId="d95e7125-c11d-45ad-a9aa-2825f18c9141" providerId="ADAL" clId="{00E493C3-D90C-42A0-A201-B246FD4694A9}" dt="2020-08-05T10:58:54.263" v="48" actId="47"/>
        <pc:sldMkLst>
          <pc:docMk/>
          <pc:sldMk cId="3575508120" sldId="349"/>
        </pc:sldMkLst>
      </pc:sldChg>
      <pc:sldChg chg="modSp mod">
        <pc:chgData name="Ryan" userId="d95e7125-c11d-45ad-a9aa-2825f18c9141" providerId="ADAL" clId="{00E493C3-D90C-42A0-A201-B246FD4694A9}" dt="2020-08-05T11:02:13.997" v="84" actId="27636"/>
        <pc:sldMkLst>
          <pc:docMk/>
          <pc:sldMk cId="4247077854" sldId="350"/>
        </pc:sldMkLst>
        <pc:spChg chg="mod">
          <ac:chgData name="Ryan" userId="d95e7125-c11d-45ad-a9aa-2825f18c9141" providerId="ADAL" clId="{00E493C3-D90C-42A0-A201-B246FD4694A9}" dt="2020-08-05T11:01:11.042" v="64"/>
          <ac:spMkLst>
            <pc:docMk/>
            <pc:sldMk cId="4247077854" sldId="350"/>
            <ac:spMk id="2" creationId="{8AE68B49-2F20-4069-90D9-B6814768F1B4}"/>
          </ac:spMkLst>
        </pc:spChg>
        <pc:spChg chg="mod">
          <ac:chgData name="Ryan" userId="d95e7125-c11d-45ad-a9aa-2825f18c9141" providerId="ADAL" clId="{00E493C3-D90C-42A0-A201-B246FD4694A9}" dt="2020-08-05T11:02:13.997" v="84" actId="27636"/>
          <ac:spMkLst>
            <pc:docMk/>
            <pc:sldMk cId="4247077854" sldId="350"/>
            <ac:spMk id="3" creationId="{BC287D3E-322D-484F-B355-6658A6626E92}"/>
          </ac:spMkLst>
        </pc:spChg>
      </pc:sldChg>
      <pc:sldChg chg="modSp add mod">
        <pc:chgData name="Ryan" userId="d95e7125-c11d-45ad-a9aa-2825f18c9141" providerId="ADAL" clId="{00E493C3-D90C-42A0-A201-B246FD4694A9}" dt="2020-08-17T18:17:37.733" v="205" actId="27636"/>
        <pc:sldMkLst>
          <pc:docMk/>
          <pc:sldMk cId="1737253543" sldId="351"/>
        </pc:sldMkLst>
        <pc:spChg chg="mod">
          <ac:chgData name="Ryan" userId="d95e7125-c11d-45ad-a9aa-2825f18c9141" providerId="ADAL" clId="{00E493C3-D90C-42A0-A201-B246FD4694A9}" dt="2020-08-17T18:17:37.733" v="205" actId="27636"/>
          <ac:spMkLst>
            <pc:docMk/>
            <pc:sldMk cId="1737253543" sldId="351"/>
            <ac:spMk id="3" creationId="{BC287D3E-322D-484F-B355-6658A6626E92}"/>
          </ac:spMkLst>
        </pc:spChg>
      </pc:sldChg>
      <pc:sldChg chg="del">
        <pc:chgData name="Ryan" userId="d95e7125-c11d-45ad-a9aa-2825f18c9141" providerId="ADAL" clId="{00E493C3-D90C-42A0-A201-B246FD4694A9}" dt="2020-08-05T10:58:47.791" v="46" actId="47"/>
        <pc:sldMkLst>
          <pc:docMk/>
          <pc:sldMk cId="2960031538" sldId="351"/>
        </pc:sldMkLst>
      </pc:sldChg>
      <pc:sldChg chg="modSp add mod">
        <pc:chgData name="Ryan" userId="d95e7125-c11d-45ad-a9aa-2825f18c9141" providerId="ADAL" clId="{00E493C3-D90C-42A0-A201-B246FD4694A9}" dt="2020-08-17T18:55:14.765" v="3119" actId="403"/>
        <pc:sldMkLst>
          <pc:docMk/>
          <pc:sldMk cId="29702792" sldId="352"/>
        </pc:sldMkLst>
        <pc:spChg chg="mod">
          <ac:chgData name="Ryan" userId="d95e7125-c11d-45ad-a9aa-2825f18c9141" providerId="ADAL" clId="{00E493C3-D90C-42A0-A201-B246FD4694A9}" dt="2020-08-17T18:55:14.765" v="3119" actId="403"/>
          <ac:spMkLst>
            <pc:docMk/>
            <pc:sldMk cId="29702792" sldId="352"/>
            <ac:spMk id="3" creationId="{BC287D3E-322D-484F-B355-6658A6626E92}"/>
          </ac:spMkLst>
        </pc:spChg>
      </pc:sldChg>
      <pc:sldChg chg="del">
        <pc:chgData name="Ryan" userId="d95e7125-c11d-45ad-a9aa-2825f18c9141" providerId="ADAL" clId="{00E493C3-D90C-42A0-A201-B246FD4694A9}" dt="2020-08-05T10:58:44.605" v="41" actId="47"/>
        <pc:sldMkLst>
          <pc:docMk/>
          <pc:sldMk cId="1399456991" sldId="352"/>
        </pc:sldMkLst>
      </pc:sldChg>
      <pc:sldChg chg="del">
        <pc:chgData name="Ryan" userId="d95e7125-c11d-45ad-a9aa-2825f18c9141" providerId="ADAL" clId="{00E493C3-D90C-42A0-A201-B246FD4694A9}" dt="2020-08-05T10:58:54.905" v="49" actId="47"/>
        <pc:sldMkLst>
          <pc:docMk/>
          <pc:sldMk cId="167234497" sldId="353"/>
        </pc:sldMkLst>
      </pc:sldChg>
      <pc:sldChg chg="modSp add del mod">
        <pc:chgData name="Ryan" userId="d95e7125-c11d-45ad-a9aa-2825f18c9141" providerId="ADAL" clId="{00E493C3-D90C-42A0-A201-B246FD4694A9}" dt="2020-08-17T18:45:40.749" v="2258" actId="47"/>
        <pc:sldMkLst>
          <pc:docMk/>
          <pc:sldMk cId="2874238918" sldId="353"/>
        </pc:sldMkLst>
        <pc:spChg chg="mod">
          <ac:chgData name="Ryan" userId="d95e7125-c11d-45ad-a9aa-2825f18c9141" providerId="ADAL" clId="{00E493C3-D90C-42A0-A201-B246FD4694A9}" dt="2020-08-17T18:15:56.434" v="104" actId="6549"/>
          <ac:spMkLst>
            <pc:docMk/>
            <pc:sldMk cId="2874238918" sldId="353"/>
            <ac:spMk id="3" creationId="{BC287D3E-322D-484F-B355-6658A6626E92}"/>
          </ac:spMkLst>
        </pc:spChg>
      </pc:sldChg>
      <pc:sldChg chg="addSp modSp new mod ord">
        <pc:chgData name="Ryan" userId="d95e7125-c11d-45ad-a9aa-2825f18c9141" providerId="ADAL" clId="{00E493C3-D90C-42A0-A201-B246FD4694A9}" dt="2020-08-17T18:28:47.600" v="714"/>
        <pc:sldMkLst>
          <pc:docMk/>
          <pc:sldMk cId="16656247" sldId="354"/>
        </pc:sldMkLst>
        <pc:spChg chg="mod">
          <ac:chgData name="Ryan" userId="d95e7125-c11d-45ad-a9aa-2825f18c9141" providerId="ADAL" clId="{00E493C3-D90C-42A0-A201-B246FD4694A9}" dt="2020-08-17T18:18:31.256" v="313" actId="313"/>
          <ac:spMkLst>
            <pc:docMk/>
            <pc:sldMk cId="16656247" sldId="354"/>
            <ac:spMk id="2" creationId="{45C27026-52F2-44DB-B52C-0D808A576E38}"/>
          </ac:spMkLst>
        </pc:spChg>
        <pc:spChg chg="mod">
          <ac:chgData name="Ryan" userId="d95e7125-c11d-45ad-a9aa-2825f18c9141" providerId="ADAL" clId="{00E493C3-D90C-42A0-A201-B246FD4694A9}" dt="2020-08-17T18:19:29.184" v="452" actId="14100"/>
          <ac:spMkLst>
            <pc:docMk/>
            <pc:sldMk cId="16656247" sldId="354"/>
            <ac:spMk id="3" creationId="{4C963A0E-7AD6-449F-BB9F-362491D1FC00}"/>
          </ac:spMkLst>
        </pc:spChg>
        <pc:spChg chg="add mod">
          <ac:chgData name="Ryan" userId="d95e7125-c11d-45ad-a9aa-2825f18c9141" providerId="ADAL" clId="{00E493C3-D90C-42A0-A201-B246FD4694A9}" dt="2020-08-17T18:28:38.462" v="712" actId="313"/>
          <ac:spMkLst>
            <pc:docMk/>
            <pc:sldMk cId="16656247" sldId="354"/>
            <ac:spMk id="5" creationId="{A57F3DED-AB91-4B83-A8C8-FBD80F80EAA4}"/>
          </ac:spMkLst>
        </pc:spChg>
        <pc:spChg chg="add mod">
          <ac:chgData name="Ryan" userId="d95e7125-c11d-45ad-a9aa-2825f18c9141" providerId="ADAL" clId="{00E493C3-D90C-42A0-A201-B246FD4694A9}" dt="2020-08-17T18:28:47.600" v="714"/>
          <ac:spMkLst>
            <pc:docMk/>
            <pc:sldMk cId="16656247" sldId="354"/>
            <ac:spMk id="6" creationId="{5E055D22-C2EA-4DC5-976A-A250FEF73867}"/>
          </ac:spMkLst>
        </pc:spChg>
      </pc:sldChg>
      <pc:sldChg chg="del">
        <pc:chgData name="Ryan" userId="d95e7125-c11d-45ad-a9aa-2825f18c9141" providerId="ADAL" clId="{00E493C3-D90C-42A0-A201-B246FD4694A9}" dt="2020-08-05T10:58:55.435" v="50" actId="47"/>
        <pc:sldMkLst>
          <pc:docMk/>
          <pc:sldMk cId="2028875241" sldId="355"/>
        </pc:sldMkLst>
      </pc:sldChg>
      <pc:sldChg chg="modSp add mod">
        <pc:chgData name="Ryan" userId="d95e7125-c11d-45ad-a9aa-2825f18c9141" providerId="ADAL" clId="{00E493C3-D90C-42A0-A201-B246FD4694A9}" dt="2020-08-17T18:17:48.794" v="211"/>
        <pc:sldMkLst>
          <pc:docMk/>
          <pc:sldMk cId="2238087897" sldId="355"/>
        </pc:sldMkLst>
        <pc:spChg chg="mod">
          <ac:chgData name="Ryan" userId="d95e7125-c11d-45ad-a9aa-2825f18c9141" providerId="ADAL" clId="{00E493C3-D90C-42A0-A201-B246FD4694A9}" dt="2020-08-17T18:17:48.794" v="211"/>
          <ac:spMkLst>
            <pc:docMk/>
            <pc:sldMk cId="2238087897" sldId="355"/>
            <ac:spMk id="3" creationId="{BC287D3E-322D-484F-B355-6658A6626E92}"/>
          </ac:spMkLst>
        </pc:spChg>
      </pc:sldChg>
      <pc:sldChg chg="modSp new mod ord">
        <pc:chgData name="Ryan" userId="d95e7125-c11d-45ad-a9aa-2825f18c9141" providerId="ADAL" clId="{00E493C3-D90C-42A0-A201-B246FD4694A9}" dt="2020-08-17T18:26:32.803" v="638"/>
        <pc:sldMkLst>
          <pc:docMk/>
          <pc:sldMk cId="1042883390" sldId="356"/>
        </pc:sldMkLst>
        <pc:spChg chg="mod">
          <ac:chgData name="Ryan" userId="d95e7125-c11d-45ad-a9aa-2825f18c9141" providerId="ADAL" clId="{00E493C3-D90C-42A0-A201-B246FD4694A9}" dt="2020-08-17T18:25:59.271" v="632" actId="2711"/>
          <ac:spMkLst>
            <pc:docMk/>
            <pc:sldMk cId="1042883390" sldId="356"/>
            <ac:spMk id="2" creationId="{51C3AAD5-C209-4D4B-B5D4-2C5E7EBCAB8F}"/>
          </ac:spMkLst>
        </pc:spChg>
        <pc:spChg chg="mod">
          <ac:chgData name="Ryan" userId="d95e7125-c11d-45ad-a9aa-2825f18c9141" providerId="ADAL" clId="{00E493C3-D90C-42A0-A201-B246FD4694A9}" dt="2020-08-17T18:25:50.886" v="631" actId="403"/>
          <ac:spMkLst>
            <pc:docMk/>
            <pc:sldMk cId="1042883390" sldId="356"/>
            <ac:spMk id="3" creationId="{6ADDD3A4-8BD3-4007-9D14-E1FE85A1389D}"/>
          </ac:spMkLst>
        </pc:spChg>
      </pc:sldChg>
      <pc:sldChg chg="add">
        <pc:chgData name="Ryan" userId="d95e7125-c11d-45ad-a9aa-2825f18c9141" providerId="ADAL" clId="{00E493C3-D90C-42A0-A201-B246FD4694A9}" dt="2020-08-17T18:57:40.965" v="3515"/>
        <pc:sldMkLst>
          <pc:docMk/>
          <pc:sldMk cId="3408239143" sldId="357"/>
        </pc:sldMkLst>
      </pc:sldChg>
      <pc:sldChg chg="delSp modSp add del mod">
        <pc:chgData name="Ryan" userId="d95e7125-c11d-45ad-a9aa-2825f18c9141" providerId="ADAL" clId="{00E493C3-D90C-42A0-A201-B246FD4694A9}" dt="2020-08-17T18:57:31.984" v="3513" actId="2696"/>
        <pc:sldMkLst>
          <pc:docMk/>
          <pc:sldMk cId="3546238939" sldId="357"/>
        </pc:sldMkLst>
        <pc:spChg chg="mod">
          <ac:chgData name="Ryan" userId="d95e7125-c11d-45ad-a9aa-2825f18c9141" providerId="ADAL" clId="{00E493C3-D90C-42A0-A201-B246FD4694A9}" dt="2020-08-17T18:30:56.221" v="720"/>
          <ac:spMkLst>
            <pc:docMk/>
            <pc:sldMk cId="3546238939" sldId="357"/>
            <ac:spMk id="2" creationId="{45C27026-52F2-44DB-B52C-0D808A576E38}"/>
          </ac:spMkLst>
        </pc:spChg>
        <pc:spChg chg="mod">
          <ac:chgData name="Ryan" userId="d95e7125-c11d-45ad-a9aa-2825f18c9141" providerId="ADAL" clId="{00E493C3-D90C-42A0-A201-B246FD4694A9}" dt="2020-08-17T18:31:57.967" v="734" actId="403"/>
          <ac:spMkLst>
            <pc:docMk/>
            <pc:sldMk cId="3546238939" sldId="357"/>
            <ac:spMk id="3" creationId="{4C963A0E-7AD6-449F-BB9F-362491D1FC00}"/>
          </ac:spMkLst>
        </pc:spChg>
        <pc:spChg chg="del">
          <ac:chgData name="Ryan" userId="d95e7125-c11d-45ad-a9aa-2825f18c9141" providerId="ADAL" clId="{00E493C3-D90C-42A0-A201-B246FD4694A9}" dt="2020-08-17T18:30:48.225" v="716" actId="478"/>
          <ac:spMkLst>
            <pc:docMk/>
            <pc:sldMk cId="3546238939" sldId="357"/>
            <ac:spMk id="5" creationId="{A57F3DED-AB91-4B83-A8C8-FBD80F80EAA4}"/>
          </ac:spMkLst>
        </pc:spChg>
        <pc:spChg chg="del">
          <ac:chgData name="Ryan" userId="d95e7125-c11d-45ad-a9aa-2825f18c9141" providerId="ADAL" clId="{00E493C3-D90C-42A0-A201-B246FD4694A9}" dt="2020-08-17T18:30:49.483" v="717" actId="478"/>
          <ac:spMkLst>
            <pc:docMk/>
            <pc:sldMk cId="3546238939" sldId="357"/>
            <ac:spMk id="6" creationId="{5E055D22-C2EA-4DC5-976A-A250FEF73867}"/>
          </ac:spMkLst>
        </pc:spChg>
      </pc:sldChg>
      <pc:sldChg chg="modSp add mod">
        <pc:chgData name="Ryan" userId="d95e7125-c11d-45ad-a9aa-2825f18c9141" providerId="ADAL" clId="{00E493C3-D90C-42A0-A201-B246FD4694A9}" dt="2020-08-17T18:33:57.809" v="753" actId="20577"/>
        <pc:sldMkLst>
          <pc:docMk/>
          <pc:sldMk cId="352782525" sldId="358"/>
        </pc:sldMkLst>
        <pc:spChg chg="mod">
          <ac:chgData name="Ryan" userId="d95e7125-c11d-45ad-a9aa-2825f18c9141" providerId="ADAL" clId="{00E493C3-D90C-42A0-A201-B246FD4694A9}" dt="2020-08-17T18:33:57.809" v="753" actId="20577"/>
          <ac:spMkLst>
            <pc:docMk/>
            <pc:sldMk cId="352782525" sldId="358"/>
            <ac:spMk id="2" creationId="{45C27026-52F2-44DB-B52C-0D808A576E38}"/>
          </ac:spMkLst>
        </pc:spChg>
        <pc:spChg chg="mod">
          <ac:chgData name="Ryan" userId="d95e7125-c11d-45ad-a9aa-2825f18c9141" providerId="ADAL" clId="{00E493C3-D90C-42A0-A201-B246FD4694A9}" dt="2020-08-17T18:33:54.914" v="751" actId="21"/>
          <ac:spMkLst>
            <pc:docMk/>
            <pc:sldMk cId="352782525" sldId="358"/>
            <ac:spMk id="3" creationId="{4C963A0E-7AD6-449F-BB9F-362491D1FC00}"/>
          </ac:spMkLst>
        </pc:spChg>
      </pc:sldChg>
      <pc:sldChg chg="modSp new mod">
        <pc:chgData name="Ryan" userId="d95e7125-c11d-45ad-a9aa-2825f18c9141" providerId="ADAL" clId="{00E493C3-D90C-42A0-A201-B246FD4694A9}" dt="2020-08-17T18:34:46.170" v="924" actId="20577"/>
        <pc:sldMkLst>
          <pc:docMk/>
          <pc:sldMk cId="1151550921" sldId="359"/>
        </pc:sldMkLst>
        <pc:spChg chg="mod">
          <ac:chgData name="Ryan" userId="d95e7125-c11d-45ad-a9aa-2825f18c9141" providerId="ADAL" clId="{00E493C3-D90C-42A0-A201-B246FD4694A9}" dt="2020-08-17T18:34:46.170" v="924" actId="20577"/>
          <ac:spMkLst>
            <pc:docMk/>
            <pc:sldMk cId="1151550921" sldId="359"/>
            <ac:spMk id="2" creationId="{CC5B7E76-96A8-4719-BFD4-C91B029BB9E2}"/>
          </ac:spMkLst>
        </pc:spChg>
      </pc:sldChg>
      <pc:sldChg chg="addSp delSp modSp add mod">
        <pc:chgData name="Ryan" userId="d95e7125-c11d-45ad-a9aa-2825f18c9141" providerId="ADAL" clId="{00E493C3-D90C-42A0-A201-B246FD4694A9}" dt="2020-08-17T18:41:07.147" v="1725" actId="403"/>
        <pc:sldMkLst>
          <pc:docMk/>
          <pc:sldMk cId="389464786" sldId="360"/>
        </pc:sldMkLst>
        <pc:spChg chg="del mod">
          <ac:chgData name="Ryan" userId="d95e7125-c11d-45ad-a9aa-2825f18c9141" providerId="ADAL" clId="{00E493C3-D90C-42A0-A201-B246FD4694A9}" dt="2020-08-17T18:35:52.532" v="985" actId="3680"/>
          <ac:spMkLst>
            <pc:docMk/>
            <pc:sldMk cId="389464786" sldId="360"/>
            <ac:spMk id="3" creationId="{591AD59A-CC26-454E-8364-ACC2DDDF8751}"/>
          </ac:spMkLst>
        </pc:spChg>
        <pc:graphicFrameChg chg="add mod ord modGraphic">
          <ac:chgData name="Ryan" userId="d95e7125-c11d-45ad-a9aa-2825f18c9141" providerId="ADAL" clId="{00E493C3-D90C-42A0-A201-B246FD4694A9}" dt="2020-08-17T18:41:07.147" v="1725" actId="403"/>
          <ac:graphicFrameMkLst>
            <pc:docMk/>
            <pc:sldMk cId="389464786" sldId="360"/>
            <ac:graphicFrameMk id="4" creationId="{57611A54-029D-4C65-8324-E792E55F0AF5}"/>
          </ac:graphicFrameMkLst>
        </pc:graphicFrameChg>
      </pc:sldChg>
      <pc:sldChg chg="addSp modSp add mod">
        <pc:chgData name="Ryan" userId="d95e7125-c11d-45ad-a9aa-2825f18c9141" providerId="ADAL" clId="{00E493C3-D90C-42A0-A201-B246FD4694A9}" dt="2020-08-17T18:45:15.820" v="2257" actId="313"/>
        <pc:sldMkLst>
          <pc:docMk/>
          <pc:sldMk cId="612113935" sldId="361"/>
        </pc:sldMkLst>
        <pc:spChg chg="add mod">
          <ac:chgData name="Ryan" userId="d95e7125-c11d-45ad-a9aa-2825f18c9141" providerId="ADAL" clId="{00E493C3-D90C-42A0-A201-B246FD4694A9}" dt="2020-08-17T18:45:15.820" v="2257" actId="313"/>
          <ac:spMkLst>
            <pc:docMk/>
            <pc:sldMk cId="612113935" sldId="361"/>
            <ac:spMk id="3" creationId="{A0FE460B-0242-4C11-B723-66BC317AD4AD}"/>
          </ac:spMkLst>
        </pc:spChg>
        <pc:graphicFrameChg chg="modGraphic">
          <ac:chgData name="Ryan" userId="d95e7125-c11d-45ad-a9aa-2825f18c9141" providerId="ADAL" clId="{00E493C3-D90C-42A0-A201-B246FD4694A9}" dt="2020-08-17T18:43:27.868" v="2066" actId="20577"/>
          <ac:graphicFrameMkLst>
            <pc:docMk/>
            <pc:sldMk cId="612113935" sldId="361"/>
            <ac:graphicFrameMk id="4" creationId="{57611A54-029D-4C65-8324-E792E55F0AF5}"/>
          </ac:graphicFrameMkLst>
        </pc:graphicFrameChg>
      </pc:sldChg>
      <pc:sldChg chg="addSp modSp add mod">
        <pc:chgData name="Ryan" userId="d95e7125-c11d-45ad-a9aa-2825f18c9141" providerId="ADAL" clId="{00E493C3-D90C-42A0-A201-B246FD4694A9}" dt="2020-08-17T18:47:48.949" v="2347" actId="14100"/>
        <pc:sldMkLst>
          <pc:docMk/>
          <pc:sldMk cId="3386140927" sldId="362"/>
        </pc:sldMkLst>
        <pc:spChg chg="mod">
          <ac:chgData name="Ryan" userId="d95e7125-c11d-45ad-a9aa-2825f18c9141" providerId="ADAL" clId="{00E493C3-D90C-42A0-A201-B246FD4694A9}" dt="2020-08-17T18:47:28.557" v="2338" actId="20577"/>
          <ac:spMkLst>
            <pc:docMk/>
            <pc:sldMk cId="3386140927" sldId="362"/>
            <ac:spMk id="3" creationId="{591AD59A-CC26-454E-8364-ACC2DDDF8751}"/>
          </ac:spMkLst>
        </pc:spChg>
        <pc:spChg chg="add mod">
          <ac:chgData name="Ryan" userId="d95e7125-c11d-45ad-a9aa-2825f18c9141" providerId="ADAL" clId="{00E493C3-D90C-42A0-A201-B246FD4694A9}" dt="2020-08-17T18:47:48.949" v="2347" actId="14100"/>
          <ac:spMkLst>
            <pc:docMk/>
            <pc:sldMk cId="3386140927" sldId="362"/>
            <ac:spMk id="5" creationId="{1BF05676-6BE0-48B4-9F88-C3A68796B939}"/>
          </ac:spMkLst>
        </pc:spChg>
      </pc:sldChg>
      <pc:sldChg chg="delSp modSp add mod">
        <pc:chgData name="Ryan" userId="d95e7125-c11d-45ad-a9aa-2825f18c9141" providerId="ADAL" clId="{00E493C3-D90C-42A0-A201-B246FD4694A9}" dt="2020-08-17T18:50:53.717" v="2587" actId="20577"/>
        <pc:sldMkLst>
          <pc:docMk/>
          <pc:sldMk cId="4270578301" sldId="363"/>
        </pc:sldMkLst>
        <pc:spChg chg="mod">
          <ac:chgData name="Ryan" userId="d95e7125-c11d-45ad-a9aa-2825f18c9141" providerId="ADAL" clId="{00E493C3-D90C-42A0-A201-B246FD4694A9}" dt="2020-08-17T18:50:07.584" v="2424" actId="20577"/>
          <ac:spMkLst>
            <pc:docMk/>
            <pc:sldMk cId="4270578301" sldId="363"/>
            <ac:spMk id="2" creationId="{CC5B7E76-96A8-4719-BFD4-C91B029BB9E2}"/>
          </ac:spMkLst>
        </pc:spChg>
        <pc:spChg chg="mod">
          <ac:chgData name="Ryan" userId="d95e7125-c11d-45ad-a9aa-2825f18c9141" providerId="ADAL" clId="{00E493C3-D90C-42A0-A201-B246FD4694A9}" dt="2020-08-17T18:50:53.717" v="2587" actId="20577"/>
          <ac:spMkLst>
            <pc:docMk/>
            <pc:sldMk cId="4270578301" sldId="363"/>
            <ac:spMk id="3" creationId="{591AD59A-CC26-454E-8364-ACC2DDDF8751}"/>
          </ac:spMkLst>
        </pc:spChg>
        <pc:spChg chg="del">
          <ac:chgData name="Ryan" userId="d95e7125-c11d-45ad-a9aa-2825f18c9141" providerId="ADAL" clId="{00E493C3-D90C-42A0-A201-B246FD4694A9}" dt="2020-08-17T18:49:38.166" v="2349" actId="478"/>
          <ac:spMkLst>
            <pc:docMk/>
            <pc:sldMk cId="4270578301" sldId="363"/>
            <ac:spMk id="5" creationId="{1BF05676-6BE0-48B4-9F88-C3A68796B939}"/>
          </ac:spMkLst>
        </pc:spChg>
      </pc:sldChg>
      <pc:sldChg chg="modSp add mod">
        <pc:chgData name="Ryan" userId="d95e7125-c11d-45ad-a9aa-2825f18c9141" providerId="ADAL" clId="{00E493C3-D90C-42A0-A201-B246FD4694A9}" dt="2020-08-17T18:52:38.951" v="2819" actId="20577"/>
        <pc:sldMkLst>
          <pc:docMk/>
          <pc:sldMk cId="1534951606" sldId="364"/>
        </pc:sldMkLst>
        <pc:spChg chg="mod">
          <ac:chgData name="Ryan" userId="d95e7125-c11d-45ad-a9aa-2825f18c9141" providerId="ADAL" clId="{00E493C3-D90C-42A0-A201-B246FD4694A9}" dt="2020-08-17T18:51:07.162" v="2616" actId="20577"/>
          <ac:spMkLst>
            <pc:docMk/>
            <pc:sldMk cId="1534951606" sldId="364"/>
            <ac:spMk id="2" creationId="{CC5B7E76-96A8-4719-BFD4-C91B029BB9E2}"/>
          </ac:spMkLst>
        </pc:spChg>
        <pc:spChg chg="mod">
          <ac:chgData name="Ryan" userId="d95e7125-c11d-45ad-a9aa-2825f18c9141" providerId="ADAL" clId="{00E493C3-D90C-42A0-A201-B246FD4694A9}" dt="2020-08-17T18:52:38.951" v="2819" actId="20577"/>
          <ac:spMkLst>
            <pc:docMk/>
            <pc:sldMk cId="1534951606" sldId="364"/>
            <ac:spMk id="3" creationId="{591AD59A-CC26-454E-8364-ACC2DDDF8751}"/>
          </ac:spMkLst>
        </pc:spChg>
      </pc:sldChg>
      <pc:sldChg chg="addSp modSp add mod">
        <pc:chgData name="Ryan" userId="d95e7125-c11d-45ad-a9aa-2825f18c9141" providerId="ADAL" clId="{00E493C3-D90C-42A0-A201-B246FD4694A9}" dt="2020-08-17T18:53:23.381" v="2833" actId="20577"/>
        <pc:sldMkLst>
          <pc:docMk/>
          <pc:sldMk cId="3413109230" sldId="365"/>
        </pc:sldMkLst>
        <pc:spChg chg="add mod">
          <ac:chgData name="Ryan" userId="d95e7125-c11d-45ad-a9aa-2825f18c9141" providerId="ADAL" clId="{00E493C3-D90C-42A0-A201-B246FD4694A9}" dt="2020-08-17T18:53:23.381" v="2833" actId="20577"/>
          <ac:spMkLst>
            <pc:docMk/>
            <pc:sldMk cId="3413109230" sldId="365"/>
            <ac:spMk id="5" creationId="{B9C4EF73-B370-40F3-BD3C-50E899F2D3DD}"/>
          </ac:spMkLst>
        </pc:spChg>
      </pc:sldChg>
      <pc:sldChg chg="modSp new mod">
        <pc:chgData name="Ryan" userId="d95e7125-c11d-45ad-a9aa-2825f18c9141" providerId="ADAL" clId="{00E493C3-D90C-42A0-A201-B246FD4694A9}" dt="2020-08-17T18:54:54.169" v="3117" actId="20577"/>
        <pc:sldMkLst>
          <pc:docMk/>
          <pc:sldMk cId="1646438766" sldId="366"/>
        </pc:sldMkLst>
        <pc:spChg chg="mod">
          <ac:chgData name="Ryan" userId="d95e7125-c11d-45ad-a9aa-2825f18c9141" providerId="ADAL" clId="{00E493C3-D90C-42A0-A201-B246FD4694A9}" dt="2020-08-17T18:53:46.379" v="2852" actId="20577"/>
          <ac:spMkLst>
            <pc:docMk/>
            <pc:sldMk cId="1646438766" sldId="366"/>
            <ac:spMk id="2" creationId="{A12705D2-DFA1-4901-A3D6-DC6084C996F2}"/>
          </ac:spMkLst>
        </pc:spChg>
        <pc:spChg chg="mod">
          <ac:chgData name="Ryan" userId="d95e7125-c11d-45ad-a9aa-2825f18c9141" providerId="ADAL" clId="{00E493C3-D90C-42A0-A201-B246FD4694A9}" dt="2020-08-17T18:54:54.169" v="3117" actId="20577"/>
          <ac:spMkLst>
            <pc:docMk/>
            <pc:sldMk cId="1646438766" sldId="366"/>
            <ac:spMk id="3" creationId="{EC12834C-9869-46DF-8B55-FCB24188E234}"/>
          </ac:spMkLst>
        </pc:spChg>
      </pc:sldChg>
      <pc:sldChg chg="modSp new mod">
        <pc:chgData name="Ryan" userId="d95e7125-c11d-45ad-a9aa-2825f18c9141" providerId="ADAL" clId="{00E493C3-D90C-42A0-A201-B246FD4694A9}" dt="2020-08-17T18:57:05.813" v="3512" actId="20577"/>
        <pc:sldMkLst>
          <pc:docMk/>
          <pc:sldMk cId="4197817726" sldId="367"/>
        </pc:sldMkLst>
        <pc:spChg chg="mod">
          <ac:chgData name="Ryan" userId="d95e7125-c11d-45ad-a9aa-2825f18c9141" providerId="ADAL" clId="{00E493C3-D90C-42A0-A201-B246FD4694A9}" dt="2020-08-17T18:55:45.084" v="3154" actId="20577"/>
          <ac:spMkLst>
            <pc:docMk/>
            <pc:sldMk cId="4197817726" sldId="367"/>
            <ac:spMk id="2" creationId="{492766DA-4515-4B93-BB00-0FDDA931009D}"/>
          </ac:spMkLst>
        </pc:spChg>
        <pc:spChg chg="mod">
          <ac:chgData name="Ryan" userId="d95e7125-c11d-45ad-a9aa-2825f18c9141" providerId="ADAL" clId="{00E493C3-D90C-42A0-A201-B246FD4694A9}" dt="2020-08-17T18:57:05.813" v="3512" actId="20577"/>
          <ac:spMkLst>
            <pc:docMk/>
            <pc:sldMk cId="4197817726" sldId="367"/>
            <ac:spMk id="3" creationId="{8C766B7B-4CAD-43CC-988B-8B0F87D42CDC}"/>
          </ac:spMkLst>
        </pc:spChg>
      </pc:sldChg>
      <pc:sldChg chg="new del">
        <pc:chgData name="Ryan" userId="d95e7125-c11d-45ad-a9aa-2825f18c9141" providerId="ADAL" clId="{00E493C3-D90C-42A0-A201-B246FD4694A9}" dt="2020-08-17T18:57:45.196" v="3516" actId="47"/>
        <pc:sldMkLst>
          <pc:docMk/>
          <pc:sldMk cId="3366365662" sldId="368"/>
        </pc:sldMkLst>
      </pc:sldChg>
      <pc:sldMasterChg chg="delSldLayout modSldLayout">
        <pc:chgData name="Ryan" userId="d95e7125-c11d-45ad-a9aa-2825f18c9141" providerId="ADAL" clId="{00E493C3-D90C-42A0-A201-B246FD4694A9}" dt="2020-08-05T11:00:06.015" v="57" actId="2696"/>
        <pc:sldMasterMkLst>
          <pc:docMk/>
          <pc:sldMasterMk cId="2338242224" sldId="2147483665"/>
        </pc:sldMasterMkLst>
        <pc:sldLayoutChg chg="modSp">
          <pc:chgData name="Ryan" userId="d95e7125-c11d-45ad-a9aa-2825f18c9141" providerId="ADAL" clId="{00E493C3-D90C-42A0-A201-B246FD4694A9}" dt="2020-08-05T10:59:37.336" v="53" actId="207"/>
          <pc:sldLayoutMkLst>
            <pc:docMk/>
            <pc:sldMasterMk cId="2338242224" sldId="2147483665"/>
            <pc:sldLayoutMk cId="547087220" sldId="2147483668"/>
          </pc:sldLayoutMkLst>
          <pc:spChg chg="mod">
            <ac:chgData name="Ryan" userId="d95e7125-c11d-45ad-a9aa-2825f18c9141" providerId="ADAL" clId="{00E493C3-D90C-42A0-A201-B246FD4694A9}" dt="2020-08-05T10:59:31.059" v="52" actId="207"/>
            <ac:spMkLst>
              <pc:docMk/>
              <pc:sldMasterMk cId="2338242224" sldId="2147483665"/>
              <pc:sldLayoutMk cId="547087220" sldId="2147483668"/>
              <ac:spMk id="2" creationId="{00000000-0000-0000-0000-000000000000}"/>
            </ac:spMkLst>
          </pc:spChg>
          <pc:spChg chg="mod">
            <ac:chgData name="Ryan" userId="d95e7125-c11d-45ad-a9aa-2825f18c9141" providerId="ADAL" clId="{00E493C3-D90C-42A0-A201-B246FD4694A9}" dt="2020-08-05T10:59:37.336" v="53" actId="207"/>
            <ac:spMkLst>
              <pc:docMk/>
              <pc:sldMasterMk cId="2338242224" sldId="2147483665"/>
              <pc:sldLayoutMk cId="547087220" sldId="2147483668"/>
              <ac:spMk id="3" creationId="{00000000-0000-0000-0000-000000000000}"/>
            </ac:spMkLst>
          </pc:spChg>
        </pc:sldLayoutChg>
        <pc:sldLayoutChg chg="modSp">
          <pc:chgData name="Ryan" userId="d95e7125-c11d-45ad-a9aa-2825f18c9141" providerId="ADAL" clId="{00E493C3-D90C-42A0-A201-B246FD4694A9}" dt="2020-08-05T11:00:02.058" v="56" actId="207"/>
          <pc:sldLayoutMkLst>
            <pc:docMk/>
            <pc:sldMasterMk cId="2338242224" sldId="2147483665"/>
            <pc:sldLayoutMk cId="4119400542" sldId="2147483669"/>
          </pc:sldLayoutMkLst>
          <pc:spChg chg="mod">
            <ac:chgData name="Ryan" userId="d95e7125-c11d-45ad-a9aa-2825f18c9141" providerId="ADAL" clId="{00E493C3-D90C-42A0-A201-B246FD4694A9}" dt="2020-08-05T10:59:52.673" v="54" actId="207"/>
            <ac:spMkLst>
              <pc:docMk/>
              <pc:sldMasterMk cId="2338242224" sldId="2147483665"/>
              <pc:sldLayoutMk cId="4119400542" sldId="2147483669"/>
              <ac:spMk id="2" creationId="{00000000-0000-0000-0000-000000000000}"/>
            </ac:spMkLst>
          </pc:spChg>
          <pc:spChg chg="mod">
            <ac:chgData name="Ryan" userId="d95e7125-c11d-45ad-a9aa-2825f18c9141" providerId="ADAL" clId="{00E493C3-D90C-42A0-A201-B246FD4694A9}" dt="2020-08-05T10:59:57.662" v="55" actId="207"/>
            <ac:spMkLst>
              <pc:docMk/>
              <pc:sldMasterMk cId="2338242224" sldId="2147483665"/>
              <pc:sldLayoutMk cId="4119400542" sldId="2147483669"/>
              <ac:spMk id="3" creationId="{00000000-0000-0000-0000-000000000000}"/>
            </ac:spMkLst>
          </pc:spChg>
          <pc:spChg chg="mod">
            <ac:chgData name="Ryan" userId="d95e7125-c11d-45ad-a9aa-2825f18c9141" providerId="ADAL" clId="{00E493C3-D90C-42A0-A201-B246FD4694A9}" dt="2020-08-05T11:00:02.058" v="56" actId="207"/>
            <ac:spMkLst>
              <pc:docMk/>
              <pc:sldMasterMk cId="2338242224" sldId="2147483665"/>
              <pc:sldLayoutMk cId="4119400542" sldId="2147483669"/>
              <ac:spMk id="4" creationId="{00000000-0000-0000-0000-000000000000}"/>
            </ac:spMkLst>
          </pc:spChg>
        </pc:sldLayoutChg>
        <pc:sldLayoutChg chg="del">
          <pc:chgData name="Ryan" userId="d95e7125-c11d-45ad-a9aa-2825f18c9141" providerId="ADAL" clId="{00E493C3-D90C-42A0-A201-B246FD4694A9}" dt="2020-08-05T11:00:06.015" v="57" actId="2696"/>
          <pc:sldLayoutMkLst>
            <pc:docMk/>
            <pc:sldMasterMk cId="2338242224" sldId="2147483665"/>
            <pc:sldLayoutMk cId="262549344" sldId="214748367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4BF1C-79E3-438F-A8BE-EA6FF2FCE208}" type="datetimeFigureOut">
              <a:rPr lang="en-US" smtClean="0"/>
              <a:t>8/18/2020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576515-2C9A-4AAE-8114-10D1D522B856}" type="slidenum">
              <a:rPr lang="en-US" smtClean="0"/>
              <a:t>‹#›</a:t>
            </a:fld>
            <a:endParaRPr lang="en-US"/>
          </a:p>
        </p:txBody>
      </p:sp>
    </p:spTree>
    <p:extLst>
      <p:ext uri="{BB962C8B-B14F-4D97-AF65-F5344CB8AC3E}">
        <p14:creationId xmlns:p14="http://schemas.microsoft.com/office/powerpoint/2010/main" val="16069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87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268651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dirty="0"/>
              <a:t>Click to edit Master title style</a:t>
            </a:r>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7087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133A01C-E34D-4C3C-8E2D-FB95F254D7D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3B559-7634-44D8-AA3A-E62B6CDFB288}" type="slidenum">
              <a:rPr lang="en-US" smtClean="0"/>
              <a:t>‹#›</a:t>
            </a:fld>
            <a:endParaRPr lang="en-US"/>
          </a:p>
        </p:txBody>
      </p:sp>
    </p:spTree>
    <p:extLst>
      <p:ext uri="{BB962C8B-B14F-4D97-AF65-F5344CB8AC3E}">
        <p14:creationId xmlns:p14="http://schemas.microsoft.com/office/powerpoint/2010/main" val="41194005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3A01C-E34D-4C3C-8E2D-FB95F254D7DE}" type="datetimeFigureOut">
              <a:rPr lang="en-US" smtClean="0"/>
              <a:t>8/18/2020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3B559-7634-44D8-AA3A-E62B6CDFB288}" type="slidenum">
              <a:rPr lang="en-US" smtClean="0"/>
              <a:t>‹#›</a:t>
            </a:fld>
            <a:endParaRPr lang="en-US"/>
          </a:p>
        </p:txBody>
      </p:sp>
    </p:spTree>
    <p:extLst>
      <p:ext uri="{BB962C8B-B14F-4D97-AF65-F5344CB8AC3E}">
        <p14:creationId xmlns:p14="http://schemas.microsoft.com/office/powerpoint/2010/main" val="233824222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8C9D8-CCFC-427D-B0BA-2E5D4AD1CDEB}"/>
              </a:ext>
            </a:extLst>
          </p:cNvPr>
          <p:cNvSpPr>
            <a:spLocks noGrp="1"/>
          </p:cNvSpPr>
          <p:nvPr>
            <p:ph type="ctrTitle"/>
          </p:nvPr>
        </p:nvSpPr>
        <p:spPr/>
        <p:txBody>
          <a:bodyPr/>
          <a:lstStyle/>
          <a:p>
            <a:r>
              <a:rPr lang="en-US" dirty="0"/>
              <a:t>James Chapter 2</a:t>
            </a:r>
          </a:p>
        </p:txBody>
      </p:sp>
      <p:sp>
        <p:nvSpPr>
          <p:cNvPr id="3" name="Subtitle 2">
            <a:extLst>
              <a:ext uri="{FF2B5EF4-FFF2-40B4-BE49-F238E27FC236}">
                <a16:creationId xmlns:a16="http://schemas.microsoft.com/office/drawing/2014/main" id="{1D03B749-EB9A-4519-9119-BCBFC922F62D}"/>
              </a:ext>
            </a:extLst>
          </p:cNvPr>
          <p:cNvSpPr>
            <a:spLocks noGrp="1"/>
          </p:cNvSpPr>
          <p:nvPr>
            <p:ph type="subTitle" idx="1"/>
          </p:nvPr>
        </p:nvSpPr>
        <p:spPr/>
        <p:txBody>
          <a:bodyPr/>
          <a:lstStyle/>
          <a:p>
            <a:r>
              <a:rPr lang="en-US" dirty="0"/>
              <a:t>No Partiality</a:t>
            </a:r>
          </a:p>
        </p:txBody>
      </p:sp>
    </p:spTree>
    <p:extLst>
      <p:ext uri="{BB962C8B-B14F-4D97-AF65-F5344CB8AC3E}">
        <p14:creationId xmlns:p14="http://schemas.microsoft.com/office/powerpoint/2010/main" val="8730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pPr marL="0" indent="0">
              <a:buNone/>
            </a:pPr>
            <a:r>
              <a:rPr lang="en-US" dirty="0"/>
              <a:t>John 3:16 (NASB95) — 16 “For God so loved the world, that He gave His only begotten Son, that whoever believes in Him shall not perish, but have eternal life. </a:t>
            </a:r>
          </a:p>
          <a:p>
            <a:pPr marL="0" indent="0">
              <a:buNone/>
            </a:pPr>
            <a:endParaRPr lang="en-US" dirty="0"/>
          </a:p>
        </p:txBody>
      </p:sp>
    </p:spTree>
    <p:extLst>
      <p:ext uri="{BB962C8B-B14F-4D97-AF65-F5344CB8AC3E}">
        <p14:creationId xmlns:p14="http://schemas.microsoft.com/office/powerpoint/2010/main" val="1151550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pPr marL="0" indent="0">
              <a:buNone/>
            </a:pPr>
            <a:r>
              <a:rPr lang="en-US" dirty="0"/>
              <a:t>1 John 3:1 (NASB95) — 1 See how great a love the Father has bestowed on us, that we would be called children of God; and such we are…</a:t>
            </a:r>
          </a:p>
        </p:txBody>
      </p:sp>
    </p:spTree>
    <p:extLst>
      <p:ext uri="{BB962C8B-B14F-4D97-AF65-F5344CB8AC3E}">
        <p14:creationId xmlns:p14="http://schemas.microsoft.com/office/powerpoint/2010/main" val="1157830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pPr marL="0" indent="0">
              <a:buNone/>
            </a:pPr>
            <a:r>
              <a:rPr lang="en-US" dirty="0"/>
              <a:t>Galatians 3:28 (NASB95) — 28 There is neither Jew nor Greek, there is neither slave nor free man, there is neither male nor female; for you are all one in Christ Jesus. </a:t>
            </a:r>
          </a:p>
        </p:txBody>
      </p:sp>
    </p:spTree>
    <p:extLst>
      <p:ext uri="{BB962C8B-B14F-4D97-AF65-F5344CB8AC3E}">
        <p14:creationId xmlns:p14="http://schemas.microsoft.com/office/powerpoint/2010/main" val="738745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r>
              <a:rPr lang="en-US" dirty="0"/>
              <a:t>We are all worth dying for </a:t>
            </a:r>
          </a:p>
          <a:p>
            <a:r>
              <a:rPr lang="en-US" dirty="0"/>
              <a:t>What makes us valuable and precious is our connection to God</a:t>
            </a:r>
          </a:p>
          <a:p>
            <a:r>
              <a:rPr lang="en-US" dirty="0"/>
              <a:t>Conditional love is not love</a:t>
            </a:r>
          </a:p>
        </p:txBody>
      </p:sp>
    </p:spTree>
    <p:extLst>
      <p:ext uri="{BB962C8B-B14F-4D97-AF65-F5344CB8AC3E}">
        <p14:creationId xmlns:p14="http://schemas.microsoft.com/office/powerpoint/2010/main" val="303299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b="1" dirty="0">
                <a:effectLst/>
                <a:latin typeface="Calibri" panose="020F0502020204030204" pitchFamily="34" charset="0"/>
              </a:rPr>
              <a:t>James 2:1–13 (NASB95)</a:t>
            </a:r>
            <a:endParaRPr lang="en-US" dirty="0"/>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p:txBody>
          <a:bodyPr>
            <a:normAutofit/>
          </a:bodyPr>
          <a:lstStyle/>
          <a:p>
            <a:pPr marL="0" marR="0" indent="0">
              <a:lnSpc>
                <a:spcPct val="115000"/>
              </a:lnSpc>
              <a:spcBef>
                <a:spcPts val="0"/>
              </a:spcBef>
              <a:spcAft>
                <a:spcPts val="1000"/>
              </a:spcAft>
              <a:buNone/>
            </a:pPr>
            <a:r>
              <a:rPr lang="en-US" sz="3600" b="1" u="none" strike="noStrike" dirty="0">
                <a:effectLst/>
              </a:rPr>
              <a:t>5</a:t>
            </a:r>
            <a:r>
              <a:rPr lang="en-US" sz="3600" u="none" strike="noStrike" dirty="0">
                <a:effectLst/>
              </a:rPr>
              <a:t> </a:t>
            </a:r>
            <a:r>
              <a:rPr lang="en-US" sz="3600" dirty="0">
                <a:effectLst/>
              </a:rPr>
              <a:t>Listen, my beloved brethren: did not God choose the poor of this world to be rich in faith and heirs of the kingdom which He promised to those who love Him? </a:t>
            </a:r>
            <a:r>
              <a:rPr lang="en-US" sz="3600" b="1" u="none" strike="noStrike" dirty="0">
                <a:effectLst/>
              </a:rPr>
              <a:t>6</a:t>
            </a:r>
            <a:r>
              <a:rPr lang="en-US" sz="3600" u="none" strike="noStrike" dirty="0">
                <a:effectLst/>
              </a:rPr>
              <a:t> </a:t>
            </a:r>
            <a:r>
              <a:rPr lang="en-US" sz="3600" dirty="0">
                <a:effectLst/>
              </a:rPr>
              <a:t>But you have dishonored the poor man. Is it not the rich who oppress you and personally drag you into court? </a:t>
            </a:r>
            <a:r>
              <a:rPr lang="en-US" sz="3600" b="1" u="none" strike="noStrike" dirty="0">
                <a:effectLst/>
              </a:rPr>
              <a:t>7</a:t>
            </a:r>
            <a:r>
              <a:rPr lang="en-US" sz="3600" u="none" strike="noStrike" dirty="0">
                <a:effectLst/>
              </a:rPr>
              <a:t> </a:t>
            </a:r>
            <a:r>
              <a:rPr lang="en-US" sz="3600" dirty="0">
                <a:effectLst/>
              </a:rPr>
              <a:t>Do they not blaspheme the fair name by which you have been called?</a:t>
            </a:r>
          </a:p>
        </p:txBody>
      </p:sp>
    </p:spTree>
    <p:extLst>
      <p:ext uri="{BB962C8B-B14F-4D97-AF65-F5344CB8AC3E}">
        <p14:creationId xmlns:p14="http://schemas.microsoft.com/office/powerpoint/2010/main" val="2238087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2355271969"/>
              </p:ext>
            </p:extLst>
          </p:nvPr>
        </p:nvGraphicFramePr>
        <p:xfrm>
          <a:off x="271463" y="1597025"/>
          <a:ext cx="11506200" cy="115824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endParaRPr lang="en-US" sz="3200" dirty="0"/>
                    </a:p>
                  </a:txBody>
                  <a:tcPr/>
                </a:tc>
                <a:tc>
                  <a:txBody>
                    <a:bodyPr/>
                    <a:lstStyle/>
                    <a:p>
                      <a:pPr marL="0" indent="0">
                        <a:buFont typeface="Arial" panose="020B0604020202020204" pitchFamily="34" charset="0"/>
                        <a:buNone/>
                      </a:pPr>
                      <a:endParaRPr lang="en-US" sz="3200" dirty="0"/>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389464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3875935640"/>
              </p:ext>
            </p:extLst>
          </p:nvPr>
        </p:nvGraphicFramePr>
        <p:xfrm>
          <a:off x="271463" y="1597025"/>
          <a:ext cx="11506200" cy="115824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Poor people have less value</a:t>
                      </a:r>
                    </a:p>
                  </a:txBody>
                  <a:tcPr/>
                </a:tc>
                <a:tc>
                  <a:txBody>
                    <a:bodyPr/>
                    <a:lstStyle/>
                    <a:p>
                      <a:pPr marL="285750" indent="-285750">
                        <a:buFont typeface="Arial" panose="020B0604020202020204" pitchFamily="34" charset="0"/>
                        <a:buChar char="•"/>
                      </a:pPr>
                      <a:endParaRPr lang="en-US" sz="3200" dirty="0"/>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188738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4028483994"/>
              </p:ext>
            </p:extLst>
          </p:nvPr>
        </p:nvGraphicFramePr>
        <p:xfrm>
          <a:off x="271463" y="1597025"/>
          <a:ext cx="11506200" cy="213360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Poor people have less value</a:t>
                      </a:r>
                    </a:p>
                    <a:p>
                      <a:pPr marL="285750" indent="-285750">
                        <a:buFont typeface="Arial" panose="020B0604020202020204" pitchFamily="34" charset="0"/>
                        <a:buChar char="•"/>
                      </a:pPr>
                      <a:r>
                        <a:rPr lang="en-US" sz="3200" dirty="0"/>
                        <a:t>They are poor because they are lazy</a:t>
                      </a:r>
                    </a:p>
                  </a:txBody>
                  <a:tcPr/>
                </a:tc>
                <a:tc>
                  <a:txBody>
                    <a:bodyPr/>
                    <a:lstStyle/>
                    <a:p>
                      <a:pPr marL="285750" indent="-285750">
                        <a:buFont typeface="Arial" panose="020B0604020202020204" pitchFamily="34" charset="0"/>
                        <a:buChar char="•"/>
                      </a:pPr>
                      <a:endParaRPr lang="en-US" sz="3200" dirty="0"/>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1750292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2048023776"/>
              </p:ext>
            </p:extLst>
          </p:nvPr>
        </p:nvGraphicFramePr>
        <p:xfrm>
          <a:off x="271463" y="1597025"/>
          <a:ext cx="11506200" cy="310896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Poor people have less value</a:t>
                      </a:r>
                    </a:p>
                    <a:p>
                      <a:pPr marL="285750" indent="-285750">
                        <a:buFont typeface="Arial" panose="020B0604020202020204" pitchFamily="34" charset="0"/>
                        <a:buChar char="•"/>
                      </a:pPr>
                      <a:r>
                        <a:rPr lang="en-US" sz="3200" dirty="0"/>
                        <a:t>They are poor because they are lazy</a:t>
                      </a:r>
                    </a:p>
                    <a:p>
                      <a:pPr marL="285750" indent="-285750">
                        <a:buFont typeface="Arial" panose="020B0604020202020204" pitchFamily="34" charset="0"/>
                        <a:buChar char="•"/>
                      </a:pPr>
                      <a:r>
                        <a:rPr lang="en-US" sz="3200" dirty="0"/>
                        <a:t>Poor people have less to contribute</a:t>
                      </a:r>
                    </a:p>
                  </a:txBody>
                  <a:tcPr/>
                </a:tc>
                <a:tc>
                  <a:txBody>
                    <a:bodyPr/>
                    <a:lstStyle/>
                    <a:p>
                      <a:pPr marL="285750" indent="-285750">
                        <a:buFont typeface="Arial" panose="020B0604020202020204" pitchFamily="34" charset="0"/>
                        <a:buChar char="•"/>
                      </a:pPr>
                      <a:endParaRPr lang="en-US" sz="3200" dirty="0"/>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810658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2869175195"/>
              </p:ext>
            </p:extLst>
          </p:nvPr>
        </p:nvGraphicFramePr>
        <p:xfrm>
          <a:off x="271463" y="1597025"/>
          <a:ext cx="11506200" cy="408432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Poor people have less value</a:t>
                      </a:r>
                    </a:p>
                    <a:p>
                      <a:pPr marL="285750" indent="-285750">
                        <a:buFont typeface="Arial" panose="020B0604020202020204" pitchFamily="34" charset="0"/>
                        <a:buChar char="•"/>
                      </a:pPr>
                      <a:r>
                        <a:rPr lang="en-US" sz="3200" dirty="0"/>
                        <a:t>They are poor because they are lazy</a:t>
                      </a:r>
                    </a:p>
                    <a:p>
                      <a:pPr marL="285750" indent="-285750">
                        <a:buFont typeface="Arial" panose="020B0604020202020204" pitchFamily="34" charset="0"/>
                        <a:buChar char="•"/>
                      </a:pPr>
                      <a:r>
                        <a:rPr lang="en-US" sz="3200" dirty="0"/>
                        <a:t>Poor people have less to contribute</a:t>
                      </a:r>
                    </a:p>
                    <a:p>
                      <a:pPr marL="285750" indent="-285750">
                        <a:buFont typeface="Arial" panose="020B0604020202020204" pitchFamily="34" charset="0"/>
                        <a:buChar char="•"/>
                      </a:pPr>
                      <a:r>
                        <a:rPr lang="en-US" sz="3200" dirty="0"/>
                        <a:t>Perhaps they should be pitied but not honored</a:t>
                      </a:r>
                    </a:p>
                  </a:txBody>
                  <a:tcPr/>
                </a:tc>
                <a:tc>
                  <a:txBody>
                    <a:bodyPr/>
                    <a:lstStyle/>
                    <a:p>
                      <a:pPr marL="285750" indent="-285750">
                        <a:buFont typeface="Arial" panose="020B0604020202020204" pitchFamily="34" charset="0"/>
                        <a:buChar char="•"/>
                      </a:pPr>
                      <a:endParaRPr lang="en-US" sz="3200" dirty="0"/>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18776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2DD8-0BD2-465F-AF79-3C067B26129B}"/>
              </a:ext>
            </a:extLst>
          </p:cNvPr>
          <p:cNvSpPr>
            <a:spLocks noGrp="1"/>
          </p:cNvSpPr>
          <p:nvPr>
            <p:ph type="title"/>
          </p:nvPr>
        </p:nvSpPr>
        <p:spPr/>
        <p:txBody>
          <a:bodyPr/>
          <a:lstStyle/>
          <a:p>
            <a:r>
              <a:rPr lang="en-US" dirty="0"/>
              <a:t>The Book of James	</a:t>
            </a:r>
          </a:p>
        </p:txBody>
      </p:sp>
      <p:sp>
        <p:nvSpPr>
          <p:cNvPr id="3" name="Content Placeholder 2">
            <a:extLst>
              <a:ext uri="{FF2B5EF4-FFF2-40B4-BE49-F238E27FC236}">
                <a16:creationId xmlns:a16="http://schemas.microsoft.com/office/drawing/2014/main" id="{1F647F85-E0D4-4DFB-8C6C-3B15601ACF88}"/>
              </a:ext>
            </a:extLst>
          </p:cNvPr>
          <p:cNvSpPr>
            <a:spLocks noGrp="1"/>
          </p:cNvSpPr>
          <p:nvPr>
            <p:ph idx="1"/>
          </p:nvPr>
        </p:nvSpPr>
        <p:spPr/>
        <p:txBody>
          <a:bodyPr/>
          <a:lstStyle/>
          <a:p>
            <a:r>
              <a:rPr lang="en-US" dirty="0"/>
              <a:t>Written to Jewish background believers</a:t>
            </a:r>
          </a:p>
          <a:p>
            <a:r>
              <a:rPr lang="en-US" dirty="0"/>
              <a:t>What does it look like to live out a mature Christian faith? </a:t>
            </a:r>
          </a:p>
          <a:p>
            <a:r>
              <a:rPr lang="en-US" dirty="0"/>
              <a:t>Let your faith lead to action!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1266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2621213699"/>
              </p:ext>
            </p:extLst>
          </p:nvPr>
        </p:nvGraphicFramePr>
        <p:xfrm>
          <a:off x="271463" y="1597025"/>
          <a:ext cx="11506200" cy="408432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Poor people have less value</a:t>
                      </a:r>
                    </a:p>
                    <a:p>
                      <a:pPr marL="285750" indent="-285750">
                        <a:buFont typeface="Arial" panose="020B0604020202020204" pitchFamily="34" charset="0"/>
                        <a:buChar char="•"/>
                      </a:pPr>
                      <a:r>
                        <a:rPr lang="en-US" sz="3200" dirty="0"/>
                        <a:t>They are poor because they are lazy</a:t>
                      </a:r>
                    </a:p>
                    <a:p>
                      <a:pPr marL="285750" indent="-285750">
                        <a:buFont typeface="Arial" panose="020B0604020202020204" pitchFamily="34" charset="0"/>
                        <a:buChar char="•"/>
                      </a:pPr>
                      <a:r>
                        <a:rPr lang="en-US" sz="3200" dirty="0"/>
                        <a:t>Poor people have less to contribute</a:t>
                      </a:r>
                    </a:p>
                    <a:p>
                      <a:pPr marL="285750" indent="-285750">
                        <a:buFont typeface="Arial" panose="020B0604020202020204" pitchFamily="34" charset="0"/>
                        <a:buChar char="•"/>
                      </a:pPr>
                      <a:r>
                        <a:rPr lang="en-US" sz="3200" dirty="0"/>
                        <a:t>Perhaps they should be pitied but not honored</a:t>
                      </a:r>
                    </a:p>
                  </a:txBody>
                  <a:tcPr/>
                </a:tc>
                <a:tc>
                  <a:txBody>
                    <a:bodyPr/>
                    <a:lstStyle/>
                    <a:p>
                      <a:pPr marL="285750" indent="-285750">
                        <a:buFont typeface="Arial" panose="020B0604020202020204" pitchFamily="34" charset="0"/>
                        <a:buChar char="•"/>
                      </a:pPr>
                      <a:r>
                        <a:rPr lang="en-US" sz="3200" dirty="0"/>
                        <a:t>ALL people have the same value</a:t>
                      </a:r>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1752791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1487188476"/>
              </p:ext>
            </p:extLst>
          </p:nvPr>
        </p:nvGraphicFramePr>
        <p:xfrm>
          <a:off x="271463" y="1597025"/>
          <a:ext cx="11506200" cy="408432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Poor people have less value</a:t>
                      </a:r>
                    </a:p>
                    <a:p>
                      <a:pPr marL="285750" indent="-285750">
                        <a:buFont typeface="Arial" panose="020B0604020202020204" pitchFamily="34" charset="0"/>
                        <a:buChar char="•"/>
                      </a:pPr>
                      <a:r>
                        <a:rPr lang="en-US" sz="3200" dirty="0"/>
                        <a:t>They are poor because they are lazy</a:t>
                      </a:r>
                    </a:p>
                    <a:p>
                      <a:pPr marL="285750" indent="-285750">
                        <a:buFont typeface="Arial" panose="020B0604020202020204" pitchFamily="34" charset="0"/>
                        <a:buChar char="•"/>
                      </a:pPr>
                      <a:r>
                        <a:rPr lang="en-US" sz="3200" dirty="0"/>
                        <a:t>Poor people have less to contribute</a:t>
                      </a:r>
                    </a:p>
                    <a:p>
                      <a:pPr marL="285750" indent="-285750">
                        <a:buFont typeface="Arial" panose="020B0604020202020204" pitchFamily="34" charset="0"/>
                        <a:buChar char="•"/>
                      </a:pPr>
                      <a:r>
                        <a:rPr lang="en-US" sz="3200" dirty="0"/>
                        <a:t>Perhaps they should be pitied but not honored</a:t>
                      </a:r>
                    </a:p>
                  </a:txBody>
                  <a:tcPr/>
                </a:tc>
                <a:tc>
                  <a:txBody>
                    <a:bodyPr/>
                    <a:lstStyle/>
                    <a:p>
                      <a:pPr marL="285750" indent="-285750">
                        <a:buFont typeface="Arial" panose="020B0604020202020204" pitchFamily="34" charset="0"/>
                        <a:buChar char="•"/>
                      </a:pPr>
                      <a:r>
                        <a:rPr lang="en-US" sz="3200" dirty="0"/>
                        <a:t>ALL people have the same value</a:t>
                      </a:r>
                    </a:p>
                    <a:p>
                      <a:pPr marL="285750" indent="-285750">
                        <a:buFont typeface="Arial" panose="020B0604020202020204" pitchFamily="34" charset="0"/>
                        <a:buChar char="•"/>
                      </a:pPr>
                      <a:r>
                        <a:rPr lang="en-US" sz="3200" dirty="0"/>
                        <a:t>Poor people tend to be more “rich in faith”</a:t>
                      </a:r>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3998858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nvPr>
        </p:nvGraphicFramePr>
        <p:xfrm>
          <a:off x="271463" y="1597025"/>
          <a:ext cx="11506200" cy="408432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Poor people have less value</a:t>
                      </a:r>
                    </a:p>
                    <a:p>
                      <a:pPr marL="285750" indent="-285750">
                        <a:buFont typeface="Arial" panose="020B0604020202020204" pitchFamily="34" charset="0"/>
                        <a:buChar char="•"/>
                      </a:pPr>
                      <a:r>
                        <a:rPr lang="en-US" sz="3200" dirty="0"/>
                        <a:t>They are poor because they are lazy</a:t>
                      </a:r>
                    </a:p>
                    <a:p>
                      <a:pPr marL="285750" indent="-285750">
                        <a:buFont typeface="Arial" panose="020B0604020202020204" pitchFamily="34" charset="0"/>
                        <a:buChar char="•"/>
                      </a:pPr>
                      <a:r>
                        <a:rPr lang="en-US" sz="3200" dirty="0"/>
                        <a:t>Poor people have less to contribute</a:t>
                      </a:r>
                    </a:p>
                    <a:p>
                      <a:pPr marL="285750" indent="-285750">
                        <a:buFont typeface="Arial" panose="020B0604020202020204" pitchFamily="34" charset="0"/>
                        <a:buChar char="•"/>
                      </a:pPr>
                      <a:r>
                        <a:rPr lang="en-US" sz="3200" dirty="0"/>
                        <a:t>Perhaps they should be pitied but not honored</a:t>
                      </a:r>
                    </a:p>
                  </a:txBody>
                  <a:tcPr/>
                </a:tc>
                <a:tc>
                  <a:txBody>
                    <a:bodyPr/>
                    <a:lstStyle/>
                    <a:p>
                      <a:pPr marL="285750" indent="-285750">
                        <a:buFont typeface="Arial" panose="020B0604020202020204" pitchFamily="34" charset="0"/>
                        <a:buChar char="•"/>
                      </a:pPr>
                      <a:r>
                        <a:rPr lang="en-US" sz="3200" dirty="0"/>
                        <a:t>ALL people have the same value</a:t>
                      </a:r>
                    </a:p>
                    <a:p>
                      <a:pPr marL="285750" indent="-285750">
                        <a:buFont typeface="Arial" panose="020B0604020202020204" pitchFamily="34" charset="0"/>
                        <a:buChar char="•"/>
                      </a:pPr>
                      <a:r>
                        <a:rPr lang="en-US" sz="3200" dirty="0"/>
                        <a:t>Poor people tend to be more “rich in faith”</a:t>
                      </a:r>
                    </a:p>
                    <a:p>
                      <a:pPr marL="285750" indent="-285750">
                        <a:buFont typeface="Arial" panose="020B0604020202020204" pitchFamily="34" charset="0"/>
                        <a:buChar char="•"/>
                      </a:pPr>
                      <a:r>
                        <a:rPr lang="en-US" sz="3200" dirty="0"/>
                        <a:t>Poor people  who love God are “heirs to the kingdom”</a:t>
                      </a:r>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2182297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nvPr>
        </p:nvGraphicFramePr>
        <p:xfrm>
          <a:off x="271463" y="1597025"/>
          <a:ext cx="11506200" cy="408432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Poor people have less value</a:t>
                      </a:r>
                    </a:p>
                    <a:p>
                      <a:pPr marL="285750" indent="-285750">
                        <a:buFont typeface="Arial" panose="020B0604020202020204" pitchFamily="34" charset="0"/>
                        <a:buChar char="•"/>
                      </a:pPr>
                      <a:r>
                        <a:rPr lang="en-US" sz="3200" dirty="0"/>
                        <a:t>They are poor because they are lazy</a:t>
                      </a:r>
                    </a:p>
                    <a:p>
                      <a:pPr marL="285750" indent="-285750">
                        <a:buFont typeface="Arial" panose="020B0604020202020204" pitchFamily="34" charset="0"/>
                        <a:buChar char="•"/>
                      </a:pPr>
                      <a:r>
                        <a:rPr lang="en-US" sz="3200" dirty="0"/>
                        <a:t>Poor people have less to contribute</a:t>
                      </a:r>
                    </a:p>
                    <a:p>
                      <a:pPr marL="285750" indent="-285750">
                        <a:buFont typeface="Arial" panose="020B0604020202020204" pitchFamily="34" charset="0"/>
                        <a:buChar char="•"/>
                      </a:pPr>
                      <a:r>
                        <a:rPr lang="en-US" sz="3200" dirty="0"/>
                        <a:t>Perhaps they should be pitied but not honored</a:t>
                      </a:r>
                    </a:p>
                  </a:txBody>
                  <a:tcPr/>
                </a:tc>
                <a:tc>
                  <a:txBody>
                    <a:bodyPr/>
                    <a:lstStyle/>
                    <a:p>
                      <a:pPr marL="285750" indent="-285750">
                        <a:buFont typeface="Arial" panose="020B0604020202020204" pitchFamily="34" charset="0"/>
                        <a:buChar char="•"/>
                      </a:pPr>
                      <a:r>
                        <a:rPr lang="en-US" sz="3200" dirty="0"/>
                        <a:t>ALL people have the same value</a:t>
                      </a:r>
                    </a:p>
                    <a:p>
                      <a:pPr marL="285750" indent="-285750">
                        <a:buFont typeface="Arial" panose="020B0604020202020204" pitchFamily="34" charset="0"/>
                        <a:buChar char="•"/>
                      </a:pPr>
                      <a:r>
                        <a:rPr lang="en-US" sz="3200" dirty="0"/>
                        <a:t>Poor people tend to be more “rich in faith”</a:t>
                      </a:r>
                    </a:p>
                    <a:p>
                      <a:pPr marL="285750" indent="-285750">
                        <a:buFont typeface="Arial" panose="020B0604020202020204" pitchFamily="34" charset="0"/>
                        <a:buChar char="•"/>
                      </a:pPr>
                      <a:r>
                        <a:rPr lang="en-US" sz="3200" dirty="0"/>
                        <a:t>Poor people  who love God are “heirs to the kingdom”</a:t>
                      </a:r>
                    </a:p>
                  </a:txBody>
                  <a:tcPr/>
                </a:tc>
                <a:extLst>
                  <a:ext uri="{0D108BD9-81ED-4DB2-BD59-A6C34878D82A}">
                    <a16:rowId xmlns:a16="http://schemas.microsoft.com/office/drawing/2014/main" val="427187435"/>
                  </a:ext>
                </a:extLst>
              </a:tr>
            </a:tbl>
          </a:graphicData>
        </a:graphic>
      </p:graphicFrame>
      <p:sp>
        <p:nvSpPr>
          <p:cNvPr id="5" name="TextBox 4">
            <a:extLst>
              <a:ext uri="{FF2B5EF4-FFF2-40B4-BE49-F238E27FC236}">
                <a16:creationId xmlns:a16="http://schemas.microsoft.com/office/drawing/2014/main" id="{14A2FA14-3425-483B-95AA-770E8AFA6B4F}"/>
              </a:ext>
            </a:extLst>
          </p:cNvPr>
          <p:cNvSpPr txBox="1"/>
          <p:nvPr/>
        </p:nvSpPr>
        <p:spPr>
          <a:xfrm>
            <a:off x="1263238" y="2548648"/>
            <a:ext cx="7815262" cy="3170099"/>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sz="4000" dirty="0"/>
              <a:t>In James’ cultural context.  The rich are the primary persecutors of the original audience.</a:t>
            </a:r>
          </a:p>
          <a:p>
            <a:pPr marL="571500" indent="-571500">
              <a:buFont typeface="Arial" panose="020B0604020202020204" pitchFamily="34" charset="0"/>
              <a:buChar char="•"/>
            </a:pPr>
            <a:r>
              <a:rPr lang="en-US" sz="4000" dirty="0"/>
              <a:t>“take you to court”</a:t>
            </a:r>
          </a:p>
          <a:p>
            <a:pPr marL="571500" indent="-571500">
              <a:buFont typeface="Arial" panose="020B0604020202020204" pitchFamily="34" charset="0"/>
              <a:buChar char="•"/>
            </a:pPr>
            <a:r>
              <a:rPr lang="en-US" sz="4000" dirty="0"/>
              <a:t>“blaspheme Jesus”</a:t>
            </a:r>
          </a:p>
        </p:txBody>
      </p:sp>
    </p:spTree>
    <p:extLst>
      <p:ext uri="{BB962C8B-B14F-4D97-AF65-F5344CB8AC3E}">
        <p14:creationId xmlns:p14="http://schemas.microsoft.com/office/powerpoint/2010/main" val="1888028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3836260440"/>
              </p:ext>
            </p:extLst>
          </p:nvPr>
        </p:nvGraphicFramePr>
        <p:xfrm>
          <a:off x="271463" y="1597025"/>
          <a:ext cx="11506200" cy="164592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Rich people have more value</a:t>
                      </a:r>
                    </a:p>
                    <a:p>
                      <a:pPr marL="0" indent="0">
                        <a:buFont typeface="Arial" panose="020B0604020202020204" pitchFamily="34" charset="0"/>
                        <a:buNone/>
                      </a:pPr>
                      <a:endParaRPr lang="en-US" sz="3200" dirty="0"/>
                    </a:p>
                  </a:txBody>
                  <a:tcPr/>
                </a:tc>
                <a:tc>
                  <a:txBody>
                    <a:bodyPr/>
                    <a:lstStyle/>
                    <a:p>
                      <a:pPr marL="285750" indent="-285750">
                        <a:buFont typeface="Arial" panose="020B0604020202020204" pitchFamily="34" charset="0"/>
                        <a:buChar char="•"/>
                      </a:pPr>
                      <a:endParaRPr lang="en-US" sz="3200" dirty="0"/>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612113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3636806518"/>
              </p:ext>
            </p:extLst>
          </p:nvPr>
        </p:nvGraphicFramePr>
        <p:xfrm>
          <a:off x="271463" y="1597025"/>
          <a:ext cx="11506200" cy="213360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Rich people have more value</a:t>
                      </a:r>
                    </a:p>
                    <a:p>
                      <a:pPr marL="285750" indent="-285750">
                        <a:buFont typeface="Arial" panose="020B0604020202020204" pitchFamily="34" charset="0"/>
                        <a:buChar char="•"/>
                      </a:pPr>
                      <a:r>
                        <a:rPr lang="en-US" sz="3200" dirty="0"/>
                        <a:t>Deserve more respect</a:t>
                      </a:r>
                    </a:p>
                    <a:p>
                      <a:pPr marL="0" indent="0">
                        <a:buFont typeface="Arial" panose="020B0604020202020204" pitchFamily="34" charset="0"/>
                        <a:buNone/>
                      </a:pPr>
                      <a:endParaRPr lang="en-US" sz="3200" dirty="0"/>
                    </a:p>
                  </a:txBody>
                  <a:tcPr/>
                </a:tc>
                <a:tc>
                  <a:txBody>
                    <a:bodyPr/>
                    <a:lstStyle/>
                    <a:p>
                      <a:pPr marL="285750" indent="-285750">
                        <a:buFont typeface="Arial" panose="020B0604020202020204" pitchFamily="34" charset="0"/>
                        <a:buChar char="•"/>
                      </a:pPr>
                      <a:endParaRPr lang="en-US" sz="3200" dirty="0"/>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3869087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1980521561"/>
              </p:ext>
            </p:extLst>
          </p:nvPr>
        </p:nvGraphicFramePr>
        <p:xfrm>
          <a:off x="271463" y="1597025"/>
          <a:ext cx="11506200" cy="262128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Rich people have more value</a:t>
                      </a:r>
                    </a:p>
                    <a:p>
                      <a:pPr marL="285750" indent="-285750">
                        <a:buFont typeface="Arial" panose="020B0604020202020204" pitchFamily="34" charset="0"/>
                        <a:buChar char="•"/>
                      </a:pPr>
                      <a:r>
                        <a:rPr lang="en-US" sz="3200" dirty="0"/>
                        <a:t>Deserve more respect</a:t>
                      </a:r>
                    </a:p>
                    <a:p>
                      <a:pPr marL="285750" indent="-285750">
                        <a:buFont typeface="Arial" panose="020B0604020202020204" pitchFamily="34" charset="0"/>
                        <a:buChar char="•"/>
                      </a:pPr>
                      <a:r>
                        <a:rPr lang="en-US" sz="3200" dirty="0"/>
                        <a:t>Should be treated better</a:t>
                      </a:r>
                    </a:p>
                    <a:p>
                      <a:pPr marL="0" indent="0">
                        <a:buFont typeface="Arial" panose="020B0604020202020204" pitchFamily="34" charset="0"/>
                        <a:buNone/>
                      </a:pPr>
                      <a:endParaRPr lang="en-US" sz="3200" dirty="0"/>
                    </a:p>
                  </a:txBody>
                  <a:tcPr/>
                </a:tc>
                <a:tc>
                  <a:txBody>
                    <a:bodyPr/>
                    <a:lstStyle/>
                    <a:p>
                      <a:pPr marL="285750" indent="-285750">
                        <a:buFont typeface="Arial" panose="020B0604020202020204" pitchFamily="34" charset="0"/>
                        <a:buChar char="•"/>
                      </a:pPr>
                      <a:endParaRPr lang="en-US" sz="3200" dirty="0"/>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1754684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extLst>
              <p:ext uri="{D42A27DB-BD31-4B8C-83A1-F6EECF244321}">
                <p14:modId xmlns:p14="http://schemas.microsoft.com/office/powerpoint/2010/main" val="2641000103"/>
              </p:ext>
            </p:extLst>
          </p:nvPr>
        </p:nvGraphicFramePr>
        <p:xfrm>
          <a:off x="271463" y="1597025"/>
          <a:ext cx="11506200" cy="262128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Rich people have more value</a:t>
                      </a:r>
                    </a:p>
                    <a:p>
                      <a:pPr marL="285750" indent="-285750">
                        <a:buFont typeface="Arial" panose="020B0604020202020204" pitchFamily="34" charset="0"/>
                        <a:buChar char="•"/>
                      </a:pPr>
                      <a:r>
                        <a:rPr lang="en-US" sz="3200" dirty="0"/>
                        <a:t>Deserve more respect</a:t>
                      </a:r>
                    </a:p>
                    <a:p>
                      <a:pPr marL="285750" indent="-285750">
                        <a:buFont typeface="Arial" panose="020B0604020202020204" pitchFamily="34" charset="0"/>
                        <a:buChar char="•"/>
                      </a:pPr>
                      <a:r>
                        <a:rPr lang="en-US" sz="3200" dirty="0"/>
                        <a:t>Should be treated better</a:t>
                      </a:r>
                    </a:p>
                    <a:p>
                      <a:pPr marL="0" indent="0">
                        <a:buFont typeface="Arial" panose="020B0604020202020204" pitchFamily="34" charset="0"/>
                        <a:buNone/>
                      </a:pPr>
                      <a:endParaRPr lang="en-US" sz="3200" dirty="0"/>
                    </a:p>
                  </a:txBody>
                  <a:tcPr/>
                </a:tc>
                <a:tc>
                  <a:txBody>
                    <a:bodyPr/>
                    <a:lstStyle/>
                    <a:p>
                      <a:pPr marL="285750" indent="-285750">
                        <a:buFont typeface="Arial" panose="020B0604020202020204" pitchFamily="34" charset="0"/>
                        <a:buChar char="•"/>
                      </a:pPr>
                      <a:r>
                        <a:rPr lang="en-US" sz="3200" dirty="0"/>
                        <a:t>Rich people have a difficult challenge before them</a:t>
                      </a:r>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3971201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nvPr>
        </p:nvGraphicFramePr>
        <p:xfrm>
          <a:off x="271463" y="1597025"/>
          <a:ext cx="11506200" cy="310896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Rich people have more value</a:t>
                      </a:r>
                    </a:p>
                    <a:p>
                      <a:pPr marL="285750" indent="-285750">
                        <a:buFont typeface="Arial" panose="020B0604020202020204" pitchFamily="34" charset="0"/>
                        <a:buChar char="•"/>
                      </a:pPr>
                      <a:r>
                        <a:rPr lang="en-US" sz="3200" dirty="0"/>
                        <a:t>Deserve more respect</a:t>
                      </a:r>
                    </a:p>
                    <a:p>
                      <a:pPr marL="285750" indent="-285750">
                        <a:buFont typeface="Arial" panose="020B0604020202020204" pitchFamily="34" charset="0"/>
                        <a:buChar char="•"/>
                      </a:pPr>
                      <a:r>
                        <a:rPr lang="en-US" sz="3200" dirty="0"/>
                        <a:t>Should be treated better</a:t>
                      </a:r>
                    </a:p>
                    <a:p>
                      <a:pPr marL="0" indent="0">
                        <a:buFont typeface="Arial" panose="020B0604020202020204" pitchFamily="34" charset="0"/>
                        <a:buNone/>
                      </a:pPr>
                      <a:endParaRPr lang="en-US" sz="3200" dirty="0"/>
                    </a:p>
                  </a:txBody>
                  <a:tcPr/>
                </a:tc>
                <a:tc>
                  <a:txBody>
                    <a:bodyPr/>
                    <a:lstStyle/>
                    <a:p>
                      <a:pPr marL="285750" indent="-285750">
                        <a:buFont typeface="Arial" panose="020B0604020202020204" pitchFamily="34" charset="0"/>
                        <a:buChar char="•"/>
                      </a:pPr>
                      <a:r>
                        <a:rPr lang="en-US" sz="3200" dirty="0"/>
                        <a:t>Rich people have a difficult challenge before them</a:t>
                      </a:r>
                    </a:p>
                    <a:p>
                      <a:pPr marL="285750" indent="-285750">
                        <a:buFont typeface="Arial" panose="020B0604020202020204" pitchFamily="34" charset="0"/>
                        <a:buChar char="•"/>
                      </a:pPr>
                      <a:r>
                        <a:rPr lang="en-US" sz="3200" dirty="0"/>
                        <a:t>Faith is more difficult because they think they have more to lose</a:t>
                      </a:r>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3877410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graphicFrame>
        <p:nvGraphicFramePr>
          <p:cNvPr id="4" name="Table 4">
            <a:extLst>
              <a:ext uri="{FF2B5EF4-FFF2-40B4-BE49-F238E27FC236}">
                <a16:creationId xmlns:a16="http://schemas.microsoft.com/office/drawing/2014/main" id="{57611A54-029D-4C65-8324-E792E55F0AF5}"/>
              </a:ext>
            </a:extLst>
          </p:cNvPr>
          <p:cNvGraphicFramePr>
            <a:graphicFrameLocks noGrp="1"/>
          </p:cNvGraphicFramePr>
          <p:nvPr>
            <p:ph idx="1"/>
          </p:nvPr>
        </p:nvGraphicFramePr>
        <p:xfrm>
          <a:off x="271463" y="1597025"/>
          <a:ext cx="11506200" cy="3108960"/>
        </p:xfrm>
        <a:graphic>
          <a:graphicData uri="http://schemas.openxmlformats.org/drawingml/2006/table">
            <a:tbl>
              <a:tblPr firstRow="1" bandRow="1">
                <a:tableStyleId>{5C22544A-7EE6-4342-B048-85BDC9FD1C3A}</a:tableStyleId>
              </a:tblPr>
              <a:tblGrid>
                <a:gridCol w="5753100">
                  <a:extLst>
                    <a:ext uri="{9D8B030D-6E8A-4147-A177-3AD203B41FA5}">
                      <a16:colId xmlns:a16="http://schemas.microsoft.com/office/drawing/2014/main" val="2606787986"/>
                    </a:ext>
                  </a:extLst>
                </a:gridCol>
                <a:gridCol w="5753100">
                  <a:extLst>
                    <a:ext uri="{9D8B030D-6E8A-4147-A177-3AD203B41FA5}">
                      <a16:colId xmlns:a16="http://schemas.microsoft.com/office/drawing/2014/main" val="4013030079"/>
                    </a:ext>
                  </a:extLst>
                </a:gridCol>
              </a:tblGrid>
              <a:tr h="370840">
                <a:tc>
                  <a:txBody>
                    <a:bodyPr/>
                    <a:lstStyle/>
                    <a:p>
                      <a:r>
                        <a:rPr lang="en-US" sz="3200" dirty="0"/>
                        <a:t>The Human Perspective</a:t>
                      </a:r>
                    </a:p>
                  </a:txBody>
                  <a:tcPr>
                    <a:solidFill>
                      <a:srgbClr val="66941C"/>
                    </a:solidFill>
                  </a:tcPr>
                </a:tc>
                <a:tc>
                  <a:txBody>
                    <a:bodyPr/>
                    <a:lstStyle/>
                    <a:p>
                      <a:r>
                        <a:rPr lang="en-US" sz="3200" dirty="0"/>
                        <a:t>God’s Perspective</a:t>
                      </a:r>
                    </a:p>
                  </a:txBody>
                  <a:tcPr>
                    <a:solidFill>
                      <a:srgbClr val="66941C"/>
                    </a:solidFill>
                  </a:tcPr>
                </a:tc>
                <a:extLst>
                  <a:ext uri="{0D108BD9-81ED-4DB2-BD59-A6C34878D82A}">
                    <a16:rowId xmlns:a16="http://schemas.microsoft.com/office/drawing/2014/main" val="2448112088"/>
                  </a:ext>
                </a:extLst>
              </a:tr>
              <a:tr h="370840">
                <a:tc>
                  <a:txBody>
                    <a:bodyPr/>
                    <a:lstStyle/>
                    <a:p>
                      <a:pPr marL="285750" indent="-285750">
                        <a:buFont typeface="Arial" panose="020B0604020202020204" pitchFamily="34" charset="0"/>
                        <a:buChar char="•"/>
                      </a:pPr>
                      <a:r>
                        <a:rPr lang="en-US" sz="3200" dirty="0"/>
                        <a:t>Rich people have more value</a:t>
                      </a:r>
                    </a:p>
                    <a:p>
                      <a:pPr marL="285750" indent="-285750">
                        <a:buFont typeface="Arial" panose="020B0604020202020204" pitchFamily="34" charset="0"/>
                        <a:buChar char="•"/>
                      </a:pPr>
                      <a:r>
                        <a:rPr lang="en-US" sz="3200" dirty="0"/>
                        <a:t>Deserve more respect</a:t>
                      </a:r>
                    </a:p>
                    <a:p>
                      <a:pPr marL="285750" indent="-285750">
                        <a:buFont typeface="Arial" panose="020B0604020202020204" pitchFamily="34" charset="0"/>
                        <a:buChar char="•"/>
                      </a:pPr>
                      <a:r>
                        <a:rPr lang="en-US" sz="3200" dirty="0"/>
                        <a:t>Should be treated better</a:t>
                      </a:r>
                    </a:p>
                    <a:p>
                      <a:pPr marL="0" indent="0">
                        <a:buFont typeface="Arial" panose="020B0604020202020204" pitchFamily="34" charset="0"/>
                        <a:buNone/>
                      </a:pPr>
                      <a:endParaRPr lang="en-US" sz="3200" dirty="0"/>
                    </a:p>
                  </a:txBody>
                  <a:tcPr/>
                </a:tc>
                <a:tc>
                  <a:txBody>
                    <a:bodyPr/>
                    <a:lstStyle/>
                    <a:p>
                      <a:pPr marL="285750" indent="-285750">
                        <a:buFont typeface="Arial" panose="020B0604020202020204" pitchFamily="34" charset="0"/>
                        <a:buChar char="•"/>
                      </a:pPr>
                      <a:r>
                        <a:rPr lang="en-US" sz="3200" dirty="0"/>
                        <a:t>Rich people have a difficult challenge before them</a:t>
                      </a:r>
                    </a:p>
                    <a:p>
                      <a:pPr marL="285750" indent="-285750">
                        <a:buFont typeface="Arial" panose="020B0604020202020204" pitchFamily="34" charset="0"/>
                        <a:buChar char="•"/>
                      </a:pPr>
                      <a:r>
                        <a:rPr lang="en-US" sz="3200" dirty="0"/>
                        <a:t>Faith is more difficult because they think they have more to lose</a:t>
                      </a:r>
                    </a:p>
                  </a:txBody>
                  <a:tcPr/>
                </a:tc>
                <a:extLst>
                  <a:ext uri="{0D108BD9-81ED-4DB2-BD59-A6C34878D82A}">
                    <a16:rowId xmlns:a16="http://schemas.microsoft.com/office/drawing/2014/main" val="427187435"/>
                  </a:ext>
                </a:extLst>
              </a:tr>
            </a:tbl>
          </a:graphicData>
        </a:graphic>
      </p:graphicFrame>
    </p:spTree>
    <p:extLst>
      <p:ext uri="{BB962C8B-B14F-4D97-AF65-F5344CB8AC3E}">
        <p14:creationId xmlns:p14="http://schemas.microsoft.com/office/powerpoint/2010/main" val="314345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3AAD5-C209-4D4B-B5D4-2C5E7EBCAB8F}"/>
              </a:ext>
            </a:extLst>
          </p:cNvPr>
          <p:cNvSpPr>
            <a:spLocks noGrp="1"/>
          </p:cNvSpPr>
          <p:nvPr>
            <p:ph type="title"/>
          </p:nvPr>
        </p:nvSpPr>
        <p:spPr/>
        <p:txBody>
          <a:bodyPr/>
          <a:lstStyle/>
          <a:p>
            <a:r>
              <a:rPr lang="en-US" sz="5400" b="1" dirty="0">
                <a:effectLst/>
              </a:rPr>
              <a:t>James 1:22 (NASB95) </a:t>
            </a:r>
            <a:endParaRPr lang="en-US" dirty="0"/>
          </a:p>
        </p:txBody>
      </p:sp>
      <p:sp>
        <p:nvSpPr>
          <p:cNvPr id="3" name="Content Placeholder 2">
            <a:extLst>
              <a:ext uri="{FF2B5EF4-FFF2-40B4-BE49-F238E27FC236}">
                <a16:creationId xmlns:a16="http://schemas.microsoft.com/office/drawing/2014/main" id="{6ADDD3A4-8BD3-4007-9D14-E1FE85A1389D}"/>
              </a:ext>
            </a:extLst>
          </p:cNvPr>
          <p:cNvSpPr>
            <a:spLocks noGrp="1"/>
          </p:cNvSpPr>
          <p:nvPr>
            <p:ph idx="1"/>
          </p:nvPr>
        </p:nvSpPr>
        <p:spPr/>
        <p:txBody>
          <a:bodyPr/>
          <a:lstStyle/>
          <a:p>
            <a:pPr marL="0" indent="0">
              <a:buNone/>
            </a:pPr>
            <a:r>
              <a:rPr lang="en-US" sz="4000" b="1" u="none" strike="noStrike" dirty="0">
                <a:effectLst/>
              </a:rPr>
              <a:t>22</a:t>
            </a:r>
            <a:r>
              <a:rPr lang="en-US" sz="4000" u="none" strike="noStrike" dirty="0">
                <a:effectLst/>
              </a:rPr>
              <a:t> </a:t>
            </a:r>
            <a:r>
              <a:rPr lang="en-US" sz="4000" dirty="0">
                <a:effectLst/>
              </a:rPr>
              <a:t>But prove yourselves doers of the word, and not merely hearers who delude themselves. </a:t>
            </a:r>
          </a:p>
          <a:p>
            <a:pPr marL="0" indent="0">
              <a:buNone/>
            </a:pPr>
            <a:endParaRPr lang="en-US" dirty="0"/>
          </a:p>
        </p:txBody>
      </p:sp>
    </p:spTree>
    <p:extLst>
      <p:ext uri="{BB962C8B-B14F-4D97-AF65-F5344CB8AC3E}">
        <p14:creationId xmlns:p14="http://schemas.microsoft.com/office/powerpoint/2010/main" val="1042883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r>
              <a:rPr lang="en-US" dirty="0"/>
              <a:t>Why would you value someone more because they have more stuff?</a:t>
            </a:r>
          </a:p>
          <a:p>
            <a:r>
              <a:rPr lang="en-US" dirty="0"/>
              <a:t>All the stuff is going to turn to dust an ashes</a:t>
            </a:r>
          </a:p>
          <a:p>
            <a:r>
              <a:rPr lang="en-US" dirty="0"/>
              <a:t>People are what matters</a:t>
            </a:r>
          </a:p>
        </p:txBody>
      </p:sp>
    </p:spTree>
    <p:extLst>
      <p:ext uri="{BB962C8B-B14F-4D97-AF65-F5344CB8AC3E}">
        <p14:creationId xmlns:p14="http://schemas.microsoft.com/office/powerpoint/2010/main" val="298315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God’s perspective on people</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r>
              <a:rPr lang="en-US" dirty="0"/>
              <a:t>Even Jesus’ enemies admitted He was not biased toward anyone</a:t>
            </a:r>
          </a:p>
        </p:txBody>
      </p:sp>
      <p:sp>
        <p:nvSpPr>
          <p:cNvPr id="5" name="TextBox 4">
            <a:extLst>
              <a:ext uri="{FF2B5EF4-FFF2-40B4-BE49-F238E27FC236}">
                <a16:creationId xmlns:a16="http://schemas.microsoft.com/office/drawing/2014/main" id="{1BF05676-6BE0-48B4-9F88-C3A68796B939}"/>
              </a:ext>
            </a:extLst>
          </p:cNvPr>
          <p:cNvSpPr txBox="1"/>
          <p:nvPr/>
        </p:nvSpPr>
        <p:spPr>
          <a:xfrm>
            <a:off x="1189434" y="3283736"/>
            <a:ext cx="9219010" cy="3240439"/>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Matthew 22:16 (NASB95) — </a:t>
            </a:r>
            <a:r>
              <a:rPr lang="en-US" sz="3600" b="1" u="none" strike="noStrike" dirty="0">
                <a:effectLst/>
                <a:latin typeface="Calibri" panose="020F0502020204030204" pitchFamily="34" charset="0"/>
              </a:rPr>
              <a:t>16</a:t>
            </a:r>
            <a:r>
              <a:rPr lang="en-US" sz="3600" u="none" strike="noStrike" dirty="0">
                <a:effectLst/>
                <a:latin typeface="Calibri" panose="020F0502020204030204" pitchFamily="34" charset="0"/>
              </a:rPr>
              <a:t> </a:t>
            </a:r>
            <a:r>
              <a:rPr lang="en-US" sz="3600" dirty="0">
                <a:effectLst/>
                <a:latin typeface="Calibri" panose="020F0502020204030204" pitchFamily="34" charset="0"/>
              </a:rPr>
              <a:t>And they sent their disciples to Him, along with the Herodians, saying, “Teacher, we know that You are truthful and teach the way of God in truth, and defer to no one; for You are not partial to any. </a:t>
            </a:r>
          </a:p>
        </p:txBody>
      </p:sp>
    </p:spTree>
    <p:extLst>
      <p:ext uri="{BB962C8B-B14F-4D97-AF65-F5344CB8AC3E}">
        <p14:creationId xmlns:p14="http://schemas.microsoft.com/office/powerpoint/2010/main" val="338614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This is no small matter</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r>
              <a:rPr lang="en-US" dirty="0"/>
              <a:t>Forming cliques</a:t>
            </a:r>
          </a:p>
          <a:p>
            <a:r>
              <a:rPr lang="en-US" dirty="0"/>
              <a:t>Judging from outward appearances </a:t>
            </a:r>
          </a:p>
          <a:p>
            <a:r>
              <a:rPr lang="en-US" dirty="0"/>
              <a:t>Valuing people differently because of their “status”</a:t>
            </a:r>
          </a:p>
          <a:p>
            <a:r>
              <a:rPr lang="en-US" dirty="0"/>
              <a:t>Is exactly how the Pharisee’s were blinded to who Jesus really was</a:t>
            </a:r>
          </a:p>
          <a:p>
            <a:endParaRPr lang="en-US" dirty="0"/>
          </a:p>
        </p:txBody>
      </p:sp>
    </p:spTree>
    <p:extLst>
      <p:ext uri="{BB962C8B-B14F-4D97-AF65-F5344CB8AC3E}">
        <p14:creationId xmlns:p14="http://schemas.microsoft.com/office/powerpoint/2010/main" val="427057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Jesus didn’t measure up</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r>
              <a:rPr lang="en-US" dirty="0"/>
              <a:t>From Nazareth (hillbilly)</a:t>
            </a:r>
          </a:p>
          <a:p>
            <a:r>
              <a:rPr lang="en-US" dirty="0"/>
              <a:t>Blue collar family (carpenters' son)</a:t>
            </a:r>
          </a:p>
          <a:p>
            <a:r>
              <a:rPr lang="en-US" dirty="0"/>
              <a:t>No formal education</a:t>
            </a:r>
          </a:p>
          <a:p>
            <a:r>
              <a:rPr lang="en-US" dirty="0"/>
              <a:t>He had no stamp of approval</a:t>
            </a:r>
          </a:p>
          <a:p>
            <a:r>
              <a:rPr lang="en-US" dirty="0"/>
              <a:t>This was true of James as well</a:t>
            </a:r>
          </a:p>
          <a:p>
            <a:endParaRPr lang="en-US" dirty="0"/>
          </a:p>
        </p:txBody>
      </p:sp>
    </p:spTree>
    <p:extLst>
      <p:ext uri="{BB962C8B-B14F-4D97-AF65-F5344CB8AC3E}">
        <p14:creationId xmlns:p14="http://schemas.microsoft.com/office/powerpoint/2010/main" val="153495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7E76-96A8-4719-BFD4-C91B029BB9E2}"/>
              </a:ext>
            </a:extLst>
          </p:cNvPr>
          <p:cNvSpPr>
            <a:spLocks noGrp="1"/>
          </p:cNvSpPr>
          <p:nvPr>
            <p:ph type="title"/>
          </p:nvPr>
        </p:nvSpPr>
        <p:spPr/>
        <p:txBody>
          <a:bodyPr/>
          <a:lstStyle/>
          <a:p>
            <a:r>
              <a:rPr lang="en-US" dirty="0"/>
              <a:t>Jesus didn’t measure up</a:t>
            </a:r>
          </a:p>
        </p:txBody>
      </p:sp>
      <p:sp>
        <p:nvSpPr>
          <p:cNvPr id="3" name="Content Placeholder 2">
            <a:extLst>
              <a:ext uri="{FF2B5EF4-FFF2-40B4-BE49-F238E27FC236}">
                <a16:creationId xmlns:a16="http://schemas.microsoft.com/office/drawing/2014/main" id="{591AD59A-CC26-454E-8364-ACC2DDDF8751}"/>
              </a:ext>
            </a:extLst>
          </p:cNvPr>
          <p:cNvSpPr>
            <a:spLocks noGrp="1"/>
          </p:cNvSpPr>
          <p:nvPr>
            <p:ph idx="1"/>
          </p:nvPr>
        </p:nvSpPr>
        <p:spPr/>
        <p:txBody>
          <a:bodyPr/>
          <a:lstStyle/>
          <a:p>
            <a:r>
              <a:rPr lang="en-US" dirty="0"/>
              <a:t>From Nazareth (hillbilly)</a:t>
            </a:r>
          </a:p>
          <a:p>
            <a:r>
              <a:rPr lang="en-US" dirty="0"/>
              <a:t>Blue collar family (carpenters' son)</a:t>
            </a:r>
          </a:p>
          <a:p>
            <a:r>
              <a:rPr lang="en-US" dirty="0"/>
              <a:t>No formal education</a:t>
            </a:r>
          </a:p>
          <a:p>
            <a:r>
              <a:rPr lang="en-US" dirty="0"/>
              <a:t>He had no stamp of approval</a:t>
            </a:r>
          </a:p>
          <a:p>
            <a:endParaRPr lang="en-US" dirty="0"/>
          </a:p>
        </p:txBody>
      </p:sp>
      <p:sp>
        <p:nvSpPr>
          <p:cNvPr id="5" name="TextBox 4">
            <a:extLst>
              <a:ext uri="{FF2B5EF4-FFF2-40B4-BE49-F238E27FC236}">
                <a16:creationId xmlns:a16="http://schemas.microsoft.com/office/drawing/2014/main" id="{B9C4EF73-B370-40F3-BD3C-50E899F2D3DD}"/>
              </a:ext>
            </a:extLst>
          </p:cNvPr>
          <p:cNvSpPr txBox="1"/>
          <p:nvPr/>
        </p:nvSpPr>
        <p:spPr>
          <a:xfrm>
            <a:off x="1368028" y="2566441"/>
            <a:ext cx="8983266" cy="328955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0" marR="0">
              <a:lnSpc>
                <a:spcPct val="115000"/>
              </a:lnSpc>
              <a:spcBef>
                <a:spcPts val="0"/>
              </a:spcBef>
              <a:spcAft>
                <a:spcPts val="1000"/>
              </a:spcAft>
            </a:pPr>
            <a:r>
              <a:rPr lang="en-US" sz="4400" b="1" dirty="0">
                <a:effectLst/>
                <a:latin typeface="Calibri" panose="020F0502020204030204" pitchFamily="34" charset="0"/>
              </a:rPr>
              <a:t>John 7:24 (NASB95) —</a:t>
            </a:r>
          </a:p>
          <a:p>
            <a:pPr marL="0" marR="0">
              <a:lnSpc>
                <a:spcPct val="115000"/>
              </a:lnSpc>
              <a:spcBef>
                <a:spcPts val="0"/>
              </a:spcBef>
              <a:spcAft>
                <a:spcPts val="1000"/>
              </a:spcAft>
            </a:pPr>
            <a:r>
              <a:rPr lang="en-US" sz="4400" b="1" dirty="0">
                <a:effectLst/>
                <a:latin typeface="Calibri" panose="020F0502020204030204" pitchFamily="34" charset="0"/>
              </a:rPr>
              <a:t> </a:t>
            </a:r>
            <a:r>
              <a:rPr lang="en-US" sz="4400" b="1" u="none" strike="noStrike" dirty="0">
                <a:effectLst/>
                <a:latin typeface="Calibri" panose="020F0502020204030204" pitchFamily="34" charset="0"/>
              </a:rPr>
              <a:t>24</a:t>
            </a:r>
            <a:r>
              <a:rPr lang="en-US" sz="4400" u="none" strike="noStrike" dirty="0">
                <a:effectLst/>
                <a:latin typeface="Calibri" panose="020F0502020204030204" pitchFamily="34" charset="0"/>
              </a:rPr>
              <a:t> </a:t>
            </a:r>
            <a:r>
              <a:rPr lang="en-US" sz="4400" dirty="0">
                <a:effectLst/>
                <a:latin typeface="Calibri" panose="020F0502020204030204" pitchFamily="34" charset="0"/>
              </a:rPr>
              <a:t>“Do not judge according to appearance, but judge with righteous judgment.” </a:t>
            </a:r>
          </a:p>
        </p:txBody>
      </p:sp>
    </p:spTree>
    <p:extLst>
      <p:ext uri="{BB962C8B-B14F-4D97-AF65-F5344CB8AC3E}">
        <p14:creationId xmlns:p14="http://schemas.microsoft.com/office/powerpoint/2010/main" val="3413109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05D2-DFA1-4901-A3D6-DC6084C996F2}"/>
              </a:ext>
            </a:extLst>
          </p:cNvPr>
          <p:cNvSpPr>
            <a:spLocks noGrp="1"/>
          </p:cNvSpPr>
          <p:nvPr>
            <p:ph type="title"/>
          </p:nvPr>
        </p:nvSpPr>
        <p:spPr/>
        <p:txBody>
          <a:bodyPr/>
          <a:lstStyle/>
          <a:p>
            <a:r>
              <a:rPr lang="en-US" dirty="0"/>
              <a:t>The Danger is real</a:t>
            </a:r>
          </a:p>
        </p:txBody>
      </p:sp>
      <p:sp>
        <p:nvSpPr>
          <p:cNvPr id="3" name="Content Placeholder 2">
            <a:extLst>
              <a:ext uri="{FF2B5EF4-FFF2-40B4-BE49-F238E27FC236}">
                <a16:creationId xmlns:a16="http://schemas.microsoft.com/office/drawing/2014/main" id="{EC12834C-9869-46DF-8B55-FCB24188E234}"/>
              </a:ext>
            </a:extLst>
          </p:cNvPr>
          <p:cNvSpPr>
            <a:spLocks noGrp="1"/>
          </p:cNvSpPr>
          <p:nvPr>
            <p:ph idx="1"/>
          </p:nvPr>
        </p:nvSpPr>
        <p:spPr/>
        <p:txBody>
          <a:bodyPr>
            <a:normAutofit lnSpcReduction="10000"/>
          </a:bodyPr>
          <a:lstStyle/>
          <a:p>
            <a:r>
              <a:rPr lang="en-US" dirty="0"/>
              <a:t>We are being polarized</a:t>
            </a:r>
          </a:p>
          <a:p>
            <a:r>
              <a:rPr lang="en-US" dirty="0"/>
              <a:t>We are being told to hate those who disagree with us</a:t>
            </a:r>
          </a:p>
          <a:p>
            <a:r>
              <a:rPr lang="en-US" dirty="0"/>
              <a:t>We are judging one another on superficial criteria</a:t>
            </a:r>
          </a:p>
          <a:p>
            <a:r>
              <a:rPr lang="en-US" dirty="0"/>
              <a:t>Christians don’t get to decide who they love or value</a:t>
            </a:r>
          </a:p>
        </p:txBody>
      </p:sp>
    </p:spTree>
    <p:extLst>
      <p:ext uri="{BB962C8B-B14F-4D97-AF65-F5344CB8AC3E}">
        <p14:creationId xmlns:p14="http://schemas.microsoft.com/office/powerpoint/2010/main" val="164643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b="1" dirty="0">
                <a:effectLst/>
                <a:latin typeface="Calibri" panose="020F0502020204030204" pitchFamily="34" charset="0"/>
              </a:rPr>
              <a:t>James 2:1–13 (NASB95)</a:t>
            </a:r>
            <a:endParaRPr lang="en-US" dirty="0"/>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p:txBody>
          <a:bodyPr>
            <a:noAutofit/>
          </a:bodyPr>
          <a:lstStyle/>
          <a:p>
            <a:pPr marL="0" marR="0" indent="0">
              <a:lnSpc>
                <a:spcPct val="115000"/>
              </a:lnSpc>
              <a:spcBef>
                <a:spcPts val="0"/>
              </a:spcBef>
              <a:spcAft>
                <a:spcPts val="1000"/>
              </a:spcAft>
              <a:buNone/>
            </a:pPr>
            <a:r>
              <a:rPr lang="en-US" sz="4000" b="1" u="none" strike="noStrike" dirty="0">
                <a:effectLst/>
              </a:rPr>
              <a:t>8</a:t>
            </a:r>
            <a:r>
              <a:rPr lang="en-US" sz="4000" u="none" strike="noStrike" dirty="0">
                <a:effectLst/>
              </a:rPr>
              <a:t> </a:t>
            </a:r>
            <a:r>
              <a:rPr lang="en-US" sz="4000" dirty="0">
                <a:effectLst/>
              </a:rPr>
              <a:t>If, however, you are fulfilling the royal law according to the Scripture, “</a:t>
            </a:r>
            <a:r>
              <a:rPr lang="en-US" sz="4000" cap="small" dirty="0">
                <a:effectLst/>
              </a:rPr>
              <a:t>You shall love your neighbor as yourself</a:t>
            </a:r>
            <a:r>
              <a:rPr lang="en-US" sz="4000" dirty="0">
                <a:effectLst/>
              </a:rPr>
              <a:t>,” you are doing well. </a:t>
            </a:r>
            <a:r>
              <a:rPr lang="en-US" sz="4000" b="1" u="none" strike="noStrike" dirty="0">
                <a:effectLst/>
              </a:rPr>
              <a:t>9</a:t>
            </a:r>
            <a:r>
              <a:rPr lang="en-US" sz="4000" u="none" strike="noStrike" dirty="0">
                <a:effectLst/>
              </a:rPr>
              <a:t> </a:t>
            </a:r>
            <a:r>
              <a:rPr lang="en-US" sz="4000" dirty="0">
                <a:effectLst/>
              </a:rPr>
              <a:t>But if you show partiality, you are committing sin and are convicted by the law as transgressors. </a:t>
            </a:r>
          </a:p>
        </p:txBody>
      </p:sp>
    </p:spTree>
    <p:extLst>
      <p:ext uri="{BB962C8B-B14F-4D97-AF65-F5344CB8AC3E}">
        <p14:creationId xmlns:p14="http://schemas.microsoft.com/office/powerpoint/2010/main" val="29702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CC73E-96E6-4556-A041-6EB46DDFF66B}"/>
              </a:ext>
            </a:extLst>
          </p:cNvPr>
          <p:cNvSpPr>
            <a:spLocks noGrp="1"/>
          </p:cNvSpPr>
          <p:nvPr>
            <p:ph type="title"/>
          </p:nvPr>
        </p:nvSpPr>
        <p:spPr/>
        <p:txBody>
          <a:bodyPr/>
          <a:lstStyle/>
          <a:p>
            <a:r>
              <a:rPr lang="en-US" dirty="0"/>
              <a:t>God’s alternative</a:t>
            </a:r>
          </a:p>
        </p:txBody>
      </p:sp>
      <p:sp>
        <p:nvSpPr>
          <p:cNvPr id="3" name="Content Placeholder 2">
            <a:extLst>
              <a:ext uri="{FF2B5EF4-FFF2-40B4-BE49-F238E27FC236}">
                <a16:creationId xmlns:a16="http://schemas.microsoft.com/office/drawing/2014/main" id="{326FCA12-A7EA-41C9-86DC-E47BD97A2979}"/>
              </a:ext>
            </a:extLst>
          </p:cNvPr>
          <p:cNvSpPr>
            <a:spLocks noGrp="1"/>
          </p:cNvSpPr>
          <p:nvPr>
            <p:ph idx="1"/>
          </p:nvPr>
        </p:nvSpPr>
        <p:spPr/>
        <p:txBody>
          <a:bodyPr/>
          <a:lstStyle/>
          <a:p>
            <a:r>
              <a:rPr lang="en-US" dirty="0"/>
              <a:t>Look out for people who are different and move toward them</a:t>
            </a:r>
          </a:p>
          <a:p>
            <a:r>
              <a:rPr lang="en-US" dirty="0"/>
              <a:t>At your meetings make sure people are valued and included</a:t>
            </a:r>
          </a:p>
          <a:p>
            <a:r>
              <a:rPr lang="en-US" dirty="0"/>
              <a:t>Go out of your way to make sure people don’t feel out of place</a:t>
            </a:r>
          </a:p>
        </p:txBody>
      </p:sp>
    </p:spTree>
    <p:extLst>
      <p:ext uri="{BB962C8B-B14F-4D97-AF65-F5344CB8AC3E}">
        <p14:creationId xmlns:p14="http://schemas.microsoft.com/office/powerpoint/2010/main" val="367264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766DA-4515-4B93-BB00-0FDDA931009D}"/>
              </a:ext>
            </a:extLst>
          </p:cNvPr>
          <p:cNvSpPr>
            <a:spLocks noGrp="1"/>
          </p:cNvSpPr>
          <p:nvPr>
            <p:ph type="title"/>
          </p:nvPr>
        </p:nvSpPr>
        <p:spPr/>
        <p:txBody>
          <a:bodyPr/>
          <a:lstStyle/>
          <a:p>
            <a:r>
              <a:rPr lang="en-US" dirty="0"/>
              <a:t>The Danger is real</a:t>
            </a:r>
          </a:p>
        </p:txBody>
      </p:sp>
      <p:sp>
        <p:nvSpPr>
          <p:cNvPr id="3" name="Content Placeholder 2">
            <a:extLst>
              <a:ext uri="{FF2B5EF4-FFF2-40B4-BE49-F238E27FC236}">
                <a16:creationId xmlns:a16="http://schemas.microsoft.com/office/drawing/2014/main" id="{8C766B7B-4CAD-43CC-988B-8B0F87D42CDC}"/>
              </a:ext>
            </a:extLst>
          </p:cNvPr>
          <p:cNvSpPr>
            <a:spLocks noGrp="1"/>
          </p:cNvSpPr>
          <p:nvPr>
            <p:ph idx="1"/>
          </p:nvPr>
        </p:nvSpPr>
        <p:spPr/>
        <p:txBody>
          <a:bodyPr>
            <a:normAutofit fontScale="92500"/>
          </a:bodyPr>
          <a:lstStyle/>
          <a:p>
            <a:r>
              <a:rPr lang="en-US" dirty="0"/>
              <a:t>The next time you are annoyed by someone of Facebook</a:t>
            </a:r>
          </a:p>
          <a:p>
            <a:r>
              <a:rPr lang="en-US" dirty="0"/>
              <a:t>The next time someone disagrees with you</a:t>
            </a:r>
          </a:p>
          <a:p>
            <a:r>
              <a:rPr lang="en-US" dirty="0"/>
              <a:t>Realize that your actions reveal what you really believe about your fellow man, and what you really think about God</a:t>
            </a:r>
          </a:p>
        </p:txBody>
      </p:sp>
    </p:spTree>
    <p:extLst>
      <p:ext uri="{BB962C8B-B14F-4D97-AF65-F5344CB8AC3E}">
        <p14:creationId xmlns:p14="http://schemas.microsoft.com/office/powerpoint/2010/main" val="419781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7026-52F2-44DB-B52C-0D808A576E38}"/>
              </a:ext>
            </a:extLst>
          </p:cNvPr>
          <p:cNvSpPr>
            <a:spLocks noGrp="1"/>
          </p:cNvSpPr>
          <p:nvPr>
            <p:ph type="title"/>
          </p:nvPr>
        </p:nvSpPr>
        <p:spPr/>
        <p:txBody>
          <a:bodyPr/>
          <a:lstStyle/>
          <a:p>
            <a:r>
              <a:rPr lang="en-US" sz="5400" b="1" dirty="0">
                <a:effectLst/>
                <a:latin typeface="Calibri" panose="020F0502020204030204" pitchFamily="34" charset="0"/>
              </a:rPr>
              <a:t>1 John 4:20–21 (NASB95)</a:t>
            </a:r>
            <a:endParaRPr lang="en-US" dirty="0"/>
          </a:p>
        </p:txBody>
      </p:sp>
      <p:sp>
        <p:nvSpPr>
          <p:cNvPr id="3" name="Content Placeholder 2">
            <a:extLst>
              <a:ext uri="{FF2B5EF4-FFF2-40B4-BE49-F238E27FC236}">
                <a16:creationId xmlns:a16="http://schemas.microsoft.com/office/drawing/2014/main" id="{4C963A0E-7AD6-449F-BB9F-362491D1FC00}"/>
              </a:ext>
            </a:extLst>
          </p:cNvPr>
          <p:cNvSpPr>
            <a:spLocks noGrp="1"/>
          </p:cNvSpPr>
          <p:nvPr>
            <p:ph idx="1"/>
          </p:nvPr>
        </p:nvSpPr>
        <p:spPr>
          <a:xfrm>
            <a:off x="272143" y="1597024"/>
            <a:ext cx="11506200" cy="4634217"/>
          </a:xfrm>
        </p:spPr>
        <p:txBody>
          <a:bodyPr>
            <a:normAutofit/>
          </a:bodyPr>
          <a:lstStyle/>
          <a:p>
            <a:pPr marL="0" marR="0" indent="0">
              <a:lnSpc>
                <a:spcPct val="115000"/>
              </a:lnSpc>
              <a:spcBef>
                <a:spcPts val="0"/>
              </a:spcBef>
              <a:spcAft>
                <a:spcPts val="1000"/>
              </a:spcAft>
              <a:buNone/>
            </a:pPr>
            <a:r>
              <a:rPr lang="en-US" sz="3600" b="1" u="none" strike="noStrike" dirty="0">
                <a:effectLst/>
              </a:rPr>
              <a:t>20</a:t>
            </a:r>
            <a:r>
              <a:rPr lang="en-US" sz="3600" u="none" strike="noStrike" dirty="0">
                <a:effectLst/>
              </a:rPr>
              <a:t> </a:t>
            </a:r>
            <a:r>
              <a:rPr lang="en-US" sz="3600" dirty="0">
                <a:effectLst/>
              </a:rPr>
              <a:t>If someone says, “I love God,” and hates his brother, he is a liar; for the one who does not love his brother whom he has seen, cannot love God whom he has not seen. </a:t>
            </a:r>
            <a:r>
              <a:rPr lang="en-US" sz="3600" b="1" u="none" strike="noStrike" dirty="0">
                <a:effectLst/>
              </a:rPr>
              <a:t>21</a:t>
            </a:r>
            <a:r>
              <a:rPr lang="en-US" sz="3600" u="none" strike="noStrike" dirty="0">
                <a:effectLst/>
              </a:rPr>
              <a:t> </a:t>
            </a:r>
            <a:r>
              <a:rPr lang="en-US" sz="3600" dirty="0">
                <a:effectLst/>
              </a:rPr>
              <a:t>And this commandment we have from Him, that the one who loves God should love his brother also. </a:t>
            </a:r>
          </a:p>
        </p:txBody>
      </p:sp>
    </p:spTree>
    <p:extLst>
      <p:ext uri="{BB962C8B-B14F-4D97-AF65-F5344CB8AC3E}">
        <p14:creationId xmlns:p14="http://schemas.microsoft.com/office/powerpoint/2010/main" val="340823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2DD8-0BD2-465F-AF79-3C067B26129B}"/>
              </a:ext>
            </a:extLst>
          </p:cNvPr>
          <p:cNvSpPr>
            <a:spLocks noGrp="1"/>
          </p:cNvSpPr>
          <p:nvPr>
            <p:ph type="title"/>
          </p:nvPr>
        </p:nvSpPr>
        <p:spPr/>
        <p:txBody>
          <a:bodyPr/>
          <a:lstStyle/>
          <a:p>
            <a:r>
              <a:rPr lang="en-US" dirty="0"/>
              <a:t>Spiritual Maturity </a:t>
            </a:r>
          </a:p>
        </p:txBody>
      </p:sp>
      <p:sp>
        <p:nvSpPr>
          <p:cNvPr id="3" name="Content Placeholder 2">
            <a:extLst>
              <a:ext uri="{FF2B5EF4-FFF2-40B4-BE49-F238E27FC236}">
                <a16:creationId xmlns:a16="http://schemas.microsoft.com/office/drawing/2014/main" id="{1F647F85-E0D4-4DFB-8C6C-3B15601ACF88}"/>
              </a:ext>
            </a:extLst>
          </p:cNvPr>
          <p:cNvSpPr>
            <a:spLocks noGrp="1"/>
          </p:cNvSpPr>
          <p:nvPr>
            <p:ph idx="1"/>
          </p:nvPr>
        </p:nvSpPr>
        <p:spPr/>
        <p:txBody>
          <a:bodyPr/>
          <a:lstStyle/>
          <a:p>
            <a:r>
              <a:rPr lang="en-US" dirty="0"/>
              <a:t>The importance of attitude</a:t>
            </a:r>
          </a:p>
          <a:p>
            <a:r>
              <a:rPr lang="en-US" dirty="0"/>
              <a:t>Trusting God’s goodness and sovereignty</a:t>
            </a:r>
          </a:p>
          <a:p>
            <a:r>
              <a:rPr lang="en-US" dirty="0"/>
              <a:t>Seeing things the way God does</a:t>
            </a:r>
          </a:p>
        </p:txBody>
      </p:sp>
    </p:spTree>
    <p:extLst>
      <p:ext uri="{BB962C8B-B14F-4D97-AF65-F5344CB8AC3E}">
        <p14:creationId xmlns:p14="http://schemas.microsoft.com/office/powerpoint/2010/main" val="376488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b="1" dirty="0">
                <a:effectLst/>
                <a:latin typeface="Calibri" panose="020F0502020204030204" pitchFamily="34" charset="0"/>
              </a:rPr>
              <a:t>James 2:1–13 (NASB95)</a:t>
            </a:r>
            <a:endParaRPr lang="en-US" dirty="0"/>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p:txBody>
          <a:bodyPr>
            <a:normAutofit fontScale="92500" lnSpcReduction="10000"/>
          </a:bodyPr>
          <a:lstStyle/>
          <a:p>
            <a:pPr marL="0" marR="0" indent="0">
              <a:lnSpc>
                <a:spcPct val="115000"/>
              </a:lnSpc>
              <a:spcBef>
                <a:spcPts val="0"/>
              </a:spcBef>
              <a:spcAft>
                <a:spcPts val="1000"/>
              </a:spcAft>
              <a:buNone/>
            </a:pPr>
            <a:r>
              <a:rPr lang="en-US" sz="3600" b="1" u="none" strike="noStrike" dirty="0">
                <a:effectLst/>
              </a:rPr>
              <a:t>1</a:t>
            </a:r>
            <a:r>
              <a:rPr lang="en-US" sz="3600" u="none" strike="noStrike" dirty="0">
                <a:effectLst/>
              </a:rPr>
              <a:t> </a:t>
            </a:r>
            <a:r>
              <a:rPr lang="en-US" sz="3600" dirty="0">
                <a:effectLst/>
              </a:rPr>
              <a:t>My brethren, do not hold your faith in our glorious Lord Jesus Christ with an attitude of personal favoritism. </a:t>
            </a:r>
            <a:r>
              <a:rPr lang="en-US" sz="3600" b="1" u="none" strike="noStrike" dirty="0">
                <a:effectLst/>
              </a:rPr>
              <a:t>2</a:t>
            </a:r>
            <a:r>
              <a:rPr lang="en-US" sz="3600" u="none" strike="noStrike" dirty="0">
                <a:effectLst/>
              </a:rPr>
              <a:t> </a:t>
            </a:r>
            <a:r>
              <a:rPr lang="en-US" sz="3600" dirty="0">
                <a:effectLst/>
              </a:rPr>
              <a:t>For if a man comes into your assembly with a gold ring and dressed in fine clothes, and there also comes in a poor man in dirty clothes, </a:t>
            </a:r>
            <a:r>
              <a:rPr lang="en-US" sz="3600" b="1" u="none" strike="noStrike" dirty="0">
                <a:effectLst/>
              </a:rPr>
              <a:t>3</a:t>
            </a:r>
            <a:r>
              <a:rPr lang="en-US" sz="3600" u="none" strike="noStrike" dirty="0">
                <a:effectLst/>
              </a:rPr>
              <a:t> </a:t>
            </a:r>
            <a:r>
              <a:rPr lang="en-US" sz="3600" dirty="0">
                <a:effectLst/>
              </a:rPr>
              <a:t>and you pay special attention to the one who is wearing the fine clothes, and say, “You sit here in a good place,” and you say to the poor man, “You stand over there, or sit down by my footstool,”</a:t>
            </a:r>
          </a:p>
        </p:txBody>
      </p:sp>
    </p:spTree>
    <p:extLst>
      <p:ext uri="{BB962C8B-B14F-4D97-AF65-F5344CB8AC3E}">
        <p14:creationId xmlns:p14="http://schemas.microsoft.com/office/powerpoint/2010/main" val="424707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b="1" dirty="0">
                <a:effectLst/>
                <a:latin typeface="Calibri" panose="020F0502020204030204" pitchFamily="34" charset="0"/>
              </a:rPr>
              <a:t>James 2:1–13 (NASB95)</a:t>
            </a:r>
            <a:endParaRPr lang="en-US" dirty="0"/>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p:txBody>
          <a:bodyPr>
            <a:normAutofit/>
          </a:bodyPr>
          <a:lstStyle/>
          <a:p>
            <a:pPr marL="0" marR="0" indent="0">
              <a:lnSpc>
                <a:spcPct val="115000"/>
              </a:lnSpc>
              <a:spcBef>
                <a:spcPts val="0"/>
              </a:spcBef>
              <a:spcAft>
                <a:spcPts val="1000"/>
              </a:spcAft>
              <a:buNone/>
            </a:pPr>
            <a:r>
              <a:rPr lang="en-US" sz="3600" b="1" u="none" strike="noStrike" dirty="0">
                <a:effectLst/>
              </a:rPr>
              <a:t>4</a:t>
            </a:r>
            <a:r>
              <a:rPr lang="en-US" sz="3600" u="none" strike="noStrike" dirty="0">
                <a:effectLst/>
              </a:rPr>
              <a:t> </a:t>
            </a:r>
            <a:r>
              <a:rPr lang="en-US" sz="3600" dirty="0">
                <a:effectLst/>
              </a:rPr>
              <a:t>have you not made distinctions among yourselves, and become judges with evil motives? </a:t>
            </a:r>
          </a:p>
        </p:txBody>
      </p:sp>
    </p:spTree>
    <p:extLst>
      <p:ext uri="{BB962C8B-B14F-4D97-AF65-F5344CB8AC3E}">
        <p14:creationId xmlns:p14="http://schemas.microsoft.com/office/powerpoint/2010/main" val="1737253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7026-52F2-44DB-B52C-0D808A576E38}"/>
              </a:ext>
            </a:extLst>
          </p:cNvPr>
          <p:cNvSpPr>
            <a:spLocks noGrp="1"/>
          </p:cNvSpPr>
          <p:nvPr>
            <p:ph type="title"/>
          </p:nvPr>
        </p:nvSpPr>
        <p:spPr/>
        <p:txBody>
          <a:bodyPr/>
          <a:lstStyle/>
          <a:p>
            <a:r>
              <a:rPr lang="en-US" dirty="0"/>
              <a:t>Showing favoritism</a:t>
            </a:r>
          </a:p>
        </p:txBody>
      </p:sp>
      <p:sp>
        <p:nvSpPr>
          <p:cNvPr id="3" name="Content Placeholder 2">
            <a:extLst>
              <a:ext uri="{FF2B5EF4-FFF2-40B4-BE49-F238E27FC236}">
                <a16:creationId xmlns:a16="http://schemas.microsoft.com/office/drawing/2014/main" id="{4C963A0E-7AD6-449F-BB9F-362491D1FC00}"/>
              </a:ext>
            </a:extLst>
          </p:cNvPr>
          <p:cNvSpPr>
            <a:spLocks noGrp="1"/>
          </p:cNvSpPr>
          <p:nvPr>
            <p:ph idx="1"/>
          </p:nvPr>
        </p:nvSpPr>
        <p:spPr>
          <a:xfrm>
            <a:off x="272143" y="1597025"/>
            <a:ext cx="11506200" cy="2357302"/>
          </a:xfrm>
        </p:spPr>
        <p:txBody>
          <a:bodyPr/>
          <a:lstStyle/>
          <a:p>
            <a:r>
              <a:rPr lang="en-US" dirty="0"/>
              <a:t>He uses rich and poor as an example</a:t>
            </a:r>
          </a:p>
          <a:p>
            <a:r>
              <a:rPr lang="en-US" dirty="0"/>
              <a:t>His point is don’t show favoritism to anyone along superficial lines</a:t>
            </a:r>
          </a:p>
        </p:txBody>
      </p:sp>
      <p:sp>
        <p:nvSpPr>
          <p:cNvPr id="5" name="TextBox 4">
            <a:extLst>
              <a:ext uri="{FF2B5EF4-FFF2-40B4-BE49-F238E27FC236}">
                <a16:creationId xmlns:a16="http://schemas.microsoft.com/office/drawing/2014/main" id="{A57F3DED-AB91-4B83-A8C8-FBD80F80EAA4}"/>
              </a:ext>
            </a:extLst>
          </p:cNvPr>
          <p:cNvSpPr txBox="1"/>
          <p:nvPr/>
        </p:nvSpPr>
        <p:spPr>
          <a:xfrm>
            <a:off x="183688" y="4089263"/>
            <a:ext cx="5285554" cy="1938992"/>
          </a:xfrm>
          <a:prstGeom prst="rect">
            <a:avLst/>
          </a:prstGeom>
          <a:noFill/>
        </p:spPr>
        <p:txBody>
          <a:bodyPr wrap="square">
            <a:spAutoFit/>
          </a:bodyPr>
          <a:lstStyle/>
          <a:p>
            <a:pPr marL="742950" lvl="1" indent="-285750">
              <a:buFont typeface="Arial" panose="020B0604020202020204" pitchFamily="34" charset="0"/>
              <a:buChar char="•"/>
            </a:pPr>
            <a:r>
              <a:rPr lang="en-US" sz="4000" dirty="0">
                <a:solidFill>
                  <a:schemeClr val="bg1"/>
                </a:solidFill>
                <a:latin typeface="Lao UI" panose="020B0502040204020203" pitchFamily="34" charset="0"/>
                <a:cs typeface="Lao UI" panose="020B0502040204020203" pitchFamily="34" charset="0"/>
              </a:rPr>
              <a:t>How they dress	</a:t>
            </a:r>
          </a:p>
          <a:p>
            <a:pPr marL="742950" lvl="1" indent="-285750">
              <a:buFont typeface="Arial" panose="020B0604020202020204" pitchFamily="34" charset="0"/>
              <a:buChar char="•"/>
            </a:pPr>
            <a:r>
              <a:rPr lang="en-US" sz="4000" dirty="0">
                <a:solidFill>
                  <a:schemeClr val="bg1"/>
                </a:solidFill>
                <a:latin typeface="Lao UI" panose="020B0502040204020203" pitchFamily="34" charset="0"/>
                <a:cs typeface="Lao UI" panose="020B0502040204020203" pitchFamily="34" charset="0"/>
              </a:rPr>
              <a:t>How they talk</a:t>
            </a:r>
          </a:p>
          <a:p>
            <a:pPr marL="742950" lvl="1" indent="-285750">
              <a:buFont typeface="Arial" panose="020B0604020202020204" pitchFamily="34" charset="0"/>
              <a:buChar char="•"/>
            </a:pPr>
            <a:r>
              <a:rPr lang="en-US" sz="4000" dirty="0">
                <a:solidFill>
                  <a:schemeClr val="bg1"/>
                </a:solidFill>
                <a:latin typeface="Lao UI" panose="020B0502040204020203" pitchFamily="34" charset="0"/>
                <a:cs typeface="Lao UI" panose="020B0502040204020203" pitchFamily="34" charset="0"/>
              </a:rPr>
              <a:t>Race</a:t>
            </a:r>
          </a:p>
        </p:txBody>
      </p:sp>
      <p:sp>
        <p:nvSpPr>
          <p:cNvPr id="6" name="TextBox 5">
            <a:extLst>
              <a:ext uri="{FF2B5EF4-FFF2-40B4-BE49-F238E27FC236}">
                <a16:creationId xmlns:a16="http://schemas.microsoft.com/office/drawing/2014/main" id="{5E055D22-C2EA-4DC5-976A-A250FEF73867}"/>
              </a:ext>
            </a:extLst>
          </p:cNvPr>
          <p:cNvSpPr txBox="1"/>
          <p:nvPr/>
        </p:nvSpPr>
        <p:spPr>
          <a:xfrm>
            <a:off x="5469242" y="4089263"/>
            <a:ext cx="5285555" cy="1938992"/>
          </a:xfrm>
          <a:prstGeom prst="rect">
            <a:avLst/>
          </a:prstGeom>
          <a:noFill/>
        </p:spPr>
        <p:txBody>
          <a:bodyPr wrap="square">
            <a:spAutoFit/>
          </a:bodyPr>
          <a:lstStyle/>
          <a:p>
            <a:pPr marL="742950" lvl="1" indent="-285750">
              <a:buFont typeface="Arial" panose="020B0604020202020204" pitchFamily="34" charset="0"/>
              <a:buChar char="•"/>
            </a:pPr>
            <a:r>
              <a:rPr lang="en-US" sz="4000" dirty="0">
                <a:solidFill>
                  <a:schemeClr val="bg1"/>
                </a:solidFill>
                <a:latin typeface="Lao UI" panose="020B0502040204020203" pitchFamily="34" charset="0"/>
                <a:cs typeface="Lao UI" panose="020B0502040204020203" pitchFamily="34" charset="0"/>
              </a:rPr>
              <a:t>Level of education</a:t>
            </a:r>
          </a:p>
          <a:p>
            <a:pPr marL="742950" lvl="1" indent="-285750">
              <a:buFont typeface="Arial" panose="020B0604020202020204" pitchFamily="34" charset="0"/>
              <a:buChar char="•"/>
            </a:pPr>
            <a:r>
              <a:rPr lang="en-US" sz="4000" dirty="0">
                <a:solidFill>
                  <a:schemeClr val="bg1"/>
                </a:solidFill>
                <a:latin typeface="Lao UI" panose="020B0502040204020203" pitchFamily="34" charset="0"/>
                <a:cs typeface="Lao UI" panose="020B0502040204020203" pitchFamily="34" charset="0"/>
              </a:rPr>
              <a:t>Attractiveness</a:t>
            </a:r>
          </a:p>
          <a:p>
            <a:pPr marL="742950" lvl="1" indent="-285750">
              <a:buFont typeface="Arial" panose="020B0604020202020204" pitchFamily="34" charset="0"/>
              <a:buChar char="•"/>
            </a:pPr>
            <a:r>
              <a:rPr lang="en-US" sz="4000" dirty="0">
                <a:solidFill>
                  <a:schemeClr val="bg1"/>
                </a:solidFill>
                <a:latin typeface="Lao UI" panose="020B0502040204020203" pitchFamily="34" charset="0"/>
                <a:cs typeface="Lao UI" panose="020B0502040204020203" pitchFamily="34" charset="0"/>
              </a:rPr>
              <a:t>Political affiliations</a:t>
            </a:r>
          </a:p>
        </p:txBody>
      </p:sp>
    </p:spTree>
    <p:extLst>
      <p:ext uri="{BB962C8B-B14F-4D97-AF65-F5344CB8AC3E}">
        <p14:creationId xmlns:p14="http://schemas.microsoft.com/office/powerpoint/2010/main" val="1665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7026-52F2-44DB-B52C-0D808A576E38}"/>
              </a:ext>
            </a:extLst>
          </p:cNvPr>
          <p:cNvSpPr>
            <a:spLocks noGrp="1"/>
          </p:cNvSpPr>
          <p:nvPr>
            <p:ph type="title"/>
          </p:nvPr>
        </p:nvSpPr>
        <p:spPr/>
        <p:txBody>
          <a:bodyPr/>
          <a:lstStyle/>
          <a:p>
            <a:r>
              <a:rPr lang="en-US" dirty="0"/>
              <a:t>God’s perspective on people</a:t>
            </a:r>
          </a:p>
        </p:txBody>
      </p:sp>
      <p:sp>
        <p:nvSpPr>
          <p:cNvPr id="3" name="Content Placeholder 2">
            <a:extLst>
              <a:ext uri="{FF2B5EF4-FFF2-40B4-BE49-F238E27FC236}">
                <a16:creationId xmlns:a16="http://schemas.microsoft.com/office/drawing/2014/main" id="{4C963A0E-7AD6-449F-BB9F-362491D1FC00}"/>
              </a:ext>
            </a:extLst>
          </p:cNvPr>
          <p:cNvSpPr>
            <a:spLocks noGrp="1"/>
          </p:cNvSpPr>
          <p:nvPr>
            <p:ph idx="1"/>
          </p:nvPr>
        </p:nvSpPr>
        <p:spPr>
          <a:xfrm>
            <a:off x="272143" y="1597024"/>
            <a:ext cx="11506200" cy="4634217"/>
          </a:xfrm>
        </p:spPr>
        <p:txBody>
          <a:bodyPr>
            <a:normAutofit/>
          </a:bodyPr>
          <a:lstStyle/>
          <a:p>
            <a:pPr marL="0" indent="0">
              <a:lnSpc>
                <a:spcPct val="115000"/>
              </a:lnSpc>
              <a:spcBef>
                <a:spcPts val="0"/>
              </a:spcBef>
              <a:spcAft>
                <a:spcPts val="1000"/>
              </a:spcAft>
              <a:buNone/>
            </a:pPr>
            <a:r>
              <a:rPr lang="en-US" sz="3600" dirty="0"/>
              <a:t>1 Samuel 16:7 (NASB95) — </a:t>
            </a:r>
            <a:r>
              <a:rPr lang="en-US" sz="3600" b="1" u="none" strike="noStrike" dirty="0">
                <a:effectLst/>
              </a:rPr>
              <a:t>7…</a:t>
            </a:r>
            <a:r>
              <a:rPr lang="en-US" sz="3600" dirty="0">
                <a:effectLst/>
              </a:rPr>
              <a:t> for God sees not as man sees, for man looks at the outward appearance, but the </a:t>
            </a:r>
            <a:r>
              <a:rPr lang="en-US" sz="3600" cap="small" dirty="0">
                <a:effectLst/>
              </a:rPr>
              <a:t>Lord</a:t>
            </a:r>
            <a:r>
              <a:rPr lang="en-US" sz="3600" dirty="0">
                <a:effectLst/>
              </a:rPr>
              <a:t> looks at the heart.”</a:t>
            </a:r>
          </a:p>
        </p:txBody>
      </p:sp>
    </p:spTree>
    <p:extLst>
      <p:ext uri="{BB962C8B-B14F-4D97-AF65-F5344CB8AC3E}">
        <p14:creationId xmlns:p14="http://schemas.microsoft.com/office/powerpoint/2010/main" val="35278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5778D-6714-48BA-A1F9-B126E695C3A0}"/>
              </a:ext>
            </a:extLst>
          </p:cNvPr>
          <p:cNvSpPr>
            <a:spLocks noGrp="1"/>
          </p:cNvSpPr>
          <p:nvPr>
            <p:ph type="title"/>
          </p:nvPr>
        </p:nvSpPr>
        <p:spPr/>
        <p:txBody>
          <a:bodyPr/>
          <a:lstStyle/>
          <a:p>
            <a:r>
              <a:rPr lang="en-US" dirty="0"/>
              <a:t>From Experience</a:t>
            </a:r>
          </a:p>
        </p:txBody>
      </p:sp>
      <p:sp>
        <p:nvSpPr>
          <p:cNvPr id="3" name="Content Placeholder 2">
            <a:extLst>
              <a:ext uri="{FF2B5EF4-FFF2-40B4-BE49-F238E27FC236}">
                <a16:creationId xmlns:a16="http://schemas.microsoft.com/office/drawing/2014/main" id="{35302AD9-B54F-4199-9529-B7DEA1447082}"/>
              </a:ext>
            </a:extLst>
          </p:cNvPr>
          <p:cNvSpPr>
            <a:spLocks noGrp="1"/>
          </p:cNvSpPr>
          <p:nvPr>
            <p:ph idx="1"/>
          </p:nvPr>
        </p:nvSpPr>
        <p:spPr/>
        <p:txBody>
          <a:bodyPr/>
          <a:lstStyle/>
          <a:p>
            <a:r>
              <a:rPr lang="en-US" dirty="0"/>
              <a:t>How charismatic someone is</a:t>
            </a:r>
          </a:p>
          <a:p>
            <a:r>
              <a:rPr lang="en-US" dirty="0"/>
              <a:t>How gifted someone seems</a:t>
            </a:r>
          </a:p>
          <a:p>
            <a:r>
              <a:rPr lang="en-US" dirty="0"/>
              <a:t>How impressive they are as a person</a:t>
            </a:r>
          </a:p>
        </p:txBody>
      </p:sp>
    </p:spTree>
    <p:extLst>
      <p:ext uri="{BB962C8B-B14F-4D97-AF65-F5344CB8AC3E}">
        <p14:creationId xmlns:p14="http://schemas.microsoft.com/office/powerpoint/2010/main" val="53146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 Family of God.pptx" id="{76DEBAC2-D742-4D93-9257-70B50C75B799}" vid="{7BE75709-D944-49B9-B0D1-034E7649D4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29A4A119B12A44A80976993C0136F1" ma:contentTypeVersion="13" ma:contentTypeDescription="Create a new document." ma:contentTypeScope="" ma:versionID="30156bad3ad7896a74d19781864f394a">
  <xsd:schema xmlns:xsd="http://www.w3.org/2001/XMLSchema" xmlns:xs="http://www.w3.org/2001/XMLSchema" xmlns:p="http://schemas.microsoft.com/office/2006/metadata/properties" xmlns:ns3="7edabb9a-7cf6-4384-a1ba-d0d57bc00137" xmlns:ns4="07d57847-59b3-4a81-ad0e-d8892bda9ffd" targetNamespace="http://schemas.microsoft.com/office/2006/metadata/properties" ma:root="true" ma:fieldsID="d7836a3b3aba801fb56b0918abaa98d9" ns3:_="" ns4:_="">
    <xsd:import namespace="7edabb9a-7cf6-4384-a1ba-d0d57bc00137"/>
    <xsd:import namespace="07d57847-59b3-4a81-ad0e-d8892bda9f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abb9a-7cf6-4384-a1ba-d0d57bc001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d57847-59b3-4a81-ad0e-d8892bda9ff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B1397F-DD57-4845-9711-F500F9BB156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BF54B1B-C68F-4509-9859-C1C3C7B0DC14}">
  <ds:schemaRefs>
    <ds:schemaRef ds:uri="http://schemas.microsoft.com/sharepoint/v3/contenttype/forms"/>
  </ds:schemaRefs>
</ds:datastoreItem>
</file>

<file path=customXml/itemProps3.xml><?xml version="1.0" encoding="utf-8"?>
<ds:datastoreItem xmlns:ds="http://schemas.openxmlformats.org/officeDocument/2006/customXml" ds:itemID="{2AB0DF18-F463-47EA-88B0-11B33136D9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abb9a-7cf6-4384-a1ba-d0d57bc00137"/>
    <ds:schemaRef ds:uri="07d57847-59b3-4a81-ad0e-d8892bda9f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Dwell dark 16x9</Template>
  <TotalTime>8370</TotalTime>
  <Words>1482</Words>
  <Application>Microsoft Office PowerPoint</Application>
  <PresentationFormat>Widescreen</PresentationFormat>
  <Paragraphs>188</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Lao UI</vt:lpstr>
      <vt:lpstr>DwellDark</vt:lpstr>
      <vt:lpstr>James Chapter 2</vt:lpstr>
      <vt:lpstr>The Book of James </vt:lpstr>
      <vt:lpstr>James 1:22 (NASB95) </vt:lpstr>
      <vt:lpstr>Spiritual Maturity </vt:lpstr>
      <vt:lpstr>James 2:1–13 (NASB95)</vt:lpstr>
      <vt:lpstr>James 2:1–13 (NASB95)</vt:lpstr>
      <vt:lpstr>Showing favoritism</vt:lpstr>
      <vt:lpstr>God’s perspective on people</vt:lpstr>
      <vt:lpstr>From Experience</vt:lpstr>
      <vt:lpstr>God’s perspective on people</vt:lpstr>
      <vt:lpstr>God’s perspective on people</vt:lpstr>
      <vt:lpstr>God’s perspective on people</vt:lpstr>
      <vt:lpstr>God’s perspective on people</vt:lpstr>
      <vt:lpstr>James 2:1–13 (NASB95)</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God’s perspective on people</vt:lpstr>
      <vt:lpstr>This is no small matter</vt:lpstr>
      <vt:lpstr>Jesus didn’t measure up</vt:lpstr>
      <vt:lpstr>Jesus didn’t measure up</vt:lpstr>
      <vt:lpstr>The Danger is real</vt:lpstr>
      <vt:lpstr>James 2:1–13 (NASB95)</vt:lpstr>
      <vt:lpstr>God’s alternative</vt:lpstr>
      <vt:lpstr>The Danger is real</vt:lpstr>
      <vt:lpstr>1 John 4:20–21 (NASB95)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James</dc:title>
  <dc:creator>Ryan Lowery</dc:creator>
  <cp:lastModifiedBy>LoweryR</cp:lastModifiedBy>
  <cp:revision>5</cp:revision>
  <dcterms:created xsi:type="dcterms:W3CDTF">2020-01-29T14:53:22Z</dcterms:created>
  <dcterms:modified xsi:type="dcterms:W3CDTF">2020-08-18T21:16:19Z</dcterms:modified>
</cp:coreProperties>
</file>