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slides/slide58.xml" ContentType="application/vnd.openxmlformats-officedocument.presentationml.slide+xml"/>
  <Override PartName="/ppt/slides/slide76.xml" ContentType="application/vnd.openxmlformats-officedocument.presentationml.slide+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s/slide54.xml" ContentType="application/vnd.openxmlformats-officedocument.presentationml.slide+xml"/>
  <Override PartName="/ppt/slides/slide65.xml" ContentType="application/vnd.openxmlformats-officedocument.presentationml.slide+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s/slide25.xml" ContentType="application/vnd.openxmlformats-officedocument.presentationml.slide+xml"/>
  <Override PartName="/ppt/slides/slide43.xml" ContentType="application/vnd.openxmlformats-officedocument.presentationml.slide+xml"/>
  <Override PartName="/ppt/slides/slide7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27.xml" ContentType="application/vnd.openxmlformats-officedocument.presentationml.notesSlide+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notesSlides/notesSlide16.xml" ContentType="application/vnd.openxmlformats-officedocument.presentationml.notesSlide+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notesSlides/notesSlide23.xml" ContentType="application/vnd.openxmlformats-officedocument.presentationml.notesSlide+xml"/>
  <Override PartName="/ppt/notesSlides/notesSlide12.xml" ContentType="application/vnd.openxmlformats-officedocument.presentationml.notesSlide+xml"/>
  <Override PartName="/ppt/notesSlides/notesSlide30.xml" ContentType="application/vnd.openxmlformats-officedocument.presentationml.notesSlide+xml"/>
  <Override PartName="/ppt/notesSlides/notesSlide7.xml" ContentType="application/vnd.openxmlformats-officedocument.presentationml.notesSlide+xml"/>
  <Override PartName="/ppt/slides/slide9.xml" ContentType="application/vnd.openxmlformats-officedocument.presentationml.slide+xml"/>
  <Override PartName="/ppt/slides/slide59.xml" ContentType="application/vnd.openxmlformats-officedocument.presentationml.slide+xml"/>
  <Override PartName="/ppt/slides/slide77.xml" ContentType="application/vnd.openxmlformats-officedocument.presentationml.slide+xml"/>
  <Override PartName="/ppt/viewProps.xml" ContentType="application/vnd.openxmlformats-officedocument.presentationml.viewProps+xml"/>
  <Override PartName="/ppt/slides/slide5.xml" ContentType="application/vnd.openxmlformats-officedocument.presentationml.slide+xml"/>
  <Override PartName="/ppt/slides/slide19.xml" ContentType="application/vnd.openxmlformats-officedocument.presentationml.slide+xml"/>
  <Override PartName="/ppt/slides/slide48.xml" ContentType="application/vnd.openxmlformats-officedocument.presentationml.slide+xml"/>
  <Override PartName="/ppt/slides/slide66.xml" ContentType="application/vnd.openxmlformats-officedocument.presentationml.slide+xml"/>
  <Override PartName="/ppt/slideLayouts/slideLayout7.xml" ContentType="application/vnd.openxmlformats-officedocument.presentationml.slideLayout+xml"/>
  <Override PartName="/ppt/notesSlides/notesSlide3.xml" ContentType="application/vnd.openxmlformats-officedocument.presentationml.notesSlide+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slides/slide55.xml" ContentType="application/vnd.openxmlformats-officedocument.presentationml.slide+xml"/>
  <Override PartName="/ppt/slides/slide64.xml" ContentType="application/vnd.openxmlformats-officedocument.presentationml.slide+xml"/>
  <Override PartName="/ppt/slides/slide73.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Override PartName="/ppt/slides/slide62.xml" ContentType="application/vnd.openxmlformats-officedocument.presentationml.slide+xml"/>
  <Override PartName="/ppt/slides/slide71.xml" ContentType="application/vnd.openxmlformats-officedocument.presentationml.slide+xml"/>
  <Override PartName="/ppt/slides/slide80.xml" ContentType="application/vnd.openxmlformats-officedocument.presentationml.slide+xml"/>
  <Override PartName="/ppt/slides/slide82.xml" ContentType="application/vnd.openxmlformats-officedocument.presentationml.slide+xml"/>
  <Override PartName="/ppt/slideLayouts/slideLayout3.xml" ContentType="application/vnd.openxmlformats-officedocument.presentationml.slideLayout+xml"/>
  <Override PartName="/ppt/slideLayouts/slideLayout16.xml" ContentType="application/vnd.openxmlformats-officedocument.presentationml.slideLayout+xml"/>
  <Override PartName="/ppt/notesSlides/notesSlide17.xml" ContentType="application/vnd.openxmlformats-officedocument.presentationml.notesSlide+xml"/>
  <Override PartName="/ppt/notesSlides/notesSlide28.xml" ContentType="application/vnd.openxmlformats-officedocument.presentationml.notesSlide+xml"/>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ppt/notesSlides/notesSlide15.xml" ContentType="application/vnd.openxmlformats-officedocument.presentationml.notesSlide+xml"/>
  <Override PartName="/ppt/notesSlides/notesSlide24.xml" ContentType="application/vnd.openxmlformats-officedocument.presentationml.notesSlide+xml"/>
  <Override PartName="/ppt/notesSlides/notesSlide26.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2.xml" ContentType="application/vnd.openxmlformats-officedocument.presentationml.slideLayout+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notesSlides/notesSlide33.xml" ContentType="application/vnd.openxmlformats-officedocument.presentationml.notesSlide+xml"/>
  <Override PartName="/ppt/slideLayouts/slideLayout10.xml" ContentType="application/vnd.openxmlformats-officedocument.presentationml.slideLayout+xml"/>
  <Default Extension="tiff" ContentType="image/tiff"/>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0.xml" ContentType="application/vnd.openxmlformats-officedocument.presentationml.notesSlide+xml"/>
  <Override PartName="/ppt/notesSlides/notesSlide31.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Override PartName="/ppt/slides/slide49.xml" ContentType="application/vnd.openxmlformats-officedocument.presentationml.slide+xml"/>
  <Override PartName="/ppt/slides/slide69.xml" ContentType="application/vnd.openxmlformats-officedocument.presentationml.slide+xml"/>
  <Override PartName="/ppt/slides/slide78.xml" ContentType="application/vnd.openxmlformats-officedocument.presentationml.slide+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s/slide67.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s/slide74.xml" ContentType="application/vnd.openxmlformats-officedocument.presentationml.slide+xml"/>
  <Override PartName="/ppt/slideLayouts/slideLayout4.xml" ContentType="application/vnd.openxmlformats-officedocument.presentationml.slideLayout+xml"/>
  <Override PartName="/ppt/notesSlides/notesSlide29.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Override PartName="/ppt/slides/slide81.xml" ContentType="application/vnd.openxmlformats-officedocument.presentationml.slide+xml"/>
  <Override PartName="/ppt/slideLayouts/slideLayout15.xml" ContentType="application/vnd.openxmlformats-officedocument.presentationml.slideLayout+xml"/>
  <Override PartName="/ppt/notesSlides/notesSlide18.xml" ContentType="application/vnd.openxmlformats-officedocument.presentationml.notesSlide+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slides/slide70.xml" ContentType="application/vnd.openxmlformats-officedocument.presentationml.slide+xml"/>
  <Override PartName="/ppt/notesSlides/notesSlide25.xml" ContentType="application/vnd.openxmlformats-officedocument.presentationml.notesSlide+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32.xml" ContentType="application/vnd.openxmlformats-officedocument.presentationml.notesSlide+xml"/>
  <Override PartName="/ppt/notesSlides/notesSlide9.xml" ContentType="application/vnd.openxmlformats-officedocument.presentationml.notesSlide+xml"/>
  <Override PartName="/ppt/notesSlides/notesSlide21.xml" ContentType="application/vnd.openxmlformats-officedocument.presentationml.notesSlide+xml"/>
  <Override PartName="/ppt/slides/slide79.xml" ContentType="application/vnd.openxmlformats-officedocument.presentationml.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68.xml" ContentType="application/vnd.openxmlformats-officedocument.presentationml.slide+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s/slide28.xml" ContentType="application/vnd.openxmlformats-officedocument.presentationml.slide+xml"/>
  <Override PartName="/ppt/slides/slide39.xml" ContentType="application/vnd.openxmlformats-officedocument.presentationml.slide+xml"/>
  <Override PartName="/ppt/slides/slide57.xml" ContentType="application/vnd.openxmlformats-officedocument.presentationml.slide+xml"/>
  <Override PartName="/ppt/slides/slide75.xml" ContentType="application/vnd.openxmlformats-officedocument.presentationml.slide+xml"/>
  <Override PartName="/ppt/notesSlides/notesSlide1.xml" ContentType="application/vnd.openxmlformats-officedocument.presentationml.notesSlide+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84"/>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 id="287" r:id="rId33"/>
    <p:sldId id="288" r:id="rId34"/>
    <p:sldId id="289" r:id="rId35"/>
    <p:sldId id="290" r:id="rId36"/>
    <p:sldId id="291" r:id="rId37"/>
    <p:sldId id="292" r:id="rId38"/>
    <p:sldId id="293" r:id="rId39"/>
    <p:sldId id="294" r:id="rId40"/>
    <p:sldId id="295" r:id="rId41"/>
    <p:sldId id="296" r:id="rId42"/>
    <p:sldId id="297" r:id="rId43"/>
    <p:sldId id="298" r:id="rId44"/>
    <p:sldId id="299" r:id="rId45"/>
    <p:sldId id="300" r:id="rId46"/>
    <p:sldId id="301" r:id="rId47"/>
    <p:sldId id="302" r:id="rId48"/>
    <p:sldId id="303" r:id="rId49"/>
    <p:sldId id="304" r:id="rId50"/>
    <p:sldId id="305" r:id="rId51"/>
    <p:sldId id="306" r:id="rId52"/>
    <p:sldId id="307" r:id="rId53"/>
    <p:sldId id="308" r:id="rId54"/>
    <p:sldId id="309" r:id="rId55"/>
    <p:sldId id="310" r:id="rId56"/>
    <p:sldId id="311" r:id="rId57"/>
    <p:sldId id="312" r:id="rId58"/>
    <p:sldId id="313" r:id="rId59"/>
    <p:sldId id="314" r:id="rId60"/>
    <p:sldId id="315" r:id="rId61"/>
    <p:sldId id="316" r:id="rId62"/>
    <p:sldId id="317" r:id="rId63"/>
    <p:sldId id="318" r:id="rId64"/>
    <p:sldId id="319" r:id="rId65"/>
    <p:sldId id="320" r:id="rId66"/>
    <p:sldId id="321" r:id="rId67"/>
    <p:sldId id="322" r:id="rId68"/>
    <p:sldId id="323" r:id="rId69"/>
    <p:sldId id="324" r:id="rId70"/>
    <p:sldId id="325" r:id="rId71"/>
    <p:sldId id="326" r:id="rId72"/>
    <p:sldId id="327" r:id="rId73"/>
    <p:sldId id="328" r:id="rId74"/>
    <p:sldId id="329" r:id="rId75"/>
    <p:sldId id="330" r:id="rId76"/>
    <p:sldId id="331" r:id="rId77"/>
    <p:sldId id="332" r:id="rId78"/>
    <p:sldId id="333" r:id="rId79"/>
    <p:sldId id="334" r:id="rId80"/>
    <p:sldId id="335" r:id="rId81"/>
    <p:sldId id="336" r:id="rId82"/>
    <p:sldId id="337" r:id="rId83"/>
  </p:sldIdLst>
  <p:sldSz cx="13004800" cy="9753600"/>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584200" rtl="0" fontAlgn="auto" latinLnBrk="0" hangingPunct="0">
      <a:lnSpc>
        <a:spcPct val="100000"/>
      </a:lnSpc>
      <a:spcBef>
        <a:spcPts val="2400"/>
      </a:spcBef>
      <a:spcAft>
        <a:spcPts val="0"/>
      </a:spcAft>
      <a:buClrTx/>
      <a:buSzTx/>
      <a:buFontTx/>
      <a:buNone/>
      <a:tabLst/>
      <a:defRPr kumimoji="0" sz="2000" b="0" i="0" u="none" strike="noStrike" cap="none" spc="0" normalizeH="0" baseline="0">
        <a:ln>
          <a:noFill/>
        </a:ln>
        <a:solidFill>
          <a:srgbClr val="838787"/>
        </a:solidFill>
        <a:effectLst/>
        <a:uFillTx/>
        <a:latin typeface="Avenir Next Medium"/>
        <a:ea typeface="Avenir Next Medium"/>
        <a:cs typeface="Avenir Next Medium"/>
        <a:sym typeface="Avenir Next Medium"/>
      </a:defRPr>
    </a:lvl1pPr>
    <a:lvl2pPr marL="0" marR="0" indent="228600" algn="l" defTabSz="584200" rtl="0" fontAlgn="auto" latinLnBrk="0" hangingPunct="0">
      <a:lnSpc>
        <a:spcPct val="100000"/>
      </a:lnSpc>
      <a:spcBef>
        <a:spcPts val="2400"/>
      </a:spcBef>
      <a:spcAft>
        <a:spcPts val="0"/>
      </a:spcAft>
      <a:buClrTx/>
      <a:buSzTx/>
      <a:buFontTx/>
      <a:buNone/>
      <a:tabLst/>
      <a:defRPr kumimoji="0" sz="2000" b="0" i="0" u="none" strike="noStrike" cap="none" spc="0" normalizeH="0" baseline="0">
        <a:ln>
          <a:noFill/>
        </a:ln>
        <a:solidFill>
          <a:srgbClr val="838787"/>
        </a:solidFill>
        <a:effectLst/>
        <a:uFillTx/>
        <a:latin typeface="Avenir Next Medium"/>
        <a:ea typeface="Avenir Next Medium"/>
        <a:cs typeface="Avenir Next Medium"/>
        <a:sym typeface="Avenir Next Medium"/>
      </a:defRPr>
    </a:lvl2pPr>
    <a:lvl3pPr marL="0" marR="0" indent="457200" algn="l" defTabSz="584200" rtl="0" fontAlgn="auto" latinLnBrk="0" hangingPunct="0">
      <a:lnSpc>
        <a:spcPct val="100000"/>
      </a:lnSpc>
      <a:spcBef>
        <a:spcPts val="2400"/>
      </a:spcBef>
      <a:spcAft>
        <a:spcPts val="0"/>
      </a:spcAft>
      <a:buClrTx/>
      <a:buSzTx/>
      <a:buFontTx/>
      <a:buNone/>
      <a:tabLst/>
      <a:defRPr kumimoji="0" sz="2000" b="0" i="0" u="none" strike="noStrike" cap="none" spc="0" normalizeH="0" baseline="0">
        <a:ln>
          <a:noFill/>
        </a:ln>
        <a:solidFill>
          <a:srgbClr val="838787"/>
        </a:solidFill>
        <a:effectLst/>
        <a:uFillTx/>
        <a:latin typeface="Avenir Next Medium"/>
        <a:ea typeface="Avenir Next Medium"/>
        <a:cs typeface="Avenir Next Medium"/>
        <a:sym typeface="Avenir Next Medium"/>
      </a:defRPr>
    </a:lvl3pPr>
    <a:lvl4pPr marL="0" marR="0" indent="685800" algn="l" defTabSz="584200" rtl="0" fontAlgn="auto" latinLnBrk="0" hangingPunct="0">
      <a:lnSpc>
        <a:spcPct val="100000"/>
      </a:lnSpc>
      <a:spcBef>
        <a:spcPts val="2400"/>
      </a:spcBef>
      <a:spcAft>
        <a:spcPts val="0"/>
      </a:spcAft>
      <a:buClrTx/>
      <a:buSzTx/>
      <a:buFontTx/>
      <a:buNone/>
      <a:tabLst/>
      <a:defRPr kumimoji="0" sz="2000" b="0" i="0" u="none" strike="noStrike" cap="none" spc="0" normalizeH="0" baseline="0">
        <a:ln>
          <a:noFill/>
        </a:ln>
        <a:solidFill>
          <a:srgbClr val="838787"/>
        </a:solidFill>
        <a:effectLst/>
        <a:uFillTx/>
        <a:latin typeface="Avenir Next Medium"/>
        <a:ea typeface="Avenir Next Medium"/>
        <a:cs typeface="Avenir Next Medium"/>
        <a:sym typeface="Avenir Next Medium"/>
      </a:defRPr>
    </a:lvl4pPr>
    <a:lvl5pPr marL="0" marR="0" indent="914400" algn="l" defTabSz="584200" rtl="0" fontAlgn="auto" latinLnBrk="0" hangingPunct="0">
      <a:lnSpc>
        <a:spcPct val="100000"/>
      </a:lnSpc>
      <a:spcBef>
        <a:spcPts val="2400"/>
      </a:spcBef>
      <a:spcAft>
        <a:spcPts val="0"/>
      </a:spcAft>
      <a:buClrTx/>
      <a:buSzTx/>
      <a:buFontTx/>
      <a:buNone/>
      <a:tabLst/>
      <a:defRPr kumimoji="0" sz="2000" b="0" i="0" u="none" strike="noStrike" cap="none" spc="0" normalizeH="0" baseline="0">
        <a:ln>
          <a:noFill/>
        </a:ln>
        <a:solidFill>
          <a:srgbClr val="838787"/>
        </a:solidFill>
        <a:effectLst/>
        <a:uFillTx/>
        <a:latin typeface="Avenir Next Medium"/>
        <a:ea typeface="Avenir Next Medium"/>
        <a:cs typeface="Avenir Next Medium"/>
        <a:sym typeface="Avenir Next Medium"/>
      </a:defRPr>
    </a:lvl5pPr>
    <a:lvl6pPr marL="0" marR="0" indent="1143000" algn="l" defTabSz="584200" rtl="0" fontAlgn="auto" latinLnBrk="0" hangingPunct="0">
      <a:lnSpc>
        <a:spcPct val="100000"/>
      </a:lnSpc>
      <a:spcBef>
        <a:spcPts val="2400"/>
      </a:spcBef>
      <a:spcAft>
        <a:spcPts val="0"/>
      </a:spcAft>
      <a:buClrTx/>
      <a:buSzTx/>
      <a:buFontTx/>
      <a:buNone/>
      <a:tabLst/>
      <a:defRPr kumimoji="0" sz="2000" b="0" i="0" u="none" strike="noStrike" cap="none" spc="0" normalizeH="0" baseline="0">
        <a:ln>
          <a:noFill/>
        </a:ln>
        <a:solidFill>
          <a:srgbClr val="838787"/>
        </a:solidFill>
        <a:effectLst/>
        <a:uFillTx/>
        <a:latin typeface="Avenir Next Medium"/>
        <a:ea typeface="Avenir Next Medium"/>
        <a:cs typeface="Avenir Next Medium"/>
        <a:sym typeface="Avenir Next Medium"/>
      </a:defRPr>
    </a:lvl6pPr>
    <a:lvl7pPr marL="0" marR="0" indent="1371600" algn="l" defTabSz="584200" rtl="0" fontAlgn="auto" latinLnBrk="0" hangingPunct="0">
      <a:lnSpc>
        <a:spcPct val="100000"/>
      </a:lnSpc>
      <a:spcBef>
        <a:spcPts val="2400"/>
      </a:spcBef>
      <a:spcAft>
        <a:spcPts val="0"/>
      </a:spcAft>
      <a:buClrTx/>
      <a:buSzTx/>
      <a:buFontTx/>
      <a:buNone/>
      <a:tabLst/>
      <a:defRPr kumimoji="0" sz="2000" b="0" i="0" u="none" strike="noStrike" cap="none" spc="0" normalizeH="0" baseline="0">
        <a:ln>
          <a:noFill/>
        </a:ln>
        <a:solidFill>
          <a:srgbClr val="838787"/>
        </a:solidFill>
        <a:effectLst/>
        <a:uFillTx/>
        <a:latin typeface="Avenir Next Medium"/>
        <a:ea typeface="Avenir Next Medium"/>
        <a:cs typeface="Avenir Next Medium"/>
        <a:sym typeface="Avenir Next Medium"/>
      </a:defRPr>
    </a:lvl7pPr>
    <a:lvl8pPr marL="0" marR="0" indent="1600200" algn="l" defTabSz="584200" rtl="0" fontAlgn="auto" latinLnBrk="0" hangingPunct="0">
      <a:lnSpc>
        <a:spcPct val="100000"/>
      </a:lnSpc>
      <a:spcBef>
        <a:spcPts val="2400"/>
      </a:spcBef>
      <a:spcAft>
        <a:spcPts val="0"/>
      </a:spcAft>
      <a:buClrTx/>
      <a:buSzTx/>
      <a:buFontTx/>
      <a:buNone/>
      <a:tabLst/>
      <a:defRPr kumimoji="0" sz="2000" b="0" i="0" u="none" strike="noStrike" cap="none" spc="0" normalizeH="0" baseline="0">
        <a:ln>
          <a:noFill/>
        </a:ln>
        <a:solidFill>
          <a:srgbClr val="838787"/>
        </a:solidFill>
        <a:effectLst/>
        <a:uFillTx/>
        <a:latin typeface="Avenir Next Medium"/>
        <a:ea typeface="Avenir Next Medium"/>
        <a:cs typeface="Avenir Next Medium"/>
        <a:sym typeface="Avenir Next Medium"/>
      </a:defRPr>
    </a:lvl8pPr>
    <a:lvl9pPr marL="0" marR="0" indent="1828800" algn="l" defTabSz="584200" rtl="0" fontAlgn="auto" latinLnBrk="0" hangingPunct="0">
      <a:lnSpc>
        <a:spcPct val="100000"/>
      </a:lnSpc>
      <a:spcBef>
        <a:spcPts val="2400"/>
      </a:spcBef>
      <a:spcAft>
        <a:spcPts val="0"/>
      </a:spcAft>
      <a:buClrTx/>
      <a:buSzTx/>
      <a:buFontTx/>
      <a:buNone/>
      <a:tabLst/>
      <a:defRPr kumimoji="0" sz="2000" b="0" i="0" u="none" strike="noStrike" cap="none" spc="0" normalizeH="0" baseline="0">
        <a:ln>
          <a:noFill/>
        </a:ln>
        <a:solidFill>
          <a:srgbClr val="838787"/>
        </a:solidFill>
        <a:effectLst/>
        <a:uFillTx/>
        <a:latin typeface="Avenir Next Medium"/>
        <a:ea typeface="Avenir Next Medium"/>
        <a:cs typeface="Avenir Next Medium"/>
        <a:sym typeface="Avenir Next Medium"/>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940675A-B579-460E-94D1-54222C63F5DA}">
  <a:tblStyle styleId="{4C3C2611-4C71-4FC5-86AE-919BDF0F9419}" styleName="">
    <a:tblBg/>
    <a:wholeTbl>
      <a:tcTxStyle b="off" i="off">
        <a:font>
          <a:latin typeface="Avenir Next Medium"/>
          <a:ea typeface="Avenir Next Medium"/>
          <a:cs typeface="Avenir Next Medium"/>
        </a:font>
        <a:schemeClr val="accent1"/>
      </a:tcTxStyle>
      <a:tcStyle>
        <a:tcBdr>
          <a:left>
            <a:ln w="12700" cap="flat">
              <a:noFill/>
              <a:miter lim="400000"/>
            </a:ln>
          </a:left>
          <a:right>
            <a:ln w="12700" cap="flat">
              <a:noFill/>
              <a:miter lim="400000"/>
            </a:ln>
          </a:right>
          <a:top>
            <a:ln w="25400" cap="flat">
              <a:solidFill>
                <a:srgbClr val="5F6568"/>
              </a:solidFill>
              <a:prstDash val="solid"/>
              <a:miter lim="400000"/>
            </a:ln>
          </a:top>
          <a:bottom>
            <a:ln w="25400" cap="flat">
              <a:solidFill>
                <a:srgbClr val="5F6568"/>
              </a:solidFill>
              <a:prstDash val="solid"/>
              <a:miter lim="400000"/>
            </a:ln>
          </a:bottom>
          <a:insideH>
            <a:ln w="25400" cap="flat">
              <a:solidFill>
                <a:srgbClr val="5F6568"/>
              </a:solidFill>
              <a:prstDash val="solid"/>
              <a:miter lim="400000"/>
            </a:ln>
          </a:insideH>
          <a:insideV>
            <a:ln w="12700" cap="flat">
              <a:noFill/>
              <a:miter lim="400000"/>
            </a:ln>
          </a:insideV>
        </a:tcBdr>
        <a:fill>
          <a:noFill/>
        </a:fill>
      </a:tcStyle>
    </a:wholeTbl>
    <a:band2H>
      <a:tcTxStyle/>
      <a:tcStyle>
        <a:tcBdr/>
        <a:fill>
          <a:solidFill>
            <a:schemeClr val="accent1">
              <a:hueOff val="178262"/>
              <a:satOff val="-8651"/>
              <a:lumOff val="-7254"/>
              <a:alpha val="29000"/>
            </a:schemeClr>
          </a:solidFill>
        </a:fill>
      </a:tcStyle>
    </a:band2H>
    <a:firstCol>
      <a:tcTxStyle b="on" i="off">
        <a:font>
          <a:latin typeface="Avenir Next Demi Bold"/>
          <a:ea typeface="Avenir Next Demi Bold"/>
          <a:cs typeface="Avenir Next Demi Bold"/>
        </a:font>
        <a:srgbClr val="A6AAA9"/>
      </a:tcTxStyle>
      <a:tcStyle>
        <a:tcBdr>
          <a:left>
            <a:ln w="12700" cap="flat">
              <a:noFill/>
              <a:miter lim="400000"/>
            </a:ln>
          </a:left>
          <a:right>
            <a:ln w="12700" cap="flat">
              <a:noFill/>
              <a:miter lim="400000"/>
            </a:ln>
          </a:right>
          <a:top>
            <a:ln w="25400" cap="flat">
              <a:solidFill>
                <a:srgbClr val="5F6568"/>
              </a:solidFill>
              <a:prstDash val="solid"/>
              <a:miter lim="400000"/>
            </a:ln>
          </a:top>
          <a:bottom>
            <a:ln w="25400" cap="flat">
              <a:solidFill>
                <a:srgbClr val="5F6568"/>
              </a:solidFill>
              <a:prstDash val="solid"/>
              <a:miter lim="400000"/>
            </a:ln>
          </a:bottom>
          <a:insideH>
            <a:ln w="25400" cap="flat">
              <a:solidFill>
                <a:srgbClr val="5F6568"/>
              </a:solidFill>
              <a:prstDash val="solid"/>
              <a:miter lim="400000"/>
            </a:ln>
          </a:insideH>
          <a:insideV>
            <a:ln w="12700" cap="flat">
              <a:noFill/>
              <a:miter lim="400000"/>
            </a:ln>
          </a:insideV>
        </a:tcBdr>
        <a:fill>
          <a:noFill/>
        </a:fill>
      </a:tcStyle>
    </a:firstCol>
    <a:lastRow>
      <a:tcTxStyle b="on" i="off">
        <a:font>
          <a:latin typeface="Avenir Next Demi Bold"/>
          <a:ea typeface="Avenir Next Demi Bold"/>
          <a:cs typeface="Avenir Next Demi Bold"/>
        </a:font>
        <a:srgbClr val="A6AAA9"/>
      </a:tcTxStyle>
      <a:tcStyle>
        <a:tcBdr>
          <a:left>
            <a:ln w="12700" cap="flat">
              <a:noFill/>
              <a:miter lim="400000"/>
            </a:ln>
          </a:left>
          <a:right>
            <a:ln w="12700" cap="flat">
              <a:noFill/>
              <a:miter lim="400000"/>
            </a:ln>
          </a:right>
          <a:top>
            <a:ln w="63500" cap="flat">
              <a:solidFill>
                <a:srgbClr val="5F6568"/>
              </a:solidFill>
              <a:prstDash val="solid"/>
              <a:miter lim="400000"/>
            </a:ln>
          </a:top>
          <a:bottom>
            <a:ln w="12700" cap="flat">
              <a:noFill/>
              <a:miter lim="400000"/>
            </a:ln>
          </a:bottom>
          <a:insideH>
            <a:ln w="25400" cap="flat">
              <a:solidFill>
                <a:srgbClr val="5F6568"/>
              </a:solidFill>
              <a:prstDash val="solid"/>
              <a:miter lim="400000"/>
            </a:ln>
          </a:insideH>
          <a:insideV>
            <a:ln w="12700" cap="flat">
              <a:noFill/>
              <a:miter lim="400000"/>
            </a:ln>
          </a:insideV>
        </a:tcBdr>
        <a:fill>
          <a:noFill/>
        </a:fill>
      </a:tcStyle>
    </a:lastRow>
    <a:firstRow>
      <a:tcTxStyle b="on" i="off">
        <a:font>
          <a:latin typeface="Avenir Next Demi Bold"/>
          <a:ea typeface="Avenir Next Demi Bold"/>
          <a:cs typeface="Avenir Next Demi Bold"/>
        </a:font>
        <a:srgbClr val="A6AAA9"/>
      </a:tcTxStyle>
      <a:tcStyle>
        <a:tcBdr>
          <a:left>
            <a:ln w="12700" cap="flat">
              <a:noFill/>
              <a:miter lim="400000"/>
            </a:ln>
          </a:left>
          <a:right>
            <a:ln w="12700" cap="flat">
              <a:noFill/>
              <a:miter lim="400000"/>
            </a:ln>
          </a:right>
          <a:top>
            <a:ln w="12700" cap="flat">
              <a:noFill/>
              <a:miter lim="400000"/>
            </a:ln>
          </a:top>
          <a:bottom>
            <a:ln w="63500" cap="flat">
              <a:solidFill>
                <a:srgbClr val="5F6568"/>
              </a:solidFill>
              <a:prstDash val="solid"/>
              <a:miter lim="400000"/>
            </a:ln>
          </a:bottom>
          <a:insideH>
            <a:ln w="25400" cap="flat">
              <a:solidFill>
                <a:srgbClr val="5F6568"/>
              </a:solidFill>
              <a:prstDash val="solid"/>
              <a:miter lim="400000"/>
            </a:ln>
          </a:insideH>
          <a:insideV>
            <a:ln w="12700" cap="flat">
              <a:noFill/>
              <a:miter lim="400000"/>
            </a:ln>
          </a:insideV>
        </a:tcBdr>
        <a:fill>
          <a:noFill/>
        </a:fill>
      </a:tcStyle>
    </a:firstRow>
  </a:tblStyle>
  <a:tblStyle styleId="{C7B018BB-80A7-4F77-B60F-C8B233D01FF8}" styleName="">
    <a:tblBg/>
    <a:wholeTbl>
      <a:tcTxStyle b="off" i="off">
        <a:font>
          <a:latin typeface="Avenir Next Medium"/>
          <a:ea typeface="Avenir Next Medium"/>
          <a:cs typeface="Avenir Next Medium"/>
        </a:font>
        <a:srgbClr val="838787"/>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noFill/>
        </a:fill>
      </a:tcStyle>
    </a:wholeTbl>
    <a:band2H>
      <a:tcTxStyle/>
      <a:tcStyle>
        <a:tcBdr/>
        <a:fill>
          <a:solidFill>
            <a:schemeClr val="accent6">
              <a:alpha val="25000"/>
            </a:schemeClr>
          </a:solidFill>
        </a:fill>
      </a:tcStyle>
    </a:band2H>
    <a:firstCol>
      <a:tcTxStyle b="on" i="off">
        <a:font>
          <a:latin typeface="Avenir Next Demi Bold"/>
          <a:ea typeface="Avenir Next Demi Bold"/>
          <a:cs typeface="Avenir Next Demi Bold"/>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A01D73"/>
          </a:solidFill>
        </a:fill>
      </a:tcStyle>
    </a:firstCol>
    <a:lastRow>
      <a:tcTxStyle b="on" i="off">
        <a:font>
          <a:latin typeface="Avenir Next Demi Bold"/>
          <a:ea typeface="Avenir Next Demi Bold"/>
          <a:cs typeface="Avenir Next Demi Bold"/>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781873"/>
          </a:solidFill>
        </a:fill>
      </a:tcStyle>
    </a:lastRow>
    <a:firstRow>
      <a:tcTxStyle b="on" i="off">
        <a:font>
          <a:latin typeface="Avenir Next Demi Bold"/>
          <a:ea typeface="Avenir Next Demi Bold"/>
          <a:cs typeface="Avenir Next Demi Bold"/>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781873"/>
          </a:solidFill>
        </a:fill>
      </a:tcStyle>
    </a:firstRow>
  </a:tblStyle>
  <a:tblStyle styleId="{EEE7283C-3CF3-47DC-8721-378D4A62B228}" styleName="">
    <a:tblBg/>
    <a:wholeTbl>
      <a:tcTxStyle b="off" i="off">
        <a:font>
          <a:latin typeface="Avenir Next Medium"/>
          <a:ea typeface="Avenir Next Medium"/>
          <a:cs typeface="Avenir Next Medium"/>
        </a:font>
        <a:srgbClr val="838787"/>
      </a:tcTxStyle>
      <a:tcStyle>
        <a:tcBdr>
          <a:left>
            <a:ln w="12700" cap="flat">
              <a:noFill/>
              <a:miter lim="400000"/>
            </a:ln>
          </a:left>
          <a:right>
            <a:ln w="12700" cap="flat">
              <a:noFill/>
              <a:miter lim="400000"/>
            </a:ln>
          </a:right>
          <a:top>
            <a:ln w="25400" cap="flat">
              <a:solidFill>
                <a:srgbClr val="5F6568"/>
              </a:solidFill>
              <a:prstDash val="solid"/>
              <a:miter lim="400000"/>
            </a:ln>
          </a:top>
          <a:bottom>
            <a:ln w="25400" cap="flat">
              <a:solidFill>
                <a:srgbClr val="5F6568"/>
              </a:solidFill>
              <a:prstDash val="solid"/>
              <a:miter lim="400000"/>
            </a:ln>
          </a:bottom>
          <a:insideH>
            <a:ln w="25400" cap="flat">
              <a:solidFill>
                <a:srgbClr val="5F6568"/>
              </a:solidFill>
              <a:prstDash val="solid"/>
              <a:miter lim="400000"/>
            </a:ln>
          </a:insideH>
          <a:insideV>
            <a:ln w="12700" cap="flat">
              <a:noFill/>
              <a:miter lim="400000"/>
            </a:ln>
          </a:insideV>
        </a:tcBdr>
        <a:fill>
          <a:noFill/>
        </a:fill>
      </a:tcStyle>
    </a:wholeTbl>
    <a:band2H>
      <a:tcTxStyle/>
      <a:tcStyle>
        <a:tcBdr/>
        <a:fill>
          <a:solidFill>
            <a:srgbClr val="DCDEE0">
              <a:alpha val="18000"/>
            </a:srgbClr>
          </a:solidFill>
        </a:fill>
      </a:tcStyle>
    </a:band2H>
    <a:firstCol>
      <a:tcTxStyle b="on" i="off">
        <a:font>
          <a:latin typeface="Avenir Next Demi Bold"/>
          <a:ea typeface="Avenir Next Demi Bold"/>
          <a:cs typeface="Avenir Next Demi Bold"/>
        </a:font>
        <a:srgbClr val="A6AAA9"/>
      </a:tcTxStyle>
      <a:tcStyle>
        <a:tcBdr>
          <a:left>
            <a:ln w="12700" cap="flat">
              <a:noFill/>
              <a:miter lim="400000"/>
            </a:ln>
          </a:left>
          <a:right>
            <a:ln w="12700" cap="flat">
              <a:noFill/>
              <a:miter lim="400000"/>
            </a:ln>
          </a:right>
          <a:top>
            <a:ln w="25400" cap="flat">
              <a:solidFill>
                <a:srgbClr val="5F6568"/>
              </a:solidFill>
              <a:prstDash val="solid"/>
              <a:miter lim="400000"/>
            </a:ln>
          </a:top>
          <a:bottom>
            <a:ln w="25400" cap="flat">
              <a:solidFill>
                <a:srgbClr val="5F6568"/>
              </a:solidFill>
              <a:prstDash val="solid"/>
              <a:miter lim="400000"/>
            </a:ln>
          </a:bottom>
          <a:insideH>
            <a:ln w="25400" cap="flat">
              <a:solidFill>
                <a:srgbClr val="5F6568"/>
              </a:solidFill>
              <a:prstDash val="solid"/>
              <a:miter lim="400000"/>
            </a:ln>
          </a:insideH>
          <a:insideV>
            <a:ln w="12700" cap="flat">
              <a:noFill/>
              <a:miter lim="400000"/>
            </a:ln>
          </a:insideV>
        </a:tcBdr>
        <a:fill>
          <a:noFill/>
        </a:fill>
      </a:tcStyle>
    </a:firstCol>
    <a:lastRow>
      <a:tcTxStyle b="on" i="off">
        <a:font>
          <a:latin typeface="Avenir Next Demi Bold"/>
          <a:ea typeface="Avenir Next Demi Bold"/>
          <a:cs typeface="Avenir Next Demi Bold"/>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25400" cap="flat">
              <a:solidFill>
                <a:srgbClr val="5F6568"/>
              </a:solidFill>
              <a:prstDash val="solid"/>
              <a:miter lim="400000"/>
            </a:ln>
          </a:insideH>
          <a:insideV>
            <a:ln w="12700" cap="flat">
              <a:noFill/>
              <a:miter lim="400000"/>
            </a:ln>
          </a:insideV>
        </a:tcBdr>
        <a:fill>
          <a:solidFill>
            <a:srgbClr val="838787"/>
          </a:solidFill>
        </a:fill>
      </a:tcStyle>
    </a:lastRow>
    <a:firstRow>
      <a:tcTxStyle b="on" i="off">
        <a:font>
          <a:latin typeface="Avenir Next Demi Bold"/>
          <a:ea typeface="Avenir Next Demi Bold"/>
          <a:cs typeface="Avenir Next Demi Bold"/>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25400" cap="flat">
              <a:solidFill>
                <a:srgbClr val="5F6568"/>
              </a:solidFill>
              <a:prstDash val="solid"/>
              <a:miter lim="400000"/>
            </a:ln>
          </a:insideH>
          <a:insideV>
            <a:ln w="12700" cap="flat">
              <a:noFill/>
              <a:miter lim="400000"/>
            </a:ln>
          </a:insideV>
        </a:tcBdr>
        <a:fill>
          <a:solidFill>
            <a:schemeClr val="accent5">
              <a:hueOff val="-239254"/>
              <a:lumOff val="-1399"/>
            </a:schemeClr>
          </a:solidFill>
        </a:fill>
      </a:tcStyle>
    </a:firstRow>
  </a:tblStyle>
  <a:tblStyle styleId="{CF821DB8-F4EB-4A41-A1BA-3FCAFE7338EE}" styleName="">
    <a:tblBg/>
    <a:wholeTbl>
      <a:tcTxStyle b="off" i="off">
        <a:font>
          <a:latin typeface="Avenir Next Medium"/>
          <a:ea typeface="Avenir Next Medium"/>
          <a:cs typeface="Avenir Next Medium"/>
        </a:font>
        <a:srgbClr val="838787"/>
      </a:tcTxStyle>
      <a:tcStyle>
        <a:tcBdr>
          <a:left>
            <a:ln w="12700" cap="flat">
              <a:noFill/>
              <a:miter lim="400000"/>
            </a:ln>
          </a:left>
          <a:right>
            <a:ln w="12700" cap="flat">
              <a:noFill/>
              <a:miter lim="400000"/>
            </a:ln>
          </a:right>
          <a:top>
            <a:ln w="25400" cap="flat">
              <a:solidFill>
                <a:srgbClr val="5F6568"/>
              </a:solidFill>
              <a:prstDash val="solid"/>
              <a:miter lim="400000"/>
            </a:ln>
          </a:top>
          <a:bottom>
            <a:ln w="25400" cap="flat">
              <a:solidFill>
                <a:srgbClr val="5F6568"/>
              </a:solidFill>
              <a:prstDash val="solid"/>
              <a:miter lim="400000"/>
            </a:ln>
          </a:bottom>
          <a:insideH>
            <a:ln w="25400" cap="flat">
              <a:solidFill>
                <a:srgbClr val="5F6568"/>
              </a:solidFill>
              <a:prstDash val="solid"/>
              <a:miter lim="400000"/>
            </a:ln>
          </a:insideH>
          <a:insideV>
            <a:ln w="12700" cap="flat">
              <a:noFill/>
              <a:miter lim="400000"/>
            </a:ln>
          </a:insideV>
        </a:tcBdr>
        <a:fill>
          <a:noFill/>
        </a:fill>
      </a:tcStyle>
    </a:wholeTbl>
    <a:band2H>
      <a:tcTxStyle/>
      <a:tcStyle>
        <a:tcBdr/>
        <a:fill>
          <a:solidFill>
            <a:srgbClr val="D4EB9B">
              <a:alpha val="26000"/>
            </a:srgbClr>
          </a:solidFill>
        </a:fill>
      </a:tcStyle>
    </a:band2H>
    <a:firstCol>
      <a:tcTxStyle b="on" i="off">
        <a:font>
          <a:latin typeface="Avenir Next Demi Bold"/>
          <a:ea typeface="Avenir Next Demi Bold"/>
          <a:cs typeface="Avenir Next Demi Bold"/>
        </a:font>
        <a:srgbClr val="A6AAA9"/>
      </a:tcTxStyle>
      <a:tcStyle>
        <a:tcBdr>
          <a:left>
            <a:ln w="12700" cap="flat">
              <a:noFill/>
              <a:miter lim="400000"/>
            </a:ln>
          </a:left>
          <a:right>
            <a:ln w="12700" cap="flat">
              <a:noFill/>
              <a:miter lim="400000"/>
            </a:ln>
          </a:right>
          <a:top>
            <a:ln w="25400" cap="flat">
              <a:solidFill>
                <a:srgbClr val="5F6568"/>
              </a:solidFill>
              <a:prstDash val="solid"/>
              <a:miter lim="400000"/>
            </a:ln>
          </a:top>
          <a:bottom>
            <a:ln w="25400" cap="flat">
              <a:solidFill>
                <a:srgbClr val="5F6568"/>
              </a:solidFill>
              <a:prstDash val="solid"/>
              <a:miter lim="400000"/>
            </a:ln>
          </a:bottom>
          <a:insideH>
            <a:ln w="25400" cap="flat">
              <a:solidFill>
                <a:srgbClr val="5F6568"/>
              </a:solidFill>
              <a:prstDash val="solid"/>
              <a:miter lim="400000"/>
            </a:ln>
          </a:insideH>
          <a:insideV>
            <a:ln w="12700" cap="flat">
              <a:noFill/>
              <a:miter lim="400000"/>
            </a:ln>
          </a:insideV>
        </a:tcBdr>
        <a:fill>
          <a:noFill/>
        </a:fill>
      </a:tcStyle>
    </a:firstCol>
    <a:lastRow>
      <a:tcTxStyle b="on" i="off">
        <a:font>
          <a:latin typeface="Avenir Next Demi Bold"/>
          <a:ea typeface="Avenir Next Demi Bold"/>
          <a:cs typeface="Avenir Next Demi Bold"/>
        </a:font>
        <a:srgbClr val="A6AAA9"/>
      </a:tcTxStyle>
      <a:tcStyle>
        <a:tcBdr>
          <a:left>
            <a:ln w="12700" cap="flat">
              <a:noFill/>
              <a:miter lim="400000"/>
            </a:ln>
          </a:left>
          <a:right>
            <a:ln w="12700" cap="flat">
              <a:noFill/>
              <a:miter lim="400000"/>
            </a:ln>
          </a:right>
          <a:top>
            <a:ln w="88900" cap="flat">
              <a:solidFill>
                <a:srgbClr val="5F6568"/>
              </a:solidFill>
              <a:prstDash val="solid"/>
              <a:miter lim="400000"/>
            </a:ln>
          </a:top>
          <a:bottom>
            <a:ln w="12700" cap="flat">
              <a:noFill/>
              <a:miter lim="400000"/>
            </a:ln>
          </a:bottom>
          <a:insideH>
            <a:ln w="25400" cap="flat">
              <a:solidFill>
                <a:srgbClr val="D4EB9B">
                  <a:alpha val="26000"/>
                </a:srgbClr>
              </a:solidFill>
              <a:prstDash val="solid"/>
              <a:miter lim="400000"/>
            </a:ln>
          </a:insideH>
          <a:insideV>
            <a:ln w="12700" cap="flat">
              <a:noFill/>
              <a:miter lim="400000"/>
            </a:ln>
          </a:insideV>
        </a:tcBdr>
        <a:fill>
          <a:noFill/>
        </a:fill>
      </a:tcStyle>
    </a:lastRow>
    <a:firstRow>
      <a:tcTxStyle b="on" i="off">
        <a:font>
          <a:latin typeface="Avenir Next Demi Bold"/>
          <a:ea typeface="Avenir Next Demi Bold"/>
          <a:cs typeface="Avenir Next Demi Bold"/>
        </a:font>
        <a:srgbClr val="FFFFFF"/>
      </a:tcTxStyle>
      <a:tcStyle>
        <a:tcBdr>
          <a:left>
            <a:ln w="12700" cap="flat">
              <a:noFill/>
              <a:miter lim="400000"/>
            </a:ln>
          </a:left>
          <a:right>
            <a:ln w="12700" cap="flat">
              <a:noFill/>
              <a:miter lim="400000"/>
            </a:ln>
          </a:right>
          <a:top>
            <a:ln w="12700" cap="flat">
              <a:noFill/>
              <a:miter lim="400000"/>
            </a:ln>
          </a:top>
          <a:bottom>
            <a:ln w="63500" cap="flat">
              <a:solidFill>
                <a:srgbClr val="5F6568"/>
              </a:solidFill>
              <a:prstDash val="solid"/>
              <a:miter lim="400000"/>
            </a:ln>
          </a:bottom>
          <a:insideH>
            <a:ln w="25400" cap="flat">
              <a:solidFill>
                <a:srgbClr val="D4EB9B">
                  <a:alpha val="26000"/>
                </a:srgbClr>
              </a:solidFill>
              <a:prstDash val="solid"/>
              <a:miter lim="400000"/>
            </a:ln>
          </a:insideH>
          <a:insideV>
            <a:ln w="12700" cap="flat">
              <a:noFill/>
              <a:miter lim="400000"/>
            </a:ln>
          </a:insideV>
        </a:tcBdr>
        <a:fill>
          <a:solidFill>
            <a:srgbClr val="147882"/>
          </a:solidFill>
        </a:fill>
      </a:tcStyle>
    </a:firstRow>
  </a:tblStyle>
  <a:tblStyle styleId="{33BA23B1-9221-436E-865A-0063620EA4FD}" styleName="">
    <a:tblBg/>
    <a:wholeTbl>
      <a:tcTxStyle b="off" i="off">
        <a:font>
          <a:latin typeface="Avenir Next Medium"/>
          <a:ea typeface="Avenir Next Medium"/>
          <a:cs typeface="Avenir Next Medium"/>
        </a:font>
        <a:srgbClr val="FFFFFF"/>
      </a:tcTxStyle>
      <a:tcStyle>
        <a:tcBdr>
          <a:left>
            <a:ln w="12700" cap="flat">
              <a:noFill/>
              <a:miter lim="400000"/>
            </a:ln>
          </a:left>
          <a:right>
            <a:ln w="12700" cap="flat">
              <a:noFill/>
              <a:miter lim="400000"/>
            </a:ln>
          </a:right>
          <a:top>
            <a:ln w="25400" cap="flat">
              <a:solidFill>
                <a:srgbClr val="222222"/>
              </a:solidFill>
              <a:prstDash val="solid"/>
              <a:miter lim="400000"/>
            </a:ln>
          </a:top>
          <a:bottom>
            <a:ln w="25400" cap="flat">
              <a:solidFill>
                <a:srgbClr val="222222"/>
              </a:solidFill>
              <a:prstDash val="solid"/>
              <a:miter lim="400000"/>
            </a:ln>
          </a:bottom>
          <a:insideH>
            <a:ln w="25400" cap="flat">
              <a:solidFill>
                <a:srgbClr val="222222"/>
              </a:solidFill>
              <a:prstDash val="solid"/>
              <a:miter lim="400000"/>
            </a:ln>
          </a:insideH>
          <a:insideV>
            <a:ln w="12700" cap="flat">
              <a:noFill/>
              <a:miter lim="400000"/>
            </a:ln>
          </a:insideV>
        </a:tcBdr>
        <a:fill>
          <a:solidFill>
            <a:srgbClr val="838787">
              <a:alpha val="75000"/>
            </a:srgbClr>
          </a:solidFill>
        </a:fill>
      </a:tcStyle>
    </a:wholeTbl>
    <a:band2H>
      <a:tcTxStyle/>
      <a:tcStyle>
        <a:tcBdr/>
        <a:fill>
          <a:solidFill>
            <a:srgbClr val="686A6A">
              <a:alpha val="85000"/>
            </a:srgbClr>
          </a:solidFill>
        </a:fill>
      </a:tcStyle>
    </a:band2H>
    <a:firstCol>
      <a:tcTxStyle b="on" i="off">
        <a:font>
          <a:latin typeface="Avenir Next Demi Bold"/>
          <a:ea typeface="Avenir Next Demi Bold"/>
          <a:cs typeface="Avenir Next Demi Bold"/>
        </a:font>
        <a:srgbClr val="222222"/>
      </a:tcTxStyle>
      <a:tcStyle>
        <a:tcBdr>
          <a:left>
            <a:ln w="12700" cap="flat">
              <a:noFill/>
              <a:miter lim="400000"/>
            </a:ln>
          </a:left>
          <a:right>
            <a:ln w="63500" cap="flat">
              <a:solidFill>
                <a:srgbClr val="222222"/>
              </a:solidFill>
              <a:prstDash val="solid"/>
              <a:miter lim="400000"/>
            </a:ln>
          </a:right>
          <a:top>
            <a:ln w="25400" cap="flat">
              <a:solidFill>
                <a:srgbClr val="222222"/>
              </a:solidFill>
              <a:prstDash val="solid"/>
              <a:miter lim="400000"/>
            </a:ln>
          </a:top>
          <a:bottom>
            <a:ln w="25400" cap="flat">
              <a:solidFill>
                <a:srgbClr val="222222"/>
              </a:solidFill>
              <a:prstDash val="solid"/>
              <a:miter lim="400000"/>
            </a:ln>
          </a:bottom>
          <a:insideH>
            <a:ln w="25400" cap="flat">
              <a:solidFill>
                <a:srgbClr val="222222"/>
              </a:solidFill>
              <a:prstDash val="solid"/>
              <a:miter lim="400000"/>
            </a:ln>
          </a:insideH>
          <a:insideV>
            <a:ln w="12700" cap="flat">
              <a:noFill/>
              <a:miter lim="400000"/>
            </a:ln>
          </a:insideV>
        </a:tcBdr>
        <a:fill>
          <a:solidFill>
            <a:srgbClr val="686A6A">
              <a:alpha val="85000"/>
            </a:srgbClr>
          </a:solidFill>
        </a:fill>
      </a:tcStyle>
    </a:firstCol>
    <a:lastRow>
      <a:tcTxStyle b="on" i="off">
        <a:font>
          <a:latin typeface="Avenir Next Demi Bold"/>
          <a:ea typeface="Avenir Next Demi Bold"/>
          <a:cs typeface="Avenir Next Demi Bold"/>
        </a:font>
        <a:srgbClr val="3D3D3D"/>
      </a:tcTxStyle>
      <a:tcStyle>
        <a:tcBdr>
          <a:left>
            <a:ln w="12700" cap="flat">
              <a:noFill/>
              <a:miter lim="400000"/>
            </a:ln>
          </a:left>
          <a:right>
            <a:ln w="12700" cap="flat">
              <a:noFill/>
              <a:miter lim="400000"/>
            </a:ln>
          </a:right>
          <a:top>
            <a:ln w="63500" cap="flat">
              <a:solidFill>
                <a:srgbClr val="222222"/>
              </a:solidFill>
              <a:prstDash val="solid"/>
              <a:miter lim="400000"/>
            </a:ln>
          </a:top>
          <a:bottom>
            <a:ln w="12700" cap="flat">
              <a:noFill/>
              <a:miter lim="400000"/>
            </a:ln>
          </a:bottom>
          <a:insideH>
            <a:ln w="25400" cap="flat">
              <a:solidFill>
                <a:srgbClr val="222222"/>
              </a:solidFill>
              <a:prstDash val="solid"/>
              <a:miter lim="400000"/>
            </a:ln>
          </a:insideH>
          <a:insideV>
            <a:ln w="12700" cap="flat">
              <a:noFill/>
              <a:miter lim="400000"/>
            </a:ln>
          </a:insideV>
        </a:tcBdr>
        <a:fill>
          <a:solidFill>
            <a:srgbClr val="838787"/>
          </a:solidFill>
        </a:fill>
      </a:tcStyle>
    </a:lastRow>
    <a:firstRow>
      <a:tcTxStyle b="on" i="off">
        <a:font>
          <a:latin typeface="Avenir Next Demi Bold"/>
          <a:ea typeface="Avenir Next Demi Bold"/>
          <a:cs typeface="Avenir Next Demi Bold"/>
        </a:font>
        <a:srgbClr val="3D3D3D"/>
      </a:tcTxStyle>
      <a:tcStyle>
        <a:tcBdr>
          <a:left>
            <a:ln w="12700" cap="flat">
              <a:noFill/>
              <a:miter lim="400000"/>
            </a:ln>
          </a:left>
          <a:right>
            <a:ln w="12700" cap="flat">
              <a:noFill/>
              <a:miter lim="400000"/>
            </a:ln>
          </a:right>
          <a:top>
            <a:ln w="12700" cap="flat">
              <a:noFill/>
              <a:miter lim="400000"/>
            </a:ln>
          </a:top>
          <a:bottom>
            <a:ln w="63500" cap="flat">
              <a:solidFill>
                <a:srgbClr val="222222"/>
              </a:solidFill>
              <a:prstDash val="solid"/>
              <a:miter lim="400000"/>
            </a:ln>
          </a:bottom>
          <a:insideH>
            <a:ln w="25400" cap="flat">
              <a:solidFill>
                <a:srgbClr val="222222"/>
              </a:solidFill>
              <a:prstDash val="solid"/>
              <a:miter lim="400000"/>
            </a:ln>
          </a:insideH>
          <a:insideV>
            <a:ln w="12700" cap="flat">
              <a:noFill/>
              <a:miter lim="400000"/>
            </a:ln>
          </a:insideV>
        </a:tcBdr>
        <a:fill>
          <a:solidFill>
            <a:srgbClr val="838787"/>
          </a:solidFill>
        </a:fill>
      </a:tcStyle>
    </a:firstRow>
  </a:tblStyle>
  <a:tblStyle styleId="{2708684C-4D16-4618-839F-0558EEFCDFE6}" styleName="">
    <a:tblBg/>
    <a:wholeTbl>
      <a:tcTxStyle b="off" i="off">
        <a:font>
          <a:latin typeface="Avenir Next Medium"/>
          <a:ea typeface="Avenir Next Medium"/>
          <a:cs typeface="Avenir Next Medium"/>
        </a:font>
        <a:srgbClr val="838787"/>
      </a:tcTxStyle>
      <a:tcStyle>
        <a:tcBdr>
          <a:left>
            <a:ln w="25400" cap="flat">
              <a:solidFill>
                <a:srgbClr val="5F6568"/>
              </a:solidFill>
              <a:prstDash val="solid"/>
              <a:miter lim="400000"/>
            </a:ln>
          </a:left>
          <a:right>
            <a:ln w="25400" cap="flat">
              <a:solidFill>
                <a:srgbClr val="5F6568"/>
              </a:solidFill>
              <a:prstDash val="solid"/>
              <a:miter lim="400000"/>
            </a:ln>
          </a:right>
          <a:top>
            <a:ln w="25400" cap="flat">
              <a:solidFill>
                <a:srgbClr val="5F6568"/>
              </a:solidFill>
              <a:prstDash val="solid"/>
              <a:miter lim="400000"/>
            </a:ln>
          </a:top>
          <a:bottom>
            <a:ln w="25400" cap="flat">
              <a:solidFill>
                <a:srgbClr val="5F6568"/>
              </a:solidFill>
              <a:prstDash val="solid"/>
              <a:miter lim="400000"/>
            </a:ln>
          </a:bottom>
          <a:insideH>
            <a:ln w="25400" cap="flat">
              <a:solidFill>
                <a:srgbClr val="5F6568"/>
              </a:solidFill>
              <a:prstDash val="solid"/>
              <a:miter lim="400000"/>
            </a:ln>
          </a:insideH>
          <a:insideV>
            <a:ln w="25400" cap="flat">
              <a:solidFill>
                <a:srgbClr val="5F6568"/>
              </a:solidFill>
              <a:prstDash val="solid"/>
              <a:miter lim="400000"/>
            </a:ln>
          </a:insideV>
        </a:tcBdr>
        <a:fill>
          <a:noFill/>
        </a:fill>
      </a:tcStyle>
    </a:wholeTbl>
    <a:band2H>
      <a:tcTxStyle/>
      <a:tcStyle>
        <a:tcBdr/>
        <a:fill>
          <a:solidFill>
            <a:srgbClr val="DCDEE0">
              <a:alpha val="18000"/>
            </a:srgbClr>
          </a:solidFill>
        </a:fill>
      </a:tcStyle>
    </a:band2H>
    <a:firstCol>
      <a:tcTxStyle b="on" i="off">
        <a:font>
          <a:latin typeface="Avenir Next Demi Bold"/>
          <a:ea typeface="Avenir Next Demi Bold"/>
          <a:cs typeface="Avenir Next Demi Bold"/>
        </a:font>
        <a:srgbClr val="A6AAA9"/>
      </a:tcTxStyle>
      <a:tcStyle>
        <a:tcBdr>
          <a:left>
            <a:ln w="12700" cap="flat">
              <a:noFill/>
              <a:miter lim="400000"/>
            </a:ln>
          </a:left>
          <a:right>
            <a:ln w="63500" cap="flat">
              <a:solidFill>
                <a:srgbClr val="5F6568"/>
              </a:solidFill>
              <a:prstDash val="solid"/>
              <a:miter lim="400000"/>
            </a:ln>
          </a:right>
          <a:top>
            <a:ln w="25400" cap="flat">
              <a:solidFill>
                <a:srgbClr val="5F6568"/>
              </a:solidFill>
              <a:prstDash val="solid"/>
              <a:miter lim="400000"/>
            </a:ln>
          </a:top>
          <a:bottom>
            <a:ln w="25400" cap="flat">
              <a:solidFill>
                <a:srgbClr val="5F6568"/>
              </a:solidFill>
              <a:prstDash val="solid"/>
              <a:miter lim="400000"/>
            </a:ln>
          </a:bottom>
          <a:insideH>
            <a:ln w="25400" cap="flat">
              <a:solidFill>
                <a:srgbClr val="5F6568"/>
              </a:solidFill>
              <a:prstDash val="solid"/>
              <a:miter lim="400000"/>
            </a:ln>
          </a:insideH>
          <a:insideV>
            <a:ln w="25400" cap="flat">
              <a:solidFill>
                <a:srgbClr val="5F6568"/>
              </a:solidFill>
              <a:prstDash val="solid"/>
              <a:miter lim="400000"/>
            </a:ln>
          </a:insideV>
        </a:tcBdr>
        <a:fill>
          <a:noFill/>
        </a:fill>
      </a:tcStyle>
    </a:firstCol>
    <a:lastRow>
      <a:tcTxStyle b="on" i="off">
        <a:font>
          <a:latin typeface="Avenir Next Demi Bold"/>
          <a:ea typeface="Avenir Next Demi Bold"/>
          <a:cs typeface="Avenir Next Demi Bold"/>
        </a:font>
        <a:srgbClr val="A6AAA9"/>
      </a:tcTxStyle>
      <a:tcStyle>
        <a:tcBdr>
          <a:left>
            <a:ln w="12700" cap="flat">
              <a:noFill/>
              <a:miter lim="400000"/>
            </a:ln>
          </a:left>
          <a:right>
            <a:ln w="12700" cap="flat">
              <a:noFill/>
              <a:miter lim="400000"/>
            </a:ln>
          </a:right>
          <a:top>
            <a:ln w="63500" cap="flat">
              <a:solidFill>
                <a:srgbClr val="5F6568"/>
              </a:solidFill>
              <a:prstDash val="solid"/>
              <a:miter lim="400000"/>
            </a:ln>
          </a:top>
          <a:bottom>
            <a:ln w="12700" cap="flat">
              <a:noFill/>
              <a:miter lim="400000"/>
            </a:ln>
          </a:bottom>
          <a:insideH>
            <a:ln w="25400" cap="flat">
              <a:solidFill>
                <a:srgbClr val="5F6568"/>
              </a:solidFill>
              <a:prstDash val="solid"/>
              <a:miter lim="400000"/>
            </a:ln>
          </a:insideH>
          <a:insideV>
            <a:ln w="12700" cap="flat">
              <a:noFill/>
              <a:miter lim="400000"/>
            </a:ln>
          </a:insideV>
        </a:tcBdr>
        <a:fill>
          <a:noFill/>
        </a:fill>
      </a:tcStyle>
    </a:lastRow>
    <a:firstRow>
      <a:tcTxStyle b="on" i="off">
        <a:font>
          <a:latin typeface="Avenir Next Demi Bold"/>
          <a:ea typeface="Avenir Next Demi Bold"/>
          <a:cs typeface="Avenir Next Demi Bold"/>
        </a:font>
        <a:srgbClr val="A6AAA9"/>
      </a:tcTxStyle>
      <a:tcStyle>
        <a:tcBdr>
          <a:left>
            <a:ln w="25400" cap="flat">
              <a:solidFill>
                <a:srgbClr val="5F6568"/>
              </a:solidFill>
              <a:prstDash val="solid"/>
              <a:miter lim="400000"/>
            </a:ln>
          </a:left>
          <a:right>
            <a:ln w="25400" cap="flat">
              <a:solidFill>
                <a:srgbClr val="5F6568"/>
              </a:solidFill>
              <a:prstDash val="solid"/>
              <a:miter lim="400000"/>
            </a:ln>
          </a:right>
          <a:top>
            <a:ln w="12700" cap="flat">
              <a:noFill/>
              <a:miter lim="400000"/>
            </a:ln>
          </a:top>
          <a:bottom>
            <a:ln w="63500" cap="flat">
              <a:solidFill>
                <a:srgbClr val="5F6568"/>
              </a:solidFill>
              <a:prstDash val="solid"/>
              <a:miter lim="400000"/>
            </a:ln>
          </a:bottom>
          <a:insideH>
            <a:ln w="25400" cap="flat">
              <a:solidFill>
                <a:srgbClr val="5F6568"/>
              </a:solidFill>
              <a:prstDash val="solid"/>
              <a:miter lim="400000"/>
            </a:ln>
          </a:insideH>
          <a:insideV>
            <a:ln w="25400" cap="flat">
              <a:solidFill>
                <a:srgbClr val="5F6568"/>
              </a:solidFill>
              <a:prstDash val="solid"/>
              <a:miter lim="400000"/>
            </a:ln>
          </a:insideV>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71007" autoAdjust="0"/>
  </p:normalViewPr>
  <p:slideViewPr>
    <p:cSldViewPr>
      <p:cViewPr>
        <p:scale>
          <a:sx n="58" d="100"/>
          <a:sy n="58" d="100"/>
        </p:scale>
        <p:origin x="-702" y="360"/>
      </p:cViewPr>
      <p:guideLst>
        <p:guide orient="horz" pos="3072"/>
        <p:guide pos="4096"/>
      </p:guideLst>
    </p:cSldViewPr>
  </p:slideViewPr>
  <p:notesTextViewPr>
    <p:cViewPr>
      <p:scale>
        <a:sx n="1" d="1"/>
        <a:sy n="1" d="1"/>
      </p:scale>
      <p:origin x="0" y="0"/>
    </p:cViewPr>
  </p:notesText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slide" Target="slides/slide75.xml"/><Relationship Id="rId84" Type="http://schemas.openxmlformats.org/officeDocument/2006/relationships/notesMaster" Target="notesMasters/notesMaster1.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theme" Target="theme/theme1.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presProps" Target="pres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73" name="Shape 173"/>
          <p:cNvSpPr>
            <a:spLocks noGrp="1" noRot="1" noChangeAspect="1"/>
          </p:cNvSpPr>
          <p:nvPr>
            <p:ph type="sldImg"/>
          </p:nvPr>
        </p:nvSpPr>
        <p:spPr>
          <a:xfrm>
            <a:off x="1143000" y="685800"/>
            <a:ext cx="4572000" cy="3429000"/>
          </a:xfrm>
          <a:prstGeom prst="rect">
            <a:avLst/>
          </a:prstGeom>
        </p:spPr>
        <p:txBody>
          <a:bodyPr/>
          <a:lstStyle/>
          <a:p>
            <a:endParaRPr/>
          </a:p>
        </p:txBody>
      </p:sp>
      <p:sp>
        <p:nvSpPr>
          <p:cNvPr id="174" name="Shape 174"/>
          <p:cNvSpPr>
            <a:spLocks noGrp="1"/>
          </p:cNvSpPr>
          <p:nvPr>
            <p:ph type="body" sz="quarter" idx="1"/>
          </p:nvPr>
        </p:nvSpPr>
        <p:spPr>
          <a:xfrm>
            <a:off x="914400" y="4343400"/>
            <a:ext cx="5029200" cy="4114800"/>
          </a:xfrm>
          <a:prstGeom prst="rect">
            <a:avLst/>
          </a:prstGeom>
        </p:spPr>
        <p:txBody>
          <a:bodyPr/>
          <a:lstStyle/>
          <a:p>
            <a:endParaRPr/>
          </a:p>
        </p:txBody>
      </p:sp>
    </p:spTree>
    <p:extLst>
      <p:ext uri="{BB962C8B-B14F-4D97-AF65-F5344CB8AC3E}">
        <p14:creationId xmlns:p14="http://schemas.microsoft.com/office/powerpoint/2010/main" xmlns="" val="1515564420"/>
      </p:ext>
    </p:extLst>
  </p:cSld>
  <p:clrMap bg1="lt1" tx1="dk1" bg2="lt2" tx2="dk2" accent1="accent1" accent2="accent2" accent3="accent3" accent4="accent4" accent5="accent5" accent6="accent6" hlink="hlink" folHlink="folHlink"/>
  <p:notesStyle>
    <a:lvl1pPr defTabSz="457200" latinLnBrk="0">
      <a:lnSpc>
        <a:spcPct val="117999"/>
      </a:lnSpc>
      <a:defRPr sz="2200">
        <a:latin typeface="Helvetica Neue"/>
        <a:ea typeface="Helvetica Neue"/>
        <a:cs typeface="Helvetica Neue"/>
        <a:sym typeface="Helvetica Neue"/>
      </a:defRPr>
    </a:lvl1pPr>
    <a:lvl2pPr indent="228600" defTabSz="457200" latinLnBrk="0">
      <a:lnSpc>
        <a:spcPct val="117999"/>
      </a:lnSpc>
      <a:defRPr sz="2200">
        <a:latin typeface="Helvetica Neue"/>
        <a:ea typeface="Helvetica Neue"/>
        <a:cs typeface="Helvetica Neue"/>
        <a:sym typeface="Helvetica Neue"/>
      </a:defRPr>
    </a:lvl2pPr>
    <a:lvl3pPr indent="457200" defTabSz="457200" latinLnBrk="0">
      <a:lnSpc>
        <a:spcPct val="117999"/>
      </a:lnSpc>
      <a:defRPr sz="2200">
        <a:latin typeface="Helvetica Neue"/>
        <a:ea typeface="Helvetica Neue"/>
        <a:cs typeface="Helvetica Neue"/>
        <a:sym typeface="Helvetica Neue"/>
      </a:defRPr>
    </a:lvl3pPr>
    <a:lvl4pPr indent="685800" defTabSz="457200" latinLnBrk="0">
      <a:lnSpc>
        <a:spcPct val="117999"/>
      </a:lnSpc>
      <a:defRPr sz="2200">
        <a:latin typeface="Helvetica Neue"/>
        <a:ea typeface="Helvetica Neue"/>
        <a:cs typeface="Helvetica Neue"/>
        <a:sym typeface="Helvetica Neue"/>
      </a:defRPr>
    </a:lvl4pPr>
    <a:lvl5pPr indent="914400" defTabSz="457200" latinLnBrk="0">
      <a:lnSpc>
        <a:spcPct val="117999"/>
      </a:lnSpc>
      <a:defRPr sz="2200">
        <a:latin typeface="Helvetica Neue"/>
        <a:ea typeface="Helvetica Neue"/>
        <a:cs typeface="Helvetica Neue"/>
        <a:sym typeface="Helvetica Neue"/>
      </a:defRPr>
    </a:lvl5pPr>
    <a:lvl6pPr indent="1143000" defTabSz="457200" latinLnBrk="0">
      <a:lnSpc>
        <a:spcPct val="117999"/>
      </a:lnSpc>
      <a:defRPr sz="2200">
        <a:latin typeface="Helvetica Neue"/>
        <a:ea typeface="Helvetica Neue"/>
        <a:cs typeface="Helvetica Neue"/>
        <a:sym typeface="Helvetica Neue"/>
      </a:defRPr>
    </a:lvl6pPr>
    <a:lvl7pPr indent="1371600" defTabSz="457200" latinLnBrk="0">
      <a:lnSpc>
        <a:spcPct val="117999"/>
      </a:lnSpc>
      <a:defRPr sz="2200">
        <a:latin typeface="Helvetica Neue"/>
        <a:ea typeface="Helvetica Neue"/>
        <a:cs typeface="Helvetica Neue"/>
        <a:sym typeface="Helvetica Neue"/>
      </a:defRPr>
    </a:lvl7pPr>
    <a:lvl8pPr indent="1600200" defTabSz="457200" latinLnBrk="0">
      <a:lnSpc>
        <a:spcPct val="117999"/>
      </a:lnSpc>
      <a:defRPr sz="2200">
        <a:latin typeface="Helvetica Neue"/>
        <a:ea typeface="Helvetica Neue"/>
        <a:cs typeface="Helvetica Neue"/>
        <a:sym typeface="Helvetica Neue"/>
      </a:defRPr>
    </a:lvl8pPr>
    <a:lvl9pPr indent="1828800" defTabSz="457200" latinLnBrk="0">
      <a:lnSpc>
        <a:spcPct val="117999"/>
      </a:lnSpc>
      <a:defRPr sz="2200">
        <a:latin typeface="Helvetica Neue"/>
        <a:ea typeface="Helvetica Neue"/>
        <a:cs typeface="Helvetica Neue"/>
        <a:sym typeface="Helvetica Neue"/>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 name="Shape 204"/>
          <p:cNvSpPr>
            <a:spLocks noGrp="1" noRot="1" noChangeAspect="1"/>
          </p:cNvSpPr>
          <p:nvPr>
            <p:ph type="sldImg"/>
          </p:nvPr>
        </p:nvSpPr>
        <p:spPr>
          <a:prstGeom prst="rect">
            <a:avLst/>
          </a:prstGeom>
        </p:spPr>
        <p:txBody>
          <a:bodyPr/>
          <a:lstStyle/>
          <a:p>
            <a:endParaRPr/>
          </a:p>
        </p:txBody>
      </p:sp>
      <p:sp>
        <p:nvSpPr>
          <p:cNvPr id="205" name="Shape 205"/>
          <p:cNvSpPr>
            <a:spLocks noGrp="1"/>
          </p:cNvSpPr>
          <p:nvPr>
            <p:ph type="body" sz="quarter" idx="1"/>
          </p:nvPr>
        </p:nvSpPr>
        <p:spPr>
          <a:prstGeom prst="rect">
            <a:avLst/>
          </a:prstGeom>
        </p:spPr>
        <p:txBody>
          <a:bodyPr/>
          <a:lstStyle>
            <a:lvl1pPr>
              <a:lnSpc>
                <a:spcPct val="117999"/>
              </a:lnSpc>
            </a:lvl1pPr>
          </a:lstStyle>
          <a:p>
            <a:endParaRPr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3" name="Shape 273"/>
          <p:cNvSpPr>
            <a:spLocks noGrp="1" noRot="1" noChangeAspect="1"/>
          </p:cNvSpPr>
          <p:nvPr>
            <p:ph type="sldImg"/>
          </p:nvPr>
        </p:nvSpPr>
        <p:spPr>
          <a:prstGeom prst="rect">
            <a:avLst/>
          </a:prstGeom>
        </p:spPr>
        <p:txBody>
          <a:bodyPr/>
          <a:lstStyle/>
          <a:p>
            <a:endParaRPr/>
          </a:p>
        </p:txBody>
      </p:sp>
      <p:sp>
        <p:nvSpPr>
          <p:cNvPr id="274" name="Shape 274"/>
          <p:cNvSpPr>
            <a:spLocks noGrp="1"/>
          </p:cNvSpPr>
          <p:nvPr>
            <p:ph type="body" sz="quarter" idx="1"/>
          </p:nvPr>
        </p:nvSpPr>
        <p:spPr>
          <a:prstGeom prst="rect">
            <a:avLst/>
          </a:prstGeom>
        </p:spPr>
        <p:txBody>
          <a:bodyPr/>
          <a:lstStyle/>
          <a:p>
            <a:endParaRPr dirty="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9" name="Shape 279"/>
          <p:cNvSpPr>
            <a:spLocks noGrp="1" noRot="1" noChangeAspect="1"/>
          </p:cNvSpPr>
          <p:nvPr>
            <p:ph type="sldImg"/>
          </p:nvPr>
        </p:nvSpPr>
        <p:spPr>
          <a:prstGeom prst="rect">
            <a:avLst/>
          </a:prstGeom>
        </p:spPr>
        <p:txBody>
          <a:bodyPr/>
          <a:lstStyle/>
          <a:p>
            <a:endParaRPr/>
          </a:p>
        </p:txBody>
      </p:sp>
      <p:sp>
        <p:nvSpPr>
          <p:cNvPr id="280" name="Shape 280"/>
          <p:cNvSpPr>
            <a:spLocks noGrp="1"/>
          </p:cNvSpPr>
          <p:nvPr>
            <p:ph type="body" sz="quarter" idx="1"/>
          </p:nvPr>
        </p:nvSpPr>
        <p:spPr>
          <a:prstGeom prst="rect">
            <a:avLst/>
          </a:prstGeom>
        </p:spPr>
        <p:txBody>
          <a:bodyPr/>
          <a:lstStyle/>
          <a:p>
            <a:pPr>
              <a:lnSpc>
                <a:spcPct val="117999"/>
              </a:lnSpc>
            </a:pPr>
            <a:endParaRPr dirty="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 name="Shape 286"/>
          <p:cNvSpPr>
            <a:spLocks noGrp="1" noRot="1" noChangeAspect="1"/>
          </p:cNvSpPr>
          <p:nvPr>
            <p:ph type="sldImg"/>
          </p:nvPr>
        </p:nvSpPr>
        <p:spPr>
          <a:prstGeom prst="rect">
            <a:avLst/>
          </a:prstGeom>
        </p:spPr>
        <p:txBody>
          <a:bodyPr/>
          <a:lstStyle/>
          <a:p>
            <a:endParaRPr/>
          </a:p>
        </p:txBody>
      </p:sp>
      <p:sp>
        <p:nvSpPr>
          <p:cNvPr id="287" name="Shape 287"/>
          <p:cNvSpPr>
            <a:spLocks noGrp="1"/>
          </p:cNvSpPr>
          <p:nvPr>
            <p:ph type="body" sz="quarter" idx="1"/>
          </p:nvPr>
        </p:nvSpPr>
        <p:spPr>
          <a:prstGeom prst="rect">
            <a:avLst/>
          </a:prstGeom>
        </p:spPr>
        <p:txBody>
          <a:bodyPr/>
          <a:lstStyle/>
          <a:p>
            <a:pPr>
              <a:lnSpc>
                <a:spcPct val="117999"/>
              </a:lnSpc>
            </a:pPr>
            <a:endParaRPr dirty="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3" name="Shape 293"/>
          <p:cNvSpPr>
            <a:spLocks noGrp="1" noRot="1" noChangeAspect="1"/>
          </p:cNvSpPr>
          <p:nvPr>
            <p:ph type="sldImg"/>
          </p:nvPr>
        </p:nvSpPr>
        <p:spPr>
          <a:prstGeom prst="rect">
            <a:avLst/>
          </a:prstGeom>
        </p:spPr>
        <p:txBody>
          <a:bodyPr/>
          <a:lstStyle/>
          <a:p>
            <a:endParaRPr/>
          </a:p>
        </p:txBody>
      </p:sp>
      <p:sp>
        <p:nvSpPr>
          <p:cNvPr id="294" name="Shape 294"/>
          <p:cNvSpPr>
            <a:spLocks noGrp="1"/>
          </p:cNvSpPr>
          <p:nvPr>
            <p:ph type="body" sz="quarter" idx="1"/>
          </p:nvPr>
        </p:nvSpPr>
        <p:spPr>
          <a:prstGeom prst="rect">
            <a:avLst/>
          </a:prstGeom>
        </p:spPr>
        <p:txBody>
          <a:bodyPr/>
          <a:lstStyle/>
          <a:p>
            <a:pPr>
              <a:lnSpc>
                <a:spcPct val="117999"/>
              </a:lnSpc>
            </a:pPr>
            <a:endParaRPr dirty="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0" name="Shape 300"/>
          <p:cNvSpPr>
            <a:spLocks noGrp="1" noRot="1" noChangeAspect="1"/>
          </p:cNvSpPr>
          <p:nvPr>
            <p:ph type="sldImg"/>
          </p:nvPr>
        </p:nvSpPr>
        <p:spPr>
          <a:prstGeom prst="rect">
            <a:avLst/>
          </a:prstGeom>
        </p:spPr>
        <p:txBody>
          <a:bodyPr/>
          <a:lstStyle/>
          <a:p>
            <a:endParaRPr/>
          </a:p>
        </p:txBody>
      </p:sp>
      <p:sp>
        <p:nvSpPr>
          <p:cNvPr id="301" name="Shape 301"/>
          <p:cNvSpPr>
            <a:spLocks noGrp="1"/>
          </p:cNvSpPr>
          <p:nvPr>
            <p:ph type="body" sz="quarter" idx="1"/>
          </p:nvPr>
        </p:nvSpPr>
        <p:spPr>
          <a:prstGeom prst="rect">
            <a:avLst/>
          </a:prstGeom>
        </p:spPr>
        <p:txBody>
          <a:bodyPr/>
          <a:lstStyle/>
          <a:p>
            <a:pPr>
              <a:lnSpc>
                <a:spcPct val="117999"/>
              </a:lnSpc>
            </a:pPr>
            <a:endParaRPr dirty="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 name="Shape 317"/>
          <p:cNvSpPr>
            <a:spLocks noGrp="1" noRot="1" noChangeAspect="1"/>
          </p:cNvSpPr>
          <p:nvPr>
            <p:ph type="sldImg"/>
          </p:nvPr>
        </p:nvSpPr>
        <p:spPr>
          <a:prstGeom prst="rect">
            <a:avLst/>
          </a:prstGeom>
        </p:spPr>
        <p:txBody>
          <a:bodyPr/>
          <a:lstStyle/>
          <a:p>
            <a:endParaRPr/>
          </a:p>
        </p:txBody>
      </p:sp>
      <p:sp>
        <p:nvSpPr>
          <p:cNvPr id="318" name="Shape 318"/>
          <p:cNvSpPr>
            <a:spLocks noGrp="1"/>
          </p:cNvSpPr>
          <p:nvPr>
            <p:ph type="body" sz="quarter" idx="1"/>
          </p:nvPr>
        </p:nvSpPr>
        <p:spPr>
          <a:prstGeom prst="rect">
            <a:avLst/>
          </a:prstGeom>
        </p:spPr>
        <p:txBody>
          <a:bodyPr/>
          <a:lstStyle/>
          <a:p>
            <a:endParaRPr dirty="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3" name="Shape 323"/>
          <p:cNvSpPr>
            <a:spLocks noGrp="1" noRot="1" noChangeAspect="1"/>
          </p:cNvSpPr>
          <p:nvPr>
            <p:ph type="sldImg"/>
          </p:nvPr>
        </p:nvSpPr>
        <p:spPr>
          <a:prstGeom prst="rect">
            <a:avLst/>
          </a:prstGeom>
        </p:spPr>
        <p:txBody>
          <a:bodyPr/>
          <a:lstStyle/>
          <a:p>
            <a:endParaRPr/>
          </a:p>
        </p:txBody>
      </p:sp>
      <p:sp>
        <p:nvSpPr>
          <p:cNvPr id="324" name="Shape 324"/>
          <p:cNvSpPr>
            <a:spLocks noGrp="1"/>
          </p:cNvSpPr>
          <p:nvPr>
            <p:ph type="body" sz="quarter" idx="1"/>
          </p:nvPr>
        </p:nvSpPr>
        <p:spPr>
          <a:prstGeom prst="rect">
            <a:avLst/>
          </a:prstGeom>
        </p:spPr>
        <p:txBody>
          <a:bodyPr/>
          <a:lstStyle/>
          <a:p>
            <a:endParaRPr dirty="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0" name="Shape 330"/>
          <p:cNvSpPr>
            <a:spLocks noGrp="1" noRot="1" noChangeAspect="1"/>
          </p:cNvSpPr>
          <p:nvPr>
            <p:ph type="sldImg"/>
          </p:nvPr>
        </p:nvSpPr>
        <p:spPr>
          <a:prstGeom prst="rect">
            <a:avLst/>
          </a:prstGeom>
        </p:spPr>
        <p:txBody>
          <a:bodyPr/>
          <a:lstStyle/>
          <a:p>
            <a:endParaRPr/>
          </a:p>
        </p:txBody>
      </p:sp>
      <p:sp>
        <p:nvSpPr>
          <p:cNvPr id="331" name="Shape 331"/>
          <p:cNvSpPr>
            <a:spLocks noGrp="1"/>
          </p:cNvSpPr>
          <p:nvPr>
            <p:ph type="body" sz="quarter" idx="1"/>
          </p:nvPr>
        </p:nvSpPr>
        <p:spPr>
          <a:prstGeom prst="rect">
            <a:avLst/>
          </a:prstGeom>
        </p:spPr>
        <p:txBody>
          <a:bodyPr/>
          <a:lstStyle/>
          <a:p>
            <a:endParaRPr dirty="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6" name="Shape 446"/>
          <p:cNvSpPr>
            <a:spLocks noGrp="1" noRot="1" noChangeAspect="1"/>
          </p:cNvSpPr>
          <p:nvPr>
            <p:ph type="sldImg"/>
          </p:nvPr>
        </p:nvSpPr>
        <p:spPr>
          <a:prstGeom prst="rect">
            <a:avLst/>
          </a:prstGeom>
        </p:spPr>
        <p:txBody>
          <a:bodyPr/>
          <a:lstStyle/>
          <a:p>
            <a:endParaRPr/>
          </a:p>
        </p:txBody>
      </p:sp>
      <p:sp>
        <p:nvSpPr>
          <p:cNvPr id="447" name="Shape 447"/>
          <p:cNvSpPr>
            <a:spLocks noGrp="1"/>
          </p:cNvSpPr>
          <p:nvPr>
            <p:ph type="body" sz="quarter" idx="1"/>
          </p:nvPr>
        </p:nvSpPr>
        <p:spPr>
          <a:prstGeom prst="rect">
            <a:avLst/>
          </a:prstGeom>
        </p:spPr>
        <p:txBody>
          <a:bodyPr/>
          <a:lstStyle/>
          <a:p>
            <a:endParaRPr dirty="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3" name="Shape 453"/>
          <p:cNvSpPr>
            <a:spLocks noGrp="1" noRot="1" noChangeAspect="1"/>
          </p:cNvSpPr>
          <p:nvPr>
            <p:ph type="sldImg"/>
          </p:nvPr>
        </p:nvSpPr>
        <p:spPr>
          <a:prstGeom prst="rect">
            <a:avLst/>
          </a:prstGeom>
        </p:spPr>
        <p:txBody>
          <a:bodyPr/>
          <a:lstStyle/>
          <a:p>
            <a:endParaRPr/>
          </a:p>
        </p:txBody>
      </p:sp>
      <p:sp>
        <p:nvSpPr>
          <p:cNvPr id="454" name="Shape 454"/>
          <p:cNvSpPr>
            <a:spLocks noGrp="1"/>
          </p:cNvSpPr>
          <p:nvPr>
            <p:ph type="body" sz="quarter" idx="1"/>
          </p:nvPr>
        </p:nvSpPr>
        <p:spPr>
          <a:prstGeom prst="rect">
            <a:avLst/>
          </a:prstGeom>
        </p:spPr>
        <p:txBody>
          <a:bodyPr/>
          <a:lstStyle/>
          <a:p>
            <a:endParaRPr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8" name="Shape 218"/>
          <p:cNvSpPr>
            <a:spLocks noGrp="1" noRot="1" noChangeAspect="1"/>
          </p:cNvSpPr>
          <p:nvPr>
            <p:ph type="sldImg"/>
          </p:nvPr>
        </p:nvSpPr>
        <p:spPr>
          <a:prstGeom prst="rect">
            <a:avLst/>
          </a:prstGeom>
        </p:spPr>
        <p:txBody>
          <a:bodyPr/>
          <a:lstStyle/>
          <a:p>
            <a:endParaRPr/>
          </a:p>
        </p:txBody>
      </p:sp>
      <p:sp>
        <p:nvSpPr>
          <p:cNvPr id="219" name="Shape 219"/>
          <p:cNvSpPr>
            <a:spLocks noGrp="1"/>
          </p:cNvSpPr>
          <p:nvPr>
            <p:ph type="body" sz="quarter" idx="1"/>
          </p:nvPr>
        </p:nvSpPr>
        <p:spPr>
          <a:prstGeom prst="rect">
            <a:avLst/>
          </a:prstGeom>
        </p:spPr>
        <p:txBody>
          <a:bodyPr/>
          <a:lstStyle/>
          <a:p>
            <a:endParaRPr dirty="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4" name="Shape 464"/>
          <p:cNvSpPr>
            <a:spLocks noGrp="1" noRot="1" noChangeAspect="1"/>
          </p:cNvSpPr>
          <p:nvPr>
            <p:ph type="sldImg"/>
          </p:nvPr>
        </p:nvSpPr>
        <p:spPr>
          <a:prstGeom prst="rect">
            <a:avLst/>
          </a:prstGeom>
        </p:spPr>
        <p:txBody>
          <a:bodyPr/>
          <a:lstStyle/>
          <a:p>
            <a:endParaRPr/>
          </a:p>
        </p:txBody>
      </p:sp>
      <p:sp>
        <p:nvSpPr>
          <p:cNvPr id="465" name="Shape 465"/>
          <p:cNvSpPr>
            <a:spLocks noGrp="1"/>
          </p:cNvSpPr>
          <p:nvPr>
            <p:ph type="body" sz="quarter" idx="1"/>
          </p:nvPr>
        </p:nvSpPr>
        <p:spPr>
          <a:prstGeom prst="rect">
            <a:avLst/>
          </a:prstGeom>
        </p:spPr>
        <p:txBody>
          <a:bodyPr/>
          <a:lstStyle/>
          <a:p>
            <a:endParaRPr dirty="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0" name="Shape 470"/>
          <p:cNvSpPr>
            <a:spLocks noGrp="1" noRot="1" noChangeAspect="1"/>
          </p:cNvSpPr>
          <p:nvPr>
            <p:ph type="sldImg"/>
          </p:nvPr>
        </p:nvSpPr>
        <p:spPr>
          <a:prstGeom prst="rect">
            <a:avLst/>
          </a:prstGeom>
        </p:spPr>
        <p:txBody>
          <a:bodyPr/>
          <a:lstStyle/>
          <a:p>
            <a:endParaRPr/>
          </a:p>
        </p:txBody>
      </p:sp>
      <p:sp>
        <p:nvSpPr>
          <p:cNvPr id="471" name="Shape 471"/>
          <p:cNvSpPr>
            <a:spLocks noGrp="1"/>
          </p:cNvSpPr>
          <p:nvPr>
            <p:ph type="body" sz="quarter" idx="1"/>
          </p:nvPr>
        </p:nvSpPr>
        <p:spPr>
          <a:prstGeom prst="rect">
            <a:avLst/>
          </a:prstGeom>
        </p:spPr>
        <p:txBody>
          <a:bodyPr/>
          <a:lstStyle/>
          <a:p>
            <a:endParaRPr dirty="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6" name="Shape 476"/>
          <p:cNvSpPr>
            <a:spLocks noGrp="1" noRot="1" noChangeAspect="1"/>
          </p:cNvSpPr>
          <p:nvPr>
            <p:ph type="sldImg"/>
          </p:nvPr>
        </p:nvSpPr>
        <p:spPr>
          <a:prstGeom prst="rect">
            <a:avLst/>
          </a:prstGeom>
        </p:spPr>
        <p:txBody>
          <a:bodyPr/>
          <a:lstStyle/>
          <a:p>
            <a:endParaRPr/>
          </a:p>
        </p:txBody>
      </p:sp>
      <p:sp>
        <p:nvSpPr>
          <p:cNvPr id="477" name="Shape 477"/>
          <p:cNvSpPr>
            <a:spLocks noGrp="1"/>
          </p:cNvSpPr>
          <p:nvPr>
            <p:ph type="body" sz="quarter" idx="1"/>
          </p:nvPr>
        </p:nvSpPr>
        <p:spPr>
          <a:prstGeom prst="rect">
            <a:avLst/>
          </a:prstGeom>
        </p:spPr>
        <p:txBody>
          <a:bodyPr/>
          <a:lstStyle/>
          <a:p>
            <a:endParaRPr dirty="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2" name="Shape 482"/>
          <p:cNvSpPr>
            <a:spLocks noGrp="1" noRot="1" noChangeAspect="1"/>
          </p:cNvSpPr>
          <p:nvPr>
            <p:ph type="sldImg"/>
          </p:nvPr>
        </p:nvSpPr>
        <p:spPr>
          <a:prstGeom prst="rect">
            <a:avLst/>
          </a:prstGeom>
        </p:spPr>
        <p:txBody>
          <a:bodyPr/>
          <a:lstStyle/>
          <a:p>
            <a:endParaRPr/>
          </a:p>
        </p:txBody>
      </p:sp>
      <p:sp>
        <p:nvSpPr>
          <p:cNvPr id="483" name="Shape 483"/>
          <p:cNvSpPr>
            <a:spLocks noGrp="1"/>
          </p:cNvSpPr>
          <p:nvPr>
            <p:ph type="body" sz="quarter" idx="1"/>
          </p:nvPr>
        </p:nvSpPr>
        <p:spPr>
          <a:prstGeom prst="rect">
            <a:avLst/>
          </a:prstGeom>
        </p:spPr>
        <p:txBody>
          <a:bodyPr/>
          <a:lstStyle/>
          <a:p>
            <a:endParaRPr dirty="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9" name="Shape 489"/>
          <p:cNvSpPr>
            <a:spLocks noGrp="1" noRot="1" noChangeAspect="1"/>
          </p:cNvSpPr>
          <p:nvPr>
            <p:ph type="sldImg"/>
          </p:nvPr>
        </p:nvSpPr>
        <p:spPr>
          <a:prstGeom prst="rect">
            <a:avLst/>
          </a:prstGeom>
        </p:spPr>
        <p:txBody>
          <a:bodyPr/>
          <a:lstStyle/>
          <a:p>
            <a:endParaRPr/>
          </a:p>
        </p:txBody>
      </p:sp>
      <p:sp>
        <p:nvSpPr>
          <p:cNvPr id="490" name="Shape 490"/>
          <p:cNvSpPr>
            <a:spLocks noGrp="1"/>
          </p:cNvSpPr>
          <p:nvPr>
            <p:ph type="body" sz="quarter" idx="1"/>
          </p:nvPr>
        </p:nvSpPr>
        <p:spPr>
          <a:prstGeom prst="rect">
            <a:avLst/>
          </a:prstGeom>
        </p:spPr>
        <p:txBody>
          <a:bodyPr/>
          <a:lstStyle/>
          <a:p>
            <a:endParaRPr dirty="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6" name="Shape 496"/>
          <p:cNvSpPr>
            <a:spLocks noGrp="1" noRot="1" noChangeAspect="1"/>
          </p:cNvSpPr>
          <p:nvPr>
            <p:ph type="sldImg"/>
          </p:nvPr>
        </p:nvSpPr>
        <p:spPr>
          <a:prstGeom prst="rect">
            <a:avLst/>
          </a:prstGeom>
        </p:spPr>
        <p:txBody>
          <a:bodyPr/>
          <a:lstStyle/>
          <a:p>
            <a:endParaRPr/>
          </a:p>
        </p:txBody>
      </p:sp>
      <p:sp>
        <p:nvSpPr>
          <p:cNvPr id="497" name="Shape 497"/>
          <p:cNvSpPr>
            <a:spLocks noGrp="1"/>
          </p:cNvSpPr>
          <p:nvPr>
            <p:ph type="body" sz="quarter" idx="1"/>
          </p:nvPr>
        </p:nvSpPr>
        <p:spPr>
          <a:prstGeom prst="rect">
            <a:avLst/>
          </a:prstGeom>
        </p:spPr>
        <p:txBody>
          <a:bodyPr/>
          <a:lstStyle/>
          <a:p>
            <a:endParaRPr dirty="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4" name="Shape 504"/>
          <p:cNvSpPr>
            <a:spLocks noGrp="1" noRot="1" noChangeAspect="1"/>
          </p:cNvSpPr>
          <p:nvPr>
            <p:ph type="sldImg"/>
          </p:nvPr>
        </p:nvSpPr>
        <p:spPr>
          <a:prstGeom prst="rect">
            <a:avLst/>
          </a:prstGeom>
        </p:spPr>
        <p:txBody>
          <a:bodyPr/>
          <a:lstStyle/>
          <a:p>
            <a:endParaRPr/>
          </a:p>
        </p:txBody>
      </p:sp>
      <p:sp>
        <p:nvSpPr>
          <p:cNvPr id="505" name="Shape 505"/>
          <p:cNvSpPr>
            <a:spLocks noGrp="1"/>
          </p:cNvSpPr>
          <p:nvPr>
            <p:ph type="body" sz="quarter" idx="1"/>
          </p:nvPr>
        </p:nvSpPr>
        <p:spPr>
          <a:prstGeom prst="rect">
            <a:avLst/>
          </a:prstGeom>
        </p:spPr>
        <p:txBody>
          <a:bodyPr/>
          <a:lstStyle/>
          <a:p>
            <a:endParaRPr dirty="0"/>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0" name="Shape 510"/>
          <p:cNvSpPr>
            <a:spLocks noGrp="1" noRot="1" noChangeAspect="1"/>
          </p:cNvSpPr>
          <p:nvPr>
            <p:ph type="sldImg"/>
          </p:nvPr>
        </p:nvSpPr>
        <p:spPr>
          <a:prstGeom prst="rect">
            <a:avLst/>
          </a:prstGeom>
        </p:spPr>
        <p:txBody>
          <a:bodyPr/>
          <a:lstStyle/>
          <a:p>
            <a:endParaRPr/>
          </a:p>
        </p:txBody>
      </p:sp>
      <p:sp>
        <p:nvSpPr>
          <p:cNvPr id="511" name="Shape 511"/>
          <p:cNvSpPr>
            <a:spLocks noGrp="1"/>
          </p:cNvSpPr>
          <p:nvPr>
            <p:ph type="body" sz="quarter" idx="1"/>
          </p:nvPr>
        </p:nvSpPr>
        <p:spPr>
          <a:prstGeom prst="rect">
            <a:avLst/>
          </a:prstGeom>
        </p:spPr>
        <p:txBody>
          <a:bodyPr/>
          <a:lstStyle/>
          <a:p>
            <a:endParaRPr dirty="0"/>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7" name="Shape 517"/>
          <p:cNvSpPr>
            <a:spLocks noGrp="1" noRot="1" noChangeAspect="1"/>
          </p:cNvSpPr>
          <p:nvPr>
            <p:ph type="sldImg"/>
          </p:nvPr>
        </p:nvSpPr>
        <p:spPr>
          <a:prstGeom prst="rect">
            <a:avLst/>
          </a:prstGeom>
        </p:spPr>
        <p:txBody>
          <a:bodyPr/>
          <a:lstStyle/>
          <a:p>
            <a:endParaRPr/>
          </a:p>
        </p:txBody>
      </p:sp>
      <p:sp>
        <p:nvSpPr>
          <p:cNvPr id="518" name="Shape 518"/>
          <p:cNvSpPr>
            <a:spLocks noGrp="1"/>
          </p:cNvSpPr>
          <p:nvPr>
            <p:ph type="body" sz="quarter" idx="1"/>
          </p:nvPr>
        </p:nvSpPr>
        <p:spPr>
          <a:prstGeom prst="rect">
            <a:avLst/>
          </a:prstGeom>
        </p:spPr>
        <p:txBody>
          <a:bodyPr/>
          <a:lstStyle/>
          <a:p>
            <a:endParaRPr dirty="0"/>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3" name="Shape 523"/>
          <p:cNvSpPr>
            <a:spLocks noGrp="1" noRot="1" noChangeAspect="1"/>
          </p:cNvSpPr>
          <p:nvPr>
            <p:ph type="sldImg"/>
          </p:nvPr>
        </p:nvSpPr>
        <p:spPr>
          <a:prstGeom prst="rect">
            <a:avLst/>
          </a:prstGeom>
        </p:spPr>
        <p:txBody>
          <a:bodyPr/>
          <a:lstStyle/>
          <a:p>
            <a:endParaRPr/>
          </a:p>
        </p:txBody>
      </p:sp>
      <p:sp>
        <p:nvSpPr>
          <p:cNvPr id="524" name="Shape 524"/>
          <p:cNvSpPr>
            <a:spLocks noGrp="1"/>
          </p:cNvSpPr>
          <p:nvPr>
            <p:ph type="body" sz="quarter" idx="1"/>
          </p:nvPr>
        </p:nvSpPr>
        <p:spPr>
          <a:prstGeom prst="rect">
            <a:avLst/>
          </a:prstGeom>
        </p:spPr>
        <p:txBody>
          <a:bodyPr/>
          <a:lstStyle/>
          <a:p>
            <a:endParaRPr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4" name="Shape 224"/>
          <p:cNvSpPr>
            <a:spLocks noGrp="1" noRot="1" noChangeAspect="1"/>
          </p:cNvSpPr>
          <p:nvPr>
            <p:ph type="sldImg"/>
          </p:nvPr>
        </p:nvSpPr>
        <p:spPr>
          <a:prstGeom prst="rect">
            <a:avLst/>
          </a:prstGeom>
        </p:spPr>
        <p:txBody>
          <a:bodyPr/>
          <a:lstStyle/>
          <a:p>
            <a:endParaRPr/>
          </a:p>
        </p:txBody>
      </p:sp>
      <p:sp>
        <p:nvSpPr>
          <p:cNvPr id="225" name="Shape 225"/>
          <p:cNvSpPr>
            <a:spLocks noGrp="1"/>
          </p:cNvSpPr>
          <p:nvPr>
            <p:ph type="body" sz="quarter" idx="1"/>
          </p:nvPr>
        </p:nvSpPr>
        <p:spPr>
          <a:prstGeom prst="rect">
            <a:avLst/>
          </a:prstGeom>
        </p:spPr>
        <p:txBody>
          <a:bodyPr/>
          <a:lstStyle/>
          <a:p>
            <a:endParaRPr dirty="0"/>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0" name="Shape 530"/>
          <p:cNvSpPr>
            <a:spLocks noGrp="1" noRot="1" noChangeAspect="1"/>
          </p:cNvSpPr>
          <p:nvPr>
            <p:ph type="sldImg"/>
          </p:nvPr>
        </p:nvSpPr>
        <p:spPr>
          <a:prstGeom prst="rect">
            <a:avLst/>
          </a:prstGeom>
        </p:spPr>
        <p:txBody>
          <a:bodyPr/>
          <a:lstStyle/>
          <a:p>
            <a:endParaRPr/>
          </a:p>
        </p:txBody>
      </p:sp>
      <p:sp>
        <p:nvSpPr>
          <p:cNvPr id="531" name="Shape 531"/>
          <p:cNvSpPr>
            <a:spLocks noGrp="1"/>
          </p:cNvSpPr>
          <p:nvPr>
            <p:ph type="body" sz="quarter" idx="1"/>
          </p:nvPr>
        </p:nvSpPr>
        <p:spPr>
          <a:prstGeom prst="rect">
            <a:avLst/>
          </a:prstGeom>
        </p:spPr>
        <p:txBody>
          <a:bodyPr/>
          <a:lstStyle/>
          <a:p>
            <a:endParaRPr dirty="0"/>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9" name="Shape 559"/>
          <p:cNvSpPr>
            <a:spLocks noGrp="1" noRot="1" noChangeAspect="1"/>
          </p:cNvSpPr>
          <p:nvPr>
            <p:ph type="sldImg"/>
          </p:nvPr>
        </p:nvSpPr>
        <p:spPr>
          <a:prstGeom prst="rect">
            <a:avLst/>
          </a:prstGeom>
        </p:spPr>
        <p:txBody>
          <a:bodyPr/>
          <a:lstStyle/>
          <a:p>
            <a:endParaRPr/>
          </a:p>
        </p:txBody>
      </p:sp>
      <p:sp>
        <p:nvSpPr>
          <p:cNvPr id="560" name="Shape 560"/>
          <p:cNvSpPr>
            <a:spLocks noGrp="1"/>
          </p:cNvSpPr>
          <p:nvPr>
            <p:ph type="body" sz="quarter" idx="1"/>
          </p:nvPr>
        </p:nvSpPr>
        <p:spPr>
          <a:prstGeom prst="rect">
            <a:avLst/>
          </a:prstGeom>
        </p:spPr>
        <p:txBody>
          <a:bodyPr/>
          <a:lstStyle/>
          <a:p>
            <a:endParaRPr dirty="0"/>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5" name="Shape 565"/>
          <p:cNvSpPr>
            <a:spLocks noGrp="1" noRot="1" noChangeAspect="1"/>
          </p:cNvSpPr>
          <p:nvPr>
            <p:ph type="sldImg"/>
          </p:nvPr>
        </p:nvSpPr>
        <p:spPr>
          <a:prstGeom prst="rect">
            <a:avLst/>
          </a:prstGeom>
        </p:spPr>
        <p:txBody>
          <a:bodyPr/>
          <a:lstStyle/>
          <a:p>
            <a:endParaRPr/>
          </a:p>
        </p:txBody>
      </p:sp>
      <p:sp>
        <p:nvSpPr>
          <p:cNvPr id="566" name="Shape 566"/>
          <p:cNvSpPr>
            <a:spLocks noGrp="1"/>
          </p:cNvSpPr>
          <p:nvPr>
            <p:ph type="body" sz="quarter" idx="1"/>
          </p:nvPr>
        </p:nvSpPr>
        <p:spPr>
          <a:prstGeom prst="rect">
            <a:avLst/>
          </a:prstGeom>
        </p:spPr>
        <p:txBody>
          <a:bodyPr/>
          <a:lstStyle/>
          <a:p>
            <a:endParaRPr dirty="0"/>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1" name="Shape 571"/>
          <p:cNvSpPr>
            <a:spLocks noGrp="1" noRot="1" noChangeAspect="1"/>
          </p:cNvSpPr>
          <p:nvPr>
            <p:ph type="sldImg"/>
          </p:nvPr>
        </p:nvSpPr>
        <p:spPr>
          <a:prstGeom prst="rect">
            <a:avLst/>
          </a:prstGeom>
        </p:spPr>
        <p:txBody>
          <a:bodyPr/>
          <a:lstStyle/>
          <a:p>
            <a:endParaRPr/>
          </a:p>
        </p:txBody>
      </p:sp>
      <p:sp>
        <p:nvSpPr>
          <p:cNvPr id="572" name="Shape 572"/>
          <p:cNvSpPr>
            <a:spLocks noGrp="1"/>
          </p:cNvSpPr>
          <p:nvPr>
            <p:ph type="body" sz="quarter" idx="1"/>
          </p:nvPr>
        </p:nvSpPr>
        <p:spPr>
          <a:prstGeom prst="rect">
            <a:avLst/>
          </a:prstGeom>
        </p:spPr>
        <p:txBody>
          <a:bodyPr/>
          <a:lstStyle/>
          <a:p>
            <a:endParaRPr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3" name="Shape 233"/>
          <p:cNvSpPr>
            <a:spLocks noGrp="1" noRot="1" noChangeAspect="1"/>
          </p:cNvSpPr>
          <p:nvPr>
            <p:ph type="sldImg"/>
          </p:nvPr>
        </p:nvSpPr>
        <p:spPr>
          <a:prstGeom prst="rect">
            <a:avLst/>
          </a:prstGeom>
        </p:spPr>
        <p:txBody>
          <a:bodyPr/>
          <a:lstStyle/>
          <a:p>
            <a:endParaRPr/>
          </a:p>
        </p:txBody>
      </p:sp>
      <p:sp>
        <p:nvSpPr>
          <p:cNvPr id="234" name="Shape 234"/>
          <p:cNvSpPr>
            <a:spLocks noGrp="1"/>
          </p:cNvSpPr>
          <p:nvPr>
            <p:ph type="body" sz="quarter" idx="1"/>
          </p:nvPr>
        </p:nvSpPr>
        <p:spPr>
          <a:prstGeom prst="rect">
            <a:avLst/>
          </a:prstGeom>
        </p:spPr>
        <p:txBody>
          <a:bodyPr/>
          <a:lstStyle>
            <a:lvl1pPr>
              <a:lnSpc>
                <a:spcPct val="117999"/>
              </a:lnSpc>
            </a:lvl1pPr>
          </a:lstStyle>
          <a:p>
            <a:endParaRPr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0" name="Shape 240"/>
          <p:cNvSpPr>
            <a:spLocks noGrp="1" noRot="1" noChangeAspect="1"/>
          </p:cNvSpPr>
          <p:nvPr>
            <p:ph type="sldImg"/>
          </p:nvPr>
        </p:nvSpPr>
        <p:spPr>
          <a:prstGeom prst="rect">
            <a:avLst/>
          </a:prstGeom>
        </p:spPr>
        <p:txBody>
          <a:bodyPr/>
          <a:lstStyle/>
          <a:p>
            <a:endParaRPr/>
          </a:p>
        </p:txBody>
      </p:sp>
      <p:sp>
        <p:nvSpPr>
          <p:cNvPr id="241" name="Shape 241"/>
          <p:cNvSpPr>
            <a:spLocks noGrp="1"/>
          </p:cNvSpPr>
          <p:nvPr>
            <p:ph type="body" sz="quarter" idx="1"/>
          </p:nvPr>
        </p:nvSpPr>
        <p:spPr>
          <a:prstGeom prst="rect">
            <a:avLst/>
          </a:prstGeom>
        </p:spPr>
        <p:txBody>
          <a:bodyPr/>
          <a:lstStyle>
            <a:lvl1pPr>
              <a:lnSpc>
                <a:spcPct val="117999"/>
              </a:lnSpc>
            </a:lvl1pPr>
          </a:lstStyle>
          <a:p>
            <a:endParaRPr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6" name="Shape 246"/>
          <p:cNvSpPr>
            <a:spLocks noGrp="1" noRot="1" noChangeAspect="1"/>
          </p:cNvSpPr>
          <p:nvPr>
            <p:ph type="sldImg"/>
          </p:nvPr>
        </p:nvSpPr>
        <p:spPr>
          <a:prstGeom prst="rect">
            <a:avLst/>
          </a:prstGeom>
        </p:spPr>
        <p:txBody>
          <a:bodyPr/>
          <a:lstStyle/>
          <a:p>
            <a:endParaRPr/>
          </a:p>
        </p:txBody>
      </p:sp>
      <p:sp>
        <p:nvSpPr>
          <p:cNvPr id="247" name="Shape 247"/>
          <p:cNvSpPr>
            <a:spLocks noGrp="1"/>
          </p:cNvSpPr>
          <p:nvPr>
            <p:ph type="body" sz="quarter" idx="1"/>
          </p:nvPr>
        </p:nvSpPr>
        <p:spPr>
          <a:prstGeom prst="rect">
            <a:avLst/>
          </a:prstGeom>
        </p:spPr>
        <p:txBody>
          <a:bodyPr/>
          <a:lstStyle/>
          <a:p>
            <a:pPr>
              <a:lnSpc>
                <a:spcPct val="117999"/>
              </a:lnSpc>
            </a:pPr>
            <a:endParaRPr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3" name="Shape 253"/>
          <p:cNvSpPr>
            <a:spLocks noGrp="1" noRot="1" noChangeAspect="1"/>
          </p:cNvSpPr>
          <p:nvPr>
            <p:ph type="sldImg"/>
          </p:nvPr>
        </p:nvSpPr>
        <p:spPr>
          <a:prstGeom prst="rect">
            <a:avLst/>
          </a:prstGeom>
        </p:spPr>
        <p:txBody>
          <a:bodyPr/>
          <a:lstStyle/>
          <a:p>
            <a:endParaRPr/>
          </a:p>
        </p:txBody>
      </p:sp>
      <p:sp>
        <p:nvSpPr>
          <p:cNvPr id="254" name="Shape 254"/>
          <p:cNvSpPr>
            <a:spLocks noGrp="1"/>
          </p:cNvSpPr>
          <p:nvPr>
            <p:ph type="body" sz="quarter" idx="1"/>
          </p:nvPr>
        </p:nvSpPr>
        <p:spPr>
          <a:prstGeom prst="rect">
            <a:avLst/>
          </a:prstGeom>
        </p:spPr>
        <p:txBody>
          <a:bodyPr/>
          <a:lstStyle/>
          <a:p>
            <a:pPr>
              <a:lnSpc>
                <a:spcPct val="117999"/>
              </a:lnSpc>
            </a:pPr>
            <a:endParaRPr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9" name="Shape 259"/>
          <p:cNvSpPr>
            <a:spLocks noGrp="1" noRot="1" noChangeAspect="1"/>
          </p:cNvSpPr>
          <p:nvPr>
            <p:ph type="sldImg"/>
          </p:nvPr>
        </p:nvSpPr>
        <p:spPr>
          <a:prstGeom prst="rect">
            <a:avLst/>
          </a:prstGeom>
        </p:spPr>
        <p:txBody>
          <a:bodyPr/>
          <a:lstStyle/>
          <a:p>
            <a:endParaRPr/>
          </a:p>
        </p:txBody>
      </p:sp>
      <p:sp>
        <p:nvSpPr>
          <p:cNvPr id="260" name="Shape 260"/>
          <p:cNvSpPr>
            <a:spLocks noGrp="1"/>
          </p:cNvSpPr>
          <p:nvPr>
            <p:ph type="body" sz="quarter" idx="1"/>
          </p:nvPr>
        </p:nvSpPr>
        <p:spPr>
          <a:prstGeom prst="rect">
            <a:avLst/>
          </a:prstGeom>
        </p:spPr>
        <p:txBody>
          <a:bodyPr/>
          <a:lstStyle/>
          <a:p>
            <a:endParaRPr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 name="Shape 266"/>
          <p:cNvSpPr>
            <a:spLocks noGrp="1" noRot="1" noChangeAspect="1"/>
          </p:cNvSpPr>
          <p:nvPr>
            <p:ph type="sldImg"/>
          </p:nvPr>
        </p:nvSpPr>
        <p:spPr>
          <a:prstGeom prst="rect">
            <a:avLst/>
          </a:prstGeom>
        </p:spPr>
        <p:txBody>
          <a:bodyPr/>
          <a:lstStyle/>
          <a:p>
            <a:endParaRPr/>
          </a:p>
        </p:txBody>
      </p:sp>
      <p:sp>
        <p:nvSpPr>
          <p:cNvPr id="267" name="Shape 267"/>
          <p:cNvSpPr>
            <a:spLocks noGrp="1"/>
          </p:cNvSpPr>
          <p:nvPr>
            <p:ph type="body" sz="quarter" idx="1"/>
          </p:nvPr>
        </p:nvSpPr>
        <p:spPr>
          <a:prstGeom prst="rect">
            <a:avLst/>
          </a:prstGeom>
        </p:spPr>
        <p:txBody>
          <a:bodyPr/>
          <a:lstStyle/>
          <a:p>
            <a:endParaRPr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cSld name="Title &amp; Subtitle">
    <p:bg>
      <p:bgPr>
        <a:solidFill>
          <a:srgbClr val="222222"/>
        </a:solidFill>
        <a:effectLst/>
      </p:bgPr>
    </p:bg>
    <p:spTree>
      <p:nvGrpSpPr>
        <p:cNvPr id="1" name=""/>
        <p:cNvGrpSpPr/>
        <p:nvPr/>
      </p:nvGrpSpPr>
      <p:grpSpPr>
        <a:xfrm>
          <a:off x="0" y="0"/>
          <a:ext cx="0" cy="0"/>
          <a:chOff x="0" y="0"/>
          <a:chExt cx="0" cy="0"/>
        </a:xfrm>
      </p:grpSpPr>
      <p:sp>
        <p:nvSpPr>
          <p:cNvPr id="12" name="Line"/>
          <p:cNvSpPr/>
          <p:nvPr/>
        </p:nvSpPr>
        <p:spPr>
          <a:xfrm flipV="1">
            <a:off x="406400" y="6140894"/>
            <a:ext cx="12192000" cy="263"/>
          </a:xfrm>
          <a:prstGeom prst="line">
            <a:avLst/>
          </a:prstGeom>
          <a:ln w="38100">
            <a:solidFill>
              <a:srgbClr val="A6AAA9"/>
            </a:solidFill>
            <a:miter lim="400000"/>
          </a:ln>
        </p:spPr>
        <p:txBody>
          <a:bodyPr lIns="50800" tIns="50800" rIns="50800" bIns="50800" anchor="ctr"/>
          <a:lstStyle/>
          <a:p>
            <a:pPr defTabSz="457200">
              <a:spcBef>
                <a:spcPts val="0"/>
              </a:spcBef>
              <a:defRPr sz="1200">
                <a:solidFill>
                  <a:srgbClr val="000000"/>
                </a:solidFill>
                <a:latin typeface="Helvetica"/>
                <a:ea typeface="Helvetica"/>
                <a:cs typeface="Helvetica"/>
                <a:sym typeface="Helvetica"/>
              </a:defRPr>
            </a:pPr>
            <a:endParaRPr/>
          </a:p>
        </p:txBody>
      </p:sp>
      <p:sp>
        <p:nvSpPr>
          <p:cNvPr id="13" name="Title Text"/>
          <p:cNvSpPr txBox="1">
            <a:spLocks noGrp="1"/>
          </p:cNvSpPr>
          <p:nvPr>
            <p:ph type="title"/>
          </p:nvPr>
        </p:nvSpPr>
        <p:spPr>
          <a:xfrm>
            <a:off x="406400" y="6426200"/>
            <a:ext cx="12192000" cy="2705100"/>
          </a:xfrm>
          <a:prstGeom prst="rect">
            <a:avLst/>
          </a:prstGeom>
        </p:spPr>
        <p:txBody>
          <a:bodyPr/>
          <a:lstStyle>
            <a:lvl1pPr>
              <a:spcBef>
                <a:spcPts val="0"/>
              </a:spcBef>
              <a:defRPr sz="17000"/>
            </a:lvl1pPr>
          </a:lstStyle>
          <a:p>
            <a:r>
              <a:t>Title Text</a:t>
            </a:r>
          </a:p>
        </p:txBody>
      </p:sp>
      <p:sp>
        <p:nvSpPr>
          <p:cNvPr id="14" name="Body Level One…"/>
          <p:cNvSpPr txBox="1">
            <a:spLocks noGrp="1"/>
          </p:cNvSpPr>
          <p:nvPr>
            <p:ph type="body" sz="quarter" idx="1"/>
          </p:nvPr>
        </p:nvSpPr>
        <p:spPr>
          <a:xfrm>
            <a:off x="406400" y="4267200"/>
            <a:ext cx="12192000" cy="1803400"/>
          </a:xfrm>
          <a:prstGeom prst="rect">
            <a:avLst/>
          </a:prstGeom>
        </p:spPr>
        <p:txBody>
          <a:bodyPr anchor="b"/>
          <a:lstStyle>
            <a:lvl1pPr marL="0" indent="0">
              <a:lnSpc>
                <a:spcPct val="80000"/>
              </a:lnSpc>
              <a:spcBef>
                <a:spcPts val="2300"/>
              </a:spcBef>
              <a:buClrTx/>
              <a:buSzTx/>
              <a:buFontTx/>
              <a:buNone/>
              <a:defRPr sz="5400" cap="all">
                <a:solidFill>
                  <a:srgbClr val="A6AAA9"/>
                </a:solidFill>
                <a:latin typeface="DIN Alternate"/>
                <a:ea typeface="DIN Alternate"/>
                <a:cs typeface="DIN Alternate"/>
                <a:sym typeface="DIN Alternate"/>
              </a:defRPr>
            </a:lvl1pPr>
            <a:lvl2pPr marL="0" indent="228600">
              <a:lnSpc>
                <a:spcPct val="80000"/>
              </a:lnSpc>
              <a:spcBef>
                <a:spcPts val="2300"/>
              </a:spcBef>
              <a:buClrTx/>
              <a:buSzTx/>
              <a:buFontTx/>
              <a:buNone/>
              <a:defRPr sz="5400" cap="all">
                <a:solidFill>
                  <a:srgbClr val="A6AAA9"/>
                </a:solidFill>
                <a:latin typeface="DIN Alternate"/>
                <a:ea typeface="DIN Alternate"/>
                <a:cs typeface="DIN Alternate"/>
                <a:sym typeface="DIN Alternate"/>
              </a:defRPr>
            </a:lvl2pPr>
            <a:lvl3pPr marL="0" indent="457200">
              <a:lnSpc>
                <a:spcPct val="80000"/>
              </a:lnSpc>
              <a:spcBef>
                <a:spcPts val="2300"/>
              </a:spcBef>
              <a:buClrTx/>
              <a:buSzTx/>
              <a:buFontTx/>
              <a:buNone/>
              <a:defRPr sz="5400" cap="all">
                <a:solidFill>
                  <a:srgbClr val="A6AAA9"/>
                </a:solidFill>
                <a:latin typeface="DIN Alternate"/>
                <a:ea typeface="DIN Alternate"/>
                <a:cs typeface="DIN Alternate"/>
                <a:sym typeface="DIN Alternate"/>
              </a:defRPr>
            </a:lvl3pPr>
            <a:lvl4pPr marL="0" indent="685800">
              <a:lnSpc>
                <a:spcPct val="80000"/>
              </a:lnSpc>
              <a:spcBef>
                <a:spcPts val="2300"/>
              </a:spcBef>
              <a:buClrTx/>
              <a:buSzTx/>
              <a:buFontTx/>
              <a:buNone/>
              <a:defRPr sz="5400" cap="all">
                <a:solidFill>
                  <a:srgbClr val="A6AAA9"/>
                </a:solidFill>
                <a:latin typeface="DIN Alternate"/>
                <a:ea typeface="DIN Alternate"/>
                <a:cs typeface="DIN Alternate"/>
                <a:sym typeface="DIN Alternate"/>
              </a:defRPr>
            </a:lvl4pPr>
            <a:lvl5pPr marL="0" indent="914400">
              <a:lnSpc>
                <a:spcPct val="80000"/>
              </a:lnSpc>
              <a:spcBef>
                <a:spcPts val="2300"/>
              </a:spcBef>
              <a:buClrTx/>
              <a:buSzTx/>
              <a:buFontTx/>
              <a:buNone/>
              <a:defRPr sz="5400" cap="all">
                <a:solidFill>
                  <a:srgbClr val="A6AAA9"/>
                </a:solidFill>
                <a:latin typeface="DIN Alternate"/>
                <a:ea typeface="DIN Alternate"/>
                <a:cs typeface="DIN Alternate"/>
                <a:sym typeface="DIN Alternate"/>
              </a:defRPr>
            </a:lvl5pPr>
          </a:lstStyle>
          <a:p>
            <a:r>
              <a:t>Body Level One</a:t>
            </a:r>
          </a:p>
          <a:p>
            <a:pPr lvl="1"/>
            <a:r>
              <a:t>Body Level Two</a:t>
            </a:r>
          </a:p>
          <a:p>
            <a:pPr lvl="2"/>
            <a:r>
              <a:t>Body Level Three</a:t>
            </a:r>
          </a:p>
          <a:p>
            <a:pPr lvl="3"/>
            <a:r>
              <a:t>Body Level Four</a:t>
            </a:r>
          </a:p>
          <a:p>
            <a:pPr lvl="4"/>
            <a:r>
              <a:t>Body Level Five</a:t>
            </a:r>
          </a:p>
        </p:txBody>
      </p:sp>
      <p:sp>
        <p:nvSpPr>
          <p:cNvPr id="15" name="Slide Number"/>
          <p:cNvSpPr txBox="1">
            <a:spLocks noGrp="1"/>
          </p:cNvSpPr>
          <p:nvPr>
            <p:ph type="sldNum" sz="quarter" idx="2"/>
          </p:nvPr>
        </p:nvSpPr>
        <p:spPr>
          <a:xfrm>
            <a:off x="12194440" y="431800"/>
            <a:ext cx="406898" cy="457200"/>
          </a:xfrm>
          <a:prstGeom prst="rect">
            <a:avLst/>
          </a:prstGeom>
        </p:spPr>
        <p:txBody>
          <a:bodyPr/>
          <a:lstStyle/>
          <a:p>
            <a:fld id="{86CB4B4D-7CA3-9044-876B-883B54F8677D}" type="slidenum">
              <a:rPr/>
              <a:pPr/>
              <a:t>‹#›</a:t>
            </a:fld>
            <a:endParaRPr/>
          </a:p>
        </p:txBody>
      </p:sp>
    </p:spTree>
  </p:cSld>
  <p:clrMapOvr>
    <a:masterClrMapping/>
  </p:clrMapOvr>
  <p:transition spd="med"/>
</p:sldLayout>
</file>

<file path=ppt/slideLayouts/slideLayout10.xml><?xml version="1.0" encoding="utf-8"?>
<p:sldLayout xmlns:a="http://schemas.openxmlformats.org/drawingml/2006/main" xmlns:r="http://schemas.openxmlformats.org/officeDocument/2006/relationships" xmlns:p="http://schemas.openxmlformats.org/presentationml/2006/main" type="tx">
  <p:cSld name="Bullets">
    <p:bg>
      <p:bgPr>
        <a:solidFill>
          <a:srgbClr val="222222"/>
        </a:solidFill>
        <a:effectLst/>
      </p:bgPr>
    </p:bg>
    <p:spTree>
      <p:nvGrpSpPr>
        <p:cNvPr id="1" name=""/>
        <p:cNvGrpSpPr/>
        <p:nvPr/>
      </p:nvGrpSpPr>
      <p:grpSpPr>
        <a:xfrm>
          <a:off x="0" y="0"/>
          <a:ext cx="0" cy="0"/>
          <a:chOff x="0" y="0"/>
          <a:chExt cx="0" cy="0"/>
        </a:xfrm>
      </p:grpSpPr>
      <p:sp>
        <p:nvSpPr>
          <p:cNvPr id="102" name="Text"/>
          <p:cNvSpPr txBox="1">
            <a:spLocks noGrp="1"/>
          </p:cNvSpPr>
          <p:nvPr>
            <p:ph type="body" sz="quarter" idx="13"/>
          </p:nvPr>
        </p:nvSpPr>
        <p:spPr>
          <a:xfrm>
            <a:off x="406400" y="457200"/>
            <a:ext cx="11176000" cy="457200"/>
          </a:xfrm>
          <a:prstGeom prst="rect">
            <a:avLst/>
          </a:prstGeom>
        </p:spPr>
        <p:txBody>
          <a:bodyPr anchor="b">
            <a:spAutoFit/>
          </a:bodyPr>
          <a:lstStyle>
            <a:lvl1pPr marL="0" indent="0" defTabSz="457200">
              <a:lnSpc>
                <a:spcPct val="80000"/>
              </a:lnSpc>
              <a:spcBef>
                <a:spcPts val="0"/>
              </a:spcBef>
              <a:buClrTx/>
              <a:buSzTx/>
              <a:buFontTx/>
              <a:buNone/>
              <a:defRPr sz="2400" cap="all" spc="120">
                <a:latin typeface="DIN Alternate"/>
                <a:ea typeface="DIN Alternate"/>
                <a:cs typeface="DIN Alternate"/>
                <a:sym typeface="DIN Alternate"/>
              </a:defRPr>
            </a:lvl1pPr>
          </a:lstStyle>
          <a:p>
            <a:r>
              <a:t>Text</a:t>
            </a:r>
          </a:p>
        </p:txBody>
      </p:sp>
      <p:sp>
        <p:nvSpPr>
          <p:cNvPr id="103" name="Body Level One…"/>
          <p:cNvSpPr txBox="1">
            <a:spLocks noGrp="1"/>
          </p:cNvSpPr>
          <p:nvPr>
            <p:ph type="body" idx="1"/>
          </p:nvPr>
        </p:nvSpPr>
        <p:spPr>
          <a:prstGeom prst="rect">
            <a:avLst/>
          </a:prstGeom>
        </p:spPr>
        <p:txBody>
          <a:bodyPr/>
          <a:lstStyle>
            <a:lvl1pPr>
              <a:buClr>
                <a:schemeClr val="accent1"/>
              </a:buClr>
              <a:buChar char="▸"/>
            </a:lvl1pPr>
            <a:lvl2pPr>
              <a:buClr>
                <a:schemeClr val="accent1"/>
              </a:buClr>
              <a:buChar char="▸"/>
            </a:lvl2pPr>
            <a:lvl3pPr>
              <a:buClr>
                <a:schemeClr val="accent1"/>
              </a:buClr>
              <a:buChar char="▸"/>
            </a:lvl3pPr>
            <a:lvl4pPr>
              <a:buClr>
                <a:schemeClr val="accent1"/>
              </a:buClr>
              <a:buChar char="▸"/>
            </a:lvl4pPr>
            <a:lvl5pPr>
              <a:buClr>
                <a:schemeClr val="accent1"/>
              </a:buClr>
              <a:buChar char="▸"/>
            </a:lvl5pPr>
          </a:lstStyle>
          <a:p>
            <a:r>
              <a:t>Body Level One</a:t>
            </a:r>
          </a:p>
          <a:p>
            <a:pPr lvl="1"/>
            <a:r>
              <a:t>Body Level Two</a:t>
            </a:r>
          </a:p>
          <a:p>
            <a:pPr lvl="2"/>
            <a:r>
              <a:t>Body Level Three</a:t>
            </a:r>
          </a:p>
          <a:p>
            <a:pPr lvl="3"/>
            <a:r>
              <a:t>Body Level Four</a:t>
            </a:r>
          </a:p>
          <a:p>
            <a:pPr lvl="4"/>
            <a:r>
              <a:t>Body Level Five</a:t>
            </a:r>
          </a:p>
        </p:txBody>
      </p:sp>
      <p:sp>
        <p:nvSpPr>
          <p:cNvPr id="104" name="Slide Number"/>
          <p:cNvSpPr txBox="1">
            <a:spLocks noGrp="1"/>
          </p:cNvSpPr>
          <p:nvPr>
            <p:ph type="sldNum" sz="quarter" idx="2"/>
          </p:nvPr>
        </p:nvSpPr>
        <p:spPr>
          <a:prstGeom prst="rect">
            <a:avLst/>
          </a:prstGeom>
        </p:spPr>
        <p:txBody>
          <a:bodyPr/>
          <a:lstStyle/>
          <a:p>
            <a:fld id="{86CB4B4D-7CA3-9044-876B-883B54F8677D}" type="slidenum">
              <a:rPr/>
              <a:pPr/>
              <a:t>‹#›</a:t>
            </a:fld>
            <a:endParaRPr/>
          </a:p>
        </p:txBody>
      </p:sp>
    </p:spTree>
  </p:cSld>
  <p:clrMapOvr>
    <a:masterClrMapping/>
  </p:clrMapOvr>
  <p:transition spd="med"/>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tx">
  <p:cSld name="Photo - 3 Up">
    <p:bg>
      <p:bgPr>
        <a:solidFill>
          <a:srgbClr val="222222"/>
        </a:solidFill>
        <a:effectLst/>
      </p:bgPr>
    </p:bg>
    <p:spTree>
      <p:nvGrpSpPr>
        <p:cNvPr id="1" name=""/>
        <p:cNvGrpSpPr/>
        <p:nvPr/>
      </p:nvGrpSpPr>
      <p:grpSpPr>
        <a:xfrm>
          <a:off x="0" y="0"/>
          <a:ext cx="0" cy="0"/>
          <a:chOff x="0" y="0"/>
          <a:chExt cx="0" cy="0"/>
        </a:xfrm>
      </p:grpSpPr>
      <p:sp>
        <p:nvSpPr>
          <p:cNvPr id="111" name="Image"/>
          <p:cNvSpPr>
            <a:spLocks noGrp="1"/>
          </p:cNvSpPr>
          <p:nvPr>
            <p:ph type="pic" sz="half" idx="13"/>
          </p:nvPr>
        </p:nvSpPr>
        <p:spPr>
          <a:xfrm>
            <a:off x="6503154" y="0"/>
            <a:ext cx="6502401" cy="4864100"/>
          </a:xfrm>
          <a:prstGeom prst="rect">
            <a:avLst/>
          </a:prstGeom>
        </p:spPr>
        <p:txBody>
          <a:bodyPr lIns="91439" tIns="45719" rIns="91439" bIns="45719">
            <a:noAutofit/>
          </a:bodyPr>
          <a:lstStyle/>
          <a:p>
            <a:endParaRPr/>
          </a:p>
        </p:txBody>
      </p:sp>
      <p:sp>
        <p:nvSpPr>
          <p:cNvPr id="112" name="Image"/>
          <p:cNvSpPr>
            <a:spLocks noGrp="1"/>
          </p:cNvSpPr>
          <p:nvPr>
            <p:ph type="pic" sz="half" idx="14"/>
          </p:nvPr>
        </p:nvSpPr>
        <p:spPr>
          <a:xfrm>
            <a:off x="6502400" y="4902200"/>
            <a:ext cx="6502400" cy="4864100"/>
          </a:xfrm>
          <a:prstGeom prst="rect">
            <a:avLst/>
          </a:prstGeom>
        </p:spPr>
        <p:txBody>
          <a:bodyPr lIns="91439" tIns="45719" rIns="91439" bIns="45719">
            <a:noAutofit/>
          </a:bodyPr>
          <a:lstStyle/>
          <a:p>
            <a:endParaRPr/>
          </a:p>
        </p:txBody>
      </p:sp>
      <p:sp>
        <p:nvSpPr>
          <p:cNvPr id="113" name="Image"/>
          <p:cNvSpPr>
            <a:spLocks noGrp="1"/>
          </p:cNvSpPr>
          <p:nvPr>
            <p:ph type="pic" idx="15"/>
          </p:nvPr>
        </p:nvSpPr>
        <p:spPr>
          <a:xfrm>
            <a:off x="0" y="0"/>
            <a:ext cx="6468534" cy="9753600"/>
          </a:xfrm>
          <a:prstGeom prst="rect">
            <a:avLst/>
          </a:prstGeom>
        </p:spPr>
        <p:txBody>
          <a:bodyPr lIns="91439" tIns="45719" rIns="91439" bIns="45719">
            <a:noAutofit/>
          </a:bodyPr>
          <a:lstStyle/>
          <a:p>
            <a:endParaRPr/>
          </a:p>
        </p:txBody>
      </p:sp>
      <p:sp>
        <p:nvSpPr>
          <p:cNvPr id="114" name="Slide Number"/>
          <p:cNvSpPr txBox="1">
            <a:spLocks noGrp="1"/>
          </p:cNvSpPr>
          <p:nvPr>
            <p:ph type="sldNum" sz="quarter" idx="2"/>
          </p:nvPr>
        </p:nvSpPr>
        <p:spPr>
          <a:prstGeom prst="rect">
            <a:avLst/>
          </a:prstGeom>
        </p:spPr>
        <p:txBody>
          <a:bodyPr/>
          <a:lstStyle/>
          <a:p>
            <a:fld id="{86CB4B4D-7CA3-9044-876B-883B54F8677D}" type="slidenum">
              <a:rPr/>
              <a:pPr/>
              <a:t>‹#›</a:t>
            </a:fld>
            <a:endParaRPr/>
          </a:p>
        </p:txBody>
      </p:sp>
    </p:spTree>
  </p:cSld>
  <p:clrMapOvr>
    <a:masterClrMapping/>
  </p:clrMapOvr>
  <p:transition spd="med"/>
</p:sldLayout>
</file>

<file path=ppt/slideLayouts/slideLayout12.xml><?xml version="1.0" encoding="utf-8"?>
<p:sldLayout xmlns:a="http://schemas.openxmlformats.org/drawingml/2006/main" xmlns:r="http://schemas.openxmlformats.org/officeDocument/2006/relationships" xmlns:p="http://schemas.openxmlformats.org/presentationml/2006/main" type="tx">
  <p:cSld name="Quote">
    <p:bg>
      <p:bgPr>
        <a:solidFill>
          <a:srgbClr val="222222"/>
        </a:solidFill>
        <a:effectLst/>
      </p:bgPr>
    </p:bg>
    <p:spTree>
      <p:nvGrpSpPr>
        <p:cNvPr id="1" name=""/>
        <p:cNvGrpSpPr/>
        <p:nvPr/>
      </p:nvGrpSpPr>
      <p:grpSpPr>
        <a:xfrm>
          <a:off x="0" y="0"/>
          <a:ext cx="0" cy="0"/>
          <a:chOff x="0" y="0"/>
          <a:chExt cx="0" cy="0"/>
        </a:xfrm>
      </p:grpSpPr>
      <p:sp>
        <p:nvSpPr>
          <p:cNvPr id="121" name="Callout"/>
          <p:cNvSpPr/>
          <p:nvPr/>
        </p:nvSpPr>
        <p:spPr>
          <a:xfrm>
            <a:off x="469900" y="2362200"/>
            <a:ext cx="12065000" cy="5229225"/>
          </a:xfrm>
          <a:custGeom>
            <a:avLst/>
            <a:gdLst/>
            <a:ahLst/>
            <a:cxnLst>
              <a:cxn ang="0">
                <a:pos x="wd2" y="hd2"/>
              </a:cxn>
              <a:cxn ang="5400000">
                <a:pos x="wd2" y="hd2"/>
              </a:cxn>
              <a:cxn ang="10800000">
                <a:pos x="wd2" y="hd2"/>
              </a:cxn>
              <a:cxn ang="16200000">
                <a:pos x="wd2" y="hd2"/>
              </a:cxn>
            </a:cxnLst>
            <a:rect l="0" t="0" r="r" b="b"/>
            <a:pathLst>
              <a:path w="21600" h="21600" extrusionOk="0">
                <a:moveTo>
                  <a:pt x="224" y="0"/>
                </a:moveTo>
                <a:cubicBezTo>
                  <a:pt x="100" y="0"/>
                  <a:pt x="0" y="232"/>
                  <a:pt x="0" y="516"/>
                </a:cubicBezTo>
                <a:lnTo>
                  <a:pt x="0" y="18789"/>
                </a:lnTo>
                <a:cubicBezTo>
                  <a:pt x="0" y="19073"/>
                  <a:pt x="100" y="19305"/>
                  <a:pt x="224" y="19305"/>
                </a:cubicBezTo>
                <a:lnTo>
                  <a:pt x="17228" y="19305"/>
                </a:lnTo>
                <a:lnTo>
                  <a:pt x="17850" y="21600"/>
                </a:lnTo>
                <a:lnTo>
                  <a:pt x="18471" y="19305"/>
                </a:lnTo>
                <a:lnTo>
                  <a:pt x="21376" y="19305"/>
                </a:lnTo>
                <a:cubicBezTo>
                  <a:pt x="21500" y="19305"/>
                  <a:pt x="21600" y="19073"/>
                  <a:pt x="21600" y="18789"/>
                </a:cubicBezTo>
                <a:lnTo>
                  <a:pt x="21600" y="516"/>
                </a:lnTo>
                <a:cubicBezTo>
                  <a:pt x="21600" y="232"/>
                  <a:pt x="21500" y="0"/>
                  <a:pt x="21376" y="0"/>
                </a:cubicBezTo>
                <a:lnTo>
                  <a:pt x="224" y="0"/>
                </a:lnTo>
                <a:close/>
              </a:path>
            </a:pathLst>
          </a:custGeom>
          <a:solidFill>
            <a:schemeClr val="accent1"/>
          </a:solidFill>
          <a:ln w="12700">
            <a:miter lim="400000"/>
          </a:ln>
        </p:spPr>
        <p:txBody>
          <a:bodyPr lIns="50800" tIns="50800" rIns="50800" bIns="50800" anchor="ctr"/>
          <a:lstStyle/>
          <a:p>
            <a:pPr algn="ctr">
              <a:lnSpc>
                <a:spcPct val="80000"/>
              </a:lnSpc>
              <a:spcBef>
                <a:spcPts val="0"/>
              </a:spcBef>
              <a:defRPr sz="2800" cap="all">
                <a:solidFill>
                  <a:srgbClr val="FFFFFF"/>
                </a:solidFill>
                <a:latin typeface="+mn-lt"/>
                <a:ea typeface="+mn-ea"/>
                <a:cs typeface="+mn-cs"/>
                <a:sym typeface="DIN Condensed"/>
              </a:defRPr>
            </a:pPr>
            <a:endParaRPr/>
          </a:p>
        </p:txBody>
      </p:sp>
      <p:sp>
        <p:nvSpPr>
          <p:cNvPr id="122" name="Type a quote here."/>
          <p:cNvSpPr txBox="1">
            <a:spLocks noGrp="1"/>
          </p:cNvSpPr>
          <p:nvPr>
            <p:ph type="body" sz="quarter" idx="13"/>
          </p:nvPr>
        </p:nvSpPr>
        <p:spPr>
          <a:xfrm>
            <a:off x="889000" y="2908300"/>
            <a:ext cx="11226800" cy="1297944"/>
          </a:xfrm>
          <a:prstGeom prst="rect">
            <a:avLst/>
          </a:prstGeom>
        </p:spPr>
        <p:txBody>
          <a:bodyPr>
            <a:spAutoFit/>
          </a:bodyPr>
          <a:lstStyle>
            <a:lvl1pPr marL="0" indent="0">
              <a:lnSpc>
                <a:spcPct val="80000"/>
              </a:lnSpc>
              <a:spcBef>
                <a:spcPts val="0"/>
              </a:spcBef>
              <a:buClrTx/>
              <a:buSzTx/>
              <a:buFontTx/>
              <a:buNone/>
              <a:defRPr sz="9400" cap="all">
                <a:solidFill>
                  <a:srgbClr val="FFFFFF"/>
                </a:solidFill>
                <a:latin typeface="+mn-lt"/>
                <a:ea typeface="+mn-ea"/>
                <a:cs typeface="+mn-cs"/>
                <a:sym typeface="DIN Condensed"/>
              </a:defRPr>
            </a:lvl1pPr>
          </a:lstStyle>
          <a:p>
            <a:r>
              <a:t>Type a quote here.</a:t>
            </a:r>
          </a:p>
        </p:txBody>
      </p:sp>
      <p:sp>
        <p:nvSpPr>
          <p:cNvPr id="123" name="Johnny Appleseed"/>
          <p:cNvSpPr txBox="1">
            <a:spLocks noGrp="1"/>
          </p:cNvSpPr>
          <p:nvPr>
            <p:ph type="body" sz="quarter" idx="14"/>
          </p:nvPr>
        </p:nvSpPr>
        <p:spPr>
          <a:xfrm>
            <a:off x="406400" y="7789333"/>
            <a:ext cx="12192000" cy="863604"/>
          </a:xfrm>
          <a:prstGeom prst="rect">
            <a:avLst/>
          </a:prstGeom>
        </p:spPr>
        <p:txBody>
          <a:bodyPr>
            <a:spAutoFit/>
          </a:bodyPr>
          <a:lstStyle>
            <a:lvl1pPr marL="0" indent="0" algn="r">
              <a:lnSpc>
                <a:spcPct val="80000"/>
              </a:lnSpc>
              <a:spcBef>
                <a:spcPts val="0"/>
              </a:spcBef>
              <a:buClrTx/>
              <a:buSzTx/>
              <a:buFontTx/>
              <a:buNone/>
              <a:defRPr sz="6000">
                <a:latin typeface="+mn-lt"/>
                <a:ea typeface="+mn-ea"/>
                <a:cs typeface="+mn-cs"/>
                <a:sym typeface="DIN Condensed"/>
              </a:defRPr>
            </a:lvl1pPr>
          </a:lstStyle>
          <a:p>
            <a:r>
              <a:t>Johnny Appleseed</a:t>
            </a:r>
          </a:p>
        </p:txBody>
      </p:sp>
      <p:sp>
        <p:nvSpPr>
          <p:cNvPr id="124" name="Text"/>
          <p:cNvSpPr txBox="1">
            <a:spLocks noGrp="1"/>
          </p:cNvSpPr>
          <p:nvPr>
            <p:ph type="body" sz="quarter" idx="15"/>
          </p:nvPr>
        </p:nvSpPr>
        <p:spPr>
          <a:xfrm>
            <a:off x="406400" y="457200"/>
            <a:ext cx="11176000" cy="457200"/>
          </a:xfrm>
          <a:prstGeom prst="rect">
            <a:avLst/>
          </a:prstGeom>
        </p:spPr>
        <p:txBody>
          <a:bodyPr anchor="b">
            <a:spAutoFit/>
          </a:bodyPr>
          <a:lstStyle>
            <a:lvl1pPr marL="0" indent="0" defTabSz="457200">
              <a:lnSpc>
                <a:spcPct val="80000"/>
              </a:lnSpc>
              <a:spcBef>
                <a:spcPts val="0"/>
              </a:spcBef>
              <a:buClrTx/>
              <a:buSzTx/>
              <a:buFontTx/>
              <a:buNone/>
              <a:defRPr sz="2400" cap="all" spc="120">
                <a:latin typeface="DIN Alternate"/>
                <a:ea typeface="DIN Alternate"/>
                <a:cs typeface="DIN Alternate"/>
                <a:sym typeface="DIN Alternate"/>
              </a:defRPr>
            </a:lvl1pPr>
          </a:lstStyle>
          <a:p>
            <a:r>
              <a:t>Text</a:t>
            </a:r>
          </a:p>
        </p:txBody>
      </p:sp>
      <p:sp>
        <p:nvSpPr>
          <p:cNvPr id="125" name="Slide Number"/>
          <p:cNvSpPr txBox="1">
            <a:spLocks noGrp="1"/>
          </p:cNvSpPr>
          <p:nvPr>
            <p:ph type="sldNum" sz="quarter" idx="2"/>
          </p:nvPr>
        </p:nvSpPr>
        <p:spPr>
          <a:prstGeom prst="rect">
            <a:avLst/>
          </a:prstGeom>
        </p:spPr>
        <p:txBody>
          <a:bodyPr/>
          <a:lstStyle/>
          <a:p>
            <a:fld id="{86CB4B4D-7CA3-9044-876B-883B54F8677D}" type="slidenum">
              <a:rPr/>
              <a:pPr/>
              <a:t>‹#›</a:t>
            </a:fld>
            <a:endParaRPr/>
          </a:p>
        </p:txBody>
      </p:sp>
    </p:spTree>
  </p:cSld>
  <p:clrMapOvr>
    <a:masterClrMapping/>
  </p:clrMapOvr>
  <p:transition spd="med"/>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tx">
  <p:cSld name="Quote Alt">
    <p:bg>
      <p:bgPr>
        <a:solidFill>
          <a:schemeClr val="accent1"/>
        </a:solidFill>
        <a:effectLst/>
      </p:bgPr>
    </p:bg>
    <p:spTree>
      <p:nvGrpSpPr>
        <p:cNvPr id="1" name=""/>
        <p:cNvGrpSpPr/>
        <p:nvPr/>
      </p:nvGrpSpPr>
      <p:grpSpPr>
        <a:xfrm>
          <a:off x="0" y="0"/>
          <a:ext cx="0" cy="0"/>
          <a:chOff x="0" y="0"/>
          <a:chExt cx="0" cy="0"/>
        </a:xfrm>
      </p:grpSpPr>
      <p:sp>
        <p:nvSpPr>
          <p:cNvPr id="132" name="Type a quote here."/>
          <p:cNvSpPr txBox="1">
            <a:spLocks noGrp="1"/>
          </p:cNvSpPr>
          <p:nvPr>
            <p:ph type="body" sz="quarter" idx="13"/>
          </p:nvPr>
        </p:nvSpPr>
        <p:spPr>
          <a:xfrm>
            <a:off x="5892800" y="2641600"/>
            <a:ext cx="6705600" cy="2501900"/>
          </a:xfrm>
          <a:prstGeom prst="rect">
            <a:avLst/>
          </a:prstGeom>
        </p:spPr>
        <p:txBody>
          <a:bodyPr>
            <a:spAutoFit/>
          </a:bodyPr>
          <a:lstStyle>
            <a:lvl1pPr marL="0" indent="0">
              <a:lnSpc>
                <a:spcPct val="80000"/>
              </a:lnSpc>
              <a:spcBef>
                <a:spcPts val="0"/>
              </a:spcBef>
              <a:buClrTx/>
              <a:buSzTx/>
              <a:buFontTx/>
              <a:buNone/>
              <a:defRPr sz="9400" cap="all">
                <a:solidFill>
                  <a:srgbClr val="FFFFFF"/>
                </a:solidFill>
                <a:latin typeface="+mn-lt"/>
                <a:ea typeface="+mn-ea"/>
                <a:cs typeface="+mn-cs"/>
                <a:sym typeface="DIN Condensed"/>
              </a:defRPr>
            </a:lvl1pPr>
          </a:lstStyle>
          <a:p>
            <a:r>
              <a:t>Type a quote here.</a:t>
            </a:r>
          </a:p>
        </p:txBody>
      </p:sp>
      <p:sp>
        <p:nvSpPr>
          <p:cNvPr id="133" name="Image"/>
          <p:cNvSpPr>
            <a:spLocks noGrp="1"/>
          </p:cNvSpPr>
          <p:nvPr>
            <p:ph type="pic" idx="14"/>
          </p:nvPr>
        </p:nvSpPr>
        <p:spPr>
          <a:xfrm>
            <a:off x="0" y="0"/>
            <a:ext cx="5486400" cy="9753600"/>
          </a:xfrm>
          <a:prstGeom prst="rect">
            <a:avLst/>
          </a:prstGeom>
        </p:spPr>
        <p:txBody>
          <a:bodyPr lIns="91439" tIns="45719" rIns="91439" bIns="45719">
            <a:noAutofit/>
          </a:bodyPr>
          <a:lstStyle/>
          <a:p>
            <a:endParaRPr/>
          </a:p>
        </p:txBody>
      </p:sp>
      <p:sp>
        <p:nvSpPr>
          <p:cNvPr id="134" name="Johnny Appleseed"/>
          <p:cNvSpPr txBox="1">
            <a:spLocks noGrp="1"/>
          </p:cNvSpPr>
          <p:nvPr>
            <p:ph type="body" sz="quarter" idx="15"/>
          </p:nvPr>
        </p:nvSpPr>
        <p:spPr>
          <a:xfrm>
            <a:off x="5892800" y="7789333"/>
            <a:ext cx="6705600" cy="863604"/>
          </a:xfrm>
          <a:prstGeom prst="rect">
            <a:avLst/>
          </a:prstGeom>
        </p:spPr>
        <p:txBody>
          <a:bodyPr anchor="ctr">
            <a:spAutoFit/>
          </a:bodyPr>
          <a:lstStyle>
            <a:lvl1pPr marL="0" indent="0" defTabSz="457200">
              <a:spcBef>
                <a:spcPts val="0"/>
              </a:spcBef>
              <a:buClrTx/>
              <a:buSzTx/>
              <a:buFontTx/>
              <a:buNone/>
              <a:defRPr sz="6000">
                <a:solidFill>
                  <a:srgbClr val="232323"/>
                </a:solidFill>
                <a:latin typeface="+mn-lt"/>
                <a:ea typeface="+mn-ea"/>
                <a:cs typeface="+mn-cs"/>
                <a:sym typeface="DIN Condensed"/>
              </a:defRPr>
            </a:lvl1pPr>
          </a:lstStyle>
          <a:p>
            <a:r>
              <a:t>Johnny Appleseed</a:t>
            </a:r>
          </a:p>
        </p:txBody>
      </p:sp>
      <p:sp>
        <p:nvSpPr>
          <p:cNvPr id="135" name="Slide Number"/>
          <p:cNvSpPr txBox="1">
            <a:spLocks noGrp="1"/>
          </p:cNvSpPr>
          <p:nvPr>
            <p:ph type="sldNum" sz="quarter" idx="2"/>
          </p:nvPr>
        </p:nvSpPr>
        <p:spPr>
          <a:prstGeom prst="rect">
            <a:avLst/>
          </a:prstGeom>
        </p:spPr>
        <p:txBody>
          <a:bodyPr/>
          <a:lstStyle/>
          <a:p>
            <a:fld id="{86CB4B4D-7CA3-9044-876B-883B54F8677D}" type="slidenum">
              <a:rPr/>
              <a:pPr/>
              <a:t>‹#›</a:t>
            </a:fld>
            <a:endParaRPr/>
          </a:p>
        </p:txBody>
      </p:sp>
    </p:spTree>
  </p:cSld>
  <p:clrMapOvr>
    <a:masterClrMapping/>
  </p:clrMapOvr>
  <p:transition spd="med"/>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tx">
  <p:cSld name="Photo">
    <p:bg>
      <p:bgPr>
        <a:solidFill>
          <a:srgbClr val="222222"/>
        </a:solidFill>
        <a:effectLst/>
      </p:bgPr>
    </p:bg>
    <p:spTree>
      <p:nvGrpSpPr>
        <p:cNvPr id="1" name=""/>
        <p:cNvGrpSpPr/>
        <p:nvPr/>
      </p:nvGrpSpPr>
      <p:grpSpPr>
        <a:xfrm>
          <a:off x="0" y="0"/>
          <a:ext cx="0" cy="0"/>
          <a:chOff x="0" y="0"/>
          <a:chExt cx="0" cy="0"/>
        </a:xfrm>
      </p:grpSpPr>
      <p:sp>
        <p:nvSpPr>
          <p:cNvPr id="142" name="Image"/>
          <p:cNvSpPr>
            <a:spLocks noGrp="1"/>
          </p:cNvSpPr>
          <p:nvPr>
            <p:ph type="pic" idx="13"/>
          </p:nvPr>
        </p:nvSpPr>
        <p:spPr>
          <a:xfrm>
            <a:off x="0" y="0"/>
            <a:ext cx="13004800" cy="9753600"/>
          </a:xfrm>
          <a:prstGeom prst="rect">
            <a:avLst/>
          </a:prstGeom>
        </p:spPr>
        <p:txBody>
          <a:bodyPr lIns="91439" tIns="45719" rIns="91439" bIns="45719">
            <a:noAutofit/>
          </a:bodyPr>
          <a:lstStyle/>
          <a:p>
            <a:endParaRPr/>
          </a:p>
        </p:txBody>
      </p:sp>
      <p:sp>
        <p:nvSpPr>
          <p:cNvPr id="143" name="Slide Number"/>
          <p:cNvSpPr txBox="1">
            <a:spLocks noGrp="1"/>
          </p:cNvSpPr>
          <p:nvPr>
            <p:ph type="sldNum" sz="quarter" idx="2"/>
          </p:nvPr>
        </p:nvSpPr>
        <p:spPr>
          <a:prstGeom prst="rect">
            <a:avLst/>
          </a:prstGeom>
        </p:spPr>
        <p:txBody>
          <a:bodyPr/>
          <a:lstStyle/>
          <a:p>
            <a:fld id="{86CB4B4D-7CA3-9044-876B-883B54F8677D}" type="slidenum">
              <a:rPr/>
              <a:pPr/>
              <a:t>‹#›</a:t>
            </a:fld>
            <a:endParaRPr/>
          </a:p>
        </p:txBody>
      </p:sp>
    </p:spTree>
  </p:cSld>
  <p:clrMapOvr>
    <a:masterClrMapping/>
  </p:clrMapOvr>
  <p:transition spd="med"/>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type="tx">
  <p:cSld name="Blank">
    <p:bg>
      <p:bgPr>
        <a:solidFill>
          <a:srgbClr val="222222"/>
        </a:solidFill>
        <a:effectLst/>
      </p:bgPr>
    </p:bg>
    <p:spTree>
      <p:nvGrpSpPr>
        <p:cNvPr id="1" name=""/>
        <p:cNvGrpSpPr/>
        <p:nvPr/>
      </p:nvGrpSpPr>
      <p:grpSpPr>
        <a:xfrm>
          <a:off x="0" y="0"/>
          <a:ext cx="0" cy="0"/>
          <a:chOff x="0" y="0"/>
          <a:chExt cx="0" cy="0"/>
        </a:xfrm>
      </p:grpSpPr>
      <p:sp>
        <p:nvSpPr>
          <p:cNvPr id="150" name="Slide Number"/>
          <p:cNvSpPr txBox="1">
            <a:spLocks noGrp="1"/>
          </p:cNvSpPr>
          <p:nvPr>
            <p:ph type="sldNum" sz="quarter" idx="2"/>
          </p:nvPr>
        </p:nvSpPr>
        <p:spPr>
          <a:prstGeom prst="rect">
            <a:avLst/>
          </a:prstGeom>
        </p:spPr>
        <p:txBody>
          <a:bodyPr/>
          <a:lstStyle/>
          <a:p>
            <a:fld id="{86CB4B4D-7CA3-9044-876B-883B54F8677D}" type="slidenum">
              <a:rPr/>
              <a:pPr/>
              <a:t>‹#›</a:t>
            </a:fld>
            <a:endParaRPr/>
          </a:p>
        </p:txBody>
      </p:sp>
    </p:spTree>
  </p:cSld>
  <p:clrMapOvr>
    <a:masterClrMapping/>
  </p:clrMapOvr>
  <p:transition spd="med"/>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type="tx">
  <p:cSld name="Blank Alt">
    <p:spTree>
      <p:nvGrpSpPr>
        <p:cNvPr id="1" name=""/>
        <p:cNvGrpSpPr/>
        <p:nvPr/>
      </p:nvGrpSpPr>
      <p:grpSpPr>
        <a:xfrm>
          <a:off x="0" y="0"/>
          <a:ext cx="0" cy="0"/>
          <a:chOff x="0" y="0"/>
          <a:chExt cx="0" cy="0"/>
        </a:xfrm>
      </p:grpSpPr>
      <p:sp>
        <p:nvSpPr>
          <p:cNvPr id="157" name="Slide Number"/>
          <p:cNvSpPr txBox="1">
            <a:spLocks noGrp="1"/>
          </p:cNvSpPr>
          <p:nvPr>
            <p:ph type="sldNum" sz="quarter" idx="2"/>
          </p:nvPr>
        </p:nvSpPr>
        <p:spPr>
          <a:prstGeom prst="rect">
            <a:avLst/>
          </a:prstGeom>
        </p:spPr>
        <p:txBody>
          <a:bodyPr/>
          <a:lstStyle/>
          <a:p>
            <a:fld id="{86CB4B4D-7CA3-9044-876B-883B54F8677D}" type="slidenum">
              <a:rPr/>
              <a:pPr/>
              <a:t>‹#›</a:t>
            </a:fld>
            <a:endParaRPr/>
          </a:p>
        </p:txBody>
      </p:sp>
    </p:spTree>
  </p:cSld>
  <p:clrMapOvr>
    <a:masterClrMapping/>
  </p:clrMapOvr>
  <p:transition spd="med"/>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tx">
  <p:cSld name="Bullets">
    <p:bg>
      <p:bgPr>
        <a:solidFill>
          <a:srgbClr val="222222"/>
        </a:solidFill>
        <a:effectLst/>
      </p:bgPr>
    </p:bg>
    <p:spTree>
      <p:nvGrpSpPr>
        <p:cNvPr id="1" name=""/>
        <p:cNvGrpSpPr/>
        <p:nvPr/>
      </p:nvGrpSpPr>
      <p:grpSpPr>
        <a:xfrm>
          <a:off x="0" y="0"/>
          <a:ext cx="0" cy="0"/>
          <a:chOff x="0" y="0"/>
          <a:chExt cx="0" cy="0"/>
        </a:xfrm>
      </p:grpSpPr>
      <p:sp>
        <p:nvSpPr>
          <p:cNvPr id="164" name="Line"/>
          <p:cNvSpPr/>
          <p:nvPr/>
        </p:nvSpPr>
        <p:spPr>
          <a:xfrm flipV="1">
            <a:off x="406400" y="993160"/>
            <a:ext cx="12192000" cy="264"/>
          </a:xfrm>
          <a:prstGeom prst="line">
            <a:avLst/>
          </a:prstGeom>
          <a:ln w="25400">
            <a:solidFill>
              <a:srgbClr val="A6AAA9"/>
            </a:solidFill>
            <a:miter lim="400000"/>
          </a:ln>
        </p:spPr>
        <p:txBody>
          <a:bodyPr lIns="45718" tIns="45718" rIns="45718" bIns="45718"/>
          <a:lstStyle/>
          <a:p>
            <a:pPr>
              <a:defRPr sz="4500">
                <a:solidFill>
                  <a:schemeClr val="accent1"/>
                </a:solidFill>
                <a:latin typeface="+mn-lt"/>
                <a:ea typeface="+mn-ea"/>
                <a:cs typeface="+mn-cs"/>
                <a:sym typeface="DIN Condensed"/>
              </a:defRPr>
            </a:pPr>
            <a:endParaRPr/>
          </a:p>
        </p:txBody>
      </p:sp>
      <p:sp>
        <p:nvSpPr>
          <p:cNvPr id="165" name="Body Level One…"/>
          <p:cNvSpPr txBox="1">
            <a:spLocks noGrp="1"/>
          </p:cNvSpPr>
          <p:nvPr>
            <p:ph type="body" sz="quarter" idx="1"/>
          </p:nvPr>
        </p:nvSpPr>
        <p:spPr>
          <a:xfrm>
            <a:off x="406400" y="457200"/>
            <a:ext cx="11176000" cy="457200"/>
          </a:xfrm>
          <a:prstGeom prst="rect">
            <a:avLst/>
          </a:prstGeom>
        </p:spPr>
        <p:txBody>
          <a:bodyPr anchor="b"/>
          <a:lstStyle>
            <a:lvl1pPr marL="0" indent="0" defTabSz="457200">
              <a:lnSpc>
                <a:spcPct val="80000"/>
              </a:lnSpc>
              <a:spcBef>
                <a:spcPts val="0"/>
              </a:spcBef>
              <a:buClrTx/>
              <a:buSzTx/>
              <a:buFontTx/>
              <a:buNone/>
              <a:defRPr sz="2400" cap="all" spc="120">
                <a:latin typeface="DIN Alternate"/>
                <a:ea typeface="DIN Alternate"/>
                <a:cs typeface="DIN Alternate"/>
                <a:sym typeface="DIN Alternate"/>
              </a:defRPr>
            </a:lvl1pPr>
            <a:lvl2pPr marL="758264" indent="-313764" defTabSz="457200">
              <a:lnSpc>
                <a:spcPct val="80000"/>
              </a:lnSpc>
              <a:spcBef>
                <a:spcPts val="0"/>
              </a:spcBef>
              <a:buClrTx/>
              <a:buSzPct val="104999"/>
              <a:buFontTx/>
              <a:defRPr sz="2400" cap="all" spc="120">
                <a:latin typeface="DIN Alternate"/>
                <a:ea typeface="DIN Alternate"/>
                <a:cs typeface="DIN Alternate"/>
                <a:sym typeface="DIN Alternate"/>
              </a:defRPr>
            </a:lvl2pPr>
            <a:lvl3pPr marL="1202764" indent="-313764" defTabSz="457200">
              <a:lnSpc>
                <a:spcPct val="80000"/>
              </a:lnSpc>
              <a:spcBef>
                <a:spcPts val="0"/>
              </a:spcBef>
              <a:buClrTx/>
              <a:buSzPct val="104999"/>
              <a:buFontTx/>
              <a:defRPr sz="2400" cap="all" spc="120">
                <a:latin typeface="DIN Alternate"/>
                <a:ea typeface="DIN Alternate"/>
                <a:cs typeface="DIN Alternate"/>
                <a:sym typeface="DIN Alternate"/>
              </a:defRPr>
            </a:lvl3pPr>
            <a:lvl4pPr marL="1647264" indent="-313764" defTabSz="457200">
              <a:lnSpc>
                <a:spcPct val="80000"/>
              </a:lnSpc>
              <a:spcBef>
                <a:spcPts val="0"/>
              </a:spcBef>
              <a:buClrTx/>
              <a:buSzPct val="104999"/>
              <a:buFontTx/>
              <a:defRPr sz="2400" cap="all" spc="120">
                <a:latin typeface="DIN Alternate"/>
                <a:ea typeface="DIN Alternate"/>
                <a:cs typeface="DIN Alternate"/>
                <a:sym typeface="DIN Alternate"/>
              </a:defRPr>
            </a:lvl4pPr>
            <a:lvl5pPr marL="2091764" indent="-313764" defTabSz="457200">
              <a:lnSpc>
                <a:spcPct val="80000"/>
              </a:lnSpc>
              <a:spcBef>
                <a:spcPts val="0"/>
              </a:spcBef>
              <a:buClrTx/>
              <a:buSzPct val="104999"/>
              <a:buFontTx/>
              <a:defRPr sz="2400" cap="all" spc="120">
                <a:latin typeface="DIN Alternate"/>
                <a:ea typeface="DIN Alternate"/>
                <a:cs typeface="DIN Alternate"/>
                <a:sym typeface="DIN Alternate"/>
              </a:defRPr>
            </a:lvl5pPr>
          </a:lstStyle>
          <a:p>
            <a:r>
              <a:t>Body Level One</a:t>
            </a:r>
          </a:p>
          <a:p>
            <a:pPr lvl="1"/>
            <a:r>
              <a:t>Body Level Two</a:t>
            </a:r>
          </a:p>
          <a:p>
            <a:pPr lvl="2"/>
            <a:r>
              <a:t>Body Level Three</a:t>
            </a:r>
          </a:p>
          <a:p>
            <a:pPr lvl="3"/>
            <a:r>
              <a:t>Body Level Four</a:t>
            </a:r>
          </a:p>
          <a:p>
            <a:pPr lvl="4"/>
            <a:r>
              <a:t>Body Level Five</a:t>
            </a:r>
          </a:p>
        </p:txBody>
      </p:sp>
      <p:sp>
        <p:nvSpPr>
          <p:cNvPr id="166" name="Rectangle"/>
          <p:cNvSpPr>
            <a:spLocks noGrp="1"/>
          </p:cNvSpPr>
          <p:nvPr>
            <p:ph type="body" idx="13"/>
          </p:nvPr>
        </p:nvSpPr>
        <p:spPr>
          <a:prstGeom prst="rect">
            <a:avLst/>
          </a:prstGeom>
        </p:spPr>
        <p:txBody>
          <a:bodyPr/>
          <a:lstStyle/>
          <a:p>
            <a:pPr>
              <a:buClr>
                <a:schemeClr val="accent1"/>
              </a:buClr>
              <a:buSzPct val="104999"/>
              <a:buChar char="▸"/>
            </a:pPr>
            <a:endParaRPr/>
          </a:p>
        </p:txBody>
      </p:sp>
      <p:sp>
        <p:nvSpPr>
          <p:cNvPr id="167" name="Slide Number"/>
          <p:cNvSpPr txBox="1">
            <a:spLocks noGrp="1"/>
          </p:cNvSpPr>
          <p:nvPr>
            <p:ph type="sldNum" sz="quarter" idx="2"/>
          </p:nvPr>
        </p:nvSpPr>
        <p:spPr>
          <a:prstGeom prst="rect">
            <a:avLst/>
          </a:prstGeom>
        </p:spPr>
        <p:txBody>
          <a:bodyPr/>
          <a:lstStyle/>
          <a:p>
            <a:fld id="{86CB4B4D-7CA3-9044-876B-883B54F8677D}" type="slidenum">
              <a:rPr/>
              <a:pPr/>
              <a:t>‹#›</a:t>
            </a:fld>
            <a:endParaRPr/>
          </a:p>
        </p:txBody>
      </p:sp>
    </p:spTree>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tx">
  <p:cSld name="Photo - Horizontal">
    <p:bg>
      <p:bgPr>
        <a:solidFill>
          <a:srgbClr val="222222"/>
        </a:solidFill>
        <a:effectLst/>
      </p:bgPr>
    </p:bg>
    <p:spTree>
      <p:nvGrpSpPr>
        <p:cNvPr id="1" name=""/>
        <p:cNvGrpSpPr/>
        <p:nvPr/>
      </p:nvGrpSpPr>
      <p:grpSpPr>
        <a:xfrm>
          <a:off x="0" y="0"/>
          <a:ext cx="0" cy="0"/>
          <a:chOff x="0" y="0"/>
          <a:chExt cx="0" cy="0"/>
        </a:xfrm>
      </p:grpSpPr>
      <p:sp>
        <p:nvSpPr>
          <p:cNvPr id="22" name="Image"/>
          <p:cNvSpPr>
            <a:spLocks noGrp="1"/>
          </p:cNvSpPr>
          <p:nvPr>
            <p:ph type="pic" idx="13"/>
          </p:nvPr>
        </p:nvSpPr>
        <p:spPr>
          <a:xfrm>
            <a:off x="0" y="0"/>
            <a:ext cx="13004800" cy="9753600"/>
          </a:xfrm>
          <a:prstGeom prst="rect">
            <a:avLst/>
          </a:prstGeom>
        </p:spPr>
        <p:txBody>
          <a:bodyPr lIns="91439" tIns="45719" rIns="91439" bIns="45719">
            <a:noAutofit/>
          </a:bodyPr>
          <a:lstStyle/>
          <a:p>
            <a:endParaRPr/>
          </a:p>
        </p:txBody>
      </p:sp>
      <p:sp>
        <p:nvSpPr>
          <p:cNvPr id="23" name="Line"/>
          <p:cNvSpPr>
            <a:spLocks noGrp="1"/>
          </p:cNvSpPr>
          <p:nvPr>
            <p:ph type="body" sz="quarter" idx="14"/>
          </p:nvPr>
        </p:nvSpPr>
        <p:spPr>
          <a:xfrm flipV="1">
            <a:off x="406400" y="6140894"/>
            <a:ext cx="12192000" cy="263"/>
          </a:xfrm>
          <a:prstGeom prst="line">
            <a:avLst/>
          </a:prstGeom>
          <a:ln w="38100">
            <a:solidFill>
              <a:srgbClr val="A6AAA9"/>
            </a:solidFill>
          </a:ln>
        </p:spPr>
        <p:txBody>
          <a:bodyPr anchor="ctr">
            <a:noAutofit/>
          </a:bodyPr>
          <a:lstStyle/>
          <a:p>
            <a:pPr marL="0" indent="0" defTabSz="457200">
              <a:spcBef>
                <a:spcPts val="0"/>
              </a:spcBef>
              <a:buClrTx/>
              <a:buSzTx/>
              <a:buFontTx/>
              <a:buNone/>
              <a:defRPr sz="1200">
                <a:solidFill>
                  <a:srgbClr val="000000"/>
                </a:solidFill>
                <a:latin typeface="Helvetica"/>
                <a:ea typeface="Helvetica"/>
                <a:cs typeface="Helvetica"/>
                <a:sym typeface="Helvetica"/>
              </a:defRPr>
            </a:pPr>
            <a:endParaRPr/>
          </a:p>
        </p:txBody>
      </p:sp>
      <p:sp>
        <p:nvSpPr>
          <p:cNvPr id="24" name="Title Text"/>
          <p:cNvSpPr txBox="1">
            <a:spLocks noGrp="1"/>
          </p:cNvSpPr>
          <p:nvPr>
            <p:ph type="title"/>
          </p:nvPr>
        </p:nvSpPr>
        <p:spPr>
          <a:xfrm>
            <a:off x="406400" y="6426200"/>
            <a:ext cx="12192000" cy="2705100"/>
          </a:xfrm>
          <a:prstGeom prst="rect">
            <a:avLst/>
          </a:prstGeom>
        </p:spPr>
        <p:txBody>
          <a:bodyPr/>
          <a:lstStyle>
            <a:lvl1pPr>
              <a:spcBef>
                <a:spcPts val="0"/>
              </a:spcBef>
              <a:defRPr sz="17000"/>
            </a:lvl1pPr>
          </a:lstStyle>
          <a:p>
            <a:r>
              <a:t>Title Text</a:t>
            </a:r>
          </a:p>
        </p:txBody>
      </p:sp>
      <p:sp>
        <p:nvSpPr>
          <p:cNvPr id="25" name="Body Level One…"/>
          <p:cNvSpPr txBox="1">
            <a:spLocks noGrp="1"/>
          </p:cNvSpPr>
          <p:nvPr>
            <p:ph type="body" sz="quarter" idx="1"/>
          </p:nvPr>
        </p:nvSpPr>
        <p:spPr>
          <a:xfrm>
            <a:off x="406400" y="4267200"/>
            <a:ext cx="12192000" cy="1803400"/>
          </a:xfrm>
          <a:prstGeom prst="rect">
            <a:avLst/>
          </a:prstGeom>
        </p:spPr>
        <p:txBody>
          <a:bodyPr anchor="b"/>
          <a:lstStyle>
            <a:lvl1pPr marL="0" indent="0">
              <a:lnSpc>
                <a:spcPct val="80000"/>
              </a:lnSpc>
              <a:spcBef>
                <a:spcPts val="2300"/>
              </a:spcBef>
              <a:buClrTx/>
              <a:buSzTx/>
              <a:buFontTx/>
              <a:buNone/>
              <a:defRPr sz="5400" cap="all">
                <a:solidFill>
                  <a:srgbClr val="A6AAA9"/>
                </a:solidFill>
                <a:latin typeface="DIN Alternate"/>
                <a:ea typeface="DIN Alternate"/>
                <a:cs typeface="DIN Alternate"/>
                <a:sym typeface="DIN Alternate"/>
              </a:defRPr>
            </a:lvl1pPr>
            <a:lvl2pPr marL="0" indent="228600">
              <a:lnSpc>
                <a:spcPct val="80000"/>
              </a:lnSpc>
              <a:spcBef>
                <a:spcPts val="2300"/>
              </a:spcBef>
              <a:buClrTx/>
              <a:buSzTx/>
              <a:buFontTx/>
              <a:buNone/>
              <a:defRPr sz="5400" cap="all">
                <a:solidFill>
                  <a:srgbClr val="A6AAA9"/>
                </a:solidFill>
                <a:latin typeface="DIN Alternate"/>
                <a:ea typeface="DIN Alternate"/>
                <a:cs typeface="DIN Alternate"/>
                <a:sym typeface="DIN Alternate"/>
              </a:defRPr>
            </a:lvl2pPr>
            <a:lvl3pPr marL="0" indent="457200">
              <a:lnSpc>
                <a:spcPct val="80000"/>
              </a:lnSpc>
              <a:spcBef>
                <a:spcPts val="2300"/>
              </a:spcBef>
              <a:buClrTx/>
              <a:buSzTx/>
              <a:buFontTx/>
              <a:buNone/>
              <a:defRPr sz="5400" cap="all">
                <a:solidFill>
                  <a:srgbClr val="A6AAA9"/>
                </a:solidFill>
                <a:latin typeface="DIN Alternate"/>
                <a:ea typeface="DIN Alternate"/>
                <a:cs typeface="DIN Alternate"/>
                <a:sym typeface="DIN Alternate"/>
              </a:defRPr>
            </a:lvl3pPr>
            <a:lvl4pPr marL="0" indent="685800">
              <a:lnSpc>
                <a:spcPct val="80000"/>
              </a:lnSpc>
              <a:spcBef>
                <a:spcPts val="2300"/>
              </a:spcBef>
              <a:buClrTx/>
              <a:buSzTx/>
              <a:buFontTx/>
              <a:buNone/>
              <a:defRPr sz="5400" cap="all">
                <a:solidFill>
                  <a:srgbClr val="A6AAA9"/>
                </a:solidFill>
                <a:latin typeface="DIN Alternate"/>
                <a:ea typeface="DIN Alternate"/>
                <a:cs typeface="DIN Alternate"/>
                <a:sym typeface="DIN Alternate"/>
              </a:defRPr>
            </a:lvl4pPr>
            <a:lvl5pPr marL="0" indent="914400">
              <a:lnSpc>
                <a:spcPct val="80000"/>
              </a:lnSpc>
              <a:spcBef>
                <a:spcPts val="2300"/>
              </a:spcBef>
              <a:buClrTx/>
              <a:buSzTx/>
              <a:buFontTx/>
              <a:buNone/>
              <a:defRPr sz="5400" cap="all">
                <a:solidFill>
                  <a:srgbClr val="A6AAA9"/>
                </a:solidFill>
                <a:latin typeface="DIN Alternate"/>
                <a:ea typeface="DIN Alternate"/>
                <a:cs typeface="DIN Alternate"/>
                <a:sym typeface="DIN Alternate"/>
              </a:defRPr>
            </a:lvl5pPr>
          </a:lstStyle>
          <a:p>
            <a:r>
              <a:t>Body Level One</a:t>
            </a:r>
          </a:p>
          <a:p>
            <a:pPr lvl="1"/>
            <a:r>
              <a:t>Body Level Two</a:t>
            </a:r>
          </a:p>
          <a:p>
            <a:pPr lvl="2"/>
            <a:r>
              <a:t>Body Level Three</a:t>
            </a:r>
          </a:p>
          <a:p>
            <a:pPr lvl="3"/>
            <a:r>
              <a:t>Body Level Four</a:t>
            </a:r>
          </a:p>
          <a:p>
            <a:pPr lvl="4"/>
            <a:r>
              <a:t>Body Level Five</a:t>
            </a:r>
          </a:p>
        </p:txBody>
      </p:sp>
      <p:sp>
        <p:nvSpPr>
          <p:cNvPr id="26" name="Slide Number"/>
          <p:cNvSpPr txBox="1">
            <a:spLocks noGrp="1"/>
          </p:cNvSpPr>
          <p:nvPr>
            <p:ph type="sldNum" sz="quarter" idx="2"/>
          </p:nvPr>
        </p:nvSpPr>
        <p:spPr>
          <a:xfrm>
            <a:off x="12194440" y="431800"/>
            <a:ext cx="406898" cy="457200"/>
          </a:xfrm>
          <a:prstGeom prst="rect">
            <a:avLst/>
          </a:prstGeom>
        </p:spPr>
        <p:txBody>
          <a:bodyPr/>
          <a:lstStyle/>
          <a:p>
            <a:fld id="{86CB4B4D-7CA3-9044-876B-883B54F8677D}" type="slidenum">
              <a:rPr/>
              <a:pPr/>
              <a:t>‹#›</a:t>
            </a:fld>
            <a:endParaRPr/>
          </a:p>
        </p:txBody>
      </p:sp>
    </p:spTree>
  </p:cSld>
  <p:clrMapOvr>
    <a:masterClrMapping/>
  </p:clrMapOvr>
  <p:transition spd="med"/>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tx">
  <p:cSld name="Title &amp; Subtitle Alt">
    <p:spTree>
      <p:nvGrpSpPr>
        <p:cNvPr id="1" name=""/>
        <p:cNvGrpSpPr/>
        <p:nvPr/>
      </p:nvGrpSpPr>
      <p:grpSpPr>
        <a:xfrm>
          <a:off x="0" y="0"/>
          <a:ext cx="0" cy="0"/>
          <a:chOff x="0" y="0"/>
          <a:chExt cx="0" cy="0"/>
        </a:xfrm>
      </p:grpSpPr>
      <p:sp>
        <p:nvSpPr>
          <p:cNvPr id="33" name="Line"/>
          <p:cNvSpPr/>
          <p:nvPr/>
        </p:nvSpPr>
        <p:spPr>
          <a:xfrm flipV="1">
            <a:off x="406400" y="6140894"/>
            <a:ext cx="12192000" cy="263"/>
          </a:xfrm>
          <a:prstGeom prst="line">
            <a:avLst/>
          </a:prstGeom>
          <a:ln w="38100">
            <a:solidFill>
              <a:srgbClr val="A6AAA9"/>
            </a:solidFill>
            <a:miter lim="400000"/>
          </a:ln>
        </p:spPr>
        <p:txBody>
          <a:bodyPr lIns="50800" tIns="50800" rIns="50800" bIns="50800" anchor="ctr"/>
          <a:lstStyle/>
          <a:p>
            <a:pPr defTabSz="457200">
              <a:spcBef>
                <a:spcPts val="0"/>
              </a:spcBef>
              <a:defRPr sz="1200">
                <a:solidFill>
                  <a:srgbClr val="000000"/>
                </a:solidFill>
                <a:latin typeface="Helvetica"/>
                <a:ea typeface="Helvetica"/>
                <a:cs typeface="Helvetica"/>
                <a:sym typeface="Helvetica"/>
              </a:defRPr>
            </a:pPr>
            <a:endParaRPr/>
          </a:p>
        </p:txBody>
      </p:sp>
      <p:sp>
        <p:nvSpPr>
          <p:cNvPr id="34" name="Title Text"/>
          <p:cNvSpPr txBox="1">
            <a:spLocks noGrp="1"/>
          </p:cNvSpPr>
          <p:nvPr>
            <p:ph type="title"/>
          </p:nvPr>
        </p:nvSpPr>
        <p:spPr>
          <a:xfrm>
            <a:off x="406400" y="6426200"/>
            <a:ext cx="12192000" cy="2705100"/>
          </a:xfrm>
          <a:prstGeom prst="rect">
            <a:avLst/>
          </a:prstGeom>
        </p:spPr>
        <p:txBody>
          <a:bodyPr/>
          <a:lstStyle>
            <a:lvl1pPr>
              <a:spcBef>
                <a:spcPts val="0"/>
              </a:spcBef>
              <a:defRPr sz="17000"/>
            </a:lvl1pPr>
          </a:lstStyle>
          <a:p>
            <a:r>
              <a:t>Title Text</a:t>
            </a:r>
          </a:p>
        </p:txBody>
      </p:sp>
      <p:sp>
        <p:nvSpPr>
          <p:cNvPr id="35" name="Body Level One…"/>
          <p:cNvSpPr txBox="1">
            <a:spLocks noGrp="1"/>
          </p:cNvSpPr>
          <p:nvPr>
            <p:ph type="body" sz="quarter" idx="1"/>
          </p:nvPr>
        </p:nvSpPr>
        <p:spPr>
          <a:xfrm>
            <a:off x="406400" y="4267200"/>
            <a:ext cx="12192000" cy="1803400"/>
          </a:xfrm>
          <a:prstGeom prst="rect">
            <a:avLst/>
          </a:prstGeom>
        </p:spPr>
        <p:txBody>
          <a:bodyPr anchor="b"/>
          <a:lstStyle>
            <a:lvl1pPr marL="0" indent="0">
              <a:lnSpc>
                <a:spcPct val="80000"/>
              </a:lnSpc>
              <a:spcBef>
                <a:spcPts val="2300"/>
              </a:spcBef>
              <a:buClrTx/>
              <a:buSzTx/>
              <a:buFontTx/>
              <a:buNone/>
              <a:defRPr sz="5400" cap="all">
                <a:solidFill>
                  <a:srgbClr val="A6AAA9"/>
                </a:solidFill>
                <a:latin typeface="DIN Alternate"/>
                <a:ea typeface="DIN Alternate"/>
                <a:cs typeface="DIN Alternate"/>
                <a:sym typeface="DIN Alternate"/>
              </a:defRPr>
            </a:lvl1pPr>
            <a:lvl2pPr marL="0" indent="228600">
              <a:lnSpc>
                <a:spcPct val="80000"/>
              </a:lnSpc>
              <a:spcBef>
                <a:spcPts val="2300"/>
              </a:spcBef>
              <a:buClrTx/>
              <a:buSzTx/>
              <a:buFontTx/>
              <a:buNone/>
              <a:defRPr sz="5400" cap="all">
                <a:solidFill>
                  <a:srgbClr val="A6AAA9"/>
                </a:solidFill>
                <a:latin typeface="DIN Alternate"/>
                <a:ea typeface="DIN Alternate"/>
                <a:cs typeface="DIN Alternate"/>
                <a:sym typeface="DIN Alternate"/>
              </a:defRPr>
            </a:lvl2pPr>
            <a:lvl3pPr marL="0" indent="457200">
              <a:lnSpc>
                <a:spcPct val="80000"/>
              </a:lnSpc>
              <a:spcBef>
                <a:spcPts val="2300"/>
              </a:spcBef>
              <a:buClrTx/>
              <a:buSzTx/>
              <a:buFontTx/>
              <a:buNone/>
              <a:defRPr sz="5400" cap="all">
                <a:solidFill>
                  <a:srgbClr val="A6AAA9"/>
                </a:solidFill>
                <a:latin typeface="DIN Alternate"/>
                <a:ea typeface="DIN Alternate"/>
                <a:cs typeface="DIN Alternate"/>
                <a:sym typeface="DIN Alternate"/>
              </a:defRPr>
            </a:lvl3pPr>
            <a:lvl4pPr marL="0" indent="685800">
              <a:lnSpc>
                <a:spcPct val="80000"/>
              </a:lnSpc>
              <a:spcBef>
                <a:spcPts val="2300"/>
              </a:spcBef>
              <a:buClrTx/>
              <a:buSzTx/>
              <a:buFontTx/>
              <a:buNone/>
              <a:defRPr sz="5400" cap="all">
                <a:solidFill>
                  <a:srgbClr val="A6AAA9"/>
                </a:solidFill>
                <a:latin typeface="DIN Alternate"/>
                <a:ea typeface="DIN Alternate"/>
                <a:cs typeface="DIN Alternate"/>
                <a:sym typeface="DIN Alternate"/>
              </a:defRPr>
            </a:lvl4pPr>
            <a:lvl5pPr marL="0" indent="914400">
              <a:lnSpc>
                <a:spcPct val="80000"/>
              </a:lnSpc>
              <a:spcBef>
                <a:spcPts val="2300"/>
              </a:spcBef>
              <a:buClrTx/>
              <a:buSzTx/>
              <a:buFontTx/>
              <a:buNone/>
              <a:defRPr sz="5400" cap="all">
                <a:solidFill>
                  <a:srgbClr val="A6AAA9"/>
                </a:solidFill>
                <a:latin typeface="DIN Alternate"/>
                <a:ea typeface="DIN Alternate"/>
                <a:cs typeface="DIN Alternate"/>
                <a:sym typeface="DIN Alternate"/>
              </a:defRPr>
            </a:lvl5pPr>
          </a:lstStyle>
          <a:p>
            <a:r>
              <a:t>Body Level One</a:t>
            </a:r>
          </a:p>
          <a:p>
            <a:pPr lvl="1"/>
            <a:r>
              <a:t>Body Level Two</a:t>
            </a:r>
          </a:p>
          <a:p>
            <a:pPr lvl="2"/>
            <a:r>
              <a:t>Body Level Three</a:t>
            </a:r>
          </a:p>
          <a:p>
            <a:pPr lvl="3"/>
            <a:r>
              <a:t>Body Level Four</a:t>
            </a:r>
          </a:p>
          <a:p>
            <a:pPr lvl="4"/>
            <a:r>
              <a:t>Body Level Five</a:t>
            </a:r>
          </a:p>
        </p:txBody>
      </p:sp>
      <p:sp>
        <p:nvSpPr>
          <p:cNvPr id="36" name="Slide Number"/>
          <p:cNvSpPr txBox="1">
            <a:spLocks noGrp="1"/>
          </p:cNvSpPr>
          <p:nvPr>
            <p:ph type="sldNum" sz="quarter" idx="2"/>
          </p:nvPr>
        </p:nvSpPr>
        <p:spPr>
          <a:xfrm>
            <a:off x="12161859" y="419100"/>
            <a:ext cx="406898" cy="457200"/>
          </a:xfrm>
          <a:prstGeom prst="rect">
            <a:avLst/>
          </a:prstGeom>
        </p:spPr>
        <p:txBody>
          <a:bodyPr/>
          <a:lstStyle/>
          <a:p>
            <a:fld id="{86CB4B4D-7CA3-9044-876B-883B54F8677D}" type="slidenum">
              <a:rPr/>
              <a:pPr/>
              <a:t>‹#›</a:t>
            </a:fld>
            <a:endParaRPr/>
          </a:p>
        </p:txBody>
      </p:sp>
    </p:spTree>
  </p:cSld>
  <p:clrMapOvr>
    <a:masterClrMapping/>
  </p:clrMapOvr>
  <p:transition spd="med"/>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x">
  <p:cSld name="Title - Center">
    <p:bg>
      <p:bgPr>
        <a:solidFill>
          <a:srgbClr val="222222"/>
        </a:solidFill>
        <a:effectLst/>
      </p:bgPr>
    </p:bg>
    <p:spTree>
      <p:nvGrpSpPr>
        <p:cNvPr id="1" name=""/>
        <p:cNvGrpSpPr/>
        <p:nvPr/>
      </p:nvGrpSpPr>
      <p:grpSpPr>
        <a:xfrm>
          <a:off x="0" y="0"/>
          <a:ext cx="0" cy="0"/>
          <a:chOff x="0" y="0"/>
          <a:chExt cx="0" cy="0"/>
        </a:xfrm>
      </p:grpSpPr>
      <p:sp>
        <p:nvSpPr>
          <p:cNvPr id="43" name="Title Text"/>
          <p:cNvSpPr txBox="1">
            <a:spLocks noGrp="1"/>
          </p:cNvSpPr>
          <p:nvPr>
            <p:ph type="title"/>
          </p:nvPr>
        </p:nvSpPr>
        <p:spPr>
          <a:xfrm>
            <a:off x="406400" y="4038600"/>
            <a:ext cx="12192000" cy="4521200"/>
          </a:xfrm>
          <a:prstGeom prst="rect">
            <a:avLst/>
          </a:prstGeom>
        </p:spPr>
        <p:txBody>
          <a:bodyPr/>
          <a:lstStyle>
            <a:lvl1pPr>
              <a:spcBef>
                <a:spcPts val="0"/>
              </a:spcBef>
              <a:defRPr sz="17000"/>
            </a:lvl1pPr>
          </a:lstStyle>
          <a:p>
            <a:r>
              <a:t>Title Text</a:t>
            </a:r>
          </a:p>
        </p:txBody>
      </p:sp>
      <p:sp>
        <p:nvSpPr>
          <p:cNvPr id="44" name="Slide Number"/>
          <p:cNvSpPr txBox="1">
            <a:spLocks noGrp="1"/>
          </p:cNvSpPr>
          <p:nvPr>
            <p:ph type="sldNum" sz="quarter" idx="2"/>
          </p:nvPr>
        </p:nvSpPr>
        <p:spPr>
          <a:xfrm>
            <a:off x="12194440" y="431800"/>
            <a:ext cx="406898" cy="457200"/>
          </a:xfrm>
          <a:prstGeom prst="rect">
            <a:avLst/>
          </a:prstGeom>
        </p:spPr>
        <p:txBody>
          <a:bodyPr/>
          <a:lstStyle/>
          <a:p>
            <a:fld id="{86CB4B4D-7CA3-9044-876B-883B54F8677D}" type="slidenum">
              <a:rPr/>
              <a:pPr/>
              <a:t>‹#›</a:t>
            </a:fld>
            <a:endParaRPr/>
          </a:p>
        </p:txBody>
      </p:sp>
    </p:spTree>
  </p:cSld>
  <p:clrMapOvr>
    <a:masterClrMapping/>
  </p:clrMapOvr>
  <p:transition spd="med"/>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x">
  <p:cSld name="Photo - Vertical">
    <p:bg>
      <p:bgPr>
        <a:solidFill>
          <a:srgbClr val="222222"/>
        </a:solidFill>
        <a:effectLst/>
      </p:bgPr>
    </p:bg>
    <p:spTree>
      <p:nvGrpSpPr>
        <p:cNvPr id="1" name=""/>
        <p:cNvGrpSpPr/>
        <p:nvPr/>
      </p:nvGrpSpPr>
      <p:grpSpPr>
        <a:xfrm>
          <a:off x="0" y="0"/>
          <a:ext cx="0" cy="0"/>
          <a:chOff x="0" y="0"/>
          <a:chExt cx="0" cy="0"/>
        </a:xfrm>
      </p:grpSpPr>
      <p:sp>
        <p:nvSpPr>
          <p:cNvPr id="51" name="Line"/>
          <p:cNvSpPr/>
          <p:nvPr/>
        </p:nvSpPr>
        <p:spPr>
          <a:xfrm flipV="1">
            <a:off x="5892800" y="6141012"/>
            <a:ext cx="6705600" cy="145"/>
          </a:xfrm>
          <a:prstGeom prst="line">
            <a:avLst/>
          </a:prstGeom>
          <a:ln w="38100">
            <a:solidFill>
              <a:srgbClr val="A6AAA9"/>
            </a:solidFill>
            <a:miter lim="400000"/>
          </a:ln>
        </p:spPr>
        <p:txBody>
          <a:bodyPr lIns="50800" tIns="50800" rIns="50800" bIns="50800" anchor="ctr"/>
          <a:lstStyle/>
          <a:p>
            <a:pPr defTabSz="457200">
              <a:spcBef>
                <a:spcPts val="0"/>
              </a:spcBef>
              <a:defRPr sz="1200">
                <a:solidFill>
                  <a:srgbClr val="000000"/>
                </a:solidFill>
                <a:latin typeface="Helvetica"/>
                <a:ea typeface="Helvetica"/>
                <a:cs typeface="Helvetica"/>
                <a:sym typeface="Helvetica"/>
              </a:defRPr>
            </a:pPr>
            <a:endParaRPr/>
          </a:p>
        </p:txBody>
      </p:sp>
      <p:sp>
        <p:nvSpPr>
          <p:cNvPr id="52" name="Image"/>
          <p:cNvSpPr>
            <a:spLocks noGrp="1"/>
          </p:cNvSpPr>
          <p:nvPr>
            <p:ph type="pic" idx="13"/>
          </p:nvPr>
        </p:nvSpPr>
        <p:spPr>
          <a:xfrm>
            <a:off x="0" y="0"/>
            <a:ext cx="5486400" cy="9753600"/>
          </a:xfrm>
          <a:prstGeom prst="rect">
            <a:avLst/>
          </a:prstGeom>
        </p:spPr>
        <p:txBody>
          <a:bodyPr lIns="91439" tIns="45719" rIns="91439" bIns="45719">
            <a:noAutofit/>
          </a:bodyPr>
          <a:lstStyle/>
          <a:p>
            <a:endParaRPr/>
          </a:p>
        </p:txBody>
      </p:sp>
      <p:sp>
        <p:nvSpPr>
          <p:cNvPr id="53" name="Title Text"/>
          <p:cNvSpPr txBox="1">
            <a:spLocks noGrp="1"/>
          </p:cNvSpPr>
          <p:nvPr>
            <p:ph type="title"/>
          </p:nvPr>
        </p:nvSpPr>
        <p:spPr>
          <a:xfrm>
            <a:off x="5892800" y="6426200"/>
            <a:ext cx="6705600" cy="2705100"/>
          </a:xfrm>
          <a:prstGeom prst="rect">
            <a:avLst/>
          </a:prstGeom>
        </p:spPr>
        <p:txBody>
          <a:bodyPr/>
          <a:lstStyle>
            <a:lvl1pPr>
              <a:spcBef>
                <a:spcPts val="0"/>
              </a:spcBef>
              <a:defRPr sz="17000"/>
            </a:lvl1pPr>
          </a:lstStyle>
          <a:p>
            <a:r>
              <a:t>Title Text</a:t>
            </a:r>
          </a:p>
        </p:txBody>
      </p:sp>
      <p:sp>
        <p:nvSpPr>
          <p:cNvPr id="54" name="Body Level One…"/>
          <p:cNvSpPr txBox="1">
            <a:spLocks noGrp="1"/>
          </p:cNvSpPr>
          <p:nvPr>
            <p:ph type="body" sz="quarter" idx="1"/>
          </p:nvPr>
        </p:nvSpPr>
        <p:spPr>
          <a:xfrm>
            <a:off x="5892800" y="4267200"/>
            <a:ext cx="6705600" cy="1803400"/>
          </a:xfrm>
          <a:prstGeom prst="rect">
            <a:avLst/>
          </a:prstGeom>
        </p:spPr>
        <p:txBody>
          <a:bodyPr anchor="b"/>
          <a:lstStyle>
            <a:lvl1pPr marL="0" indent="0">
              <a:lnSpc>
                <a:spcPct val="80000"/>
              </a:lnSpc>
              <a:spcBef>
                <a:spcPts val="2300"/>
              </a:spcBef>
              <a:buClrTx/>
              <a:buSzTx/>
              <a:buFontTx/>
              <a:buNone/>
              <a:defRPr sz="5400" cap="all">
                <a:solidFill>
                  <a:srgbClr val="A6AAA9"/>
                </a:solidFill>
                <a:latin typeface="DIN Alternate"/>
                <a:ea typeface="DIN Alternate"/>
                <a:cs typeface="DIN Alternate"/>
                <a:sym typeface="DIN Alternate"/>
              </a:defRPr>
            </a:lvl1pPr>
            <a:lvl2pPr marL="0" indent="228600">
              <a:lnSpc>
                <a:spcPct val="80000"/>
              </a:lnSpc>
              <a:spcBef>
                <a:spcPts val="2300"/>
              </a:spcBef>
              <a:buClrTx/>
              <a:buSzTx/>
              <a:buFontTx/>
              <a:buNone/>
              <a:defRPr sz="5400" cap="all">
                <a:solidFill>
                  <a:srgbClr val="A6AAA9"/>
                </a:solidFill>
                <a:latin typeface="DIN Alternate"/>
                <a:ea typeface="DIN Alternate"/>
                <a:cs typeface="DIN Alternate"/>
                <a:sym typeface="DIN Alternate"/>
              </a:defRPr>
            </a:lvl2pPr>
            <a:lvl3pPr marL="0" indent="457200">
              <a:lnSpc>
                <a:spcPct val="80000"/>
              </a:lnSpc>
              <a:spcBef>
                <a:spcPts val="2300"/>
              </a:spcBef>
              <a:buClrTx/>
              <a:buSzTx/>
              <a:buFontTx/>
              <a:buNone/>
              <a:defRPr sz="5400" cap="all">
                <a:solidFill>
                  <a:srgbClr val="A6AAA9"/>
                </a:solidFill>
                <a:latin typeface="DIN Alternate"/>
                <a:ea typeface="DIN Alternate"/>
                <a:cs typeface="DIN Alternate"/>
                <a:sym typeface="DIN Alternate"/>
              </a:defRPr>
            </a:lvl3pPr>
            <a:lvl4pPr marL="0" indent="685800">
              <a:lnSpc>
                <a:spcPct val="80000"/>
              </a:lnSpc>
              <a:spcBef>
                <a:spcPts val="2300"/>
              </a:spcBef>
              <a:buClrTx/>
              <a:buSzTx/>
              <a:buFontTx/>
              <a:buNone/>
              <a:defRPr sz="5400" cap="all">
                <a:solidFill>
                  <a:srgbClr val="A6AAA9"/>
                </a:solidFill>
                <a:latin typeface="DIN Alternate"/>
                <a:ea typeface="DIN Alternate"/>
                <a:cs typeface="DIN Alternate"/>
                <a:sym typeface="DIN Alternate"/>
              </a:defRPr>
            </a:lvl4pPr>
            <a:lvl5pPr marL="0" indent="914400">
              <a:lnSpc>
                <a:spcPct val="80000"/>
              </a:lnSpc>
              <a:spcBef>
                <a:spcPts val="2300"/>
              </a:spcBef>
              <a:buClrTx/>
              <a:buSzTx/>
              <a:buFontTx/>
              <a:buNone/>
              <a:defRPr sz="5400" cap="all">
                <a:solidFill>
                  <a:srgbClr val="A6AAA9"/>
                </a:solidFill>
                <a:latin typeface="DIN Alternate"/>
                <a:ea typeface="DIN Alternate"/>
                <a:cs typeface="DIN Alternate"/>
                <a:sym typeface="DIN Alternate"/>
              </a:defRPr>
            </a:lvl5pPr>
          </a:lstStyle>
          <a:p>
            <a:r>
              <a:t>Body Level One</a:t>
            </a:r>
          </a:p>
          <a:p>
            <a:pPr lvl="1"/>
            <a:r>
              <a:t>Body Level Two</a:t>
            </a:r>
          </a:p>
          <a:p>
            <a:pPr lvl="2"/>
            <a:r>
              <a:t>Body Level Three</a:t>
            </a:r>
          </a:p>
          <a:p>
            <a:pPr lvl="3"/>
            <a:r>
              <a:t>Body Level Four</a:t>
            </a:r>
          </a:p>
          <a:p>
            <a:pPr lvl="4"/>
            <a:r>
              <a:t>Body Level Five</a:t>
            </a:r>
          </a:p>
        </p:txBody>
      </p:sp>
      <p:sp>
        <p:nvSpPr>
          <p:cNvPr id="55" name="Slide Number"/>
          <p:cNvSpPr txBox="1">
            <a:spLocks noGrp="1"/>
          </p:cNvSpPr>
          <p:nvPr>
            <p:ph type="sldNum" sz="quarter" idx="2"/>
          </p:nvPr>
        </p:nvSpPr>
        <p:spPr>
          <a:xfrm>
            <a:off x="12194440" y="431800"/>
            <a:ext cx="406898" cy="457200"/>
          </a:xfrm>
          <a:prstGeom prst="rect">
            <a:avLst/>
          </a:prstGeom>
        </p:spPr>
        <p:txBody>
          <a:bodyPr/>
          <a:lstStyle/>
          <a:p>
            <a:fld id="{86CB4B4D-7CA3-9044-876B-883B54F8677D}" type="slidenum">
              <a:rPr/>
              <a:pPr/>
              <a:t>‹#›</a:t>
            </a:fld>
            <a:endParaRPr/>
          </a:p>
        </p:txBody>
      </p:sp>
    </p:spTree>
  </p:cSld>
  <p:clrMapOvr>
    <a:masterClrMapping/>
  </p:clrMapOvr>
  <p:transition spd="med"/>
</p:sldLayout>
</file>

<file path=ppt/slideLayouts/slideLayout6.xml><?xml version="1.0" encoding="utf-8"?>
<p:sldLayout xmlns:a="http://schemas.openxmlformats.org/drawingml/2006/main" xmlns:r="http://schemas.openxmlformats.org/officeDocument/2006/relationships" xmlns:p="http://schemas.openxmlformats.org/presentationml/2006/main" type="tx">
  <p:cSld name="Title - Top">
    <p:spTree>
      <p:nvGrpSpPr>
        <p:cNvPr id="1" name=""/>
        <p:cNvGrpSpPr/>
        <p:nvPr/>
      </p:nvGrpSpPr>
      <p:grpSpPr>
        <a:xfrm>
          <a:off x="0" y="0"/>
          <a:ext cx="0" cy="0"/>
          <a:chOff x="0" y="0"/>
          <a:chExt cx="0" cy="0"/>
        </a:xfrm>
      </p:grpSpPr>
      <p:sp>
        <p:nvSpPr>
          <p:cNvPr id="62" name="Text"/>
          <p:cNvSpPr txBox="1">
            <a:spLocks noGrp="1"/>
          </p:cNvSpPr>
          <p:nvPr>
            <p:ph type="body" sz="quarter" idx="13"/>
          </p:nvPr>
        </p:nvSpPr>
        <p:spPr>
          <a:xfrm>
            <a:off x="406400" y="457200"/>
            <a:ext cx="11176000" cy="457200"/>
          </a:xfrm>
          <a:prstGeom prst="rect">
            <a:avLst/>
          </a:prstGeom>
        </p:spPr>
        <p:txBody>
          <a:bodyPr anchor="b">
            <a:spAutoFit/>
          </a:bodyPr>
          <a:lstStyle>
            <a:lvl1pPr marL="0" indent="0" defTabSz="457200">
              <a:lnSpc>
                <a:spcPct val="80000"/>
              </a:lnSpc>
              <a:spcBef>
                <a:spcPts val="0"/>
              </a:spcBef>
              <a:buClrTx/>
              <a:buSzTx/>
              <a:buFontTx/>
              <a:buNone/>
              <a:defRPr sz="2400" cap="all" spc="120">
                <a:latin typeface="DIN Alternate"/>
                <a:ea typeface="DIN Alternate"/>
                <a:cs typeface="DIN Alternate"/>
                <a:sym typeface="DIN Alternate"/>
              </a:defRPr>
            </a:lvl1pPr>
          </a:lstStyle>
          <a:p>
            <a:r>
              <a:t>Text</a:t>
            </a:r>
          </a:p>
        </p:txBody>
      </p:sp>
      <p:sp>
        <p:nvSpPr>
          <p:cNvPr id="63" name="Title Text"/>
          <p:cNvSpPr txBox="1">
            <a:spLocks noGrp="1"/>
          </p:cNvSpPr>
          <p:nvPr>
            <p:ph type="title"/>
          </p:nvPr>
        </p:nvSpPr>
        <p:spPr>
          <a:prstGeom prst="rect">
            <a:avLst/>
          </a:prstGeom>
        </p:spPr>
        <p:txBody>
          <a:bodyPr/>
          <a:lstStyle/>
          <a:p>
            <a:r>
              <a:t>Title Text</a:t>
            </a:r>
          </a:p>
        </p:txBody>
      </p:sp>
      <p:sp>
        <p:nvSpPr>
          <p:cNvPr id="64" name="Slide Number"/>
          <p:cNvSpPr txBox="1">
            <a:spLocks noGrp="1"/>
          </p:cNvSpPr>
          <p:nvPr>
            <p:ph type="sldNum" sz="quarter" idx="2"/>
          </p:nvPr>
        </p:nvSpPr>
        <p:spPr>
          <a:prstGeom prst="rect">
            <a:avLst/>
          </a:prstGeom>
        </p:spPr>
        <p:txBody>
          <a:bodyPr/>
          <a:lstStyle/>
          <a:p>
            <a:fld id="{86CB4B4D-7CA3-9044-876B-883B54F8677D}" type="slidenum">
              <a:rPr/>
              <a:pPr/>
              <a:t>‹#›</a:t>
            </a:fld>
            <a:endParaRPr/>
          </a:p>
        </p:txBody>
      </p:sp>
    </p:spTree>
  </p:cSld>
  <p:clrMapOvr>
    <a:masterClrMapping/>
  </p:clrMapOvr>
  <p:transition spd="med"/>
</p:sldLayout>
</file>

<file path=ppt/slideLayouts/slideLayout7.xml><?xml version="1.0" encoding="utf-8"?>
<p:sldLayout xmlns:a="http://schemas.openxmlformats.org/drawingml/2006/main" xmlns:r="http://schemas.openxmlformats.org/officeDocument/2006/relationships" xmlns:p="http://schemas.openxmlformats.org/presentationml/2006/main" type="tx">
  <p:cSld name="Title &amp; Bullets">
    <p:bg>
      <p:bgPr>
        <a:solidFill>
          <a:srgbClr val="222222"/>
        </a:solidFill>
        <a:effectLst/>
      </p:bgPr>
    </p:bg>
    <p:spTree>
      <p:nvGrpSpPr>
        <p:cNvPr id="1" name=""/>
        <p:cNvGrpSpPr/>
        <p:nvPr/>
      </p:nvGrpSpPr>
      <p:grpSpPr>
        <a:xfrm>
          <a:off x="0" y="0"/>
          <a:ext cx="0" cy="0"/>
          <a:chOff x="0" y="0"/>
          <a:chExt cx="0" cy="0"/>
        </a:xfrm>
      </p:grpSpPr>
      <p:sp>
        <p:nvSpPr>
          <p:cNvPr id="71" name="Text"/>
          <p:cNvSpPr txBox="1">
            <a:spLocks noGrp="1"/>
          </p:cNvSpPr>
          <p:nvPr>
            <p:ph type="body" sz="quarter" idx="13"/>
          </p:nvPr>
        </p:nvSpPr>
        <p:spPr>
          <a:xfrm>
            <a:off x="406400" y="457200"/>
            <a:ext cx="11176000" cy="457200"/>
          </a:xfrm>
          <a:prstGeom prst="rect">
            <a:avLst/>
          </a:prstGeom>
        </p:spPr>
        <p:txBody>
          <a:bodyPr anchor="b">
            <a:spAutoFit/>
          </a:bodyPr>
          <a:lstStyle>
            <a:lvl1pPr marL="0" indent="0" defTabSz="457200">
              <a:lnSpc>
                <a:spcPct val="80000"/>
              </a:lnSpc>
              <a:spcBef>
                <a:spcPts val="0"/>
              </a:spcBef>
              <a:buClrTx/>
              <a:buSzTx/>
              <a:buFontTx/>
              <a:buNone/>
              <a:defRPr sz="2400" cap="all" spc="120">
                <a:latin typeface="DIN Alternate"/>
                <a:ea typeface="DIN Alternate"/>
                <a:cs typeface="DIN Alternate"/>
                <a:sym typeface="DIN Alternate"/>
              </a:defRPr>
            </a:lvl1pPr>
          </a:lstStyle>
          <a:p>
            <a:r>
              <a:t>Text</a:t>
            </a:r>
          </a:p>
        </p:txBody>
      </p:sp>
      <p:sp>
        <p:nvSpPr>
          <p:cNvPr id="72" name="Title Text"/>
          <p:cNvSpPr txBox="1">
            <a:spLocks noGrp="1"/>
          </p:cNvSpPr>
          <p:nvPr>
            <p:ph type="title"/>
          </p:nvPr>
        </p:nvSpPr>
        <p:spPr>
          <a:prstGeom prst="rect">
            <a:avLst/>
          </a:prstGeom>
        </p:spPr>
        <p:txBody>
          <a:bodyPr/>
          <a:lstStyle/>
          <a:p>
            <a:r>
              <a:t>Title Text</a:t>
            </a:r>
          </a:p>
        </p:txBody>
      </p:sp>
      <p:sp>
        <p:nvSpPr>
          <p:cNvPr id="73" name="Body Level One…"/>
          <p:cNvSpPr txBox="1">
            <a:spLocks noGrp="1"/>
          </p:cNvSpPr>
          <p:nvPr>
            <p:ph type="body" idx="1"/>
          </p:nvPr>
        </p:nvSpPr>
        <p:spPr>
          <a:prstGeom prst="rect">
            <a:avLst/>
          </a:prstGeom>
        </p:spPr>
        <p:txBody>
          <a:bodyPr/>
          <a:lstStyle>
            <a:lvl1pPr>
              <a:buClr>
                <a:schemeClr val="accent1"/>
              </a:buClr>
              <a:buChar char="▸"/>
            </a:lvl1pPr>
            <a:lvl2pPr>
              <a:buClr>
                <a:schemeClr val="accent1"/>
              </a:buClr>
              <a:buChar char="▸"/>
            </a:lvl2pPr>
            <a:lvl3pPr>
              <a:buClr>
                <a:schemeClr val="accent1"/>
              </a:buClr>
              <a:buChar char="▸"/>
            </a:lvl3pPr>
            <a:lvl4pPr>
              <a:buClr>
                <a:schemeClr val="accent1"/>
              </a:buClr>
              <a:buChar char="▸"/>
            </a:lvl4pPr>
            <a:lvl5pPr>
              <a:buClr>
                <a:schemeClr val="accent1"/>
              </a:buClr>
              <a:buChar char="▸"/>
            </a:lvl5pPr>
          </a:lstStyle>
          <a:p>
            <a:r>
              <a:t>Body Level One</a:t>
            </a:r>
          </a:p>
          <a:p>
            <a:pPr lvl="1"/>
            <a:r>
              <a:t>Body Level Two</a:t>
            </a:r>
          </a:p>
          <a:p>
            <a:pPr lvl="2"/>
            <a:r>
              <a:t>Body Level Three</a:t>
            </a:r>
          </a:p>
          <a:p>
            <a:pPr lvl="3"/>
            <a:r>
              <a:t>Body Level Four</a:t>
            </a:r>
          </a:p>
          <a:p>
            <a:pPr lvl="4"/>
            <a:r>
              <a:t>Body Level Five</a:t>
            </a:r>
          </a:p>
        </p:txBody>
      </p:sp>
      <p:sp>
        <p:nvSpPr>
          <p:cNvPr id="74" name="Slide Number"/>
          <p:cNvSpPr txBox="1">
            <a:spLocks noGrp="1"/>
          </p:cNvSpPr>
          <p:nvPr>
            <p:ph type="sldNum" sz="quarter" idx="2"/>
          </p:nvPr>
        </p:nvSpPr>
        <p:spPr>
          <a:prstGeom prst="rect">
            <a:avLst/>
          </a:prstGeom>
        </p:spPr>
        <p:txBody>
          <a:bodyPr/>
          <a:lstStyle/>
          <a:p>
            <a:fld id="{86CB4B4D-7CA3-9044-876B-883B54F8677D}" type="slidenum">
              <a:rPr/>
              <a:pPr/>
              <a:t>‹#›</a:t>
            </a:fld>
            <a:endParaRPr/>
          </a:p>
        </p:txBody>
      </p:sp>
    </p:spTree>
  </p:cSld>
  <p:clrMapOvr>
    <a:masterClrMapping/>
  </p:clrMapOvr>
  <p:transition spd="med"/>
</p:sldLayout>
</file>

<file path=ppt/slideLayouts/slideLayout8.xml><?xml version="1.0" encoding="utf-8"?>
<p:sldLayout xmlns:a="http://schemas.openxmlformats.org/drawingml/2006/main" xmlns:r="http://schemas.openxmlformats.org/officeDocument/2006/relationships" xmlns:p="http://schemas.openxmlformats.org/presentationml/2006/main" type="tx">
  <p:cSld name="Title &amp; Bullets Alt">
    <p:spTree>
      <p:nvGrpSpPr>
        <p:cNvPr id="1" name=""/>
        <p:cNvGrpSpPr/>
        <p:nvPr/>
      </p:nvGrpSpPr>
      <p:grpSpPr>
        <a:xfrm>
          <a:off x="0" y="0"/>
          <a:ext cx="0" cy="0"/>
          <a:chOff x="0" y="0"/>
          <a:chExt cx="0" cy="0"/>
        </a:xfrm>
      </p:grpSpPr>
      <p:sp>
        <p:nvSpPr>
          <p:cNvPr id="81" name="Text"/>
          <p:cNvSpPr txBox="1">
            <a:spLocks noGrp="1"/>
          </p:cNvSpPr>
          <p:nvPr>
            <p:ph type="body" sz="quarter" idx="13"/>
          </p:nvPr>
        </p:nvSpPr>
        <p:spPr>
          <a:xfrm>
            <a:off x="406400" y="457200"/>
            <a:ext cx="11176000" cy="457200"/>
          </a:xfrm>
          <a:prstGeom prst="rect">
            <a:avLst/>
          </a:prstGeom>
        </p:spPr>
        <p:txBody>
          <a:bodyPr anchor="b">
            <a:spAutoFit/>
          </a:bodyPr>
          <a:lstStyle>
            <a:lvl1pPr marL="0" indent="0" defTabSz="457200">
              <a:lnSpc>
                <a:spcPct val="80000"/>
              </a:lnSpc>
              <a:spcBef>
                <a:spcPts val="0"/>
              </a:spcBef>
              <a:buClrTx/>
              <a:buSzTx/>
              <a:buFontTx/>
              <a:buNone/>
              <a:defRPr sz="2400" cap="all" spc="120">
                <a:latin typeface="DIN Alternate"/>
                <a:ea typeface="DIN Alternate"/>
                <a:cs typeface="DIN Alternate"/>
                <a:sym typeface="DIN Alternate"/>
              </a:defRPr>
            </a:lvl1pPr>
          </a:lstStyle>
          <a:p>
            <a:r>
              <a:t>Text</a:t>
            </a:r>
          </a:p>
        </p:txBody>
      </p:sp>
      <p:sp>
        <p:nvSpPr>
          <p:cNvPr id="82" name="Title Text"/>
          <p:cNvSpPr txBox="1">
            <a:spLocks noGrp="1"/>
          </p:cNvSpPr>
          <p:nvPr>
            <p:ph type="title"/>
          </p:nvPr>
        </p:nvSpPr>
        <p:spPr>
          <a:prstGeom prst="rect">
            <a:avLst/>
          </a:prstGeom>
        </p:spPr>
        <p:txBody>
          <a:bodyPr/>
          <a:lstStyle/>
          <a:p>
            <a:r>
              <a:t>Title Text</a:t>
            </a:r>
          </a:p>
        </p:txBody>
      </p:sp>
      <p:sp>
        <p:nvSpPr>
          <p:cNvPr id="83" name="Body Level One…"/>
          <p:cNvSpPr txBox="1">
            <a:spLocks noGrp="1"/>
          </p:cNvSpPr>
          <p:nvPr>
            <p:ph type="body" idx="1"/>
          </p:nvPr>
        </p:nvSpPr>
        <p:spPr>
          <a:prstGeom prst="rect">
            <a:avLst/>
          </a:prstGeom>
        </p:spPr>
        <p:txBody>
          <a:bodyPr/>
          <a:lstStyle>
            <a:lvl1pPr>
              <a:buClr>
                <a:schemeClr val="accent1"/>
              </a:buClr>
              <a:buChar char="▸"/>
            </a:lvl1pPr>
            <a:lvl2pPr>
              <a:buClr>
                <a:schemeClr val="accent1"/>
              </a:buClr>
              <a:buChar char="▸"/>
            </a:lvl2pPr>
            <a:lvl3pPr>
              <a:buClr>
                <a:schemeClr val="accent1"/>
              </a:buClr>
              <a:buChar char="▸"/>
            </a:lvl3pPr>
            <a:lvl4pPr>
              <a:buClr>
                <a:schemeClr val="accent1"/>
              </a:buClr>
              <a:buChar char="▸"/>
            </a:lvl4pPr>
            <a:lvl5pPr>
              <a:buClr>
                <a:schemeClr val="accent1"/>
              </a:buClr>
              <a:buChar char="▸"/>
            </a:lvl5pPr>
          </a:lstStyle>
          <a:p>
            <a:r>
              <a:t>Body Level One</a:t>
            </a:r>
          </a:p>
          <a:p>
            <a:pPr lvl="1"/>
            <a:r>
              <a:t>Body Level Two</a:t>
            </a:r>
          </a:p>
          <a:p>
            <a:pPr lvl="2"/>
            <a:r>
              <a:t>Body Level Three</a:t>
            </a:r>
          </a:p>
          <a:p>
            <a:pPr lvl="3"/>
            <a:r>
              <a:t>Body Level Four</a:t>
            </a:r>
          </a:p>
          <a:p>
            <a:pPr lvl="4"/>
            <a:r>
              <a:t>Body Level Five</a:t>
            </a:r>
          </a:p>
        </p:txBody>
      </p:sp>
      <p:sp>
        <p:nvSpPr>
          <p:cNvPr id="84" name="Slide Number"/>
          <p:cNvSpPr txBox="1">
            <a:spLocks noGrp="1"/>
          </p:cNvSpPr>
          <p:nvPr>
            <p:ph type="sldNum" sz="quarter" idx="2"/>
          </p:nvPr>
        </p:nvSpPr>
        <p:spPr>
          <a:prstGeom prst="rect">
            <a:avLst/>
          </a:prstGeom>
        </p:spPr>
        <p:txBody>
          <a:bodyPr/>
          <a:lstStyle/>
          <a:p>
            <a:fld id="{86CB4B4D-7CA3-9044-876B-883B54F8677D}" type="slidenum">
              <a:rPr/>
              <a:pPr/>
              <a:t>‹#›</a:t>
            </a:fld>
            <a:endParaRPr/>
          </a:p>
        </p:txBody>
      </p:sp>
    </p:spTree>
  </p:cSld>
  <p:clrMapOvr>
    <a:masterClrMapping/>
  </p:clrMapOvr>
  <p:transition spd="med"/>
</p:sldLayout>
</file>

<file path=ppt/slideLayouts/slideLayout9.xml><?xml version="1.0" encoding="utf-8"?>
<p:sldLayout xmlns:a="http://schemas.openxmlformats.org/drawingml/2006/main" xmlns:r="http://schemas.openxmlformats.org/officeDocument/2006/relationships" xmlns:p="http://schemas.openxmlformats.org/presentationml/2006/main" type="tx">
  <p:cSld name="Title, Bullets &amp; Photo">
    <p:bg>
      <p:bgPr>
        <a:solidFill>
          <a:srgbClr val="222222"/>
        </a:solidFill>
        <a:effectLst/>
      </p:bgPr>
    </p:bg>
    <p:spTree>
      <p:nvGrpSpPr>
        <p:cNvPr id="1" name=""/>
        <p:cNvGrpSpPr/>
        <p:nvPr/>
      </p:nvGrpSpPr>
      <p:grpSpPr>
        <a:xfrm>
          <a:off x="0" y="0"/>
          <a:ext cx="0" cy="0"/>
          <a:chOff x="0" y="0"/>
          <a:chExt cx="0" cy="0"/>
        </a:xfrm>
      </p:grpSpPr>
      <p:sp>
        <p:nvSpPr>
          <p:cNvPr id="91" name="Text"/>
          <p:cNvSpPr txBox="1">
            <a:spLocks noGrp="1"/>
          </p:cNvSpPr>
          <p:nvPr>
            <p:ph type="body" sz="quarter" idx="13"/>
          </p:nvPr>
        </p:nvSpPr>
        <p:spPr>
          <a:xfrm>
            <a:off x="406400" y="457200"/>
            <a:ext cx="11176000" cy="457200"/>
          </a:xfrm>
          <a:prstGeom prst="rect">
            <a:avLst/>
          </a:prstGeom>
        </p:spPr>
        <p:txBody>
          <a:bodyPr anchor="b">
            <a:spAutoFit/>
          </a:bodyPr>
          <a:lstStyle>
            <a:lvl1pPr marL="0" indent="0" defTabSz="457200">
              <a:lnSpc>
                <a:spcPct val="80000"/>
              </a:lnSpc>
              <a:spcBef>
                <a:spcPts val="0"/>
              </a:spcBef>
              <a:buClrTx/>
              <a:buSzTx/>
              <a:buFontTx/>
              <a:buNone/>
              <a:defRPr sz="2400" cap="all" spc="120">
                <a:latin typeface="DIN Alternate"/>
                <a:ea typeface="DIN Alternate"/>
                <a:cs typeface="DIN Alternate"/>
                <a:sym typeface="DIN Alternate"/>
              </a:defRPr>
            </a:lvl1pPr>
          </a:lstStyle>
          <a:p>
            <a:r>
              <a:t>Text</a:t>
            </a:r>
          </a:p>
        </p:txBody>
      </p:sp>
      <p:sp>
        <p:nvSpPr>
          <p:cNvPr id="92" name="Image"/>
          <p:cNvSpPr>
            <a:spLocks noGrp="1"/>
          </p:cNvSpPr>
          <p:nvPr>
            <p:ph type="pic" sz="half" idx="14"/>
          </p:nvPr>
        </p:nvSpPr>
        <p:spPr>
          <a:xfrm>
            <a:off x="7112000" y="1536700"/>
            <a:ext cx="5486400" cy="7797800"/>
          </a:xfrm>
          <a:prstGeom prst="rect">
            <a:avLst/>
          </a:prstGeom>
        </p:spPr>
        <p:txBody>
          <a:bodyPr lIns="91439" tIns="45719" rIns="91439" bIns="45719">
            <a:noAutofit/>
          </a:bodyPr>
          <a:lstStyle/>
          <a:p>
            <a:endParaRPr/>
          </a:p>
        </p:txBody>
      </p:sp>
      <p:sp>
        <p:nvSpPr>
          <p:cNvPr id="93" name="Title Text"/>
          <p:cNvSpPr txBox="1">
            <a:spLocks noGrp="1"/>
          </p:cNvSpPr>
          <p:nvPr>
            <p:ph type="title"/>
          </p:nvPr>
        </p:nvSpPr>
        <p:spPr>
          <a:xfrm>
            <a:off x="406400" y="1536700"/>
            <a:ext cx="6299200" cy="723900"/>
          </a:xfrm>
          <a:prstGeom prst="rect">
            <a:avLst/>
          </a:prstGeom>
        </p:spPr>
        <p:txBody>
          <a:bodyPr/>
          <a:lstStyle/>
          <a:p>
            <a:r>
              <a:t>Title Text</a:t>
            </a:r>
          </a:p>
        </p:txBody>
      </p:sp>
      <p:sp>
        <p:nvSpPr>
          <p:cNvPr id="94" name="Body Level One…"/>
          <p:cNvSpPr txBox="1">
            <a:spLocks noGrp="1"/>
          </p:cNvSpPr>
          <p:nvPr>
            <p:ph type="body" sz="half" idx="1"/>
          </p:nvPr>
        </p:nvSpPr>
        <p:spPr>
          <a:xfrm>
            <a:off x="406400" y="2743200"/>
            <a:ext cx="6299200" cy="6108700"/>
          </a:xfrm>
          <a:prstGeom prst="rect">
            <a:avLst/>
          </a:prstGeom>
        </p:spPr>
        <p:txBody>
          <a:bodyPr/>
          <a:lstStyle>
            <a:lvl1pPr>
              <a:buClr>
                <a:schemeClr val="accent1"/>
              </a:buClr>
              <a:buChar char="▸"/>
              <a:defRPr sz="2800"/>
            </a:lvl1pPr>
            <a:lvl2pPr>
              <a:buClr>
                <a:schemeClr val="accent1"/>
              </a:buClr>
              <a:buChar char="▸"/>
              <a:defRPr sz="2800"/>
            </a:lvl2pPr>
            <a:lvl3pPr>
              <a:buClr>
                <a:schemeClr val="accent1"/>
              </a:buClr>
              <a:buChar char="▸"/>
              <a:defRPr sz="2800"/>
            </a:lvl3pPr>
            <a:lvl4pPr>
              <a:buClr>
                <a:schemeClr val="accent1"/>
              </a:buClr>
              <a:buChar char="▸"/>
              <a:defRPr sz="2800"/>
            </a:lvl4pPr>
            <a:lvl5pPr>
              <a:buClr>
                <a:schemeClr val="accent1"/>
              </a:buClr>
              <a:buChar char="▸"/>
              <a:defRPr sz="2800"/>
            </a:lvl5pPr>
          </a:lstStyle>
          <a:p>
            <a:r>
              <a:t>Body Level One</a:t>
            </a:r>
          </a:p>
          <a:p>
            <a:pPr lvl="1"/>
            <a:r>
              <a:t>Body Level Two</a:t>
            </a:r>
          </a:p>
          <a:p>
            <a:pPr lvl="2"/>
            <a:r>
              <a:t>Body Level Three</a:t>
            </a:r>
          </a:p>
          <a:p>
            <a:pPr lvl="3"/>
            <a:r>
              <a:t>Body Level Four</a:t>
            </a:r>
          </a:p>
          <a:p>
            <a:pPr lvl="4"/>
            <a:r>
              <a:t>Body Level Five</a:t>
            </a:r>
          </a:p>
        </p:txBody>
      </p:sp>
      <p:sp>
        <p:nvSpPr>
          <p:cNvPr id="95" name="Slide Number"/>
          <p:cNvSpPr txBox="1">
            <a:spLocks noGrp="1"/>
          </p:cNvSpPr>
          <p:nvPr>
            <p:ph type="sldNum" sz="quarter" idx="2"/>
          </p:nvPr>
        </p:nvSpPr>
        <p:spPr>
          <a:prstGeom prst="rect">
            <a:avLst/>
          </a:prstGeom>
        </p:spPr>
        <p:txBody>
          <a:bodyPr/>
          <a:lstStyle/>
          <a:p>
            <a:fld id="{86CB4B4D-7CA3-9044-876B-883B54F8677D}" type="slidenum">
              <a:rPr/>
              <a:pPr/>
              <a:t>‹#›</a:t>
            </a:fld>
            <a:endParaRPr/>
          </a:p>
        </p:txBody>
      </p:sp>
    </p:spTree>
  </p:cSld>
  <p:clrMapOvr>
    <a:masterClrMapping/>
  </p:clrMapOvr>
  <p:transition spd="med"/>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Line"/>
          <p:cNvSpPr/>
          <p:nvPr/>
        </p:nvSpPr>
        <p:spPr>
          <a:xfrm flipV="1">
            <a:off x="406400" y="993160"/>
            <a:ext cx="12192000" cy="263"/>
          </a:xfrm>
          <a:prstGeom prst="line">
            <a:avLst/>
          </a:prstGeom>
          <a:ln w="25400">
            <a:solidFill>
              <a:srgbClr val="A6AAA9"/>
            </a:solidFill>
            <a:miter lim="400000"/>
          </a:ln>
        </p:spPr>
        <p:txBody>
          <a:bodyPr lIns="50800" tIns="50800" rIns="50800" bIns="50800" anchor="ctr"/>
          <a:lstStyle/>
          <a:p>
            <a:pPr defTabSz="457200">
              <a:spcBef>
                <a:spcPts val="0"/>
              </a:spcBef>
              <a:defRPr sz="1200">
                <a:solidFill>
                  <a:srgbClr val="000000"/>
                </a:solidFill>
                <a:latin typeface="Helvetica"/>
                <a:ea typeface="Helvetica"/>
                <a:cs typeface="Helvetica"/>
                <a:sym typeface="Helvetica"/>
              </a:defRPr>
            </a:pPr>
            <a:endParaRPr/>
          </a:p>
        </p:txBody>
      </p:sp>
      <p:sp>
        <p:nvSpPr>
          <p:cNvPr id="3" name="Title Text"/>
          <p:cNvSpPr txBox="1">
            <a:spLocks noGrp="1"/>
          </p:cNvSpPr>
          <p:nvPr>
            <p:ph type="title"/>
          </p:nvPr>
        </p:nvSpPr>
        <p:spPr>
          <a:xfrm>
            <a:off x="406400" y="1536700"/>
            <a:ext cx="12192000" cy="723900"/>
          </a:xfrm>
          <a:prstGeom prst="rect">
            <a:avLst/>
          </a:prstGeom>
          <a:ln w="12700">
            <a:miter lim="400000"/>
          </a:ln>
          <a:extLst>
            <a:ext uri="{C572A759-6A51-4108-AA02-DFA0A04FC94B}">
              <ma14:wrappingTextBoxFlag xmlns="" xmlns:ma14="http://schemas.microsoft.com/office/mac/drawingml/2011/main" val="1"/>
            </a:ext>
          </a:extLst>
        </p:spPr>
        <p:txBody>
          <a:bodyPr lIns="50800" tIns="50800" rIns="50800" bIns="50800">
            <a:normAutofit/>
          </a:bodyPr>
          <a:lstStyle/>
          <a:p>
            <a:r>
              <a:t>Title Text</a:t>
            </a:r>
          </a:p>
        </p:txBody>
      </p:sp>
      <p:sp>
        <p:nvSpPr>
          <p:cNvPr id="4" name="Body Level One…"/>
          <p:cNvSpPr txBox="1">
            <a:spLocks noGrp="1"/>
          </p:cNvSpPr>
          <p:nvPr>
            <p:ph type="body" idx="1"/>
          </p:nvPr>
        </p:nvSpPr>
        <p:spPr>
          <a:xfrm>
            <a:off x="406400" y="2743200"/>
            <a:ext cx="12192000" cy="6108700"/>
          </a:xfrm>
          <a:prstGeom prst="rect">
            <a:avLst/>
          </a:prstGeom>
          <a:ln w="12700">
            <a:miter lim="400000"/>
          </a:ln>
          <a:extLst>
            <a:ext uri="{C572A759-6A51-4108-AA02-DFA0A04FC94B}">
              <ma14:wrappingTextBoxFlag xmlns="" xmlns:ma14="http://schemas.microsoft.com/office/mac/drawingml/2011/main" val="1"/>
            </a:ext>
          </a:extLst>
        </p:spPr>
        <p:txBody>
          <a:bodyPr lIns="50800" tIns="50800" rIns="50800" bIns="50800">
            <a:normAutofit/>
          </a:bodyPr>
          <a:lstStyle/>
          <a:p>
            <a:r>
              <a:t>Body Level One</a:t>
            </a:r>
          </a:p>
          <a:p>
            <a:pPr lvl="1"/>
            <a:r>
              <a:t>Body Level Two</a:t>
            </a:r>
          </a:p>
          <a:p>
            <a:pPr lvl="2"/>
            <a:r>
              <a:t>Body Level Three</a:t>
            </a:r>
          </a:p>
          <a:p>
            <a:pPr lvl="3"/>
            <a:r>
              <a:t>Body Level Four</a:t>
            </a:r>
          </a:p>
          <a:p>
            <a:pPr lvl="4"/>
            <a:r>
              <a:t>Body Level Five</a:t>
            </a:r>
          </a:p>
        </p:txBody>
      </p:sp>
      <p:sp>
        <p:nvSpPr>
          <p:cNvPr id="5" name="Slide Number"/>
          <p:cNvSpPr txBox="1">
            <a:spLocks noGrp="1"/>
          </p:cNvSpPr>
          <p:nvPr>
            <p:ph type="sldNum" sz="quarter" idx="2"/>
          </p:nvPr>
        </p:nvSpPr>
        <p:spPr>
          <a:xfrm>
            <a:off x="12186622" y="431800"/>
            <a:ext cx="406897" cy="457200"/>
          </a:xfrm>
          <a:prstGeom prst="rect">
            <a:avLst/>
          </a:prstGeom>
          <a:ln w="12700">
            <a:miter lim="400000"/>
          </a:ln>
        </p:spPr>
        <p:txBody>
          <a:bodyPr wrap="none" lIns="50800" tIns="50800" rIns="50800" bIns="50800">
            <a:spAutoFit/>
          </a:bodyPr>
          <a:lstStyle>
            <a:lvl1pPr algn="r">
              <a:lnSpc>
                <a:spcPct val="80000"/>
              </a:lnSpc>
              <a:spcBef>
                <a:spcPts val="0"/>
              </a:spcBef>
              <a:defRPr sz="2400">
                <a:latin typeface="DIN Alternate"/>
                <a:ea typeface="DIN Alternate"/>
                <a:cs typeface="DIN Alternate"/>
                <a:sym typeface="DIN Alternate"/>
              </a:defRPr>
            </a:lvl1pPr>
          </a:lstStyle>
          <a:p>
            <a:fld id="{86CB4B4D-7CA3-9044-876B-883B54F8677D}" type="slidenum">
              <a:rPr/>
              <a:pPr/>
              <a:t>‹#›</a:t>
            </a:fld>
            <a:endParaRPr/>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 id="2147483665" r:id="rId17"/>
  </p:sldLayoutIdLst>
  <p:transition spd="med"/>
  <p:txStyles>
    <p:titleStyle>
      <a:lvl1pPr marL="0" marR="0" indent="0" algn="l" defTabSz="584200" rtl="0" latinLnBrk="0">
        <a:lnSpc>
          <a:spcPct val="80000"/>
        </a:lnSpc>
        <a:spcBef>
          <a:spcPts val="2800"/>
        </a:spcBef>
        <a:spcAft>
          <a:spcPts val="0"/>
        </a:spcAft>
        <a:buClrTx/>
        <a:buSzTx/>
        <a:buFontTx/>
        <a:buNone/>
        <a:tabLst/>
        <a:defRPr sz="6000" b="0" i="0" u="none" strike="noStrike" cap="all" spc="0" baseline="0">
          <a:ln>
            <a:noFill/>
          </a:ln>
          <a:solidFill>
            <a:schemeClr val="accent1"/>
          </a:solidFill>
          <a:uFillTx/>
          <a:latin typeface="+mn-lt"/>
          <a:ea typeface="+mn-ea"/>
          <a:cs typeface="+mn-cs"/>
          <a:sym typeface="DIN Condensed"/>
        </a:defRPr>
      </a:lvl1pPr>
      <a:lvl2pPr marL="0" marR="0" indent="228600" algn="l" defTabSz="584200" rtl="0" latinLnBrk="0">
        <a:lnSpc>
          <a:spcPct val="80000"/>
        </a:lnSpc>
        <a:spcBef>
          <a:spcPts val="2800"/>
        </a:spcBef>
        <a:spcAft>
          <a:spcPts val="0"/>
        </a:spcAft>
        <a:buClrTx/>
        <a:buSzTx/>
        <a:buFontTx/>
        <a:buNone/>
        <a:tabLst/>
        <a:defRPr sz="6000" b="0" i="0" u="none" strike="noStrike" cap="all" spc="0" baseline="0">
          <a:ln>
            <a:noFill/>
          </a:ln>
          <a:solidFill>
            <a:schemeClr val="accent1"/>
          </a:solidFill>
          <a:uFillTx/>
          <a:latin typeface="+mn-lt"/>
          <a:ea typeface="+mn-ea"/>
          <a:cs typeface="+mn-cs"/>
          <a:sym typeface="DIN Condensed"/>
        </a:defRPr>
      </a:lvl2pPr>
      <a:lvl3pPr marL="0" marR="0" indent="457200" algn="l" defTabSz="584200" rtl="0" latinLnBrk="0">
        <a:lnSpc>
          <a:spcPct val="80000"/>
        </a:lnSpc>
        <a:spcBef>
          <a:spcPts val="2800"/>
        </a:spcBef>
        <a:spcAft>
          <a:spcPts val="0"/>
        </a:spcAft>
        <a:buClrTx/>
        <a:buSzTx/>
        <a:buFontTx/>
        <a:buNone/>
        <a:tabLst/>
        <a:defRPr sz="6000" b="0" i="0" u="none" strike="noStrike" cap="all" spc="0" baseline="0">
          <a:ln>
            <a:noFill/>
          </a:ln>
          <a:solidFill>
            <a:schemeClr val="accent1"/>
          </a:solidFill>
          <a:uFillTx/>
          <a:latin typeface="+mn-lt"/>
          <a:ea typeface="+mn-ea"/>
          <a:cs typeface="+mn-cs"/>
          <a:sym typeface="DIN Condensed"/>
        </a:defRPr>
      </a:lvl3pPr>
      <a:lvl4pPr marL="0" marR="0" indent="685800" algn="l" defTabSz="584200" rtl="0" latinLnBrk="0">
        <a:lnSpc>
          <a:spcPct val="80000"/>
        </a:lnSpc>
        <a:spcBef>
          <a:spcPts val="2800"/>
        </a:spcBef>
        <a:spcAft>
          <a:spcPts val="0"/>
        </a:spcAft>
        <a:buClrTx/>
        <a:buSzTx/>
        <a:buFontTx/>
        <a:buNone/>
        <a:tabLst/>
        <a:defRPr sz="6000" b="0" i="0" u="none" strike="noStrike" cap="all" spc="0" baseline="0">
          <a:ln>
            <a:noFill/>
          </a:ln>
          <a:solidFill>
            <a:schemeClr val="accent1"/>
          </a:solidFill>
          <a:uFillTx/>
          <a:latin typeface="+mn-lt"/>
          <a:ea typeface="+mn-ea"/>
          <a:cs typeface="+mn-cs"/>
          <a:sym typeface="DIN Condensed"/>
        </a:defRPr>
      </a:lvl4pPr>
      <a:lvl5pPr marL="0" marR="0" indent="914400" algn="l" defTabSz="584200" rtl="0" latinLnBrk="0">
        <a:lnSpc>
          <a:spcPct val="80000"/>
        </a:lnSpc>
        <a:spcBef>
          <a:spcPts val="2800"/>
        </a:spcBef>
        <a:spcAft>
          <a:spcPts val="0"/>
        </a:spcAft>
        <a:buClrTx/>
        <a:buSzTx/>
        <a:buFontTx/>
        <a:buNone/>
        <a:tabLst/>
        <a:defRPr sz="6000" b="0" i="0" u="none" strike="noStrike" cap="all" spc="0" baseline="0">
          <a:ln>
            <a:noFill/>
          </a:ln>
          <a:solidFill>
            <a:schemeClr val="accent1"/>
          </a:solidFill>
          <a:uFillTx/>
          <a:latin typeface="+mn-lt"/>
          <a:ea typeface="+mn-ea"/>
          <a:cs typeface="+mn-cs"/>
          <a:sym typeface="DIN Condensed"/>
        </a:defRPr>
      </a:lvl5pPr>
      <a:lvl6pPr marL="0" marR="0" indent="1143000" algn="l" defTabSz="584200" rtl="0" latinLnBrk="0">
        <a:lnSpc>
          <a:spcPct val="80000"/>
        </a:lnSpc>
        <a:spcBef>
          <a:spcPts val="2800"/>
        </a:spcBef>
        <a:spcAft>
          <a:spcPts val="0"/>
        </a:spcAft>
        <a:buClrTx/>
        <a:buSzTx/>
        <a:buFontTx/>
        <a:buNone/>
        <a:tabLst/>
        <a:defRPr sz="6000" b="0" i="0" u="none" strike="noStrike" cap="all" spc="0" baseline="0">
          <a:ln>
            <a:noFill/>
          </a:ln>
          <a:solidFill>
            <a:schemeClr val="accent1"/>
          </a:solidFill>
          <a:uFillTx/>
          <a:latin typeface="+mn-lt"/>
          <a:ea typeface="+mn-ea"/>
          <a:cs typeface="+mn-cs"/>
          <a:sym typeface="DIN Condensed"/>
        </a:defRPr>
      </a:lvl6pPr>
      <a:lvl7pPr marL="0" marR="0" indent="1371600" algn="l" defTabSz="584200" rtl="0" latinLnBrk="0">
        <a:lnSpc>
          <a:spcPct val="80000"/>
        </a:lnSpc>
        <a:spcBef>
          <a:spcPts val="2800"/>
        </a:spcBef>
        <a:spcAft>
          <a:spcPts val="0"/>
        </a:spcAft>
        <a:buClrTx/>
        <a:buSzTx/>
        <a:buFontTx/>
        <a:buNone/>
        <a:tabLst/>
        <a:defRPr sz="6000" b="0" i="0" u="none" strike="noStrike" cap="all" spc="0" baseline="0">
          <a:ln>
            <a:noFill/>
          </a:ln>
          <a:solidFill>
            <a:schemeClr val="accent1"/>
          </a:solidFill>
          <a:uFillTx/>
          <a:latin typeface="+mn-lt"/>
          <a:ea typeface="+mn-ea"/>
          <a:cs typeface="+mn-cs"/>
          <a:sym typeface="DIN Condensed"/>
        </a:defRPr>
      </a:lvl7pPr>
      <a:lvl8pPr marL="0" marR="0" indent="1600200" algn="l" defTabSz="584200" rtl="0" latinLnBrk="0">
        <a:lnSpc>
          <a:spcPct val="80000"/>
        </a:lnSpc>
        <a:spcBef>
          <a:spcPts val="2800"/>
        </a:spcBef>
        <a:spcAft>
          <a:spcPts val="0"/>
        </a:spcAft>
        <a:buClrTx/>
        <a:buSzTx/>
        <a:buFontTx/>
        <a:buNone/>
        <a:tabLst/>
        <a:defRPr sz="6000" b="0" i="0" u="none" strike="noStrike" cap="all" spc="0" baseline="0">
          <a:ln>
            <a:noFill/>
          </a:ln>
          <a:solidFill>
            <a:schemeClr val="accent1"/>
          </a:solidFill>
          <a:uFillTx/>
          <a:latin typeface="+mn-lt"/>
          <a:ea typeface="+mn-ea"/>
          <a:cs typeface="+mn-cs"/>
          <a:sym typeface="DIN Condensed"/>
        </a:defRPr>
      </a:lvl8pPr>
      <a:lvl9pPr marL="0" marR="0" indent="1828800" algn="l" defTabSz="584200" rtl="0" latinLnBrk="0">
        <a:lnSpc>
          <a:spcPct val="80000"/>
        </a:lnSpc>
        <a:spcBef>
          <a:spcPts val="2800"/>
        </a:spcBef>
        <a:spcAft>
          <a:spcPts val="0"/>
        </a:spcAft>
        <a:buClrTx/>
        <a:buSzTx/>
        <a:buFontTx/>
        <a:buNone/>
        <a:tabLst/>
        <a:defRPr sz="6000" b="0" i="0" u="none" strike="noStrike" cap="all" spc="0" baseline="0">
          <a:ln>
            <a:noFill/>
          </a:ln>
          <a:solidFill>
            <a:schemeClr val="accent1"/>
          </a:solidFill>
          <a:uFillTx/>
          <a:latin typeface="+mn-lt"/>
          <a:ea typeface="+mn-ea"/>
          <a:cs typeface="+mn-cs"/>
          <a:sym typeface="DIN Condensed"/>
        </a:defRPr>
      </a:lvl9pPr>
    </p:titleStyle>
    <p:bodyStyle>
      <a:lvl1pPr marL="444500" marR="0" indent="-444500" algn="l" defTabSz="584200" latinLnBrk="0">
        <a:lnSpc>
          <a:spcPct val="100000"/>
        </a:lnSpc>
        <a:spcBef>
          <a:spcPts val="2800"/>
        </a:spcBef>
        <a:spcAft>
          <a:spcPts val="0"/>
        </a:spcAft>
        <a:buClr>
          <a:schemeClr val="accent1">
            <a:satOff val="-4060"/>
          </a:schemeClr>
        </a:buClr>
        <a:buSzPct val="104999"/>
        <a:buFont typeface="Avenir Next"/>
        <a:buChar char="‣"/>
        <a:tabLst/>
        <a:defRPr sz="3400" b="0" i="0" u="none" strike="noStrike" cap="none" spc="0" baseline="0">
          <a:ln>
            <a:noFill/>
          </a:ln>
          <a:solidFill>
            <a:srgbClr val="838787"/>
          </a:solidFill>
          <a:uFillTx/>
          <a:latin typeface="Avenir Next Medium"/>
          <a:ea typeface="Avenir Next Medium"/>
          <a:cs typeface="Avenir Next Medium"/>
          <a:sym typeface="Avenir Next Medium"/>
        </a:defRPr>
      </a:lvl1pPr>
      <a:lvl2pPr marL="889000" marR="0" indent="-444500" algn="l" defTabSz="584200" latinLnBrk="0">
        <a:lnSpc>
          <a:spcPct val="100000"/>
        </a:lnSpc>
        <a:spcBef>
          <a:spcPts val="2800"/>
        </a:spcBef>
        <a:spcAft>
          <a:spcPts val="0"/>
        </a:spcAft>
        <a:buClr>
          <a:schemeClr val="accent1">
            <a:satOff val="-4060"/>
          </a:schemeClr>
        </a:buClr>
        <a:buSzPct val="104999"/>
        <a:buFont typeface="Avenir Next"/>
        <a:buChar char="‣"/>
        <a:tabLst/>
        <a:defRPr sz="3400" b="0" i="0" u="none" strike="noStrike" cap="none" spc="0" baseline="0">
          <a:ln>
            <a:noFill/>
          </a:ln>
          <a:solidFill>
            <a:srgbClr val="838787"/>
          </a:solidFill>
          <a:uFillTx/>
          <a:latin typeface="Avenir Next Medium"/>
          <a:ea typeface="Avenir Next Medium"/>
          <a:cs typeface="Avenir Next Medium"/>
          <a:sym typeface="Avenir Next Medium"/>
        </a:defRPr>
      </a:lvl2pPr>
      <a:lvl3pPr marL="1333500" marR="0" indent="-444500" algn="l" defTabSz="584200" latinLnBrk="0">
        <a:lnSpc>
          <a:spcPct val="100000"/>
        </a:lnSpc>
        <a:spcBef>
          <a:spcPts val="2800"/>
        </a:spcBef>
        <a:spcAft>
          <a:spcPts val="0"/>
        </a:spcAft>
        <a:buClr>
          <a:schemeClr val="accent1">
            <a:satOff val="-4060"/>
          </a:schemeClr>
        </a:buClr>
        <a:buSzPct val="104999"/>
        <a:buFont typeface="Avenir Next"/>
        <a:buChar char="‣"/>
        <a:tabLst/>
        <a:defRPr sz="3400" b="0" i="0" u="none" strike="noStrike" cap="none" spc="0" baseline="0">
          <a:ln>
            <a:noFill/>
          </a:ln>
          <a:solidFill>
            <a:srgbClr val="838787"/>
          </a:solidFill>
          <a:uFillTx/>
          <a:latin typeface="Avenir Next Medium"/>
          <a:ea typeface="Avenir Next Medium"/>
          <a:cs typeface="Avenir Next Medium"/>
          <a:sym typeface="Avenir Next Medium"/>
        </a:defRPr>
      </a:lvl3pPr>
      <a:lvl4pPr marL="1778000" marR="0" indent="-444500" algn="l" defTabSz="584200" latinLnBrk="0">
        <a:lnSpc>
          <a:spcPct val="100000"/>
        </a:lnSpc>
        <a:spcBef>
          <a:spcPts val="2800"/>
        </a:spcBef>
        <a:spcAft>
          <a:spcPts val="0"/>
        </a:spcAft>
        <a:buClr>
          <a:schemeClr val="accent1">
            <a:satOff val="-4060"/>
          </a:schemeClr>
        </a:buClr>
        <a:buSzPct val="104999"/>
        <a:buFont typeface="Avenir Next"/>
        <a:buChar char="‣"/>
        <a:tabLst/>
        <a:defRPr sz="3400" b="0" i="0" u="none" strike="noStrike" cap="none" spc="0" baseline="0">
          <a:ln>
            <a:noFill/>
          </a:ln>
          <a:solidFill>
            <a:srgbClr val="838787"/>
          </a:solidFill>
          <a:uFillTx/>
          <a:latin typeface="Avenir Next Medium"/>
          <a:ea typeface="Avenir Next Medium"/>
          <a:cs typeface="Avenir Next Medium"/>
          <a:sym typeface="Avenir Next Medium"/>
        </a:defRPr>
      </a:lvl4pPr>
      <a:lvl5pPr marL="2222500" marR="0" indent="-444500" algn="l" defTabSz="584200" latinLnBrk="0">
        <a:lnSpc>
          <a:spcPct val="100000"/>
        </a:lnSpc>
        <a:spcBef>
          <a:spcPts val="2800"/>
        </a:spcBef>
        <a:spcAft>
          <a:spcPts val="0"/>
        </a:spcAft>
        <a:buClr>
          <a:schemeClr val="accent1">
            <a:satOff val="-4060"/>
          </a:schemeClr>
        </a:buClr>
        <a:buSzPct val="104999"/>
        <a:buFont typeface="Avenir Next"/>
        <a:buChar char="‣"/>
        <a:tabLst/>
        <a:defRPr sz="3400" b="0" i="0" u="none" strike="noStrike" cap="none" spc="0" baseline="0">
          <a:ln>
            <a:noFill/>
          </a:ln>
          <a:solidFill>
            <a:srgbClr val="838787"/>
          </a:solidFill>
          <a:uFillTx/>
          <a:latin typeface="Avenir Next Medium"/>
          <a:ea typeface="Avenir Next Medium"/>
          <a:cs typeface="Avenir Next Medium"/>
          <a:sym typeface="Avenir Next Medium"/>
        </a:defRPr>
      </a:lvl5pPr>
      <a:lvl6pPr marL="2667000" marR="0" indent="-444500" algn="l" defTabSz="584200" latinLnBrk="0">
        <a:lnSpc>
          <a:spcPct val="100000"/>
        </a:lnSpc>
        <a:spcBef>
          <a:spcPts val="2800"/>
        </a:spcBef>
        <a:spcAft>
          <a:spcPts val="0"/>
        </a:spcAft>
        <a:buClr>
          <a:schemeClr val="accent1">
            <a:satOff val="-4060"/>
          </a:schemeClr>
        </a:buClr>
        <a:buSzPct val="104999"/>
        <a:buFont typeface="Avenir Next"/>
        <a:buChar char="‣"/>
        <a:tabLst/>
        <a:defRPr sz="3400" b="0" i="0" u="none" strike="noStrike" cap="none" spc="0" baseline="0">
          <a:ln>
            <a:noFill/>
          </a:ln>
          <a:solidFill>
            <a:srgbClr val="838787"/>
          </a:solidFill>
          <a:uFillTx/>
          <a:latin typeface="Avenir Next Medium"/>
          <a:ea typeface="Avenir Next Medium"/>
          <a:cs typeface="Avenir Next Medium"/>
          <a:sym typeface="Avenir Next Medium"/>
        </a:defRPr>
      </a:lvl6pPr>
      <a:lvl7pPr marL="3111500" marR="0" indent="-444500" algn="l" defTabSz="584200" latinLnBrk="0">
        <a:lnSpc>
          <a:spcPct val="100000"/>
        </a:lnSpc>
        <a:spcBef>
          <a:spcPts val="2800"/>
        </a:spcBef>
        <a:spcAft>
          <a:spcPts val="0"/>
        </a:spcAft>
        <a:buClr>
          <a:schemeClr val="accent1">
            <a:satOff val="-4060"/>
          </a:schemeClr>
        </a:buClr>
        <a:buSzPct val="104999"/>
        <a:buFont typeface="Avenir Next"/>
        <a:buChar char="‣"/>
        <a:tabLst/>
        <a:defRPr sz="3400" b="0" i="0" u="none" strike="noStrike" cap="none" spc="0" baseline="0">
          <a:ln>
            <a:noFill/>
          </a:ln>
          <a:solidFill>
            <a:srgbClr val="838787"/>
          </a:solidFill>
          <a:uFillTx/>
          <a:latin typeface="Avenir Next Medium"/>
          <a:ea typeface="Avenir Next Medium"/>
          <a:cs typeface="Avenir Next Medium"/>
          <a:sym typeface="Avenir Next Medium"/>
        </a:defRPr>
      </a:lvl7pPr>
      <a:lvl8pPr marL="3556000" marR="0" indent="-444500" algn="l" defTabSz="584200" latinLnBrk="0">
        <a:lnSpc>
          <a:spcPct val="100000"/>
        </a:lnSpc>
        <a:spcBef>
          <a:spcPts val="2800"/>
        </a:spcBef>
        <a:spcAft>
          <a:spcPts val="0"/>
        </a:spcAft>
        <a:buClr>
          <a:schemeClr val="accent1">
            <a:satOff val="-4060"/>
          </a:schemeClr>
        </a:buClr>
        <a:buSzPct val="104999"/>
        <a:buFont typeface="Avenir Next"/>
        <a:buChar char="‣"/>
        <a:tabLst/>
        <a:defRPr sz="3400" b="0" i="0" u="none" strike="noStrike" cap="none" spc="0" baseline="0">
          <a:ln>
            <a:noFill/>
          </a:ln>
          <a:solidFill>
            <a:srgbClr val="838787"/>
          </a:solidFill>
          <a:uFillTx/>
          <a:latin typeface="Avenir Next Medium"/>
          <a:ea typeface="Avenir Next Medium"/>
          <a:cs typeface="Avenir Next Medium"/>
          <a:sym typeface="Avenir Next Medium"/>
        </a:defRPr>
      </a:lvl8pPr>
      <a:lvl9pPr marL="4000500" marR="0" indent="-444500" algn="l" defTabSz="584200" latinLnBrk="0">
        <a:lnSpc>
          <a:spcPct val="100000"/>
        </a:lnSpc>
        <a:spcBef>
          <a:spcPts val="2800"/>
        </a:spcBef>
        <a:spcAft>
          <a:spcPts val="0"/>
        </a:spcAft>
        <a:buClr>
          <a:schemeClr val="accent1">
            <a:satOff val="-4060"/>
          </a:schemeClr>
        </a:buClr>
        <a:buSzPct val="104999"/>
        <a:buFont typeface="Avenir Next"/>
        <a:buChar char="‣"/>
        <a:tabLst/>
        <a:defRPr sz="3400" b="0" i="0" u="none" strike="noStrike" cap="none" spc="0" baseline="0">
          <a:ln>
            <a:noFill/>
          </a:ln>
          <a:solidFill>
            <a:srgbClr val="838787"/>
          </a:solidFill>
          <a:uFillTx/>
          <a:latin typeface="Avenir Next Medium"/>
          <a:ea typeface="Avenir Next Medium"/>
          <a:cs typeface="Avenir Next Medium"/>
          <a:sym typeface="Avenir Next Medium"/>
        </a:defRPr>
      </a:lvl9pPr>
    </p:bodyStyle>
    <p:otherStyle>
      <a:lvl1pPr marL="0" marR="0" indent="0" algn="r" defTabSz="584200" latinLnBrk="0">
        <a:lnSpc>
          <a:spcPct val="80000"/>
        </a:lnSpc>
        <a:spcBef>
          <a:spcPts val="0"/>
        </a:spcBef>
        <a:spcAft>
          <a:spcPts val="0"/>
        </a:spcAft>
        <a:buClrTx/>
        <a:buSzTx/>
        <a:buFontTx/>
        <a:buNone/>
        <a:tabLst/>
        <a:defRPr sz="2400" b="0" i="0" u="none" strike="noStrike" cap="none" spc="0" baseline="0">
          <a:ln>
            <a:noFill/>
          </a:ln>
          <a:solidFill>
            <a:schemeClr val="tx1"/>
          </a:solidFill>
          <a:uFillTx/>
          <a:latin typeface="+mn-lt"/>
          <a:ea typeface="+mn-ea"/>
          <a:cs typeface="+mn-cs"/>
          <a:sym typeface="DIN Alternate"/>
        </a:defRPr>
      </a:lvl1pPr>
      <a:lvl2pPr marL="0" marR="0" indent="228600" algn="r" defTabSz="584200" latinLnBrk="0">
        <a:lnSpc>
          <a:spcPct val="80000"/>
        </a:lnSpc>
        <a:spcBef>
          <a:spcPts val="0"/>
        </a:spcBef>
        <a:spcAft>
          <a:spcPts val="0"/>
        </a:spcAft>
        <a:buClrTx/>
        <a:buSzTx/>
        <a:buFontTx/>
        <a:buNone/>
        <a:tabLst/>
        <a:defRPr sz="2400" b="0" i="0" u="none" strike="noStrike" cap="none" spc="0" baseline="0">
          <a:ln>
            <a:noFill/>
          </a:ln>
          <a:solidFill>
            <a:schemeClr val="tx1"/>
          </a:solidFill>
          <a:uFillTx/>
          <a:latin typeface="+mn-lt"/>
          <a:ea typeface="+mn-ea"/>
          <a:cs typeface="+mn-cs"/>
          <a:sym typeface="DIN Alternate"/>
        </a:defRPr>
      </a:lvl2pPr>
      <a:lvl3pPr marL="0" marR="0" indent="457200" algn="r" defTabSz="584200" latinLnBrk="0">
        <a:lnSpc>
          <a:spcPct val="80000"/>
        </a:lnSpc>
        <a:spcBef>
          <a:spcPts val="0"/>
        </a:spcBef>
        <a:spcAft>
          <a:spcPts val="0"/>
        </a:spcAft>
        <a:buClrTx/>
        <a:buSzTx/>
        <a:buFontTx/>
        <a:buNone/>
        <a:tabLst/>
        <a:defRPr sz="2400" b="0" i="0" u="none" strike="noStrike" cap="none" spc="0" baseline="0">
          <a:ln>
            <a:noFill/>
          </a:ln>
          <a:solidFill>
            <a:schemeClr val="tx1"/>
          </a:solidFill>
          <a:uFillTx/>
          <a:latin typeface="+mn-lt"/>
          <a:ea typeface="+mn-ea"/>
          <a:cs typeface="+mn-cs"/>
          <a:sym typeface="DIN Alternate"/>
        </a:defRPr>
      </a:lvl3pPr>
      <a:lvl4pPr marL="0" marR="0" indent="685800" algn="r" defTabSz="584200" latinLnBrk="0">
        <a:lnSpc>
          <a:spcPct val="80000"/>
        </a:lnSpc>
        <a:spcBef>
          <a:spcPts val="0"/>
        </a:spcBef>
        <a:spcAft>
          <a:spcPts val="0"/>
        </a:spcAft>
        <a:buClrTx/>
        <a:buSzTx/>
        <a:buFontTx/>
        <a:buNone/>
        <a:tabLst/>
        <a:defRPr sz="2400" b="0" i="0" u="none" strike="noStrike" cap="none" spc="0" baseline="0">
          <a:ln>
            <a:noFill/>
          </a:ln>
          <a:solidFill>
            <a:schemeClr val="tx1"/>
          </a:solidFill>
          <a:uFillTx/>
          <a:latin typeface="+mn-lt"/>
          <a:ea typeface="+mn-ea"/>
          <a:cs typeface="+mn-cs"/>
          <a:sym typeface="DIN Alternate"/>
        </a:defRPr>
      </a:lvl4pPr>
      <a:lvl5pPr marL="0" marR="0" indent="914400" algn="r" defTabSz="584200" latinLnBrk="0">
        <a:lnSpc>
          <a:spcPct val="80000"/>
        </a:lnSpc>
        <a:spcBef>
          <a:spcPts val="0"/>
        </a:spcBef>
        <a:spcAft>
          <a:spcPts val="0"/>
        </a:spcAft>
        <a:buClrTx/>
        <a:buSzTx/>
        <a:buFontTx/>
        <a:buNone/>
        <a:tabLst/>
        <a:defRPr sz="2400" b="0" i="0" u="none" strike="noStrike" cap="none" spc="0" baseline="0">
          <a:ln>
            <a:noFill/>
          </a:ln>
          <a:solidFill>
            <a:schemeClr val="tx1"/>
          </a:solidFill>
          <a:uFillTx/>
          <a:latin typeface="+mn-lt"/>
          <a:ea typeface="+mn-ea"/>
          <a:cs typeface="+mn-cs"/>
          <a:sym typeface="DIN Alternate"/>
        </a:defRPr>
      </a:lvl5pPr>
      <a:lvl6pPr marL="0" marR="0" indent="1143000" algn="r" defTabSz="584200" latinLnBrk="0">
        <a:lnSpc>
          <a:spcPct val="80000"/>
        </a:lnSpc>
        <a:spcBef>
          <a:spcPts val="0"/>
        </a:spcBef>
        <a:spcAft>
          <a:spcPts val="0"/>
        </a:spcAft>
        <a:buClrTx/>
        <a:buSzTx/>
        <a:buFontTx/>
        <a:buNone/>
        <a:tabLst/>
        <a:defRPr sz="2400" b="0" i="0" u="none" strike="noStrike" cap="none" spc="0" baseline="0">
          <a:ln>
            <a:noFill/>
          </a:ln>
          <a:solidFill>
            <a:schemeClr val="tx1"/>
          </a:solidFill>
          <a:uFillTx/>
          <a:latin typeface="+mn-lt"/>
          <a:ea typeface="+mn-ea"/>
          <a:cs typeface="+mn-cs"/>
          <a:sym typeface="DIN Alternate"/>
        </a:defRPr>
      </a:lvl6pPr>
      <a:lvl7pPr marL="0" marR="0" indent="1371600" algn="r" defTabSz="584200" latinLnBrk="0">
        <a:lnSpc>
          <a:spcPct val="80000"/>
        </a:lnSpc>
        <a:spcBef>
          <a:spcPts val="0"/>
        </a:spcBef>
        <a:spcAft>
          <a:spcPts val="0"/>
        </a:spcAft>
        <a:buClrTx/>
        <a:buSzTx/>
        <a:buFontTx/>
        <a:buNone/>
        <a:tabLst/>
        <a:defRPr sz="2400" b="0" i="0" u="none" strike="noStrike" cap="none" spc="0" baseline="0">
          <a:ln>
            <a:noFill/>
          </a:ln>
          <a:solidFill>
            <a:schemeClr val="tx1"/>
          </a:solidFill>
          <a:uFillTx/>
          <a:latin typeface="+mn-lt"/>
          <a:ea typeface="+mn-ea"/>
          <a:cs typeface="+mn-cs"/>
          <a:sym typeface="DIN Alternate"/>
        </a:defRPr>
      </a:lvl7pPr>
      <a:lvl8pPr marL="0" marR="0" indent="1600200" algn="r" defTabSz="584200" latinLnBrk="0">
        <a:lnSpc>
          <a:spcPct val="80000"/>
        </a:lnSpc>
        <a:spcBef>
          <a:spcPts val="0"/>
        </a:spcBef>
        <a:spcAft>
          <a:spcPts val="0"/>
        </a:spcAft>
        <a:buClrTx/>
        <a:buSzTx/>
        <a:buFontTx/>
        <a:buNone/>
        <a:tabLst/>
        <a:defRPr sz="2400" b="0" i="0" u="none" strike="noStrike" cap="none" spc="0" baseline="0">
          <a:ln>
            <a:noFill/>
          </a:ln>
          <a:solidFill>
            <a:schemeClr val="tx1"/>
          </a:solidFill>
          <a:uFillTx/>
          <a:latin typeface="+mn-lt"/>
          <a:ea typeface="+mn-ea"/>
          <a:cs typeface="+mn-cs"/>
          <a:sym typeface="DIN Alternate"/>
        </a:defRPr>
      </a:lvl8pPr>
      <a:lvl9pPr marL="0" marR="0" indent="1828800" algn="r" defTabSz="584200" latinLnBrk="0">
        <a:lnSpc>
          <a:spcPct val="80000"/>
        </a:lnSpc>
        <a:spcBef>
          <a:spcPts val="0"/>
        </a:spcBef>
        <a:spcAft>
          <a:spcPts val="0"/>
        </a:spcAft>
        <a:buClrTx/>
        <a:buSzTx/>
        <a:buFontTx/>
        <a:buNone/>
        <a:tabLst/>
        <a:defRPr sz="2400" b="0" i="0" u="none" strike="noStrike" cap="none" spc="0" baseline="0">
          <a:ln>
            <a:noFill/>
          </a:ln>
          <a:solidFill>
            <a:schemeClr val="tx1"/>
          </a:solidFill>
          <a:uFillTx/>
          <a:latin typeface="+mn-lt"/>
          <a:ea typeface="+mn-ea"/>
          <a:cs typeface="+mn-cs"/>
          <a:sym typeface="DIN Alternate"/>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7.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7.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7.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7.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7.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7.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7.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7.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7.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7.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7.xml"/></Relationships>
</file>

<file path=ppt/slides/_rels/slide25.xml.rels><?xml version="1.0" encoding="UTF-8" standalone="yes"?>
<Relationships xmlns="http://schemas.openxmlformats.org/package/2006/relationships"><Relationship Id="rId2" Type="http://schemas.openxmlformats.org/officeDocument/2006/relationships/image" Target="../media/image2.tiff"/><Relationship Id="rId1" Type="http://schemas.openxmlformats.org/officeDocument/2006/relationships/slideLayout" Target="../slideLayouts/slideLayout15.xml"/></Relationships>
</file>

<file path=ppt/slides/_rels/slide26.xml.rels><?xml version="1.0" encoding="UTF-8" standalone="yes"?>
<Relationships xmlns="http://schemas.openxmlformats.org/package/2006/relationships"><Relationship Id="rId2" Type="http://schemas.openxmlformats.org/officeDocument/2006/relationships/image" Target="../media/image2.tiff"/><Relationship Id="rId1" Type="http://schemas.openxmlformats.org/officeDocument/2006/relationships/slideLayout" Target="../slideLayouts/slideLayout15.xml"/></Relationships>
</file>

<file path=ppt/slides/_rels/slide27.xml.rels><?xml version="1.0" encoding="UTF-8" standalone="yes"?>
<Relationships xmlns="http://schemas.openxmlformats.org/package/2006/relationships"><Relationship Id="rId2" Type="http://schemas.openxmlformats.org/officeDocument/2006/relationships/image" Target="../media/image2.tiff"/><Relationship Id="rId1" Type="http://schemas.openxmlformats.org/officeDocument/2006/relationships/slideLayout" Target="../slideLayouts/slideLayout15.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7.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7.xml"/></Relationships>
</file>

<file path=ppt/slides/_rels/slide3.xml.rels><?xml version="1.0" encoding="UTF-8" standalone="yes"?>
<Relationships xmlns="http://schemas.openxmlformats.org/package/2006/relationships"><Relationship Id="rId2" Type="http://schemas.openxmlformats.org/officeDocument/2006/relationships/image" Target="../media/image1.tiff"/><Relationship Id="rId1" Type="http://schemas.openxmlformats.org/officeDocument/2006/relationships/slideLayout" Target="../slideLayouts/slideLayout15.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7.xml"/></Relationships>
</file>

<file path=ppt/slides/_rels/slide31.xml.rels><?xml version="1.0" encoding="UTF-8" standalone="yes"?>
<Relationships xmlns="http://schemas.openxmlformats.org/package/2006/relationships"><Relationship Id="rId2" Type="http://schemas.openxmlformats.org/officeDocument/2006/relationships/image" Target="../media/image3.tiff"/><Relationship Id="rId1" Type="http://schemas.openxmlformats.org/officeDocument/2006/relationships/slideLayout" Target="../slideLayouts/slideLayout17.xml"/></Relationships>
</file>

<file path=ppt/slides/_rels/slide32.xml.rels><?xml version="1.0" encoding="UTF-8" standalone="yes"?>
<Relationships xmlns="http://schemas.openxmlformats.org/package/2006/relationships"><Relationship Id="rId2" Type="http://schemas.openxmlformats.org/officeDocument/2006/relationships/image" Target="../media/image3.tiff"/><Relationship Id="rId1" Type="http://schemas.openxmlformats.org/officeDocument/2006/relationships/slideLayout" Target="../slideLayouts/slideLayout1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3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7.xml"/></Relationships>
</file>

<file path=ppt/slides/_rels/slide3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7.xml"/></Relationships>
</file>

<file path=ppt/slides/_rels/slide3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7.xml"/></Relationships>
</file>

<file path=ppt/slides/_rels/slide3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7.xml"/></Relationships>
</file>

<file path=ppt/slides/_rels/slide3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7.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4.xml.rels><?xml version="1.0" encoding="UTF-8" standalone="yes"?>
<Relationships xmlns="http://schemas.openxmlformats.org/package/2006/relationships"><Relationship Id="rId2" Type="http://schemas.openxmlformats.org/officeDocument/2006/relationships/image" Target="../media/image1.tiff"/><Relationship Id="rId1" Type="http://schemas.openxmlformats.org/officeDocument/2006/relationships/slideLayout" Target="../slideLayouts/slideLayout15.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4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7.xml"/></Relationships>
</file>

<file path=ppt/slides/_rels/slide4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7.xml"/></Relationships>
</file>

<file path=ppt/slides/_rels/slide4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7.xml"/></Relationships>
</file>

<file path=ppt/slides/_rels/slide4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7.xml"/></Relationships>
</file>

<file path=ppt/slides/_rels/slide4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7.xml"/></Relationships>
</file>

<file path=ppt/slides/_rels/slide4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7.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5.xml.rels><?xml version="1.0" encoding="UTF-8" standalone="yes"?>
<Relationships xmlns="http://schemas.openxmlformats.org/package/2006/relationships"><Relationship Id="rId2" Type="http://schemas.openxmlformats.org/officeDocument/2006/relationships/image" Target="../media/image1.tiff"/><Relationship Id="rId1" Type="http://schemas.openxmlformats.org/officeDocument/2006/relationships/slideLayout" Target="../slideLayouts/slideLayout15.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7.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7.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7.xml"/></Relationships>
</file>

<file path=ppt/slides/_rels/slide6.xml.rels><?xml version="1.0" encoding="UTF-8" standalone="yes"?>
<Relationships xmlns="http://schemas.openxmlformats.org/package/2006/relationships"><Relationship Id="rId2" Type="http://schemas.openxmlformats.org/officeDocument/2006/relationships/image" Target="../media/image1.tiff"/><Relationship Id="rId1" Type="http://schemas.openxmlformats.org/officeDocument/2006/relationships/slideLayout" Target="../slideLayouts/slideLayout15.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7.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7.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7.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7.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7.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7.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7.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17.xml"/></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17.xml"/></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1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75.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17.xml"/></Relationships>
</file>

<file path=ppt/slides/_rels/slide76.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17.xml"/></Relationships>
</file>

<file path=ppt/slides/_rels/slide77.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17.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7.xml"/></Relationships>
</file>

<file path=ppt/slides/_rels/slide80.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5.xml"/></Relationships>
</file>

<file path=ppt/slides/_rels/slide81.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5.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6" name="Leading Corporate prayer…"/>
          <p:cNvSpPr txBox="1">
            <a:spLocks noGrp="1"/>
          </p:cNvSpPr>
          <p:nvPr>
            <p:ph type="ctrTitle"/>
          </p:nvPr>
        </p:nvSpPr>
        <p:spPr/>
        <p:txBody>
          <a:bodyPr>
            <a:normAutofit fontScale="90000"/>
          </a:bodyPr>
          <a:lstStyle/>
          <a:p>
            <a:pPr algn="ctr"/>
            <a:r>
              <a:rPr lang="en-US" sz="8000" dirty="0" smtClean="0"/>
              <a:t>Leading Corporate prayer</a:t>
            </a:r>
          </a:p>
          <a:p>
            <a:pPr lvl="3" algn="r"/>
            <a:r>
              <a:rPr lang="en-US" sz="4400" dirty="0" smtClean="0"/>
              <a:t>Joey Francisco </a:t>
            </a:r>
            <a:endParaRPr lang="en-US" sz="4400" dirty="0"/>
          </a:p>
        </p:txBody>
      </p:sp>
      <p:sp>
        <p:nvSpPr>
          <p:cNvPr id="177" name="Xenos summer institute 2017"/>
          <p:cNvSpPr txBox="1">
            <a:spLocks noGrp="1"/>
          </p:cNvSpPr>
          <p:nvPr>
            <p:ph type="subTitle" sz="quarter" idx="1"/>
          </p:nvPr>
        </p:nvSpPr>
        <p:spPr/>
        <p:txBody>
          <a:bodyPr/>
          <a:lstStyle/>
          <a:p>
            <a:r>
              <a:rPr lang="en-US" smtClean="0"/>
              <a:t>Xenos summer institute 2017</a:t>
            </a:r>
            <a:endParaRPr lang="en-US" dirty="0"/>
          </a:p>
        </p:txBody>
      </p:sp>
    </p:spTree>
  </p:cSld>
  <p:clrMapOvr>
    <a:masterClrMapping/>
  </p:clrMapOvr>
  <p:transition spd="slow">
    <p:wip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1" name="Leading Corporate Prayer"/>
          <p:cNvSpPr txBox="1">
            <a:spLocks noGrp="1"/>
          </p:cNvSpPr>
          <p:nvPr>
            <p:ph type="body" sz="quarter" idx="1"/>
          </p:nvPr>
        </p:nvSpPr>
        <p:spPr>
          <a:xfrm>
            <a:off x="444500" y="238244"/>
            <a:ext cx="11176000" cy="841257"/>
          </a:xfrm>
          <a:prstGeom prst="rect">
            <a:avLst/>
          </a:prstGeom>
        </p:spPr>
        <p:txBody>
          <a:bodyPr>
            <a:normAutofit fontScale="85000" lnSpcReduction="10000"/>
          </a:bodyPr>
          <a:lstStyle>
            <a:lvl1pPr defTabSz="434340">
              <a:defRPr sz="5700" spc="285">
                <a:solidFill>
                  <a:srgbClr val="00B0F0"/>
                </a:solidFill>
                <a:effectLst>
                  <a:outerShdw blurRad="36195" dist="36195" dir="2700000" rotWithShape="0">
                    <a:srgbClr val="000000">
                      <a:alpha val="43137"/>
                    </a:srgbClr>
                  </a:outerShdw>
                </a:effectLst>
                <a:latin typeface="+mn-lt"/>
                <a:ea typeface="+mn-ea"/>
                <a:cs typeface="+mn-cs"/>
                <a:sym typeface="DIN Condensed"/>
              </a:defRPr>
            </a:lvl1pPr>
          </a:lstStyle>
          <a:p>
            <a:r>
              <a:t>Leading Corporate Prayer</a:t>
            </a:r>
          </a:p>
        </p:txBody>
      </p:sp>
      <p:sp>
        <p:nvSpPr>
          <p:cNvPr id="212" name="Meeting Components"/>
          <p:cNvSpPr txBox="1"/>
          <p:nvPr/>
        </p:nvSpPr>
        <p:spPr>
          <a:xfrm>
            <a:off x="560075" y="1071722"/>
            <a:ext cx="7659625" cy="1143001"/>
          </a:xfrm>
          <a:prstGeom prst="rect">
            <a:avLst/>
          </a:prstGeom>
          <a:ln w="12700">
            <a:miter lim="400000"/>
          </a:ln>
          <a:extLst>
            <a:ext uri="{C572A759-6A51-4108-AA02-DFA0A04FC94B}">
              <ma14:wrappingTextBoxFlag xmlns="" xmlns:ma14="http://schemas.microsoft.com/office/mac/drawingml/2011/main" val="1"/>
            </a:ext>
          </a:extLst>
        </p:spPr>
        <p:txBody>
          <a:bodyPr wrap="none" lIns="50800" tIns="50800" rIns="50800" bIns="50800" anchor="ctr">
            <a:spAutoFit/>
          </a:bodyPr>
          <a:lstStyle>
            <a:lvl1pPr>
              <a:defRPr sz="6000" i="1">
                <a:solidFill>
                  <a:srgbClr val="00B0F0"/>
                </a:solidFill>
                <a:effectLst>
                  <a:outerShdw blurRad="38100" dist="38100" dir="2700000" rotWithShape="0">
                    <a:srgbClr val="000000">
                      <a:alpha val="43137"/>
                    </a:srgbClr>
                  </a:outerShdw>
                </a:effectLst>
                <a:latin typeface="Avenir Next"/>
                <a:ea typeface="Avenir Next"/>
                <a:cs typeface="Avenir Next"/>
                <a:sym typeface="Avenir Next"/>
              </a:defRPr>
            </a:lvl1pPr>
          </a:lstStyle>
          <a:p>
            <a:r>
              <a:t>Meeting Components</a:t>
            </a:r>
          </a:p>
        </p:txBody>
      </p:sp>
      <p:sp>
        <p:nvSpPr>
          <p:cNvPr id="213" name="Mission…"/>
          <p:cNvSpPr txBox="1"/>
          <p:nvPr/>
        </p:nvSpPr>
        <p:spPr>
          <a:xfrm>
            <a:off x="747297" y="2280321"/>
            <a:ext cx="11510206" cy="5110481"/>
          </a:xfrm>
          <a:prstGeom prst="rect">
            <a:avLst/>
          </a:prstGeom>
          <a:ln w="12700">
            <a:miter lim="400000"/>
          </a:ln>
          <a:extLst>
            <a:ext uri="{C572A759-6A51-4108-AA02-DFA0A04FC94B}">
              <ma14:wrappingTextBoxFlag xmlns="" xmlns:ma14="http://schemas.microsoft.com/office/mac/drawingml/2011/main" val="1"/>
            </a:ext>
          </a:extLst>
        </p:spPr>
        <p:txBody>
          <a:bodyPr lIns="50800" tIns="50800" rIns="50800" bIns="50800" anchor="ctr">
            <a:spAutoFit/>
          </a:bodyPr>
          <a:lstStyle/>
          <a:p>
            <a:pPr>
              <a:lnSpc>
                <a:spcPct val="80000"/>
              </a:lnSpc>
              <a:spcBef>
                <a:spcPts val="0"/>
              </a:spcBef>
              <a:defRPr sz="5000" i="1">
                <a:solidFill>
                  <a:srgbClr val="FFC000"/>
                </a:solidFill>
                <a:effectLst>
                  <a:outerShdw blurRad="38100" dist="38100" dir="2700000" rotWithShape="0">
                    <a:srgbClr val="000000">
                      <a:alpha val="43137"/>
                    </a:srgbClr>
                  </a:outerShdw>
                </a:effectLst>
                <a:latin typeface="Avenir Next"/>
                <a:ea typeface="Avenir Next"/>
                <a:cs typeface="Avenir Next"/>
                <a:sym typeface="Avenir Next"/>
              </a:defRPr>
            </a:pPr>
            <a:r>
              <a:t>Mission</a:t>
            </a:r>
          </a:p>
          <a:p>
            <a:pPr>
              <a:lnSpc>
                <a:spcPct val="80000"/>
              </a:lnSpc>
              <a:spcBef>
                <a:spcPts val="0"/>
              </a:spcBef>
              <a:defRPr sz="5000" i="1">
                <a:solidFill>
                  <a:srgbClr val="FFC000"/>
                </a:solidFill>
                <a:effectLst>
                  <a:outerShdw blurRad="38100" dist="38100" dir="2700000" rotWithShape="0">
                    <a:srgbClr val="000000">
                      <a:alpha val="43137"/>
                    </a:srgbClr>
                  </a:outerShdw>
                </a:effectLst>
                <a:latin typeface="Avenir Next"/>
                <a:ea typeface="Avenir Next"/>
                <a:cs typeface="Avenir Next"/>
                <a:sym typeface="Avenir Next"/>
              </a:defRPr>
            </a:pPr>
            <a:r>
              <a:t>Vision</a:t>
            </a:r>
          </a:p>
          <a:p>
            <a:pPr>
              <a:lnSpc>
                <a:spcPct val="80000"/>
              </a:lnSpc>
              <a:spcBef>
                <a:spcPts val="0"/>
              </a:spcBef>
              <a:defRPr sz="5000" i="1">
                <a:solidFill>
                  <a:srgbClr val="FFC000"/>
                </a:solidFill>
                <a:effectLst>
                  <a:outerShdw blurRad="38100" dist="38100" dir="2700000" rotWithShape="0">
                    <a:srgbClr val="000000">
                      <a:alpha val="43137"/>
                    </a:srgbClr>
                  </a:outerShdw>
                </a:effectLst>
                <a:latin typeface="Avenir Next"/>
                <a:ea typeface="Avenir Next"/>
                <a:cs typeface="Avenir Next"/>
                <a:sym typeface="Avenir Next"/>
              </a:defRPr>
            </a:pPr>
            <a:r>
              <a:t>Gratitude </a:t>
            </a:r>
          </a:p>
          <a:p>
            <a:pPr>
              <a:lnSpc>
                <a:spcPct val="80000"/>
              </a:lnSpc>
              <a:spcBef>
                <a:spcPts val="0"/>
              </a:spcBef>
              <a:defRPr sz="5000" i="1">
                <a:solidFill>
                  <a:srgbClr val="FFC000"/>
                </a:solidFill>
                <a:effectLst>
                  <a:outerShdw blurRad="38100" dist="38100" dir="2700000" rotWithShape="0">
                    <a:srgbClr val="000000">
                      <a:alpha val="43137"/>
                    </a:srgbClr>
                  </a:outerShdw>
                </a:effectLst>
                <a:latin typeface="Avenir Next"/>
                <a:ea typeface="Avenir Next"/>
                <a:cs typeface="Avenir Next"/>
                <a:sym typeface="Avenir Next"/>
              </a:defRPr>
            </a:pPr>
            <a:endParaRPr/>
          </a:p>
          <a:p>
            <a:pPr>
              <a:lnSpc>
                <a:spcPct val="80000"/>
              </a:lnSpc>
              <a:spcBef>
                <a:spcPts val="0"/>
              </a:spcBef>
              <a:defRPr sz="5000" i="1">
                <a:solidFill>
                  <a:srgbClr val="FFC000"/>
                </a:solidFill>
                <a:effectLst>
                  <a:outerShdw blurRad="38100" dist="38100" dir="2700000" rotWithShape="0">
                    <a:srgbClr val="000000">
                      <a:alpha val="43137"/>
                    </a:srgbClr>
                  </a:outerShdw>
                </a:effectLst>
                <a:latin typeface="Avenir Next"/>
                <a:ea typeface="Avenir Next"/>
                <a:cs typeface="Avenir Next"/>
                <a:sym typeface="Avenir Next"/>
              </a:defRPr>
            </a:pPr>
            <a:endParaRPr/>
          </a:p>
          <a:p>
            <a:pPr>
              <a:lnSpc>
                <a:spcPct val="80000"/>
              </a:lnSpc>
              <a:spcBef>
                <a:spcPts val="0"/>
              </a:spcBef>
              <a:defRPr sz="5000">
                <a:solidFill>
                  <a:srgbClr val="FFC000"/>
                </a:solidFill>
                <a:effectLst>
                  <a:outerShdw blurRad="38100" dist="38100" dir="2700000" rotWithShape="0">
                    <a:srgbClr val="000000">
                      <a:alpha val="43137"/>
                    </a:srgbClr>
                  </a:outerShdw>
                </a:effectLst>
                <a:latin typeface="Avenir Next"/>
                <a:ea typeface="Avenir Next"/>
                <a:cs typeface="Avenir Next"/>
                <a:sym typeface="Avenir Next"/>
              </a:defRPr>
            </a:pPr>
            <a:endParaRPr/>
          </a:p>
        </p:txBody>
      </p:sp>
      <p:sp>
        <p:nvSpPr>
          <p:cNvPr id="214" name="Building the agenda and atmosphere of your prayer meeting."/>
          <p:cNvSpPr/>
          <p:nvPr/>
        </p:nvSpPr>
        <p:spPr>
          <a:xfrm>
            <a:off x="3609810" y="3982743"/>
            <a:ext cx="8460742" cy="3238501"/>
          </a:xfrm>
          <a:prstGeom prst="rect">
            <a:avLst/>
          </a:prstGeom>
          <a:solidFill>
            <a:schemeClr val="accent1"/>
          </a:solidFill>
          <a:ln w="12700">
            <a:solidFill>
              <a:srgbClr val="EDEEEE"/>
            </a:solidFill>
            <a:miter lim="400000"/>
          </a:ln>
          <a:extLst>
            <a:ext uri="{C572A759-6A51-4108-AA02-DFA0A04FC94B}">
              <ma14:wrappingTextBoxFlag xmlns="" xmlns:ma14="http://schemas.microsoft.com/office/mac/drawingml/2011/main" val="1"/>
            </a:ext>
          </a:extLst>
        </p:spPr>
        <p:txBody>
          <a:bodyPr lIns="50800" tIns="50800" rIns="50800" bIns="50800" anchor="ctr">
            <a:spAutoFit/>
          </a:bodyPr>
          <a:lstStyle>
            <a:lvl1pPr algn="ctr">
              <a:defRPr sz="6000" i="1">
                <a:solidFill>
                  <a:srgbClr val="FFFFFF"/>
                </a:solidFill>
                <a:effectLst>
                  <a:outerShdw blurRad="38100" dist="38100" dir="2700000" rotWithShape="0">
                    <a:srgbClr val="000000">
                      <a:alpha val="43137"/>
                    </a:srgbClr>
                  </a:outerShdw>
                </a:effectLst>
                <a:latin typeface="Avenir Next"/>
                <a:ea typeface="Avenir Next"/>
                <a:cs typeface="Avenir Next"/>
                <a:sym typeface="Avenir Next"/>
              </a:defRPr>
            </a:lvl1pPr>
          </a:lstStyle>
          <a:p>
            <a:r>
              <a:t>Building the agenda and atmosphere of your prayer meeting. </a:t>
            </a:r>
          </a:p>
        </p:txBody>
      </p:sp>
    </p:spTree>
  </p:cSld>
  <p:clrMapOvr>
    <a:masterClrMapping/>
  </p:clrMapOvr>
  <p:transition spd="slow">
    <p:wip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6" name="Leading Corporate Prayer"/>
          <p:cNvSpPr txBox="1">
            <a:spLocks noGrp="1"/>
          </p:cNvSpPr>
          <p:nvPr>
            <p:ph type="body" sz="quarter" idx="1"/>
          </p:nvPr>
        </p:nvSpPr>
        <p:spPr>
          <a:xfrm>
            <a:off x="444500" y="238244"/>
            <a:ext cx="11176000" cy="841257"/>
          </a:xfrm>
          <a:prstGeom prst="rect">
            <a:avLst/>
          </a:prstGeom>
        </p:spPr>
        <p:txBody>
          <a:bodyPr>
            <a:normAutofit fontScale="85000" lnSpcReduction="10000"/>
          </a:bodyPr>
          <a:lstStyle>
            <a:lvl1pPr defTabSz="434340">
              <a:defRPr sz="5700" spc="285">
                <a:solidFill>
                  <a:srgbClr val="00B0F0"/>
                </a:solidFill>
                <a:effectLst>
                  <a:outerShdw blurRad="36195" dist="36195" dir="2700000" rotWithShape="0">
                    <a:srgbClr val="000000">
                      <a:alpha val="43137"/>
                    </a:srgbClr>
                  </a:outerShdw>
                </a:effectLst>
                <a:latin typeface="+mn-lt"/>
                <a:ea typeface="+mn-ea"/>
                <a:cs typeface="+mn-cs"/>
                <a:sym typeface="DIN Condensed"/>
              </a:defRPr>
            </a:lvl1pPr>
          </a:lstStyle>
          <a:p>
            <a:r>
              <a:t>Leading Corporate Prayer</a:t>
            </a:r>
          </a:p>
        </p:txBody>
      </p:sp>
      <p:sp>
        <p:nvSpPr>
          <p:cNvPr id="217" name="Mission"/>
          <p:cNvSpPr txBox="1"/>
          <p:nvPr/>
        </p:nvSpPr>
        <p:spPr>
          <a:xfrm>
            <a:off x="560075" y="1071722"/>
            <a:ext cx="2740915" cy="1143001"/>
          </a:xfrm>
          <a:prstGeom prst="rect">
            <a:avLst/>
          </a:prstGeom>
          <a:ln w="12700">
            <a:miter lim="400000"/>
          </a:ln>
          <a:extLst>
            <a:ext uri="{C572A759-6A51-4108-AA02-DFA0A04FC94B}">
              <ma14:wrappingTextBoxFlag xmlns="" xmlns:ma14="http://schemas.microsoft.com/office/mac/drawingml/2011/main" val="1"/>
            </a:ext>
          </a:extLst>
        </p:spPr>
        <p:txBody>
          <a:bodyPr wrap="none" lIns="50800" tIns="50800" rIns="50800" bIns="50800" anchor="ctr">
            <a:spAutoFit/>
          </a:bodyPr>
          <a:lstStyle>
            <a:lvl1pPr>
              <a:defRPr sz="6000" i="1">
                <a:solidFill>
                  <a:srgbClr val="00B0F0"/>
                </a:solidFill>
                <a:effectLst>
                  <a:outerShdw blurRad="38100" dist="38100" dir="2700000" rotWithShape="0">
                    <a:srgbClr val="000000">
                      <a:alpha val="43137"/>
                    </a:srgbClr>
                  </a:outerShdw>
                </a:effectLst>
                <a:latin typeface="Avenir Next"/>
                <a:ea typeface="Avenir Next"/>
                <a:cs typeface="Avenir Next"/>
                <a:sym typeface="Avenir Next"/>
              </a:defRPr>
            </a:lvl1pPr>
          </a:lstStyle>
          <a:p>
            <a:r>
              <a:t>Mission</a:t>
            </a:r>
          </a:p>
        </p:txBody>
      </p:sp>
    </p:spTree>
  </p:cSld>
  <p:clrMapOvr>
    <a:masterClrMapping/>
  </p:clrMapOvr>
  <p:transition spd="slow">
    <p:wip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1" name="Leading Corporate Prayer"/>
          <p:cNvSpPr txBox="1">
            <a:spLocks noGrp="1"/>
          </p:cNvSpPr>
          <p:nvPr>
            <p:ph type="body" sz="quarter" idx="1"/>
          </p:nvPr>
        </p:nvSpPr>
        <p:spPr>
          <a:xfrm>
            <a:off x="444500" y="238244"/>
            <a:ext cx="11176000" cy="841257"/>
          </a:xfrm>
          <a:prstGeom prst="rect">
            <a:avLst/>
          </a:prstGeom>
        </p:spPr>
        <p:txBody>
          <a:bodyPr>
            <a:normAutofit fontScale="85000" lnSpcReduction="10000"/>
          </a:bodyPr>
          <a:lstStyle>
            <a:lvl1pPr defTabSz="434340">
              <a:defRPr sz="5700" spc="285">
                <a:solidFill>
                  <a:srgbClr val="00B0F0"/>
                </a:solidFill>
                <a:effectLst>
                  <a:outerShdw blurRad="36195" dist="36195" dir="2700000" rotWithShape="0">
                    <a:srgbClr val="000000">
                      <a:alpha val="43137"/>
                    </a:srgbClr>
                  </a:outerShdw>
                </a:effectLst>
                <a:latin typeface="+mn-lt"/>
                <a:ea typeface="+mn-ea"/>
                <a:cs typeface="+mn-cs"/>
                <a:sym typeface="DIN Condensed"/>
              </a:defRPr>
            </a:lvl1pPr>
          </a:lstStyle>
          <a:p>
            <a:r>
              <a:t>Leading Corporate Prayer</a:t>
            </a:r>
          </a:p>
        </p:txBody>
      </p:sp>
      <p:sp>
        <p:nvSpPr>
          <p:cNvPr id="222" name="Mission"/>
          <p:cNvSpPr txBox="1"/>
          <p:nvPr/>
        </p:nvSpPr>
        <p:spPr>
          <a:xfrm>
            <a:off x="560075" y="1071722"/>
            <a:ext cx="2740915" cy="1143001"/>
          </a:xfrm>
          <a:prstGeom prst="rect">
            <a:avLst/>
          </a:prstGeom>
          <a:ln w="12700">
            <a:miter lim="400000"/>
          </a:ln>
          <a:extLst>
            <a:ext uri="{C572A759-6A51-4108-AA02-DFA0A04FC94B}">
              <ma14:wrappingTextBoxFlag xmlns="" xmlns:ma14="http://schemas.microsoft.com/office/mac/drawingml/2011/main" val="1"/>
            </a:ext>
          </a:extLst>
        </p:spPr>
        <p:txBody>
          <a:bodyPr wrap="none" lIns="50800" tIns="50800" rIns="50800" bIns="50800" anchor="ctr">
            <a:spAutoFit/>
          </a:bodyPr>
          <a:lstStyle>
            <a:lvl1pPr>
              <a:defRPr sz="6000" i="1">
                <a:solidFill>
                  <a:srgbClr val="00B0F0"/>
                </a:solidFill>
                <a:effectLst>
                  <a:outerShdw blurRad="38100" dist="38100" dir="2700000" rotWithShape="0">
                    <a:srgbClr val="000000">
                      <a:alpha val="43137"/>
                    </a:srgbClr>
                  </a:outerShdw>
                </a:effectLst>
                <a:latin typeface="Avenir Next"/>
                <a:ea typeface="Avenir Next"/>
                <a:cs typeface="Avenir Next"/>
                <a:sym typeface="Avenir Next"/>
              </a:defRPr>
            </a:lvl1pPr>
          </a:lstStyle>
          <a:p>
            <a:r>
              <a:t>Mission</a:t>
            </a:r>
          </a:p>
        </p:txBody>
      </p:sp>
      <p:sp>
        <p:nvSpPr>
          <p:cNvPr id="223" name="Ephesians 6:18-19…"/>
          <p:cNvSpPr/>
          <p:nvPr/>
        </p:nvSpPr>
        <p:spPr>
          <a:xfrm>
            <a:off x="582103" y="2744989"/>
            <a:ext cx="11840594" cy="5702301"/>
          </a:xfrm>
          <a:prstGeom prst="rect">
            <a:avLst/>
          </a:prstGeom>
          <a:solidFill>
            <a:schemeClr val="accent1"/>
          </a:solidFill>
          <a:ln w="12700">
            <a:solidFill>
              <a:srgbClr val="EDEEEE"/>
            </a:solidFill>
            <a:miter lim="400000"/>
          </a:ln>
          <a:extLst>
            <a:ext uri="{C572A759-6A51-4108-AA02-DFA0A04FC94B}">
              <ma14:wrappingTextBoxFlag xmlns="" xmlns:ma14="http://schemas.microsoft.com/office/mac/drawingml/2011/main" val="1"/>
            </a:ext>
          </a:extLst>
        </p:spPr>
        <p:txBody>
          <a:bodyPr lIns="50800" tIns="50800" rIns="50800" bIns="50800" anchor="ctr">
            <a:spAutoFit/>
          </a:bodyPr>
          <a:lstStyle/>
          <a:p>
            <a:pPr>
              <a:spcBef>
                <a:spcPts val="0"/>
              </a:spcBef>
              <a:defRPr sz="4000" i="1">
                <a:solidFill>
                  <a:srgbClr val="FFFFFF"/>
                </a:solidFill>
                <a:effectLst>
                  <a:outerShdw blurRad="38100" dist="38100" dir="2700000" rotWithShape="0">
                    <a:srgbClr val="000000">
                      <a:alpha val="43137"/>
                    </a:srgbClr>
                  </a:outerShdw>
                </a:effectLst>
                <a:latin typeface="Avenir Next"/>
                <a:ea typeface="Avenir Next"/>
                <a:cs typeface="Avenir Next"/>
                <a:sym typeface="Avenir Next"/>
              </a:defRPr>
            </a:pPr>
            <a:r>
              <a:t>Ephesians 6:18-19</a:t>
            </a:r>
          </a:p>
          <a:p>
            <a:pPr>
              <a:spcBef>
                <a:spcPts val="0"/>
              </a:spcBef>
              <a:defRPr sz="4000" i="1">
                <a:solidFill>
                  <a:srgbClr val="FFFFFF"/>
                </a:solidFill>
                <a:effectLst>
                  <a:outerShdw blurRad="38100" dist="38100" dir="2700000" rotWithShape="0">
                    <a:srgbClr val="000000">
                      <a:alpha val="43137"/>
                    </a:srgbClr>
                  </a:outerShdw>
                </a:effectLst>
                <a:latin typeface="Avenir Next"/>
                <a:ea typeface="Avenir Next"/>
                <a:cs typeface="Avenir Next"/>
                <a:sym typeface="Avenir Next"/>
              </a:defRPr>
            </a:pPr>
            <a:r>
              <a:t>With all prayer and petition pray at all times in the spirit, and with this in view, be on the alert with all perseverance and petition for all the saints, </a:t>
            </a:r>
          </a:p>
          <a:p>
            <a:pPr>
              <a:spcBef>
                <a:spcPts val="0"/>
              </a:spcBef>
              <a:defRPr sz="4000" i="1">
                <a:solidFill>
                  <a:srgbClr val="FFFFFF"/>
                </a:solidFill>
                <a:effectLst>
                  <a:outerShdw blurRad="38100" dist="38100" dir="2700000" rotWithShape="0">
                    <a:srgbClr val="000000">
                      <a:alpha val="43137"/>
                    </a:srgbClr>
                  </a:outerShdw>
                </a:effectLst>
                <a:latin typeface="Avenir Next"/>
                <a:ea typeface="Avenir Next"/>
                <a:cs typeface="Avenir Next"/>
                <a:sym typeface="Avenir Next"/>
              </a:defRPr>
            </a:pPr>
            <a:endParaRPr/>
          </a:p>
          <a:p>
            <a:pPr>
              <a:spcBef>
                <a:spcPts val="0"/>
              </a:spcBef>
              <a:defRPr sz="4000" i="1">
                <a:solidFill>
                  <a:srgbClr val="FFFFFF"/>
                </a:solidFill>
                <a:effectLst>
                  <a:outerShdw blurRad="38100" dist="38100" dir="2700000" rotWithShape="0">
                    <a:srgbClr val="000000">
                      <a:alpha val="43137"/>
                    </a:srgbClr>
                  </a:outerShdw>
                </a:effectLst>
                <a:latin typeface="Avenir Next"/>
                <a:ea typeface="Avenir Next"/>
                <a:cs typeface="Avenir Next"/>
                <a:sym typeface="Avenir Next"/>
              </a:defRPr>
            </a:pPr>
            <a:r>
              <a:t>and pray on my behalf, that utterance may be given to me in the opening of my mouth, to make known with boldness the mystery of the gospel</a:t>
            </a:r>
          </a:p>
        </p:txBody>
      </p:sp>
    </p:spTree>
  </p:cSld>
  <p:clrMapOvr>
    <a:masterClrMapping/>
  </p:clrMapOvr>
  <p:transition spd="slow">
    <p:wip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7" name="Leading Corporate Prayer"/>
          <p:cNvSpPr txBox="1">
            <a:spLocks noGrp="1"/>
          </p:cNvSpPr>
          <p:nvPr>
            <p:ph type="body" sz="quarter" idx="1"/>
          </p:nvPr>
        </p:nvSpPr>
        <p:spPr>
          <a:xfrm>
            <a:off x="444500" y="238244"/>
            <a:ext cx="11176000" cy="841257"/>
          </a:xfrm>
          <a:prstGeom prst="rect">
            <a:avLst/>
          </a:prstGeom>
        </p:spPr>
        <p:txBody>
          <a:bodyPr>
            <a:normAutofit fontScale="85000" lnSpcReduction="10000"/>
          </a:bodyPr>
          <a:lstStyle>
            <a:lvl1pPr defTabSz="434340">
              <a:defRPr sz="5700" spc="285">
                <a:solidFill>
                  <a:srgbClr val="00B0F0"/>
                </a:solidFill>
                <a:effectLst>
                  <a:outerShdw blurRad="36195" dist="36195" dir="2700000" rotWithShape="0">
                    <a:srgbClr val="000000">
                      <a:alpha val="43137"/>
                    </a:srgbClr>
                  </a:outerShdw>
                </a:effectLst>
                <a:latin typeface="+mn-lt"/>
                <a:ea typeface="+mn-ea"/>
                <a:cs typeface="+mn-cs"/>
                <a:sym typeface="DIN Condensed"/>
              </a:defRPr>
            </a:lvl1pPr>
          </a:lstStyle>
          <a:p>
            <a:r>
              <a:t>Leading Corporate Prayer</a:t>
            </a:r>
          </a:p>
        </p:txBody>
      </p:sp>
      <p:sp>
        <p:nvSpPr>
          <p:cNvPr id="228" name="Mission - The Point of a Prayer Meeting"/>
          <p:cNvSpPr txBox="1"/>
          <p:nvPr/>
        </p:nvSpPr>
        <p:spPr>
          <a:xfrm>
            <a:off x="560075" y="1071722"/>
            <a:ext cx="9844279" cy="1143001"/>
          </a:xfrm>
          <a:prstGeom prst="rect">
            <a:avLst/>
          </a:prstGeom>
          <a:ln w="12700">
            <a:miter lim="400000"/>
          </a:ln>
          <a:extLst>
            <a:ext uri="{C572A759-6A51-4108-AA02-DFA0A04FC94B}">
              <ma14:wrappingTextBoxFlag xmlns="" xmlns:ma14="http://schemas.microsoft.com/office/mac/drawingml/2011/main" val="1"/>
            </a:ext>
          </a:extLst>
        </p:spPr>
        <p:txBody>
          <a:bodyPr wrap="none" lIns="50800" tIns="50800" rIns="50800" bIns="50800" anchor="ctr">
            <a:spAutoFit/>
          </a:bodyPr>
          <a:lstStyle/>
          <a:p>
            <a:pPr>
              <a:defRPr sz="4000" i="1">
                <a:solidFill>
                  <a:srgbClr val="00B0F0"/>
                </a:solidFill>
                <a:effectLst>
                  <a:outerShdw blurRad="38100" dist="38100" dir="2700000" rotWithShape="0">
                    <a:srgbClr val="000000">
                      <a:alpha val="43137"/>
                    </a:srgbClr>
                  </a:outerShdw>
                </a:effectLst>
                <a:latin typeface="Avenir Next"/>
                <a:ea typeface="Avenir Next"/>
                <a:cs typeface="Avenir Next"/>
                <a:sym typeface="Avenir Next"/>
              </a:defRPr>
            </a:pPr>
            <a:r>
              <a:rPr sz="6000"/>
              <a:t>Mission</a:t>
            </a:r>
            <a:r>
              <a:t> - The Point of a Prayer Meeting</a:t>
            </a:r>
          </a:p>
        </p:txBody>
      </p:sp>
    </p:spTree>
  </p:cSld>
  <p:clrMapOvr>
    <a:masterClrMapping/>
  </p:clrMapOvr>
  <p:transition spd="slow">
    <p:wipe/>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0" name="Leading Corporate Prayer"/>
          <p:cNvSpPr txBox="1">
            <a:spLocks noGrp="1"/>
          </p:cNvSpPr>
          <p:nvPr>
            <p:ph type="body" sz="quarter" idx="1"/>
          </p:nvPr>
        </p:nvSpPr>
        <p:spPr>
          <a:xfrm>
            <a:off x="444500" y="238244"/>
            <a:ext cx="11176000" cy="841257"/>
          </a:xfrm>
          <a:prstGeom prst="rect">
            <a:avLst/>
          </a:prstGeom>
        </p:spPr>
        <p:txBody>
          <a:bodyPr>
            <a:normAutofit fontScale="85000" lnSpcReduction="10000"/>
          </a:bodyPr>
          <a:lstStyle>
            <a:lvl1pPr defTabSz="434340">
              <a:defRPr sz="5700" spc="285">
                <a:solidFill>
                  <a:srgbClr val="00B0F0"/>
                </a:solidFill>
                <a:effectLst>
                  <a:outerShdw blurRad="36195" dist="36195" dir="2700000" rotWithShape="0">
                    <a:srgbClr val="000000">
                      <a:alpha val="43137"/>
                    </a:srgbClr>
                  </a:outerShdw>
                </a:effectLst>
                <a:latin typeface="+mn-lt"/>
                <a:ea typeface="+mn-ea"/>
                <a:cs typeface="+mn-cs"/>
                <a:sym typeface="DIN Condensed"/>
              </a:defRPr>
            </a:lvl1pPr>
          </a:lstStyle>
          <a:p>
            <a:r>
              <a:t>Leading Corporate Prayer</a:t>
            </a:r>
          </a:p>
        </p:txBody>
      </p:sp>
      <p:sp>
        <p:nvSpPr>
          <p:cNvPr id="231" name="Corporate Identity…"/>
          <p:cNvSpPr txBox="1"/>
          <p:nvPr/>
        </p:nvSpPr>
        <p:spPr>
          <a:xfrm>
            <a:off x="747297" y="2280321"/>
            <a:ext cx="11510206" cy="5801361"/>
          </a:xfrm>
          <a:prstGeom prst="rect">
            <a:avLst/>
          </a:prstGeom>
          <a:ln w="12700">
            <a:miter lim="400000"/>
          </a:ln>
          <a:extLst>
            <a:ext uri="{C572A759-6A51-4108-AA02-DFA0A04FC94B}">
              <ma14:wrappingTextBoxFlag xmlns="" xmlns:ma14="http://schemas.microsoft.com/office/mac/drawingml/2011/main" val="1"/>
            </a:ext>
          </a:extLst>
        </p:spPr>
        <p:txBody>
          <a:bodyPr lIns="50800" tIns="50800" rIns="50800" bIns="50800" anchor="ctr">
            <a:spAutoFit/>
          </a:bodyPr>
          <a:lstStyle/>
          <a:p>
            <a:pPr>
              <a:lnSpc>
                <a:spcPct val="80000"/>
              </a:lnSpc>
              <a:spcBef>
                <a:spcPts val="0"/>
              </a:spcBef>
              <a:defRPr sz="5000" i="1">
                <a:solidFill>
                  <a:srgbClr val="FFC000"/>
                </a:solidFill>
                <a:effectLst>
                  <a:outerShdw blurRad="38100" dist="38100" dir="2700000" rotWithShape="0">
                    <a:srgbClr val="000000">
                      <a:alpha val="43137"/>
                    </a:srgbClr>
                  </a:outerShdw>
                </a:effectLst>
                <a:latin typeface="Avenir Next"/>
                <a:ea typeface="Avenir Next"/>
                <a:cs typeface="Avenir Next"/>
                <a:sym typeface="Avenir Next"/>
              </a:defRPr>
            </a:pPr>
            <a:r>
              <a:t>Corporate Identity</a:t>
            </a:r>
          </a:p>
          <a:p>
            <a:pPr>
              <a:lnSpc>
                <a:spcPct val="80000"/>
              </a:lnSpc>
              <a:spcBef>
                <a:spcPts val="0"/>
              </a:spcBef>
              <a:defRPr sz="5000" i="1">
                <a:solidFill>
                  <a:srgbClr val="FFC000"/>
                </a:solidFill>
                <a:effectLst>
                  <a:outerShdw blurRad="38100" dist="38100" dir="2700000" rotWithShape="0">
                    <a:srgbClr val="000000">
                      <a:alpha val="43137"/>
                    </a:srgbClr>
                  </a:outerShdw>
                </a:effectLst>
                <a:latin typeface="Avenir Next"/>
                <a:ea typeface="Avenir Next"/>
                <a:cs typeface="Avenir Next"/>
                <a:sym typeface="Avenir Next"/>
              </a:defRPr>
            </a:pPr>
            <a:endParaRPr/>
          </a:p>
          <a:p>
            <a:pPr>
              <a:lnSpc>
                <a:spcPct val="80000"/>
              </a:lnSpc>
              <a:spcBef>
                <a:spcPts val="0"/>
              </a:spcBef>
              <a:defRPr sz="5000">
                <a:solidFill>
                  <a:srgbClr val="FFC000"/>
                </a:solidFill>
                <a:effectLst>
                  <a:outerShdw blurRad="38100" dist="38100" dir="2700000" rotWithShape="0">
                    <a:srgbClr val="000000">
                      <a:alpha val="43137"/>
                    </a:srgbClr>
                  </a:outerShdw>
                </a:effectLst>
                <a:latin typeface="Avenir Next"/>
                <a:ea typeface="Avenir Next"/>
                <a:cs typeface="Avenir Next"/>
                <a:sym typeface="Avenir Next"/>
              </a:defRPr>
            </a:pPr>
            <a:r>
              <a:t>Romans 12:1</a:t>
            </a:r>
          </a:p>
          <a:p>
            <a:pPr>
              <a:lnSpc>
                <a:spcPct val="80000"/>
              </a:lnSpc>
              <a:spcBef>
                <a:spcPts val="0"/>
              </a:spcBef>
              <a:defRPr sz="5000">
                <a:solidFill>
                  <a:srgbClr val="FFC000"/>
                </a:solidFill>
                <a:effectLst>
                  <a:outerShdw blurRad="38100" dist="38100" dir="2700000" rotWithShape="0">
                    <a:srgbClr val="000000">
                      <a:alpha val="43137"/>
                    </a:srgbClr>
                  </a:outerShdw>
                </a:effectLst>
                <a:latin typeface="Avenir Next"/>
                <a:ea typeface="Avenir Next"/>
                <a:cs typeface="Avenir Next"/>
                <a:sym typeface="Avenir Next"/>
              </a:defRPr>
            </a:pPr>
            <a:r>
              <a:t>Therefore I urge you, brothers, by the mercies of God, to present your bodies a living and holy sacrifice, acceptable to God, which is your spiritual service of worship. </a:t>
            </a:r>
          </a:p>
        </p:txBody>
      </p:sp>
      <p:sp>
        <p:nvSpPr>
          <p:cNvPr id="232" name="Mission - The Point of a Prayer Meeting"/>
          <p:cNvSpPr txBox="1"/>
          <p:nvPr/>
        </p:nvSpPr>
        <p:spPr>
          <a:xfrm>
            <a:off x="560075" y="1071722"/>
            <a:ext cx="9844279" cy="1143001"/>
          </a:xfrm>
          <a:prstGeom prst="rect">
            <a:avLst/>
          </a:prstGeom>
          <a:ln w="12700">
            <a:miter lim="400000"/>
          </a:ln>
          <a:extLst>
            <a:ext uri="{C572A759-6A51-4108-AA02-DFA0A04FC94B}">
              <ma14:wrappingTextBoxFlag xmlns="" xmlns:ma14="http://schemas.microsoft.com/office/mac/drawingml/2011/main" val="1"/>
            </a:ext>
          </a:extLst>
        </p:spPr>
        <p:txBody>
          <a:bodyPr wrap="none" lIns="50800" tIns="50800" rIns="50800" bIns="50800" anchor="ctr">
            <a:spAutoFit/>
          </a:bodyPr>
          <a:lstStyle/>
          <a:p>
            <a:pPr>
              <a:defRPr sz="4000" i="1">
                <a:solidFill>
                  <a:srgbClr val="00B0F0"/>
                </a:solidFill>
                <a:effectLst>
                  <a:outerShdw blurRad="38100" dist="38100" dir="2700000" rotWithShape="0">
                    <a:srgbClr val="000000">
                      <a:alpha val="43137"/>
                    </a:srgbClr>
                  </a:outerShdw>
                </a:effectLst>
                <a:latin typeface="Avenir Next"/>
                <a:ea typeface="Avenir Next"/>
                <a:cs typeface="Avenir Next"/>
                <a:sym typeface="Avenir Next"/>
              </a:defRPr>
            </a:pPr>
            <a:r>
              <a:rPr sz="6000"/>
              <a:t>Mission</a:t>
            </a:r>
            <a:r>
              <a:t> - The Point of a Prayer Meeting</a:t>
            </a:r>
          </a:p>
        </p:txBody>
      </p:sp>
    </p:spTree>
  </p:cSld>
  <p:clrMapOvr>
    <a:masterClrMapping/>
  </p:clrMapOvr>
  <p:transition spd="slow">
    <p:wipe/>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6" name="Leading Corporate Prayer"/>
          <p:cNvSpPr txBox="1">
            <a:spLocks noGrp="1"/>
          </p:cNvSpPr>
          <p:nvPr>
            <p:ph type="body" sz="quarter" idx="1"/>
          </p:nvPr>
        </p:nvSpPr>
        <p:spPr>
          <a:xfrm>
            <a:off x="444500" y="238244"/>
            <a:ext cx="11176000" cy="841257"/>
          </a:xfrm>
          <a:prstGeom prst="rect">
            <a:avLst/>
          </a:prstGeom>
        </p:spPr>
        <p:txBody>
          <a:bodyPr>
            <a:normAutofit fontScale="85000" lnSpcReduction="10000"/>
          </a:bodyPr>
          <a:lstStyle>
            <a:lvl1pPr defTabSz="434340">
              <a:defRPr sz="5700" spc="285">
                <a:solidFill>
                  <a:srgbClr val="00B0F0"/>
                </a:solidFill>
                <a:effectLst>
                  <a:outerShdw blurRad="36195" dist="36195" dir="2700000" rotWithShape="0">
                    <a:srgbClr val="000000">
                      <a:alpha val="43137"/>
                    </a:srgbClr>
                  </a:outerShdw>
                </a:effectLst>
                <a:latin typeface="+mn-lt"/>
                <a:ea typeface="+mn-ea"/>
                <a:cs typeface="+mn-cs"/>
                <a:sym typeface="DIN Condensed"/>
              </a:defRPr>
            </a:lvl1pPr>
          </a:lstStyle>
          <a:p>
            <a:r>
              <a:t>Leading Corporate Prayer</a:t>
            </a:r>
          </a:p>
        </p:txBody>
      </p:sp>
      <p:sp>
        <p:nvSpPr>
          <p:cNvPr id="237" name="Corporate Identity…"/>
          <p:cNvSpPr txBox="1"/>
          <p:nvPr/>
        </p:nvSpPr>
        <p:spPr>
          <a:xfrm>
            <a:off x="747297" y="2280321"/>
            <a:ext cx="11510206" cy="5801361"/>
          </a:xfrm>
          <a:prstGeom prst="rect">
            <a:avLst/>
          </a:prstGeom>
          <a:ln w="12700">
            <a:miter lim="400000"/>
          </a:ln>
          <a:extLst>
            <a:ext uri="{C572A759-6A51-4108-AA02-DFA0A04FC94B}">
              <ma14:wrappingTextBoxFlag xmlns="" xmlns:ma14="http://schemas.microsoft.com/office/mac/drawingml/2011/main" val="1"/>
            </a:ext>
          </a:extLst>
        </p:spPr>
        <p:txBody>
          <a:bodyPr lIns="50800" tIns="50800" rIns="50800" bIns="50800" anchor="ctr">
            <a:spAutoFit/>
          </a:bodyPr>
          <a:lstStyle/>
          <a:p>
            <a:pPr>
              <a:lnSpc>
                <a:spcPct val="80000"/>
              </a:lnSpc>
              <a:spcBef>
                <a:spcPts val="0"/>
              </a:spcBef>
              <a:defRPr sz="5000" i="1">
                <a:solidFill>
                  <a:srgbClr val="FFC000"/>
                </a:solidFill>
                <a:effectLst>
                  <a:outerShdw blurRad="38100" dist="38100" dir="2700000" rotWithShape="0">
                    <a:srgbClr val="000000">
                      <a:alpha val="43137"/>
                    </a:srgbClr>
                  </a:outerShdw>
                </a:effectLst>
                <a:latin typeface="Avenir Next"/>
                <a:ea typeface="Avenir Next"/>
                <a:cs typeface="Avenir Next"/>
                <a:sym typeface="Avenir Next"/>
              </a:defRPr>
            </a:pPr>
            <a:r>
              <a:t>Corporate Identity</a:t>
            </a:r>
          </a:p>
          <a:p>
            <a:pPr>
              <a:lnSpc>
                <a:spcPct val="80000"/>
              </a:lnSpc>
              <a:spcBef>
                <a:spcPts val="0"/>
              </a:spcBef>
              <a:defRPr sz="5000" i="1">
                <a:solidFill>
                  <a:srgbClr val="FFC000"/>
                </a:solidFill>
                <a:effectLst>
                  <a:outerShdw blurRad="38100" dist="38100" dir="2700000" rotWithShape="0">
                    <a:srgbClr val="000000">
                      <a:alpha val="43137"/>
                    </a:srgbClr>
                  </a:outerShdw>
                </a:effectLst>
                <a:latin typeface="Avenir Next"/>
                <a:ea typeface="Avenir Next"/>
                <a:cs typeface="Avenir Next"/>
                <a:sym typeface="Avenir Next"/>
              </a:defRPr>
            </a:pPr>
            <a:endParaRPr/>
          </a:p>
          <a:p>
            <a:pPr>
              <a:lnSpc>
                <a:spcPct val="80000"/>
              </a:lnSpc>
              <a:spcBef>
                <a:spcPts val="0"/>
              </a:spcBef>
              <a:defRPr sz="5000">
                <a:solidFill>
                  <a:srgbClr val="FFC000"/>
                </a:solidFill>
                <a:effectLst>
                  <a:outerShdw blurRad="38100" dist="38100" dir="2700000" rotWithShape="0">
                    <a:srgbClr val="000000">
                      <a:alpha val="43137"/>
                    </a:srgbClr>
                  </a:outerShdw>
                </a:effectLst>
                <a:latin typeface="Avenir Next"/>
                <a:ea typeface="Avenir Next"/>
                <a:cs typeface="Avenir Next"/>
                <a:sym typeface="Avenir Next"/>
              </a:defRPr>
            </a:pPr>
            <a:r>
              <a:t>Romans 12:1</a:t>
            </a:r>
          </a:p>
          <a:p>
            <a:pPr>
              <a:lnSpc>
                <a:spcPct val="80000"/>
              </a:lnSpc>
              <a:spcBef>
                <a:spcPts val="0"/>
              </a:spcBef>
              <a:defRPr sz="5000">
                <a:solidFill>
                  <a:srgbClr val="FFC000"/>
                </a:solidFill>
                <a:effectLst>
                  <a:outerShdw blurRad="38100" dist="38100" dir="2700000" rotWithShape="0">
                    <a:srgbClr val="000000">
                      <a:alpha val="43137"/>
                    </a:srgbClr>
                  </a:outerShdw>
                </a:effectLst>
                <a:latin typeface="Avenir Next"/>
                <a:ea typeface="Avenir Next"/>
                <a:cs typeface="Avenir Next"/>
                <a:sym typeface="Avenir Next"/>
              </a:defRPr>
            </a:pPr>
            <a:r>
              <a:t>Therefore I urge you, brothers, by the mercies of God, to present your bodies a living and holy sacrifice, acceptable to God, which is your spiritual service of worship. </a:t>
            </a:r>
          </a:p>
        </p:txBody>
      </p:sp>
      <p:sp>
        <p:nvSpPr>
          <p:cNvPr id="238" name="Mission - The Point of a Prayer Meeting"/>
          <p:cNvSpPr txBox="1"/>
          <p:nvPr/>
        </p:nvSpPr>
        <p:spPr>
          <a:xfrm>
            <a:off x="560075" y="1071722"/>
            <a:ext cx="9844279" cy="1143001"/>
          </a:xfrm>
          <a:prstGeom prst="rect">
            <a:avLst/>
          </a:prstGeom>
          <a:ln w="12700">
            <a:miter lim="400000"/>
          </a:ln>
          <a:extLst>
            <a:ext uri="{C572A759-6A51-4108-AA02-DFA0A04FC94B}">
              <ma14:wrappingTextBoxFlag xmlns="" xmlns:ma14="http://schemas.microsoft.com/office/mac/drawingml/2011/main" val="1"/>
            </a:ext>
          </a:extLst>
        </p:spPr>
        <p:txBody>
          <a:bodyPr wrap="none" lIns="50800" tIns="50800" rIns="50800" bIns="50800" anchor="ctr">
            <a:spAutoFit/>
          </a:bodyPr>
          <a:lstStyle/>
          <a:p>
            <a:pPr>
              <a:defRPr sz="4000" i="1">
                <a:solidFill>
                  <a:srgbClr val="00B0F0"/>
                </a:solidFill>
                <a:effectLst>
                  <a:outerShdw blurRad="38100" dist="38100" dir="2700000" rotWithShape="0">
                    <a:srgbClr val="000000">
                      <a:alpha val="43137"/>
                    </a:srgbClr>
                  </a:outerShdw>
                </a:effectLst>
                <a:latin typeface="Avenir Next"/>
                <a:ea typeface="Avenir Next"/>
                <a:cs typeface="Avenir Next"/>
                <a:sym typeface="Avenir Next"/>
              </a:defRPr>
            </a:pPr>
            <a:r>
              <a:rPr sz="6000"/>
              <a:t>Mission</a:t>
            </a:r>
            <a:r>
              <a:t> - The Point of a Prayer Meeting</a:t>
            </a:r>
          </a:p>
        </p:txBody>
      </p:sp>
      <p:sp>
        <p:nvSpPr>
          <p:cNvPr id="239" name="Prioritization and participation."/>
          <p:cNvSpPr/>
          <p:nvPr/>
        </p:nvSpPr>
        <p:spPr>
          <a:xfrm>
            <a:off x="582103" y="3909803"/>
            <a:ext cx="11840594" cy="1025922"/>
          </a:xfrm>
          <a:prstGeom prst="rect">
            <a:avLst/>
          </a:prstGeom>
          <a:solidFill>
            <a:schemeClr val="accent1"/>
          </a:solidFill>
          <a:ln w="12700">
            <a:solidFill>
              <a:srgbClr val="EDEEEE"/>
            </a:solidFill>
            <a:miter lim="400000"/>
          </a:ln>
          <a:extLst>
            <a:ext uri="{C572A759-6A51-4108-AA02-DFA0A04FC94B}">
              <ma14:wrappingTextBoxFlag xmlns="" xmlns:ma14="http://schemas.microsoft.com/office/mac/drawingml/2011/main" val="1"/>
            </a:ext>
          </a:extLst>
        </p:spPr>
        <p:txBody>
          <a:bodyPr lIns="50800" tIns="50800" rIns="50800" bIns="50800" anchor="ctr">
            <a:spAutoFit/>
          </a:bodyPr>
          <a:lstStyle>
            <a:lvl1pPr>
              <a:spcBef>
                <a:spcPts val="0"/>
              </a:spcBef>
              <a:defRPr sz="6000" i="1">
                <a:solidFill>
                  <a:srgbClr val="FFFFFF"/>
                </a:solidFill>
                <a:effectLst>
                  <a:outerShdw blurRad="38100" dist="38100" dir="2700000" rotWithShape="0">
                    <a:srgbClr val="000000">
                      <a:alpha val="43137"/>
                    </a:srgbClr>
                  </a:outerShdw>
                </a:effectLst>
                <a:latin typeface="Avenir Next"/>
                <a:ea typeface="Avenir Next"/>
                <a:cs typeface="Avenir Next"/>
                <a:sym typeface="Avenir Next"/>
              </a:defRPr>
            </a:lvl1pPr>
          </a:lstStyle>
          <a:p>
            <a:pPr algn="ctr"/>
            <a:r>
              <a:rPr dirty="0"/>
              <a:t>Prioritization and participation. </a:t>
            </a:r>
          </a:p>
        </p:txBody>
      </p:sp>
    </p:spTree>
  </p:cSld>
  <p:clrMapOvr>
    <a:masterClrMapping/>
  </p:clrMapOvr>
  <p:transition spd="slow">
    <p:wipe/>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3" name="Leading Corporate Prayer"/>
          <p:cNvSpPr txBox="1">
            <a:spLocks noGrp="1"/>
          </p:cNvSpPr>
          <p:nvPr>
            <p:ph type="body" sz="quarter" idx="1"/>
          </p:nvPr>
        </p:nvSpPr>
        <p:spPr>
          <a:xfrm>
            <a:off x="444500" y="238244"/>
            <a:ext cx="11176000" cy="841257"/>
          </a:xfrm>
          <a:prstGeom prst="rect">
            <a:avLst/>
          </a:prstGeom>
        </p:spPr>
        <p:txBody>
          <a:bodyPr>
            <a:normAutofit fontScale="85000" lnSpcReduction="10000"/>
          </a:bodyPr>
          <a:lstStyle>
            <a:lvl1pPr defTabSz="434340">
              <a:defRPr sz="5700" spc="285">
                <a:solidFill>
                  <a:srgbClr val="00B0F0"/>
                </a:solidFill>
                <a:effectLst>
                  <a:outerShdw blurRad="36195" dist="36195" dir="2700000" rotWithShape="0">
                    <a:srgbClr val="000000">
                      <a:alpha val="43137"/>
                    </a:srgbClr>
                  </a:outerShdw>
                </a:effectLst>
                <a:latin typeface="+mn-lt"/>
                <a:ea typeface="+mn-ea"/>
                <a:cs typeface="+mn-cs"/>
                <a:sym typeface="DIN Condensed"/>
              </a:defRPr>
            </a:lvl1pPr>
          </a:lstStyle>
          <a:p>
            <a:r>
              <a:t>Leading Corporate Prayer</a:t>
            </a:r>
          </a:p>
        </p:txBody>
      </p:sp>
      <p:sp>
        <p:nvSpPr>
          <p:cNvPr id="244" name="Spiritual Warfare…"/>
          <p:cNvSpPr txBox="1"/>
          <p:nvPr/>
        </p:nvSpPr>
        <p:spPr>
          <a:xfrm>
            <a:off x="747297" y="2280321"/>
            <a:ext cx="11510206" cy="4419601"/>
          </a:xfrm>
          <a:prstGeom prst="rect">
            <a:avLst/>
          </a:prstGeom>
          <a:ln w="12700">
            <a:miter lim="400000"/>
          </a:ln>
          <a:extLst>
            <a:ext uri="{C572A759-6A51-4108-AA02-DFA0A04FC94B}">
              <ma14:wrappingTextBoxFlag xmlns="" xmlns:ma14="http://schemas.microsoft.com/office/mac/drawingml/2011/main" val="1"/>
            </a:ext>
          </a:extLst>
        </p:spPr>
        <p:txBody>
          <a:bodyPr lIns="50800" tIns="50800" rIns="50800" bIns="50800" anchor="ctr">
            <a:spAutoFit/>
          </a:bodyPr>
          <a:lstStyle/>
          <a:p>
            <a:pPr>
              <a:lnSpc>
                <a:spcPct val="80000"/>
              </a:lnSpc>
              <a:spcBef>
                <a:spcPts val="0"/>
              </a:spcBef>
              <a:defRPr sz="5000" i="1">
                <a:solidFill>
                  <a:srgbClr val="FFC000"/>
                </a:solidFill>
                <a:effectLst>
                  <a:outerShdw blurRad="38100" dist="38100" dir="2700000" rotWithShape="0">
                    <a:srgbClr val="000000">
                      <a:alpha val="43137"/>
                    </a:srgbClr>
                  </a:outerShdw>
                </a:effectLst>
                <a:latin typeface="Avenir Next"/>
                <a:ea typeface="Avenir Next"/>
                <a:cs typeface="Avenir Next"/>
                <a:sym typeface="Avenir Next"/>
              </a:defRPr>
            </a:pPr>
            <a:r>
              <a:t>Spiritual Warfare</a:t>
            </a:r>
          </a:p>
          <a:p>
            <a:pPr>
              <a:lnSpc>
                <a:spcPct val="80000"/>
              </a:lnSpc>
              <a:spcBef>
                <a:spcPts val="0"/>
              </a:spcBef>
              <a:defRPr sz="5000" i="1">
                <a:solidFill>
                  <a:srgbClr val="FFC000"/>
                </a:solidFill>
                <a:effectLst>
                  <a:outerShdw blurRad="38100" dist="38100" dir="2700000" rotWithShape="0">
                    <a:srgbClr val="000000">
                      <a:alpha val="43137"/>
                    </a:srgbClr>
                  </a:outerShdw>
                </a:effectLst>
                <a:latin typeface="Avenir Next"/>
                <a:ea typeface="Avenir Next"/>
                <a:cs typeface="Avenir Next"/>
                <a:sym typeface="Avenir Next"/>
              </a:defRPr>
            </a:pPr>
            <a:endParaRPr/>
          </a:p>
          <a:p>
            <a:pPr>
              <a:lnSpc>
                <a:spcPct val="80000"/>
              </a:lnSpc>
              <a:spcBef>
                <a:spcPts val="0"/>
              </a:spcBef>
              <a:defRPr sz="5000">
                <a:solidFill>
                  <a:srgbClr val="FFC000"/>
                </a:solidFill>
                <a:effectLst>
                  <a:outerShdw blurRad="38100" dist="38100" dir="2700000" rotWithShape="0">
                    <a:srgbClr val="000000">
                      <a:alpha val="43137"/>
                    </a:srgbClr>
                  </a:outerShdw>
                </a:effectLst>
                <a:latin typeface="Avenir Next"/>
                <a:ea typeface="Avenir Next"/>
                <a:cs typeface="Avenir Next"/>
                <a:sym typeface="Avenir Next"/>
              </a:defRPr>
            </a:pPr>
            <a:r>
              <a:t>2 Corinthians 10:4</a:t>
            </a:r>
          </a:p>
          <a:p>
            <a:pPr>
              <a:lnSpc>
                <a:spcPct val="80000"/>
              </a:lnSpc>
              <a:spcBef>
                <a:spcPts val="0"/>
              </a:spcBef>
              <a:defRPr sz="5000">
                <a:solidFill>
                  <a:srgbClr val="FFC000"/>
                </a:solidFill>
                <a:effectLst>
                  <a:outerShdw blurRad="38100" dist="38100" dir="2700000" rotWithShape="0">
                    <a:srgbClr val="000000">
                      <a:alpha val="43137"/>
                    </a:srgbClr>
                  </a:outerShdw>
                </a:effectLst>
                <a:latin typeface="Avenir Next"/>
                <a:ea typeface="Avenir Next"/>
                <a:cs typeface="Avenir Next"/>
                <a:sym typeface="Avenir Next"/>
              </a:defRPr>
            </a:pPr>
            <a:r>
              <a:t>for the weapons of our warfare are not of the flesh, but divinely powerful for the destruction of fortresses. </a:t>
            </a:r>
          </a:p>
        </p:txBody>
      </p:sp>
      <p:sp>
        <p:nvSpPr>
          <p:cNvPr id="245" name="Mission - The Point of a Prayer Meeting"/>
          <p:cNvSpPr txBox="1"/>
          <p:nvPr/>
        </p:nvSpPr>
        <p:spPr>
          <a:xfrm>
            <a:off x="560075" y="1071722"/>
            <a:ext cx="9844279" cy="1143001"/>
          </a:xfrm>
          <a:prstGeom prst="rect">
            <a:avLst/>
          </a:prstGeom>
          <a:ln w="12700">
            <a:miter lim="400000"/>
          </a:ln>
          <a:extLst>
            <a:ext uri="{C572A759-6A51-4108-AA02-DFA0A04FC94B}">
              <ma14:wrappingTextBoxFlag xmlns="" xmlns:ma14="http://schemas.microsoft.com/office/mac/drawingml/2011/main" val="1"/>
            </a:ext>
          </a:extLst>
        </p:spPr>
        <p:txBody>
          <a:bodyPr wrap="none" lIns="50800" tIns="50800" rIns="50800" bIns="50800" anchor="ctr">
            <a:spAutoFit/>
          </a:bodyPr>
          <a:lstStyle/>
          <a:p>
            <a:pPr>
              <a:defRPr sz="4000" i="1">
                <a:solidFill>
                  <a:srgbClr val="00B0F0"/>
                </a:solidFill>
                <a:effectLst>
                  <a:outerShdw blurRad="38100" dist="38100" dir="2700000" rotWithShape="0">
                    <a:srgbClr val="000000">
                      <a:alpha val="43137"/>
                    </a:srgbClr>
                  </a:outerShdw>
                </a:effectLst>
                <a:latin typeface="Avenir Next"/>
                <a:ea typeface="Avenir Next"/>
                <a:cs typeface="Avenir Next"/>
                <a:sym typeface="Avenir Next"/>
              </a:defRPr>
            </a:pPr>
            <a:r>
              <a:rPr sz="6000"/>
              <a:t>Mission</a:t>
            </a:r>
            <a:r>
              <a:t> - The Point of a Prayer Meeting</a:t>
            </a:r>
          </a:p>
        </p:txBody>
      </p:sp>
    </p:spTree>
  </p:cSld>
  <p:clrMapOvr>
    <a:masterClrMapping/>
  </p:clrMapOvr>
  <p:transition spd="slow">
    <p:wipe/>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9" name="Leading Corporate Prayer"/>
          <p:cNvSpPr txBox="1">
            <a:spLocks noGrp="1"/>
          </p:cNvSpPr>
          <p:nvPr>
            <p:ph type="body" sz="quarter" idx="1"/>
          </p:nvPr>
        </p:nvSpPr>
        <p:spPr>
          <a:xfrm>
            <a:off x="444500" y="238244"/>
            <a:ext cx="11176000" cy="841257"/>
          </a:xfrm>
          <a:prstGeom prst="rect">
            <a:avLst/>
          </a:prstGeom>
        </p:spPr>
        <p:txBody>
          <a:bodyPr>
            <a:normAutofit fontScale="85000" lnSpcReduction="10000"/>
          </a:bodyPr>
          <a:lstStyle>
            <a:lvl1pPr defTabSz="434340">
              <a:defRPr sz="5700" spc="285">
                <a:solidFill>
                  <a:srgbClr val="00B0F0"/>
                </a:solidFill>
                <a:effectLst>
                  <a:outerShdw blurRad="36195" dist="36195" dir="2700000" rotWithShape="0">
                    <a:srgbClr val="000000">
                      <a:alpha val="43137"/>
                    </a:srgbClr>
                  </a:outerShdw>
                </a:effectLst>
                <a:latin typeface="+mn-lt"/>
                <a:ea typeface="+mn-ea"/>
                <a:cs typeface="+mn-cs"/>
                <a:sym typeface="DIN Condensed"/>
              </a:defRPr>
            </a:lvl1pPr>
          </a:lstStyle>
          <a:p>
            <a:r>
              <a:rPr dirty="0"/>
              <a:t>Leading Corporate Prayer</a:t>
            </a:r>
          </a:p>
        </p:txBody>
      </p:sp>
      <p:sp>
        <p:nvSpPr>
          <p:cNvPr id="250" name="Spiritual Warfare…"/>
          <p:cNvSpPr txBox="1"/>
          <p:nvPr/>
        </p:nvSpPr>
        <p:spPr>
          <a:xfrm>
            <a:off x="747297" y="2280321"/>
            <a:ext cx="11510206" cy="4419601"/>
          </a:xfrm>
          <a:prstGeom prst="rect">
            <a:avLst/>
          </a:prstGeom>
          <a:ln w="12700">
            <a:miter lim="400000"/>
          </a:ln>
          <a:extLst>
            <a:ext uri="{C572A759-6A51-4108-AA02-DFA0A04FC94B}">
              <ma14:wrappingTextBoxFlag xmlns="" xmlns:ma14="http://schemas.microsoft.com/office/mac/drawingml/2011/main" val="1"/>
            </a:ext>
          </a:extLst>
        </p:spPr>
        <p:txBody>
          <a:bodyPr lIns="50800" tIns="50800" rIns="50800" bIns="50800" anchor="ctr">
            <a:spAutoFit/>
          </a:bodyPr>
          <a:lstStyle/>
          <a:p>
            <a:pPr>
              <a:lnSpc>
                <a:spcPct val="80000"/>
              </a:lnSpc>
              <a:spcBef>
                <a:spcPts val="0"/>
              </a:spcBef>
              <a:defRPr sz="5000" i="1">
                <a:solidFill>
                  <a:srgbClr val="FFC000"/>
                </a:solidFill>
                <a:effectLst>
                  <a:outerShdw blurRad="38100" dist="38100" dir="2700000" rotWithShape="0">
                    <a:srgbClr val="000000">
                      <a:alpha val="43137"/>
                    </a:srgbClr>
                  </a:outerShdw>
                </a:effectLst>
                <a:latin typeface="Avenir Next"/>
                <a:ea typeface="Avenir Next"/>
                <a:cs typeface="Avenir Next"/>
                <a:sym typeface="Avenir Next"/>
              </a:defRPr>
            </a:pPr>
            <a:r>
              <a:t>Spiritual Warfare</a:t>
            </a:r>
          </a:p>
          <a:p>
            <a:pPr>
              <a:lnSpc>
                <a:spcPct val="80000"/>
              </a:lnSpc>
              <a:spcBef>
                <a:spcPts val="0"/>
              </a:spcBef>
              <a:defRPr sz="5000" i="1">
                <a:solidFill>
                  <a:srgbClr val="FFC000"/>
                </a:solidFill>
                <a:effectLst>
                  <a:outerShdw blurRad="38100" dist="38100" dir="2700000" rotWithShape="0">
                    <a:srgbClr val="000000">
                      <a:alpha val="43137"/>
                    </a:srgbClr>
                  </a:outerShdw>
                </a:effectLst>
                <a:latin typeface="Avenir Next"/>
                <a:ea typeface="Avenir Next"/>
                <a:cs typeface="Avenir Next"/>
                <a:sym typeface="Avenir Next"/>
              </a:defRPr>
            </a:pPr>
            <a:endParaRPr/>
          </a:p>
          <a:p>
            <a:pPr>
              <a:lnSpc>
                <a:spcPct val="80000"/>
              </a:lnSpc>
              <a:spcBef>
                <a:spcPts val="0"/>
              </a:spcBef>
              <a:defRPr sz="5000">
                <a:solidFill>
                  <a:srgbClr val="FFC000"/>
                </a:solidFill>
                <a:effectLst>
                  <a:outerShdw blurRad="38100" dist="38100" dir="2700000" rotWithShape="0">
                    <a:srgbClr val="000000">
                      <a:alpha val="43137"/>
                    </a:srgbClr>
                  </a:outerShdw>
                </a:effectLst>
                <a:latin typeface="Avenir Next"/>
                <a:ea typeface="Avenir Next"/>
                <a:cs typeface="Avenir Next"/>
                <a:sym typeface="Avenir Next"/>
              </a:defRPr>
            </a:pPr>
            <a:r>
              <a:t>2 Corinthians 10:4</a:t>
            </a:r>
          </a:p>
          <a:p>
            <a:pPr>
              <a:lnSpc>
                <a:spcPct val="80000"/>
              </a:lnSpc>
              <a:spcBef>
                <a:spcPts val="0"/>
              </a:spcBef>
              <a:defRPr sz="5000">
                <a:solidFill>
                  <a:srgbClr val="FFC000"/>
                </a:solidFill>
                <a:effectLst>
                  <a:outerShdw blurRad="38100" dist="38100" dir="2700000" rotWithShape="0">
                    <a:srgbClr val="000000">
                      <a:alpha val="43137"/>
                    </a:srgbClr>
                  </a:outerShdw>
                </a:effectLst>
                <a:latin typeface="Avenir Next"/>
                <a:ea typeface="Avenir Next"/>
                <a:cs typeface="Avenir Next"/>
                <a:sym typeface="Avenir Next"/>
              </a:defRPr>
            </a:pPr>
            <a:r>
              <a:t>for the weapons of our warfare are not of the flesh, but divinely powerful for the destruction of fortresses. </a:t>
            </a:r>
          </a:p>
        </p:txBody>
      </p:sp>
      <p:sp>
        <p:nvSpPr>
          <p:cNvPr id="251" name="Mission - The Point of a Prayer Meeting"/>
          <p:cNvSpPr txBox="1"/>
          <p:nvPr/>
        </p:nvSpPr>
        <p:spPr>
          <a:xfrm>
            <a:off x="560075" y="1071722"/>
            <a:ext cx="9844279" cy="1143001"/>
          </a:xfrm>
          <a:prstGeom prst="rect">
            <a:avLst/>
          </a:prstGeom>
          <a:ln w="12700">
            <a:miter lim="400000"/>
          </a:ln>
          <a:extLst>
            <a:ext uri="{C572A759-6A51-4108-AA02-DFA0A04FC94B}">
              <ma14:wrappingTextBoxFlag xmlns="" xmlns:ma14="http://schemas.microsoft.com/office/mac/drawingml/2011/main" val="1"/>
            </a:ext>
          </a:extLst>
        </p:spPr>
        <p:txBody>
          <a:bodyPr wrap="none" lIns="50800" tIns="50800" rIns="50800" bIns="50800" anchor="ctr">
            <a:spAutoFit/>
          </a:bodyPr>
          <a:lstStyle/>
          <a:p>
            <a:pPr>
              <a:defRPr sz="4000" i="1">
                <a:solidFill>
                  <a:srgbClr val="00B0F0"/>
                </a:solidFill>
                <a:effectLst>
                  <a:outerShdw blurRad="38100" dist="38100" dir="2700000" rotWithShape="0">
                    <a:srgbClr val="000000">
                      <a:alpha val="43137"/>
                    </a:srgbClr>
                  </a:outerShdw>
                </a:effectLst>
                <a:latin typeface="Avenir Next"/>
                <a:ea typeface="Avenir Next"/>
                <a:cs typeface="Avenir Next"/>
                <a:sym typeface="Avenir Next"/>
              </a:defRPr>
            </a:pPr>
            <a:r>
              <a:rPr sz="6000"/>
              <a:t>Mission</a:t>
            </a:r>
            <a:r>
              <a:t> - The Point of a Prayer Meeting</a:t>
            </a:r>
          </a:p>
        </p:txBody>
      </p:sp>
      <p:sp>
        <p:nvSpPr>
          <p:cNvPr id="252" name="Attitudes change in wartime vs. peacetime"/>
          <p:cNvSpPr/>
          <p:nvPr/>
        </p:nvSpPr>
        <p:spPr>
          <a:xfrm>
            <a:off x="2616200" y="3657600"/>
            <a:ext cx="9120696" cy="1949252"/>
          </a:xfrm>
          <a:prstGeom prst="rect">
            <a:avLst/>
          </a:prstGeom>
          <a:solidFill>
            <a:schemeClr val="accent1"/>
          </a:solidFill>
          <a:ln w="12700">
            <a:solidFill>
              <a:srgbClr val="EDEEEE"/>
            </a:solidFill>
            <a:miter lim="400000"/>
          </a:ln>
          <a:extLst>
            <a:ext uri="{C572A759-6A51-4108-AA02-DFA0A04FC94B}">
              <ma14:wrappingTextBoxFlag xmlns="" xmlns:ma14="http://schemas.microsoft.com/office/mac/drawingml/2011/main" val="1"/>
            </a:ext>
          </a:extLst>
        </p:spPr>
        <p:txBody>
          <a:bodyPr wrap="square" lIns="50800" tIns="50800" rIns="50800" bIns="50800" anchor="ctr">
            <a:spAutoFit/>
          </a:bodyPr>
          <a:lstStyle>
            <a:lvl1pPr>
              <a:spcBef>
                <a:spcPts val="0"/>
              </a:spcBef>
              <a:defRPr sz="6000" i="1">
                <a:solidFill>
                  <a:srgbClr val="FFFFFF"/>
                </a:solidFill>
                <a:effectLst>
                  <a:outerShdw blurRad="38100" dist="38100" dir="2700000" rotWithShape="0">
                    <a:srgbClr val="000000">
                      <a:alpha val="43137"/>
                    </a:srgbClr>
                  </a:outerShdw>
                </a:effectLst>
                <a:latin typeface="Avenir Next"/>
                <a:ea typeface="Avenir Next"/>
                <a:cs typeface="Avenir Next"/>
                <a:sym typeface="Avenir Next"/>
              </a:defRPr>
            </a:lvl1pPr>
          </a:lstStyle>
          <a:p>
            <a:pPr algn="ctr"/>
            <a:r>
              <a:rPr dirty="0"/>
              <a:t>Attitudes change in wartime vs. peacetime</a:t>
            </a:r>
          </a:p>
        </p:txBody>
      </p:sp>
    </p:spTree>
  </p:cSld>
  <p:clrMapOvr>
    <a:masterClrMapping/>
  </p:clrMapOvr>
  <p:transition spd="slow">
    <p:wipe/>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 name="Leading Corporate Prayer"/>
          <p:cNvSpPr txBox="1">
            <a:spLocks noGrp="1"/>
          </p:cNvSpPr>
          <p:nvPr>
            <p:ph type="body" sz="quarter" idx="1"/>
          </p:nvPr>
        </p:nvSpPr>
        <p:spPr>
          <a:xfrm>
            <a:off x="444500" y="238244"/>
            <a:ext cx="11176000" cy="841257"/>
          </a:xfrm>
          <a:prstGeom prst="rect">
            <a:avLst/>
          </a:prstGeom>
        </p:spPr>
        <p:txBody>
          <a:bodyPr>
            <a:normAutofit fontScale="85000" lnSpcReduction="10000"/>
          </a:bodyPr>
          <a:lstStyle>
            <a:lvl1pPr defTabSz="434340">
              <a:defRPr sz="5700" spc="285">
                <a:solidFill>
                  <a:srgbClr val="00B0F0"/>
                </a:solidFill>
                <a:effectLst>
                  <a:outerShdw blurRad="36195" dist="36195" dir="2700000" rotWithShape="0">
                    <a:srgbClr val="000000">
                      <a:alpha val="43137"/>
                    </a:srgbClr>
                  </a:outerShdw>
                </a:effectLst>
                <a:latin typeface="+mn-lt"/>
                <a:ea typeface="+mn-ea"/>
                <a:cs typeface="+mn-cs"/>
                <a:sym typeface="DIN Condensed"/>
              </a:defRPr>
            </a:lvl1pPr>
          </a:lstStyle>
          <a:p>
            <a:r>
              <a:t>Leading Corporate Prayer</a:t>
            </a:r>
          </a:p>
        </p:txBody>
      </p:sp>
      <p:sp>
        <p:nvSpPr>
          <p:cNvPr id="257" name="Our Role in God’s Work…"/>
          <p:cNvSpPr txBox="1"/>
          <p:nvPr/>
        </p:nvSpPr>
        <p:spPr>
          <a:xfrm>
            <a:off x="747297" y="2280321"/>
            <a:ext cx="11510206" cy="5110481"/>
          </a:xfrm>
          <a:prstGeom prst="rect">
            <a:avLst/>
          </a:prstGeom>
          <a:ln w="12700">
            <a:miter lim="400000"/>
          </a:ln>
          <a:extLst>
            <a:ext uri="{C572A759-6A51-4108-AA02-DFA0A04FC94B}">
              <ma14:wrappingTextBoxFlag xmlns="" xmlns:ma14="http://schemas.microsoft.com/office/mac/drawingml/2011/main" val="1"/>
            </a:ext>
          </a:extLst>
        </p:spPr>
        <p:txBody>
          <a:bodyPr lIns="50800" tIns="50800" rIns="50800" bIns="50800" anchor="ctr">
            <a:spAutoFit/>
          </a:bodyPr>
          <a:lstStyle/>
          <a:p>
            <a:pPr>
              <a:lnSpc>
                <a:spcPct val="80000"/>
              </a:lnSpc>
              <a:spcBef>
                <a:spcPts val="0"/>
              </a:spcBef>
              <a:defRPr sz="5000" i="1">
                <a:solidFill>
                  <a:srgbClr val="FFC000"/>
                </a:solidFill>
                <a:effectLst>
                  <a:outerShdw blurRad="38100" dist="38100" dir="2700000" rotWithShape="0">
                    <a:srgbClr val="000000">
                      <a:alpha val="43137"/>
                    </a:srgbClr>
                  </a:outerShdw>
                </a:effectLst>
                <a:latin typeface="Avenir Next"/>
                <a:ea typeface="Avenir Next"/>
                <a:cs typeface="Avenir Next"/>
                <a:sym typeface="Avenir Next"/>
              </a:defRPr>
            </a:pPr>
            <a:r>
              <a:t>Our Role in God’s Work</a:t>
            </a:r>
          </a:p>
          <a:p>
            <a:pPr>
              <a:lnSpc>
                <a:spcPct val="80000"/>
              </a:lnSpc>
              <a:spcBef>
                <a:spcPts val="0"/>
              </a:spcBef>
              <a:defRPr sz="5000" i="1">
                <a:solidFill>
                  <a:srgbClr val="FFC000"/>
                </a:solidFill>
                <a:effectLst>
                  <a:outerShdw blurRad="38100" dist="38100" dir="2700000" rotWithShape="0">
                    <a:srgbClr val="000000">
                      <a:alpha val="43137"/>
                    </a:srgbClr>
                  </a:outerShdw>
                </a:effectLst>
                <a:latin typeface="Avenir Next"/>
                <a:ea typeface="Avenir Next"/>
                <a:cs typeface="Avenir Next"/>
                <a:sym typeface="Avenir Next"/>
              </a:defRPr>
            </a:pPr>
            <a:endParaRPr/>
          </a:p>
          <a:p>
            <a:pPr>
              <a:lnSpc>
                <a:spcPct val="80000"/>
              </a:lnSpc>
              <a:spcBef>
                <a:spcPts val="0"/>
              </a:spcBef>
              <a:defRPr sz="5000">
                <a:solidFill>
                  <a:srgbClr val="FFC000"/>
                </a:solidFill>
                <a:effectLst>
                  <a:outerShdw blurRad="38100" dist="38100" dir="2700000" rotWithShape="0">
                    <a:srgbClr val="000000">
                      <a:alpha val="43137"/>
                    </a:srgbClr>
                  </a:outerShdw>
                </a:effectLst>
                <a:latin typeface="Avenir Next"/>
                <a:ea typeface="Avenir Next"/>
                <a:cs typeface="Avenir Next"/>
                <a:sym typeface="Avenir Next"/>
              </a:defRPr>
            </a:pPr>
            <a:r>
              <a:t>2 Corinthians 5:20</a:t>
            </a:r>
          </a:p>
          <a:p>
            <a:pPr>
              <a:lnSpc>
                <a:spcPct val="80000"/>
              </a:lnSpc>
              <a:spcBef>
                <a:spcPts val="0"/>
              </a:spcBef>
              <a:defRPr sz="5000">
                <a:solidFill>
                  <a:srgbClr val="FFC000"/>
                </a:solidFill>
                <a:effectLst>
                  <a:outerShdw blurRad="38100" dist="38100" dir="2700000" rotWithShape="0">
                    <a:srgbClr val="000000">
                      <a:alpha val="43137"/>
                    </a:srgbClr>
                  </a:outerShdw>
                </a:effectLst>
                <a:latin typeface="Avenir Next"/>
                <a:ea typeface="Avenir Next"/>
                <a:cs typeface="Avenir Next"/>
                <a:sym typeface="Avenir Next"/>
              </a:defRPr>
            </a:pPr>
            <a:r>
              <a:t>Therefore we are ambassadors for Christ, as though God were making an appeal through us; we beg you on behalf of Christ, be reconciled to God. </a:t>
            </a:r>
          </a:p>
        </p:txBody>
      </p:sp>
      <p:sp>
        <p:nvSpPr>
          <p:cNvPr id="258" name="Mission - The Point of a Prayer Meeting"/>
          <p:cNvSpPr txBox="1"/>
          <p:nvPr/>
        </p:nvSpPr>
        <p:spPr>
          <a:xfrm>
            <a:off x="560075" y="1071722"/>
            <a:ext cx="9844279" cy="1143001"/>
          </a:xfrm>
          <a:prstGeom prst="rect">
            <a:avLst/>
          </a:prstGeom>
          <a:ln w="12700">
            <a:miter lim="400000"/>
          </a:ln>
          <a:extLst>
            <a:ext uri="{C572A759-6A51-4108-AA02-DFA0A04FC94B}">
              <ma14:wrappingTextBoxFlag xmlns="" xmlns:ma14="http://schemas.microsoft.com/office/mac/drawingml/2011/main" val="1"/>
            </a:ext>
          </a:extLst>
        </p:spPr>
        <p:txBody>
          <a:bodyPr wrap="none" lIns="50800" tIns="50800" rIns="50800" bIns="50800" anchor="ctr">
            <a:spAutoFit/>
          </a:bodyPr>
          <a:lstStyle/>
          <a:p>
            <a:pPr>
              <a:defRPr sz="4000" i="1">
                <a:solidFill>
                  <a:srgbClr val="00B0F0"/>
                </a:solidFill>
                <a:effectLst>
                  <a:outerShdw blurRad="38100" dist="38100" dir="2700000" rotWithShape="0">
                    <a:srgbClr val="000000">
                      <a:alpha val="43137"/>
                    </a:srgbClr>
                  </a:outerShdw>
                </a:effectLst>
                <a:latin typeface="Avenir Next"/>
                <a:ea typeface="Avenir Next"/>
                <a:cs typeface="Avenir Next"/>
                <a:sym typeface="Avenir Next"/>
              </a:defRPr>
            </a:pPr>
            <a:r>
              <a:rPr sz="6000"/>
              <a:t>Mission</a:t>
            </a:r>
            <a:r>
              <a:t> - The Point of a Prayer Meeting</a:t>
            </a:r>
          </a:p>
        </p:txBody>
      </p:sp>
    </p:spTree>
  </p:cSld>
  <p:clrMapOvr>
    <a:masterClrMapping/>
  </p:clrMapOvr>
  <p:transition spd="slow">
    <p:wipe/>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2" name="Leading Corporate Prayer"/>
          <p:cNvSpPr txBox="1">
            <a:spLocks noGrp="1"/>
          </p:cNvSpPr>
          <p:nvPr>
            <p:ph type="body" sz="quarter" idx="1"/>
          </p:nvPr>
        </p:nvSpPr>
        <p:spPr>
          <a:xfrm>
            <a:off x="444500" y="238244"/>
            <a:ext cx="11176000" cy="841257"/>
          </a:xfrm>
          <a:prstGeom prst="rect">
            <a:avLst/>
          </a:prstGeom>
        </p:spPr>
        <p:txBody>
          <a:bodyPr>
            <a:normAutofit fontScale="85000" lnSpcReduction="10000"/>
          </a:bodyPr>
          <a:lstStyle>
            <a:lvl1pPr defTabSz="434340">
              <a:defRPr sz="5700" spc="285">
                <a:solidFill>
                  <a:srgbClr val="00B0F0"/>
                </a:solidFill>
                <a:effectLst>
                  <a:outerShdw blurRad="36195" dist="36195" dir="2700000" rotWithShape="0">
                    <a:srgbClr val="000000">
                      <a:alpha val="43137"/>
                    </a:srgbClr>
                  </a:outerShdw>
                </a:effectLst>
                <a:latin typeface="+mn-lt"/>
                <a:ea typeface="+mn-ea"/>
                <a:cs typeface="+mn-cs"/>
                <a:sym typeface="DIN Condensed"/>
              </a:defRPr>
            </a:lvl1pPr>
          </a:lstStyle>
          <a:p>
            <a:r>
              <a:t>Leading Corporate Prayer</a:t>
            </a:r>
          </a:p>
        </p:txBody>
      </p:sp>
      <p:sp>
        <p:nvSpPr>
          <p:cNvPr id="263" name="Our Role in God’s Work…"/>
          <p:cNvSpPr txBox="1"/>
          <p:nvPr/>
        </p:nvSpPr>
        <p:spPr>
          <a:xfrm>
            <a:off x="747297" y="2280321"/>
            <a:ext cx="11510206" cy="5110481"/>
          </a:xfrm>
          <a:prstGeom prst="rect">
            <a:avLst/>
          </a:prstGeom>
          <a:ln w="12700">
            <a:miter lim="400000"/>
          </a:ln>
          <a:extLst>
            <a:ext uri="{C572A759-6A51-4108-AA02-DFA0A04FC94B}">
              <ma14:wrappingTextBoxFlag xmlns="" xmlns:ma14="http://schemas.microsoft.com/office/mac/drawingml/2011/main" val="1"/>
            </a:ext>
          </a:extLst>
        </p:spPr>
        <p:txBody>
          <a:bodyPr lIns="50800" tIns="50800" rIns="50800" bIns="50800" anchor="ctr">
            <a:spAutoFit/>
          </a:bodyPr>
          <a:lstStyle/>
          <a:p>
            <a:pPr>
              <a:lnSpc>
                <a:spcPct val="80000"/>
              </a:lnSpc>
              <a:spcBef>
                <a:spcPts val="0"/>
              </a:spcBef>
              <a:defRPr sz="5000" i="1">
                <a:solidFill>
                  <a:srgbClr val="FFC000"/>
                </a:solidFill>
                <a:effectLst>
                  <a:outerShdw blurRad="38100" dist="38100" dir="2700000" rotWithShape="0">
                    <a:srgbClr val="000000">
                      <a:alpha val="43137"/>
                    </a:srgbClr>
                  </a:outerShdw>
                </a:effectLst>
                <a:latin typeface="Avenir Next"/>
                <a:ea typeface="Avenir Next"/>
                <a:cs typeface="Avenir Next"/>
                <a:sym typeface="Avenir Next"/>
              </a:defRPr>
            </a:pPr>
            <a:r>
              <a:t>Our Role in God’s Work</a:t>
            </a:r>
          </a:p>
          <a:p>
            <a:pPr>
              <a:lnSpc>
                <a:spcPct val="80000"/>
              </a:lnSpc>
              <a:spcBef>
                <a:spcPts val="0"/>
              </a:spcBef>
              <a:defRPr sz="5000" i="1">
                <a:solidFill>
                  <a:srgbClr val="FFC000"/>
                </a:solidFill>
                <a:effectLst>
                  <a:outerShdw blurRad="38100" dist="38100" dir="2700000" rotWithShape="0">
                    <a:srgbClr val="000000">
                      <a:alpha val="43137"/>
                    </a:srgbClr>
                  </a:outerShdw>
                </a:effectLst>
                <a:latin typeface="Avenir Next"/>
                <a:ea typeface="Avenir Next"/>
                <a:cs typeface="Avenir Next"/>
                <a:sym typeface="Avenir Next"/>
              </a:defRPr>
            </a:pPr>
            <a:endParaRPr/>
          </a:p>
          <a:p>
            <a:pPr>
              <a:lnSpc>
                <a:spcPct val="80000"/>
              </a:lnSpc>
              <a:spcBef>
                <a:spcPts val="0"/>
              </a:spcBef>
              <a:defRPr sz="5000">
                <a:solidFill>
                  <a:srgbClr val="FFC000"/>
                </a:solidFill>
                <a:effectLst>
                  <a:outerShdw blurRad="38100" dist="38100" dir="2700000" rotWithShape="0">
                    <a:srgbClr val="000000">
                      <a:alpha val="43137"/>
                    </a:srgbClr>
                  </a:outerShdw>
                </a:effectLst>
                <a:latin typeface="Avenir Next"/>
                <a:ea typeface="Avenir Next"/>
                <a:cs typeface="Avenir Next"/>
                <a:sym typeface="Avenir Next"/>
              </a:defRPr>
            </a:pPr>
            <a:r>
              <a:t>2 Corinthians 5:20</a:t>
            </a:r>
          </a:p>
          <a:p>
            <a:pPr>
              <a:lnSpc>
                <a:spcPct val="80000"/>
              </a:lnSpc>
              <a:spcBef>
                <a:spcPts val="0"/>
              </a:spcBef>
              <a:defRPr sz="5000">
                <a:solidFill>
                  <a:srgbClr val="FFC000"/>
                </a:solidFill>
                <a:effectLst>
                  <a:outerShdw blurRad="38100" dist="38100" dir="2700000" rotWithShape="0">
                    <a:srgbClr val="000000">
                      <a:alpha val="43137"/>
                    </a:srgbClr>
                  </a:outerShdw>
                </a:effectLst>
                <a:latin typeface="Avenir Next"/>
                <a:ea typeface="Avenir Next"/>
                <a:cs typeface="Avenir Next"/>
                <a:sym typeface="Avenir Next"/>
              </a:defRPr>
            </a:pPr>
            <a:r>
              <a:t>Therefore we are ambassadors for Christ, as though God were making an appeal through us; we beg you on behalf of Christ, be reconciled to God. </a:t>
            </a:r>
          </a:p>
        </p:txBody>
      </p:sp>
      <p:sp>
        <p:nvSpPr>
          <p:cNvPr id="264" name="Mission - The Point of a Prayer Meeting"/>
          <p:cNvSpPr txBox="1"/>
          <p:nvPr/>
        </p:nvSpPr>
        <p:spPr>
          <a:xfrm>
            <a:off x="560075" y="1071722"/>
            <a:ext cx="9844279" cy="1143001"/>
          </a:xfrm>
          <a:prstGeom prst="rect">
            <a:avLst/>
          </a:prstGeom>
          <a:ln w="12700">
            <a:miter lim="400000"/>
          </a:ln>
          <a:extLst>
            <a:ext uri="{C572A759-6A51-4108-AA02-DFA0A04FC94B}">
              <ma14:wrappingTextBoxFlag xmlns="" xmlns:ma14="http://schemas.microsoft.com/office/mac/drawingml/2011/main" val="1"/>
            </a:ext>
          </a:extLst>
        </p:spPr>
        <p:txBody>
          <a:bodyPr wrap="none" lIns="50800" tIns="50800" rIns="50800" bIns="50800" anchor="ctr">
            <a:spAutoFit/>
          </a:bodyPr>
          <a:lstStyle/>
          <a:p>
            <a:pPr>
              <a:defRPr sz="4000" i="1">
                <a:solidFill>
                  <a:srgbClr val="00B0F0"/>
                </a:solidFill>
                <a:effectLst>
                  <a:outerShdw blurRad="38100" dist="38100" dir="2700000" rotWithShape="0">
                    <a:srgbClr val="000000">
                      <a:alpha val="43137"/>
                    </a:srgbClr>
                  </a:outerShdw>
                </a:effectLst>
                <a:latin typeface="Avenir Next"/>
                <a:ea typeface="Avenir Next"/>
                <a:cs typeface="Avenir Next"/>
                <a:sym typeface="Avenir Next"/>
              </a:defRPr>
            </a:pPr>
            <a:r>
              <a:rPr sz="6000"/>
              <a:t>Mission</a:t>
            </a:r>
            <a:r>
              <a:t> - The Point of a Prayer Meeting</a:t>
            </a:r>
          </a:p>
        </p:txBody>
      </p:sp>
      <p:sp>
        <p:nvSpPr>
          <p:cNvPr id="265" name="exciting privilege vs.…"/>
          <p:cNvSpPr/>
          <p:nvPr/>
        </p:nvSpPr>
        <p:spPr>
          <a:xfrm>
            <a:off x="2387600" y="3464467"/>
            <a:ext cx="9654096" cy="1949252"/>
          </a:xfrm>
          <a:prstGeom prst="rect">
            <a:avLst/>
          </a:prstGeom>
          <a:solidFill>
            <a:schemeClr val="accent1"/>
          </a:solidFill>
          <a:ln w="12700">
            <a:solidFill>
              <a:srgbClr val="EDEEEE"/>
            </a:solidFill>
            <a:miter lim="400000"/>
          </a:ln>
          <a:extLst>
            <a:ext uri="{C572A759-6A51-4108-AA02-DFA0A04FC94B}">
              <ma14:wrappingTextBoxFlag xmlns="" xmlns:ma14="http://schemas.microsoft.com/office/mac/drawingml/2011/main" val="1"/>
            </a:ext>
          </a:extLst>
        </p:spPr>
        <p:txBody>
          <a:bodyPr wrap="square" lIns="50800" tIns="50800" rIns="50800" bIns="50800" anchor="ctr">
            <a:spAutoFit/>
          </a:bodyPr>
          <a:lstStyle/>
          <a:p>
            <a:pPr algn="ctr">
              <a:spcBef>
                <a:spcPts val="0"/>
              </a:spcBef>
              <a:defRPr sz="6000" i="1">
                <a:solidFill>
                  <a:srgbClr val="FFFFFF"/>
                </a:solidFill>
                <a:effectLst>
                  <a:outerShdw blurRad="38100" dist="38100" dir="2700000" rotWithShape="0">
                    <a:srgbClr val="000000">
                      <a:alpha val="43137"/>
                    </a:srgbClr>
                  </a:outerShdw>
                </a:effectLst>
                <a:latin typeface="Avenir Next"/>
                <a:ea typeface="Avenir Next"/>
                <a:cs typeface="Avenir Next"/>
                <a:sym typeface="Avenir Next"/>
              </a:defRPr>
            </a:pPr>
            <a:r>
              <a:rPr lang="en-US" dirty="0" smtClean="0"/>
              <a:t>E</a:t>
            </a:r>
            <a:r>
              <a:rPr dirty="0" smtClean="0"/>
              <a:t>xciting </a:t>
            </a:r>
            <a:r>
              <a:rPr dirty="0"/>
              <a:t>privilege vs. </a:t>
            </a:r>
          </a:p>
          <a:p>
            <a:pPr algn="ctr">
              <a:spcBef>
                <a:spcPts val="0"/>
              </a:spcBef>
              <a:defRPr sz="6000" i="1">
                <a:solidFill>
                  <a:srgbClr val="FFFFFF"/>
                </a:solidFill>
                <a:effectLst>
                  <a:outerShdw blurRad="38100" dist="38100" dir="2700000" rotWithShape="0">
                    <a:srgbClr val="000000">
                      <a:alpha val="43137"/>
                    </a:srgbClr>
                  </a:outerShdw>
                </a:effectLst>
                <a:latin typeface="Avenir Next"/>
                <a:ea typeface="Avenir Next"/>
                <a:cs typeface="Avenir Next"/>
                <a:sym typeface="Avenir Next"/>
              </a:defRPr>
            </a:pPr>
            <a:r>
              <a:rPr lang="en-US" dirty="0" smtClean="0"/>
              <a:t>E</a:t>
            </a:r>
            <a:r>
              <a:rPr dirty="0" smtClean="0"/>
              <a:t>xacting </a:t>
            </a:r>
            <a:r>
              <a:rPr dirty="0"/>
              <a:t>duty</a:t>
            </a:r>
          </a:p>
        </p:txBody>
      </p:sp>
    </p:spTree>
  </p:cSld>
  <p:clrMapOvr>
    <a:masterClrMapping/>
  </p:clrMapOvr>
  <p:transition spd="slow">
    <p:wip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9" name="Leading Corporate Prayer"/>
          <p:cNvSpPr txBox="1">
            <a:spLocks noGrp="1"/>
          </p:cNvSpPr>
          <p:nvPr>
            <p:ph type="body" sz="quarter" idx="1"/>
          </p:nvPr>
        </p:nvSpPr>
        <p:spPr>
          <a:xfrm>
            <a:off x="444500" y="238244"/>
            <a:ext cx="11176000" cy="841257"/>
          </a:xfrm>
          <a:prstGeom prst="rect">
            <a:avLst/>
          </a:prstGeom>
        </p:spPr>
        <p:txBody>
          <a:bodyPr>
            <a:normAutofit fontScale="85000" lnSpcReduction="10000"/>
          </a:bodyPr>
          <a:lstStyle>
            <a:lvl1pPr defTabSz="434340">
              <a:defRPr sz="5700" spc="285">
                <a:solidFill>
                  <a:srgbClr val="00B0F0"/>
                </a:solidFill>
                <a:effectLst>
                  <a:outerShdw blurRad="36195" dist="36195" dir="2700000" rotWithShape="0">
                    <a:srgbClr val="000000">
                      <a:alpha val="43137"/>
                    </a:srgbClr>
                  </a:outerShdw>
                </a:effectLst>
                <a:latin typeface="+mn-lt"/>
                <a:ea typeface="+mn-ea"/>
                <a:cs typeface="+mn-cs"/>
                <a:sym typeface="DIN Condensed"/>
              </a:defRPr>
            </a:lvl1pPr>
          </a:lstStyle>
          <a:p>
            <a:r>
              <a:t>Leading Corporate Prayer</a:t>
            </a:r>
          </a:p>
        </p:txBody>
      </p:sp>
      <p:sp>
        <p:nvSpPr>
          <p:cNvPr id="180" name="James 5:16…"/>
          <p:cNvSpPr txBox="1"/>
          <p:nvPr/>
        </p:nvSpPr>
        <p:spPr>
          <a:xfrm>
            <a:off x="669796" y="1772918"/>
            <a:ext cx="9138815" cy="3515361"/>
          </a:xfrm>
          <a:prstGeom prst="rect">
            <a:avLst/>
          </a:prstGeom>
          <a:ln w="12700">
            <a:miter lim="400000"/>
          </a:ln>
          <a:extLst>
            <a:ext uri="{C572A759-6A51-4108-AA02-DFA0A04FC94B}">
              <ma14:wrappingTextBoxFlag xmlns="" xmlns:ma14="http://schemas.microsoft.com/office/mac/drawingml/2011/main" val="1"/>
            </a:ext>
          </a:extLst>
        </p:spPr>
        <p:txBody>
          <a:bodyPr lIns="50800" tIns="50800" rIns="50800" bIns="50800" anchor="ctr">
            <a:spAutoFit/>
          </a:bodyPr>
          <a:lstStyle/>
          <a:p>
            <a:pPr>
              <a:defRPr sz="5000">
                <a:solidFill>
                  <a:srgbClr val="FFC000"/>
                </a:solidFill>
                <a:effectLst>
                  <a:outerShdw blurRad="38100" dist="38100" dir="2700000" rotWithShape="0">
                    <a:srgbClr val="000000">
                      <a:alpha val="43137"/>
                    </a:srgbClr>
                  </a:outerShdw>
                </a:effectLst>
                <a:latin typeface="Avenir Next"/>
                <a:ea typeface="Avenir Next"/>
                <a:cs typeface="Avenir Next"/>
                <a:sym typeface="Avenir Next"/>
              </a:defRPr>
            </a:pPr>
            <a:r>
              <a:t>James 5:16</a:t>
            </a:r>
            <a:endParaRPr>
              <a:solidFill>
                <a:schemeClr val="accent4">
                  <a:hueOff val="414058"/>
                  <a:satOff val="2144"/>
                  <a:lumOff val="10379"/>
                </a:schemeClr>
              </a:solidFill>
            </a:endParaRPr>
          </a:p>
          <a:p>
            <a:pPr>
              <a:lnSpc>
                <a:spcPct val="80000"/>
              </a:lnSpc>
              <a:defRPr sz="5000">
                <a:solidFill>
                  <a:srgbClr val="FFC000"/>
                </a:solidFill>
                <a:effectLst>
                  <a:outerShdw blurRad="38100" dist="38100" dir="2700000" rotWithShape="0">
                    <a:srgbClr val="000000">
                      <a:alpha val="43137"/>
                    </a:srgbClr>
                  </a:outerShdw>
                </a:effectLst>
                <a:latin typeface="Avenir Next"/>
                <a:ea typeface="Avenir Next"/>
                <a:cs typeface="Avenir Next"/>
                <a:sym typeface="Avenir Next"/>
              </a:defRPr>
            </a:pPr>
            <a:r>
              <a:t>The effective prayer of a righteous man can accomplish much.</a:t>
            </a:r>
          </a:p>
        </p:txBody>
      </p:sp>
    </p:spTree>
  </p:cSld>
  <p:clrMapOvr>
    <a:masterClrMapping/>
  </p:clrMapOvr>
  <p:transition spd="slow">
    <p:wipe/>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9" name="Leading Corporate Prayer"/>
          <p:cNvSpPr txBox="1">
            <a:spLocks noGrp="1"/>
          </p:cNvSpPr>
          <p:nvPr>
            <p:ph type="body" sz="quarter" idx="1"/>
          </p:nvPr>
        </p:nvSpPr>
        <p:spPr>
          <a:xfrm>
            <a:off x="444500" y="238244"/>
            <a:ext cx="11176000" cy="841257"/>
          </a:xfrm>
          <a:prstGeom prst="rect">
            <a:avLst/>
          </a:prstGeom>
        </p:spPr>
        <p:txBody>
          <a:bodyPr>
            <a:normAutofit fontScale="85000" lnSpcReduction="10000"/>
          </a:bodyPr>
          <a:lstStyle>
            <a:lvl1pPr defTabSz="434340">
              <a:defRPr sz="5700" spc="285">
                <a:solidFill>
                  <a:srgbClr val="00B0F0"/>
                </a:solidFill>
                <a:effectLst>
                  <a:outerShdw blurRad="36195" dist="36195" dir="2700000" rotWithShape="0">
                    <a:srgbClr val="000000">
                      <a:alpha val="43137"/>
                    </a:srgbClr>
                  </a:outerShdw>
                </a:effectLst>
                <a:latin typeface="+mn-lt"/>
                <a:ea typeface="+mn-ea"/>
                <a:cs typeface="+mn-cs"/>
                <a:sym typeface="DIN Condensed"/>
              </a:defRPr>
            </a:lvl1pPr>
          </a:lstStyle>
          <a:p>
            <a:r>
              <a:t>Leading Corporate Prayer</a:t>
            </a:r>
          </a:p>
        </p:txBody>
      </p:sp>
      <p:sp>
        <p:nvSpPr>
          <p:cNvPr id="270" name="Our Role in God’s Work…"/>
          <p:cNvSpPr txBox="1"/>
          <p:nvPr/>
        </p:nvSpPr>
        <p:spPr>
          <a:xfrm>
            <a:off x="747297" y="2280321"/>
            <a:ext cx="11510206" cy="5110481"/>
          </a:xfrm>
          <a:prstGeom prst="rect">
            <a:avLst/>
          </a:prstGeom>
          <a:ln w="12700">
            <a:miter lim="400000"/>
          </a:ln>
          <a:extLst>
            <a:ext uri="{C572A759-6A51-4108-AA02-DFA0A04FC94B}">
              <ma14:wrappingTextBoxFlag xmlns="" xmlns:ma14="http://schemas.microsoft.com/office/mac/drawingml/2011/main" val="1"/>
            </a:ext>
          </a:extLst>
        </p:spPr>
        <p:txBody>
          <a:bodyPr lIns="50800" tIns="50800" rIns="50800" bIns="50800" anchor="ctr">
            <a:spAutoFit/>
          </a:bodyPr>
          <a:lstStyle/>
          <a:p>
            <a:pPr>
              <a:lnSpc>
                <a:spcPct val="80000"/>
              </a:lnSpc>
              <a:spcBef>
                <a:spcPts val="0"/>
              </a:spcBef>
              <a:defRPr sz="5000" i="1">
                <a:solidFill>
                  <a:srgbClr val="FFC000"/>
                </a:solidFill>
                <a:effectLst>
                  <a:outerShdw blurRad="38100" dist="38100" dir="2700000" rotWithShape="0">
                    <a:srgbClr val="000000">
                      <a:alpha val="43137"/>
                    </a:srgbClr>
                  </a:outerShdw>
                </a:effectLst>
                <a:latin typeface="Avenir Next"/>
                <a:ea typeface="Avenir Next"/>
                <a:cs typeface="Avenir Next"/>
                <a:sym typeface="Avenir Next"/>
              </a:defRPr>
            </a:pPr>
            <a:r>
              <a:t>Our Role in God’s Work</a:t>
            </a:r>
          </a:p>
          <a:p>
            <a:pPr>
              <a:lnSpc>
                <a:spcPct val="80000"/>
              </a:lnSpc>
              <a:spcBef>
                <a:spcPts val="0"/>
              </a:spcBef>
              <a:defRPr sz="5000" i="1">
                <a:solidFill>
                  <a:srgbClr val="FFC000"/>
                </a:solidFill>
                <a:effectLst>
                  <a:outerShdw blurRad="38100" dist="38100" dir="2700000" rotWithShape="0">
                    <a:srgbClr val="000000">
                      <a:alpha val="43137"/>
                    </a:srgbClr>
                  </a:outerShdw>
                </a:effectLst>
                <a:latin typeface="Avenir Next"/>
                <a:ea typeface="Avenir Next"/>
                <a:cs typeface="Avenir Next"/>
                <a:sym typeface="Avenir Next"/>
              </a:defRPr>
            </a:pPr>
            <a:endParaRPr/>
          </a:p>
          <a:p>
            <a:pPr>
              <a:lnSpc>
                <a:spcPct val="80000"/>
              </a:lnSpc>
              <a:spcBef>
                <a:spcPts val="0"/>
              </a:spcBef>
              <a:defRPr sz="5000">
                <a:solidFill>
                  <a:srgbClr val="FFC000"/>
                </a:solidFill>
                <a:effectLst>
                  <a:outerShdw blurRad="38100" dist="38100" dir="2700000" rotWithShape="0">
                    <a:srgbClr val="000000">
                      <a:alpha val="43137"/>
                    </a:srgbClr>
                  </a:outerShdw>
                </a:effectLst>
                <a:latin typeface="Avenir Next"/>
                <a:ea typeface="Avenir Next"/>
                <a:cs typeface="Avenir Next"/>
                <a:sym typeface="Avenir Next"/>
              </a:defRPr>
            </a:pPr>
            <a:r>
              <a:t>2 Corinthians 5:20</a:t>
            </a:r>
          </a:p>
          <a:p>
            <a:pPr>
              <a:lnSpc>
                <a:spcPct val="80000"/>
              </a:lnSpc>
              <a:spcBef>
                <a:spcPts val="0"/>
              </a:spcBef>
              <a:defRPr sz="5000">
                <a:solidFill>
                  <a:srgbClr val="FFC000"/>
                </a:solidFill>
                <a:effectLst>
                  <a:outerShdw blurRad="38100" dist="38100" dir="2700000" rotWithShape="0">
                    <a:srgbClr val="000000">
                      <a:alpha val="43137"/>
                    </a:srgbClr>
                  </a:outerShdw>
                </a:effectLst>
                <a:latin typeface="Avenir Next"/>
                <a:ea typeface="Avenir Next"/>
                <a:cs typeface="Avenir Next"/>
                <a:sym typeface="Avenir Next"/>
              </a:defRPr>
            </a:pPr>
            <a:r>
              <a:t>Therefore we are ambassadors for Christ, as though God were making an appeal through us; we beg you on behalf of Christ, be reconciled to God. </a:t>
            </a:r>
          </a:p>
        </p:txBody>
      </p:sp>
      <p:sp>
        <p:nvSpPr>
          <p:cNvPr id="271" name="Mission - The Point of a Prayer Meeting"/>
          <p:cNvSpPr txBox="1"/>
          <p:nvPr/>
        </p:nvSpPr>
        <p:spPr>
          <a:xfrm>
            <a:off x="560075" y="1071722"/>
            <a:ext cx="9844279" cy="1143001"/>
          </a:xfrm>
          <a:prstGeom prst="rect">
            <a:avLst/>
          </a:prstGeom>
          <a:ln w="12700">
            <a:miter lim="400000"/>
          </a:ln>
          <a:extLst>
            <a:ext uri="{C572A759-6A51-4108-AA02-DFA0A04FC94B}">
              <ma14:wrappingTextBoxFlag xmlns="" xmlns:ma14="http://schemas.microsoft.com/office/mac/drawingml/2011/main" val="1"/>
            </a:ext>
          </a:extLst>
        </p:spPr>
        <p:txBody>
          <a:bodyPr wrap="none" lIns="50800" tIns="50800" rIns="50800" bIns="50800" anchor="ctr">
            <a:spAutoFit/>
          </a:bodyPr>
          <a:lstStyle/>
          <a:p>
            <a:pPr>
              <a:defRPr sz="4000" i="1">
                <a:solidFill>
                  <a:srgbClr val="00B0F0"/>
                </a:solidFill>
                <a:effectLst>
                  <a:outerShdw blurRad="38100" dist="38100" dir="2700000" rotWithShape="0">
                    <a:srgbClr val="000000">
                      <a:alpha val="43137"/>
                    </a:srgbClr>
                  </a:outerShdw>
                </a:effectLst>
                <a:latin typeface="Avenir Next"/>
                <a:ea typeface="Avenir Next"/>
                <a:cs typeface="Avenir Next"/>
                <a:sym typeface="Avenir Next"/>
              </a:defRPr>
            </a:pPr>
            <a:r>
              <a:rPr sz="6000"/>
              <a:t>Mission</a:t>
            </a:r>
            <a:r>
              <a:t> - The Point of a Prayer Meeting</a:t>
            </a:r>
          </a:p>
        </p:txBody>
      </p:sp>
      <p:sp>
        <p:nvSpPr>
          <p:cNvPr id="272" name="Create avenues for persistent prayer"/>
          <p:cNvSpPr/>
          <p:nvPr/>
        </p:nvSpPr>
        <p:spPr>
          <a:xfrm>
            <a:off x="2692400" y="3453581"/>
            <a:ext cx="9273096" cy="1949252"/>
          </a:xfrm>
          <a:prstGeom prst="rect">
            <a:avLst/>
          </a:prstGeom>
          <a:solidFill>
            <a:schemeClr val="accent1"/>
          </a:solidFill>
          <a:ln w="12700">
            <a:solidFill>
              <a:srgbClr val="EDEEEE"/>
            </a:solidFill>
            <a:miter lim="400000"/>
          </a:ln>
          <a:extLst>
            <a:ext uri="{C572A759-6A51-4108-AA02-DFA0A04FC94B}">
              <ma14:wrappingTextBoxFlag xmlns="" xmlns:ma14="http://schemas.microsoft.com/office/mac/drawingml/2011/main" val="1"/>
            </a:ext>
          </a:extLst>
        </p:spPr>
        <p:txBody>
          <a:bodyPr wrap="square" lIns="50800" tIns="50800" rIns="50800" bIns="50800" anchor="ctr">
            <a:spAutoFit/>
          </a:bodyPr>
          <a:lstStyle>
            <a:lvl1pPr>
              <a:spcBef>
                <a:spcPts val="0"/>
              </a:spcBef>
              <a:defRPr sz="6000" i="1">
                <a:solidFill>
                  <a:srgbClr val="FFFFFF"/>
                </a:solidFill>
                <a:effectLst>
                  <a:outerShdw blurRad="38100" dist="38100" dir="2700000" rotWithShape="0">
                    <a:srgbClr val="000000">
                      <a:alpha val="43137"/>
                    </a:srgbClr>
                  </a:outerShdw>
                </a:effectLst>
                <a:latin typeface="Avenir Next"/>
                <a:ea typeface="Avenir Next"/>
                <a:cs typeface="Avenir Next"/>
                <a:sym typeface="Avenir Next"/>
              </a:defRPr>
            </a:lvl1pPr>
          </a:lstStyle>
          <a:p>
            <a:pPr algn="ctr"/>
            <a:r>
              <a:rPr dirty="0"/>
              <a:t>Create avenues for persistent prayer</a:t>
            </a:r>
          </a:p>
        </p:txBody>
      </p:sp>
    </p:spTree>
  </p:cSld>
  <p:clrMapOvr>
    <a:masterClrMapping/>
  </p:clrMapOvr>
  <p:transition spd="slow">
    <p:wipe/>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 name="Leading Corporate Prayer"/>
          <p:cNvSpPr txBox="1">
            <a:spLocks noGrp="1"/>
          </p:cNvSpPr>
          <p:nvPr>
            <p:ph type="body" sz="quarter" idx="1"/>
          </p:nvPr>
        </p:nvSpPr>
        <p:spPr>
          <a:xfrm>
            <a:off x="444500" y="238244"/>
            <a:ext cx="11176000" cy="841257"/>
          </a:xfrm>
          <a:prstGeom prst="rect">
            <a:avLst/>
          </a:prstGeom>
        </p:spPr>
        <p:txBody>
          <a:bodyPr>
            <a:normAutofit fontScale="85000" lnSpcReduction="10000"/>
          </a:bodyPr>
          <a:lstStyle>
            <a:lvl1pPr defTabSz="434340">
              <a:defRPr sz="5700" spc="285">
                <a:solidFill>
                  <a:srgbClr val="00B0F0"/>
                </a:solidFill>
                <a:effectLst>
                  <a:outerShdw blurRad="36195" dist="36195" dir="2700000" rotWithShape="0">
                    <a:srgbClr val="000000">
                      <a:alpha val="43137"/>
                    </a:srgbClr>
                  </a:outerShdw>
                </a:effectLst>
                <a:latin typeface="+mn-lt"/>
                <a:ea typeface="+mn-ea"/>
                <a:cs typeface="+mn-cs"/>
                <a:sym typeface="DIN Condensed"/>
              </a:defRPr>
            </a:lvl1pPr>
          </a:lstStyle>
          <a:p>
            <a:r>
              <a:t>Leading Corporate Prayer</a:t>
            </a:r>
          </a:p>
        </p:txBody>
      </p:sp>
      <p:sp>
        <p:nvSpPr>
          <p:cNvPr id="277" name="Celebrating God…"/>
          <p:cNvSpPr txBox="1"/>
          <p:nvPr/>
        </p:nvSpPr>
        <p:spPr>
          <a:xfrm>
            <a:off x="747297" y="2280321"/>
            <a:ext cx="11510206" cy="4419601"/>
          </a:xfrm>
          <a:prstGeom prst="rect">
            <a:avLst/>
          </a:prstGeom>
          <a:ln w="12700">
            <a:miter lim="400000"/>
          </a:ln>
          <a:extLst>
            <a:ext uri="{C572A759-6A51-4108-AA02-DFA0A04FC94B}">
              <ma14:wrappingTextBoxFlag xmlns="" xmlns:ma14="http://schemas.microsoft.com/office/mac/drawingml/2011/main" val="1"/>
            </a:ext>
          </a:extLst>
        </p:spPr>
        <p:txBody>
          <a:bodyPr lIns="50800" tIns="50800" rIns="50800" bIns="50800" anchor="ctr">
            <a:spAutoFit/>
          </a:bodyPr>
          <a:lstStyle/>
          <a:p>
            <a:pPr>
              <a:lnSpc>
                <a:spcPct val="80000"/>
              </a:lnSpc>
              <a:spcBef>
                <a:spcPts val="0"/>
              </a:spcBef>
              <a:defRPr sz="5000" i="1">
                <a:solidFill>
                  <a:srgbClr val="FFC000"/>
                </a:solidFill>
                <a:effectLst>
                  <a:outerShdw blurRad="38100" dist="38100" dir="2700000" rotWithShape="0">
                    <a:srgbClr val="000000">
                      <a:alpha val="43137"/>
                    </a:srgbClr>
                  </a:outerShdw>
                </a:effectLst>
                <a:latin typeface="Avenir Next"/>
                <a:ea typeface="Avenir Next"/>
                <a:cs typeface="Avenir Next"/>
                <a:sym typeface="Avenir Next"/>
              </a:defRPr>
            </a:pPr>
            <a:r>
              <a:t>Celebrating God</a:t>
            </a:r>
          </a:p>
          <a:p>
            <a:pPr>
              <a:lnSpc>
                <a:spcPct val="80000"/>
              </a:lnSpc>
              <a:spcBef>
                <a:spcPts val="0"/>
              </a:spcBef>
              <a:defRPr sz="5000" i="1">
                <a:solidFill>
                  <a:srgbClr val="FFC000"/>
                </a:solidFill>
                <a:effectLst>
                  <a:outerShdw blurRad="38100" dist="38100" dir="2700000" rotWithShape="0">
                    <a:srgbClr val="000000">
                      <a:alpha val="43137"/>
                    </a:srgbClr>
                  </a:outerShdw>
                </a:effectLst>
                <a:latin typeface="Avenir Next"/>
                <a:ea typeface="Avenir Next"/>
                <a:cs typeface="Avenir Next"/>
                <a:sym typeface="Avenir Next"/>
              </a:defRPr>
            </a:pPr>
            <a:endParaRPr/>
          </a:p>
          <a:p>
            <a:pPr>
              <a:lnSpc>
                <a:spcPct val="80000"/>
              </a:lnSpc>
              <a:spcBef>
                <a:spcPts val="0"/>
              </a:spcBef>
              <a:defRPr sz="5000">
                <a:solidFill>
                  <a:srgbClr val="FFC000"/>
                </a:solidFill>
                <a:effectLst>
                  <a:outerShdw blurRad="38100" dist="38100" dir="2700000" rotWithShape="0">
                    <a:srgbClr val="000000">
                      <a:alpha val="43137"/>
                    </a:srgbClr>
                  </a:outerShdw>
                </a:effectLst>
                <a:latin typeface="Avenir Next"/>
                <a:ea typeface="Avenir Next"/>
                <a:cs typeface="Avenir Next"/>
                <a:sym typeface="Avenir Next"/>
              </a:defRPr>
            </a:pPr>
            <a:r>
              <a:t>1 Thessalonians 5:16-17</a:t>
            </a:r>
          </a:p>
          <a:p>
            <a:pPr>
              <a:lnSpc>
                <a:spcPct val="80000"/>
              </a:lnSpc>
              <a:spcBef>
                <a:spcPts val="0"/>
              </a:spcBef>
              <a:defRPr sz="5000">
                <a:solidFill>
                  <a:srgbClr val="FFC000"/>
                </a:solidFill>
                <a:effectLst>
                  <a:outerShdw blurRad="38100" dist="38100" dir="2700000" rotWithShape="0">
                    <a:srgbClr val="000000">
                      <a:alpha val="43137"/>
                    </a:srgbClr>
                  </a:outerShdw>
                </a:effectLst>
                <a:latin typeface="Avenir Next"/>
                <a:ea typeface="Avenir Next"/>
                <a:cs typeface="Avenir Next"/>
                <a:sym typeface="Avenir Next"/>
              </a:defRPr>
            </a:pPr>
            <a:r>
              <a:t>Rejoice always; pray without ceasing; in everything give thanks; for this is God’s will for you in Christ Jesus. </a:t>
            </a:r>
          </a:p>
        </p:txBody>
      </p:sp>
      <p:sp>
        <p:nvSpPr>
          <p:cNvPr id="278" name="Mission - The Point of a Prayer Meeting"/>
          <p:cNvSpPr txBox="1"/>
          <p:nvPr/>
        </p:nvSpPr>
        <p:spPr>
          <a:xfrm>
            <a:off x="560075" y="1071722"/>
            <a:ext cx="9844279" cy="1143001"/>
          </a:xfrm>
          <a:prstGeom prst="rect">
            <a:avLst/>
          </a:prstGeom>
          <a:ln w="12700">
            <a:miter lim="400000"/>
          </a:ln>
          <a:extLst>
            <a:ext uri="{C572A759-6A51-4108-AA02-DFA0A04FC94B}">
              <ma14:wrappingTextBoxFlag xmlns="" xmlns:ma14="http://schemas.microsoft.com/office/mac/drawingml/2011/main" val="1"/>
            </a:ext>
          </a:extLst>
        </p:spPr>
        <p:txBody>
          <a:bodyPr wrap="none" lIns="50800" tIns="50800" rIns="50800" bIns="50800" anchor="ctr">
            <a:spAutoFit/>
          </a:bodyPr>
          <a:lstStyle/>
          <a:p>
            <a:pPr>
              <a:defRPr sz="4000" i="1">
                <a:solidFill>
                  <a:srgbClr val="00B0F0"/>
                </a:solidFill>
                <a:effectLst>
                  <a:outerShdw blurRad="38100" dist="38100" dir="2700000" rotWithShape="0">
                    <a:srgbClr val="000000">
                      <a:alpha val="43137"/>
                    </a:srgbClr>
                  </a:outerShdw>
                </a:effectLst>
                <a:latin typeface="Avenir Next"/>
                <a:ea typeface="Avenir Next"/>
                <a:cs typeface="Avenir Next"/>
                <a:sym typeface="Avenir Next"/>
              </a:defRPr>
            </a:pPr>
            <a:r>
              <a:rPr sz="6000"/>
              <a:t>Mission</a:t>
            </a:r>
            <a:r>
              <a:t> - The Point of a Prayer Meeting</a:t>
            </a:r>
          </a:p>
        </p:txBody>
      </p:sp>
    </p:spTree>
  </p:cSld>
  <p:clrMapOvr>
    <a:masterClrMapping/>
  </p:clrMapOvr>
  <p:transition spd="slow">
    <p:wipe/>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2" name="Leading Corporate Prayer"/>
          <p:cNvSpPr txBox="1">
            <a:spLocks noGrp="1"/>
          </p:cNvSpPr>
          <p:nvPr>
            <p:ph type="body" sz="quarter" idx="1"/>
          </p:nvPr>
        </p:nvSpPr>
        <p:spPr>
          <a:xfrm>
            <a:off x="444500" y="238244"/>
            <a:ext cx="11176000" cy="841257"/>
          </a:xfrm>
          <a:prstGeom prst="rect">
            <a:avLst/>
          </a:prstGeom>
        </p:spPr>
        <p:txBody>
          <a:bodyPr>
            <a:normAutofit fontScale="85000" lnSpcReduction="10000"/>
          </a:bodyPr>
          <a:lstStyle>
            <a:lvl1pPr defTabSz="434340">
              <a:defRPr sz="5700" spc="285">
                <a:solidFill>
                  <a:srgbClr val="00B0F0"/>
                </a:solidFill>
                <a:effectLst>
                  <a:outerShdw blurRad="36195" dist="36195" dir="2700000" rotWithShape="0">
                    <a:srgbClr val="000000">
                      <a:alpha val="43137"/>
                    </a:srgbClr>
                  </a:outerShdw>
                </a:effectLst>
                <a:latin typeface="+mn-lt"/>
                <a:ea typeface="+mn-ea"/>
                <a:cs typeface="+mn-cs"/>
                <a:sym typeface="DIN Condensed"/>
              </a:defRPr>
            </a:lvl1pPr>
          </a:lstStyle>
          <a:p>
            <a:r>
              <a:t>Leading Corporate Prayer</a:t>
            </a:r>
          </a:p>
        </p:txBody>
      </p:sp>
      <p:sp>
        <p:nvSpPr>
          <p:cNvPr id="283" name="Celebrating God…"/>
          <p:cNvSpPr txBox="1"/>
          <p:nvPr/>
        </p:nvSpPr>
        <p:spPr>
          <a:xfrm>
            <a:off x="747297" y="2280321"/>
            <a:ext cx="11510206" cy="4419601"/>
          </a:xfrm>
          <a:prstGeom prst="rect">
            <a:avLst/>
          </a:prstGeom>
          <a:ln w="12700">
            <a:miter lim="400000"/>
          </a:ln>
          <a:extLst>
            <a:ext uri="{C572A759-6A51-4108-AA02-DFA0A04FC94B}">
              <ma14:wrappingTextBoxFlag xmlns="" xmlns:ma14="http://schemas.microsoft.com/office/mac/drawingml/2011/main" val="1"/>
            </a:ext>
          </a:extLst>
        </p:spPr>
        <p:txBody>
          <a:bodyPr lIns="50800" tIns="50800" rIns="50800" bIns="50800" anchor="ctr">
            <a:spAutoFit/>
          </a:bodyPr>
          <a:lstStyle/>
          <a:p>
            <a:pPr>
              <a:lnSpc>
                <a:spcPct val="80000"/>
              </a:lnSpc>
              <a:spcBef>
                <a:spcPts val="0"/>
              </a:spcBef>
              <a:defRPr sz="5000" i="1">
                <a:solidFill>
                  <a:srgbClr val="FFC000"/>
                </a:solidFill>
                <a:effectLst>
                  <a:outerShdw blurRad="38100" dist="38100" dir="2700000" rotWithShape="0">
                    <a:srgbClr val="000000">
                      <a:alpha val="43137"/>
                    </a:srgbClr>
                  </a:outerShdw>
                </a:effectLst>
                <a:latin typeface="Avenir Next"/>
                <a:ea typeface="Avenir Next"/>
                <a:cs typeface="Avenir Next"/>
                <a:sym typeface="Avenir Next"/>
              </a:defRPr>
            </a:pPr>
            <a:r>
              <a:t>Celebrating God</a:t>
            </a:r>
          </a:p>
          <a:p>
            <a:pPr>
              <a:lnSpc>
                <a:spcPct val="80000"/>
              </a:lnSpc>
              <a:spcBef>
                <a:spcPts val="0"/>
              </a:spcBef>
              <a:defRPr sz="5000" i="1">
                <a:solidFill>
                  <a:srgbClr val="FFC000"/>
                </a:solidFill>
                <a:effectLst>
                  <a:outerShdw blurRad="38100" dist="38100" dir="2700000" rotWithShape="0">
                    <a:srgbClr val="000000">
                      <a:alpha val="43137"/>
                    </a:srgbClr>
                  </a:outerShdw>
                </a:effectLst>
                <a:latin typeface="Avenir Next"/>
                <a:ea typeface="Avenir Next"/>
                <a:cs typeface="Avenir Next"/>
                <a:sym typeface="Avenir Next"/>
              </a:defRPr>
            </a:pPr>
            <a:endParaRPr/>
          </a:p>
          <a:p>
            <a:pPr>
              <a:lnSpc>
                <a:spcPct val="80000"/>
              </a:lnSpc>
              <a:spcBef>
                <a:spcPts val="0"/>
              </a:spcBef>
              <a:defRPr sz="5000">
                <a:solidFill>
                  <a:srgbClr val="FFC000"/>
                </a:solidFill>
                <a:effectLst>
                  <a:outerShdw blurRad="38100" dist="38100" dir="2700000" rotWithShape="0">
                    <a:srgbClr val="000000">
                      <a:alpha val="43137"/>
                    </a:srgbClr>
                  </a:outerShdw>
                </a:effectLst>
                <a:latin typeface="Avenir Next"/>
                <a:ea typeface="Avenir Next"/>
                <a:cs typeface="Avenir Next"/>
                <a:sym typeface="Avenir Next"/>
              </a:defRPr>
            </a:pPr>
            <a:r>
              <a:t>1 Thessalonians 5:16-17</a:t>
            </a:r>
          </a:p>
          <a:p>
            <a:pPr>
              <a:lnSpc>
                <a:spcPct val="80000"/>
              </a:lnSpc>
              <a:spcBef>
                <a:spcPts val="0"/>
              </a:spcBef>
              <a:defRPr sz="5000">
                <a:solidFill>
                  <a:srgbClr val="FFC000"/>
                </a:solidFill>
                <a:effectLst>
                  <a:outerShdw blurRad="38100" dist="38100" dir="2700000" rotWithShape="0">
                    <a:srgbClr val="000000">
                      <a:alpha val="43137"/>
                    </a:srgbClr>
                  </a:outerShdw>
                </a:effectLst>
                <a:latin typeface="Avenir Next"/>
                <a:ea typeface="Avenir Next"/>
                <a:cs typeface="Avenir Next"/>
                <a:sym typeface="Avenir Next"/>
              </a:defRPr>
            </a:pPr>
            <a:r>
              <a:t>Rejoice always; pray without ceasing; in everything give thanks; for this is God’s will for you in Christ Jesus. </a:t>
            </a:r>
          </a:p>
        </p:txBody>
      </p:sp>
      <p:sp>
        <p:nvSpPr>
          <p:cNvPr id="284" name="Mission - The Point of a Prayer Meeting"/>
          <p:cNvSpPr txBox="1"/>
          <p:nvPr/>
        </p:nvSpPr>
        <p:spPr>
          <a:xfrm>
            <a:off x="560075" y="1071722"/>
            <a:ext cx="9844279" cy="1143001"/>
          </a:xfrm>
          <a:prstGeom prst="rect">
            <a:avLst/>
          </a:prstGeom>
          <a:ln w="12700">
            <a:miter lim="400000"/>
          </a:ln>
          <a:extLst>
            <a:ext uri="{C572A759-6A51-4108-AA02-DFA0A04FC94B}">
              <ma14:wrappingTextBoxFlag xmlns="" xmlns:ma14="http://schemas.microsoft.com/office/mac/drawingml/2011/main" val="1"/>
            </a:ext>
          </a:extLst>
        </p:spPr>
        <p:txBody>
          <a:bodyPr wrap="none" lIns="50800" tIns="50800" rIns="50800" bIns="50800" anchor="ctr">
            <a:spAutoFit/>
          </a:bodyPr>
          <a:lstStyle/>
          <a:p>
            <a:pPr>
              <a:defRPr sz="4000" i="1">
                <a:solidFill>
                  <a:srgbClr val="00B0F0"/>
                </a:solidFill>
                <a:effectLst>
                  <a:outerShdw blurRad="38100" dist="38100" dir="2700000" rotWithShape="0">
                    <a:srgbClr val="000000">
                      <a:alpha val="43137"/>
                    </a:srgbClr>
                  </a:outerShdw>
                </a:effectLst>
                <a:latin typeface="Avenir Next"/>
                <a:ea typeface="Avenir Next"/>
                <a:cs typeface="Avenir Next"/>
                <a:sym typeface="Avenir Next"/>
              </a:defRPr>
            </a:pPr>
            <a:r>
              <a:rPr sz="6000"/>
              <a:t>Mission</a:t>
            </a:r>
            <a:r>
              <a:t> - The Point of a Prayer Meeting</a:t>
            </a:r>
          </a:p>
        </p:txBody>
      </p:sp>
      <p:sp>
        <p:nvSpPr>
          <p:cNvPr id="285" name="Fire people up to engage with their Creator."/>
          <p:cNvSpPr/>
          <p:nvPr/>
        </p:nvSpPr>
        <p:spPr>
          <a:xfrm>
            <a:off x="2387600" y="3520347"/>
            <a:ext cx="9654097" cy="1949252"/>
          </a:xfrm>
          <a:prstGeom prst="rect">
            <a:avLst/>
          </a:prstGeom>
          <a:solidFill>
            <a:schemeClr val="accent1"/>
          </a:solidFill>
          <a:ln w="12700">
            <a:solidFill>
              <a:srgbClr val="EDEEEE"/>
            </a:solidFill>
            <a:miter lim="400000"/>
          </a:ln>
          <a:extLst>
            <a:ext uri="{C572A759-6A51-4108-AA02-DFA0A04FC94B}">
              <ma14:wrappingTextBoxFlag xmlns="" xmlns:ma14="http://schemas.microsoft.com/office/mac/drawingml/2011/main" val="1"/>
            </a:ext>
          </a:extLst>
        </p:spPr>
        <p:txBody>
          <a:bodyPr wrap="square" lIns="50800" tIns="50800" rIns="50800" bIns="50800" anchor="ctr">
            <a:spAutoFit/>
          </a:bodyPr>
          <a:lstStyle>
            <a:lvl1pPr>
              <a:spcBef>
                <a:spcPts val="0"/>
              </a:spcBef>
              <a:defRPr sz="6000" i="1">
                <a:solidFill>
                  <a:srgbClr val="FFFFFF"/>
                </a:solidFill>
                <a:effectLst>
                  <a:outerShdw blurRad="38100" dist="38100" dir="2700000" rotWithShape="0">
                    <a:srgbClr val="000000">
                      <a:alpha val="43137"/>
                    </a:srgbClr>
                  </a:outerShdw>
                </a:effectLst>
                <a:latin typeface="Avenir Next"/>
                <a:ea typeface="Avenir Next"/>
                <a:cs typeface="Avenir Next"/>
                <a:sym typeface="Avenir Next"/>
              </a:defRPr>
            </a:lvl1pPr>
          </a:lstStyle>
          <a:p>
            <a:pPr algn="ctr"/>
            <a:r>
              <a:rPr dirty="0"/>
              <a:t>Fire people up to engage with their Creator. </a:t>
            </a:r>
          </a:p>
        </p:txBody>
      </p:sp>
    </p:spTree>
  </p:cSld>
  <p:clrMapOvr>
    <a:masterClrMapping/>
  </p:clrMapOvr>
  <p:transition spd="slow">
    <p:wipe/>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9" name="Leading Corporate Prayer"/>
          <p:cNvSpPr txBox="1">
            <a:spLocks noGrp="1"/>
          </p:cNvSpPr>
          <p:nvPr>
            <p:ph type="body" sz="quarter" idx="1"/>
          </p:nvPr>
        </p:nvSpPr>
        <p:spPr>
          <a:xfrm>
            <a:off x="444500" y="238244"/>
            <a:ext cx="11176000" cy="841257"/>
          </a:xfrm>
          <a:prstGeom prst="rect">
            <a:avLst/>
          </a:prstGeom>
        </p:spPr>
        <p:txBody>
          <a:bodyPr>
            <a:normAutofit fontScale="85000" lnSpcReduction="10000"/>
          </a:bodyPr>
          <a:lstStyle>
            <a:lvl1pPr defTabSz="434340">
              <a:defRPr sz="5700" spc="285">
                <a:solidFill>
                  <a:srgbClr val="00B0F0"/>
                </a:solidFill>
                <a:effectLst>
                  <a:outerShdw blurRad="36195" dist="36195" dir="2700000" rotWithShape="0">
                    <a:srgbClr val="000000">
                      <a:alpha val="43137"/>
                    </a:srgbClr>
                  </a:outerShdw>
                </a:effectLst>
                <a:latin typeface="+mn-lt"/>
                <a:ea typeface="+mn-ea"/>
                <a:cs typeface="+mn-cs"/>
                <a:sym typeface="DIN Condensed"/>
              </a:defRPr>
            </a:lvl1pPr>
          </a:lstStyle>
          <a:p>
            <a:r>
              <a:rPr dirty="0"/>
              <a:t>Leading Corporate Prayer</a:t>
            </a:r>
          </a:p>
        </p:txBody>
      </p:sp>
      <p:sp>
        <p:nvSpPr>
          <p:cNvPr id="290" name="Corporate Identity…"/>
          <p:cNvSpPr txBox="1"/>
          <p:nvPr/>
        </p:nvSpPr>
        <p:spPr>
          <a:xfrm>
            <a:off x="747297" y="2280321"/>
            <a:ext cx="11510206" cy="3037841"/>
          </a:xfrm>
          <a:prstGeom prst="rect">
            <a:avLst/>
          </a:prstGeom>
          <a:ln w="12700">
            <a:miter lim="400000"/>
          </a:ln>
          <a:extLst>
            <a:ext uri="{C572A759-6A51-4108-AA02-DFA0A04FC94B}">
              <ma14:wrappingTextBoxFlag xmlns="" xmlns:ma14="http://schemas.microsoft.com/office/mac/drawingml/2011/main" val="1"/>
            </a:ext>
          </a:extLst>
        </p:spPr>
        <p:txBody>
          <a:bodyPr lIns="50800" tIns="50800" rIns="50800" bIns="50800" anchor="ctr">
            <a:spAutoFit/>
          </a:bodyPr>
          <a:lstStyle/>
          <a:p>
            <a:pPr>
              <a:lnSpc>
                <a:spcPct val="80000"/>
              </a:lnSpc>
              <a:spcBef>
                <a:spcPts val="0"/>
              </a:spcBef>
              <a:defRPr sz="5000" i="1">
                <a:solidFill>
                  <a:srgbClr val="FFC000"/>
                </a:solidFill>
                <a:effectLst>
                  <a:outerShdw blurRad="38100" dist="38100" dir="2700000" rotWithShape="0">
                    <a:srgbClr val="000000">
                      <a:alpha val="43137"/>
                    </a:srgbClr>
                  </a:outerShdw>
                </a:effectLst>
                <a:latin typeface="Avenir Next"/>
                <a:ea typeface="Avenir Next"/>
                <a:cs typeface="Avenir Next"/>
                <a:sym typeface="Avenir Next"/>
              </a:defRPr>
            </a:pPr>
            <a:r>
              <a:t>Corporate Identity</a:t>
            </a:r>
          </a:p>
          <a:p>
            <a:pPr>
              <a:lnSpc>
                <a:spcPct val="80000"/>
              </a:lnSpc>
              <a:spcBef>
                <a:spcPts val="0"/>
              </a:spcBef>
              <a:defRPr sz="5000" i="1">
                <a:solidFill>
                  <a:srgbClr val="FFC000"/>
                </a:solidFill>
                <a:effectLst>
                  <a:outerShdw blurRad="38100" dist="38100" dir="2700000" rotWithShape="0">
                    <a:srgbClr val="000000">
                      <a:alpha val="43137"/>
                    </a:srgbClr>
                  </a:outerShdw>
                </a:effectLst>
                <a:latin typeface="Avenir Next"/>
                <a:ea typeface="Avenir Next"/>
                <a:cs typeface="Avenir Next"/>
                <a:sym typeface="Avenir Next"/>
              </a:defRPr>
            </a:pPr>
            <a:r>
              <a:t>Spiritual Warfare </a:t>
            </a:r>
          </a:p>
          <a:p>
            <a:pPr>
              <a:lnSpc>
                <a:spcPct val="80000"/>
              </a:lnSpc>
              <a:spcBef>
                <a:spcPts val="0"/>
              </a:spcBef>
              <a:defRPr sz="5000" i="1">
                <a:solidFill>
                  <a:srgbClr val="FFC000"/>
                </a:solidFill>
                <a:effectLst>
                  <a:outerShdw blurRad="38100" dist="38100" dir="2700000" rotWithShape="0">
                    <a:srgbClr val="000000">
                      <a:alpha val="43137"/>
                    </a:srgbClr>
                  </a:outerShdw>
                </a:effectLst>
                <a:latin typeface="Avenir Next"/>
                <a:ea typeface="Avenir Next"/>
                <a:cs typeface="Avenir Next"/>
                <a:sym typeface="Avenir Next"/>
              </a:defRPr>
            </a:pPr>
            <a:r>
              <a:t>Our Role in God’s Work</a:t>
            </a:r>
          </a:p>
          <a:p>
            <a:pPr>
              <a:lnSpc>
                <a:spcPct val="80000"/>
              </a:lnSpc>
              <a:spcBef>
                <a:spcPts val="0"/>
              </a:spcBef>
              <a:defRPr sz="5000" i="1">
                <a:solidFill>
                  <a:srgbClr val="FFC000"/>
                </a:solidFill>
                <a:effectLst>
                  <a:outerShdw blurRad="38100" dist="38100" dir="2700000" rotWithShape="0">
                    <a:srgbClr val="000000">
                      <a:alpha val="43137"/>
                    </a:srgbClr>
                  </a:outerShdw>
                </a:effectLst>
                <a:latin typeface="Avenir Next"/>
                <a:ea typeface="Avenir Next"/>
                <a:cs typeface="Avenir Next"/>
                <a:sym typeface="Avenir Next"/>
              </a:defRPr>
            </a:pPr>
            <a:r>
              <a:t>Celebrating God</a:t>
            </a:r>
          </a:p>
        </p:txBody>
      </p:sp>
      <p:sp>
        <p:nvSpPr>
          <p:cNvPr id="291" name="Mission - The Point of a Prayer Meeting"/>
          <p:cNvSpPr txBox="1"/>
          <p:nvPr/>
        </p:nvSpPr>
        <p:spPr>
          <a:xfrm>
            <a:off x="560075" y="1071722"/>
            <a:ext cx="9844279" cy="1143001"/>
          </a:xfrm>
          <a:prstGeom prst="rect">
            <a:avLst/>
          </a:prstGeom>
          <a:ln w="12700">
            <a:miter lim="400000"/>
          </a:ln>
          <a:extLst>
            <a:ext uri="{C572A759-6A51-4108-AA02-DFA0A04FC94B}">
              <ma14:wrappingTextBoxFlag xmlns="" xmlns:ma14="http://schemas.microsoft.com/office/mac/drawingml/2011/main" val="1"/>
            </a:ext>
          </a:extLst>
        </p:spPr>
        <p:txBody>
          <a:bodyPr wrap="none" lIns="50800" tIns="50800" rIns="50800" bIns="50800" anchor="ctr">
            <a:spAutoFit/>
          </a:bodyPr>
          <a:lstStyle/>
          <a:p>
            <a:pPr>
              <a:defRPr sz="4000" i="1">
                <a:solidFill>
                  <a:srgbClr val="00B0F0"/>
                </a:solidFill>
                <a:effectLst>
                  <a:outerShdw blurRad="38100" dist="38100" dir="2700000" rotWithShape="0">
                    <a:srgbClr val="000000">
                      <a:alpha val="43137"/>
                    </a:srgbClr>
                  </a:outerShdw>
                </a:effectLst>
                <a:latin typeface="Avenir Next"/>
                <a:ea typeface="Avenir Next"/>
                <a:cs typeface="Avenir Next"/>
                <a:sym typeface="Avenir Next"/>
              </a:defRPr>
            </a:pPr>
            <a:r>
              <a:rPr sz="6000"/>
              <a:t>Mission</a:t>
            </a:r>
            <a:r>
              <a:t> - The Point of a Prayer Meeting</a:t>
            </a:r>
          </a:p>
        </p:txBody>
      </p:sp>
      <p:sp>
        <p:nvSpPr>
          <p:cNvPr id="292" name="Craft an agenda that emphasizes these elements."/>
          <p:cNvSpPr/>
          <p:nvPr/>
        </p:nvSpPr>
        <p:spPr>
          <a:xfrm>
            <a:off x="582103" y="5910810"/>
            <a:ext cx="11840594" cy="2197101"/>
          </a:xfrm>
          <a:prstGeom prst="rect">
            <a:avLst/>
          </a:prstGeom>
          <a:solidFill>
            <a:schemeClr val="accent1"/>
          </a:solidFill>
          <a:ln w="12700">
            <a:solidFill>
              <a:srgbClr val="EDEEEE"/>
            </a:solidFill>
            <a:miter lim="400000"/>
          </a:ln>
          <a:extLst>
            <a:ext uri="{C572A759-6A51-4108-AA02-DFA0A04FC94B}">
              <ma14:wrappingTextBoxFlag xmlns="" xmlns:ma14="http://schemas.microsoft.com/office/mac/drawingml/2011/main" val="1"/>
            </a:ext>
          </a:extLst>
        </p:spPr>
        <p:txBody>
          <a:bodyPr lIns="50800" tIns="50800" rIns="50800" bIns="50800" anchor="ctr">
            <a:spAutoFit/>
          </a:bodyPr>
          <a:lstStyle>
            <a:lvl1pPr>
              <a:spcBef>
                <a:spcPts val="0"/>
              </a:spcBef>
              <a:defRPr sz="6000" i="1">
                <a:solidFill>
                  <a:srgbClr val="FFFFFF"/>
                </a:solidFill>
                <a:effectLst>
                  <a:outerShdw blurRad="38100" dist="38100" dir="2700000" rotWithShape="0">
                    <a:srgbClr val="000000">
                      <a:alpha val="43137"/>
                    </a:srgbClr>
                  </a:outerShdw>
                </a:effectLst>
                <a:latin typeface="Avenir Next"/>
                <a:ea typeface="Avenir Next"/>
                <a:cs typeface="Avenir Next"/>
                <a:sym typeface="Avenir Next"/>
              </a:defRPr>
            </a:lvl1pPr>
          </a:lstStyle>
          <a:p>
            <a:r>
              <a:t>Craft an agenda that emphasizes these elements. </a:t>
            </a:r>
          </a:p>
        </p:txBody>
      </p:sp>
    </p:spTree>
  </p:cSld>
  <p:clrMapOvr>
    <a:masterClrMapping/>
  </p:clrMapOvr>
  <p:transition spd="slow">
    <p:wipe/>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 name="Leading Corporate Prayer"/>
          <p:cNvSpPr txBox="1">
            <a:spLocks noGrp="1"/>
          </p:cNvSpPr>
          <p:nvPr>
            <p:ph type="body" sz="quarter" idx="1"/>
          </p:nvPr>
        </p:nvSpPr>
        <p:spPr>
          <a:xfrm>
            <a:off x="444500" y="238244"/>
            <a:ext cx="11176000" cy="841257"/>
          </a:xfrm>
          <a:prstGeom prst="rect">
            <a:avLst/>
          </a:prstGeom>
        </p:spPr>
        <p:txBody>
          <a:bodyPr>
            <a:normAutofit fontScale="85000" lnSpcReduction="10000"/>
          </a:bodyPr>
          <a:lstStyle>
            <a:lvl1pPr defTabSz="434340">
              <a:defRPr sz="5700" spc="285">
                <a:solidFill>
                  <a:srgbClr val="00B0F0"/>
                </a:solidFill>
                <a:effectLst>
                  <a:outerShdw blurRad="36195" dist="36195" dir="2700000" rotWithShape="0">
                    <a:srgbClr val="000000">
                      <a:alpha val="43137"/>
                    </a:srgbClr>
                  </a:outerShdw>
                </a:effectLst>
                <a:latin typeface="+mn-lt"/>
                <a:ea typeface="+mn-ea"/>
                <a:cs typeface="+mn-cs"/>
                <a:sym typeface="DIN Condensed"/>
              </a:defRPr>
            </a:lvl1pPr>
          </a:lstStyle>
          <a:p>
            <a:r>
              <a:t>Leading Corporate Prayer</a:t>
            </a:r>
          </a:p>
        </p:txBody>
      </p:sp>
      <p:sp>
        <p:nvSpPr>
          <p:cNvPr id="297" name="Corporate Identity…"/>
          <p:cNvSpPr txBox="1"/>
          <p:nvPr/>
        </p:nvSpPr>
        <p:spPr>
          <a:xfrm>
            <a:off x="747297" y="2280321"/>
            <a:ext cx="11510206" cy="3037841"/>
          </a:xfrm>
          <a:prstGeom prst="rect">
            <a:avLst/>
          </a:prstGeom>
          <a:ln w="12700">
            <a:miter lim="400000"/>
          </a:ln>
          <a:extLst>
            <a:ext uri="{C572A759-6A51-4108-AA02-DFA0A04FC94B}">
              <ma14:wrappingTextBoxFlag xmlns="" xmlns:ma14="http://schemas.microsoft.com/office/mac/drawingml/2011/main" val="1"/>
            </a:ext>
          </a:extLst>
        </p:spPr>
        <p:txBody>
          <a:bodyPr lIns="50800" tIns="50800" rIns="50800" bIns="50800" anchor="ctr">
            <a:spAutoFit/>
          </a:bodyPr>
          <a:lstStyle/>
          <a:p>
            <a:pPr>
              <a:lnSpc>
                <a:spcPct val="80000"/>
              </a:lnSpc>
              <a:spcBef>
                <a:spcPts val="0"/>
              </a:spcBef>
              <a:defRPr sz="5000" i="1">
                <a:solidFill>
                  <a:srgbClr val="FFC000"/>
                </a:solidFill>
                <a:effectLst>
                  <a:outerShdw blurRad="38100" dist="38100" dir="2700000" rotWithShape="0">
                    <a:srgbClr val="000000">
                      <a:alpha val="43137"/>
                    </a:srgbClr>
                  </a:outerShdw>
                </a:effectLst>
                <a:latin typeface="Avenir Next"/>
                <a:ea typeface="Avenir Next"/>
                <a:cs typeface="Avenir Next"/>
                <a:sym typeface="Avenir Next"/>
              </a:defRPr>
            </a:pPr>
            <a:r>
              <a:t>Corporate Identity</a:t>
            </a:r>
          </a:p>
          <a:p>
            <a:pPr>
              <a:lnSpc>
                <a:spcPct val="80000"/>
              </a:lnSpc>
              <a:spcBef>
                <a:spcPts val="0"/>
              </a:spcBef>
              <a:defRPr sz="5000" i="1">
                <a:solidFill>
                  <a:srgbClr val="FFC000"/>
                </a:solidFill>
                <a:effectLst>
                  <a:outerShdw blurRad="38100" dist="38100" dir="2700000" rotWithShape="0">
                    <a:srgbClr val="000000">
                      <a:alpha val="43137"/>
                    </a:srgbClr>
                  </a:outerShdw>
                </a:effectLst>
                <a:latin typeface="Avenir Next"/>
                <a:ea typeface="Avenir Next"/>
                <a:cs typeface="Avenir Next"/>
                <a:sym typeface="Avenir Next"/>
              </a:defRPr>
            </a:pPr>
            <a:r>
              <a:t>Spiritual Warfare </a:t>
            </a:r>
          </a:p>
          <a:p>
            <a:pPr>
              <a:lnSpc>
                <a:spcPct val="80000"/>
              </a:lnSpc>
              <a:spcBef>
                <a:spcPts val="0"/>
              </a:spcBef>
              <a:defRPr sz="5000" i="1">
                <a:solidFill>
                  <a:srgbClr val="FFC000"/>
                </a:solidFill>
                <a:effectLst>
                  <a:outerShdw blurRad="38100" dist="38100" dir="2700000" rotWithShape="0">
                    <a:srgbClr val="000000">
                      <a:alpha val="43137"/>
                    </a:srgbClr>
                  </a:outerShdw>
                </a:effectLst>
                <a:latin typeface="Avenir Next"/>
                <a:ea typeface="Avenir Next"/>
                <a:cs typeface="Avenir Next"/>
                <a:sym typeface="Avenir Next"/>
              </a:defRPr>
            </a:pPr>
            <a:r>
              <a:t>Our Role in God’s Work</a:t>
            </a:r>
          </a:p>
          <a:p>
            <a:pPr>
              <a:lnSpc>
                <a:spcPct val="80000"/>
              </a:lnSpc>
              <a:spcBef>
                <a:spcPts val="0"/>
              </a:spcBef>
              <a:defRPr sz="5000" i="1">
                <a:solidFill>
                  <a:srgbClr val="FFC000"/>
                </a:solidFill>
                <a:effectLst>
                  <a:outerShdw blurRad="38100" dist="38100" dir="2700000" rotWithShape="0">
                    <a:srgbClr val="000000">
                      <a:alpha val="43137"/>
                    </a:srgbClr>
                  </a:outerShdw>
                </a:effectLst>
                <a:latin typeface="Avenir Next"/>
                <a:ea typeface="Avenir Next"/>
                <a:cs typeface="Avenir Next"/>
                <a:sym typeface="Avenir Next"/>
              </a:defRPr>
            </a:pPr>
            <a:r>
              <a:t>Celebrating God</a:t>
            </a:r>
          </a:p>
        </p:txBody>
      </p:sp>
      <p:sp>
        <p:nvSpPr>
          <p:cNvPr id="298" name="Mission - The Point of a Prayer Meeting"/>
          <p:cNvSpPr txBox="1"/>
          <p:nvPr/>
        </p:nvSpPr>
        <p:spPr>
          <a:xfrm>
            <a:off x="560075" y="1071722"/>
            <a:ext cx="9844279" cy="1143001"/>
          </a:xfrm>
          <a:prstGeom prst="rect">
            <a:avLst/>
          </a:prstGeom>
          <a:ln w="12700">
            <a:miter lim="400000"/>
          </a:ln>
          <a:extLst>
            <a:ext uri="{C572A759-6A51-4108-AA02-DFA0A04FC94B}">
              <ma14:wrappingTextBoxFlag xmlns="" xmlns:ma14="http://schemas.microsoft.com/office/mac/drawingml/2011/main" val="1"/>
            </a:ext>
          </a:extLst>
        </p:spPr>
        <p:txBody>
          <a:bodyPr wrap="none" lIns="50800" tIns="50800" rIns="50800" bIns="50800" anchor="ctr">
            <a:spAutoFit/>
          </a:bodyPr>
          <a:lstStyle/>
          <a:p>
            <a:pPr>
              <a:defRPr sz="4000" i="1">
                <a:solidFill>
                  <a:srgbClr val="00B0F0"/>
                </a:solidFill>
                <a:effectLst>
                  <a:outerShdw blurRad="38100" dist="38100" dir="2700000" rotWithShape="0">
                    <a:srgbClr val="000000">
                      <a:alpha val="43137"/>
                    </a:srgbClr>
                  </a:outerShdw>
                </a:effectLst>
                <a:latin typeface="Avenir Next"/>
                <a:ea typeface="Avenir Next"/>
                <a:cs typeface="Avenir Next"/>
                <a:sym typeface="Avenir Next"/>
              </a:defRPr>
            </a:pPr>
            <a:r>
              <a:rPr sz="6000"/>
              <a:t>Mission</a:t>
            </a:r>
            <a:r>
              <a:t> - The Point of a Prayer Meeting</a:t>
            </a:r>
          </a:p>
        </p:txBody>
      </p:sp>
      <p:sp>
        <p:nvSpPr>
          <p:cNvPr id="299" name="Consistency and clear expectations."/>
          <p:cNvSpPr/>
          <p:nvPr/>
        </p:nvSpPr>
        <p:spPr>
          <a:xfrm>
            <a:off x="2921000" y="6448381"/>
            <a:ext cx="9188702" cy="1949252"/>
          </a:xfrm>
          <a:prstGeom prst="rect">
            <a:avLst/>
          </a:prstGeom>
          <a:solidFill>
            <a:schemeClr val="accent1"/>
          </a:solidFill>
          <a:ln w="12700">
            <a:solidFill>
              <a:srgbClr val="EDEEEE"/>
            </a:solidFill>
            <a:miter lim="400000"/>
          </a:ln>
          <a:extLst>
            <a:ext uri="{C572A759-6A51-4108-AA02-DFA0A04FC94B}">
              <ma14:wrappingTextBoxFlag xmlns="" xmlns:ma14="http://schemas.microsoft.com/office/mac/drawingml/2011/main" val="1"/>
            </a:ext>
          </a:extLst>
        </p:spPr>
        <p:txBody>
          <a:bodyPr wrap="square" lIns="50800" tIns="50800" rIns="50800" bIns="50800" anchor="ctr">
            <a:spAutoFit/>
          </a:bodyPr>
          <a:lstStyle>
            <a:lvl1pPr>
              <a:spcBef>
                <a:spcPts val="0"/>
              </a:spcBef>
              <a:defRPr sz="6000" i="1">
                <a:solidFill>
                  <a:srgbClr val="FFFFFF"/>
                </a:solidFill>
                <a:effectLst>
                  <a:outerShdw blurRad="38100" dist="38100" dir="2700000" rotWithShape="0">
                    <a:srgbClr val="000000">
                      <a:alpha val="43137"/>
                    </a:srgbClr>
                  </a:outerShdw>
                </a:effectLst>
                <a:latin typeface="Avenir Next"/>
                <a:ea typeface="Avenir Next"/>
                <a:cs typeface="Avenir Next"/>
                <a:sym typeface="Avenir Next"/>
              </a:defRPr>
            </a:lvl1pPr>
          </a:lstStyle>
          <a:p>
            <a:pPr algn="ctr"/>
            <a:r>
              <a:rPr dirty="0"/>
              <a:t>Consistency and clear expectations.  </a:t>
            </a:r>
          </a:p>
        </p:txBody>
      </p:sp>
    </p:spTree>
  </p:cSld>
  <p:clrMapOvr>
    <a:masterClrMapping/>
  </p:clrMapOvr>
  <p:transition spd="slow">
    <p:wipe/>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3" name="Willink, Jocko; Babin, Leif (2015-10-20). Extreme Ownership: How U.S. Navy SEALs Lead and Win (pp. 227-228). St. Martin's Press. Kindle Edition."/>
          <p:cNvSpPr txBox="1"/>
          <p:nvPr/>
        </p:nvSpPr>
        <p:spPr>
          <a:xfrm>
            <a:off x="1341724" y="631629"/>
            <a:ext cx="7502271" cy="2032001"/>
          </a:xfrm>
          <a:prstGeom prst="rect">
            <a:avLst/>
          </a:prstGeom>
          <a:ln w="12700">
            <a:miter lim="400000"/>
          </a:ln>
          <a:extLst>
            <a:ext uri="{C572A759-6A51-4108-AA02-DFA0A04FC94B}">
              <ma14:wrappingTextBoxFlag xmlns="" xmlns:ma14="http://schemas.microsoft.com/office/mac/drawingml/2011/main" val="1"/>
            </a:ext>
          </a:extLst>
        </p:spPr>
        <p:txBody>
          <a:bodyPr lIns="50800" tIns="50800" rIns="50800" bIns="50800" anchor="ctr">
            <a:spAutoFit/>
          </a:bodyPr>
          <a:lstStyle>
            <a:lvl1pPr algn="ctr">
              <a:defRPr sz="2800" i="1">
                <a:solidFill>
                  <a:srgbClr val="EDEEEE"/>
                </a:solidFill>
                <a:effectLst>
                  <a:outerShdw blurRad="38100" dist="38100" dir="2700000" rotWithShape="0">
                    <a:srgbClr val="000000">
                      <a:alpha val="43137"/>
                    </a:srgbClr>
                  </a:outerShdw>
                </a:effectLst>
                <a:latin typeface="Avenir Next"/>
                <a:ea typeface="Avenir Next"/>
                <a:cs typeface="Avenir Next"/>
                <a:sym typeface="Avenir Next"/>
              </a:defRPr>
            </a:lvl1pPr>
          </a:lstStyle>
          <a:p>
            <a:r>
              <a:t>Willink, Jocko; Babin, Leif (2015-10-20). Extreme Ownership: How U.S. Navy SEALs Lead and Win (pp. 227-228). St. Martin's Press. Kindle Edition. </a:t>
            </a:r>
          </a:p>
        </p:txBody>
      </p:sp>
      <p:sp>
        <p:nvSpPr>
          <p:cNvPr id="304" name="… even when a leader thinks his troops understand the bigger picture, they very often have difficulty connecting the dots between the tactical mission they are immersed in with the greater overarching goal."/>
          <p:cNvSpPr txBox="1"/>
          <p:nvPr/>
        </p:nvSpPr>
        <p:spPr>
          <a:xfrm>
            <a:off x="675001" y="4303155"/>
            <a:ext cx="11654798" cy="3721101"/>
          </a:xfrm>
          <a:prstGeom prst="rect">
            <a:avLst/>
          </a:prstGeom>
          <a:ln w="12700">
            <a:miter lim="400000"/>
          </a:ln>
          <a:extLst>
            <a:ext uri="{C572A759-6A51-4108-AA02-DFA0A04FC94B}">
              <ma14:wrappingTextBoxFlag xmlns="" xmlns:ma14="http://schemas.microsoft.com/office/mac/drawingml/2011/main" val="1"/>
            </a:ext>
          </a:extLst>
        </p:spPr>
        <p:txBody>
          <a:bodyPr lIns="50800" tIns="50800" rIns="50800" bIns="50800" anchor="ctr">
            <a:spAutoFit/>
          </a:bodyPr>
          <a:lstStyle>
            <a:lvl1pPr>
              <a:defRPr sz="4200">
                <a:solidFill>
                  <a:srgbClr val="00B0F0"/>
                </a:solidFill>
                <a:effectLst>
                  <a:outerShdw blurRad="38100" dist="38100" dir="2700000" rotWithShape="0">
                    <a:srgbClr val="000000">
                      <a:alpha val="43137"/>
                    </a:srgbClr>
                  </a:outerShdw>
                </a:effectLst>
                <a:latin typeface="Avenir Next"/>
                <a:ea typeface="Avenir Next"/>
                <a:cs typeface="Avenir Next"/>
                <a:sym typeface="Avenir Next"/>
              </a:defRPr>
            </a:lvl1pPr>
          </a:lstStyle>
          <a:p>
            <a:r>
              <a:rPr dirty="0"/>
              <a:t>… even when a leader thinks his troops understand the bigger picture, they very often have difficulty connecting the dots between the tactical mission they are immersed in with the greater overarching goal. </a:t>
            </a:r>
          </a:p>
        </p:txBody>
      </p:sp>
      <p:pic>
        <p:nvPicPr>
          <p:cNvPr id="305" name="pasted-image.tiff" descr="pasted-image.tiff"/>
          <p:cNvPicPr>
            <a:picLocks noChangeAspect="1"/>
          </p:cNvPicPr>
          <p:nvPr/>
        </p:nvPicPr>
        <p:blipFill>
          <a:blip r:embed="rId2" cstate="print">
            <a:extLst/>
          </a:blip>
          <a:stretch>
            <a:fillRect/>
          </a:stretch>
        </p:blipFill>
        <p:spPr>
          <a:xfrm>
            <a:off x="10085062" y="242109"/>
            <a:ext cx="2261883" cy="3389427"/>
          </a:xfrm>
          <a:prstGeom prst="rect">
            <a:avLst/>
          </a:prstGeom>
          <a:ln w="12700">
            <a:miter lim="400000"/>
          </a:ln>
        </p:spPr>
      </p:pic>
    </p:spTree>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0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4"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 name="Willink, Jocko; Babin, Leif (2015-10-20). Extreme Ownership: How U.S. Navy SEALs Lead and Win (pp. 227-228). St. Martin's Press. Kindle Edition."/>
          <p:cNvSpPr txBox="1"/>
          <p:nvPr/>
        </p:nvSpPr>
        <p:spPr>
          <a:xfrm>
            <a:off x="1341724" y="631629"/>
            <a:ext cx="7502271" cy="2032001"/>
          </a:xfrm>
          <a:prstGeom prst="rect">
            <a:avLst/>
          </a:prstGeom>
          <a:ln w="12700">
            <a:miter lim="400000"/>
          </a:ln>
          <a:extLst>
            <a:ext uri="{C572A759-6A51-4108-AA02-DFA0A04FC94B}">
              <ma14:wrappingTextBoxFlag xmlns="" xmlns:ma14="http://schemas.microsoft.com/office/mac/drawingml/2011/main" val="1"/>
            </a:ext>
          </a:extLst>
        </p:spPr>
        <p:txBody>
          <a:bodyPr lIns="50800" tIns="50800" rIns="50800" bIns="50800" anchor="ctr">
            <a:spAutoFit/>
          </a:bodyPr>
          <a:lstStyle>
            <a:lvl1pPr algn="ctr">
              <a:defRPr sz="2800" i="1">
                <a:solidFill>
                  <a:srgbClr val="EDEEEE"/>
                </a:solidFill>
                <a:effectLst>
                  <a:outerShdw blurRad="38100" dist="38100" dir="2700000" rotWithShape="0">
                    <a:srgbClr val="000000">
                      <a:alpha val="43137"/>
                    </a:srgbClr>
                  </a:outerShdw>
                </a:effectLst>
                <a:latin typeface="Avenir Next"/>
                <a:ea typeface="Avenir Next"/>
                <a:cs typeface="Avenir Next"/>
                <a:sym typeface="Avenir Next"/>
              </a:defRPr>
            </a:lvl1pPr>
          </a:lstStyle>
          <a:p>
            <a:r>
              <a:t>Willink, Jocko; Babin, Leif (2015-10-20). Extreme Ownership: How U.S. Navy SEALs Lead and Win (pp. 227-228). St. Martin's Press. Kindle Edition. </a:t>
            </a:r>
          </a:p>
        </p:txBody>
      </p:sp>
      <p:sp>
        <p:nvSpPr>
          <p:cNvPr id="308" name="… I realized that the SEALs… who suffered the worst combat fatigue, whose attitudes grew progressively more negative as the months of heavy combat wore on, who most questioned the level of risk we were taking on operations— they all had the least ownership of the planning for each operation."/>
          <p:cNvSpPr txBox="1"/>
          <p:nvPr/>
        </p:nvSpPr>
        <p:spPr>
          <a:xfrm>
            <a:off x="675001" y="3981005"/>
            <a:ext cx="11654798" cy="5168901"/>
          </a:xfrm>
          <a:prstGeom prst="rect">
            <a:avLst/>
          </a:prstGeom>
          <a:ln w="12700">
            <a:miter lim="400000"/>
          </a:ln>
          <a:extLst>
            <a:ext uri="{C572A759-6A51-4108-AA02-DFA0A04FC94B}">
              <ma14:wrappingTextBoxFlag xmlns="" xmlns:ma14="http://schemas.microsoft.com/office/mac/drawingml/2011/main" val="1"/>
            </a:ext>
          </a:extLst>
        </p:spPr>
        <p:txBody>
          <a:bodyPr lIns="50800" tIns="50800" rIns="50800" bIns="50800" anchor="ctr">
            <a:spAutoFit/>
          </a:bodyPr>
          <a:lstStyle>
            <a:lvl1pPr>
              <a:defRPr sz="4200">
                <a:solidFill>
                  <a:srgbClr val="00B0F0"/>
                </a:solidFill>
                <a:effectLst>
                  <a:outerShdw blurRad="38100" dist="38100" dir="2700000" rotWithShape="0">
                    <a:srgbClr val="000000">
                      <a:alpha val="43137"/>
                    </a:srgbClr>
                  </a:outerShdw>
                </a:effectLst>
                <a:latin typeface="Avenir Next"/>
                <a:ea typeface="Avenir Next"/>
                <a:cs typeface="Avenir Next"/>
                <a:sym typeface="Avenir Next"/>
              </a:defRPr>
            </a:lvl1pPr>
          </a:lstStyle>
          <a:p>
            <a:r>
              <a:t>… I realized that the SEALs… who suffered the worst combat fatigue, whose attitudes grew progressively more negative as the months of heavy combat wore on, who most questioned the level of risk we were taking on operations— they all had the least ownership of the planning for each operation.</a:t>
            </a:r>
          </a:p>
        </p:txBody>
      </p:sp>
      <p:pic>
        <p:nvPicPr>
          <p:cNvPr id="309" name="pasted-image.tiff" descr="pasted-image.tiff"/>
          <p:cNvPicPr>
            <a:picLocks noChangeAspect="1"/>
          </p:cNvPicPr>
          <p:nvPr/>
        </p:nvPicPr>
        <p:blipFill>
          <a:blip r:embed="rId2" cstate="print">
            <a:extLst/>
          </a:blip>
          <a:stretch>
            <a:fillRect/>
          </a:stretch>
        </p:blipFill>
        <p:spPr>
          <a:xfrm>
            <a:off x="10085062" y="242109"/>
            <a:ext cx="2261883" cy="3389427"/>
          </a:xfrm>
          <a:prstGeom prst="rect">
            <a:avLst/>
          </a:prstGeom>
          <a:ln w="12700">
            <a:miter lim="400000"/>
          </a:ln>
        </p:spPr>
      </p:pic>
    </p:spTree>
  </p:cSld>
  <p:clrMapOvr>
    <a:masterClrMapping/>
  </p:clrMapOvr>
  <p:transition spd="slow">
    <p:wipe/>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1" name="Willink, Jocko; Babin, Leif (2015-10-20). Extreme Ownership: How U.S. Navy SEALs Lead and Win (pp. 227-228). St. Martin's Press. Kindle Edition."/>
          <p:cNvSpPr txBox="1"/>
          <p:nvPr/>
        </p:nvSpPr>
        <p:spPr>
          <a:xfrm>
            <a:off x="1341724" y="631629"/>
            <a:ext cx="7502271" cy="2032001"/>
          </a:xfrm>
          <a:prstGeom prst="rect">
            <a:avLst/>
          </a:prstGeom>
          <a:ln w="12700">
            <a:miter lim="400000"/>
          </a:ln>
          <a:extLst>
            <a:ext uri="{C572A759-6A51-4108-AA02-DFA0A04FC94B}">
              <ma14:wrappingTextBoxFlag xmlns="" xmlns:ma14="http://schemas.microsoft.com/office/mac/drawingml/2011/main" val="1"/>
            </a:ext>
          </a:extLst>
        </p:spPr>
        <p:txBody>
          <a:bodyPr lIns="50800" tIns="50800" rIns="50800" bIns="50800" anchor="ctr">
            <a:spAutoFit/>
          </a:bodyPr>
          <a:lstStyle>
            <a:lvl1pPr algn="ctr">
              <a:defRPr sz="2800" i="1">
                <a:solidFill>
                  <a:srgbClr val="EDEEEE"/>
                </a:solidFill>
                <a:effectLst>
                  <a:outerShdw blurRad="38100" dist="38100" dir="2700000" rotWithShape="0">
                    <a:srgbClr val="000000">
                      <a:alpha val="43137"/>
                    </a:srgbClr>
                  </a:outerShdw>
                </a:effectLst>
                <a:latin typeface="Avenir Next"/>
                <a:ea typeface="Avenir Next"/>
                <a:cs typeface="Avenir Next"/>
                <a:sym typeface="Avenir Next"/>
              </a:defRPr>
            </a:lvl1pPr>
          </a:lstStyle>
          <a:p>
            <a:r>
              <a:t>Willink, Jocko; Babin, Leif (2015-10-20). Extreme Ownership: How U.S. Navy SEALs Lead and Win (pp. 227-228). St. Martin's Press. Kindle Edition. </a:t>
            </a:r>
          </a:p>
        </p:txBody>
      </p:sp>
      <p:sp>
        <p:nvSpPr>
          <p:cNvPr id="312" name="Conversely, the SEAL operators who remained focused and positive, who believed in what we were doing, and who were eager to continue…all had some ownership of the planning process in each operation."/>
          <p:cNvSpPr txBox="1"/>
          <p:nvPr/>
        </p:nvSpPr>
        <p:spPr>
          <a:xfrm>
            <a:off x="675001" y="4704905"/>
            <a:ext cx="11654798" cy="3721101"/>
          </a:xfrm>
          <a:prstGeom prst="rect">
            <a:avLst/>
          </a:prstGeom>
          <a:ln w="12700">
            <a:miter lim="400000"/>
          </a:ln>
          <a:extLst>
            <a:ext uri="{C572A759-6A51-4108-AA02-DFA0A04FC94B}">
              <ma14:wrappingTextBoxFlag xmlns="" xmlns:ma14="http://schemas.microsoft.com/office/mac/drawingml/2011/main" val="1"/>
            </a:ext>
          </a:extLst>
        </p:spPr>
        <p:txBody>
          <a:bodyPr lIns="50800" tIns="50800" rIns="50800" bIns="50800" anchor="ctr">
            <a:spAutoFit/>
          </a:bodyPr>
          <a:lstStyle>
            <a:lvl1pPr>
              <a:defRPr sz="4200">
                <a:solidFill>
                  <a:srgbClr val="00B0F0"/>
                </a:solidFill>
                <a:effectLst>
                  <a:outerShdw blurRad="38100" dist="38100" dir="2700000" rotWithShape="0">
                    <a:srgbClr val="000000">
                      <a:alpha val="43137"/>
                    </a:srgbClr>
                  </a:outerShdw>
                </a:effectLst>
                <a:latin typeface="Avenir Next"/>
                <a:ea typeface="Avenir Next"/>
                <a:cs typeface="Avenir Next"/>
                <a:sym typeface="Avenir Next"/>
              </a:defRPr>
            </a:lvl1pPr>
          </a:lstStyle>
          <a:p>
            <a:r>
              <a:t>Conversely, the SEAL operators who remained focused and positive, who believed in what we were doing, and who were eager to continue…all had some ownership of the planning process in each operation.</a:t>
            </a:r>
          </a:p>
        </p:txBody>
      </p:sp>
      <p:pic>
        <p:nvPicPr>
          <p:cNvPr id="313" name="pasted-image.tiff" descr="pasted-image.tiff"/>
          <p:cNvPicPr>
            <a:picLocks noChangeAspect="1"/>
          </p:cNvPicPr>
          <p:nvPr/>
        </p:nvPicPr>
        <p:blipFill>
          <a:blip r:embed="rId2" cstate="print">
            <a:extLst/>
          </a:blip>
          <a:stretch>
            <a:fillRect/>
          </a:stretch>
        </p:blipFill>
        <p:spPr>
          <a:xfrm>
            <a:off x="10085062" y="242109"/>
            <a:ext cx="2261883" cy="3389427"/>
          </a:xfrm>
          <a:prstGeom prst="rect">
            <a:avLst/>
          </a:prstGeom>
          <a:ln w="12700">
            <a:miter lim="400000"/>
          </a:ln>
        </p:spPr>
      </p:pic>
    </p:spTree>
  </p:cSld>
  <p:clrMapOvr>
    <a:masterClrMapping/>
  </p:clrMapOvr>
  <p:transition spd="slow">
    <p:wipe/>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5" name="Leading Corporate Prayer"/>
          <p:cNvSpPr txBox="1">
            <a:spLocks noGrp="1"/>
          </p:cNvSpPr>
          <p:nvPr>
            <p:ph type="body" sz="quarter" idx="1"/>
          </p:nvPr>
        </p:nvSpPr>
        <p:spPr>
          <a:xfrm>
            <a:off x="444500" y="238244"/>
            <a:ext cx="11176000" cy="841257"/>
          </a:xfrm>
          <a:prstGeom prst="rect">
            <a:avLst/>
          </a:prstGeom>
        </p:spPr>
        <p:txBody>
          <a:bodyPr>
            <a:normAutofit fontScale="85000" lnSpcReduction="10000"/>
          </a:bodyPr>
          <a:lstStyle>
            <a:lvl1pPr defTabSz="434340">
              <a:defRPr sz="5700" spc="285">
                <a:solidFill>
                  <a:srgbClr val="00B0F0"/>
                </a:solidFill>
                <a:effectLst>
                  <a:outerShdw blurRad="36195" dist="36195" dir="2700000" rotWithShape="0">
                    <a:srgbClr val="000000">
                      <a:alpha val="43137"/>
                    </a:srgbClr>
                  </a:outerShdw>
                </a:effectLst>
                <a:latin typeface="+mn-lt"/>
                <a:ea typeface="+mn-ea"/>
                <a:cs typeface="+mn-cs"/>
                <a:sym typeface="DIN Condensed"/>
              </a:defRPr>
            </a:lvl1pPr>
          </a:lstStyle>
          <a:p>
            <a:r>
              <a:t>Leading Corporate Prayer</a:t>
            </a:r>
          </a:p>
        </p:txBody>
      </p:sp>
      <p:sp>
        <p:nvSpPr>
          <p:cNvPr id="316" name="Vision"/>
          <p:cNvSpPr txBox="1"/>
          <p:nvPr/>
        </p:nvSpPr>
        <p:spPr>
          <a:xfrm>
            <a:off x="560075" y="1071722"/>
            <a:ext cx="2375155" cy="1143001"/>
          </a:xfrm>
          <a:prstGeom prst="rect">
            <a:avLst/>
          </a:prstGeom>
          <a:ln w="12700">
            <a:miter lim="400000"/>
          </a:ln>
          <a:extLst>
            <a:ext uri="{C572A759-6A51-4108-AA02-DFA0A04FC94B}">
              <ma14:wrappingTextBoxFlag xmlns="" xmlns:ma14="http://schemas.microsoft.com/office/mac/drawingml/2011/main" val="1"/>
            </a:ext>
          </a:extLst>
        </p:spPr>
        <p:txBody>
          <a:bodyPr wrap="none" lIns="50800" tIns="50800" rIns="50800" bIns="50800" anchor="ctr">
            <a:spAutoFit/>
          </a:bodyPr>
          <a:lstStyle>
            <a:lvl1pPr>
              <a:defRPr sz="6000" i="1">
                <a:solidFill>
                  <a:srgbClr val="00B0F0"/>
                </a:solidFill>
                <a:effectLst>
                  <a:outerShdw blurRad="38100" dist="38100" dir="2700000" rotWithShape="0">
                    <a:srgbClr val="000000">
                      <a:alpha val="43137"/>
                    </a:srgbClr>
                  </a:outerShdw>
                </a:effectLst>
                <a:latin typeface="Avenir Next"/>
                <a:ea typeface="Avenir Next"/>
                <a:cs typeface="Avenir Next"/>
                <a:sym typeface="Avenir Next"/>
              </a:defRPr>
            </a:lvl1pPr>
          </a:lstStyle>
          <a:p>
            <a:r>
              <a:t>Vision </a:t>
            </a:r>
          </a:p>
        </p:txBody>
      </p:sp>
    </p:spTree>
  </p:cSld>
  <p:clrMapOvr>
    <a:masterClrMapping/>
  </p:clrMapOvr>
  <p:transition spd="slow">
    <p:wipe/>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0" name="Leading Corporate Prayer"/>
          <p:cNvSpPr txBox="1">
            <a:spLocks noGrp="1"/>
          </p:cNvSpPr>
          <p:nvPr>
            <p:ph type="body" sz="quarter" idx="1"/>
          </p:nvPr>
        </p:nvSpPr>
        <p:spPr>
          <a:xfrm>
            <a:off x="444500" y="238244"/>
            <a:ext cx="11176000" cy="841257"/>
          </a:xfrm>
          <a:prstGeom prst="rect">
            <a:avLst/>
          </a:prstGeom>
        </p:spPr>
        <p:txBody>
          <a:bodyPr>
            <a:normAutofit fontScale="85000" lnSpcReduction="10000"/>
          </a:bodyPr>
          <a:lstStyle>
            <a:lvl1pPr defTabSz="434340">
              <a:defRPr sz="5700" spc="285">
                <a:solidFill>
                  <a:srgbClr val="00B0F0"/>
                </a:solidFill>
                <a:effectLst>
                  <a:outerShdw blurRad="36195" dist="36195" dir="2700000" rotWithShape="0">
                    <a:srgbClr val="000000">
                      <a:alpha val="43137"/>
                    </a:srgbClr>
                  </a:outerShdw>
                </a:effectLst>
                <a:latin typeface="+mn-lt"/>
                <a:ea typeface="+mn-ea"/>
                <a:cs typeface="+mn-cs"/>
                <a:sym typeface="DIN Condensed"/>
              </a:defRPr>
            </a:lvl1pPr>
          </a:lstStyle>
          <a:p>
            <a:r>
              <a:t>Leading Corporate Prayer</a:t>
            </a:r>
          </a:p>
        </p:txBody>
      </p:sp>
      <p:sp>
        <p:nvSpPr>
          <p:cNvPr id="321" name="Vision"/>
          <p:cNvSpPr txBox="1"/>
          <p:nvPr/>
        </p:nvSpPr>
        <p:spPr>
          <a:xfrm>
            <a:off x="560075" y="1071722"/>
            <a:ext cx="2375155" cy="1143001"/>
          </a:xfrm>
          <a:prstGeom prst="rect">
            <a:avLst/>
          </a:prstGeom>
          <a:ln w="12700">
            <a:miter lim="400000"/>
          </a:ln>
          <a:extLst>
            <a:ext uri="{C572A759-6A51-4108-AA02-DFA0A04FC94B}">
              <ma14:wrappingTextBoxFlag xmlns="" xmlns:ma14="http://schemas.microsoft.com/office/mac/drawingml/2011/main" val="1"/>
            </a:ext>
          </a:extLst>
        </p:spPr>
        <p:txBody>
          <a:bodyPr wrap="none" lIns="50800" tIns="50800" rIns="50800" bIns="50800" anchor="ctr">
            <a:spAutoFit/>
          </a:bodyPr>
          <a:lstStyle>
            <a:lvl1pPr>
              <a:defRPr sz="6000" i="1">
                <a:solidFill>
                  <a:srgbClr val="00B0F0"/>
                </a:solidFill>
                <a:effectLst>
                  <a:outerShdw blurRad="38100" dist="38100" dir="2700000" rotWithShape="0">
                    <a:srgbClr val="000000">
                      <a:alpha val="43137"/>
                    </a:srgbClr>
                  </a:outerShdw>
                </a:effectLst>
                <a:latin typeface="Avenir Next"/>
                <a:ea typeface="Avenir Next"/>
                <a:cs typeface="Avenir Next"/>
                <a:sym typeface="Avenir Next"/>
              </a:defRPr>
            </a:lvl1pPr>
          </a:lstStyle>
          <a:p>
            <a:r>
              <a:t>Vision </a:t>
            </a:r>
          </a:p>
        </p:txBody>
      </p:sp>
      <p:sp>
        <p:nvSpPr>
          <p:cNvPr id="322" name="Matthew 28:19-20…"/>
          <p:cNvSpPr txBox="1"/>
          <p:nvPr/>
        </p:nvSpPr>
        <p:spPr>
          <a:xfrm>
            <a:off x="219652" y="2280321"/>
            <a:ext cx="12565496" cy="6492241"/>
          </a:xfrm>
          <a:prstGeom prst="rect">
            <a:avLst/>
          </a:prstGeom>
          <a:ln w="12700">
            <a:miter lim="400000"/>
          </a:ln>
          <a:extLst>
            <a:ext uri="{C572A759-6A51-4108-AA02-DFA0A04FC94B}">
              <ma14:wrappingTextBoxFlag xmlns="" xmlns:ma14="http://schemas.microsoft.com/office/mac/drawingml/2011/main" val="1"/>
            </a:ext>
          </a:extLst>
        </p:spPr>
        <p:txBody>
          <a:bodyPr lIns="50800" tIns="50800" rIns="50800" bIns="50800" anchor="ctr">
            <a:spAutoFit/>
          </a:bodyPr>
          <a:lstStyle/>
          <a:p>
            <a:pPr>
              <a:lnSpc>
                <a:spcPct val="80000"/>
              </a:lnSpc>
              <a:spcBef>
                <a:spcPts val="0"/>
              </a:spcBef>
              <a:defRPr sz="5000">
                <a:solidFill>
                  <a:srgbClr val="FFC000"/>
                </a:solidFill>
                <a:effectLst>
                  <a:outerShdw blurRad="38100" dist="38100" dir="2700000" rotWithShape="0">
                    <a:srgbClr val="000000">
                      <a:alpha val="43137"/>
                    </a:srgbClr>
                  </a:outerShdw>
                </a:effectLst>
                <a:latin typeface="Avenir Next"/>
                <a:ea typeface="Avenir Next"/>
                <a:cs typeface="Avenir Next"/>
                <a:sym typeface="Avenir Next"/>
              </a:defRPr>
            </a:pPr>
            <a:r>
              <a:t>Matthew 28:19-20</a:t>
            </a:r>
          </a:p>
          <a:p>
            <a:pPr>
              <a:lnSpc>
                <a:spcPct val="80000"/>
              </a:lnSpc>
              <a:spcBef>
                <a:spcPts val="0"/>
              </a:spcBef>
              <a:defRPr sz="5000">
                <a:solidFill>
                  <a:srgbClr val="FFC000"/>
                </a:solidFill>
                <a:effectLst>
                  <a:outerShdw blurRad="38100" dist="38100" dir="2700000" rotWithShape="0">
                    <a:srgbClr val="000000">
                      <a:alpha val="43137"/>
                    </a:srgbClr>
                  </a:outerShdw>
                </a:effectLst>
                <a:latin typeface="Avenir Next"/>
                <a:ea typeface="Avenir Next"/>
                <a:cs typeface="Avenir Next"/>
                <a:sym typeface="Avenir Next"/>
              </a:defRPr>
            </a:pPr>
            <a:r>
              <a:t>19 Go therefore and make disciples of all the nations, baptizing them in the name of the Father, and the Son, and the Holy Spirit,</a:t>
            </a:r>
          </a:p>
          <a:p>
            <a:pPr>
              <a:lnSpc>
                <a:spcPct val="80000"/>
              </a:lnSpc>
              <a:spcBef>
                <a:spcPts val="0"/>
              </a:spcBef>
              <a:defRPr sz="5000">
                <a:solidFill>
                  <a:srgbClr val="FFC000"/>
                </a:solidFill>
                <a:effectLst>
                  <a:outerShdw blurRad="38100" dist="38100" dir="2700000" rotWithShape="0">
                    <a:srgbClr val="000000">
                      <a:alpha val="43137"/>
                    </a:srgbClr>
                  </a:outerShdw>
                </a:effectLst>
                <a:latin typeface="Avenir Next"/>
                <a:ea typeface="Avenir Next"/>
                <a:cs typeface="Avenir Next"/>
                <a:sym typeface="Avenir Next"/>
              </a:defRPr>
            </a:pPr>
            <a:endParaRPr/>
          </a:p>
          <a:p>
            <a:pPr>
              <a:lnSpc>
                <a:spcPct val="80000"/>
              </a:lnSpc>
              <a:spcBef>
                <a:spcPts val="0"/>
              </a:spcBef>
              <a:defRPr sz="5000">
                <a:solidFill>
                  <a:srgbClr val="FFC000"/>
                </a:solidFill>
                <a:effectLst>
                  <a:outerShdw blurRad="38100" dist="38100" dir="2700000" rotWithShape="0">
                    <a:srgbClr val="000000">
                      <a:alpha val="43137"/>
                    </a:srgbClr>
                  </a:outerShdw>
                </a:effectLst>
                <a:latin typeface="Avenir Next"/>
                <a:ea typeface="Avenir Next"/>
                <a:cs typeface="Avenir Next"/>
                <a:sym typeface="Avenir Next"/>
              </a:defRPr>
            </a:pPr>
            <a:r>
              <a:t>20 teaching them to observe all that I have commanded you; and lo, I am with you always, even to the end of the age.</a:t>
            </a:r>
          </a:p>
        </p:txBody>
      </p:sp>
    </p:spTree>
  </p:cSld>
  <p:clrMapOvr>
    <a:masterClrMapping/>
  </p:clrMapOvr>
  <p:transition spd="slow">
    <p:wip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2" name="“Prayer: Rebelling Against the Status Quo,” Christianity Today, Vol. XVII (17), No. 6, November 2, 1979."/>
          <p:cNvSpPr txBox="1"/>
          <p:nvPr/>
        </p:nvSpPr>
        <p:spPr>
          <a:xfrm>
            <a:off x="1549400" y="950002"/>
            <a:ext cx="7502271" cy="1395254"/>
          </a:xfrm>
          <a:prstGeom prst="rect">
            <a:avLst/>
          </a:prstGeom>
          <a:ln w="12700">
            <a:miter lim="400000"/>
          </a:ln>
          <a:extLst>
            <a:ext uri="{C572A759-6A51-4108-AA02-DFA0A04FC94B}">
              <ma14:wrappingTextBoxFlag xmlns="" xmlns:ma14="http://schemas.microsoft.com/office/mac/drawingml/2011/main" val="1"/>
            </a:ext>
          </a:extLst>
        </p:spPr>
        <p:txBody>
          <a:bodyPr lIns="50800" tIns="50800" rIns="50800" bIns="50800" anchor="ctr">
            <a:spAutoFit/>
          </a:bodyPr>
          <a:lstStyle>
            <a:lvl1pPr>
              <a:defRPr sz="2800" i="1">
                <a:solidFill>
                  <a:srgbClr val="EDEEEE"/>
                </a:solidFill>
                <a:effectLst>
                  <a:outerShdw blurRad="38100" dist="38100" dir="2700000" rotWithShape="0">
                    <a:srgbClr val="000000">
                      <a:alpha val="43137"/>
                    </a:srgbClr>
                  </a:outerShdw>
                </a:effectLst>
                <a:latin typeface="Avenir Next"/>
                <a:ea typeface="Avenir Next"/>
                <a:cs typeface="Avenir Next"/>
                <a:sym typeface="Avenir Next"/>
              </a:defRPr>
            </a:lvl1pPr>
          </a:lstStyle>
          <a:p>
            <a:pPr algn="ctr"/>
            <a:r>
              <a:rPr dirty="0"/>
              <a:t>“Prayer: Rebelling Against the Status Quo,” Christianity Today, Vol. XVII (17), No. 6, November 2, 1979. </a:t>
            </a:r>
          </a:p>
        </p:txBody>
      </p:sp>
      <p:sp>
        <p:nvSpPr>
          <p:cNvPr id="183" name="What, then, is the nature of petitionary prayer? lt is, in essence, rebellion—"/>
          <p:cNvSpPr txBox="1"/>
          <p:nvPr/>
        </p:nvSpPr>
        <p:spPr>
          <a:xfrm>
            <a:off x="675001" y="5274705"/>
            <a:ext cx="11654798" cy="1778001"/>
          </a:xfrm>
          <a:prstGeom prst="rect">
            <a:avLst/>
          </a:prstGeom>
          <a:ln w="12700">
            <a:miter lim="400000"/>
          </a:ln>
          <a:extLst>
            <a:ext uri="{C572A759-6A51-4108-AA02-DFA0A04FC94B}">
              <ma14:wrappingTextBoxFlag xmlns="" xmlns:ma14="http://schemas.microsoft.com/office/mac/drawingml/2011/main" val="1"/>
            </a:ext>
          </a:extLst>
        </p:spPr>
        <p:txBody>
          <a:bodyPr lIns="50800" tIns="50800" rIns="50800" bIns="50800" anchor="ctr">
            <a:spAutoFit/>
          </a:bodyPr>
          <a:lstStyle>
            <a:lvl1pPr>
              <a:defRPr sz="4800">
                <a:solidFill>
                  <a:srgbClr val="00B0F0"/>
                </a:solidFill>
                <a:effectLst>
                  <a:outerShdw blurRad="38100" dist="38100" dir="2700000" rotWithShape="0">
                    <a:srgbClr val="000000">
                      <a:alpha val="43137"/>
                    </a:srgbClr>
                  </a:outerShdw>
                </a:effectLst>
                <a:latin typeface="Avenir Next"/>
                <a:ea typeface="Avenir Next"/>
                <a:cs typeface="Avenir Next"/>
                <a:sym typeface="Avenir Next"/>
              </a:defRPr>
            </a:lvl1pPr>
          </a:lstStyle>
          <a:p>
            <a:r>
              <a:t>What, then, is the nature of petitionary prayer? lt is, in essence, rebellion—</a:t>
            </a:r>
          </a:p>
        </p:txBody>
      </p:sp>
      <p:pic>
        <p:nvPicPr>
          <p:cNvPr id="184" name="pasted-image.tiff" descr="pasted-image.tiff"/>
          <p:cNvPicPr>
            <a:picLocks noChangeAspect="1"/>
          </p:cNvPicPr>
          <p:nvPr/>
        </p:nvPicPr>
        <p:blipFill>
          <a:blip r:embed="rId2" cstate="print">
            <a:extLst/>
          </a:blip>
          <a:stretch>
            <a:fillRect/>
          </a:stretch>
        </p:blipFill>
        <p:spPr>
          <a:xfrm>
            <a:off x="10009770" y="304764"/>
            <a:ext cx="2685731" cy="2685731"/>
          </a:xfrm>
          <a:prstGeom prst="rect">
            <a:avLst/>
          </a:prstGeom>
          <a:ln w="12700">
            <a:miter lim="400000"/>
          </a:ln>
        </p:spPr>
      </p:pic>
    </p:spTree>
  </p:cSld>
  <p:clrMapOvr>
    <a:masterClrMapping/>
  </p:clrMapOvr>
  <p:transition spd="slow">
    <p:wipe/>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6" name="Leading Corporate Prayer"/>
          <p:cNvSpPr txBox="1">
            <a:spLocks noGrp="1"/>
          </p:cNvSpPr>
          <p:nvPr>
            <p:ph type="body" sz="quarter" idx="1"/>
          </p:nvPr>
        </p:nvSpPr>
        <p:spPr>
          <a:xfrm>
            <a:off x="444500" y="238244"/>
            <a:ext cx="11176000" cy="841257"/>
          </a:xfrm>
          <a:prstGeom prst="rect">
            <a:avLst/>
          </a:prstGeom>
        </p:spPr>
        <p:txBody>
          <a:bodyPr>
            <a:normAutofit fontScale="85000" lnSpcReduction="10000"/>
          </a:bodyPr>
          <a:lstStyle>
            <a:lvl1pPr defTabSz="434340">
              <a:defRPr sz="5700" spc="285">
                <a:solidFill>
                  <a:srgbClr val="00B0F0"/>
                </a:solidFill>
                <a:effectLst>
                  <a:outerShdw blurRad="36195" dist="36195" dir="2700000" rotWithShape="0">
                    <a:srgbClr val="000000">
                      <a:alpha val="43137"/>
                    </a:srgbClr>
                  </a:outerShdw>
                </a:effectLst>
                <a:latin typeface="+mn-lt"/>
                <a:ea typeface="+mn-ea"/>
                <a:cs typeface="+mn-cs"/>
                <a:sym typeface="DIN Condensed"/>
              </a:defRPr>
            </a:lvl1pPr>
          </a:lstStyle>
          <a:p>
            <a:r>
              <a:t>Leading Corporate Prayer</a:t>
            </a:r>
          </a:p>
        </p:txBody>
      </p:sp>
      <p:sp>
        <p:nvSpPr>
          <p:cNvPr id="327" name="Vision"/>
          <p:cNvSpPr txBox="1"/>
          <p:nvPr/>
        </p:nvSpPr>
        <p:spPr>
          <a:xfrm>
            <a:off x="560075" y="1071722"/>
            <a:ext cx="2375155" cy="1143001"/>
          </a:xfrm>
          <a:prstGeom prst="rect">
            <a:avLst/>
          </a:prstGeom>
          <a:ln w="12700">
            <a:miter lim="400000"/>
          </a:ln>
          <a:extLst>
            <a:ext uri="{C572A759-6A51-4108-AA02-DFA0A04FC94B}">
              <ma14:wrappingTextBoxFlag xmlns="" xmlns:ma14="http://schemas.microsoft.com/office/mac/drawingml/2011/main" val="1"/>
            </a:ext>
          </a:extLst>
        </p:spPr>
        <p:txBody>
          <a:bodyPr wrap="none" lIns="50800" tIns="50800" rIns="50800" bIns="50800" anchor="ctr">
            <a:spAutoFit/>
          </a:bodyPr>
          <a:lstStyle>
            <a:lvl1pPr>
              <a:defRPr sz="6000" i="1">
                <a:solidFill>
                  <a:srgbClr val="00B0F0"/>
                </a:solidFill>
                <a:effectLst>
                  <a:outerShdw blurRad="38100" dist="38100" dir="2700000" rotWithShape="0">
                    <a:srgbClr val="000000">
                      <a:alpha val="43137"/>
                    </a:srgbClr>
                  </a:outerShdw>
                </a:effectLst>
                <a:latin typeface="Avenir Next"/>
                <a:ea typeface="Avenir Next"/>
                <a:cs typeface="Avenir Next"/>
                <a:sym typeface="Avenir Next"/>
              </a:defRPr>
            </a:lvl1pPr>
          </a:lstStyle>
          <a:p>
            <a:r>
              <a:t>Vision </a:t>
            </a:r>
          </a:p>
        </p:txBody>
      </p:sp>
      <p:sp>
        <p:nvSpPr>
          <p:cNvPr id="328" name="Matthew 28:19-20…"/>
          <p:cNvSpPr txBox="1"/>
          <p:nvPr/>
        </p:nvSpPr>
        <p:spPr>
          <a:xfrm>
            <a:off x="219652" y="2280321"/>
            <a:ext cx="12565496" cy="6492241"/>
          </a:xfrm>
          <a:prstGeom prst="rect">
            <a:avLst/>
          </a:prstGeom>
          <a:ln w="12700">
            <a:miter lim="400000"/>
          </a:ln>
          <a:extLst>
            <a:ext uri="{C572A759-6A51-4108-AA02-DFA0A04FC94B}">
              <ma14:wrappingTextBoxFlag xmlns="" xmlns:ma14="http://schemas.microsoft.com/office/mac/drawingml/2011/main" val="1"/>
            </a:ext>
          </a:extLst>
        </p:spPr>
        <p:txBody>
          <a:bodyPr lIns="50800" tIns="50800" rIns="50800" bIns="50800" anchor="ctr">
            <a:spAutoFit/>
          </a:bodyPr>
          <a:lstStyle/>
          <a:p>
            <a:pPr>
              <a:lnSpc>
                <a:spcPct val="80000"/>
              </a:lnSpc>
              <a:spcBef>
                <a:spcPts val="0"/>
              </a:spcBef>
              <a:defRPr sz="5000">
                <a:solidFill>
                  <a:srgbClr val="FFC000"/>
                </a:solidFill>
                <a:effectLst>
                  <a:outerShdw blurRad="38100" dist="38100" dir="2700000" rotWithShape="0">
                    <a:srgbClr val="000000">
                      <a:alpha val="43137"/>
                    </a:srgbClr>
                  </a:outerShdw>
                </a:effectLst>
                <a:latin typeface="Avenir Next"/>
                <a:ea typeface="Avenir Next"/>
                <a:cs typeface="Avenir Next"/>
                <a:sym typeface="Avenir Next"/>
              </a:defRPr>
            </a:pPr>
            <a:r>
              <a:t>Matthew 28:19-20</a:t>
            </a:r>
          </a:p>
          <a:p>
            <a:pPr>
              <a:lnSpc>
                <a:spcPct val="80000"/>
              </a:lnSpc>
              <a:spcBef>
                <a:spcPts val="0"/>
              </a:spcBef>
              <a:defRPr sz="5000">
                <a:solidFill>
                  <a:srgbClr val="FFC000"/>
                </a:solidFill>
                <a:effectLst>
                  <a:outerShdw blurRad="38100" dist="38100" dir="2700000" rotWithShape="0">
                    <a:srgbClr val="000000">
                      <a:alpha val="43137"/>
                    </a:srgbClr>
                  </a:outerShdw>
                </a:effectLst>
                <a:latin typeface="Avenir Next"/>
                <a:ea typeface="Avenir Next"/>
                <a:cs typeface="Avenir Next"/>
                <a:sym typeface="Avenir Next"/>
              </a:defRPr>
            </a:pPr>
            <a:r>
              <a:t>19 Go therefore and make disciples of all the nations, baptizing them in the name of the Father, and the Son, and the Holy Spirit,</a:t>
            </a:r>
          </a:p>
          <a:p>
            <a:pPr>
              <a:lnSpc>
                <a:spcPct val="80000"/>
              </a:lnSpc>
              <a:spcBef>
                <a:spcPts val="0"/>
              </a:spcBef>
              <a:defRPr sz="5000">
                <a:solidFill>
                  <a:srgbClr val="FFC000"/>
                </a:solidFill>
                <a:effectLst>
                  <a:outerShdw blurRad="38100" dist="38100" dir="2700000" rotWithShape="0">
                    <a:srgbClr val="000000">
                      <a:alpha val="43137"/>
                    </a:srgbClr>
                  </a:outerShdw>
                </a:effectLst>
                <a:latin typeface="Avenir Next"/>
                <a:ea typeface="Avenir Next"/>
                <a:cs typeface="Avenir Next"/>
                <a:sym typeface="Avenir Next"/>
              </a:defRPr>
            </a:pPr>
            <a:endParaRPr/>
          </a:p>
          <a:p>
            <a:pPr>
              <a:lnSpc>
                <a:spcPct val="80000"/>
              </a:lnSpc>
              <a:spcBef>
                <a:spcPts val="0"/>
              </a:spcBef>
              <a:defRPr sz="5000">
                <a:solidFill>
                  <a:srgbClr val="FFC000"/>
                </a:solidFill>
                <a:effectLst>
                  <a:outerShdw blurRad="38100" dist="38100" dir="2700000" rotWithShape="0">
                    <a:srgbClr val="000000">
                      <a:alpha val="43137"/>
                    </a:srgbClr>
                  </a:outerShdw>
                </a:effectLst>
                <a:latin typeface="Avenir Next"/>
                <a:ea typeface="Avenir Next"/>
                <a:cs typeface="Avenir Next"/>
                <a:sym typeface="Avenir Next"/>
              </a:defRPr>
            </a:pPr>
            <a:r>
              <a:t>20 teaching them to observe all that I have commanded you; and lo, I am with you always, even to the end of the age.</a:t>
            </a:r>
          </a:p>
        </p:txBody>
      </p:sp>
      <p:sp>
        <p:nvSpPr>
          <p:cNvPr id="329" name="Effectiveness is based on many contingent actions."/>
          <p:cNvSpPr/>
          <p:nvPr/>
        </p:nvSpPr>
        <p:spPr>
          <a:xfrm>
            <a:off x="1625209" y="4503443"/>
            <a:ext cx="10445343" cy="2197101"/>
          </a:xfrm>
          <a:prstGeom prst="rect">
            <a:avLst/>
          </a:prstGeom>
          <a:solidFill>
            <a:schemeClr val="accent1"/>
          </a:solidFill>
          <a:ln w="12700">
            <a:solidFill>
              <a:srgbClr val="EDEEEE"/>
            </a:solidFill>
            <a:miter lim="400000"/>
          </a:ln>
          <a:extLst>
            <a:ext uri="{C572A759-6A51-4108-AA02-DFA0A04FC94B}">
              <ma14:wrappingTextBoxFlag xmlns="" xmlns:ma14="http://schemas.microsoft.com/office/mac/drawingml/2011/main" val="1"/>
            </a:ext>
          </a:extLst>
        </p:spPr>
        <p:txBody>
          <a:bodyPr lIns="50800" tIns="50800" rIns="50800" bIns="50800" anchor="ctr">
            <a:spAutoFit/>
          </a:bodyPr>
          <a:lstStyle>
            <a:lvl1pPr algn="ctr">
              <a:defRPr sz="6000" i="1">
                <a:solidFill>
                  <a:srgbClr val="FFFFFF"/>
                </a:solidFill>
                <a:effectLst>
                  <a:outerShdw blurRad="38100" dist="38100" dir="2700000" rotWithShape="0">
                    <a:srgbClr val="000000">
                      <a:alpha val="43137"/>
                    </a:srgbClr>
                  </a:outerShdw>
                </a:effectLst>
                <a:latin typeface="Avenir Next"/>
                <a:ea typeface="Avenir Next"/>
                <a:cs typeface="Avenir Next"/>
                <a:sym typeface="Avenir Next"/>
              </a:defRPr>
            </a:lvl1pPr>
          </a:lstStyle>
          <a:p>
            <a:r>
              <a:t>Effectiveness is based on many contingent actions.</a:t>
            </a:r>
          </a:p>
        </p:txBody>
      </p:sp>
    </p:spTree>
  </p:cSld>
  <p:clrMapOvr>
    <a:masterClrMapping/>
  </p:clrMapOvr>
  <p:transition spd="slow">
    <p:wipe/>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3" name="Leading Corporate Prayer"/>
          <p:cNvSpPr txBox="1">
            <a:spLocks noGrp="1"/>
          </p:cNvSpPr>
          <p:nvPr>
            <p:ph type="body" sz="quarter" idx="1"/>
          </p:nvPr>
        </p:nvSpPr>
        <p:spPr>
          <a:xfrm>
            <a:off x="444500" y="238244"/>
            <a:ext cx="11176000" cy="841257"/>
          </a:xfrm>
          <a:prstGeom prst="rect">
            <a:avLst/>
          </a:prstGeom>
        </p:spPr>
        <p:txBody>
          <a:bodyPr>
            <a:normAutofit fontScale="85000" lnSpcReduction="10000"/>
          </a:bodyPr>
          <a:lstStyle>
            <a:lvl1pPr defTabSz="434340">
              <a:defRPr sz="5700" spc="285">
                <a:solidFill>
                  <a:srgbClr val="00B0F0"/>
                </a:solidFill>
                <a:effectLst>
                  <a:outerShdw blurRad="36195" dist="36195" dir="2700000" rotWithShape="0">
                    <a:srgbClr val="000000">
                      <a:alpha val="43137"/>
                    </a:srgbClr>
                  </a:outerShdw>
                </a:effectLst>
                <a:latin typeface="+mn-lt"/>
                <a:ea typeface="+mn-ea"/>
                <a:cs typeface="+mn-cs"/>
                <a:sym typeface="DIN Condensed"/>
              </a:defRPr>
            </a:lvl1pPr>
          </a:lstStyle>
          <a:p>
            <a:r>
              <a:t>Leading Corporate Prayer</a:t>
            </a:r>
          </a:p>
        </p:txBody>
      </p:sp>
      <p:sp>
        <p:nvSpPr>
          <p:cNvPr id="334" name="Vision"/>
          <p:cNvSpPr txBox="1"/>
          <p:nvPr/>
        </p:nvSpPr>
        <p:spPr>
          <a:xfrm>
            <a:off x="560075" y="1071722"/>
            <a:ext cx="2375155" cy="1143001"/>
          </a:xfrm>
          <a:prstGeom prst="rect">
            <a:avLst/>
          </a:prstGeom>
          <a:ln w="12700">
            <a:miter lim="400000"/>
          </a:ln>
          <a:extLst>
            <a:ext uri="{C572A759-6A51-4108-AA02-DFA0A04FC94B}">
              <ma14:wrappingTextBoxFlag xmlns="" xmlns:ma14="http://schemas.microsoft.com/office/mac/drawingml/2011/main" val="1"/>
            </a:ext>
          </a:extLst>
        </p:spPr>
        <p:txBody>
          <a:bodyPr wrap="none" lIns="50800" tIns="50800" rIns="50800" bIns="50800" anchor="ctr">
            <a:spAutoFit/>
          </a:bodyPr>
          <a:lstStyle>
            <a:lvl1pPr>
              <a:defRPr sz="6000" i="1">
                <a:solidFill>
                  <a:srgbClr val="00B0F0"/>
                </a:solidFill>
                <a:effectLst>
                  <a:outerShdw blurRad="38100" dist="38100" dir="2700000" rotWithShape="0">
                    <a:srgbClr val="000000">
                      <a:alpha val="43137"/>
                    </a:srgbClr>
                  </a:outerShdw>
                </a:effectLst>
                <a:latin typeface="Avenir Next"/>
                <a:ea typeface="Avenir Next"/>
                <a:cs typeface="Avenir Next"/>
                <a:sym typeface="Avenir Next"/>
              </a:defRPr>
            </a:lvl1pPr>
          </a:lstStyle>
          <a:p>
            <a:r>
              <a:t>Vision </a:t>
            </a:r>
          </a:p>
        </p:txBody>
      </p:sp>
      <p:pic>
        <p:nvPicPr>
          <p:cNvPr id="335" name="pasted-image.tiff" descr="pasted-image.tiff"/>
          <p:cNvPicPr>
            <a:picLocks noChangeAspect="1"/>
          </p:cNvPicPr>
          <p:nvPr/>
        </p:nvPicPr>
        <p:blipFill>
          <a:blip r:embed="rId2" cstate="print">
            <a:extLst/>
          </a:blip>
          <a:stretch>
            <a:fillRect/>
          </a:stretch>
        </p:blipFill>
        <p:spPr>
          <a:xfrm>
            <a:off x="2446304" y="1287982"/>
            <a:ext cx="9692126" cy="6454587"/>
          </a:xfrm>
          <a:prstGeom prst="rect">
            <a:avLst/>
          </a:prstGeom>
          <a:ln w="12700">
            <a:miter lim="400000"/>
          </a:ln>
        </p:spPr>
      </p:pic>
    </p:spTree>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3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 name="Leading Corporate Prayer"/>
          <p:cNvSpPr txBox="1">
            <a:spLocks noGrp="1"/>
          </p:cNvSpPr>
          <p:nvPr>
            <p:ph type="body" sz="quarter" idx="1"/>
          </p:nvPr>
        </p:nvSpPr>
        <p:spPr>
          <a:xfrm>
            <a:off x="444500" y="238244"/>
            <a:ext cx="11176000" cy="841257"/>
          </a:xfrm>
          <a:prstGeom prst="rect">
            <a:avLst/>
          </a:prstGeom>
        </p:spPr>
        <p:txBody>
          <a:bodyPr>
            <a:normAutofit fontScale="85000" lnSpcReduction="10000"/>
          </a:bodyPr>
          <a:lstStyle>
            <a:lvl1pPr defTabSz="434340">
              <a:defRPr sz="5700" spc="285">
                <a:solidFill>
                  <a:srgbClr val="00B0F0"/>
                </a:solidFill>
                <a:effectLst>
                  <a:outerShdw blurRad="36195" dist="36195" dir="2700000" rotWithShape="0">
                    <a:srgbClr val="000000">
                      <a:alpha val="43137"/>
                    </a:srgbClr>
                  </a:outerShdw>
                </a:effectLst>
                <a:latin typeface="+mn-lt"/>
                <a:ea typeface="+mn-ea"/>
                <a:cs typeface="+mn-cs"/>
                <a:sym typeface="DIN Condensed"/>
              </a:defRPr>
            </a:lvl1pPr>
          </a:lstStyle>
          <a:p>
            <a:r>
              <a:t>Leading Corporate Prayer</a:t>
            </a:r>
          </a:p>
        </p:txBody>
      </p:sp>
      <p:sp>
        <p:nvSpPr>
          <p:cNvPr id="338" name="Vision"/>
          <p:cNvSpPr txBox="1"/>
          <p:nvPr/>
        </p:nvSpPr>
        <p:spPr>
          <a:xfrm>
            <a:off x="560075" y="1071722"/>
            <a:ext cx="2375155" cy="1143001"/>
          </a:xfrm>
          <a:prstGeom prst="rect">
            <a:avLst/>
          </a:prstGeom>
          <a:ln w="12700">
            <a:miter lim="400000"/>
          </a:ln>
          <a:extLst>
            <a:ext uri="{C572A759-6A51-4108-AA02-DFA0A04FC94B}">
              <ma14:wrappingTextBoxFlag xmlns="" xmlns:ma14="http://schemas.microsoft.com/office/mac/drawingml/2011/main" val="1"/>
            </a:ext>
          </a:extLst>
        </p:spPr>
        <p:txBody>
          <a:bodyPr wrap="none" lIns="50800" tIns="50800" rIns="50800" bIns="50800" anchor="ctr">
            <a:spAutoFit/>
          </a:bodyPr>
          <a:lstStyle>
            <a:lvl1pPr>
              <a:defRPr sz="6000" i="1">
                <a:solidFill>
                  <a:srgbClr val="00B0F0"/>
                </a:solidFill>
                <a:effectLst>
                  <a:outerShdw blurRad="38100" dist="38100" dir="2700000" rotWithShape="0">
                    <a:srgbClr val="000000">
                      <a:alpha val="43137"/>
                    </a:srgbClr>
                  </a:outerShdw>
                </a:effectLst>
                <a:latin typeface="Avenir Next"/>
                <a:ea typeface="Avenir Next"/>
                <a:cs typeface="Avenir Next"/>
                <a:sym typeface="Avenir Next"/>
              </a:defRPr>
            </a:lvl1pPr>
          </a:lstStyle>
          <a:p>
            <a:r>
              <a:t>Vision </a:t>
            </a:r>
          </a:p>
        </p:txBody>
      </p:sp>
      <p:pic>
        <p:nvPicPr>
          <p:cNvPr id="339" name="pasted-image.tiff" descr="pasted-image.tiff"/>
          <p:cNvPicPr>
            <a:picLocks noChangeAspect="1"/>
          </p:cNvPicPr>
          <p:nvPr/>
        </p:nvPicPr>
        <p:blipFill>
          <a:blip r:embed="rId2" cstate="print">
            <a:extLst/>
          </a:blip>
          <a:stretch>
            <a:fillRect/>
          </a:stretch>
        </p:blipFill>
        <p:spPr>
          <a:xfrm>
            <a:off x="2446304" y="1287982"/>
            <a:ext cx="9692126" cy="6454587"/>
          </a:xfrm>
          <a:prstGeom prst="rect">
            <a:avLst/>
          </a:prstGeom>
          <a:ln w="12700">
            <a:miter lim="400000"/>
          </a:ln>
        </p:spPr>
      </p:pic>
      <p:sp>
        <p:nvSpPr>
          <p:cNvPr id="340" name="Is this supposed to be inspiring?"/>
          <p:cNvSpPr/>
          <p:nvPr/>
        </p:nvSpPr>
        <p:spPr>
          <a:xfrm>
            <a:off x="1479731" y="6976579"/>
            <a:ext cx="10445342" cy="2197101"/>
          </a:xfrm>
          <a:prstGeom prst="rect">
            <a:avLst/>
          </a:prstGeom>
          <a:solidFill>
            <a:schemeClr val="accent1"/>
          </a:solidFill>
          <a:ln w="12700">
            <a:solidFill>
              <a:srgbClr val="EDEEEE"/>
            </a:solidFill>
            <a:miter lim="400000"/>
          </a:ln>
          <a:extLst>
            <a:ext uri="{C572A759-6A51-4108-AA02-DFA0A04FC94B}">
              <ma14:wrappingTextBoxFlag xmlns="" xmlns:ma14="http://schemas.microsoft.com/office/mac/drawingml/2011/main" val="1"/>
            </a:ext>
          </a:extLst>
        </p:spPr>
        <p:txBody>
          <a:bodyPr lIns="50800" tIns="50800" rIns="50800" bIns="50800" anchor="ctr">
            <a:spAutoFit/>
          </a:bodyPr>
          <a:lstStyle>
            <a:lvl1pPr algn="ctr">
              <a:defRPr sz="6000" i="1">
                <a:solidFill>
                  <a:srgbClr val="FFFFFF"/>
                </a:solidFill>
                <a:effectLst>
                  <a:outerShdw blurRad="38100" dist="38100" dir="2700000" rotWithShape="0">
                    <a:srgbClr val="000000">
                      <a:alpha val="43137"/>
                    </a:srgbClr>
                  </a:outerShdw>
                </a:effectLst>
                <a:latin typeface="Avenir Next"/>
                <a:ea typeface="Avenir Next"/>
                <a:cs typeface="Avenir Next"/>
                <a:sym typeface="Avenir Next"/>
              </a:defRPr>
            </a:lvl1pPr>
          </a:lstStyle>
          <a:p>
            <a:r>
              <a:t>Is this supposed to be inspiring? </a:t>
            </a:r>
          </a:p>
        </p:txBody>
      </p:sp>
    </p:spTree>
  </p:cSld>
  <p:clrMapOvr>
    <a:masterClrMapping/>
  </p:clrMapOvr>
  <p:transition spd="slow">
    <p:wipe/>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2" name="Leading Corporate Prayer"/>
          <p:cNvSpPr txBox="1">
            <a:spLocks noGrp="1"/>
          </p:cNvSpPr>
          <p:nvPr>
            <p:ph type="body" sz="quarter" idx="1"/>
          </p:nvPr>
        </p:nvSpPr>
        <p:spPr>
          <a:xfrm>
            <a:off x="444500" y="238244"/>
            <a:ext cx="11176000" cy="841257"/>
          </a:xfrm>
          <a:prstGeom prst="rect">
            <a:avLst/>
          </a:prstGeom>
        </p:spPr>
        <p:txBody>
          <a:bodyPr>
            <a:normAutofit fontScale="85000" lnSpcReduction="10000"/>
          </a:bodyPr>
          <a:lstStyle>
            <a:lvl1pPr defTabSz="434340">
              <a:defRPr sz="5700" spc="285">
                <a:solidFill>
                  <a:srgbClr val="00B0F0"/>
                </a:solidFill>
                <a:effectLst>
                  <a:outerShdw blurRad="36195" dist="36195" dir="2700000" rotWithShape="0">
                    <a:srgbClr val="000000">
                      <a:alpha val="43137"/>
                    </a:srgbClr>
                  </a:outerShdw>
                </a:effectLst>
                <a:latin typeface="+mn-lt"/>
                <a:ea typeface="+mn-ea"/>
                <a:cs typeface="+mn-cs"/>
                <a:sym typeface="DIN Condensed"/>
              </a:defRPr>
            </a:lvl1pPr>
          </a:lstStyle>
          <a:p>
            <a:r>
              <a:t>Leading Corporate Prayer</a:t>
            </a:r>
          </a:p>
        </p:txBody>
      </p:sp>
      <p:sp>
        <p:nvSpPr>
          <p:cNvPr id="343" name="Vision"/>
          <p:cNvSpPr txBox="1"/>
          <p:nvPr/>
        </p:nvSpPr>
        <p:spPr>
          <a:xfrm>
            <a:off x="560075" y="1071722"/>
            <a:ext cx="2375155" cy="1143001"/>
          </a:xfrm>
          <a:prstGeom prst="rect">
            <a:avLst/>
          </a:prstGeom>
          <a:ln w="12700">
            <a:miter lim="400000"/>
          </a:ln>
          <a:extLst>
            <a:ext uri="{C572A759-6A51-4108-AA02-DFA0A04FC94B}">
              <ma14:wrappingTextBoxFlag xmlns="" xmlns:ma14="http://schemas.microsoft.com/office/mac/drawingml/2011/main" val="1"/>
            </a:ext>
          </a:extLst>
        </p:spPr>
        <p:txBody>
          <a:bodyPr wrap="none" lIns="50800" tIns="50800" rIns="50800" bIns="50800" anchor="ctr">
            <a:spAutoFit/>
          </a:bodyPr>
          <a:lstStyle>
            <a:lvl1pPr>
              <a:defRPr sz="6000" i="1">
                <a:solidFill>
                  <a:srgbClr val="00B0F0"/>
                </a:solidFill>
                <a:effectLst>
                  <a:outerShdw blurRad="38100" dist="38100" dir="2700000" rotWithShape="0">
                    <a:srgbClr val="000000">
                      <a:alpha val="43137"/>
                    </a:srgbClr>
                  </a:outerShdw>
                </a:effectLst>
                <a:latin typeface="Avenir Next"/>
                <a:ea typeface="Avenir Next"/>
                <a:cs typeface="Avenir Next"/>
                <a:sym typeface="Avenir Next"/>
              </a:defRPr>
            </a:lvl1pPr>
          </a:lstStyle>
          <a:p>
            <a:r>
              <a:t>Vision </a:t>
            </a:r>
          </a:p>
        </p:txBody>
      </p:sp>
      <p:sp>
        <p:nvSpPr>
          <p:cNvPr id="344" name="First steps for vision and direction…"/>
          <p:cNvSpPr txBox="1"/>
          <p:nvPr/>
        </p:nvSpPr>
        <p:spPr>
          <a:xfrm>
            <a:off x="277397" y="2280321"/>
            <a:ext cx="11510206" cy="693523"/>
          </a:xfrm>
          <a:prstGeom prst="rect">
            <a:avLst/>
          </a:prstGeom>
          <a:ln w="12700">
            <a:miter lim="400000"/>
          </a:ln>
          <a:extLst>
            <a:ext uri="{C572A759-6A51-4108-AA02-DFA0A04FC94B}">
              <ma14:wrappingTextBoxFlag xmlns="" xmlns:ma14="http://schemas.microsoft.com/office/mac/drawingml/2011/main" val="1"/>
            </a:ext>
          </a:extLst>
        </p:spPr>
        <p:txBody>
          <a:bodyPr lIns="50800" tIns="50800" rIns="50800" bIns="50800" anchor="t">
            <a:spAutoFit/>
          </a:bodyPr>
          <a:lstStyle>
            <a:lvl1pPr>
              <a:lnSpc>
                <a:spcPct val="80000"/>
              </a:lnSpc>
              <a:spcBef>
                <a:spcPts val="0"/>
              </a:spcBef>
              <a:defRPr sz="4800" i="1">
                <a:solidFill>
                  <a:srgbClr val="FFC000"/>
                </a:solidFill>
                <a:effectLst>
                  <a:outerShdw blurRad="38100" dist="38100" dir="2700000" rotWithShape="0">
                    <a:srgbClr val="000000">
                      <a:alpha val="43137"/>
                    </a:srgbClr>
                  </a:outerShdw>
                </a:effectLst>
                <a:latin typeface="Avenir Next"/>
                <a:ea typeface="Avenir Next"/>
                <a:cs typeface="Avenir Next"/>
                <a:sym typeface="Avenir Next"/>
              </a:defRPr>
            </a:lvl1pPr>
          </a:lstStyle>
          <a:p>
            <a:r>
              <a:rPr dirty="0"/>
              <a:t>First steps for vision and direction…</a:t>
            </a:r>
          </a:p>
        </p:txBody>
      </p:sp>
    </p:spTree>
  </p:cSld>
  <p:clrMapOvr>
    <a:masterClrMapping/>
  </p:clrMapOvr>
  <p:transition spd="slow">
    <p:wipe/>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6" name="Leading Corporate Prayer"/>
          <p:cNvSpPr txBox="1">
            <a:spLocks noGrp="1"/>
          </p:cNvSpPr>
          <p:nvPr>
            <p:ph type="body" sz="quarter" idx="1"/>
          </p:nvPr>
        </p:nvSpPr>
        <p:spPr>
          <a:xfrm>
            <a:off x="444500" y="238244"/>
            <a:ext cx="11176000" cy="841257"/>
          </a:xfrm>
          <a:prstGeom prst="rect">
            <a:avLst/>
          </a:prstGeom>
        </p:spPr>
        <p:txBody>
          <a:bodyPr>
            <a:normAutofit fontScale="85000" lnSpcReduction="10000"/>
          </a:bodyPr>
          <a:lstStyle>
            <a:lvl1pPr defTabSz="434340">
              <a:defRPr sz="5700" spc="285">
                <a:solidFill>
                  <a:srgbClr val="00B0F0"/>
                </a:solidFill>
                <a:effectLst>
                  <a:outerShdw blurRad="36195" dist="36195" dir="2700000" rotWithShape="0">
                    <a:srgbClr val="000000">
                      <a:alpha val="43137"/>
                    </a:srgbClr>
                  </a:outerShdw>
                </a:effectLst>
                <a:latin typeface="+mn-lt"/>
                <a:ea typeface="+mn-ea"/>
                <a:cs typeface="+mn-cs"/>
                <a:sym typeface="DIN Condensed"/>
              </a:defRPr>
            </a:lvl1pPr>
          </a:lstStyle>
          <a:p>
            <a:r>
              <a:t>Leading Corporate Prayer</a:t>
            </a:r>
          </a:p>
        </p:txBody>
      </p:sp>
      <p:sp>
        <p:nvSpPr>
          <p:cNvPr id="347" name="Vision"/>
          <p:cNvSpPr txBox="1"/>
          <p:nvPr/>
        </p:nvSpPr>
        <p:spPr>
          <a:xfrm>
            <a:off x="560075" y="1071722"/>
            <a:ext cx="2375155" cy="1143001"/>
          </a:xfrm>
          <a:prstGeom prst="rect">
            <a:avLst/>
          </a:prstGeom>
          <a:ln w="12700">
            <a:miter lim="400000"/>
          </a:ln>
          <a:extLst>
            <a:ext uri="{C572A759-6A51-4108-AA02-DFA0A04FC94B}">
              <ma14:wrappingTextBoxFlag xmlns="" xmlns:ma14="http://schemas.microsoft.com/office/mac/drawingml/2011/main" val="1"/>
            </a:ext>
          </a:extLst>
        </p:spPr>
        <p:txBody>
          <a:bodyPr wrap="none" lIns="50800" tIns="50800" rIns="50800" bIns="50800" anchor="ctr">
            <a:spAutoFit/>
          </a:bodyPr>
          <a:lstStyle>
            <a:lvl1pPr>
              <a:defRPr sz="6000" i="1">
                <a:solidFill>
                  <a:srgbClr val="00B0F0"/>
                </a:solidFill>
                <a:effectLst>
                  <a:outerShdw blurRad="38100" dist="38100" dir="2700000" rotWithShape="0">
                    <a:srgbClr val="000000">
                      <a:alpha val="43137"/>
                    </a:srgbClr>
                  </a:outerShdw>
                </a:effectLst>
                <a:latin typeface="Avenir Next"/>
                <a:ea typeface="Avenir Next"/>
                <a:cs typeface="Avenir Next"/>
                <a:sym typeface="Avenir Next"/>
              </a:defRPr>
            </a:lvl1pPr>
          </a:lstStyle>
          <a:p>
            <a:r>
              <a:t>Vision </a:t>
            </a:r>
          </a:p>
        </p:txBody>
      </p:sp>
      <p:sp>
        <p:nvSpPr>
          <p:cNvPr id="348" name="First steps for vision and direction……"/>
          <p:cNvSpPr txBox="1"/>
          <p:nvPr/>
        </p:nvSpPr>
        <p:spPr>
          <a:xfrm>
            <a:off x="277397" y="2280321"/>
            <a:ext cx="11510206" cy="1284454"/>
          </a:xfrm>
          <a:prstGeom prst="rect">
            <a:avLst/>
          </a:prstGeom>
          <a:ln w="12700">
            <a:miter lim="400000"/>
          </a:ln>
          <a:extLst>
            <a:ext uri="{C572A759-6A51-4108-AA02-DFA0A04FC94B}">
              <ma14:wrappingTextBoxFlag xmlns="" xmlns:ma14="http://schemas.microsoft.com/office/mac/drawingml/2011/main" val="1"/>
            </a:ext>
          </a:extLst>
        </p:spPr>
        <p:txBody>
          <a:bodyPr lIns="50800" tIns="50800" rIns="50800" bIns="50800" anchor="t">
            <a:spAutoFit/>
          </a:bodyPr>
          <a:lstStyle/>
          <a:p>
            <a:pPr>
              <a:lnSpc>
                <a:spcPct val="80000"/>
              </a:lnSpc>
              <a:spcBef>
                <a:spcPts val="0"/>
              </a:spcBef>
              <a:defRPr sz="4800" i="1">
                <a:solidFill>
                  <a:srgbClr val="FFC000"/>
                </a:solidFill>
                <a:effectLst>
                  <a:outerShdw blurRad="38100" dist="38100" dir="2700000" rotWithShape="0">
                    <a:srgbClr val="000000">
                      <a:alpha val="43137"/>
                    </a:srgbClr>
                  </a:outerShdw>
                </a:effectLst>
                <a:latin typeface="Avenir Next"/>
                <a:ea typeface="Avenir Next"/>
                <a:cs typeface="Avenir Next"/>
                <a:sym typeface="Avenir Next"/>
              </a:defRPr>
            </a:pPr>
            <a:r>
              <a:rPr dirty="0"/>
              <a:t>First steps for vision and direction…</a:t>
            </a:r>
          </a:p>
          <a:p>
            <a:pPr marL="627529" indent="-627529">
              <a:lnSpc>
                <a:spcPct val="80000"/>
              </a:lnSpc>
              <a:spcBef>
                <a:spcPts val="0"/>
              </a:spcBef>
              <a:buSzPct val="40000"/>
              <a:buBlip>
                <a:blip r:embed="rId2"/>
              </a:buBlip>
              <a:defRPr sz="4800" i="1">
                <a:solidFill>
                  <a:srgbClr val="FFC000"/>
                </a:solidFill>
                <a:effectLst>
                  <a:outerShdw blurRad="38100" dist="38100" dir="2700000" rotWithShape="0">
                    <a:srgbClr val="000000">
                      <a:alpha val="43137"/>
                    </a:srgbClr>
                  </a:outerShdw>
                </a:effectLst>
                <a:latin typeface="Avenir Next"/>
                <a:ea typeface="Avenir Next"/>
                <a:cs typeface="Avenir Next"/>
                <a:sym typeface="Avenir Next"/>
              </a:defRPr>
            </a:pPr>
            <a:r>
              <a:rPr dirty="0"/>
              <a:t>Eliminate excuses and blame-shifting</a:t>
            </a:r>
          </a:p>
        </p:txBody>
      </p:sp>
    </p:spTree>
  </p:cSld>
  <p:clrMapOvr>
    <a:masterClrMapping/>
  </p:clrMapOvr>
  <p:transition spd="slow">
    <p:wipe/>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0" name="Leading Corporate Prayer"/>
          <p:cNvSpPr txBox="1">
            <a:spLocks noGrp="1"/>
          </p:cNvSpPr>
          <p:nvPr>
            <p:ph type="body" sz="quarter" idx="1"/>
          </p:nvPr>
        </p:nvSpPr>
        <p:spPr>
          <a:xfrm>
            <a:off x="444500" y="238244"/>
            <a:ext cx="11176000" cy="841257"/>
          </a:xfrm>
          <a:prstGeom prst="rect">
            <a:avLst/>
          </a:prstGeom>
        </p:spPr>
        <p:txBody>
          <a:bodyPr>
            <a:normAutofit fontScale="85000" lnSpcReduction="10000"/>
          </a:bodyPr>
          <a:lstStyle>
            <a:lvl1pPr defTabSz="434340">
              <a:defRPr sz="5700" spc="285">
                <a:solidFill>
                  <a:srgbClr val="00B0F0"/>
                </a:solidFill>
                <a:effectLst>
                  <a:outerShdw blurRad="36195" dist="36195" dir="2700000" rotWithShape="0">
                    <a:srgbClr val="000000">
                      <a:alpha val="43137"/>
                    </a:srgbClr>
                  </a:outerShdw>
                </a:effectLst>
                <a:latin typeface="+mn-lt"/>
                <a:ea typeface="+mn-ea"/>
                <a:cs typeface="+mn-cs"/>
                <a:sym typeface="DIN Condensed"/>
              </a:defRPr>
            </a:lvl1pPr>
          </a:lstStyle>
          <a:p>
            <a:r>
              <a:t>Leading Corporate Prayer</a:t>
            </a:r>
          </a:p>
        </p:txBody>
      </p:sp>
      <p:sp>
        <p:nvSpPr>
          <p:cNvPr id="351" name="Vision"/>
          <p:cNvSpPr txBox="1"/>
          <p:nvPr/>
        </p:nvSpPr>
        <p:spPr>
          <a:xfrm>
            <a:off x="560075" y="1071722"/>
            <a:ext cx="2375155" cy="1143001"/>
          </a:xfrm>
          <a:prstGeom prst="rect">
            <a:avLst/>
          </a:prstGeom>
          <a:ln w="12700">
            <a:miter lim="400000"/>
          </a:ln>
          <a:extLst>
            <a:ext uri="{C572A759-6A51-4108-AA02-DFA0A04FC94B}">
              <ma14:wrappingTextBoxFlag xmlns="" xmlns:ma14="http://schemas.microsoft.com/office/mac/drawingml/2011/main" val="1"/>
            </a:ext>
          </a:extLst>
        </p:spPr>
        <p:txBody>
          <a:bodyPr wrap="none" lIns="50800" tIns="50800" rIns="50800" bIns="50800" anchor="ctr">
            <a:spAutoFit/>
          </a:bodyPr>
          <a:lstStyle>
            <a:lvl1pPr>
              <a:defRPr sz="6000" i="1">
                <a:solidFill>
                  <a:srgbClr val="00B0F0"/>
                </a:solidFill>
                <a:effectLst>
                  <a:outerShdw blurRad="38100" dist="38100" dir="2700000" rotWithShape="0">
                    <a:srgbClr val="000000">
                      <a:alpha val="43137"/>
                    </a:srgbClr>
                  </a:outerShdw>
                </a:effectLst>
                <a:latin typeface="Avenir Next"/>
                <a:ea typeface="Avenir Next"/>
                <a:cs typeface="Avenir Next"/>
                <a:sym typeface="Avenir Next"/>
              </a:defRPr>
            </a:lvl1pPr>
          </a:lstStyle>
          <a:p>
            <a:r>
              <a:t>Vision </a:t>
            </a:r>
          </a:p>
        </p:txBody>
      </p:sp>
      <p:sp>
        <p:nvSpPr>
          <p:cNvPr id="352" name="First steps for vision and direction……"/>
          <p:cNvSpPr txBox="1"/>
          <p:nvPr/>
        </p:nvSpPr>
        <p:spPr>
          <a:xfrm>
            <a:off x="277397" y="2280321"/>
            <a:ext cx="11510206" cy="1284454"/>
          </a:xfrm>
          <a:prstGeom prst="rect">
            <a:avLst/>
          </a:prstGeom>
          <a:ln w="12700">
            <a:miter lim="400000"/>
          </a:ln>
          <a:extLst>
            <a:ext uri="{C572A759-6A51-4108-AA02-DFA0A04FC94B}">
              <ma14:wrappingTextBoxFlag xmlns="" xmlns:ma14="http://schemas.microsoft.com/office/mac/drawingml/2011/main" val="1"/>
            </a:ext>
          </a:extLst>
        </p:spPr>
        <p:txBody>
          <a:bodyPr lIns="50800" tIns="50800" rIns="50800" bIns="50800" anchor="t">
            <a:spAutoFit/>
          </a:bodyPr>
          <a:lstStyle/>
          <a:p>
            <a:pPr>
              <a:lnSpc>
                <a:spcPct val="80000"/>
              </a:lnSpc>
              <a:spcBef>
                <a:spcPts val="0"/>
              </a:spcBef>
              <a:defRPr sz="4800" i="1">
                <a:solidFill>
                  <a:srgbClr val="FFC000"/>
                </a:solidFill>
                <a:effectLst>
                  <a:outerShdw blurRad="38100" dist="38100" dir="2700000" rotWithShape="0">
                    <a:srgbClr val="000000">
                      <a:alpha val="43137"/>
                    </a:srgbClr>
                  </a:outerShdw>
                </a:effectLst>
                <a:latin typeface="Avenir Next"/>
                <a:ea typeface="Avenir Next"/>
                <a:cs typeface="Avenir Next"/>
                <a:sym typeface="Avenir Next"/>
              </a:defRPr>
            </a:pPr>
            <a:r>
              <a:rPr dirty="0"/>
              <a:t>First steps for vision and direction…</a:t>
            </a:r>
          </a:p>
          <a:p>
            <a:pPr marL="627529" indent="-627529">
              <a:lnSpc>
                <a:spcPct val="80000"/>
              </a:lnSpc>
              <a:spcBef>
                <a:spcPts val="0"/>
              </a:spcBef>
              <a:buSzPct val="40000"/>
              <a:buBlip>
                <a:blip r:embed="rId2"/>
              </a:buBlip>
              <a:defRPr sz="4800" i="1">
                <a:solidFill>
                  <a:srgbClr val="FFC000"/>
                </a:solidFill>
                <a:effectLst>
                  <a:outerShdw blurRad="38100" dist="38100" dir="2700000" rotWithShape="0">
                    <a:srgbClr val="000000">
                      <a:alpha val="43137"/>
                    </a:srgbClr>
                  </a:outerShdw>
                </a:effectLst>
                <a:latin typeface="Avenir Next"/>
                <a:ea typeface="Avenir Next"/>
                <a:cs typeface="Avenir Next"/>
                <a:sym typeface="Avenir Next"/>
              </a:defRPr>
            </a:pPr>
            <a:r>
              <a:rPr dirty="0"/>
              <a:t>Distinguish what can be controlled</a:t>
            </a:r>
          </a:p>
        </p:txBody>
      </p:sp>
    </p:spTree>
  </p:cSld>
  <p:clrMapOvr>
    <a:masterClrMapping/>
  </p:clrMapOvr>
  <p:transition spd="slow">
    <p:wipe/>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4" name="Leading Corporate Prayer"/>
          <p:cNvSpPr txBox="1">
            <a:spLocks noGrp="1"/>
          </p:cNvSpPr>
          <p:nvPr>
            <p:ph type="body" sz="quarter" idx="1"/>
          </p:nvPr>
        </p:nvSpPr>
        <p:spPr>
          <a:xfrm>
            <a:off x="444500" y="238244"/>
            <a:ext cx="11176000" cy="841257"/>
          </a:xfrm>
          <a:prstGeom prst="rect">
            <a:avLst/>
          </a:prstGeom>
        </p:spPr>
        <p:txBody>
          <a:bodyPr>
            <a:normAutofit fontScale="85000" lnSpcReduction="10000"/>
          </a:bodyPr>
          <a:lstStyle>
            <a:lvl1pPr defTabSz="434340">
              <a:defRPr sz="5700" spc="285">
                <a:solidFill>
                  <a:srgbClr val="00B0F0"/>
                </a:solidFill>
                <a:effectLst>
                  <a:outerShdw blurRad="36195" dist="36195" dir="2700000" rotWithShape="0">
                    <a:srgbClr val="000000">
                      <a:alpha val="43137"/>
                    </a:srgbClr>
                  </a:outerShdw>
                </a:effectLst>
                <a:latin typeface="+mn-lt"/>
                <a:ea typeface="+mn-ea"/>
                <a:cs typeface="+mn-cs"/>
                <a:sym typeface="DIN Condensed"/>
              </a:defRPr>
            </a:lvl1pPr>
          </a:lstStyle>
          <a:p>
            <a:r>
              <a:t>Leading Corporate Prayer</a:t>
            </a:r>
          </a:p>
        </p:txBody>
      </p:sp>
      <p:sp>
        <p:nvSpPr>
          <p:cNvPr id="355" name="Vision"/>
          <p:cNvSpPr txBox="1"/>
          <p:nvPr/>
        </p:nvSpPr>
        <p:spPr>
          <a:xfrm>
            <a:off x="560075" y="1071722"/>
            <a:ext cx="2375155" cy="1143001"/>
          </a:xfrm>
          <a:prstGeom prst="rect">
            <a:avLst/>
          </a:prstGeom>
          <a:ln w="12700">
            <a:miter lim="400000"/>
          </a:ln>
          <a:extLst>
            <a:ext uri="{C572A759-6A51-4108-AA02-DFA0A04FC94B}">
              <ma14:wrappingTextBoxFlag xmlns="" xmlns:ma14="http://schemas.microsoft.com/office/mac/drawingml/2011/main" val="1"/>
            </a:ext>
          </a:extLst>
        </p:spPr>
        <p:txBody>
          <a:bodyPr wrap="none" lIns="50800" tIns="50800" rIns="50800" bIns="50800" anchor="ctr">
            <a:spAutoFit/>
          </a:bodyPr>
          <a:lstStyle>
            <a:lvl1pPr>
              <a:defRPr sz="6000" i="1">
                <a:solidFill>
                  <a:srgbClr val="00B0F0"/>
                </a:solidFill>
                <a:effectLst>
                  <a:outerShdw blurRad="38100" dist="38100" dir="2700000" rotWithShape="0">
                    <a:srgbClr val="000000">
                      <a:alpha val="43137"/>
                    </a:srgbClr>
                  </a:outerShdw>
                </a:effectLst>
                <a:latin typeface="Avenir Next"/>
                <a:ea typeface="Avenir Next"/>
                <a:cs typeface="Avenir Next"/>
                <a:sym typeface="Avenir Next"/>
              </a:defRPr>
            </a:lvl1pPr>
          </a:lstStyle>
          <a:p>
            <a:r>
              <a:t>Vision </a:t>
            </a:r>
          </a:p>
        </p:txBody>
      </p:sp>
      <p:sp>
        <p:nvSpPr>
          <p:cNvPr id="356" name="First steps for vision and direction……"/>
          <p:cNvSpPr txBox="1"/>
          <p:nvPr/>
        </p:nvSpPr>
        <p:spPr>
          <a:xfrm>
            <a:off x="277397" y="2280321"/>
            <a:ext cx="11510206" cy="1284454"/>
          </a:xfrm>
          <a:prstGeom prst="rect">
            <a:avLst/>
          </a:prstGeom>
          <a:ln w="12700">
            <a:miter lim="400000"/>
          </a:ln>
          <a:extLst>
            <a:ext uri="{C572A759-6A51-4108-AA02-DFA0A04FC94B}">
              <ma14:wrappingTextBoxFlag xmlns="" xmlns:ma14="http://schemas.microsoft.com/office/mac/drawingml/2011/main" val="1"/>
            </a:ext>
          </a:extLst>
        </p:spPr>
        <p:txBody>
          <a:bodyPr lIns="50800" tIns="50800" rIns="50800" bIns="50800" anchor="t">
            <a:spAutoFit/>
          </a:bodyPr>
          <a:lstStyle/>
          <a:p>
            <a:pPr>
              <a:lnSpc>
                <a:spcPct val="80000"/>
              </a:lnSpc>
              <a:spcBef>
                <a:spcPts val="0"/>
              </a:spcBef>
              <a:defRPr sz="4800" i="1">
                <a:solidFill>
                  <a:srgbClr val="FFC000"/>
                </a:solidFill>
                <a:effectLst>
                  <a:outerShdw blurRad="38100" dist="38100" dir="2700000" rotWithShape="0">
                    <a:srgbClr val="000000">
                      <a:alpha val="43137"/>
                    </a:srgbClr>
                  </a:outerShdw>
                </a:effectLst>
                <a:latin typeface="Avenir Next"/>
                <a:ea typeface="Avenir Next"/>
                <a:cs typeface="Avenir Next"/>
                <a:sym typeface="Avenir Next"/>
              </a:defRPr>
            </a:pPr>
            <a:r>
              <a:rPr dirty="0"/>
              <a:t>First steps for vision and direction…</a:t>
            </a:r>
          </a:p>
          <a:p>
            <a:pPr marL="627529" indent="-627529">
              <a:lnSpc>
                <a:spcPct val="80000"/>
              </a:lnSpc>
              <a:spcBef>
                <a:spcPts val="0"/>
              </a:spcBef>
              <a:buSzPct val="40000"/>
              <a:buBlip>
                <a:blip r:embed="rId2"/>
              </a:buBlip>
              <a:defRPr sz="4800" i="1">
                <a:solidFill>
                  <a:srgbClr val="FFC000"/>
                </a:solidFill>
                <a:effectLst>
                  <a:outerShdw blurRad="38100" dist="38100" dir="2700000" rotWithShape="0">
                    <a:srgbClr val="000000">
                      <a:alpha val="43137"/>
                    </a:srgbClr>
                  </a:outerShdw>
                </a:effectLst>
                <a:latin typeface="Avenir Next"/>
                <a:ea typeface="Avenir Next"/>
                <a:cs typeface="Avenir Next"/>
                <a:sym typeface="Avenir Next"/>
              </a:defRPr>
            </a:pPr>
            <a:r>
              <a:rPr dirty="0"/>
              <a:t>Distinguish what can be controlled</a:t>
            </a:r>
          </a:p>
        </p:txBody>
      </p:sp>
      <p:sp>
        <p:nvSpPr>
          <p:cNvPr id="357" name="Henry Cloud’s…"/>
          <p:cNvSpPr/>
          <p:nvPr/>
        </p:nvSpPr>
        <p:spPr>
          <a:xfrm>
            <a:off x="3278293" y="3625850"/>
            <a:ext cx="8460742" cy="2501901"/>
          </a:xfrm>
          <a:prstGeom prst="rect">
            <a:avLst/>
          </a:prstGeom>
          <a:solidFill>
            <a:schemeClr val="accent1"/>
          </a:solidFill>
          <a:ln w="12700">
            <a:solidFill>
              <a:srgbClr val="EDEEEE"/>
            </a:solidFill>
            <a:miter lim="400000"/>
          </a:ln>
          <a:extLst>
            <a:ext uri="{C572A759-6A51-4108-AA02-DFA0A04FC94B}">
              <ma14:wrappingTextBoxFlag xmlns="" xmlns:ma14="http://schemas.microsoft.com/office/mac/drawingml/2011/main" val="1"/>
            </a:ext>
          </a:extLst>
        </p:spPr>
        <p:txBody>
          <a:bodyPr lIns="50800" tIns="50800" rIns="50800" bIns="50800" anchor="ctr">
            <a:spAutoFit/>
          </a:bodyPr>
          <a:lstStyle/>
          <a:p>
            <a:pPr algn="ctr">
              <a:defRPr sz="6000" i="1">
                <a:solidFill>
                  <a:srgbClr val="FFFFFF"/>
                </a:solidFill>
                <a:effectLst>
                  <a:outerShdw blurRad="38100" dist="38100" dir="2700000" rotWithShape="0">
                    <a:srgbClr val="000000">
                      <a:alpha val="43137"/>
                    </a:srgbClr>
                  </a:outerShdw>
                </a:effectLst>
                <a:latin typeface="Avenir Next"/>
                <a:ea typeface="Avenir Next"/>
                <a:cs typeface="Avenir Next"/>
                <a:sym typeface="Avenir Next"/>
              </a:defRPr>
            </a:pPr>
            <a:r>
              <a:t>Henry Cloud’s </a:t>
            </a:r>
          </a:p>
          <a:p>
            <a:pPr algn="ctr">
              <a:defRPr sz="6000" i="1">
                <a:solidFill>
                  <a:srgbClr val="FFFFFF"/>
                </a:solidFill>
                <a:effectLst>
                  <a:outerShdw blurRad="38100" dist="38100" dir="2700000" rotWithShape="0">
                    <a:srgbClr val="000000">
                      <a:alpha val="43137"/>
                    </a:srgbClr>
                  </a:outerShdw>
                </a:effectLst>
                <a:latin typeface="Avenir Next"/>
                <a:ea typeface="Avenir Next"/>
                <a:cs typeface="Avenir Next"/>
                <a:sym typeface="Avenir Next"/>
              </a:defRPr>
            </a:pPr>
            <a:r>
              <a:t>“Control Divide”</a:t>
            </a:r>
          </a:p>
        </p:txBody>
      </p:sp>
    </p:spTree>
  </p:cSld>
  <p:clrMapOvr>
    <a:masterClrMapping/>
  </p:clrMapOvr>
  <p:transition spd="slow">
    <p:wipe/>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9" name="Leading Corporate Prayer"/>
          <p:cNvSpPr txBox="1">
            <a:spLocks noGrp="1"/>
          </p:cNvSpPr>
          <p:nvPr>
            <p:ph type="body" sz="quarter" idx="1"/>
          </p:nvPr>
        </p:nvSpPr>
        <p:spPr>
          <a:xfrm>
            <a:off x="444500" y="238244"/>
            <a:ext cx="11176000" cy="841257"/>
          </a:xfrm>
          <a:prstGeom prst="rect">
            <a:avLst/>
          </a:prstGeom>
        </p:spPr>
        <p:txBody>
          <a:bodyPr>
            <a:normAutofit fontScale="85000" lnSpcReduction="10000"/>
          </a:bodyPr>
          <a:lstStyle>
            <a:lvl1pPr defTabSz="434340">
              <a:defRPr sz="5700" spc="285">
                <a:solidFill>
                  <a:srgbClr val="00B0F0"/>
                </a:solidFill>
                <a:effectLst>
                  <a:outerShdw blurRad="36195" dist="36195" dir="2700000" rotWithShape="0">
                    <a:srgbClr val="000000">
                      <a:alpha val="43137"/>
                    </a:srgbClr>
                  </a:outerShdw>
                </a:effectLst>
                <a:latin typeface="+mn-lt"/>
                <a:ea typeface="+mn-ea"/>
                <a:cs typeface="+mn-cs"/>
                <a:sym typeface="DIN Condensed"/>
              </a:defRPr>
            </a:lvl1pPr>
          </a:lstStyle>
          <a:p>
            <a:r>
              <a:t>Leading Corporate Prayer</a:t>
            </a:r>
          </a:p>
        </p:txBody>
      </p:sp>
      <p:sp>
        <p:nvSpPr>
          <p:cNvPr id="360" name="Vision"/>
          <p:cNvSpPr txBox="1"/>
          <p:nvPr/>
        </p:nvSpPr>
        <p:spPr>
          <a:xfrm>
            <a:off x="560075" y="1071722"/>
            <a:ext cx="2375155" cy="1143001"/>
          </a:xfrm>
          <a:prstGeom prst="rect">
            <a:avLst/>
          </a:prstGeom>
          <a:ln w="12700">
            <a:miter lim="400000"/>
          </a:ln>
          <a:extLst>
            <a:ext uri="{C572A759-6A51-4108-AA02-DFA0A04FC94B}">
              <ma14:wrappingTextBoxFlag xmlns="" xmlns:ma14="http://schemas.microsoft.com/office/mac/drawingml/2011/main" val="1"/>
            </a:ext>
          </a:extLst>
        </p:spPr>
        <p:txBody>
          <a:bodyPr wrap="none" lIns="50800" tIns="50800" rIns="50800" bIns="50800" anchor="ctr">
            <a:spAutoFit/>
          </a:bodyPr>
          <a:lstStyle>
            <a:lvl1pPr>
              <a:defRPr sz="6000" i="1">
                <a:solidFill>
                  <a:srgbClr val="00B0F0"/>
                </a:solidFill>
                <a:effectLst>
                  <a:outerShdw blurRad="38100" dist="38100" dir="2700000" rotWithShape="0">
                    <a:srgbClr val="000000">
                      <a:alpha val="43137"/>
                    </a:srgbClr>
                  </a:outerShdw>
                </a:effectLst>
                <a:latin typeface="Avenir Next"/>
                <a:ea typeface="Avenir Next"/>
                <a:cs typeface="Avenir Next"/>
                <a:sym typeface="Avenir Next"/>
              </a:defRPr>
            </a:lvl1pPr>
          </a:lstStyle>
          <a:p>
            <a:r>
              <a:t>Vision </a:t>
            </a:r>
          </a:p>
        </p:txBody>
      </p:sp>
      <p:sp>
        <p:nvSpPr>
          <p:cNvPr id="361" name="First steps for vision and direction……"/>
          <p:cNvSpPr txBox="1"/>
          <p:nvPr/>
        </p:nvSpPr>
        <p:spPr>
          <a:xfrm>
            <a:off x="277397" y="2280321"/>
            <a:ext cx="11510206" cy="1284454"/>
          </a:xfrm>
          <a:prstGeom prst="rect">
            <a:avLst/>
          </a:prstGeom>
          <a:ln w="12700">
            <a:miter lim="400000"/>
          </a:ln>
          <a:extLst>
            <a:ext uri="{C572A759-6A51-4108-AA02-DFA0A04FC94B}">
              <ma14:wrappingTextBoxFlag xmlns="" xmlns:ma14="http://schemas.microsoft.com/office/mac/drawingml/2011/main" val="1"/>
            </a:ext>
          </a:extLst>
        </p:spPr>
        <p:txBody>
          <a:bodyPr lIns="50800" tIns="50800" rIns="50800" bIns="50800" anchor="t">
            <a:spAutoFit/>
          </a:bodyPr>
          <a:lstStyle/>
          <a:p>
            <a:pPr>
              <a:lnSpc>
                <a:spcPct val="80000"/>
              </a:lnSpc>
              <a:spcBef>
                <a:spcPts val="0"/>
              </a:spcBef>
              <a:defRPr sz="4800" i="1">
                <a:solidFill>
                  <a:srgbClr val="FFC000"/>
                </a:solidFill>
                <a:effectLst>
                  <a:outerShdw blurRad="38100" dist="38100" dir="2700000" rotWithShape="0">
                    <a:srgbClr val="000000">
                      <a:alpha val="43137"/>
                    </a:srgbClr>
                  </a:outerShdw>
                </a:effectLst>
                <a:latin typeface="Avenir Next"/>
                <a:ea typeface="Avenir Next"/>
                <a:cs typeface="Avenir Next"/>
                <a:sym typeface="Avenir Next"/>
              </a:defRPr>
            </a:pPr>
            <a:r>
              <a:rPr dirty="0"/>
              <a:t>First steps for vision and direction…</a:t>
            </a:r>
          </a:p>
          <a:p>
            <a:pPr marL="627529" indent="-627529">
              <a:lnSpc>
                <a:spcPct val="80000"/>
              </a:lnSpc>
              <a:spcBef>
                <a:spcPts val="0"/>
              </a:spcBef>
              <a:buSzPct val="40000"/>
              <a:buBlip>
                <a:blip r:embed="rId2"/>
              </a:buBlip>
              <a:defRPr sz="4800" i="1">
                <a:solidFill>
                  <a:srgbClr val="FFC000"/>
                </a:solidFill>
                <a:effectLst>
                  <a:outerShdw blurRad="38100" dist="38100" dir="2700000" rotWithShape="0">
                    <a:srgbClr val="000000">
                      <a:alpha val="43137"/>
                    </a:srgbClr>
                  </a:outerShdw>
                </a:effectLst>
                <a:latin typeface="Avenir Next"/>
                <a:ea typeface="Avenir Next"/>
                <a:cs typeface="Avenir Next"/>
                <a:sym typeface="Avenir Next"/>
              </a:defRPr>
            </a:pPr>
            <a:r>
              <a:rPr dirty="0"/>
              <a:t>Distinguish actions from nouns</a:t>
            </a:r>
          </a:p>
        </p:txBody>
      </p:sp>
    </p:spTree>
  </p:cSld>
  <p:clrMapOvr>
    <a:masterClrMapping/>
  </p:clrMapOvr>
  <p:transition spd="slow">
    <p:wipe/>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3" name="Leading Corporate Prayer"/>
          <p:cNvSpPr txBox="1">
            <a:spLocks noGrp="1"/>
          </p:cNvSpPr>
          <p:nvPr>
            <p:ph type="body" sz="quarter" idx="1"/>
          </p:nvPr>
        </p:nvSpPr>
        <p:spPr>
          <a:xfrm>
            <a:off x="444500" y="238244"/>
            <a:ext cx="11176000" cy="841257"/>
          </a:xfrm>
          <a:prstGeom prst="rect">
            <a:avLst/>
          </a:prstGeom>
        </p:spPr>
        <p:txBody>
          <a:bodyPr>
            <a:normAutofit fontScale="85000" lnSpcReduction="10000"/>
          </a:bodyPr>
          <a:lstStyle>
            <a:lvl1pPr defTabSz="434340">
              <a:defRPr sz="5700" spc="285">
                <a:solidFill>
                  <a:srgbClr val="00B0F0"/>
                </a:solidFill>
                <a:effectLst>
                  <a:outerShdw blurRad="36195" dist="36195" dir="2700000" rotWithShape="0">
                    <a:srgbClr val="000000">
                      <a:alpha val="43137"/>
                    </a:srgbClr>
                  </a:outerShdw>
                </a:effectLst>
                <a:latin typeface="+mn-lt"/>
                <a:ea typeface="+mn-ea"/>
                <a:cs typeface="+mn-cs"/>
                <a:sym typeface="DIN Condensed"/>
              </a:defRPr>
            </a:lvl1pPr>
          </a:lstStyle>
          <a:p>
            <a:r>
              <a:t>Leading Corporate Prayer</a:t>
            </a:r>
          </a:p>
        </p:txBody>
      </p:sp>
      <p:sp>
        <p:nvSpPr>
          <p:cNvPr id="364" name="Vision"/>
          <p:cNvSpPr txBox="1"/>
          <p:nvPr/>
        </p:nvSpPr>
        <p:spPr>
          <a:xfrm>
            <a:off x="560075" y="1071722"/>
            <a:ext cx="2375155" cy="1143001"/>
          </a:xfrm>
          <a:prstGeom prst="rect">
            <a:avLst/>
          </a:prstGeom>
          <a:ln w="12700">
            <a:miter lim="400000"/>
          </a:ln>
          <a:extLst>
            <a:ext uri="{C572A759-6A51-4108-AA02-DFA0A04FC94B}">
              <ma14:wrappingTextBoxFlag xmlns="" xmlns:ma14="http://schemas.microsoft.com/office/mac/drawingml/2011/main" val="1"/>
            </a:ext>
          </a:extLst>
        </p:spPr>
        <p:txBody>
          <a:bodyPr wrap="none" lIns="50800" tIns="50800" rIns="50800" bIns="50800" anchor="ctr">
            <a:spAutoFit/>
          </a:bodyPr>
          <a:lstStyle>
            <a:lvl1pPr>
              <a:defRPr sz="6000" i="1">
                <a:solidFill>
                  <a:srgbClr val="00B0F0"/>
                </a:solidFill>
                <a:effectLst>
                  <a:outerShdw blurRad="38100" dist="38100" dir="2700000" rotWithShape="0">
                    <a:srgbClr val="000000">
                      <a:alpha val="43137"/>
                    </a:srgbClr>
                  </a:outerShdw>
                </a:effectLst>
                <a:latin typeface="Avenir Next"/>
                <a:ea typeface="Avenir Next"/>
                <a:cs typeface="Avenir Next"/>
                <a:sym typeface="Avenir Next"/>
              </a:defRPr>
            </a:lvl1pPr>
          </a:lstStyle>
          <a:p>
            <a:r>
              <a:t>Vision </a:t>
            </a:r>
          </a:p>
        </p:txBody>
      </p:sp>
      <p:sp>
        <p:nvSpPr>
          <p:cNvPr id="365" name="First steps for vision and direction……"/>
          <p:cNvSpPr txBox="1"/>
          <p:nvPr/>
        </p:nvSpPr>
        <p:spPr>
          <a:xfrm>
            <a:off x="277397" y="2280321"/>
            <a:ext cx="11510206" cy="1284454"/>
          </a:xfrm>
          <a:prstGeom prst="rect">
            <a:avLst/>
          </a:prstGeom>
          <a:ln w="12700">
            <a:miter lim="400000"/>
          </a:ln>
          <a:extLst>
            <a:ext uri="{C572A759-6A51-4108-AA02-DFA0A04FC94B}">
              <ma14:wrappingTextBoxFlag xmlns="" xmlns:ma14="http://schemas.microsoft.com/office/mac/drawingml/2011/main" val="1"/>
            </a:ext>
          </a:extLst>
        </p:spPr>
        <p:txBody>
          <a:bodyPr lIns="50800" tIns="50800" rIns="50800" bIns="50800" anchor="t">
            <a:spAutoFit/>
          </a:bodyPr>
          <a:lstStyle/>
          <a:p>
            <a:pPr>
              <a:lnSpc>
                <a:spcPct val="80000"/>
              </a:lnSpc>
              <a:spcBef>
                <a:spcPts val="0"/>
              </a:spcBef>
              <a:defRPr sz="4800" i="1">
                <a:solidFill>
                  <a:srgbClr val="FFC000"/>
                </a:solidFill>
                <a:effectLst>
                  <a:outerShdw blurRad="38100" dist="38100" dir="2700000" rotWithShape="0">
                    <a:srgbClr val="000000">
                      <a:alpha val="43137"/>
                    </a:srgbClr>
                  </a:outerShdw>
                </a:effectLst>
                <a:latin typeface="Avenir Next"/>
                <a:ea typeface="Avenir Next"/>
                <a:cs typeface="Avenir Next"/>
                <a:sym typeface="Avenir Next"/>
              </a:defRPr>
            </a:pPr>
            <a:r>
              <a:rPr dirty="0"/>
              <a:t>First steps for vision and direction…</a:t>
            </a:r>
          </a:p>
          <a:p>
            <a:pPr marL="627529" indent="-627529">
              <a:lnSpc>
                <a:spcPct val="80000"/>
              </a:lnSpc>
              <a:spcBef>
                <a:spcPts val="0"/>
              </a:spcBef>
              <a:buSzPct val="40000"/>
              <a:buBlip>
                <a:blip r:embed="rId2"/>
              </a:buBlip>
              <a:defRPr sz="4800" i="1">
                <a:solidFill>
                  <a:srgbClr val="FFC000"/>
                </a:solidFill>
                <a:effectLst>
                  <a:outerShdw blurRad="38100" dist="38100" dir="2700000" rotWithShape="0">
                    <a:srgbClr val="000000">
                      <a:alpha val="43137"/>
                    </a:srgbClr>
                  </a:outerShdw>
                </a:effectLst>
                <a:latin typeface="Avenir Next"/>
                <a:ea typeface="Avenir Next"/>
                <a:cs typeface="Avenir Next"/>
                <a:sym typeface="Avenir Next"/>
              </a:defRPr>
            </a:pPr>
            <a:r>
              <a:rPr dirty="0"/>
              <a:t>Assess the strengths and weaknesses </a:t>
            </a:r>
          </a:p>
        </p:txBody>
      </p:sp>
    </p:spTree>
  </p:cSld>
  <p:clrMapOvr>
    <a:masterClrMapping/>
  </p:clrMapOvr>
  <p:transition spd="slow">
    <p:wipe/>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7" name="Leading Corporate Prayer"/>
          <p:cNvSpPr txBox="1">
            <a:spLocks noGrp="1"/>
          </p:cNvSpPr>
          <p:nvPr>
            <p:ph type="body" sz="quarter" idx="1"/>
          </p:nvPr>
        </p:nvSpPr>
        <p:spPr>
          <a:xfrm>
            <a:off x="444500" y="238244"/>
            <a:ext cx="11176000" cy="841257"/>
          </a:xfrm>
          <a:prstGeom prst="rect">
            <a:avLst/>
          </a:prstGeom>
        </p:spPr>
        <p:txBody>
          <a:bodyPr>
            <a:normAutofit fontScale="85000" lnSpcReduction="10000"/>
          </a:bodyPr>
          <a:lstStyle>
            <a:lvl1pPr defTabSz="434340">
              <a:defRPr sz="5700" spc="285">
                <a:solidFill>
                  <a:srgbClr val="00B0F0"/>
                </a:solidFill>
                <a:effectLst>
                  <a:outerShdw blurRad="36195" dist="36195" dir="2700000" rotWithShape="0">
                    <a:srgbClr val="000000">
                      <a:alpha val="43137"/>
                    </a:srgbClr>
                  </a:outerShdw>
                </a:effectLst>
                <a:latin typeface="+mn-lt"/>
                <a:ea typeface="+mn-ea"/>
                <a:cs typeface="+mn-cs"/>
                <a:sym typeface="DIN Condensed"/>
              </a:defRPr>
            </a:lvl1pPr>
          </a:lstStyle>
          <a:p>
            <a:r>
              <a:t>Leading Corporate Prayer</a:t>
            </a:r>
          </a:p>
        </p:txBody>
      </p:sp>
      <p:sp>
        <p:nvSpPr>
          <p:cNvPr id="368" name="Vision"/>
          <p:cNvSpPr txBox="1"/>
          <p:nvPr/>
        </p:nvSpPr>
        <p:spPr>
          <a:xfrm>
            <a:off x="560075" y="1071722"/>
            <a:ext cx="2375155" cy="1143001"/>
          </a:xfrm>
          <a:prstGeom prst="rect">
            <a:avLst/>
          </a:prstGeom>
          <a:ln w="12700">
            <a:miter lim="400000"/>
          </a:ln>
          <a:extLst>
            <a:ext uri="{C572A759-6A51-4108-AA02-DFA0A04FC94B}">
              <ma14:wrappingTextBoxFlag xmlns="" xmlns:ma14="http://schemas.microsoft.com/office/mac/drawingml/2011/main" val="1"/>
            </a:ext>
          </a:extLst>
        </p:spPr>
        <p:txBody>
          <a:bodyPr wrap="none" lIns="50800" tIns="50800" rIns="50800" bIns="50800" anchor="ctr">
            <a:spAutoFit/>
          </a:bodyPr>
          <a:lstStyle>
            <a:lvl1pPr>
              <a:defRPr sz="6000" i="1">
                <a:solidFill>
                  <a:srgbClr val="00B0F0"/>
                </a:solidFill>
                <a:effectLst>
                  <a:outerShdw blurRad="38100" dist="38100" dir="2700000" rotWithShape="0">
                    <a:srgbClr val="000000">
                      <a:alpha val="43137"/>
                    </a:srgbClr>
                  </a:outerShdw>
                </a:effectLst>
                <a:latin typeface="Avenir Next"/>
                <a:ea typeface="Avenir Next"/>
                <a:cs typeface="Avenir Next"/>
                <a:sym typeface="Avenir Next"/>
              </a:defRPr>
            </a:lvl1pPr>
          </a:lstStyle>
          <a:p>
            <a:r>
              <a:t>Vision </a:t>
            </a:r>
          </a:p>
        </p:txBody>
      </p:sp>
      <p:sp>
        <p:nvSpPr>
          <p:cNvPr id="369" name="First steps for vision and direction…"/>
          <p:cNvSpPr txBox="1"/>
          <p:nvPr/>
        </p:nvSpPr>
        <p:spPr>
          <a:xfrm>
            <a:off x="277397" y="2280321"/>
            <a:ext cx="11510206" cy="1284454"/>
          </a:xfrm>
          <a:prstGeom prst="rect">
            <a:avLst/>
          </a:prstGeom>
          <a:ln w="12700">
            <a:miter lim="400000"/>
          </a:ln>
          <a:extLst>
            <a:ext uri="{C572A759-6A51-4108-AA02-DFA0A04FC94B}">
              <ma14:wrappingTextBoxFlag xmlns="" xmlns:ma14="http://schemas.microsoft.com/office/mac/drawingml/2011/main" val="1"/>
            </a:ext>
          </a:extLst>
        </p:spPr>
        <p:txBody>
          <a:bodyPr lIns="50800" tIns="50800" rIns="50800" bIns="50800" anchor="t">
            <a:spAutoFit/>
          </a:bodyPr>
          <a:lstStyle/>
          <a:p>
            <a:pPr>
              <a:lnSpc>
                <a:spcPct val="80000"/>
              </a:lnSpc>
              <a:spcBef>
                <a:spcPts val="0"/>
              </a:spcBef>
              <a:defRPr sz="4800" i="1">
                <a:solidFill>
                  <a:srgbClr val="FFC000"/>
                </a:solidFill>
                <a:effectLst>
                  <a:outerShdw blurRad="38100" dist="38100" dir="2700000" rotWithShape="0">
                    <a:srgbClr val="000000">
                      <a:alpha val="43137"/>
                    </a:srgbClr>
                  </a:outerShdw>
                </a:effectLst>
                <a:latin typeface="Avenir Next"/>
                <a:ea typeface="Avenir Next"/>
                <a:cs typeface="Avenir Next"/>
                <a:sym typeface="Avenir Next"/>
              </a:defRPr>
            </a:pPr>
            <a:r>
              <a:rPr dirty="0"/>
              <a:t>First steps for vision and direction…</a:t>
            </a:r>
          </a:p>
          <a:p>
            <a:pPr>
              <a:lnSpc>
                <a:spcPct val="80000"/>
              </a:lnSpc>
              <a:spcBef>
                <a:spcPts val="0"/>
              </a:spcBef>
              <a:defRPr sz="4800" i="1">
                <a:solidFill>
                  <a:srgbClr val="FFC000"/>
                </a:solidFill>
                <a:effectLst>
                  <a:outerShdw blurRad="38100" dist="38100" dir="2700000" rotWithShape="0">
                    <a:srgbClr val="000000">
                      <a:alpha val="43137"/>
                    </a:srgbClr>
                  </a:outerShdw>
                </a:effectLst>
                <a:latin typeface="Avenir Next"/>
                <a:ea typeface="Avenir Next"/>
                <a:cs typeface="Avenir Next"/>
                <a:sym typeface="Avenir Next"/>
              </a:defRPr>
            </a:pPr>
            <a:endParaRPr dirty="0"/>
          </a:p>
        </p:txBody>
      </p:sp>
      <p:sp>
        <p:nvSpPr>
          <p:cNvPr id="370" name="Think realistically about what can be done"/>
          <p:cNvSpPr/>
          <p:nvPr/>
        </p:nvSpPr>
        <p:spPr>
          <a:xfrm>
            <a:off x="3278293" y="3778249"/>
            <a:ext cx="8460742" cy="2197101"/>
          </a:xfrm>
          <a:prstGeom prst="rect">
            <a:avLst/>
          </a:prstGeom>
          <a:solidFill>
            <a:schemeClr val="accent1"/>
          </a:solidFill>
          <a:ln w="12700">
            <a:solidFill>
              <a:srgbClr val="EDEEEE"/>
            </a:solidFill>
            <a:miter lim="400000"/>
          </a:ln>
          <a:extLst>
            <a:ext uri="{C572A759-6A51-4108-AA02-DFA0A04FC94B}">
              <ma14:wrappingTextBoxFlag xmlns="" xmlns:ma14="http://schemas.microsoft.com/office/mac/drawingml/2011/main" val="1"/>
            </a:ext>
          </a:extLst>
        </p:spPr>
        <p:txBody>
          <a:bodyPr lIns="50800" tIns="50800" rIns="50800" bIns="50800" anchor="ctr">
            <a:spAutoFit/>
          </a:bodyPr>
          <a:lstStyle>
            <a:lvl1pPr algn="ctr">
              <a:defRPr sz="6000" i="1">
                <a:solidFill>
                  <a:srgbClr val="FFFFFF"/>
                </a:solidFill>
                <a:effectLst>
                  <a:outerShdw blurRad="38100" dist="38100" dir="2700000" rotWithShape="0">
                    <a:srgbClr val="000000">
                      <a:alpha val="43137"/>
                    </a:srgbClr>
                  </a:outerShdw>
                </a:effectLst>
                <a:latin typeface="Avenir Next"/>
                <a:ea typeface="Avenir Next"/>
                <a:cs typeface="Avenir Next"/>
                <a:sym typeface="Avenir Next"/>
              </a:defRPr>
            </a:lvl1pPr>
          </a:lstStyle>
          <a:p>
            <a:r>
              <a:t>Think realistically about what can be done</a:t>
            </a:r>
          </a:p>
        </p:txBody>
      </p:sp>
    </p:spTree>
  </p:cSld>
  <p:clrMapOvr>
    <a:masterClrMapping/>
  </p:clrMapOvr>
  <p:transition spd="slow">
    <p:wip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7" name="…rebellion against the world in its fallenness, the absolute and undying refusal to accept as normal what is pervasively abnormal."/>
          <p:cNvSpPr txBox="1"/>
          <p:nvPr/>
        </p:nvSpPr>
        <p:spPr>
          <a:xfrm>
            <a:off x="675001" y="4451249"/>
            <a:ext cx="11654798" cy="3454401"/>
          </a:xfrm>
          <a:prstGeom prst="rect">
            <a:avLst/>
          </a:prstGeom>
          <a:ln w="12700">
            <a:miter lim="400000"/>
          </a:ln>
          <a:extLst>
            <a:ext uri="{C572A759-6A51-4108-AA02-DFA0A04FC94B}">
              <ma14:wrappingTextBoxFlag xmlns="" xmlns:ma14="http://schemas.microsoft.com/office/mac/drawingml/2011/main" val="1"/>
            </a:ext>
          </a:extLst>
        </p:spPr>
        <p:txBody>
          <a:bodyPr lIns="50800" tIns="50800" rIns="50800" bIns="50800" anchor="ctr">
            <a:spAutoFit/>
          </a:bodyPr>
          <a:lstStyle>
            <a:lvl1pPr>
              <a:defRPr sz="4800">
                <a:solidFill>
                  <a:srgbClr val="00B0F0"/>
                </a:solidFill>
                <a:effectLst>
                  <a:outerShdw blurRad="38100" dist="38100" dir="2700000" rotWithShape="0">
                    <a:srgbClr val="000000">
                      <a:alpha val="43137"/>
                    </a:srgbClr>
                  </a:outerShdw>
                </a:effectLst>
                <a:latin typeface="Avenir Next"/>
                <a:ea typeface="Avenir Next"/>
                <a:cs typeface="Avenir Next"/>
                <a:sym typeface="Avenir Next"/>
              </a:defRPr>
            </a:lvl1pPr>
          </a:lstStyle>
          <a:p>
            <a:r>
              <a:t>…rebellion against the world in its fallenness, the absolute and undying refusal to accept as normal what is pervasively abnormal. </a:t>
            </a:r>
          </a:p>
        </p:txBody>
      </p:sp>
      <p:pic>
        <p:nvPicPr>
          <p:cNvPr id="188" name="pasted-image.tiff" descr="pasted-image.tiff"/>
          <p:cNvPicPr>
            <a:picLocks noChangeAspect="1"/>
          </p:cNvPicPr>
          <p:nvPr/>
        </p:nvPicPr>
        <p:blipFill>
          <a:blip r:embed="rId2" cstate="print">
            <a:extLst/>
          </a:blip>
          <a:stretch>
            <a:fillRect/>
          </a:stretch>
        </p:blipFill>
        <p:spPr>
          <a:xfrm>
            <a:off x="10009770" y="304764"/>
            <a:ext cx="2685730" cy="2685731"/>
          </a:xfrm>
          <a:prstGeom prst="rect">
            <a:avLst/>
          </a:prstGeom>
          <a:ln w="12700">
            <a:miter lim="400000"/>
          </a:ln>
        </p:spPr>
      </p:pic>
      <p:sp>
        <p:nvSpPr>
          <p:cNvPr id="5" name="“Prayer: Rebelling Against the Status Quo,” Christianity Today, Vol. XVII (17), No. 6, November 2, 1979."/>
          <p:cNvSpPr txBox="1"/>
          <p:nvPr/>
        </p:nvSpPr>
        <p:spPr>
          <a:xfrm>
            <a:off x="1549400" y="950002"/>
            <a:ext cx="7502271" cy="1395254"/>
          </a:xfrm>
          <a:prstGeom prst="rect">
            <a:avLst/>
          </a:prstGeom>
          <a:ln w="12700">
            <a:miter lim="400000"/>
          </a:ln>
          <a:extLst>
            <a:ext uri="{C572A759-6A51-4108-AA02-DFA0A04FC94B}">
              <ma14:wrappingTextBoxFlag xmlns="" xmlns:ma14="http://schemas.microsoft.com/office/mac/drawingml/2011/main" val="1"/>
            </a:ext>
          </a:extLst>
        </p:spPr>
        <p:txBody>
          <a:bodyPr lIns="50800" tIns="50800" rIns="50800" bIns="50800" anchor="ctr">
            <a:spAutoFit/>
          </a:bodyPr>
          <a:lstStyle>
            <a:lvl1pPr>
              <a:defRPr sz="2800" i="1">
                <a:solidFill>
                  <a:srgbClr val="EDEEEE"/>
                </a:solidFill>
                <a:effectLst>
                  <a:outerShdw blurRad="38100" dist="38100" dir="2700000" rotWithShape="0">
                    <a:srgbClr val="000000">
                      <a:alpha val="43137"/>
                    </a:srgbClr>
                  </a:outerShdw>
                </a:effectLst>
                <a:latin typeface="Avenir Next"/>
                <a:ea typeface="Avenir Next"/>
                <a:cs typeface="Avenir Next"/>
                <a:sym typeface="Avenir Next"/>
              </a:defRPr>
            </a:lvl1pPr>
          </a:lstStyle>
          <a:p>
            <a:pPr algn="ctr"/>
            <a:r>
              <a:rPr dirty="0"/>
              <a:t>“Prayer: Rebelling Against the Status Quo,” Christianity Today, Vol. XVII (17), No. 6, November 2, 1979. </a:t>
            </a:r>
          </a:p>
        </p:txBody>
      </p:sp>
    </p:spTree>
  </p:cSld>
  <p:clrMapOvr>
    <a:masterClrMapping/>
  </p:clrMapOvr>
  <p:transition spd="slow">
    <p:wipe/>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2" name="Leading Corporate Prayer"/>
          <p:cNvSpPr txBox="1">
            <a:spLocks noGrp="1"/>
          </p:cNvSpPr>
          <p:nvPr>
            <p:ph type="body" sz="quarter" idx="1"/>
          </p:nvPr>
        </p:nvSpPr>
        <p:spPr>
          <a:xfrm>
            <a:off x="444500" y="238244"/>
            <a:ext cx="11176000" cy="841257"/>
          </a:xfrm>
          <a:prstGeom prst="rect">
            <a:avLst/>
          </a:prstGeom>
        </p:spPr>
        <p:txBody>
          <a:bodyPr>
            <a:normAutofit fontScale="85000" lnSpcReduction="10000"/>
          </a:bodyPr>
          <a:lstStyle>
            <a:lvl1pPr defTabSz="434340">
              <a:defRPr sz="5700" spc="285">
                <a:solidFill>
                  <a:srgbClr val="00B0F0"/>
                </a:solidFill>
                <a:effectLst>
                  <a:outerShdw blurRad="36195" dist="36195" dir="2700000" rotWithShape="0">
                    <a:srgbClr val="000000">
                      <a:alpha val="43137"/>
                    </a:srgbClr>
                  </a:outerShdw>
                </a:effectLst>
                <a:latin typeface="+mn-lt"/>
                <a:ea typeface="+mn-ea"/>
                <a:cs typeface="+mn-cs"/>
                <a:sym typeface="DIN Condensed"/>
              </a:defRPr>
            </a:lvl1pPr>
          </a:lstStyle>
          <a:p>
            <a:r>
              <a:t>Leading Corporate Prayer</a:t>
            </a:r>
          </a:p>
        </p:txBody>
      </p:sp>
      <p:sp>
        <p:nvSpPr>
          <p:cNvPr id="373" name="Vision"/>
          <p:cNvSpPr txBox="1"/>
          <p:nvPr/>
        </p:nvSpPr>
        <p:spPr>
          <a:xfrm>
            <a:off x="560075" y="1071722"/>
            <a:ext cx="2375155" cy="1143001"/>
          </a:xfrm>
          <a:prstGeom prst="rect">
            <a:avLst/>
          </a:prstGeom>
          <a:ln w="12700">
            <a:miter lim="400000"/>
          </a:ln>
          <a:extLst>
            <a:ext uri="{C572A759-6A51-4108-AA02-DFA0A04FC94B}">
              <ma14:wrappingTextBoxFlag xmlns="" xmlns:ma14="http://schemas.microsoft.com/office/mac/drawingml/2011/main" val="1"/>
            </a:ext>
          </a:extLst>
        </p:spPr>
        <p:txBody>
          <a:bodyPr wrap="none" lIns="50800" tIns="50800" rIns="50800" bIns="50800" anchor="ctr">
            <a:spAutoFit/>
          </a:bodyPr>
          <a:lstStyle>
            <a:lvl1pPr>
              <a:defRPr sz="6000" i="1">
                <a:solidFill>
                  <a:srgbClr val="00B0F0"/>
                </a:solidFill>
                <a:effectLst>
                  <a:outerShdw blurRad="38100" dist="38100" dir="2700000" rotWithShape="0">
                    <a:srgbClr val="000000">
                      <a:alpha val="43137"/>
                    </a:srgbClr>
                  </a:outerShdw>
                </a:effectLst>
                <a:latin typeface="Avenir Next"/>
                <a:ea typeface="Avenir Next"/>
                <a:cs typeface="Avenir Next"/>
                <a:sym typeface="Avenir Next"/>
              </a:defRPr>
            </a:lvl1pPr>
          </a:lstStyle>
          <a:p>
            <a:r>
              <a:t>Vision </a:t>
            </a:r>
          </a:p>
        </p:txBody>
      </p:sp>
      <p:sp>
        <p:nvSpPr>
          <p:cNvPr id="374" name="Use your imagination…"/>
          <p:cNvSpPr txBox="1"/>
          <p:nvPr/>
        </p:nvSpPr>
        <p:spPr>
          <a:xfrm>
            <a:off x="277397" y="2280321"/>
            <a:ext cx="11510206" cy="693523"/>
          </a:xfrm>
          <a:prstGeom prst="rect">
            <a:avLst/>
          </a:prstGeom>
          <a:ln w="12700">
            <a:miter lim="400000"/>
          </a:ln>
          <a:extLst>
            <a:ext uri="{C572A759-6A51-4108-AA02-DFA0A04FC94B}">
              <ma14:wrappingTextBoxFlag xmlns="" xmlns:ma14="http://schemas.microsoft.com/office/mac/drawingml/2011/main" val="1"/>
            </a:ext>
          </a:extLst>
        </p:spPr>
        <p:txBody>
          <a:bodyPr lIns="50800" tIns="50800" rIns="50800" bIns="50800" anchor="t">
            <a:spAutoFit/>
          </a:bodyPr>
          <a:lstStyle>
            <a:lvl1pPr>
              <a:lnSpc>
                <a:spcPct val="80000"/>
              </a:lnSpc>
              <a:spcBef>
                <a:spcPts val="0"/>
              </a:spcBef>
              <a:defRPr sz="4800" i="1">
                <a:solidFill>
                  <a:srgbClr val="FFC000"/>
                </a:solidFill>
                <a:effectLst>
                  <a:outerShdw blurRad="38100" dist="38100" dir="2700000" rotWithShape="0">
                    <a:srgbClr val="000000">
                      <a:alpha val="43137"/>
                    </a:srgbClr>
                  </a:outerShdw>
                </a:effectLst>
                <a:latin typeface="Avenir Next"/>
                <a:ea typeface="Avenir Next"/>
                <a:cs typeface="Avenir Next"/>
                <a:sym typeface="Avenir Next"/>
              </a:defRPr>
            </a:lvl1pPr>
          </a:lstStyle>
          <a:p>
            <a:r>
              <a:rPr dirty="0"/>
              <a:t>Use your imagination…</a:t>
            </a:r>
          </a:p>
        </p:txBody>
      </p:sp>
    </p:spTree>
  </p:cSld>
  <p:clrMapOvr>
    <a:masterClrMapping/>
  </p:clrMapOvr>
  <p:transition spd="slow">
    <p:wipe/>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6" name="Leading Corporate Prayer"/>
          <p:cNvSpPr txBox="1">
            <a:spLocks noGrp="1"/>
          </p:cNvSpPr>
          <p:nvPr>
            <p:ph type="body" sz="quarter" idx="1"/>
          </p:nvPr>
        </p:nvSpPr>
        <p:spPr>
          <a:xfrm>
            <a:off x="444500" y="238244"/>
            <a:ext cx="11176000" cy="841257"/>
          </a:xfrm>
          <a:prstGeom prst="rect">
            <a:avLst/>
          </a:prstGeom>
        </p:spPr>
        <p:txBody>
          <a:bodyPr>
            <a:normAutofit fontScale="85000" lnSpcReduction="10000"/>
          </a:bodyPr>
          <a:lstStyle>
            <a:lvl1pPr defTabSz="434340">
              <a:defRPr sz="5700" spc="285">
                <a:solidFill>
                  <a:srgbClr val="00B0F0"/>
                </a:solidFill>
                <a:effectLst>
                  <a:outerShdw blurRad="36195" dist="36195" dir="2700000" rotWithShape="0">
                    <a:srgbClr val="000000">
                      <a:alpha val="43137"/>
                    </a:srgbClr>
                  </a:outerShdw>
                </a:effectLst>
                <a:latin typeface="+mn-lt"/>
                <a:ea typeface="+mn-ea"/>
                <a:cs typeface="+mn-cs"/>
                <a:sym typeface="DIN Condensed"/>
              </a:defRPr>
            </a:lvl1pPr>
          </a:lstStyle>
          <a:p>
            <a:r>
              <a:t>Leading Corporate Prayer</a:t>
            </a:r>
          </a:p>
        </p:txBody>
      </p:sp>
      <p:sp>
        <p:nvSpPr>
          <p:cNvPr id="377" name="Vision"/>
          <p:cNvSpPr txBox="1"/>
          <p:nvPr/>
        </p:nvSpPr>
        <p:spPr>
          <a:xfrm>
            <a:off x="560075" y="1071722"/>
            <a:ext cx="2375155" cy="1143001"/>
          </a:xfrm>
          <a:prstGeom prst="rect">
            <a:avLst/>
          </a:prstGeom>
          <a:ln w="12700">
            <a:miter lim="400000"/>
          </a:ln>
          <a:extLst>
            <a:ext uri="{C572A759-6A51-4108-AA02-DFA0A04FC94B}">
              <ma14:wrappingTextBoxFlag xmlns="" xmlns:ma14="http://schemas.microsoft.com/office/mac/drawingml/2011/main" val="1"/>
            </a:ext>
          </a:extLst>
        </p:spPr>
        <p:txBody>
          <a:bodyPr wrap="none" lIns="50800" tIns="50800" rIns="50800" bIns="50800" anchor="ctr">
            <a:spAutoFit/>
          </a:bodyPr>
          <a:lstStyle>
            <a:lvl1pPr>
              <a:defRPr sz="6000" i="1">
                <a:solidFill>
                  <a:srgbClr val="00B0F0"/>
                </a:solidFill>
                <a:effectLst>
                  <a:outerShdw blurRad="38100" dist="38100" dir="2700000" rotWithShape="0">
                    <a:srgbClr val="000000">
                      <a:alpha val="43137"/>
                    </a:srgbClr>
                  </a:outerShdw>
                </a:effectLst>
                <a:latin typeface="Avenir Next"/>
                <a:ea typeface="Avenir Next"/>
                <a:cs typeface="Avenir Next"/>
                <a:sym typeface="Avenir Next"/>
              </a:defRPr>
            </a:lvl1pPr>
          </a:lstStyle>
          <a:p>
            <a:r>
              <a:t>Vision </a:t>
            </a:r>
          </a:p>
        </p:txBody>
      </p:sp>
      <p:sp>
        <p:nvSpPr>
          <p:cNvPr id="378" name="Use your imagination……"/>
          <p:cNvSpPr txBox="1"/>
          <p:nvPr/>
        </p:nvSpPr>
        <p:spPr>
          <a:xfrm>
            <a:off x="277397" y="2280321"/>
            <a:ext cx="11510206" cy="1284454"/>
          </a:xfrm>
          <a:prstGeom prst="rect">
            <a:avLst/>
          </a:prstGeom>
          <a:ln w="12700">
            <a:miter lim="400000"/>
          </a:ln>
          <a:extLst>
            <a:ext uri="{C572A759-6A51-4108-AA02-DFA0A04FC94B}">
              <ma14:wrappingTextBoxFlag xmlns="" xmlns:ma14="http://schemas.microsoft.com/office/mac/drawingml/2011/main" val="1"/>
            </a:ext>
          </a:extLst>
        </p:spPr>
        <p:txBody>
          <a:bodyPr lIns="50800" tIns="50800" rIns="50800" bIns="50800" anchor="t">
            <a:spAutoFit/>
          </a:bodyPr>
          <a:lstStyle/>
          <a:p>
            <a:pPr>
              <a:lnSpc>
                <a:spcPct val="80000"/>
              </a:lnSpc>
              <a:spcBef>
                <a:spcPts val="0"/>
              </a:spcBef>
              <a:defRPr sz="4800" i="1">
                <a:solidFill>
                  <a:srgbClr val="FFC000"/>
                </a:solidFill>
                <a:effectLst>
                  <a:outerShdw blurRad="38100" dist="38100" dir="2700000" rotWithShape="0">
                    <a:srgbClr val="000000">
                      <a:alpha val="43137"/>
                    </a:srgbClr>
                  </a:outerShdw>
                </a:effectLst>
                <a:latin typeface="Avenir Next"/>
                <a:ea typeface="Avenir Next"/>
                <a:cs typeface="Avenir Next"/>
                <a:sym typeface="Avenir Next"/>
              </a:defRPr>
            </a:pPr>
            <a:r>
              <a:rPr dirty="0"/>
              <a:t>Use your imagination…</a:t>
            </a:r>
          </a:p>
          <a:p>
            <a:pPr marL="627529" indent="-627529">
              <a:lnSpc>
                <a:spcPct val="80000"/>
              </a:lnSpc>
              <a:spcBef>
                <a:spcPts val="0"/>
              </a:spcBef>
              <a:buSzPct val="40000"/>
              <a:buBlip>
                <a:blip r:embed="rId2"/>
              </a:buBlip>
              <a:defRPr sz="4800" i="1">
                <a:solidFill>
                  <a:srgbClr val="FFC000"/>
                </a:solidFill>
                <a:effectLst>
                  <a:outerShdw blurRad="38100" dist="38100" dir="2700000" rotWithShape="0">
                    <a:srgbClr val="000000">
                      <a:alpha val="43137"/>
                    </a:srgbClr>
                  </a:outerShdw>
                </a:effectLst>
                <a:latin typeface="Avenir Next"/>
                <a:ea typeface="Avenir Next"/>
                <a:cs typeface="Avenir Next"/>
                <a:sym typeface="Avenir Next"/>
              </a:defRPr>
            </a:pPr>
            <a:r>
              <a:rPr dirty="0"/>
              <a:t>Think about the “impossible”  </a:t>
            </a:r>
          </a:p>
        </p:txBody>
      </p:sp>
    </p:spTree>
  </p:cSld>
  <p:clrMapOvr>
    <a:masterClrMapping/>
  </p:clrMapOvr>
  <p:transition spd="slow">
    <p:wipe/>
  </p:transition>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0" name="Leading Corporate Prayer"/>
          <p:cNvSpPr txBox="1">
            <a:spLocks noGrp="1"/>
          </p:cNvSpPr>
          <p:nvPr>
            <p:ph type="body" sz="quarter" idx="1"/>
          </p:nvPr>
        </p:nvSpPr>
        <p:spPr>
          <a:xfrm>
            <a:off x="444500" y="238244"/>
            <a:ext cx="11176000" cy="841257"/>
          </a:xfrm>
          <a:prstGeom prst="rect">
            <a:avLst/>
          </a:prstGeom>
        </p:spPr>
        <p:txBody>
          <a:bodyPr>
            <a:normAutofit fontScale="85000" lnSpcReduction="10000"/>
          </a:bodyPr>
          <a:lstStyle>
            <a:lvl1pPr defTabSz="434340">
              <a:defRPr sz="5700" spc="285">
                <a:solidFill>
                  <a:srgbClr val="00B0F0"/>
                </a:solidFill>
                <a:effectLst>
                  <a:outerShdw blurRad="36195" dist="36195" dir="2700000" rotWithShape="0">
                    <a:srgbClr val="000000">
                      <a:alpha val="43137"/>
                    </a:srgbClr>
                  </a:outerShdw>
                </a:effectLst>
                <a:latin typeface="+mn-lt"/>
                <a:ea typeface="+mn-ea"/>
                <a:cs typeface="+mn-cs"/>
                <a:sym typeface="DIN Condensed"/>
              </a:defRPr>
            </a:lvl1pPr>
          </a:lstStyle>
          <a:p>
            <a:r>
              <a:t>Leading Corporate Prayer</a:t>
            </a:r>
          </a:p>
        </p:txBody>
      </p:sp>
      <p:sp>
        <p:nvSpPr>
          <p:cNvPr id="381" name="Vision"/>
          <p:cNvSpPr txBox="1"/>
          <p:nvPr/>
        </p:nvSpPr>
        <p:spPr>
          <a:xfrm>
            <a:off x="560075" y="1071722"/>
            <a:ext cx="2375155" cy="1143001"/>
          </a:xfrm>
          <a:prstGeom prst="rect">
            <a:avLst/>
          </a:prstGeom>
          <a:ln w="12700">
            <a:miter lim="400000"/>
          </a:ln>
          <a:extLst>
            <a:ext uri="{C572A759-6A51-4108-AA02-DFA0A04FC94B}">
              <ma14:wrappingTextBoxFlag xmlns="" xmlns:ma14="http://schemas.microsoft.com/office/mac/drawingml/2011/main" val="1"/>
            </a:ext>
          </a:extLst>
        </p:spPr>
        <p:txBody>
          <a:bodyPr wrap="none" lIns="50800" tIns="50800" rIns="50800" bIns="50800" anchor="ctr">
            <a:spAutoFit/>
          </a:bodyPr>
          <a:lstStyle>
            <a:lvl1pPr>
              <a:defRPr sz="6000" i="1">
                <a:solidFill>
                  <a:srgbClr val="00B0F0"/>
                </a:solidFill>
                <a:effectLst>
                  <a:outerShdw blurRad="38100" dist="38100" dir="2700000" rotWithShape="0">
                    <a:srgbClr val="000000">
                      <a:alpha val="43137"/>
                    </a:srgbClr>
                  </a:outerShdw>
                </a:effectLst>
                <a:latin typeface="Avenir Next"/>
                <a:ea typeface="Avenir Next"/>
                <a:cs typeface="Avenir Next"/>
                <a:sym typeface="Avenir Next"/>
              </a:defRPr>
            </a:lvl1pPr>
          </a:lstStyle>
          <a:p>
            <a:r>
              <a:t>Vision </a:t>
            </a:r>
          </a:p>
        </p:txBody>
      </p:sp>
      <p:sp>
        <p:nvSpPr>
          <p:cNvPr id="382" name="Use your imagination……"/>
          <p:cNvSpPr txBox="1"/>
          <p:nvPr/>
        </p:nvSpPr>
        <p:spPr>
          <a:xfrm>
            <a:off x="277397" y="2280321"/>
            <a:ext cx="11510206" cy="2466316"/>
          </a:xfrm>
          <a:prstGeom prst="rect">
            <a:avLst/>
          </a:prstGeom>
          <a:ln w="12700">
            <a:miter lim="400000"/>
          </a:ln>
          <a:extLst>
            <a:ext uri="{C572A759-6A51-4108-AA02-DFA0A04FC94B}">
              <ma14:wrappingTextBoxFlag xmlns="" xmlns:ma14="http://schemas.microsoft.com/office/mac/drawingml/2011/main" val="1"/>
            </a:ext>
          </a:extLst>
        </p:spPr>
        <p:txBody>
          <a:bodyPr lIns="50800" tIns="50800" rIns="50800" bIns="50800" anchor="t">
            <a:spAutoFit/>
          </a:bodyPr>
          <a:lstStyle/>
          <a:p>
            <a:pPr>
              <a:lnSpc>
                <a:spcPct val="80000"/>
              </a:lnSpc>
              <a:spcBef>
                <a:spcPts val="0"/>
              </a:spcBef>
              <a:defRPr sz="4800" i="1">
                <a:solidFill>
                  <a:srgbClr val="FFC000"/>
                </a:solidFill>
                <a:effectLst>
                  <a:outerShdw blurRad="38100" dist="38100" dir="2700000" rotWithShape="0">
                    <a:srgbClr val="000000">
                      <a:alpha val="43137"/>
                    </a:srgbClr>
                  </a:outerShdw>
                </a:effectLst>
                <a:latin typeface="Avenir Next"/>
                <a:ea typeface="Avenir Next"/>
                <a:cs typeface="Avenir Next"/>
                <a:sym typeface="Avenir Next"/>
              </a:defRPr>
            </a:pPr>
            <a:r>
              <a:rPr dirty="0"/>
              <a:t>Use your imagination…</a:t>
            </a:r>
          </a:p>
          <a:p>
            <a:pPr marL="627529" indent="-627529">
              <a:lnSpc>
                <a:spcPct val="80000"/>
              </a:lnSpc>
              <a:spcBef>
                <a:spcPts val="0"/>
              </a:spcBef>
              <a:buSzPct val="40000"/>
              <a:buBlip>
                <a:blip r:embed="rId2"/>
              </a:buBlip>
              <a:defRPr sz="4800" i="1">
                <a:solidFill>
                  <a:srgbClr val="FFC000"/>
                </a:solidFill>
                <a:effectLst>
                  <a:outerShdw blurRad="38100" dist="38100" dir="2700000" rotWithShape="0">
                    <a:srgbClr val="000000">
                      <a:alpha val="43137"/>
                    </a:srgbClr>
                  </a:outerShdw>
                </a:effectLst>
                <a:latin typeface="Avenir Next"/>
                <a:ea typeface="Avenir Next"/>
                <a:cs typeface="Avenir Next"/>
                <a:sym typeface="Avenir Next"/>
              </a:defRPr>
            </a:pPr>
            <a:r>
              <a:rPr dirty="0"/>
              <a:t>Think about the “impossible”</a:t>
            </a:r>
          </a:p>
          <a:p>
            <a:pPr marL="627529" indent="-627529">
              <a:lnSpc>
                <a:spcPct val="80000"/>
              </a:lnSpc>
              <a:spcBef>
                <a:spcPts val="0"/>
              </a:spcBef>
              <a:buSzPct val="40000"/>
              <a:buBlip>
                <a:blip r:embed="rId2"/>
              </a:buBlip>
              <a:defRPr sz="4800" i="1">
                <a:solidFill>
                  <a:srgbClr val="FFC000"/>
                </a:solidFill>
                <a:effectLst>
                  <a:outerShdw blurRad="38100" dist="38100" dir="2700000" rotWithShape="0">
                    <a:srgbClr val="000000">
                      <a:alpha val="43137"/>
                    </a:srgbClr>
                  </a:outerShdw>
                </a:effectLst>
                <a:latin typeface="Avenir Next"/>
                <a:ea typeface="Avenir Next"/>
                <a:cs typeface="Avenir Next"/>
                <a:sym typeface="Avenir Next"/>
              </a:defRPr>
            </a:pPr>
            <a:r>
              <a:rPr dirty="0"/>
              <a:t> Convert the small/nebulous to big/ specific   </a:t>
            </a:r>
          </a:p>
        </p:txBody>
      </p:sp>
    </p:spTree>
  </p:cSld>
  <p:clrMapOvr>
    <a:masterClrMapping/>
  </p:clrMapOvr>
  <p:transition spd="slow">
    <p:wipe/>
  </p:transition>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4" name="Leading Corporate Prayer"/>
          <p:cNvSpPr txBox="1">
            <a:spLocks noGrp="1"/>
          </p:cNvSpPr>
          <p:nvPr>
            <p:ph type="body" sz="quarter" idx="1"/>
          </p:nvPr>
        </p:nvSpPr>
        <p:spPr>
          <a:xfrm>
            <a:off x="444500" y="238244"/>
            <a:ext cx="11176000" cy="841257"/>
          </a:xfrm>
          <a:prstGeom prst="rect">
            <a:avLst/>
          </a:prstGeom>
        </p:spPr>
        <p:txBody>
          <a:bodyPr>
            <a:normAutofit fontScale="85000" lnSpcReduction="10000"/>
          </a:bodyPr>
          <a:lstStyle>
            <a:lvl1pPr defTabSz="434340">
              <a:defRPr sz="5700" spc="285">
                <a:solidFill>
                  <a:srgbClr val="00B0F0"/>
                </a:solidFill>
                <a:effectLst>
                  <a:outerShdw blurRad="36195" dist="36195" dir="2700000" rotWithShape="0">
                    <a:srgbClr val="000000">
                      <a:alpha val="43137"/>
                    </a:srgbClr>
                  </a:outerShdw>
                </a:effectLst>
                <a:latin typeface="+mn-lt"/>
                <a:ea typeface="+mn-ea"/>
                <a:cs typeface="+mn-cs"/>
                <a:sym typeface="DIN Condensed"/>
              </a:defRPr>
            </a:lvl1pPr>
          </a:lstStyle>
          <a:p>
            <a:r>
              <a:t>Leading Corporate Prayer</a:t>
            </a:r>
          </a:p>
        </p:txBody>
      </p:sp>
      <p:sp>
        <p:nvSpPr>
          <p:cNvPr id="385" name="Vision"/>
          <p:cNvSpPr txBox="1"/>
          <p:nvPr/>
        </p:nvSpPr>
        <p:spPr>
          <a:xfrm>
            <a:off x="560075" y="1071722"/>
            <a:ext cx="2375155" cy="1143001"/>
          </a:xfrm>
          <a:prstGeom prst="rect">
            <a:avLst/>
          </a:prstGeom>
          <a:ln w="12700">
            <a:miter lim="400000"/>
          </a:ln>
          <a:extLst>
            <a:ext uri="{C572A759-6A51-4108-AA02-DFA0A04FC94B}">
              <ma14:wrappingTextBoxFlag xmlns="" xmlns:ma14="http://schemas.microsoft.com/office/mac/drawingml/2011/main" val="1"/>
            </a:ext>
          </a:extLst>
        </p:spPr>
        <p:txBody>
          <a:bodyPr wrap="none" lIns="50800" tIns="50800" rIns="50800" bIns="50800" anchor="ctr">
            <a:spAutoFit/>
          </a:bodyPr>
          <a:lstStyle>
            <a:lvl1pPr>
              <a:defRPr sz="6000" i="1">
                <a:solidFill>
                  <a:srgbClr val="00B0F0"/>
                </a:solidFill>
                <a:effectLst>
                  <a:outerShdw blurRad="38100" dist="38100" dir="2700000" rotWithShape="0">
                    <a:srgbClr val="000000">
                      <a:alpha val="43137"/>
                    </a:srgbClr>
                  </a:outerShdw>
                </a:effectLst>
                <a:latin typeface="Avenir Next"/>
                <a:ea typeface="Avenir Next"/>
                <a:cs typeface="Avenir Next"/>
                <a:sym typeface="Avenir Next"/>
              </a:defRPr>
            </a:lvl1pPr>
          </a:lstStyle>
          <a:p>
            <a:r>
              <a:t>Vision </a:t>
            </a:r>
          </a:p>
        </p:txBody>
      </p:sp>
      <p:sp>
        <p:nvSpPr>
          <p:cNvPr id="386" name="Use your imagination……"/>
          <p:cNvSpPr txBox="1"/>
          <p:nvPr/>
        </p:nvSpPr>
        <p:spPr>
          <a:xfrm>
            <a:off x="277397" y="2280321"/>
            <a:ext cx="11510206" cy="3648178"/>
          </a:xfrm>
          <a:prstGeom prst="rect">
            <a:avLst/>
          </a:prstGeom>
          <a:ln w="12700">
            <a:miter lim="400000"/>
          </a:ln>
          <a:extLst>
            <a:ext uri="{C572A759-6A51-4108-AA02-DFA0A04FC94B}">
              <ma14:wrappingTextBoxFlag xmlns="" xmlns:ma14="http://schemas.microsoft.com/office/mac/drawingml/2011/main" val="1"/>
            </a:ext>
          </a:extLst>
        </p:spPr>
        <p:txBody>
          <a:bodyPr lIns="50800" tIns="50800" rIns="50800" bIns="50800" anchor="t">
            <a:spAutoFit/>
          </a:bodyPr>
          <a:lstStyle/>
          <a:p>
            <a:pPr>
              <a:lnSpc>
                <a:spcPct val="80000"/>
              </a:lnSpc>
              <a:spcBef>
                <a:spcPts val="0"/>
              </a:spcBef>
              <a:defRPr sz="4800" i="1">
                <a:solidFill>
                  <a:srgbClr val="FFC000"/>
                </a:solidFill>
                <a:effectLst>
                  <a:outerShdw blurRad="38100" dist="38100" dir="2700000" rotWithShape="0">
                    <a:srgbClr val="000000">
                      <a:alpha val="43137"/>
                    </a:srgbClr>
                  </a:outerShdw>
                </a:effectLst>
                <a:latin typeface="Avenir Next"/>
                <a:ea typeface="Avenir Next"/>
                <a:cs typeface="Avenir Next"/>
                <a:sym typeface="Avenir Next"/>
              </a:defRPr>
            </a:pPr>
            <a:r>
              <a:rPr dirty="0"/>
              <a:t>Use your imagination…</a:t>
            </a:r>
          </a:p>
          <a:p>
            <a:pPr marL="627529" indent="-627529">
              <a:lnSpc>
                <a:spcPct val="80000"/>
              </a:lnSpc>
              <a:spcBef>
                <a:spcPts val="0"/>
              </a:spcBef>
              <a:buSzPct val="40000"/>
              <a:buBlip>
                <a:blip r:embed="rId2"/>
              </a:buBlip>
              <a:defRPr sz="4800" i="1">
                <a:solidFill>
                  <a:srgbClr val="FFC000"/>
                </a:solidFill>
                <a:effectLst>
                  <a:outerShdw blurRad="38100" dist="38100" dir="2700000" rotWithShape="0">
                    <a:srgbClr val="000000">
                      <a:alpha val="43137"/>
                    </a:srgbClr>
                  </a:outerShdw>
                </a:effectLst>
                <a:latin typeface="Avenir Next"/>
                <a:ea typeface="Avenir Next"/>
                <a:cs typeface="Avenir Next"/>
                <a:sym typeface="Avenir Next"/>
              </a:defRPr>
            </a:pPr>
            <a:r>
              <a:rPr dirty="0"/>
              <a:t>Think about the “impossible”</a:t>
            </a:r>
          </a:p>
          <a:p>
            <a:pPr marL="627529" indent="-627529">
              <a:lnSpc>
                <a:spcPct val="80000"/>
              </a:lnSpc>
              <a:spcBef>
                <a:spcPts val="0"/>
              </a:spcBef>
              <a:buSzPct val="40000"/>
              <a:buBlip>
                <a:blip r:embed="rId2"/>
              </a:buBlip>
              <a:defRPr sz="4800" i="1">
                <a:solidFill>
                  <a:srgbClr val="FFC000"/>
                </a:solidFill>
                <a:effectLst>
                  <a:outerShdw blurRad="38100" dist="38100" dir="2700000" rotWithShape="0">
                    <a:srgbClr val="000000">
                      <a:alpha val="43137"/>
                    </a:srgbClr>
                  </a:outerShdw>
                </a:effectLst>
                <a:latin typeface="Avenir Next"/>
                <a:ea typeface="Avenir Next"/>
                <a:cs typeface="Avenir Next"/>
                <a:sym typeface="Avenir Next"/>
              </a:defRPr>
            </a:pPr>
            <a:r>
              <a:rPr dirty="0"/>
              <a:t> Convert the small/nebulous to big/ specific  </a:t>
            </a:r>
          </a:p>
          <a:p>
            <a:pPr marL="627529" indent="-627529">
              <a:lnSpc>
                <a:spcPct val="80000"/>
              </a:lnSpc>
              <a:spcBef>
                <a:spcPts val="0"/>
              </a:spcBef>
              <a:buSzPct val="40000"/>
              <a:buBlip>
                <a:blip r:embed="rId2"/>
              </a:buBlip>
              <a:defRPr sz="4800" i="1">
                <a:solidFill>
                  <a:srgbClr val="FFC000"/>
                </a:solidFill>
                <a:effectLst>
                  <a:outerShdw blurRad="38100" dist="38100" dir="2700000" rotWithShape="0">
                    <a:srgbClr val="000000">
                      <a:alpha val="43137"/>
                    </a:srgbClr>
                  </a:outerShdw>
                </a:effectLst>
                <a:latin typeface="Avenir Next"/>
                <a:ea typeface="Avenir Next"/>
                <a:cs typeface="Avenir Next"/>
                <a:sym typeface="Avenir Next"/>
              </a:defRPr>
            </a:pPr>
            <a:r>
              <a:rPr dirty="0"/>
              <a:t>Compare current dilemmas to biblical promises </a:t>
            </a:r>
          </a:p>
        </p:txBody>
      </p:sp>
    </p:spTree>
  </p:cSld>
  <p:clrMapOvr>
    <a:masterClrMapping/>
  </p:clrMapOvr>
  <p:transition spd="slow">
    <p:wipe/>
  </p:transition>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8" name="Leading Corporate Prayer"/>
          <p:cNvSpPr txBox="1">
            <a:spLocks noGrp="1"/>
          </p:cNvSpPr>
          <p:nvPr>
            <p:ph type="body" sz="quarter" idx="1"/>
          </p:nvPr>
        </p:nvSpPr>
        <p:spPr>
          <a:xfrm>
            <a:off x="444500" y="238244"/>
            <a:ext cx="11176000" cy="841257"/>
          </a:xfrm>
          <a:prstGeom prst="rect">
            <a:avLst/>
          </a:prstGeom>
        </p:spPr>
        <p:txBody>
          <a:bodyPr>
            <a:normAutofit fontScale="85000" lnSpcReduction="10000"/>
          </a:bodyPr>
          <a:lstStyle>
            <a:lvl1pPr defTabSz="434340">
              <a:defRPr sz="5700" spc="285">
                <a:solidFill>
                  <a:srgbClr val="00B0F0"/>
                </a:solidFill>
                <a:effectLst>
                  <a:outerShdw blurRad="36195" dist="36195" dir="2700000" rotWithShape="0">
                    <a:srgbClr val="000000">
                      <a:alpha val="43137"/>
                    </a:srgbClr>
                  </a:outerShdw>
                </a:effectLst>
                <a:latin typeface="+mn-lt"/>
                <a:ea typeface="+mn-ea"/>
                <a:cs typeface="+mn-cs"/>
                <a:sym typeface="DIN Condensed"/>
              </a:defRPr>
            </a:lvl1pPr>
          </a:lstStyle>
          <a:p>
            <a:r>
              <a:t>Leading Corporate Prayer</a:t>
            </a:r>
          </a:p>
        </p:txBody>
      </p:sp>
      <p:sp>
        <p:nvSpPr>
          <p:cNvPr id="389" name="Vision"/>
          <p:cNvSpPr txBox="1"/>
          <p:nvPr/>
        </p:nvSpPr>
        <p:spPr>
          <a:xfrm>
            <a:off x="560075" y="1071722"/>
            <a:ext cx="2375155" cy="1143001"/>
          </a:xfrm>
          <a:prstGeom prst="rect">
            <a:avLst/>
          </a:prstGeom>
          <a:ln w="12700">
            <a:miter lim="400000"/>
          </a:ln>
          <a:extLst>
            <a:ext uri="{C572A759-6A51-4108-AA02-DFA0A04FC94B}">
              <ma14:wrappingTextBoxFlag xmlns="" xmlns:ma14="http://schemas.microsoft.com/office/mac/drawingml/2011/main" val="1"/>
            </a:ext>
          </a:extLst>
        </p:spPr>
        <p:txBody>
          <a:bodyPr wrap="none" lIns="50800" tIns="50800" rIns="50800" bIns="50800" anchor="ctr">
            <a:spAutoFit/>
          </a:bodyPr>
          <a:lstStyle>
            <a:lvl1pPr>
              <a:defRPr sz="6000" i="1">
                <a:solidFill>
                  <a:srgbClr val="00B0F0"/>
                </a:solidFill>
                <a:effectLst>
                  <a:outerShdw blurRad="38100" dist="38100" dir="2700000" rotWithShape="0">
                    <a:srgbClr val="000000">
                      <a:alpha val="43137"/>
                    </a:srgbClr>
                  </a:outerShdw>
                </a:effectLst>
                <a:latin typeface="Avenir Next"/>
                <a:ea typeface="Avenir Next"/>
                <a:cs typeface="Avenir Next"/>
                <a:sym typeface="Avenir Next"/>
              </a:defRPr>
            </a:lvl1pPr>
          </a:lstStyle>
          <a:p>
            <a:r>
              <a:t>Vision </a:t>
            </a:r>
          </a:p>
        </p:txBody>
      </p:sp>
      <p:sp>
        <p:nvSpPr>
          <p:cNvPr id="390" name="Use your imagination……"/>
          <p:cNvSpPr txBox="1"/>
          <p:nvPr/>
        </p:nvSpPr>
        <p:spPr>
          <a:xfrm>
            <a:off x="277397" y="2280321"/>
            <a:ext cx="11510206" cy="4239109"/>
          </a:xfrm>
          <a:prstGeom prst="rect">
            <a:avLst/>
          </a:prstGeom>
          <a:ln w="12700">
            <a:miter lim="400000"/>
          </a:ln>
          <a:extLst>
            <a:ext uri="{C572A759-6A51-4108-AA02-DFA0A04FC94B}">
              <ma14:wrappingTextBoxFlag xmlns="" xmlns:ma14="http://schemas.microsoft.com/office/mac/drawingml/2011/main" val="1"/>
            </a:ext>
          </a:extLst>
        </p:spPr>
        <p:txBody>
          <a:bodyPr lIns="50800" tIns="50800" rIns="50800" bIns="50800" anchor="t">
            <a:spAutoFit/>
          </a:bodyPr>
          <a:lstStyle/>
          <a:p>
            <a:pPr>
              <a:lnSpc>
                <a:spcPct val="80000"/>
              </a:lnSpc>
              <a:spcBef>
                <a:spcPts val="0"/>
              </a:spcBef>
              <a:defRPr sz="4800" i="1">
                <a:solidFill>
                  <a:srgbClr val="FFC000"/>
                </a:solidFill>
                <a:effectLst>
                  <a:outerShdw blurRad="38100" dist="38100" dir="2700000" rotWithShape="0">
                    <a:srgbClr val="000000">
                      <a:alpha val="43137"/>
                    </a:srgbClr>
                  </a:outerShdw>
                </a:effectLst>
                <a:latin typeface="Avenir Next"/>
                <a:ea typeface="Avenir Next"/>
                <a:cs typeface="Avenir Next"/>
                <a:sym typeface="Avenir Next"/>
              </a:defRPr>
            </a:pPr>
            <a:r>
              <a:rPr dirty="0"/>
              <a:t>Use your imagination…</a:t>
            </a:r>
          </a:p>
          <a:p>
            <a:pPr marL="627529" indent="-627529">
              <a:lnSpc>
                <a:spcPct val="80000"/>
              </a:lnSpc>
              <a:spcBef>
                <a:spcPts val="0"/>
              </a:spcBef>
              <a:buSzPct val="40000"/>
              <a:buBlip>
                <a:blip r:embed="rId2"/>
              </a:buBlip>
              <a:defRPr sz="4800" i="1">
                <a:solidFill>
                  <a:srgbClr val="FFC000"/>
                </a:solidFill>
                <a:effectLst>
                  <a:outerShdw blurRad="38100" dist="38100" dir="2700000" rotWithShape="0">
                    <a:srgbClr val="000000">
                      <a:alpha val="43137"/>
                    </a:srgbClr>
                  </a:outerShdw>
                </a:effectLst>
                <a:latin typeface="Avenir Next"/>
                <a:ea typeface="Avenir Next"/>
                <a:cs typeface="Avenir Next"/>
                <a:sym typeface="Avenir Next"/>
              </a:defRPr>
            </a:pPr>
            <a:r>
              <a:rPr dirty="0"/>
              <a:t>Think about the “impossible”</a:t>
            </a:r>
          </a:p>
          <a:p>
            <a:pPr marL="627529" indent="-627529">
              <a:lnSpc>
                <a:spcPct val="80000"/>
              </a:lnSpc>
              <a:spcBef>
                <a:spcPts val="0"/>
              </a:spcBef>
              <a:buSzPct val="40000"/>
              <a:buBlip>
                <a:blip r:embed="rId2"/>
              </a:buBlip>
              <a:defRPr sz="4800" i="1">
                <a:solidFill>
                  <a:srgbClr val="FFC000"/>
                </a:solidFill>
                <a:effectLst>
                  <a:outerShdw blurRad="38100" dist="38100" dir="2700000" rotWithShape="0">
                    <a:srgbClr val="000000">
                      <a:alpha val="43137"/>
                    </a:srgbClr>
                  </a:outerShdw>
                </a:effectLst>
                <a:latin typeface="Avenir Next"/>
                <a:ea typeface="Avenir Next"/>
                <a:cs typeface="Avenir Next"/>
                <a:sym typeface="Avenir Next"/>
              </a:defRPr>
            </a:pPr>
            <a:r>
              <a:rPr dirty="0"/>
              <a:t> Convert the small/nebulous to big/ specific  </a:t>
            </a:r>
          </a:p>
          <a:p>
            <a:pPr marL="627529" indent="-627529">
              <a:lnSpc>
                <a:spcPct val="80000"/>
              </a:lnSpc>
              <a:spcBef>
                <a:spcPts val="0"/>
              </a:spcBef>
              <a:buSzPct val="40000"/>
              <a:buBlip>
                <a:blip r:embed="rId2"/>
              </a:buBlip>
              <a:defRPr sz="4800" i="1">
                <a:solidFill>
                  <a:srgbClr val="FFC000"/>
                </a:solidFill>
                <a:effectLst>
                  <a:outerShdw blurRad="38100" dist="38100" dir="2700000" rotWithShape="0">
                    <a:srgbClr val="000000">
                      <a:alpha val="43137"/>
                    </a:srgbClr>
                  </a:outerShdw>
                </a:effectLst>
                <a:latin typeface="Avenir Next"/>
                <a:ea typeface="Avenir Next"/>
                <a:cs typeface="Avenir Next"/>
                <a:sym typeface="Avenir Next"/>
              </a:defRPr>
            </a:pPr>
            <a:r>
              <a:rPr dirty="0"/>
              <a:t>Compare current dilemmas to biblical promises </a:t>
            </a:r>
          </a:p>
          <a:p>
            <a:pPr marL="627529" indent="-627529">
              <a:lnSpc>
                <a:spcPct val="80000"/>
              </a:lnSpc>
              <a:spcBef>
                <a:spcPts val="0"/>
              </a:spcBef>
              <a:buSzPct val="40000"/>
              <a:buBlip>
                <a:blip r:embed="rId2"/>
              </a:buBlip>
              <a:defRPr sz="4800" i="1">
                <a:solidFill>
                  <a:srgbClr val="FFC000"/>
                </a:solidFill>
                <a:effectLst>
                  <a:outerShdw blurRad="38100" dist="38100" dir="2700000" rotWithShape="0">
                    <a:srgbClr val="000000">
                      <a:alpha val="43137"/>
                    </a:srgbClr>
                  </a:outerShdw>
                </a:effectLst>
                <a:latin typeface="Avenir Next"/>
                <a:ea typeface="Avenir Next"/>
                <a:cs typeface="Avenir Next"/>
                <a:sym typeface="Avenir Next"/>
              </a:defRPr>
            </a:pPr>
            <a:r>
              <a:rPr dirty="0"/>
              <a:t>Learn from other visionaries </a:t>
            </a:r>
          </a:p>
        </p:txBody>
      </p:sp>
    </p:spTree>
  </p:cSld>
  <p:clrMapOvr>
    <a:masterClrMapping/>
  </p:clrMapOvr>
  <p:transition spd="slow">
    <p:wipe/>
  </p:transition>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2" name="Leading Corporate Prayer"/>
          <p:cNvSpPr txBox="1">
            <a:spLocks noGrp="1"/>
          </p:cNvSpPr>
          <p:nvPr>
            <p:ph type="body" sz="quarter" idx="1"/>
          </p:nvPr>
        </p:nvSpPr>
        <p:spPr>
          <a:xfrm>
            <a:off x="444500" y="238244"/>
            <a:ext cx="11176000" cy="841257"/>
          </a:xfrm>
          <a:prstGeom prst="rect">
            <a:avLst/>
          </a:prstGeom>
        </p:spPr>
        <p:txBody>
          <a:bodyPr>
            <a:normAutofit fontScale="85000" lnSpcReduction="10000"/>
          </a:bodyPr>
          <a:lstStyle>
            <a:lvl1pPr defTabSz="434340">
              <a:defRPr sz="5700" spc="285">
                <a:solidFill>
                  <a:srgbClr val="00B0F0"/>
                </a:solidFill>
                <a:effectLst>
                  <a:outerShdw blurRad="36195" dist="36195" dir="2700000" rotWithShape="0">
                    <a:srgbClr val="000000">
                      <a:alpha val="43137"/>
                    </a:srgbClr>
                  </a:outerShdw>
                </a:effectLst>
                <a:latin typeface="+mn-lt"/>
                <a:ea typeface="+mn-ea"/>
                <a:cs typeface="+mn-cs"/>
                <a:sym typeface="DIN Condensed"/>
              </a:defRPr>
            </a:lvl1pPr>
          </a:lstStyle>
          <a:p>
            <a:r>
              <a:t>Leading Corporate Prayer</a:t>
            </a:r>
          </a:p>
        </p:txBody>
      </p:sp>
      <p:sp>
        <p:nvSpPr>
          <p:cNvPr id="393" name="Vision"/>
          <p:cNvSpPr txBox="1"/>
          <p:nvPr/>
        </p:nvSpPr>
        <p:spPr>
          <a:xfrm>
            <a:off x="560075" y="1071722"/>
            <a:ext cx="2375155" cy="1143001"/>
          </a:xfrm>
          <a:prstGeom prst="rect">
            <a:avLst/>
          </a:prstGeom>
          <a:ln w="12700">
            <a:miter lim="400000"/>
          </a:ln>
          <a:extLst>
            <a:ext uri="{C572A759-6A51-4108-AA02-DFA0A04FC94B}">
              <ma14:wrappingTextBoxFlag xmlns="" xmlns:ma14="http://schemas.microsoft.com/office/mac/drawingml/2011/main" val="1"/>
            </a:ext>
          </a:extLst>
        </p:spPr>
        <p:txBody>
          <a:bodyPr wrap="none" lIns="50800" tIns="50800" rIns="50800" bIns="50800" anchor="ctr">
            <a:spAutoFit/>
          </a:bodyPr>
          <a:lstStyle>
            <a:lvl1pPr>
              <a:defRPr sz="6000" i="1">
                <a:solidFill>
                  <a:srgbClr val="00B0F0"/>
                </a:solidFill>
                <a:effectLst>
                  <a:outerShdw blurRad="38100" dist="38100" dir="2700000" rotWithShape="0">
                    <a:srgbClr val="000000">
                      <a:alpha val="43137"/>
                    </a:srgbClr>
                  </a:outerShdw>
                </a:effectLst>
                <a:latin typeface="Avenir Next"/>
                <a:ea typeface="Avenir Next"/>
                <a:cs typeface="Avenir Next"/>
                <a:sym typeface="Avenir Next"/>
              </a:defRPr>
            </a:lvl1pPr>
          </a:lstStyle>
          <a:p>
            <a:r>
              <a:t>Vision </a:t>
            </a:r>
          </a:p>
        </p:txBody>
      </p:sp>
      <p:sp>
        <p:nvSpPr>
          <p:cNvPr id="394" name="Use your imagination……"/>
          <p:cNvSpPr txBox="1"/>
          <p:nvPr/>
        </p:nvSpPr>
        <p:spPr>
          <a:xfrm>
            <a:off x="277397" y="2280321"/>
            <a:ext cx="11510206" cy="4830040"/>
          </a:xfrm>
          <a:prstGeom prst="rect">
            <a:avLst/>
          </a:prstGeom>
          <a:ln w="12700">
            <a:miter lim="400000"/>
          </a:ln>
          <a:extLst>
            <a:ext uri="{C572A759-6A51-4108-AA02-DFA0A04FC94B}">
              <ma14:wrappingTextBoxFlag xmlns="" xmlns:ma14="http://schemas.microsoft.com/office/mac/drawingml/2011/main" val="1"/>
            </a:ext>
          </a:extLst>
        </p:spPr>
        <p:txBody>
          <a:bodyPr lIns="50800" tIns="50800" rIns="50800" bIns="50800" anchor="t">
            <a:spAutoFit/>
          </a:bodyPr>
          <a:lstStyle/>
          <a:p>
            <a:pPr>
              <a:lnSpc>
                <a:spcPct val="80000"/>
              </a:lnSpc>
              <a:spcBef>
                <a:spcPts val="0"/>
              </a:spcBef>
              <a:defRPr sz="4800" i="1">
                <a:solidFill>
                  <a:srgbClr val="FFC000"/>
                </a:solidFill>
                <a:effectLst>
                  <a:outerShdw blurRad="38100" dist="38100" dir="2700000" rotWithShape="0">
                    <a:srgbClr val="000000">
                      <a:alpha val="43137"/>
                    </a:srgbClr>
                  </a:outerShdw>
                </a:effectLst>
                <a:latin typeface="Avenir Next"/>
                <a:ea typeface="Avenir Next"/>
                <a:cs typeface="Avenir Next"/>
                <a:sym typeface="Avenir Next"/>
              </a:defRPr>
            </a:pPr>
            <a:r>
              <a:rPr dirty="0"/>
              <a:t>Use your imagination…</a:t>
            </a:r>
          </a:p>
          <a:p>
            <a:pPr marL="627529" indent="-627529">
              <a:lnSpc>
                <a:spcPct val="80000"/>
              </a:lnSpc>
              <a:spcBef>
                <a:spcPts val="0"/>
              </a:spcBef>
              <a:buSzPct val="40000"/>
              <a:buBlip>
                <a:blip r:embed="rId2"/>
              </a:buBlip>
              <a:defRPr sz="4800" i="1">
                <a:solidFill>
                  <a:srgbClr val="FFC000"/>
                </a:solidFill>
                <a:effectLst>
                  <a:outerShdw blurRad="38100" dist="38100" dir="2700000" rotWithShape="0">
                    <a:srgbClr val="000000">
                      <a:alpha val="43137"/>
                    </a:srgbClr>
                  </a:outerShdw>
                </a:effectLst>
                <a:latin typeface="Avenir Next"/>
                <a:ea typeface="Avenir Next"/>
                <a:cs typeface="Avenir Next"/>
                <a:sym typeface="Avenir Next"/>
              </a:defRPr>
            </a:pPr>
            <a:r>
              <a:rPr dirty="0"/>
              <a:t>Think about the “impossible”</a:t>
            </a:r>
          </a:p>
          <a:p>
            <a:pPr marL="627529" indent="-627529">
              <a:lnSpc>
                <a:spcPct val="80000"/>
              </a:lnSpc>
              <a:spcBef>
                <a:spcPts val="0"/>
              </a:spcBef>
              <a:buSzPct val="40000"/>
              <a:buBlip>
                <a:blip r:embed="rId2"/>
              </a:buBlip>
              <a:defRPr sz="4800" i="1">
                <a:solidFill>
                  <a:srgbClr val="FFC000"/>
                </a:solidFill>
                <a:effectLst>
                  <a:outerShdw blurRad="38100" dist="38100" dir="2700000" rotWithShape="0">
                    <a:srgbClr val="000000">
                      <a:alpha val="43137"/>
                    </a:srgbClr>
                  </a:outerShdw>
                </a:effectLst>
                <a:latin typeface="Avenir Next"/>
                <a:ea typeface="Avenir Next"/>
                <a:cs typeface="Avenir Next"/>
                <a:sym typeface="Avenir Next"/>
              </a:defRPr>
            </a:pPr>
            <a:r>
              <a:rPr dirty="0"/>
              <a:t> Convert the small/nebulous to big/ specific  </a:t>
            </a:r>
          </a:p>
          <a:p>
            <a:pPr marL="627529" indent="-627529">
              <a:lnSpc>
                <a:spcPct val="80000"/>
              </a:lnSpc>
              <a:spcBef>
                <a:spcPts val="0"/>
              </a:spcBef>
              <a:buSzPct val="40000"/>
              <a:buBlip>
                <a:blip r:embed="rId2"/>
              </a:buBlip>
              <a:defRPr sz="4800" i="1">
                <a:solidFill>
                  <a:srgbClr val="FFC000"/>
                </a:solidFill>
                <a:effectLst>
                  <a:outerShdw blurRad="38100" dist="38100" dir="2700000" rotWithShape="0">
                    <a:srgbClr val="000000">
                      <a:alpha val="43137"/>
                    </a:srgbClr>
                  </a:outerShdw>
                </a:effectLst>
                <a:latin typeface="Avenir Next"/>
                <a:ea typeface="Avenir Next"/>
                <a:cs typeface="Avenir Next"/>
                <a:sym typeface="Avenir Next"/>
              </a:defRPr>
            </a:pPr>
            <a:r>
              <a:rPr dirty="0"/>
              <a:t>Compare current dilemmas to biblical promises </a:t>
            </a:r>
          </a:p>
          <a:p>
            <a:pPr marL="627529" indent="-627529">
              <a:lnSpc>
                <a:spcPct val="80000"/>
              </a:lnSpc>
              <a:spcBef>
                <a:spcPts val="0"/>
              </a:spcBef>
              <a:buSzPct val="40000"/>
              <a:buBlip>
                <a:blip r:embed="rId2"/>
              </a:buBlip>
              <a:defRPr sz="4800" i="1">
                <a:solidFill>
                  <a:srgbClr val="FFC000"/>
                </a:solidFill>
                <a:effectLst>
                  <a:outerShdw blurRad="38100" dist="38100" dir="2700000" rotWithShape="0">
                    <a:srgbClr val="000000">
                      <a:alpha val="43137"/>
                    </a:srgbClr>
                  </a:outerShdw>
                </a:effectLst>
                <a:latin typeface="Avenir Next"/>
                <a:ea typeface="Avenir Next"/>
                <a:cs typeface="Avenir Next"/>
                <a:sym typeface="Avenir Next"/>
              </a:defRPr>
            </a:pPr>
            <a:r>
              <a:rPr dirty="0"/>
              <a:t>Learn from other visionaries </a:t>
            </a:r>
          </a:p>
          <a:p>
            <a:pPr marL="627529" indent="-627529">
              <a:lnSpc>
                <a:spcPct val="80000"/>
              </a:lnSpc>
              <a:spcBef>
                <a:spcPts val="0"/>
              </a:spcBef>
              <a:buSzPct val="40000"/>
              <a:buBlip>
                <a:blip r:embed="rId2"/>
              </a:buBlip>
              <a:defRPr sz="4800" i="1">
                <a:solidFill>
                  <a:srgbClr val="FFC000"/>
                </a:solidFill>
                <a:effectLst>
                  <a:outerShdw blurRad="38100" dist="38100" dir="2700000" rotWithShape="0">
                    <a:srgbClr val="000000">
                      <a:alpha val="43137"/>
                    </a:srgbClr>
                  </a:outerShdw>
                </a:effectLst>
                <a:latin typeface="Avenir Next"/>
                <a:ea typeface="Avenir Next"/>
                <a:cs typeface="Avenir Next"/>
                <a:sym typeface="Avenir Next"/>
              </a:defRPr>
            </a:pPr>
            <a:r>
              <a:rPr dirty="0"/>
              <a:t>Ask for direction and vision</a:t>
            </a:r>
          </a:p>
        </p:txBody>
      </p:sp>
    </p:spTree>
  </p:cSld>
  <p:clrMapOvr>
    <a:masterClrMapping/>
  </p:clrMapOvr>
  <p:transition spd="slow">
    <p:wipe/>
  </p:transition>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6" name="Leading Corporate Prayer"/>
          <p:cNvSpPr txBox="1">
            <a:spLocks noGrp="1"/>
          </p:cNvSpPr>
          <p:nvPr>
            <p:ph type="body" sz="quarter" idx="1"/>
          </p:nvPr>
        </p:nvSpPr>
        <p:spPr>
          <a:xfrm>
            <a:off x="444500" y="238244"/>
            <a:ext cx="11176000" cy="841257"/>
          </a:xfrm>
          <a:prstGeom prst="rect">
            <a:avLst/>
          </a:prstGeom>
        </p:spPr>
        <p:txBody>
          <a:bodyPr>
            <a:normAutofit fontScale="85000" lnSpcReduction="10000"/>
          </a:bodyPr>
          <a:lstStyle>
            <a:lvl1pPr defTabSz="434340">
              <a:defRPr sz="5700" spc="285">
                <a:solidFill>
                  <a:srgbClr val="00B0F0"/>
                </a:solidFill>
                <a:effectLst>
                  <a:outerShdw blurRad="36195" dist="36195" dir="2700000" rotWithShape="0">
                    <a:srgbClr val="000000">
                      <a:alpha val="43137"/>
                    </a:srgbClr>
                  </a:outerShdw>
                </a:effectLst>
                <a:latin typeface="+mn-lt"/>
                <a:ea typeface="+mn-ea"/>
                <a:cs typeface="+mn-cs"/>
                <a:sym typeface="DIN Condensed"/>
              </a:defRPr>
            </a:lvl1pPr>
          </a:lstStyle>
          <a:p>
            <a:r>
              <a:t>Leading Corporate Prayer</a:t>
            </a:r>
          </a:p>
        </p:txBody>
      </p:sp>
      <p:sp>
        <p:nvSpPr>
          <p:cNvPr id="397" name="Vision"/>
          <p:cNvSpPr txBox="1"/>
          <p:nvPr/>
        </p:nvSpPr>
        <p:spPr>
          <a:xfrm>
            <a:off x="560075" y="1071722"/>
            <a:ext cx="2375155" cy="1143001"/>
          </a:xfrm>
          <a:prstGeom prst="rect">
            <a:avLst/>
          </a:prstGeom>
          <a:ln w="12700">
            <a:miter lim="400000"/>
          </a:ln>
          <a:extLst>
            <a:ext uri="{C572A759-6A51-4108-AA02-DFA0A04FC94B}">
              <ma14:wrappingTextBoxFlag xmlns="" xmlns:ma14="http://schemas.microsoft.com/office/mac/drawingml/2011/main" val="1"/>
            </a:ext>
          </a:extLst>
        </p:spPr>
        <p:txBody>
          <a:bodyPr wrap="none" lIns="50800" tIns="50800" rIns="50800" bIns="50800" anchor="ctr">
            <a:spAutoFit/>
          </a:bodyPr>
          <a:lstStyle>
            <a:lvl1pPr>
              <a:defRPr sz="6000" i="1">
                <a:solidFill>
                  <a:srgbClr val="00B0F0"/>
                </a:solidFill>
                <a:effectLst>
                  <a:outerShdw blurRad="38100" dist="38100" dir="2700000" rotWithShape="0">
                    <a:srgbClr val="000000">
                      <a:alpha val="43137"/>
                    </a:srgbClr>
                  </a:outerShdw>
                </a:effectLst>
                <a:latin typeface="Avenir Next"/>
                <a:ea typeface="Avenir Next"/>
                <a:cs typeface="Avenir Next"/>
                <a:sym typeface="Avenir Next"/>
              </a:defRPr>
            </a:lvl1pPr>
          </a:lstStyle>
          <a:p>
            <a:r>
              <a:t>Vision </a:t>
            </a:r>
          </a:p>
        </p:txBody>
      </p:sp>
      <p:sp>
        <p:nvSpPr>
          <p:cNvPr id="398" name="Use your imagination……"/>
          <p:cNvSpPr txBox="1"/>
          <p:nvPr/>
        </p:nvSpPr>
        <p:spPr>
          <a:xfrm>
            <a:off x="277397" y="2280321"/>
            <a:ext cx="11510206" cy="4830040"/>
          </a:xfrm>
          <a:prstGeom prst="rect">
            <a:avLst/>
          </a:prstGeom>
          <a:ln w="12700">
            <a:miter lim="400000"/>
          </a:ln>
          <a:extLst>
            <a:ext uri="{C572A759-6A51-4108-AA02-DFA0A04FC94B}">
              <ma14:wrappingTextBoxFlag xmlns="" xmlns:ma14="http://schemas.microsoft.com/office/mac/drawingml/2011/main" val="1"/>
            </a:ext>
          </a:extLst>
        </p:spPr>
        <p:txBody>
          <a:bodyPr lIns="50800" tIns="50800" rIns="50800" bIns="50800" anchor="t">
            <a:spAutoFit/>
          </a:bodyPr>
          <a:lstStyle/>
          <a:p>
            <a:pPr>
              <a:lnSpc>
                <a:spcPct val="80000"/>
              </a:lnSpc>
              <a:spcBef>
                <a:spcPts val="0"/>
              </a:spcBef>
              <a:defRPr sz="4800" i="1">
                <a:solidFill>
                  <a:srgbClr val="FFC000"/>
                </a:solidFill>
                <a:effectLst>
                  <a:outerShdw blurRad="38100" dist="38100" dir="2700000" rotWithShape="0">
                    <a:srgbClr val="000000">
                      <a:alpha val="43137"/>
                    </a:srgbClr>
                  </a:outerShdw>
                </a:effectLst>
                <a:latin typeface="Avenir Next"/>
                <a:ea typeface="Avenir Next"/>
                <a:cs typeface="Avenir Next"/>
                <a:sym typeface="Avenir Next"/>
              </a:defRPr>
            </a:pPr>
            <a:r>
              <a:rPr dirty="0"/>
              <a:t>Use your imagination…</a:t>
            </a:r>
          </a:p>
          <a:p>
            <a:pPr marL="627529" indent="-627529">
              <a:lnSpc>
                <a:spcPct val="80000"/>
              </a:lnSpc>
              <a:spcBef>
                <a:spcPts val="0"/>
              </a:spcBef>
              <a:buSzPct val="40000"/>
              <a:buBlip>
                <a:blip r:embed="rId2"/>
              </a:buBlip>
              <a:defRPr sz="4800" i="1">
                <a:solidFill>
                  <a:srgbClr val="FFC000"/>
                </a:solidFill>
                <a:effectLst>
                  <a:outerShdw blurRad="38100" dist="38100" dir="2700000" rotWithShape="0">
                    <a:srgbClr val="000000">
                      <a:alpha val="43137"/>
                    </a:srgbClr>
                  </a:outerShdw>
                </a:effectLst>
                <a:latin typeface="Avenir Next"/>
                <a:ea typeface="Avenir Next"/>
                <a:cs typeface="Avenir Next"/>
                <a:sym typeface="Avenir Next"/>
              </a:defRPr>
            </a:pPr>
            <a:r>
              <a:rPr dirty="0"/>
              <a:t>Think about the “impossible”</a:t>
            </a:r>
          </a:p>
          <a:p>
            <a:pPr marL="627529" indent="-627529">
              <a:lnSpc>
                <a:spcPct val="80000"/>
              </a:lnSpc>
              <a:spcBef>
                <a:spcPts val="0"/>
              </a:spcBef>
              <a:buSzPct val="40000"/>
              <a:buBlip>
                <a:blip r:embed="rId2"/>
              </a:buBlip>
              <a:defRPr sz="4800" i="1">
                <a:solidFill>
                  <a:srgbClr val="FFC000"/>
                </a:solidFill>
                <a:effectLst>
                  <a:outerShdw blurRad="38100" dist="38100" dir="2700000" rotWithShape="0">
                    <a:srgbClr val="000000">
                      <a:alpha val="43137"/>
                    </a:srgbClr>
                  </a:outerShdw>
                </a:effectLst>
                <a:latin typeface="Avenir Next"/>
                <a:ea typeface="Avenir Next"/>
                <a:cs typeface="Avenir Next"/>
                <a:sym typeface="Avenir Next"/>
              </a:defRPr>
            </a:pPr>
            <a:r>
              <a:rPr dirty="0"/>
              <a:t> Convert the small/nebulous to big/ specific  </a:t>
            </a:r>
          </a:p>
          <a:p>
            <a:pPr marL="627529" indent="-627529">
              <a:lnSpc>
                <a:spcPct val="80000"/>
              </a:lnSpc>
              <a:spcBef>
                <a:spcPts val="0"/>
              </a:spcBef>
              <a:buSzPct val="40000"/>
              <a:buBlip>
                <a:blip r:embed="rId2"/>
              </a:buBlip>
              <a:defRPr sz="4800" i="1">
                <a:solidFill>
                  <a:srgbClr val="FFC000"/>
                </a:solidFill>
                <a:effectLst>
                  <a:outerShdw blurRad="38100" dist="38100" dir="2700000" rotWithShape="0">
                    <a:srgbClr val="000000">
                      <a:alpha val="43137"/>
                    </a:srgbClr>
                  </a:outerShdw>
                </a:effectLst>
                <a:latin typeface="Avenir Next"/>
                <a:ea typeface="Avenir Next"/>
                <a:cs typeface="Avenir Next"/>
                <a:sym typeface="Avenir Next"/>
              </a:defRPr>
            </a:pPr>
            <a:r>
              <a:rPr dirty="0"/>
              <a:t>Compare current dilemmas to biblical promises </a:t>
            </a:r>
          </a:p>
          <a:p>
            <a:pPr marL="627529" indent="-627529">
              <a:lnSpc>
                <a:spcPct val="80000"/>
              </a:lnSpc>
              <a:spcBef>
                <a:spcPts val="0"/>
              </a:spcBef>
              <a:buSzPct val="40000"/>
              <a:buBlip>
                <a:blip r:embed="rId2"/>
              </a:buBlip>
              <a:defRPr sz="4800" i="1">
                <a:solidFill>
                  <a:srgbClr val="FFC000"/>
                </a:solidFill>
                <a:effectLst>
                  <a:outerShdw blurRad="38100" dist="38100" dir="2700000" rotWithShape="0">
                    <a:srgbClr val="000000">
                      <a:alpha val="43137"/>
                    </a:srgbClr>
                  </a:outerShdw>
                </a:effectLst>
                <a:latin typeface="Avenir Next"/>
                <a:ea typeface="Avenir Next"/>
                <a:cs typeface="Avenir Next"/>
                <a:sym typeface="Avenir Next"/>
              </a:defRPr>
            </a:pPr>
            <a:r>
              <a:rPr dirty="0"/>
              <a:t>Learn from other visionaries </a:t>
            </a:r>
          </a:p>
          <a:p>
            <a:pPr marL="627529" indent="-627529">
              <a:lnSpc>
                <a:spcPct val="80000"/>
              </a:lnSpc>
              <a:spcBef>
                <a:spcPts val="0"/>
              </a:spcBef>
              <a:buSzPct val="40000"/>
              <a:buBlip>
                <a:blip r:embed="rId2"/>
              </a:buBlip>
              <a:defRPr sz="4800" i="1">
                <a:solidFill>
                  <a:srgbClr val="FFC000"/>
                </a:solidFill>
                <a:effectLst>
                  <a:outerShdw blurRad="38100" dist="38100" dir="2700000" rotWithShape="0">
                    <a:srgbClr val="000000">
                      <a:alpha val="43137"/>
                    </a:srgbClr>
                  </a:outerShdw>
                </a:effectLst>
                <a:latin typeface="Avenir Next"/>
                <a:ea typeface="Avenir Next"/>
                <a:cs typeface="Avenir Next"/>
                <a:sym typeface="Avenir Next"/>
              </a:defRPr>
            </a:pPr>
            <a:r>
              <a:rPr dirty="0"/>
              <a:t>Ask for direction and vision</a:t>
            </a:r>
          </a:p>
        </p:txBody>
      </p:sp>
      <p:sp>
        <p:nvSpPr>
          <p:cNvPr id="399" name="Dream big about what God can do."/>
          <p:cNvSpPr/>
          <p:nvPr/>
        </p:nvSpPr>
        <p:spPr>
          <a:xfrm>
            <a:off x="3278293" y="3778249"/>
            <a:ext cx="8460742" cy="2197101"/>
          </a:xfrm>
          <a:prstGeom prst="rect">
            <a:avLst/>
          </a:prstGeom>
          <a:solidFill>
            <a:schemeClr val="accent1"/>
          </a:solidFill>
          <a:ln w="12700">
            <a:solidFill>
              <a:srgbClr val="EDEEEE"/>
            </a:solidFill>
            <a:miter lim="400000"/>
          </a:ln>
          <a:extLst>
            <a:ext uri="{C572A759-6A51-4108-AA02-DFA0A04FC94B}">
              <ma14:wrappingTextBoxFlag xmlns="" xmlns:ma14="http://schemas.microsoft.com/office/mac/drawingml/2011/main" val="1"/>
            </a:ext>
          </a:extLst>
        </p:spPr>
        <p:txBody>
          <a:bodyPr lIns="50800" tIns="50800" rIns="50800" bIns="50800" anchor="ctr">
            <a:spAutoFit/>
          </a:bodyPr>
          <a:lstStyle>
            <a:lvl1pPr algn="ctr">
              <a:defRPr sz="6000" i="1">
                <a:solidFill>
                  <a:srgbClr val="FFFFFF"/>
                </a:solidFill>
                <a:effectLst>
                  <a:outerShdw blurRad="38100" dist="38100" dir="2700000" rotWithShape="0">
                    <a:srgbClr val="000000">
                      <a:alpha val="43137"/>
                    </a:srgbClr>
                  </a:outerShdw>
                </a:effectLst>
                <a:latin typeface="Avenir Next"/>
                <a:ea typeface="Avenir Next"/>
                <a:cs typeface="Avenir Next"/>
                <a:sym typeface="Avenir Next"/>
              </a:defRPr>
            </a:lvl1pPr>
          </a:lstStyle>
          <a:p>
            <a:r>
              <a:t>Dream big about what God can do. </a:t>
            </a:r>
          </a:p>
        </p:txBody>
      </p:sp>
    </p:spTree>
  </p:cSld>
  <p:clrMapOvr>
    <a:masterClrMapping/>
  </p:clrMapOvr>
  <p:transition spd="slow">
    <p:wipe/>
  </p:transition>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1" name="Leading Corporate Prayer"/>
          <p:cNvSpPr txBox="1">
            <a:spLocks noGrp="1"/>
          </p:cNvSpPr>
          <p:nvPr>
            <p:ph type="body" sz="quarter" idx="1"/>
          </p:nvPr>
        </p:nvSpPr>
        <p:spPr>
          <a:xfrm>
            <a:off x="444500" y="238244"/>
            <a:ext cx="11176000" cy="841257"/>
          </a:xfrm>
          <a:prstGeom prst="rect">
            <a:avLst/>
          </a:prstGeom>
        </p:spPr>
        <p:txBody>
          <a:bodyPr>
            <a:normAutofit fontScale="85000" lnSpcReduction="10000"/>
          </a:bodyPr>
          <a:lstStyle>
            <a:lvl1pPr defTabSz="434340">
              <a:defRPr sz="5700" spc="285">
                <a:solidFill>
                  <a:srgbClr val="00B0F0"/>
                </a:solidFill>
                <a:effectLst>
                  <a:outerShdw blurRad="36195" dist="36195" dir="2700000" rotWithShape="0">
                    <a:srgbClr val="000000">
                      <a:alpha val="43137"/>
                    </a:srgbClr>
                  </a:outerShdw>
                </a:effectLst>
                <a:latin typeface="+mn-lt"/>
                <a:ea typeface="+mn-ea"/>
                <a:cs typeface="+mn-cs"/>
                <a:sym typeface="DIN Condensed"/>
              </a:defRPr>
            </a:lvl1pPr>
          </a:lstStyle>
          <a:p>
            <a:r>
              <a:t>Leading Corporate Prayer</a:t>
            </a:r>
          </a:p>
        </p:txBody>
      </p:sp>
      <p:sp>
        <p:nvSpPr>
          <p:cNvPr id="402" name="Vision"/>
          <p:cNvSpPr txBox="1"/>
          <p:nvPr/>
        </p:nvSpPr>
        <p:spPr>
          <a:xfrm>
            <a:off x="560075" y="1071722"/>
            <a:ext cx="2375155" cy="1143001"/>
          </a:xfrm>
          <a:prstGeom prst="rect">
            <a:avLst/>
          </a:prstGeom>
          <a:ln w="12700">
            <a:miter lim="400000"/>
          </a:ln>
          <a:extLst>
            <a:ext uri="{C572A759-6A51-4108-AA02-DFA0A04FC94B}">
              <ma14:wrappingTextBoxFlag xmlns="" xmlns:ma14="http://schemas.microsoft.com/office/mac/drawingml/2011/main" val="1"/>
            </a:ext>
          </a:extLst>
        </p:spPr>
        <p:txBody>
          <a:bodyPr wrap="none" lIns="50800" tIns="50800" rIns="50800" bIns="50800" anchor="ctr">
            <a:spAutoFit/>
          </a:bodyPr>
          <a:lstStyle>
            <a:lvl1pPr>
              <a:defRPr sz="6000" i="1">
                <a:solidFill>
                  <a:srgbClr val="00B0F0"/>
                </a:solidFill>
                <a:effectLst>
                  <a:outerShdw blurRad="38100" dist="38100" dir="2700000" rotWithShape="0">
                    <a:srgbClr val="000000">
                      <a:alpha val="43137"/>
                    </a:srgbClr>
                  </a:outerShdw>
                </a:effectLst>
                <a:latin typeface="Avenir Next"/>
                <a:ea typeface="Avenir Next"/>
                <a:cs typeface="Avenir Next"/>
                <a:sym typeface="Avenir Next"/>
              </a:defRPr>
            </a:lvl1pPr>
          </a:lstStyle>
          <a:p>
            <a:r>
              <a:t>Vision </a:t>
            </a:r>
          </a:p>
        </p:txBody>
      </p:sp>
      <p:sp>
        <p:nvSpPr>
          <p:cNvPr id="403" name="Dream big about what God can do."/>
          <p:cNvSpPr/>
          <p:nvPr/>
        </p:nvSpPr>
        <p:spPr>
          <a:xfrm>
            <a:off x="518159" y="4709583"/>
            <a:ext cx="8460742" cy="2197101"/>
          </a:xfrm>
          <a:prstGeom prst="rect">
            <a:avLst/>
          </a:prstGeom>
          <a:solidFill>
            <a:schemeClr val="accent1"/>
          </a:solidFill>
          <a:ln w="12700">
            <a:solidFill>
              <a:srgbClr val="EDEEEE"/>
            </a:solidFill>
            <a:miter lim="400000"/>
          </a:ln>
          <a:extLst>
            <a:ext uri="{C572A759-6A51-4108-AA02-DFA0A04FC94B}">
              <ma14:wrappingTextBoxFlag xmlns="" xmlns:ma14="http://schemas.microsoft.com/office/mac/drawingml/2011/main" val="1"/>
            </a:ext>
          </a:extLst>
        </p:spPr>
        <p:txBody>
          <a:bodyPr lIns="50800" tIns="50800" rIns="50800" bIns="50800" anchor="ctr">
            <a:spAutoFit/>
          </a:bodyPr>
          <a:lstStyle>
            <a:lvl1pPr algn="ctr">
              <a:defRPr sz="6000" i="1">
                <a:solidFill>
                  <a:srgbClr val="FFFFFF"/>
                </a:solidFill>
                <a:effectLst>
                  <a:outerShdw blurRad="38100" dist="38100" dir="2700000" rotWithShape="0">
                    <a:srgbClr val="000000">
                      <a:alpha val="43137"/>
                    </a:srgbClr>
                  </a:outerShdw>
                </a:effectLst>
                <a:latin typeface="Avenir Next"/>
                <a:ea typeface="Avenir Next"/>
                <a:cs typeface="Avenir Next"/>
                <a:sym typeface="Avenir Next"/>
              </a:defRPr>
            </a:lvl1pPr>
          </a:lstStyle>
          <a:p>
            <a:r>
              <a:t>Dream big about what God can do. </a:t>
            </a:r>
          </a:p>
        </p:txBody>
      </p:sp>
      <p:sp>
        <p:nvSpPr>
          <p:cNvPr id="404" name="Think realistically about what can be done"/>
          <p:cNvSpPr/>
          <p:nvPr/>
        </p:nvSpPr>
        <p:spPr>
          <a:xfrm>
            <a:off x="518159" y="2286671"/>
            <a:ext cx="8460742" cy="2197101"/>
          </a:xfrm>
          <a:prstGeom prst="rect">
            <a:avLst/>
          </a:prstGeom>
          <a:solidFill>
            <a:schemeClr val="accent1"/>
          </a:solidFill>
          <a:ln w="12700">
            <a:solidFill>
              <a:srgbClr val="EDEEEE"/>
            </a:solidFill>
            <a:miter lim="400000"/>
          </a:ln>
          <a:extLst>
            <a:ext uri="{C572A759-6A51-4108-AA02-DFA0A04FC94B}">
              <ma14:wrappingTextBoxFlag xmlns="" xmlns:ma14="http://schemas.microsoft.com/office/mac/drawingml/2011/main" val="1"/>
            </a:ext>
          </a:extLst>
        </p:spPr>
        <p:txBody>
          <a:bodyPr lIns="50800" tIns="50800" rIns="50800" bIns="50800" anchor="ctr">
            <a:spAutoFit/>
          </a:bodyPr>
          <a:lstStyle>
            <a:lvl1pPr algn="ctr">
              <a:defRPr sz="6000" i="1">
                <a:solidFill>
                  <a:srgbClr val="FFFFFF"/>
                </a:solidFill>
                <a:effectLst>
                  <a:outerShdw blurRad="38100" dist="38100" dir="2700000" rotWithShape="0">
                    <a:srgbClr val="000000">
                      <a:alpha val="43137"/>
                    </a:srgbClr>
                  </a:outerShdw>
                </a:effectLst>
                <a:latin typeface="Avenir Next"/>
                <a:ea typeface="Avenir Next"/>
                <a:cs typeface="Avenir Next"/>
                <a:sym typeface="Avenir Next"/>
              </a:defRPr>
            </a:lvl1pPr>
          </a:lstStyle>
          <a:p>
            <a:r>
              <a:t>Think realistically about what can be done</a:t>
            </a:r>
          </a:p>
        </p:txBody>
      </p:sp>
      <p:sp>
        <p:nvSpPr>
          <p:cNvPr id="405" name="Compare your conclusions"/>
          <p:cNvSpPr txBox="1"/>
          <p:nvPr/>
        </p:nvSpPr>
        <p:spPr>
          <a:xfrm>
            <a:off x="2320628" y="7578265"/>
            <a:ext cx="10069006" cy="1231901"/>
          </a:xfrm>
          <a:prstGeom prst="rect">
            <a:avLst/>
          </a:prstGeom>
          <a:ln w="12700">
            <a:miter lim="400000"/>
          </a:ln>
          <a:extLst>
            <a:ext uri="{C572A759-6A51-4108-AA02-DFA0A04FC94B}">
              <ma14:wrappingTextBoxFlag xmlns="" xmlns:ma14="http://schemas.microsoft.com/office/mac/drawingml/2011/main" val="1"/>
            </a:ext>
          </a:extLst>
        </p:spPr>
        <p:txBody>
          <a:bodyPr wrap="none" lIns="50800" tIns="50800" rIns="50800" bIns="50800" anchor="ctr">
            <a:spAutoFit/>
          </a:bodyPr>
          <a:lstStyle>
            <a:lvl1pPr>
              <a:lnSpc>
                <a:spcPct val="80000"/>
              </a:lnSpc>
              <a:spcBef>
                <a:spcPts val="0"/>
              </a:spcBef>
              <a:defRPr sz="6500" i="1">
                <a:solidFill>
                  <a:srgbClr val="FFC000"/>
                </a:solidFill>
                <a:effectLst>
                  <a:outerShdw blurRad="38100" dist="38100" dir="2700000" rotWithShape="0">
                    <a:srgbClr val="000000">
                      <a:alpha val="43137"/>
                    </a:srgbClr>
                  </a:outerShdw>
                </a:effectLst>
                <a:latin typeface="Avenir Next"/>
                <a:ea typeface="Avenir Next"/>
                <a:cs typeface="Avenir Next"/>
                <a:sym typeface="Avenir Next"/>
              </a:defRPr>
            </a:lvl1pPr>
          </a:lstStyle>
          <a:p>
            <a:r>
              <a:t>Compare your conclusions</a:t>
            </a:r>
          </a:p>
        </p:txBody>
      </p:sp>
    </p:spTree>
  </p:cSld>
  <p:clrMapOvr>
    <a:masterClrMapping/>
  </p:clrMapOvr>
  <p:transition spd="slow">
    <p:wipe/>
  </p:transition>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7" name="Leading Corporate Prayer"/>
          <p:cNvSpPr txBox="1">
            <a:spLocks noGrp="1"/>
          </p:cNvSpPr>
          <p:nvPr>
            <p:ph type="body" sz="quarter" idx="1"/>
          </p:nvPr>
        </p:nvSpPr>
        <p:spPr>
          <a:xfrm>
            <a:off x="444500" y="238244"/>
            <a:ext cx="11176000" cy="841257"/>
          </a:xfrm>
          <a:prstGeom prst="rect">
            <a:avLst/>
          </a:prstGeom>
        </p:spPr>
        <p:txBody>
          <a:bodyPr>
            <a:normAutofit fontScale="85000" lnSpcReduction="10000"/>
          </a:bodyPr>
          <a:lstStyle>
            <a:lvl1pPr defTabSz="434340">
              <a:defRPr sz="5700" spc="285">
                <a:solidFill>
                  <a:srgbClr val="00B0F0"/>
                </a:solidFill>
                <a:effectLst>
                  <a:outerShdw blurRad="36195" dist="36195" dir="2700000" rotWithShape="0">
                    <a:srgbClr val="000000">
                      <a:alpha val="43137"/>
                    </a:srgbClr>
                  </a:outerShdw>
                </a:effectLst>
                <a:latin typeface="+mn-lt"/>
                <a:ea typeface="+mn-ea"/>
                <a:cs typeface="+mn-cs"/>
                <a:sym typeface="DIN Condensed"/>
              </a:defRPr>
            </a:lvl1pPr>
          </a:lstStyle>
          <a:p>
            <a:r>
              <a:t>Leading Corporate Prayer</a:t>
            </a:r>
          </a:p>
        </p:txBody>
      </p:sp>
      <p:sp>
        <p:nvSpPr>
          <p:cNvPr id="408" name="Vision - Exercises"/>
          <p:cNvSpPr txBox="1"/>
          <p:nvPr/>
        </p:nvSpPr>
        <p:spPr>
          <a:xfrm>
            <a:off x="560075" y="1071722"/>
            <a:ext cx="5110735" cy="1143001"/>
          </a:xfrm>
          <a:prstGeom prst="rect">
            <a:avLst/>
          </a:prstGeom>
          <a:ln w="12700">
            <a:miter lim="400000"/>
          </a:ln>
          <a:extLst>
            <a:ext uri="{C572A759-6A51-4108-AA02-DFA0A04FC94B}">
              <ma14:wrappingTextBoxFlag xmlns="" xmlns:ma14="http://schemas.microsoft.com/office/mac/drawingml/2011/main" val="1"/>
            </a:ext>
          </a:extLst>
        </p:spPr>
        <p:txBody>
          <a:bodyPr wrap="none" lIns="50800" tIns="50800" rIns="50800" bIns="50800" anchor="ctr">
            <a:spAutoFit/>
          </a:bodyPr>
          <a:lstStyle/>
          <a:p>
            <a:pPr>
              <a:defRPr sz="6000" i="1">
                <a:solidFill>
                  <a:srgbClr val="00B0F0"/>
                </a:solidFill>
                <a:effectLst>
                  <a:outerShdw blurRad="38100" dist="38100" dir="2700000" rotWithShape="0">
                    <a:srgbClr val="000000">
                      <a:alpha val="43137"/>
                    </a:srgbClr>
                  </a:outerShdw>
                </a:effectLst>
                <a:latin typeface="Avenir Next"/>
                <a:ea typeface="Avenir Next"/>
                <a:cs typeface="Avenir Next"/>
                <a:sym typeface="Avenir Next"/>
              </a:defRPr>
            </a:pPr>
            <a:r>
              <a:t>Vision - </a:t>
            </a:r>
            <a:r>
              <a:rPr sz="4000"/>
              <a:t>Exercises</a:t>
            </a:r>
            <a:r>
              <a:t> </a:t>
            </a:r>
          </a:p>
        </p:txBody>
      </p:sp>
      <p:sp>
        <p:nvSpPr>
          <p:cNvPr id="5" name="Questions from Craig Groeschel’s “It”…"/>
          <p:cNvSpPr txBox="1"/>
          <p:nvPr/>
        </p:nvSpPr>
        <p:spPr>
          <a:xfrm>
            <a:off x="330199" y="2747929"/>
            <a:ext cx="12268201" cy="693523"/>
          </a:xfrm>
          <a:prstGeom prst="rect">
            <a:avLst/>
          </a:prstGeom>
          <a:ln w="12700">
            <a:miter lim="400000"/>
          </a:ln>
          <a:extLst>
            <a:ext uri="{C572A759-6A51-4108-AA02-DFA0A04FC94B}">
              <ma14:wrappingTextBoxFlag xmlns="" xmlns:ma14="http://schemas.microsoft.com/office/mac/drawingml/2011/main" val="1"/>
            </a:ext>
          </a:extLst>
        </p:spPr>
        <p:txBody>
          <a:bodyPr wrap="square" lIns="50800" tIns="50800" rIns="50800" bIns="50800" anchor="t">
            <a:spAutoFit/>
          </a:bodyPr>
          <a:lstStyle/>
          <a:p>
            <a:pPr>
              <a:lnSpc>
                <a:spcPct val="80000"/>
              </a:lnSpc>
              <a:spcBef>
                <a:spcPts val="0"/>
              </a:spcBef>
              <a:defRPr sz="4800" i="1">
                <a:solidFill>
                  <a:srgbClr val="FFC000"/>
                </a:solidFill>
                <a:effectLst>
                  <a:outerShdw blurRad="38100" dist="38100" dir="2700000" rotWithShape="0">
                    <a:srgbClr val="000000">
                      <a:alpha val="43137"/>
                    </a:srgbClr>
                  </a:outerShdw>
                </a:effectLst>
                <a:latin typeface="Avenir Next"/>
                <a:ea typeface="Avenir Next"/>
                <a:cs typeface="Avenir Next"/>
                <a:sym typeface="Avenir Next"/>
              </a:defRPr>
            </a:pPr>
            <a:r>
              <a:rPr dirty="0"/>
              <a:t>Questions from Craig </a:t>
            </a:r>
            <a:r>
              <a:rPr dirty="0" err="1"/>
              <a:t>Groeschel’s</a:t>
            </a:r>
            <a:r>
              <a:rPr dirty="0"/>
              <a:t> “It</a:t>
            </a:r>
            <a:r>
              <a:rPr dirty="0" smtClean="0"/>
              <a:t>”</a:t>
            </a:r>
          </a:p>
        </p:txBody>
      </p:sp>
    </p:spTree>
  </p:cSld>
  <p:clrMapOvr>
    <a:masterClrMapping/>
  </p:clrMapOvr>
  <p:transition spd="slow">
    <p:wipe/>
  </p:transition>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1" name="Leading Corporate Prayer"/>
          <p:cNvSpPr txBox="1">
            <a:spLocks noGrp="1"/>
          </p:cNvSpPr>
          <p:nvPr>
            <p:ph type="body" sz="quarter" idx="1"/>
          </p:nvPr>
        </p:nvSpPr>
        <p:spPr>
          <a:xfrm>
            <a:off x="444500" y="238244"/>
            <a:ext cx="11176000" cy="841257"/>
          </a:xfrm>
          <a:prstGeom prst="rect">
            <a:avLst/>
          </a:prstGeom>
        </p:spPr>
        <p:txBody>
          <a:bodyPr>
            <a:normAutofit fontScale="85000" lnSpcReduction="10000"/>
          </a:bodyPr>
          <a:lstStyle>
            <a:lvl1pPr defTabSz="434340">
              <a:defRPr sz="5700" spc="285">
                <a:solidFill>
                  <a:srgbClr val="00B0F0"/>
                </a:solidFill>
                <a:effectLst>
                  <a:outerShdw blurRad="36195" dist="36195" dir="2700000" rotWithShape="0">
                    <a:srgbClr val="000000">
                      <a:alpha val="43137"/>
                    </a:srgbClr>
                  </a:outerShdw>
                </a:effectLst>
                <a:latin typeface="+mn-lt"/>
                <a:ea typeface="+mn-ea"/>
                <a:cs typeface="+mn-cs"/>
                <a:sym typeface="DIN Condensed"/>
              </a:defRPr>
            </a:lvl1pPr>
          </a:lstStyle>
          <a:p>
            <a:r>
              <a:t>Leading Corporate Prayer</a:t>
            </a:r>
          </a:p>
        </p:txBody>
      </p:sp>
      <p:sp>
        <p:nvSpPr>
          <p:cNvPr id="412" name="Questions from Craig Groeschel’s “It”…"/>
          <p:cNvSpPr txBox="1"/>
          <p:nvPr/>
        </p:nvSpPr>
        <p:spPr>
          <a:xfrm>
            <a:off x="330199" y="2747929"/>
            <a:ext cx="12268201" cy="4633063"/>
          </a:xfrm>
          <a:prstGeom prst="rect">
            <a:avLst/>
          </a:prstGeom>
          <a:ln w="12700">
            <a:miter lim="400000"/>
          </a:ln>
          <a:extLst>
            <a:ext uri="{C572A759-6A51-4108-AA02-DFA0A04FC94B}">
              <ma14:wrappingTextBoxFlag xmlns="" xmlns:ma14="http://schemas.microsoft.com/office/mac/drawingml/2011/main" val="1"/>
            </a:ext>
          </a:extLst>
        </p:spPr>
        <p:txBody>
          <a:bodyPr wrap="square" lIns="50800" tIns="50800" rIns="50800" bIns="50800" anchor="t">
            <a:spAutoFit/>
          </a:bodyPr>
          <a:lstStyle/>
          <a:p>
            <a:pPr>
              <a:lnSpc>
                <a:spcPct val="80000"/>
              </a:lnSpc>
              <a:spcBef>
                <a:spcPts val="0"/>
              </a:spcBef>
              <a:defRPr sz="4800" i="1">
                <a:solidFill>
                  <a:srgbClr val="FFC000"/>
                </a:solidFill>
                <a:effectLst>
                  <a:outerShdw blurRad="38100" dist="38100" dir="2700000" rotWithShape="0">
                    <a:srgbClr val="000000">
                      <a:alpha val="43137"/>
                    </a:srgbClr>
                  </a:outerShdw>
                </a:effectLst>
                <a:latin typeface="Avenir Next"/>
                <a:ea typeface="Avenir Next"/>
                <a:cs typeface="Avenir Next"/>
                <a:sym typeface="Avenir Next"/>
              </a:defRPr>
            </a:pPr>
            <a:r>
              <a:rPr dirty="0"/>
              <a:t>Questions from Craig </a:t>
            </a:r>
            <a:r>
              <a:rPr dirty="0" err="1"/>
              <a:t>Groeschel’s</a:t>
            </a:r>
            <a:r>
              <a:rPr dirty="0"/>
              <a:t> “It”</a:t>
            </a:r>
          </a:p>
          <a:p>
            <a:pPr marL="742950" indent="-742950">
              <a:lnSpc>
                <a:spcPct val="80000"/>
              </a:lnSpc>
              <a:spcBef>
                <a:spcPts val="0"/>
              </a:spcBef>
              <a:buFont typeface="+mj-lt"/>
              <a:buAutoNum type="arabicPeriod"/>
              <a:defRPr sz="4000" i="1">
                <a:solidFill>
                  <a:srgbClr val="FFC000"/>
                </a:solidFill>
                <a:effectLst>
                  <a:outerShdw blurRad="38100" dist="38100" dir="2700000" rotWithShape="0">
                    <a:srgbClr val="000000">
                      <a:alpha val="43137"/>
                    </a:srgbClr>
                  </a:outerShdw>
                </a:effectLst>
                <a:latin typeface="Avenir Next"/>
                <a:ea typeface="Avenir Next"/>
                <a:cs typeface="Avenir Next"/>
                <a:sym typeface="Avenir Next"/>
              </a:defRPr>
            </a:pPr>
            <a:r>
              <a:rPr dirty="0" smtClean="0"/>
              <a:t>Why </a:t>
            </a:r>
            <a:r>
              <a:rPr dirty="0"/>
              <a:t>does your organization exist?</a:t>
            </a:r>
          </a:p>
          <a:p>
            <a:pPr marL="742950" indent="-742950">
              <a:lnSpc>
                <a:spcPct val="80000"/>
              </a:lnSpc>
              <a:spcBef>
                <a:spcPts val="0"/>
              </a:spcBef>
              <a:buFont typeface="+mj-lt"/>
              <a:buAutoNum type="arabicPeriod"/>
              <a:defRPr sz="4000" i="1">
                <a:solidFill>
                  <a:srgbClr val="FFC000"/>
                </a:solidFill>
                <a:effectLst>
                  <a:outerShdw blurRad="38100" dist="38100" dir="2700000" rotWithShape="0">
                    <a:srgbClr val="000000">
                      <a:alpha val="43137"/>
                    </a:srgbClr>
                  </a:outerShdw>
                </a:effectLst>
                <a:latin typeface="Avenir Next"/>
                <a:ea typeface="Avenir Next"/>
                <a:cs typeface="Avenir Next"/>
                <a:sym typeface="Avenir Next"/>
              </a:defRPr>
            </a:pPr>
            <a:r>
              <a:rPr dirty="0" smtClean="0"/>
              <a:t>What </a:t>
            </a:r>
            <a:r>
              <a:rPr dirty="0"/>
              <a:t>can your organization be the best in the world at?</a:t>
            </a:r>
          </a:p>
          <a:p>
            <a:pPr marL="742950" indent="-742950">
              <a:lnSpc>
                <a:spcPct val="80000"/>
              </a:lnSpc>
              <a:spcBef>
                <a:spcPts val="0"/>
              </a:spcBef>
              <a:buFont typeface="+mj-lt"/>
              <a:buAutoNum type="arabicPeriod"/>
              <a:defRPr sz="4000" i="1">
                <a:solidFill>
                  <a:srgbClr val="FFC000"/>
                </a:solidFill>
                <a:effectLst>
                  <a:outerShdw blurRad="38100" dist="38100" dir="2700000" rotWithShape="0">
                    <a:srgbClr val="000000">
                      <a:alpha val="43137"/>
                    </a:srgbClr>
                  </a:outerShdw>
                </a:effectLst>
                <a:latin typeface="Avenir Next"/>
                <a:ea typeface="Avenir Next"/>
                <a:cs typeface="Avenir Next"/>
                <a:sym typeface="Avenir Next"/>
              </a:defRPr>
            </a:pPr>
            <a:r>
              <a:rPr dirty="0" smtClean="0"/>
              <a:t>If </a:t>
            </a:r>
            <a:r>
              <a:rPr dirty="0"/>
              <a:t>you could do only one thing, what would it be? </a:t>
            </a:r>
          </a:p>
          <a:p>
            <a:pPr marL="742950" indent="-742950">
              <a:lnSpc>
                <a:spcPct val="80000"/>
              </a:lnSpc>
              <a:spcBef>
                <a:spcPts val="0"/>
              </a:spcBef>
              <a:buFont typeface="+mj-lt"/>
              <a:buAutoNum type="arabicPeriod"/>
              <a:defRPr sz="4000" i="1">
                <a:solidFill>
                  <a:srgbClr val="FFC000"/>
                </a:solidFill>
                <a:effectLst>
                  <a:outerShdw blurRad="38100" dist="38100" dir="2700000" rotWithShape="0">
                    <a:srgbClr val="000000">
                      <a:alpha val="43137"/>
                    </a:srgbClr>
                  </a:outerShdw>
                </a:effectLst>
                <a:latin typeface="Avenir Next"/>
                <a:ea typeface="Avenir Next"/>
                <a:cs typeface="Avenir Next"/>
                <a:sym typeface="Avenir Next"/>
              </a:defRPr>
            </a:pPr>
            <a:r>
              <a:rPr dirty="0" smtClean="0"/>
              <a:t>If </a:t>
            </a:r>
            <a:r>
              <a:rPr dirty="0"/>
              <a:t>you left your organization tomorrow, what would you hope would continue forever? </a:t>
            </a:r>
          </a:p>
          <a:p>
            <a:pPr marL="742950" indent="-742950">
              <a:lnSpc>
                <a:spcPct val="80000"/>
              </a:lnSpc>
              <a:spcBef>
                <a:spcPts val="0"/>
              </a:spcBef>
              <a:buFont typeface="+mj-lt"/>
              <a:buAutoNum type="arabicPeriod"/>
              <a:defRPr sz="4000" i="1">
                <a:solidFill>
                  <a:srgbClr val="FFC000"/>
                </a:solidFill>
                <a:effectLst>
                  <a:outerShdw blurRad="38100" dist="38100" dir="2700000" rotWithShape="0">
                    <a:srgbClr val="000000">
                      <a:alpha val="43137"/>
                    </a:srgbClr>
                  </a:outerShdw>
                </a:effectLst>
                <a:latin typeface="Avenir Next"/>
                <a:ea typeface="Avenir Next"/>
                <a:cs typeface="Avenir Next"/>
                <a:sym typeface="Avenir Next"/>
              </a:defRPr>
            </a:pPr>
            <a:r>
              <a:rPr dirty="0" smtClean="0"/>
              <a:t>What </a:t>
            </a:r>
            <a:r>
              <a:rPr dirty="0"/>
              <a:t>breaks your heart, keeps you awake at night, wrecks you?</a:t>
            </a:r>
          </a:p>
        </p:txBody>
      </p:sp>
      <p:sp>
        <p:nvSpPr>
          <p:cNvPr id="413" name="Vision - Exercises"/>
          <p:cNvSpPr txBox="1"/>
          <p:nvPr/>
        </p:nvSpPr>
        <p:spPr>
          <a:xfrm>
            <a:off x="560075" y="1071722"/>
            <a:ext cx="5110735" cy="1143001"/>
          </a:xfrm>
          <a:prstGeom prst="rect">
            <a:avLst/>
          </a:prstGeom>
          <a:ln w="12700">
            <a:miter lim="400000"/>
          </a:ln>
          <a:extLst>
            <a:ext uri="{C572A759-6A51-4108-AA02-DFA0A04FC94B}">
              <ma14:wrappingTextBoxFlag xmlns="" xmlns:ma14="http://schemas.microsoft.com/office/mac/drawingml/2011/main" val="1"/>
            </a:ext>
          </a:extLst>
        </p:spPr>
        <p:txBody>
          <a:bodyPr wrap="none" lIns="50800" tIns="50800" rIns="50800" bIns="50800" anchor="ctr">
            <a:spAutoFit/>
          </a:bodyPr>
          <a:lstStyle/>
          <a:p>
            <a:pPr>
              <a:defRPr sz="6000" i="1">
                <a:solidFill>
                  <a:srgbClr val="00B0F0"/>
                </a:solidFill>
                <a:effectLst>
                  <a:outerShdw blurRad="38100" dist="38100" dir="2700000" rotWithShape="0">
                    <a:srgbClr val="000000">
                      <a:alpha val="43137"/>
                    </a:srgbClr>
                  </a:outerShdw>
                </a:effectLst>
                <a:latin typeface="Avenir Next"/>
                <a:ea typeface="Avenir Next"/>
                <a:cs typeface="Avenir Next"/>
                <a:sym typeface="Avenir Next"/>
              </a:defRPr>
            </a:pPr>
            <a:r>
              <a:t>Vision - </a:t>
            </a:r>
            <a:r>
              <a:rPr sz="4000"/>
              <a:t>Exercises</a:t>
            </a:r>
            <a:r>
              <a:t> </a:t>
            </a:r>
          </a:p>
        </p:txBody>
      </p:sp>
    </p:spTree>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12">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12">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12">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12">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1" name="…[Resigning] to what is abnormal has within it the hidden and unrecognized assumption that the power of God…will not be actualized…"/>
          <p:cNvSpPr txBox="1"/>
          <p:nvPr/>
        </p:nvSpPr>
        <p:spPr>
          <a:xfrm>
            <a:off x="675001" y="4451249"/>
            <a:ext cx="11654798" cy="3454401"/>
          </a:xfrm>
          <a:prstGeom prst="rect">
            <a:avLst/>
          </a:prstGeom>
          <a:ln w="12700">
            <a:miter lim="400000"/>
          </a:ln>
          <a:extLst>
            <a:ext uri="{C572A759-6A51-4108-AA02-DFA0A04FC94B}">
              <ma14:wrappingTextBoxFlag xmlns="" xmlns:ma14="http://schemas.microsoft.com/office/mac/drawingml/2011/main" val="1"/>
            </a:ext>
          </a:extLst>
        </p:spPr>
        <p:txBody>
          <a:bodyPr lIns="50800" tIns="50800" rIns="50800" bIns="50800" anchor="ctr">
            <a:spAutoFit/>
          </a:bodyPr>
          <a:lstStyle>
            <a:lvl1pPr>
              <a:defRPr sz="4800">
                <a:solidFill>
                  <a:srgbClr val="00B0F0"/>
                </a:solidFill>
                <a:effectLst>
                  <a:outerShdw blurRad="38100" dist="38100" dir="2700000" rotWithShape="0">
                    <a:srgbClr val="000000">
                      <a:alpha val="43137"/>
                    </a:srgbClr>
                  </a:outerShdw>
                </a:effectLst>
                <a:latin typeface="Avenir Next"/>
                <a:ea typeface="Avenir Next"/>
                <a:cs typeface="Avenir Next"/>
                <a:sym typeface="Avenir Next"/>
              </a:defRPr>
            </a:lvl1pPr>
          </a:lstStyle>
          <a:p>
            <a:r>
              <a:t>…[Resigning] to what is abnormal has within it the hidden and unrecognized assumption that the power of God…will not be actualized…</a:t>
            </a:r>
          </a:p>
        </p:txBody>
      </p:sp>
      <p:pic>
        <p:nvPicPr>
          <p:cNvPr id="192" name="pasted-image.tiff" descr="pasted-image.tiff"/>
          <p:cNvPicPr>
            <a:picLocks noChangeAspect="1"/>
          </p:cNvPicPr>
          <p:nvPr/>
        </p:nvPicPr>
        <p:blipFill>
          <a:blip r:embed="rId2" cstate="print">
            <a:extLst/>
          </a:blip>
          <a:stretch>
            <a:fillRect/>
          </a:stretch>
        </p:blipFill>
        <p:spPr>
          <a:xfrm>
            <a:off x="10009770" y="304764"/>
            <a:ext cx="2685730" cy="2685731"/>
          </a:xfrm>
          <a:prstGeom prst="rect">
            <a:avLst/>
          </a:prstGeom>
          <a:ln w="12700">
            <a:miter lim="400000"/>
          </a:ln>
        </p:spPr>
      </p:pic>
      <p:sp>
        <p:nvSpPr>
          <p:cNvPr id="5" name="“Prayer: Rebelling Against the Status Quo,” Christianity Today, Vol. XVII (17), No. 6, November 2, 1979."/>
          <p:cNvSpPr txBox="1"/>
          <p:nvPr/>
        </p:nvSpPr>
        <p:spPr>
          <a:xfrm>
            <a:off x="1549400" y="950002"/>
            <a:ext cx="7502271" cy="1395254"/>
          </a:xfrm>
          <a:prstGeom prst="rect">
            <a:avLst/>
          </a:prstGeom>
          <a:ln w="12700">
            <a:miter lim="400000"/>
          </a:ln>
          <a:extLst>
            <a:ext uri="{C572A759-6A51-4108-AA02-DFA0A04FC94B}">
              <ma14:wrappingTextBoxFlag xmlns="" xmlns:ma14="http://schemas.microsoft.com/office/mac/drawingml/2011/main" val="1"/>
            </a:ext>
          </a:extLst>
        </p:spPr>
        <p:txBody>
          <a:bodyPr lIns="50800" tIns="50800" rIns="50800" bIns="50800" anchor="ctr">
            <a:spAutoFit/>
          </a:bodyPr>
          <a:lstStyle>
            <a:lvl1pPr>
              <a:defRPr sz="2800" i="1">
                <a:solidFill>
                  <a:srgbClr val="EDEEEE"/>
                </a:solidFill>
                <a:effectLst>
                  <a:outerShdw blurRad="38100" dist="38100" dir="2700000" rotWithShape="0">
                    <a:srgbClr val="000000">
                      <a:alpha val="43137"/>
                    </a:srgbClr>
                  </a:outerShdw>
                </a:effectLst>
                <a:latin typeface="Avenir Next"/>
                <a:ea typeface="Avenir Next"/>
                <a:cs typeface="Avenir Next"/>
                <a:sym typeface="Avenir Next"/>
              </a:defRPr>
            </a:lvl1pPr>
          </a:lstStyle>
          <a:p>
            <a:pPr algn="ctr"/>
            <a:r>
              <a:rPr dirty="0"/>
              <a:t>“Prayer: Rebelling Against the Status Quo,” Christianity Today, Vol. XVII (17), No. 6, November 2, 1979. </a:t>
            </a:r>
          </a:p>
        </p:txBody>
      </p:sp>
    </p:spTree>
  </p:cSld>
  <p:clrMapOvr>
    <a:masterClrMapping/>
  </p:clrMapOvr>
  <p:transition spd="slow">
    <p:wipe/>
  </p:transition>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Questions from Craig Groeschel’s “It”…"/>
          <p:cNvSpPr txBox="1"/>
          <p:nvPr/>
        </p:nvSpPr>
        <p:spPr>
          <a:xfrm>
            <a:off x="330199" y="2747929"/>
            <a:ext cx="12268201" cy="4633063"/>
          </a:xfrm>
          <a:prstGeom prst="rect">
            <a:avLst/>
          </a:prstGeom>
          <a:ln w="12700">
            <a:miter lim="400000"/>
          </a:ln>
          <a:extLst>
            <a:ext uri="{C572A759-6A51-4108-AA02-DFA0A04FC94B}">
              <ma14:wrappingTextBoxFlag xmlns="" xmlns:ma14="http://schemas.microsoft.com/office/mac/drawingml/2011/main" val="1"/>
            </a:ext>
          </a:extLst>
        </p:spPr>
        <p:txBody>
          <a:bodyPr wrap="square" lIns="50800" tIns="50800" rIns="50800" bIns="50800" anchor="t">
            <a:spAutoFit/>
          </a:bodyPr>
          <a:lstStyle/>
          <a:p>
            <a:pPr>
              <a:lnSpc>
                <a:spcPct val="80000"/>
              </a:lnSpc>
              <a:spcBef>
                <a:spcPts val="0"/>
              </a:spcBef>
              <a:defRPr sz="4800" i="1">
                <a:solidFill>
                  <a:srgbClr val="FFC000"/>
                </a:solidFill>
                <a:effectLst>
                  <a:outerShdw blurRad="38100" dist="38100" dir="2700000" rotWithShape="0">
                    <a:srgbClr val="000000">
                      <a:alpha val="43137"/>
                    </a:srgbClr>
                  </a:outerShdw>
                </a:effectLst>
                <a:latin typeface="Avenir Next"/>
                <a:ea typeface="Avenir Next"/>
                <a:cs typeface="Avenir Next"/>
                <a:sym typeface="Avenir Next"/>
              </a:defRPr>
            </a:pPr>
            <a:r>
              <a:rPr dirty="0"/>
              <a:t>Questions from Craig </a:t>
            </a:r>
            <a:r>
              <a:rPr dirty="0" err="1"/>
              <a:t>Groeschel’s</a:t>
            </a:r>
            <a:r>
              <a:rPr dirty="0"/>
              <a:t> “It”</a:t>
            </a:r>
          </a:p>
          <a:p>
            <a:pPr marL="742950" indent="-742950">
              <a:lnSpc>
                <a:spcPct val="80000"/>
              </a:lnSpc>
              <a:spcBef>
                <a:spcPts val="0"/>
              </a:spcBef>
              <a:buFont typeface="+mj-lt"/>
              <a:buAutoNum type="arabicPeriod"/>
              <a:defRPr sz="4000" i="1">
                <a:solidFill>
                  <a:srgbClr val="FFC000"/>
                </a:solidFill>
                <a:effectLst>
                  <a:outerShdw blurRad="38100" dist="38100" dir="2700000" rotWithShape="0">
                    <a:srgbClr val="000000">
                      <a:alpha val="43137"/>
                    </a:srgbClr>
                  </a:outerShdw>
                </a:effectLst>
                <a:latin typeface="Avenir Next"/>
                <a:ea typeface="Avenir Next"/>
                <a:cs typeface="Avenir Next"/>
                <a:sym typeface="Avenir Next"/>
              </a:defRPr>
            </a:pPr>
            <a:r>
              <a:rPr dirty="0" smtClean="0"/>
              <a:t>Why </a:t>
            </a:r>
            <a:r>
              <a:rPr dirty="0"/>
              <a:t>does your organization exist?</a:t>
            </a:r>
          </a:p>
          <a:p>
            <a:pPr marL="742950" indent="-742950">
              <a:lnSpc>
                <a:spcPct val="80000"/>
              </a:lnSpc>
              <a:spcBef>
                <a:spcPts val="0"/>
              </a:spcBef>
              <a:buFont typeface="+mj-lt"/>
              <a:buAutoNum type="arabicPeriod"/>
              <a:defRPr sz="4000" i="1">
                <a:solidFill>
                  <a:srgbClr val="FFC000"/>
                </a:solidFill>
                <a:effectLst>
                  <a:outerShdw blurRad="38100" dist="38100" dir="2700000" rotWithShape="0">
                    <a:srgbClr val="000000">
                      <a:alpha val="43137"/>
                    </a:srgbClr>
                  </a:outerShdw>
                </a:effectLst>
                <a:latin typeface="Avenir Next"/>
                <a:ea typeface="Avenir Next"/>
                <a:cs typeface="Avenir Next"/>
                <a:sym typeface="Avenir Next"/>
              </a:defRPr>
            </a:pPr>
            <a:r>
              <a:rPr dirty="0" smtClean="0"/>
              <a:t>What </a:t>
            </a:r>
            <a:r>
              <a:rPr dirty="0"/>
              <a:t>can your organization be the best in the world at?</a:t>
            </a:r>
          </a:p>
          <a:p>
            <a:pPr marL="742950" indent="-742950">
              <a:lnSpc>
                <a:spcPct val="80000"/>
              </a:lnSpc>
              <a:spcBef>
                <a:spcPts val="0"/>
              </a:spcBef>
              <a:buFont typeface="+mj-lt"/>
              <a:buAutoNum type="arabicPeriod"/>
              <a:defRPr sz="4000" i="1">
                <a:solidFill>
                  <a:srgbClr val="FFC000"/>
                </a:solidFill>
                <a:effectLst>
                  <a:outerShdw blurRad="38100" dist="38100" dir="2700000" rotWithShape="0">
                    <a:srgbClr val="000000">
                      <a:alpha val="43137"/>
                    </a:srgbClr>
                  </a:outerShdw>
                </a:effectLst>
                <a:latin typeface="Avenir Next"/>
                <a:ea typeface="Avenir Next"/>
                <a:cs typeface="Avenir Next"/>
                <a:sym typeface="Avenir Next"/>
              </a:defRPr>
            </a:pPr>
            <a:r>
              <a:rPr dirty="0" smtClean="0"/>
              <a:t>If </a:t>
            </a:r>
            <a:r>
              <a:rPr dirty="0"/>
              <a:t>you could do only one thing, what would it be? </a:t>
            </a:r>
          </a:p>
          <a:p>
            <a:pPr marL="742950" indent="-742950">
              <a:lnSpc>
                <a:spcPct val="80000"/>
              </a:lnSpc>
              <a:spcBef>
                <a:spcPts val="0"/>
              </a:spcBef>
              <a:buFont typeface="+mj-lt"/>
              <a:buAutoNum type="arabicPeriod"/>
              <a:defRPr sz="4000" i="1">
                <a:solidFill>
                  <a:srgbClr val="FFC000"/>
                </a:solidFill>
                <a:effectLst>
                  <a:outerShdw blurRad="38100" dist="38100" dir="2700000" rotWithShape="0">
                    <a:srgbClr val="000000">
                      <a:alpha val="43137"/>
                    </a:srgbClr>
                  </a:outerShdw>
                </a:effectLst>
                <a:latin typeface="Avenir Next"/>
                <a:ea typeface="Avenir Next"/>
                <a:cs typeface="Avenir Next"/>
                <a:sym typeface="Avenir Next"/>
              </a:defRPr>
            </a:pPr>
            <a:r>
              <a:rPr dirty="0" smtClean="0"/>
              <a:t>If </a:t>
            </a:r>
            <a:r>
              <a:rPr dirty="0"/>
              <a:t>you left your organization tomorrow, what would you hope would continue forever? </a:t>
            </a:r>
          </a:p>
          <a:p>
            <a:pPr marL="742950" indent="-742950">
              <a:lnSpc>
                <a:spcPct val="80000"/>
              </a:lnSpc>
              <a:spcBef>
                <a:spcPts val="0"/>
              </a:spcBef>
              <a:buFont typeface="+mj-lt"/>
              <a:buAutoNum type="arabicPeriod"/>
              <a:defRPr sz="4000" i="1">
                <a:solidFill>
                  <a:srgbClr val="FFC000"/>
                </a:solidFill>
                <a:effectLst>
                  <a:outerShdw blurRad="38100" dist="38100" dir="2700000" rotWithShape="0">
                    <a:srgbClr val="000000">
                      <a:alpha val="43137"/>
                    </a:srgbClr>
                  </a:outerShdw>
                </a:effectLst>
                <a:latin typeface="Avenir Next"/>
                <a:ea typeface="Avenir Next"/>
                <a:cs typeface="Avenir Next"/>
                <a:sym typeface="Avenir Next"/>
              </a:defRPr>
            </a:pPr>
            <a:r>
              <a:rPr dirty="0" smtClean="0"/>
              <a:t>What </a:t>
            </a:r>
            <a:r>
              <a:rPr dirty="0"/>
              <a:t>breaks your heart, keeps you awake at night, wrecks you?</a:t>
            </a:r>
          </a:p>
        </p:txBody>
      </p:sp>
      <p:sp>
        <p:nvSpPr>
          <p:cNvPr id="415" name="Leading Corporate Prayer"/>
          <p:cNvSpPr txBox="1">
            <a:spLocks noGrp="1"/>
          </p:cNvSpPr>
          <p:nvPr>
            <p:ph type="body" sz="quarter" idx="1"/>
          </p:nvPr>
        </p:nvSpPr>
        <p:spPr>
          <a:xfrm>
            <a:off x="444500" y="238244"/>
            <a:ext cx="11176000" cy="841257"/>
          </a:xfrm>
          <a:prstGeom prst="rect">
            <a:avLst/>
          </a:prstGeom>
        </p:spPr>
        <p:txBody>
          <a:bodyPr>
            <a:normAutofit fontScale="85000" lnSpcReduction="10000"/>
          </a:bodyPr>
          <a:lstStyle>
            <a:lvl1pPr defTabSz="434340">
              <a:defRPr sz="5700" spc="285">
                <a:solidFill>
                  <a:srgbClr val="00B0F0"/>
                </a:solidFill>
                <a:effectLst>
                  <a:outerShdw blurRad="36195" dist="36195" dir="2700000" rotWithShape="0">
                    <a:srgbClr val="000000">
                      <a:alpha val="43137"/>
                    </a:srgbClr>
                  </a:outerShdw>
                </a:effectLst>
                <a:latin typeface="+mn-lt"/>
                <a:ea typeface="+mn-ea"/>
                <a:cs typeface="+mn-cs"/>
                <a:sym typeface="DIN Condensed"/>
              </a:defRPr>
            </a:lvl1pPr>
          </a:lstStyle>
          <a:p>
            <a:r>
              <a:t>Leading Corporate Prayer</a:t>
            </a:r>
          </a:p>
        </p:txBody>
      </p:sp>
      <p:sp>
        <p:nvSpPr>
          <p:cNvPr id="417" name="These questions help align the direction with positive elements that are already present."/>
          <p:cNvSpPr/>
          <p:nvPr/>
        </p:nvSpPr>
        <p:spPr>
          <a:xfrm>
            <a:off x="2158999" y="2978845"/>
            <a:ext cx="9580035" cy="3795911"/>
          </a:xfrm>
          <a:prstGeom prst="rect">
            <a:avLst/>
          </a:prstGeom>
          <a:solidFill>
            <a:schemeClr val="accent1"/>
          </a:solidFill>
          <a:ln w="12700">
            <a:solidFill>
              <a:srgbClr val="EDEEEE"/>
            </a:solidFill>
            <a:miter lim="400000"/>
          </a:ln>
          <a:extLst>
            <a:ext uri="{C572A759-6A51-4108-AA02-DFA0A04FC94B}">
              <ma14:wrappingTextBoxFlag xmlns="" xmlns:ma14="http://schemas.microsoft.com/office/mac/drawingml/2011/main" val="1"/>
            </a:ext>
          </a:extLst>
        </p:spPr>
        <p:txBody>
          <a:bodyPr wrap="square" lIns="50800" tIns="50800" rIns="50800" bIns="50800" anchor="ctr">
            <a:spAutoFit/>
          </a:bodyPr>
          <a:lstStyle>
            <a:lvl1pPr>
              <a:defRPr sz="6000" i="1">
                <a:solidFill>
                  <a:srgbClr val="FFFFFF"/>
                </a:solidFill>
                <a:effectLst>
                  <a:outerShdw blurRad="38100" dist="38100" dir="2700000" rotWithShape="0">
                    <a:srgbClr val="000000">
                      <a:alpha val="43137"/>
                    </a:srgbClr>
                  </a:outerShdw>
                </a:effectLst>
                <a:latin typeface="Avenir Next"/>
                <a:ea typeface="Avenir Next"/>
                <a:cs typeface="Avenir Next"/>
                <a:sym typeface="Avenir Next"/>
              </a:defRPr>
            </a:lvl1pPr>
          </a:lstStyle>
          <a:p>
            <a:pPr algn="ctr"/>
            <a:r>
              <a:t>These questions help align the direction with positive elements that are already present. </a:t>
            </a:r>
          </a:p>
        </p:txBody>
      </p:sp>
      <p:sp>
        <p:nvSpPr>
          <p:cNvPr id="418" name="Vision - Exercises"/>
          <p:cNvSpPr txBox="1"/>
          <p:nvPr/>
        </p:nvSpPr>
        <p:spPr>
          <a:xfrm>
            <a:off x="560075" y="1071722"/>
            <a:ext cx="5110735" cy="1143001"/>
          </a:xfrm>
          <a:prstGeom prst="rect">
            <a:avLst/>
          </a:prstGeom>
          <a:ln w="12700">
            <a:miter lim="400000"/>
          </a:ln>
          <a:extLst>
            <a:ext uri="{C572A759-6A51-4108-AA02-DFA0A04FC94B}">
              <ma14:wrappingTextBoxFlag xmlns="" xmlns:ma14="http://schemas.microsoft.com/office/mac/drawingml/2011/main" val="1"/>
            </a:ext>
          </a:extLst>
        </p:spPr>
        <p:txBody>
          <a:bodyPr wrap="none" lIns="50800" tIns="50800" rIns="50800" bIns="50800" anchor="ctr">
            <a:spAutoFit/>
          </a:bodyPr>
          <a:lstStyle/>
          <a:p>
            <a:pPr>
              <a:defRPr sz="6000" i="1">
                <a:solidFill>
                  <a:srgbClr val="00B0F0"/>
                </a:solidFill>
                <a:effectLst>
                  <a:outerShdw blurRad="38100" dist="38100" dir="2700000" rotWithShape="0">
                    <a:srgbClr val="000000">
                      <a:alpha val="43137"/>
                    </a:srgbClr>
                  </a:outerShdw>
                </a:effectLst>
                <a:latin typeface="Avenir Next"/>
                <a:ea typeface="Avenir Next"/>
                <a:cs typeface="Avenir Next"/>
                <a:sym typeface="Avenir Next"/>
              </a:defRPr>
            </a:pPr>
            <a:r>
              <a:t>Vision - </a:t>
            </a:r>
            <a:r>
              <a:rPr sz="4000"/>
              <a:t>Exercises</a:t>
            </a:r>
            <a:r>
              <a:t> </a:t>
            </a:r>
          </a:p>
        </p:txBody>
      </p:sp>
    </p:spTree>
  </p:cSld>
  <p:clrMapOvr>
    <a:masterClrMapping/>
  </p:clrMapOvr>
  <p:transition spd="slow">
    <p:wipe/>
  </p:transition>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Questions from Craig Groeschel’s “It”…"/>
          <p:cNvSpPr txBox="1"/>
          <p:nvPr/>
        </p:nvSpPr>
        <p:spPr>
          <a:xfrm>
            <a:off x="330199" y="2747929"/>
            <a:ext cx="12268201" cy="4633063"/>
          </a:xfrm>
          <a:prstGeom prst="rect">
            <a:avLst/>
          </a:prstGeom>
          <a:ln w="12700">
            <a:miter lim="400000"/>
          </a:ln>
          <a:extLst>
            <a:ext uri="{C572A759-6A51-4108-AA02-DFA0A04FC94B}">
              <ma14:wrappingTextBoxFlag xmlns="" xmlns:ma14="http://schemas.microsoft.com/office/mac/drawingml/2011/main" val="1"/>
            </a:ext>
          </a:extLst>
        </p:spPr>
        <p:txBody>
          <a:bodyPr wrap="square" lIns="50800" tIns="50800" rIns="50800" bIns="50800" anchor="t">
            <a:spAutoFit/>
          </a:bodyPr>
          <a:lstStyle/>
          <a:p>
            <a:pPr>
              <a:lnSpc>
                <a:spcPct val="80000"/>
              </a:lnSpc>
              <a:spcBef>
                <a:spcPts val="0"/>
              </a:spcBef>
              <a:defRPr sz="4800" i="1">
                <a:solidFill>
                  <a:srgbClr val="FFC000"/>
                </a:solidFill>
                <a:effectLst>
                  <a:outerShdw blurRad="38100" dist="38100" dir="2700000" rotWithShape="0">
                    <a:srgbClr val="000000">
                      <a:alpha val="43137"/>
                    </a:srgbClr>
                  </a:outerShdw>
                </a:effectLst>
                <a:latin typeface="Avenir Next"/>
                <a:ea typeface="Avenir Next"/>
                <a:cs typeface="Avenir Next"/>
                <a:sym typeface="Avenir Next"/>
              </a:defRPr>
            </a:pPr>
            <a:r>
              <a:rPr dirty="0"/>
              <a:t>Questions from Craig </a:t>
            </a:r>
            <a:r>
              <a:rPr dirty="0" err="1"/>
              <a:t>Groeschel’s</a:t>
            </a:r>
            <a:r>
              <a:rPr dirty="0"/>
              <a:t> “It”</a:t>
            </a:r>
          </a:p>
          <a:p>
            <a:pPr marL="742950" indent="-742950">
              <a:lnSpc>
                <a:spcPct val="80000"/>
              </a:lnSpc>
              <a:spcBef>
                <a:spcPts val="0"/>
              </a:spcBef>
              <a:buFont typeface="+mj-lt"/>
              <a:buAutoNum type="arabicPeriod"/>
              <a:defRPr sz="4000" i="1">
                <a:solidFill>
                  <a:srgbClr val="FFC000"/>
                </a:solidFill>
                <a:effectLst>
                  <a:outerShdw blurRad="38100" dist="38100" dir="2700000" rotWithShape="0">
                    <a:srgbClr val="000000">
                      <a:alpha val="43137"/>
                    </a:srgbClr>
                  </a:outerShdw>
                </a:effectLst>
                <a:latin typeface="Avenir Next"/>
                <a:ea typeface="Avenir Next"/>
                <a:cs typeface="Avenir Next"/>
                <a:sym typeface="Avenir Next"/>
              </a:defRPr>
            </a:pPr>
            <a:r>
              <a:rPr dirty="0" smtClean="0"/>
              <a:t>Why </a:t>
            </a:r>
            <a:r>
              <a:rPr dirty="0"/>
              <a:t>does your organization exist?</a:t>
            </a:r>
          </a:p>
          <a:p>
            <a:pPr marL="742950" indent="-742950">
              <a:lnSpc>
                <a:spcPct val="80000"/>
              </a:lnSpc>
              <a:spcBef>
                <a:spcPts val="0"/>
              </a:spcBef>
              <a:buFont typeface="+mj-lt"/>
              <a:buAutoNum type="arabicPeriod"/>
              <a:defRPr sz="4000" i="1">
                <a:solidFill>
                  <a:srgbClr val="FFC000"/>
                </a:solidFill>
                <a:effectLst>
                  <a:outerShdw blurRad="38100" dist="38100" dir="2700000" rotWithShape="0">
                    <a:srgbClr val="000000">
                      <a:alpha val="43137"/>
                    </a:srgbClr>
                  </a:outerShdw>
                </a:effectLst>
                <a:latin typeface="Avenir Next"/>
                <a:ea typeface="Avenir Next"/>
                <a:cs typeface="Avenir Next"/>
                <a:sym typeface="Avenir Next"/>
              </a:defRPr>
            </a:pPr>
            <a:r>
              <a:rPr dirty="0" smtClean="0"/>
              <a:t>What </a:t>
            </a:r>
            <a:r>
              <a:rPr dirty="0"/>
              <a:t>can your organization be the best in the world at?</a:t>
            </a:r>
          </a:p>
          <a:p>
            <a:pPr marL="742950" indent="-742950">
              <a:lnSpc>
                <a:spcPct val="80000"/>
              </a:lnSpc>
              <a:spcBef>
                <a:spcPts val="0"/>
              </a:spcBef>
              <a:buFont typeface="+mj-lt"/>
              <a:buAutoNum type="arabicPeriod"/>
              <a:defRPr sz="4000" i="1">
                <a:solidFill>
                  <a:srgbClr val="FFC000"/>
                </a:solidFill>
                <a:effectLst>
                  <a:outerShdw blurRad="38100" dist="38100" dir="2700000" rotWithShape="0">
                    <a:srgbClr val="000000">
                      <a:alpha val="43137"/>
                    </a:srgbClr>
                  </a:outerShdw>
                </a:effectLst>
                <a:latin typeface="Avenir Next"/>
                <a:ea typeface="Avenir Next"/>
                <a:cs typeface="Avenir Next"/>
                <a:sym typeface="Avenir Next"/>
              </a:defRPr>
            </a:pPr>
            <a:r>
              <a:rPr dirty="0" smtClean="0"/>
              <a:t>If </a:t>
            </a:r>
            <a:r>
              <a:rPr dirty="0"/>
              <a:t>you could do only one thing, what would it be? </a:t>
            </a:r>
          </a:p>
          <a:p>
            <a:pPr marL="742950" indent="-742950">
              <a:lnSpc>
                <a:spcPct val="80000"/>
              </a:lnSpc>
              <a:spcBef>
                <a:spcPts val="0"/>
              </a:spcBef>
              <a:buFont typeface="+mj-lt"/>
              <a:buAutoNum type="arabicPeriod"/>
              <a:defRPr sz="4000" i="1">
                <a:solidFill>
                  <a:srgbClr val="FFC000"/>
                </a:solidFill>
                <a:effectLst>
                  <a:outerShdw blurRad="38100" dist="38100" dir="2700000" rotWithShape="0">
                    <a:srgbClr val="000000">
                      <a:alpha val="43137"/>
                    </a:srgbClr>
                  </a:outerShdw>
                </a:effectLst>
                <a:latin typeface="Avenir Next"/>
                <a:ea typeface="Avenir Next"/>
                <a:cs typeface="Avenir Next"/>
                <a:sym typeface="Avenir Next"/>
              </a:defRPr>
            </a:pPr>
            <a:r>
              <a:rPr dirty="0" smtClean="0"/>
              <a:t>If </a:t>
            </a:r>
            <a:r>
              <a:rPr dirty="0"/>
              <a:t>you left your organization tomorrow, what would you hope would continue forever? </a:t>
            </a:r>
          </a:p>
          <a:p>
            <a:pPr marL="742950" indent="-742950">
              <a:lnSpc>
                <a:spcPct val="80000"/>
              </a:lnSpc>
              <a:spcBef>
                <a:spcPts val="0"/>
              </a:spcBef>
              <a:buFont typeface="+mj-lt"/>
              <a:buAutoNum type="arabicPeriod"/>
              <a:defRPr sz="4000" i="1">
                <a:solidFill>
                  <a:srgbClr val="FFC000"/>
                </a:solidFill>
                <a:effectLst>
                  <a:outerShdw blurRad="38100" dist="38100" dir="2700000" rotWithShape="0">
                    <a:srgbClr val="000000">
                      <a:alpha val="43137"/>
                    </a:srgbClr>
                  </a:outerShdw>
                </a:effectLst>
                <a:latin typeface="Avenir Next"/>
                <a:ea typeface="Avenir Next"/>
                <a:cs typeface="Avenir Next"/>
                <a:sym typeface="Avenir Next"/>
              </a:defRPr>
            </a:pPr>
            <a:r>
              <a:rPr dirty="0" smtClean="0"/>
              <a:t>What </a:t>
            </a:r>
            <a:r>
              <a:rPr dirty="0"/>
              <a:t>breaks your heart, keeps you awake at night, wrecks you?</a:t>
            </a:r>
          </a:p>
        </p:txBody>
      </p:sp>
      <p:sp>
        <p:nvSpPr>
          <p:cNvPr id="420" name="Leading Corporate Prayer"/>
          <p:cNvSpPr txBox="1">
            <a:spLocks noGrp="1"/>
          </p:cNvSpPr>
          <p:nvPr>
            <p:ph type="body" sz="quarter" idx="1"/>
          </p:nvPr>
        </p:nvSpPr>
        <p:spPr>
          <a:xfrm>
            <a:off x="444500" y="238244"/>
            <a:ext cx="11176000" cy="841257"/>
          </a:xfrm>
          <a:prstGeom prst="rect">
            <a:avLst/>
          </a:prstGeom>
        </p:spPr>
        <p:txBody>
          <a:bodyPr>
            <a:normAutofit fontScale="85000" lnSpcReduction="10000"/>
          </a:bodyPr>
          <a:lstStyle>
            <a:lvl1pPr defTabSz="434340">
              <a:defRPr sz="5700" spc="285">
                <a:solidFill>
                  <a:srgbClr val="00B0F0"/>
                </a:solidFill>
                <a:effectLst>
                  <a:outerShdw blurRad="36195" dist="36195" dir="2700000" rotWithShape="0">
                    <a:srgbClr val="000000">
                      <a:alpha val="43137"/>
                    </a:srgbClr>
                  </a:outerShdw>
                </a:effectLst>
                <a:latin typeface="+mn-lt"/>
                <a:ea typeface="+mn-ea"/>
                <a:cs typeface="+mn-cs"/>
                <a:sym typeface="DIN Condensed"/>
              </a:defRPr>
            </a:lvl1pPr>
          </a:lstStyle>
          <a:p>
            <a:r>
              <a:t>Leading Corporate Prayer</a:t>
            </a:r>
          </a:p>
        </p:txBody>
      </p:sp>
      <p:sp>
        <p:nvSpPr>
          <p:cNvPr id="422" name="Do I believe that this prayer group is comprised of capable servants who God wants to use?"/>
          <p:cNvSpPr/>
          <p:nvPr/>
        </p:nvSpPr>
        <p:spPr>
          <a:xfrm>
            <a:off x="1614527" y="2978845"/>
            <a:ext cx="10124508" cy="3795911"/>
          </a:xfrm>
          <a:prstGeom prst="rect">
            <a:avLst/>
          </a:prstGeom>
          <a:solidFill>
            <a:schemeClr val="accent1"/>
          </a:solidFill>
          <a:ln w="12700">
            <a:solidFill>
              <a:srgbClr val="EDEEEE"/>
            </a:solidFill>
            <a:miter lim="400000"/>
          </a:ln>
          <a:extLst>
            <a:ext uri="{C572A759-6A51-4108-AA02-DFA0A04FC94B}">
              <ma14:wrappingTextBoxFlag xmlns="" xmlns:ma14="http://schemas.microsoft.com/office/mac/drawingml/2011/main" val="1"/>
            </a:ext>
          </a:extLst>
        </p:spPr>
        <p:txBody>
          <a:bodyPr lIns="50800" tIns="50800" rIns="50800" bIns="50800" anchor="ctr">
            <a:spAutoFit/>
          </a:bodyPr>
          <a:lstStyle>
            <a:lvl1pPr>
              <a:defRPr sz="6000" i="1">
                <a:solidFill>
                  <a:srgbClr val="FFFFFF"/>
                </a:solidFill>
                <a:effectLst>
                  <a:outerShdw blurRad="38100" dist="38100" dir="2700000" rotWithShape="0">
                    <a:srgbClr val="000000">
                      <a:alpha val="43137"/>
                    </a:srgbClr>
                  </a:outerShdw>
                </a:effectLst>
                <a:latin typeface="Avenir Next"/>
                <a:ea typeface="Avenir Next"/>
                <a:cs typeface="Avenir Next"/>
                <a:sym typeface="Avenir Next"/>
              </a:defRPr>
            </a:lvl1pPr>
          </a:lstStyle>
          <a:p>
            <a:pPr algn="ctr"/>
            <a:r>
              <a:t>Do I believe that this prayer group is comprised of capable servants who God wants to use? </a:t>
            </a:r>
          </a:p>
        </p:txBody>
      </p:sp>
      <p:sp>
        <p:nvSpPr>
          <p:cNvPr id="423" name="Vision - Exercises"/>
          <p:cNvSpPr txBox="1"/>
          <p:nvPr/>
        </p:nvSpPr>
        <p:spPr>
          <a:xfrm>
            <a:off x="560075" y="1071722"/>
            <a:ext cx="5110735" cy="1143001"/>
          </a:xfrm>
          <a:prstGeom prst="rect">
            <a:avLst/>
          </a:prstGeom>
          <a:ln w="12700">
            <a:miter lim="400000"/>
          </a:ln>
          <a:extLst>
            <a:ext uri="{C572A759-6A51-4108-AA02-DFA0A04FC94B}">
              <ma14:wrappingTextBoxFlag xmlns="" xmlns:ma14="http://schemas.microsoft.com/office/mac/drawingml/2011/main" val="1"/>
            </a:ext>
          </a:extLst>
        </p:spPr>
        <p:txBody>
          <a:bodyPr wrap="none" lIns="50800" tIns="50800" rIns="50800" bIns="50800" anchor="ctr">
            <a:spAutoFit/>
          </a:bodyPr>
          <a:lstStyle/>
          <a:p>
            <a:pPr>
              <a:defRPr sz="6000" i="1">
                <a:solidFill>
                  <a:srgbClr val="00B0F0"/>
                </a:solidFill>
                <a:effectLst>
                  <a:outerShdw blurRad="38100" dist="38100" dir="2700000" rotWithShape="0">
                    <a:srgbClr val="000000">
                      <a:alpha val="43137"/>
                    </a:srgbClr>
                  </a:outerShdw>
                </a:effectLst>
                <a:latin typeface="Avenir Next"/>
                <a:ea typeface="Avenir Next"/>
                <a:cs typeface="Avenir Next"/>
                <a:sym typeface="Avenir Next"/>
              </a:defRPr>
            </a:pPr>
            <a:r>
              <a:t>Vision - </a:t>
            </a:r>
            <a:r>
              <a:rPr sz="4000"/>
              <a:t>Exercises</a:t>
            </a:r>
            <a:r>
              <a:t> </a:t>
            </a:r>
          </a:p>
        </p:txBody>
      </p:sp>
    </p:spTree>
  </p:cSld>
  <p:clrMapOvr>
    <a:masterClrMapping/>
  </p:clrMapOvr>
  <p:transition spd="slow">
    <p:wipe/>
  </p:transition>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5" name="Leading Corporate Prayer"/>
          <p:cNvSpPr txBox="1">
            <a:spLocks noGrp="1"/>
          </p:cNvSpPr>
          <p:nvPr>
            <p:ph type="body" sz="quarter" idx="1"/>
          </p:nvPr>
        </p:nvSpPr>
        <p:spPr>
          <a:xfrm>
            <a:off x="444500" y="238244"/>
            <a:ext cx="11176000" cy="841257"/>
          </a:xfrm>
          <a:prstGeom prst="rect">
            <a:avLst/>
          </a:prstGeom>
        </p:spPr>
        <p:txBody>
          <a:bodyPr>
            <a:normAutofit fontScale="85000" lnSpcReduction="10000"/>
          </a:bodyPr>
          <a:lstStyle>
            <a:lvl1pPr defTabSz="434340">
              <a:defRPr sz="5700" spc="285">
                <a:solidFill>
                  <a:srgbClr val="00B0F0"/>
                </a:solidFill>
                <a:effectLst>
                  <a:outerShdw blurRad="36195" dist="36195" dir="2700000" rotWithShape="0">
                    <a:srgbClr val="000000">
                      <a:alpha val="43137"/>
                    </a:srgbClr>
                  </a:outerShdw>
                </a:effectLst>
                <a:latin typeface="+mn-lt"/>
                <a:ea typeface="+mn-ea"/>
                <a:cs typeface="+mn-cs"/>
                <a:sym typeface="DIN Condensed"/>
              </a:defRPr>
            </a:lvl1pPr>
          </a:lstStyle>
          <a:p>
            <a:r>
              <a:t>Leading Corporate Prayer</a:t>
            </a:r>
          </a:p>
        </p:txBody>
      </p:sp>
      <p:sp>
        <p:nvSpPr>
          <p:cNvPr id="426" name="Exercise from “Eat that Frog” &amp; “Getting Things Done”…"/>
          <p:cNvSpPr txBox="1"/>
          <p:nvPr/>
        </p:nvSpPr>
        <p:spPr>
          <a:xfrm>
            <a:off x="560075" y="2914412"/>
            <a:ext cx="11657325" cy="4337598"/>
          </a:xfrm>
          <a:prstGeom prst="rect">
            <a:avLst/>
          </a:prstGeom>
          <a:ln w="12700">
            <a:miter lim="400000"/>
          </a:ln>
          <a:extLst>
            <a:ext uri="{C572A759-6A51-4108-AA02-DFA0A04FC94B}">
              <ma14:wrappingTextBoxFlag xmlns="" xmlns:ma14="http://schemas.microsoft.com/office/mac/drawingml/2011/main" val="1"/>
            </a:ext>
          </a:extLst>
        </p:spPr>
        <p:txBody>
          <a:bodyPr wrap="square" lIns="50800" tIns="50800" rIns="50800" bIns="50800" anchor="ctr">
            <a:spAutoFit/>
          </a:bodyPr>
          <a:lstStyle/>
          <a:p>
            <a:pPr>
              <a:lnSpc>
                <a:spcPct val="80000"/>
              </a:lnSpc>
              <a:spcBef>
                <a:spcPts val="0"/>
              </a:spcBef>
              <a:defRPr sz="4800" i="1">
                <a:solidFill>
                  <a:srgbClr val="FFC000"/>
                </a:solidFill>
                <a:effectLst>
                  <a:outerShdw blurRad="38100" dist="38100" dir="2700000" rotWithShape="0">
                    <a:srgbClr val="000000">
                      <a:alpha val="43137"/>
                    </a:srgbClr>
                  </a:outerShdw>
                </a:effectLst>
                <a:latin typeface="Avenir Next"/>
                <a:ea typeface="Avenir Next"/>
                <a:cs typeface="Avenir Next"/>
                <a:sym typeface="Avenir Next"/>
              </a:defRPr>
            </a:pPr>
            <a:r>
              <a:rPr dirty="0"/>
              <a:t>Exercise from “Eat that Frog” &amp; “Getting Things Done” </a:t>
            </a:r>
          </a:p>
          <a:p>
            <a:pPr>
              <a:lnSpc>
                <a:spcPct val="80000"/>
              </a:lnSpc>
              <a:spcBef>
                <a:spcPts val="0"/>
              </a:spcBef>
              <a:defRPr sz="4800" i="1">
                <a:solidFill>
                  <a:srgbClr val="FFC000"/>
                </a:solidFill>
                <a:effectLst>
                  <a:outerShdw blurRad="38100" dist="38100" dir="2700000" rotWithShape="0">
                    <a:srgbClr val="000000">
                      <a:alpha val="43137"/>
                    </a:srgbClr>
                  </a:outerShdw>
                </a:effectLst>
                <a:latin typeface="Avenir Next"/>
                <a:ea typeface="Avenir Next"/>
                <a:cs typeface="Avenir Next"/>
                <a:sym typeface="Avenir Next"/>
              </a:defRPr>
            </a:pPr>
            <a:endParaRPr dirty="0"/>
          </a:p>
          <a:p>
            <a:pPr marL="742950" indent="-742950">
              <a:lnSpc>
                <a:spcPct val="80000"/>
              </a:lnSpc>
              <a:spcBef>
                <a:spcPts val="0"/>
              </a:spcBef>
              <a:buFont typeface="+mj-lt"/>
              <a:buAutoNum type="arabicPeriod"/>
              <a:defRPr sz="4000" i="1">
                <a:solidFill>
                  <a:srgbClr val="FFC000"/>
                </a:solidFill>
                <a:effectLst>
                  <a:outerShdw blurRad="38100" dist="38100" dir="2700000" rotWithShape="0">
                    <a:srgbClr val="000000">
                      <a:alpha val="43137"/>
                    </a:srgbClr>
                  </a:outerShdw>
                </a:effectLst>
                <a:latin typeface="Avenir Next"/>
                <a:ea typeface="Avenir Next"/>
                <a:cs typeface="Avenir Next"/>
                <a:sym typeface="Avenir Next"/>
              </a:defRPr>
            </a:pPr>
            <a:r>
              <a:rPr dirty="0" smtClean="0"/>
              <a:t>Establish </a:t>
            </a:r>
            <a:r>
              <a:rPr dirty="0"/>
              <a:t>a Time Frame. </a:t>
            </a:r>
          </a:p>
          <a:p>
            <a:pPr marL="742950" indent="-742950">
              <a:lnSpc>
                <a:spcPct val="80000"/>
              </a:lnSpc>
              <a:spcBef>
                <a:spcPts val="0"/>
              </a:spcBef>
              <a:buFont typeface="+mj-lt"/>
              <a:buAutoNum type="arabicPeriod"/>
              <a:defRPr sz="4000" i="1">
                <a:solidFill>
                  <a:srgbClr val="FFC000"/>
                </a:solidFill>
                <a:effectLst>
                  <a:outerShdw blurRad="38100" dist="38100" dir="2700000" rotWithShape="0">
                    <a:srgbClr val="000000">
                      <a:alpha val="43137"/>
                    </a:srgbClr>
                  </a:outerShdw>
                </a:effectLst>
                <a:latin typeface="Avenir Next"/>
                <a:ea typeface="Avenir Next"/>
                <a:cs typeface="Avenir Next"/>
                <a:sym typeface="Avenir Next"/>
              </a:defRPr>
            </a:pPr>
            <a:r>
              <a:rPr dirty="0" smtClean="0"/>
              <a:t>Dispel </a:t>
            </a:r>
            <a:r>
              <a:rPr dirty="0"/>
              <a:t>any “What If?” possibilities.</a:t>
            </a:r>
          </a:p>
          <a:p>
            <a:pPr marL="742950" indent="-742950">
              <a:lnSpc>
                <a:spcPct val="80000"/>
              </a:lnSpc>
              <a:spcBef>
                <a:spcPts val="0"/>
              </a:spcBef>
              <a:buFont typeface="+mj-lt"/>
              <a:buAutoNum type="arabicPeriod"/>
              <a:defRPr sz="4000" i="1">
                <a:solidFill>
                  <a:srgbClr val="FFC000"/>
                </a:solidFill>
                <a:effectLst>
                  <a:outerShdw blurRad="38100" dist="38100" dir="2700000" rotWithShape="0">
                    <a:srgbClr val="000000">
                      <a:alpha val="43137"/>
                    </a:srgbClr>
                  </a:outerShdw>
                </a:effectLst>
                <a:latin typeface="Avenir Next"/>
                <a:ea typeface="Avenir Next"/>
                <a:cs typeface="Avenir Next"/>
                <a:sym typeface="Avenir Next"/>
              </a:defRPr>
            </a:pPr>
            <a:r>
              <a:rPr dirty="0" smtClean="0"/>
              <a:t>Write </a:t>
            </a:r>
            <a:r>
              <a:rPr dirty="0"/>
              <a:t>down the qualities you would like to see as </a:t>
            </a:r>
            <a:r>
              <a:rPr dirty="0" smtClean="0"/>
              <a:t>if</a:t>
            </a:r>
            <a:r>
              <a:rPr lang="en-US" dirty="0" smtClean="0"/>
              <a:t> </a:t>
            </a:r>
            <a:r>
              <a:rPr dirty="0" smtClean="0"/>
              <a:t>they </a:t>
            </a:r>
            <a:r>
              <a:rPr dirty="0"/>
              <a:t>have already happened. </a:t>
            </a:r>
          </a:p>
          <a:p>
            <a:pPr marL="742950" indent="-742950">
              <a:lnSpc>
                <a:spcPct val="80000"/>
              </a:lnSpc>
              <a:spcBef>
                <a:spcPts val="0"/>
              </a:spcBef>
              <a:buFont typeface="+mj-lt"/>
              <a:buAutoNum type="arabicPeriod"/>
              <a:defRPr sz="4000" i="1">
                <a:solidFill>
                  <a:srgbClr val="FFC000"/>
                </a:solidFill>
                <a:effectLst>
                  <a:outerShdw blurRad="38100" dist="38100" dir="2700000" rotWithShape="0">
                    <a:srgbClr val="000000">
                      <a:alpha val="43137"/>
                    </a:srgbClr>
                  </a:outerShdw>
                </a:effectLst>
                <a:latin typeface="Avenir Next"/>
                <a:ea typeface="Avenir Next"/>
                <a:cs typeface="Avenir Next"/>
                <a:sym typeface="Avenir Next"/>
              </a:defRPr>
            </a:pPr>
            <a:r>
              <a:rPr dirty="0" smtClean="0"/>
              <a:t>Be </a:t>
            </a:r>
            <a:r>
              <a:rPr dirty="0"/>
              <a:t>specific, and “Above and beyond.” </a:t>
            </a:r>
          </a:p>
        </p:txBody>
      </p:sp>
      <p:sp>
        <p:nvSpPr>
          <p:cNvPr id="427" name="Vision - Exercises"/>
          <p:cNvSpPr txBox="1"/>
          <p:nvPr/>
        </p:nvSpPr>
        <p:spPr>
          <a:xfrm>
            <a:off x="560075" y="1071722"/>
            <a:ext cx="5110735" cy="1143001"/>
          </a:xfrm>
          <a:prstGeom prst="rect">
            <a:avLst/>
          </a:prstGeom>
          <a:ln w="12700">
            <a:miter lim="400000"/>
          </a:ln>
          <a:extLst>
            <a:ext uri="{C572A759-6A51-4108-AA02-DFA0A04FC94B}">
              <ma14:wrappingTextBoxFlag xmlns="" xmlns:ma14="http://schemas.microsoft.com/office/mac/drawingml/2011/main" val="1"/>
            </a:ext>
          </a:extLst>
        </p:spPr>
        <p:txBody>
          <a:bodyPr wrap="none" lIns="50800" tIns="50800" rIns="50800" bIns="50800" anchor="ctr">
            <a:spAutoFit/>
          </a:bodyPr>
          <a:lstStyle/>
          <a:p>
            <a:pPr>
              <a:defRPr sz="6000" i="1">
                <a:solidFill>
                  <a:srgbClr val="00B0F0"/>
                </a:solidFill>
                <a:effectLst>
                  <a:outerShdw blurRad="38100" dist="38100" dir="2700000" rotWithShape="0">
                    <a:srgbClr val="000000">
                      <a:alpha val="43137"/>
                    </a:srgbClr>
                  </a:outerShdw>
                </a:effectLst>
                <a:latin typeface="Avenir Next"/>
                <a:ea typeface="Avenir Next"/>
                <a:cs typeface="Avenir Next"/>
                <a:sym typeface="Avenir Next"/>
              </a:defRPr>
            </a:pPr>
            <a:r>
              <a:t>Vision - </a:t>
            </a:r>
            <a:r>
              <a:rPr sz="4000"/>
              <a:t>Exercises</a:t>
            </a:r>
            <a:r>
              <a:t> </a:t>
            </a:r>
          </a:p>
        </p:txBody>
      </p:sp>
    </p:spTree>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26">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26">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26">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26">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Exercise from “Eat that Frog” &amp; “Getting Things Done”…"/>
          <p:cNvSpPr txBox="1"/>
          <p:nvPr/>
        </p:nvSpPr>
        <p:spPr>
          <a:xfrm>
            <a:off x="560075" y="2914412"/>
            <a:ext cx="11657325" cy="4337598"/>
          </a:xfrm>
          <a:prstGeom prst="rect">
            <a:avLst/>
          </a:prstGeom>
          <a:ln w="12700">
            <a:miter lim="400000"/>
          </a:ln>
          <a:extLst>
            <a:ext uri="{C572A759-6A51-4108-AA02-DFA0A04FC94B}">
              <ma14:wrappingTextBoxFlag xmlns="" xmlns:ma14="http://schemas.microsoft.com/office/mac/drawingml/2011/main" val="1"/>
            </a:ext>
          </a:extLst>
        </p:spPr>
        <p:txBody>
          <a:bodyPr wrap="square" lIns="50800" tIns="50800" rIns="50800" bIns="50800" anchor="ctr">
            <a:spAutoFit/>
          </a:bodyPr>
          <a:lstStyle/>
          <a:p>
            <a:pPr>
              <a:lnSpc>
                <a:spcPct val="80000"/>
              </a:lnSpc>
              <a:spcBef>
                <a:spcPts val="0"/>
              </a:spcBef>
              <a:defRPr sz="4800" i="1">
                <a:solidFill>
                  <a:srgbClr val="FFC000"/>
                </a:solidFill>
                <a:effectLst>
                  <a:outerShdw blurRad="38100" dist="38100" dir="2700000" rotWithShape="0">
                    <a:srgbClr val="000000">
                      <a:alpha val="43137"/>
                    </a:srgbClr>
                  </a:outerShdw>
                </a:effectLst>
                <a:latin typeface="Avenir Next"/>
                <a:ea typeface="Avenir Next"/>
                <a:cs typeface="Avenir Next"/>
                <a:sym typeface="Avenir Next"/>
              </a:defRPr>
            </a:pPr>
            <a:r>
              <a:rPr dirty="0"/>
              <a:t>Exercise from “Eat that Frog” &amp; “Getting Things Done” </a:t>
            </a:r>
          </a:p>
          <a:p>
            <a:pPr>
              <a:lnSpc>
                <a:spcPct val="80000"/>
              </a:lnSpc>
              <a:spcBef>
                <a:spcPts val="0"/>
              </a:spcBef>
              <a:defRPr sz="4800" i="1">
                <a:solidFill>
                  <a:srgbClr val="FFC000"/>
                </a:solidFill>
                <a:effectLst>
                  <a:outerShdw blurRad="38100" dist="38100" dir="2700000" rotWithShape="0">
                    <a:srgbClr val="000000">
                      <a:alpha val="43137"/>
                    </a:srgbClr>
                  </a:outerShdw>
                </a:effectLst>
                <a:latin typeface="Avenir Next"/>
                <a:ea typeface="Avenir Next"/>
                <a:cs typeface="Avenir Next"/>
                <a:sym typeface="Avenir Next"/>
              </a:defRPr>
            </a:pPr>
            <a:endParaRPr dirty="0"/>
          </a:p>
          <a:p>
            <a:pPr marL="742950" indent="-742950">
              <a:lnSpc>
                <a:spcPct val="80000"/>
              </a:lnSpc>
              <a:spcBef>
                <a:spcPts val="0"/>
              </a:spcBef>
              <a:buFont typeface="+mj-lt"/>
              <a:buAutoNum type="arabicPeriod"/>
              <a:defRPr sz="4000" i="1">
                <a:solidFill>
                  <a:srgbClr val="FFC000"/>
                </a:solidFill>
                <a:effectLst>
                  <a:outerShdw blurRad="38100" dist="38100" dir="2700000" rotWithShape="0">
                    <a:srgbClr val="000000">
                      <a:alpha val="43137"/>
                    </a:srgbClr>
                  </a:outerShdw>
                </a:effectLst>
                <a:latin typeface="Avenir Next"/>
                <a:ea typeface="Avenir Next"/>
                <a:cs typeface="Avenir Next"/>
                <a:sym typeface="Avenir Next"/>
              </a:defRPr>
            </a:pPr>
            <a:r>
              <a:rPr dirty="0" smtClean="0"/>
              <a:t>Establish </a:t>
            </a:r>
            <a:r>
              <a:rPr dirty="0"/>
              <a:t>a Time Frame. </a:t>
            </a:r>
          </a:p>
          <a:p>
            <a:pPr marL="742950" indent="-742950">
              <a:lnSpc>
                <a:spcPct val="80000"/>
              </a:lnSpc>
              <a:spcBef>
                <a:spcPts val="0"/>
              </a:spcBef>
              <a:buFont typeface="+mj-lt"/>
              <a:buAutoNum type="arabicPeriod"/>
              <a:defRPr sz="4000" i="1">
                <a:solidFill>
                  <a:srgbClr val="FFC000"/>
                </a:solidFill>
                <a:effectLst>
                  <a:outerShdw blurRad="38100" dist="38100" dir="2700000" rotWithShape="0">
                    <a:srgbClr val="000000">
                      <a:alpha val="43137"/>
                    </a:srgbClr>
                  </a:outerShdw>
                </a:effectLst>
                <a:latin typeface="Avenir Next"/>
                <a:ea typeface="Avenir Next"/>
                <a:cs typeface="Avenir Next"/>
                <a:sym typeface="Avenir Next"/>
              </a:defRPr>
            </a:pPr>
            <a:r>
              <a:rPr dirty="0" smtClean="0"/>
              <a:t>Dispel </a:t>
            </a:r>
            <a:r>
              <a:rPr dirty="0"/>
              <a:t>any “What If?” possibilities.</a:t>
            </a:r>
          </a:p>
          <a:p>
            <a:pPr marL="742950" indent="-742950">
              <a:lnSpc>
                <a:spcPct val="80000"/>
              </a:lnSpc>
              <a:spcBef>
                <a:spcPts val="0"/>
              </a:spcBef>
              <a:buFont typeface="+mj-lt"/>
              <a:buAutoNum type="arabicPeriod"/>
              <a:defRPr sz="4000" i="1">
                <a:solidFill>
                  <a:srgbClr val="FFC000"/>
                </a:solidFill>
                <a:effectLst>
                  <a:outerShdw blurRad="38100" dist="38100" dir="2700000" rotWithShape="0">
                    <a:srgbClr val="000000">
                      <a:alpha val="43137"/>
                    </a:srgbClr>
                  </a:outerShdw>
                </a:effectLst>
                <a:latin typeface="Avenir Next"/>
                <a:ea typeface="Avenir Next"/>
                <a:cs typeface="Avenir Next"/>
                <a:sym typeface="Avenir Next"/>
              </a:defRPr>
            </a:pPr>
            <a:r>
              <a:rPr dirty="0" smtClean="0"/>
              <a:t>Write </a:t>
            </a:r>
            <a:r>
              <a:rPr dirty="0"/>
              <a:t>down the qualities you would like to see as </a:t>
            </a:r>
            <a:r>
              <a:rPr dirty="0" smtClean="0"/>
              <a:t>if</a:t>
            </a:r>
            <a:r>
              <a:rPr lang="en-US" dirty="0" smtClean="0"/>
              <a:t> </a:t>
            </a:r>
            <a:r>
              <a:rPr dirty="0" smtClean="0"/>
              <a:t>they </a:t>
            </a:r>
            <a:r>
              <a:rPr dirty="0"/>
              <a:t>have already happened. </a:t>
            </a:r>
          </a:p>
          <a:p>
            <a:pPr marL="742950" indent="-742950">
              <a:lnSpc>
                <a:spcPct val="80000"/>
              </a:lnSpc>
              <a:spcBef>
                <a:spcPts val="0"/>
              </a:spcBef>
              <a:buFont typeface="+mj-lt"/>
              <a:buAutoNum type="arabicPeriod"/>
              <a:defRPr sz="4000" i="1">
                <a:solidFill>
                  <a:srgbClr val="FFC000"/>
                </a:solidFill>
                <a:effectLst>
                  <a:outerShdw blurRad="38100" dist="38100" dir="2700000" rotWithShape="0">
                    <a:srgbClr val="000000">
                      <a:alpha val="43137"/>
                    </a:srgbClr>
                  </a:outerShdw>
                </a:effectLst>
                <a:latin typeface="Avenir Next"/>
                <a:ea typeface="Avenir Next"/>
                <a:cs typeface="Avenir Next"/>
                <a:sym typeface="Avenir Next"/>
              </a:defRPr>
            </a:pPr>
            <a:r>
              <a:rPr dirty="0" smtClean="0"/>
              <a:t>Be </a:t>
            </a:r>
            <a:r>
              <a:rPr dirty="0"/>
              <a:t>specific, and “Above and beyond.” </a:t>
            </a:r>
          </a:p>
        </p:txBody>
      </p:sp>
      <p:sp>
        <p:nvSpPr>
          <p:cNvPr id="429" name="Leading Corporate Prayer"/>
          <p:cNvSpPr txBox="1">
            <a:spLocks noGrp="1"/>
          </p:cNvSpPr>
          <p:nvPr>
            <p:ph type="body" sz="quarter" idx="1"/>
          </p:nvPr>
        </p:nvSpPr>
        <p:spPr>
          <a:xfrm>
            <a:off x="444500" y="238244"/>
            <a:ext cx="11176000" cy="841257"/>
          </a:xfrm>
          <a:prstGeom prst="rect">
            <a:avLst/>
          </a:prstGeom>
        </p:spPr>
        <p:txBody>
          <a:bodyPr>
            <a:normAutofit fontScale="85000" lnSpcReduction="10000"/>
          </a:bodyPr>
          <a:lstStyle>
            <a:lvl1pPr defTabSz="434340">
              <a:defRPr sz="5700" spc="285">
                <a:solidFill>
                  <a:srgbClr val="00B0F0"/>
                </a:solidFill>
                <a:effectLst>
                  <a:outerShdw blurRad="36195" dist="36195" dir="2700000" rotWithShape="0">
                    <a:srgbClr val="000000">
                      <a:alpha val="43137"/>
                    </a:srgbClr>
                  </a:outerShdw>
                </a:effectLst>
                <a:latin typeface="+mn-lt"/>
                <a:ea typeface="+mn-ea"/>
                <a:cs typeface="+mn-cs"/>
                <a:sym typeface="DIN Condensed"/>
              </a:defRPr>
            </a:lvl1pPr>
          </a:lstStyle>
          <a:p>
            <a:r>
              <a:t>Leading Corporate Prayer</a:t>
            </a:r>
          </a:p>
        </p:txBody>
      </p:sp>
      <p:sp>
        <p:nvSpPr>
          <p:cNvPr id="431" name="Vision - Exercises"/>
          <p:cNvSpPr txBox="1"/>
          <p:nvPr/>
        </p:nvSpPr>
        <p:spPr>
          <a:xfrm>
            <a:off x="560075" y="1071722"/>
            <a:ext cx="5110735" cy="1143001"/>
          </a:xfrm>
          <a:prstGeom prst="rect">
            <a:avLst/>
          </a:prstGeom>
          <a:ln w="12700">
            <a:miter lim="400000"/>
          </a:ln>
          <a:extLst>
            <a:ext uri="{C572A759-6A51-4108-AA02-DFA0A04FC94B}">
              <ma14:wrappingTextBoxFlag xmlns="" xmlns:ma14="http://schemas.microsoft.com/office/mac/drawingml/2011/main" val="1"/>
            </a:ext>
          </a:extLst>
        </p:spPr>
        <p:txBody>
          <a:bodyPr wrap="none" lIns="50800" tIns="50800" rIns="50800" bIns="50800" anchor="ctr">
            <a:spAutoFit/>
          </a:bodyPr>
          <a:lstStyle/>
          <a:p>
            <a:pPr>
              <a:defRPr sz="6000" i="1">
                <a:solidFill>
                  <a:srgbClr val="00B0F0"/>
                </a:solidFill>
                <a:effectLst>
                  <a:outerShdw blurRad="38100" dist="38100" dir="2700000" rotWithShape="0">
                    <a:srgbClr val="000000">
                      <a:alpha val="43137"/>
                    </a:srgbClr>
                  </a:outerShdw>
                </a:effectLst>
                <a:latin typeface="Avenir Next"/>
                <a:ea typeface="Avenir Next"/>
                <a:cs typeface="Avenir Next"/>
                <a:sym typeface="Avenir Next"/>
              </a:defRPr>
            </a:pPr>
            <a:r>
              <a:t>Vision - </a:t>
            </a:r>
            <a:r>
              <a:rPr sz="4000"/>
              <a:t>Exercises</a:t>
            </a:r>
            <a:r>
              <a:t> </a:t>
            </a:r>
          </a:p>
        </p:txBody>
      </p:sp>
      <p:sp>
        <p:nvSpPr>
          <p:cNvPr id="432" name="Sharpen a specific vision with prayer and communication with co-leaders."/>
          <p:cNvSpPr/>
          <p:nvPr/>
        </p:nvSpPr>
        <p:spPr>
          <a:xfrm>
            <a:off x="1716127" y="3535161"/>
            <a:ext cx="10899009" cy="2872581"/>
          </a:xfrm>
          <a:prstGeom prst="rect">
            <a:avLst/>
          </a:prstGeom>
          <a:solidFill>
            <a:schemeClr val="accent1"/>
          </a:solidFill>
          <a:ln w="12700">
            <a:solidFill>
              <a:srgbClr val="EDEEEE"/>
            </a:solidFill>
            <a:miter lim="400000"/>
          </a:ln>
          <a:extLst>
            <a:ext uri="{C572A759-6A51-4108-AA02-DFA0A04FC94B}">
              <ma14:wrappingTextBoxFlag xmlns="" xmlns:ma14="http://schemas.microsoft.com/office/mac/drawingml/2011/main" val="1"/>
            </a:ext>
          </a:extLst>
        </p:spPr>
        <p:txBody>
          <a:bodyPr lIns="50800" tIns="50800" rIns="50800" bIns="50800" anchor="ctr">
            <a:spAutoFit/>
          </a:bodyPr>
          <a:lstStyle>
            <a:lvl1pPr>
              <a:defRPr sz="6000" i="1">
                <a:solidFill>
                  <a:srgbClr val="FFFFFF"/>
                </a:solidFill>
                <a:effectLst>
                  <a:outerShdw blurRad="38100" dist="38100" dir="2700000" rotWithShape="0">
                    <a:srgbClr val="000000">
                      <a:alpha val="43137"/>
                    </a:srgbClr>
                  </a:outerShdw>
                </a:effectLst>
                <a:latin typeface="Avenir Next"/>
                <a:ea typeface="Avenir Next"/>
                <a:cs typeface="Avenir Next"/>
                <a:sym typeface="Avenir Next"/>
              </a:defRPr>
            </a:lvl1pPr>
          </a:lstStyle>
          <a:p>
            <a:pPr algn="ctr"/>
            <a:r>
              <a:rPr dirty="0"/>
              <a:t>Sharpen a specific vision with prayer and communication with co-leaders.  </a:t>
            </a:r>
          </a:p>
        </p:txBody>
      </p:sp>
    </p:spTree>
  </p:cSld>
  <p:clrMapOvr>
    <a:masterClrMapping/>
  </p:clrMapOvr>
  <p:transition spd="slow">
    <p:wipe/>
  </p:transition>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4" name="Leading Corporate Prayer"/>
          <p:cNvSpPr txBox="1">
            <a:spLocks noGrp="1"/>
          </p:cNvSpPr>
          <p:nvPr>
            <p:ph type="body" sz="quarter" idx="1"/>
          </p:nvPr>
        </p:nvSpPr>
        <p:spPr>
          <a:xfrm>
            <a:off x="444500" y="238244"/>
            <a:ext cx="11176000" cy="841257"/>
          </a:xfrm>
          <a:prstGeom prst="rect">
            <a:avLst/>
          </a:prstGeom>
        </p:spPr>
        <p:txBody>
          <a:bodyPr>
            <a:normAutofit fontScale="85000" lnSpcReduction="10000"/>
          </a:bodyPr>
          <a:lstStyle>
            <a:lvl1pPr defTabSz="434340">
              <a:defRPr sz="5700" spc="285">
                <a:solidFill>
                  <a:srgbClr val="00B0F0"/>
                </a:solidFill>
                <a:effectLst>
                  <a:outerShdw blurRad="36195" dist="36195" dir="2700000" rotWithShape="0">
                    <a:srgbClr val="000000">
                      <a:alpha val="43137"/>
                    </a:srgbClr>
                  </a:outerShdw>
                </a:effectLst>
                <a:latin typeface="+mn-lt"/>
                <a:ea typeface="+mn-ea"/>
                <a:cs typeface="+mn-cs"/>
                <a:sym typeface="DIN Condensed"/>
              </a:defRPr>
            </a:lvl1pPr>
          </a:lstStyle>
          <a:p>
            <a:r>
              <a:t>Leading Corporate Prayer</a:t>
            </a:r>
          </a:p>
        </p:txBody>
      </p:sp>
      <p:sp>
        <p:nvSpPr>
          <p:cNvPr id="435" name="Vision"/>
          <p:cNvSpPr txBox="1"/>
          <p:nvPr/>
        </p:nvSpPr>
        <p:spPr>
          <a:xfrm>
            <a:off x="560075" y="1071722"/>
            <a:ext cx="2375155" cy="1143001"/>
          </a:xfrm>
          <a:prstGeom prst="rect">
            <a:avLst/>
          </a:prstGeom>
          <a:ln w="12700">
            <a:miter lim="400000"/>
          </a:ln>
          <a:extLst>
            <a:ext uri="{C572A759-6A51-4108-AA02-DFA0A04FC94B}">
              <ma14:wrappingTextBoxFlag xmlns="" xmlns:ma14="http://schemas.microsoft.com/office/mac/drawingml/2011/main" val="1"/>
            </a:ext>
          </a:extLst>
        </p:spPr>
        <p:txBody>
          <a:bodyPr wrap="none" lIns="50800" tIns="50800" rIns="50800" bIns="50800" anchor="ctr">
            <a:spAutoFit/>
          </a:bodyPr>
          <a:lstStyle>
            <a:lvl1pPr>
              <a:defRPr sz="6000" i="1">
                <a:solidFill>
                  <a:srgbClr val="00B0F0"/>
                </a:solidFill>
                <a:effectLst>
                  <a:outerShdw blurRad="38100" dist="38100" dir="2700000" rotWithShape="0">
                    <a:srgbClr val="000000">
                      <a:alpha val="43137"/>
                    </a:srgbClr>
                  </a:outerShdw>
                </a:effectLst>
                <a:latin typeface="Avenir Next"/>
                <a:ea typeface="Avenir Next"/>
                <a:cs typeface="Avenir Next"/>
                <a:sym typeface="Avenir Next"/>
              </a:defRPr>
            </a:lvl1pPr>
          </a:lstStyle>
          <a:p>
            <a:r>
              <a:t>Vision </a:t>
            </a:r>
          </a:p>
        </p:txBody>
      </p:sp>
      <p:sp>
        <p:nvSpPr>
          <p:cNvPr id="436" name="Notes on goal-setting:"/>
          <p:cNvSpPr txBox="1"/>
          <p:nvPr/>
        </p:nvSpPr>
        <p:spPr>
          <a:xfrm>
            <a:off x="367544" y="2280321"/>
            <a:ext cx="11329912" cy="3648178"/>
          </a:xfrm>
          <a:prstGeom prst="rect">
            <a:avLst/>
          </a:prstGeom>
          <a:ln w="12700">
            <a:miter lim="400000"/>
          </a:ln>
          <a:extLst>
            <a:ext uri="{C572A759-6A51-4108-AA02-DFA0A04FC94B}">
              <ma14:wrappingTextBoxFlag xmlns="" xmlns:ma14="http://schemas.microsoft.com/office/mac/drawingml/2011/main" val="1"/>
            </a:ext>
          </a:extLst>
        </p:spPr>
        <p:txBody>
          <a:bodyPr lIns="50800" tIns="50800" rIns="50800" bIns="50800" anchor="t">
            <a:spAutoFit/>
          </a:bodyPr>
          <a:lstStyle/>
          <a:p>
            <a:pPr>
              <a:lnSpc>
                <a:spcPct val="80000"/>
              </a:lnSpc>
              <a:spcBef>
                <a:spcPts val="0"/>
              </a:spcBef>
              <a:defRPr sz="4800" i="1">
                <a:solidFill>
                  <a:srgbClr val="FFC000"/>
                </a:solidFill>
                <a:effectLst>
                  <a:outerShdw blurRad="38100" dist="38100" dir="2700000" rotWithShape="0">
                    <a:srgbClr val="000000">
                      <a:alpha val="43137"/>
                    </a:srgbClr>
                  </a:outerShdw>
                </a:effectLst>
                <a:latin typeface="Avenir Next"/>
                <a:ea typeface="Avenir Next"/>
                <a:cs typeface="Avenir Next"/>
                <a:sym typeface="Avenir Next"/>
              </a:defRPr>
            </a:pPr>
            <a:r>
              <a:rPr dirty="0"/>
              <a:t>Notes on goal-setting:</a:t>
            </a:r>
          </a:p>
          <a:p>
            <a:pPr>
              <a:lnSpc>
                <a:spcPct val="80000"/>
              </a:lnSpc>
              <a:spcBef>
                <a:spcPts val="0"/>
              </a:spcBef>
              <a:defRPr sz="4800" i="1">
                <a:solidFill>
                  <a:srgbClr val="FFC000"/>
                </a:solidFill>
                <a:effectLst>
                  <a:outerShdw blurRad="38100" dist="38100" dir="2700000" rotWithShape="0">
                    <a:srgbClr val="000000">
                      <a:alpha val="43137"/>
                    </a:srgbClr>
                  </a:outerShdw>
                </a:effectLst>
                <a:latin typeface="Avenir Next"/>
                <a:ea typeface="Avenir Next"/>
                <a:cs typeface="Avenir Next"/>
                <a:sym typeface="Avenir Next"/>
              </a:defRPr>
            </a:pPr>
            <a:endParaRPr dirty="0"/>
          </a:p>
          <a:p>
            <a:pPr>
              <a:lnSpc>
                <a:spcPct val="80000"/>
              </a:lnSpc>
              <a:spcBef>
                <a:spcPts val="0"/>
              </a:spcBef>
              <a:defRPr sz="4800" i="1">
                <a:solidFill>
                  <a:srgbClr val="FFC000"/>
                </a:solidFill>
                <a:effectLst>
                  <a:outerShdw blurRad="38100" dist="38100" dir="2700000" rotWithShape="0">
                    <a:srgbClr val="000000">
                      <a:alpha val="43137"/>
                    </a:srgbClr>
                  </a:outerShdw>
                </a:effectLst>
                <a:latin typeface="Avenir Next"/>
                <a:ea typeface="Avenir Next"/>
                <a:cs typeface="Avenir Next"/>
                <a:sym typeface="Avenir Next"/>
              </a:defRPr>
            </a:pPr>
            <a:endParaRPr dirty="0"/>
          </a:p>
          <a:p>
            <a:pPr>
              <a:lnSpc>
                <a:spcPct val="80000"/>
              </a:lnSpc>
              <a:spcBef>
                <a:spcPts val="0"/>
              </a:spcBef>
              <a:defRPr sz="4800" i="1">
                <a:solidFill>
                  <a:srgbClr val="FFC000"/>
                </a:solidFill>
                <a:effectLst>
                  <a:outerShdw blurRad="38100" dist="38100" dir="2700000" rotWithShape="0">
                    <a:srgbClr val="000000">
                      <a:alpha val="43137"/>
                    </a:srgbClr>
                  </a:outerShdw>
                </a:effectLst>
                <a:latin typeface="Avenir Next"/>
                <a:ea typeface="Avenir Next"/>
                <a:cs typeface="Avenir Next"/>
                <a:sym typeface="Avenir Next"/>
              </a:defRPr>
            </a:pPr>
            <a:endParaRPr dirty="0"/>
          </a:p>
          <a:p>
            <a:pPr>
              <a:lnSpc>
                <a:spcPct val="80000"/>
              </a:lnSpc>
              <a:spcBef>
                <a:spcPts val="0"/>
              </a:spcBef>
              <a:defRPr sz="4800" i="1">
                <a:solidFill>
                  <a:srgbClr val="FFC000"/>
                </a:solidFill>
                <a:effectLst>
                  <a:outerShdw blurRad="38100" dist="38100" dir="2700000" rotWithShape="0">
                    <a:srgbClr val="000000">
                      <a:alpha val="43137"/>
                    </a:srgbClr>
                  </a:outerShdw>
                </a:effectLst>
                <a:latin typeface="Avenir Next"/>
                <a:ea typeface="Avenir Next"/>
                <a:cs typeface="Avenir Next"/>
                <a:sym typeface="Avenir Next"/>
              </a:defRPr>
            </a:pPr>
            <a:endParaRPr dirty="0"/>
          </a:p>
          <a:p>
            <a:pPr>
              <a:lnSpc>
                <a:spcPct val="80000"/>
              </a:lnSpc>
              <a:spcBef>
                <a:spcPts val="0"/>
              </a:spcBef>
              <a:defRPr sz="4800" i="1">
                <a:solidFill>
                  <a:srgbClr val="FFC000"/>
                </a:solidFill>
                <a:effectLst>
                  <a:outerShdw blurRad="38100" dist="38100" dir="2700000" rotWithShape="0">
                    <a:srgbClr val="000000">
                      <a:alpha val="43137"/>
                    </a:srgbClr>
                  </a:outerShdw>
                </a:effectLst>
                <a:latin typeface="Avenir Next"/>
                <a:ea typeface="Avenir Next"/>
                <a:cs typeface="Avenir Next"/>
                <a:sym typeface="Avenir Next"/>
              </a:defRPr>
            </a:pPr>
            <a:endParaRPr dirty="0"/>
          </a:p>
        </p:txBody>
      </p:sp>
    </p:spTree>
  </p:cSld>
  <p:clrMapOvr>
    <a:masterClrMapping/>
  </p:clrMapOvr>
  <p:transition spd="slow">
    <p:wipe/>
  </p:transition>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8" name="Leading Corporate Prayer"/>
          <p:cNvSpPr txBox="1">
            <a:spLocks noGrp="1"/>
          </p:cNvSpPr>
          <p:nvPr>
            <p:ph type="body" sz="quarter" idx="1"/>
          </p:nvPr>
        </p:nvSpPr>
        <p:spPr>
          <a:xfrm>
            <a:off x="444500" y="238244"/>
            <a:ext cx="11176000" cy="841257"/>
          </a:xfrm>
          <a:prstGeom prst="rect">
            <a:avLst/>
          </a:prstGeom>
        </p:spPr>
        <p:txBody>
          <a:bodyPr>
            <a:normAutofit fontScale="85000" lnSpcReduction="10000"/>
          </a:bodyPr>
          <a:lstStyle>
            <a:lvl1pPr defTabSz="434340">
              <a:defRPr sz="5700" spc="285">
                <a:solidFill>
                  <a:srgbClr val="00B0F0"/>
                </a:solidFill>
                <a:effectLst>
                  <a:outerShdw blurRad="36195" dist="36195" dir="2700000" rotWithShape="0">
                    <a:srgbClr val="000000">
                      <a:alpha val="43137"/>
                    </a:srgbClr>
                  </a:outerShdw>
                </a:effectLst>
                <a:latin typeface="+mn-lt"/>
                <a:ea typeface="+mn-ea"/>
                <a:cs typeface="+mn-cs"/>
                <a:sym typeface="DIN Condensed"/>
              </a:defRPr>
            </a:lvl1pPr>
          </a:lstStyle>
          <a:p>
            <a:r>
              <a:t>Leading Corporate Prayer</a:t>
            </a:r>
          </a:p>
        </p:txBody>
      </p:sp>
      <p:sp>
        <p:nvSpPr>
          <p:cNvPr id="439" name="Vision"/>
          <p:cNvSpPr txBox="1"/>
          <p:nvPr/>
        </p:nvSpPr>
        <p:spPr>
          <a:xfrm>
            <a:off x="560075" y="1071722"/>
            <a:ext cx="2375155" cy="1143001"/>
          </a:xfrm>
          <a:prstGeom prst="rect">
            <a:avLst/>
          </a:prstGeom>
          <a:ln w="12700">
            <a:miter lim="400000"/>
          </a:ln>
          <a:extLst>
            <a:ext uri="{C572A759-6A51-4108-AA02-DFA0A04FC94B}">
              <ma14:wrappingTextBoxFlag xmlns="" xmlns:ma14="http://schemas.microsoft.com/office/mac/drawingml/2011/main" val="1"/>
            </a:ext>
          </a:extLst>
        </p:spPr>
        <p:txBody>
          <a:bodyPr wrap="none" lIns="50800" tIns="50800" rIns="50800" bIns="50800" anchor="ctr">
            <a:spAutoFit/>
          </a:bodyPr>
          <a:lstStyle>
            <a:lvl1pPr>
              <a:defRPr sz="6000" i="1">
                <a:solidFill>
                  <a:srgbClr val="00B0F0"/>
                </a:solidFill>
                <a:effectLst>
                  <a:outerShdw blurRad="38100" dist="38100" dir="2700000" rotWithShape="0">
                    <a:srgbClr val="000000">
                      <a:alpha val="43137"/>
                    </a:srgbClr>
                  </a:outerShdw>
                </a:effectLst>
                <a:latin typeface="Avenir Next"/>
                <a:ea typeface="Avenir Next"/>
                <a:cs typeface="Avenir Next"/>
                <a:sym typeface="Avenir Next"/>
              </a:defRPr>
            </a:lvl1pPr>
          </a:lstStyle>
          <a:p>
            <a:r>
              <a:t>Vision </a:t>
            </a:r>
          </a:p>
        </p:txBody>
      </p:sp>
      <p:sp>
        <p:nvSpPr>
          <p:cNvPr id="440" name="Notes on goal-setting:…"/>
          <p:cNvSpPr txBox="1"/>
          <p:nvPr/>
        </p:nvSpPr>
        <p:spPr>
          <a:xfrm>
            <a:off x="367544" y="2280321"/>
            <a:ext cx="11329912" cy="4239109"/>
          </a:xfrm>
          <a:prstGeom prst="rect">
            <a:avLst/>
          </a:prstGeom>
          <a:ln w="12700">
            <a:miter lim="400000"/>
          </a:ln>
          <a:extLst>
            <a:ext uri="{C572A759-6A51-4108-AA02-DFA0A04FC94B}">
              <ma14:wrappingTextBoxFlag xmlns="" xmlns:ma14="http://schemas.microsoft.com/office/mac/drawingml/2011/main" val="1"/>
            </a:ext>
          </a:extLst>
        </p:spPr>
        <p:txBody>
          <a:bodyPr lIns="50800" tIns="50800" rIns="50800" bIns="50800" anchor="t">
            <a:spAutoFit/>
          </a:bodyPr>
          <a:lstStyle/>
          <a:p>
            <a:pPr>
              <a:lnSpc>
                <a:spcPct val="80000"/>
              </a:lnSpc>
              <a:spcBef>
                <a:spcPts val="0"/>
              </a:spcBef>
              <a:defRPr sz="4800" i="1">
                <a:solidFill>
                  <a:srgbClr val="FFC000"/>
                </a:solidFill>
                <a:effectLst>
                  <a:outerShdw blurRad="38100" dist="38100" dir="2700000" rotWithShape="0">
                    <a:srgbClr val="000000">
                      <a:alpha val="43137"/>
                    </a:srgbClr>
                  </a:outerShdw>
                </a:effectLst>
                <a:latin typeface="Avenir Next"/>
                <a:ea typeface="Avenir Next"/>
                <a:cs typeface="Avenir Next"/>
                <a:sym typeface="Avenir Next"/>
              </a:defRPr>
            </a:pPr>
            <a:r>
              <a:rPr dirty="0"/>
              <a:t>Notes on goal-setting:</a:t>
            </a:r>
          </a:p>
          <a:p>
            <a:pPr>
              <a:lnSpc>
                <a:spcPct val="80000"/>
              </a:lnSpc>
              <a:spcBef>
                <a:spcPts val="0"/>
              </a:spcBef>
              <a:defRPr sz="4800" i="1">
                <a:solidFill>
                  <a:srgbClr val="FFC000"/>
                </a:solidFill>
                <a:effectLst>
                  <a:outerShdw blurRad="38100" dist="38100" dir="2700000" rotWithShape="0">
                    <a:srgbClr val="000000">
                      <a:alpha val="43137"/>
                    </a:srgbClr>
                  </a:outerShdw>
                </a:effectLst>
                <a:latin typeface="Avenir Next"/>
                <a:ea typeface="Avenir Next"/>
                <a:cs typeface="Avenir Next"/>
                <a:sym typeface="Avenir Next"/>
              </a:defRPr>
            </a:pPr>
            <a:r>
              <a:rPr dirty="0"/>
              <a:t>Connected to vision casting</a:t>
            </a:r>
          </a:p>
          <a:p>
            <a:pPr>
              <a:lnSpc>
                <a:spcPct val="80000"/>
              </a:lnSpc>
              <a:spcBef>
                <a:spcPts val="0"/>
              </a:spcBef>
              <a:defRPr sz="4800" i="1">
                <a:solidFill>
                  <a:srgbClr val="FFC000"/>
                </a:solidFill>
                <a:effectLst>
                  <a:outerShdw blurRad="38100" dist="38100" dir="2700000" rotWithShape="0">
                    <a:srgbClr val="000000">
                      <a:alpha val="43137"/>
                    </a:srgbClr>
                  </a:outerShdw>
                </a:effectLst>
                <a:latin typeface="Avenir Next"/>
                <a:ea typeface="Avenir Next"/>
                <a:cs typeface="Avenir Next"/>
                <a:sym typeface="Avenir Next"/>
              </a:defRPr>
            </a:pPr>
            <a:r>
              <a:rPr dirty="0"/>
              <a:t>Concrete and direct</a:t>
            </a:r>
          </a:p>
          <a:p>
            <a:pPr>
              <a:lnSpc>
                <a:spcPct val="80000"/>
              </a:lnSpc>
              <a:spcBef>
                <a:spcPts val="0"/>
              </a:spcBef>
              <a:defRPr sz="4800" i="1">
                <a:solidFill>
                  <a:srgbClr val="FFC000"/>
                </a:solidFill>
                <a:effectLst>
                  <a:outerShdw blurRad="38100" dist="38100" dir="2700000" rotWithShape="0">
                    <a:srgbClr val="000000">
                      <a:alpha val="43137"/>
                    </a:srgbClr>
                  </a:outerShdw>
                </a:effectLst>
                <a:latin typeface="Avenir Next"/>
                <a:ea typeface="Avenir Next"/>
                <a:cs typeface="Avenir Next"/>
                <a:sym typeface="Avenir Next"/>
              </a:defRPr>
            </a:pPr>
            <a:r>
              <a:rPr dirty="0"/>
              <a:t>Can be helpful for younger groups</a:t>
            </a:r>
          </a:p>
          <a:p>
            <a:pPr>
              <a:lnSpc>
                <a:spcPct val="80000"/>
              </a:lnSpc>
              <a:spcBef>
                <a:spcPts val="0"/>
              </a:spcBef>
              <a:defRPr sz="4800" i="1">
                <a:solidFill>
                  <a:srgbClr val="FFC000"/>
                </a:solidFill>
                <a:effectLst>
                  <a:outerShdw blurRad="38100" dist="38100" dir="2700000" rotWithShape="0">
                    <a:srgbClr val="000000">
                      <a:alpha val="43137"/>
                    </a:srgbClr>
                  </a:outerShdw>
                </a:effectLst>
                <a:latin typeface="Avenir Next"/>
                <a:ea typeface="Avenir Next"/>
                <a:cs typeface="Avenir Next"/>
                <a:sym typeface="Avenir Next"/>
              </a:defRPr>
            </a:pPr>
            <a:r>
              <a:rPr dirty="0"/>
              <a:t>Keep grace at the center </a:t>
            </a:r>
          </a:p>
          <a:p>
            <a:pPr>
              <a:lnSpc>
                <a:spcPct val="80000"/>
              </a:lnSpc>
              <a:spcBef>
                <a:spcPts val="0"/>
              </a:spcBef>
              <a:defRPr sz="4800" i="1">
                <a:solidFill>
                  <a:srgbClr val="FFC000"/>
                </a:solidFill>
                <a:effectLst>
                  <a:outerShdw blurRad="38100" dist="38100" dir="2700000" rotWithShape="0">
                    <a:srgbClr val="000000">
                      <a:alpha val="43137"/>
                    </a:srgbClr>
                  </a:outerShdw>
                </a:effectLst>
                <a:latin typeface="Avenir Next"/>
                <a:ea typeface="Avenir Next"/>
                <a:cs typeface="Avenir Next"/>
                <a:sym typeface="Avenir Next"/>
              </a:defRPr>
            </a:pPr>
            <a:r>
              <a:rPr dirty="0"/>
              <a:t>Communicate clearly and track progress</a:t>
            </a:r>
          </a:p>
          <a:p>
            <a:pPr>
              <a:lnSpc>
                <a:spcPct val="80000"/>
              </a:lnSpc>
              <a:spcBef>
                <a:spcPts val="0"/>
              </a:spcBef>
              <a:defRPr sz="4800" i="1">
                <a:solidFill>
                  <a:srgbClr val="FFC000"/>
                </a:solidFill>
                <a:effectLst>
                  <a:outerShdw blurRad="38100" dist="38100" dir="2700000" rotWithShape="0">
                    <a:srgbClr val="000000">
                      <a:alpha val="43137"/>
                    </a:srgbClr>
                  </a:outerShdw>
                </a:effectLst>
                <a:latin typeface="Avenir Next"/>
                <a:ea typeface="Avenir Next"/>
                <a:cs typeface="Avenir Next"/>
                <a:sym typeface="Avenir Next"/>
              </a:defRPr>
            </a:pPr>
            <a:r>
              <a:rPr dirty="0"/>
              <a:t>Stick to them</a:t>
            </a:r>
          </a:p>
        </p:txBody>
      </p:sp>
    </p:spTree>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40">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40">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40">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40">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440">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440">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2" name="Leading Corporate Prayer"/>
          <p:cNvSpPr txBox="1">
            <a:spLocks noGrp="1"/>
          </p:cNvSpPr>
          <p:nvPr>
            <p:ph type="body" sz="quarter" idx="1"/>
          </p:nvPr>
        </p:nvSpPr>
        <p:spPr>
          <a:xfrm>
            <a:off x="444500" y="238244"/>
            <a:ext cx="11176000" cy="841257"/>
          </a:xfrm>
          <a:prstGeom prst="rect">
            <a:avLst/>
          </a:prstGeom>
        </p:spPr>
        <p:txBody>
          <a:bodyPr>
            <a:normAutofit fontScale="85000" lnSpcReduction="10000"/>
          </a:bodyPr>
          <a:lstStyle>
            <a:lvl1pPr defTabSz="434340">
              <a:defRPr sz="5700" spc="285">
                <a:solidFill>
                  <a:srgbClr val="00B0F0"/>
                </a:solidFill>
                <a:effectLst>
                  <a:outerShdw blurRad="36195" dist="36195" dir="2700000" rotWithShape="0">
                    <a:srgbClr val="000000">
                      <a:alpha val="43137"/>
                    </a:srgbClr>
                  </a:outerShdw>
                </a:effectLst>
                <a:latin typeface="+mn-lt"/>
                <a:ea typeface="+mn-ea"/>
                <a:cs typeface="+mn-cs"/>
                <a:sym typeface="DIN Condensed"/>
              </a:defRPr>
            </a:lvl1pPr>
          </a:lstStyle>
          <a:p>
            <a:r>
              <a:t>Leading Corporate Prayer</a:t>
            </a:r>
          </a:p>
        </p:txBody>
      </p:sp>
      <p:sp>
        <p:nvSpPr>
          <p:cNvPr id="443" name="Vision"/>
          <p:cNvSpPr txBox="1"/>
          <p:nvPr/>
        </p:nvSpPr>
        <p:spPr>
          <a:xfrm>
            <a:off x="560075" y="1071722"/>
            <a:ext cx="2375155" cy="1143001"/>
          </a:xfrm>
          <a:prstGeom prst="rect">
            <a:avLst/>
          </a:prstGeom>
          <a:ln w="12700">
            <a:miter lim="400000"/>
          </a:ln>
          <a:extLst>
            <a:ext uri="{C572A759-6A51-4108-AA02-DFA0A04FC94B}">
              <ma14:wrappingTextBoxFlag xmlns="" xmlns:ma14="http://schemas.microsoft.com/office/mac/drawingml/2011/main" val="1"/>
            </a:ext>
          </a:extLst>
        </p:spPr>
        <p:txBody>
          <a:bodyPr wrap="none" lIns="50800" tIns="50800" rIns="50800" bIns="50800" anchor="ctr">
            <a:spAutoFit/>
          </a:bodyPr>
          <a:lstStyle>
            <a:lvl1pPr>
              <a:defRPr sz="6000" i="1">
                <a:solidFill>
                  <a:srgbClr val="00B0F0"/>
                </a:solidFill>
                <a:effectLst>
                  <a:outerShdw blurRad="38100" dist="38100" dir="2700000" rotWithShape="0">
                    <a:srgbClr val="000000">
                      <a:alpha val="43137"/>
                    </a:srgbClr>
                  </a:outerShdw>
                </a:effectLst>
                <a:latin typeface="Avenir Next"/>
                <a:ea typeface="Avenir Next"/>
                <a:cs typeface="Avenir Next"/>
                <a:sym typeface="Avenir Next"/>
              </a:defRPr>
            </a:lvl1pPr>
          </a:lstStyle>
          <a:p>
            <a:r>
              <a:t>Vision </a:t>
            </a:r>
          </a:p>
        </p:txBody>
      </p:sp>
      <p:sp>
        <p:nvSpPr>
          <p:cNvPr id="444" name="Notes on goal-setting:…"/>
          <p:cNvSpPr txBox="1"/>
          <p:nvPr/>
        </p:nvSpPr>
        <p:spPr>
          <a:xfrm>
            <a:off x="367544" y="2280321"/>
            <a:ext cx="11329912" cy="4239109"/>
          </a:xfrm>
          <a:prstGeom prst="rect">
            <a:avLst/>
          </a:prstGeom>
          <a:ln w="12700">
            <a:miter lim="400000"/>
          </a:ln>
          <a:extLst>
            <a:ext uri="{C572A759-6A51-4108-AA02-DFA0A04FC94B}">
              <ma14:wrappingTextBoxFlag xmlns="" xmlns:ma14="http://schemas.microsoft.com/office/mac/drawingml/2011/main" val="1"/>
            </a:ext>
          </a:extLst>
        </p:spPr>
        <p:txBody>
          <a:bodyPr lIns="50800" tIns="50800" rIns="50800" bIns="50800" anchor="t">
            <a:spAutoFit/>
          </a:bodyPr>
          <a:lstStyle/>
          <a:p>
            <a:pPr>
              <a:lnSpc>
                <a:spcPct val="80000"/>
              </a:lnSpc>
              <a:spcBef>
                <a:spcPts val="0"/>
              </a:spcBef>
              <a:defRPr sz="4800" i="1">
                <a:solidFill>
                  <a:srgbClr val="FFC000"/>
                </a:solidFill>
                <a:effectLst>
                  <a:outerShdw blurRad="38100" dist="38100" dir="2700000" rotWithShape="0">
                    <a:srgbClr val="000000">
                      <a:alpha val="43137"/>
                    </a:srgbClr>
                  </a:outerShdw>
                </a:effectLst>
                <a:latin typeface="Avenir Next"/>
                <a:ea typeface="Avenir Next"/>
                <a:cs typeface="Avenir Next"/>
                <a:sym typeface="Avenir Next"/>
              </a:defRPr>
            </a:pPr>
            <a:r>
              <a:rPr dirty="0"/>
              <a:t>Notes on goal-setting:</a:t>
            </a:r>
          </a:p>
          <a:p>
            <a:pPr>
              <a:lnSpc>
                <a:spcPct val="80000"/>
              </a:lnSpc>
              <a:spcBef>
                <a:spcPts val="0"/>
              </a:spcBef>
              <a:defRPr sz="4800" i="1">
                <a:solidFill>
                  <a:srgbClr val="FFC000"/>
                </a:solidFill>
                <a:effectLst>
                  <a:outerShdw blurRad="38100" dist="38100" dir="2700000" rotWithShape="0">
                    <a:srgbClr val="000000">
                      <a:alpha val="43137"/>
                    </a:srgbClr>
                  </a:outerShdw>
                </a:effectLst>
                <a:latin typeface="Avenir Next"/>
                <a:ea typeface="Avenir Next"/>
                <a:cs typeface="Avenir Next"/>
                <a:sym typeface="Avenir Next"/>
              </a:defRPr>
            </a:pPr>
            <a:r>
              <a:rPr dirty="0"/>
              <a:t>Connected to vision casting</a:t>
            </a:r>
          </a:p>
          <a:p>
            <a:pPr>
              <a:lnSpc>
                <a:spcPct val="80000"/>
              </a:lnSpc>
              <a:spcBef>
                <a:spcPts val="0"/>
              </a:spcBef>
              <a:defRPr sz="4800" i="1">
                <a:solidFill>
                  <a:srgbClr val="FFC000"/>
                </a:solidFill>
                <a:effectLst>
                  <a:outerShdw blurRad="38100" dist="38100" dir="2700000" rotWithShape="0">
                    <a:srgbClr val="000000">
                      <a:alpha val="43137"/>
                    </a:srgbClr>
                  </a:outerShdw>
                </a:effectLst>
                <a:latin typeface="Avenir Next"/>
                <a:ea typeface="Avenir Next"/>
                <a:cs typeface="Avenir Next"/>
                <a:sym typeface="Avenir Next"/>
              </a:defRPr>
            </a:pPr>
            <a:r>
              <a:rPr dirty="0"/>
              <a:t>Concrete and direct</a:t>
            </a:r>
          </a:p>
          <a:p>
            <a:pPr>
              <a:lnSpc>
                <a:spcPct val="80000"/>
              </a:lnSpc>
              <a:spcBef>
                <a:spcPts val="0"/>
              </a:spcBef>
              <a:defRPr sz="4800" i="1">
                <a:solidFill>
                  <a:srgbClr val="FFC000"/>
                </a:solidFill>
                <a:effectLst>
                  <a:outerShdw blurRad="38100" dist="38100" dir="2700000" rotWithShape="0">
                    <a:srgbClr val="000000">
                      <a:alpha val="43137"/>
                    </a:srgbClr>
                  </a:outerShdw>
                </a:effectLst>
                <a:latin typeface="Avenir Next"/>
                <a:ea typeface="Avenir Next"/>
                <a:cs typeface="Avenir Next"/>
                <a:sym typeface="Avenir Next"/>
              </a:defRPr>
            </a:pPr>
            <a:r>
              <a:rPr dirty="0"/>
              <a:t>Can be helpful for younger groups</a:t>
            </a:r>
          </a:p>
          <a:p>
            <a:pPr>
              <a:lnSpc>
                <a:spcPct val="80000"/>
              </a:lnSpc>
              <a:spcBef>
                <a:spcPts val="0"/>
              </a:spcBef>
              <a:defRPr sz="4800" i="1">
                <a:solidFill>
                  <a:srgbClr val="FFC000"/>
                </a:solidFill>
                <a:effectLst>
                  <a:outerShdw blurRad="38100" dist="38100" dir="2700000" rotWithShape="0">
                    <a:srgbClr val="000000">
                      <a:alpha val="43137"/>
                    </a:srgbClr>
                  </a:outerShdw>
                </a:effectLst>
                <a:latin typeface="Avenir Next"/>
                <a:ea typeface="Avenir Next"/>
                <a:cs typeface="Avenir Next"/>
                <a:sym typeface="Avenir Next"/>
              </a:defRPr>
            </a:pPr>
            <a:r>
              <a:rPr dirty="0"/>
              <a:t>Keep grace at the center </a:t>
            </a:r>
          </a:p>
          <a:p>
            <a:pPr>
              <a:lnSpc>
                <a:spcPct val="80000"/>
              </a:lnSpc>
              <a:spcBef>
                <a:spcPts val="0"/>
              </a:spcBef>
              <a:defRPr sz="4800" i="1">
                <a:solidFill>
                  <a:srgbClr val="FFC000"/>
                </a:solidFill>
                <a:effectLst>
                  <a:outerShdw blurRad="38100" dist="38100" dir="2700000" rotWithShape="0">
                    <a:srgbClr val="000000">
                      <a:alpha val="43137"/>
                    </a:srgbClr>
                  </a:outerShdw>
                </a:effectLst>
                <a:latin typeface="Avenir Next"/>
                <a:ea typeface="Avenir Next"/>
                <a:cs typeface="Avenir Next"/>
                <a:sym typeface="Avenir Next"/>
              </a:defRPr>
            </a:pPr>
            <a:r>
              <a:rPr dirty="0"/>
              <a:t>Communicate clearly and track progress</a:t>
            </a:r>
          </a:p>
          <a:p>
            <a:pPr>
              <a:lnSpc>
                <a:spcPct val="80000"/>
              </a:lnSpc>
              <a:spcBef>
                <a:spcPts val="0"/>
              </a:spcBef>
              <a:defRPr sz="4800" i="1">
                <a:solidFill>
                  <a:srgbClr val="FFC000"/>
                </a:solidFill>
                <a:effectLst>
                  <a:outerShdw blurRad="38100" dist="38100" dir="2700000" rotWithShape="0">
                    <a:srgbClr val="000000">
                      <a:alpha val="43137"/>
                    </a:srgbClr>
                  </a:outerShdw>
                </a:effectLst>
                <a:latin typeface="Avenir Next"/>
                <a:ea typeface="Avenir Next"/>
                <a:cs typeface="Avenir Next"/>
                <a:sym typeface="Avenir Next"/>
              </a:defRPr>
            </a:pPr>
            <a:r>
              <a:rPr dirty="0"/>
              <a:t>Stick to them</a:t>
            </a:r>
          </a:p>
        </p:txBody>
      </p:sp>
      <p:sp>
        <p:nvSpPr>
          <p:cNvPr id="445" name="Keep it simple and authentic."/>
          <p:cNvSpPr/>
          <p:nvPr/>
        </p:nvSpPr>
        <p:spPr>
          <a:xfrm>
            <a:off x="1648394" y="5271290"/>
            <a:ext cx="10899009" cy="1025922"/>
          </a:xfrm>
          <a:prstGeom prst="rect">
            <a:avLst/>
          </a:prstGeom>
          <a:solidFill>
            <a:schemeClr val="accent1"/>
          </a:solidFill>
          <a:ln w="12700">
            <a:solidFill>
              <a:srgbClr val="EDEEEE"/>
            </a:solidFill>
            <a:miter lim="400000"/>
          </a:ln>
          <a:extLst>
            <a:ext uri="{C572A759-6A51-4108-AA02-DFA0A04FC94B}">
              <ma14:wrappingTextBoxFlag xmlns="" xmlns:ma14="http://schemas.microsoft.com/office/mac/drawingml/2011/main" val="1"/>
            </a:ext>
          </a:extLst>
        </p:spPr>
        <p:txBody>
          <a:bodyPr lIns="50800" tIns="50800" rIns="50800" bIns="50800" anchor="ctr">
            <a:spAutoFit/>
          </a:bodyPr>
          <a:lstStyle>
            <a:lvl1pPr>
              <a:defRPr sz="6000" i="1">
                <a:solidFill>
                  <a:srgbClr val="FFFFFF"/>
                </a:solidFill>
                <a:effectLst>
                  <a:outerShdw blurRad="38100" dist="38100" dir="2700000" rotWithShape="0">
                    <a:srgbClr val="000000">
                      <a:alpha val="43137"/>
                    </a:srgbClr>
                  </a:outerShdw>
                </a:effectLst>
                <a:latin typeface="Avenir Next"/>
                <a:ea typeface="Avenir Next"/>
                <a:cs typeface="Avenir Next"/>
                <a:sym typeface="Avenir Next"/>
              </a:defRPr>
            </a:lvl1pPr>
          </a:lstStyle>
          <a:p>
            <a:pPr algn="ctr"/>
            <a:r>
              <a:t>Keep it simple and authentic. </a:t>
            </a:r>
          </a:p>
        </p:txBody>
      </p:sp>
    </p:spTree>
  </p:cSld>
  <p:clrMapOvr>
    <a:masterClrMapping/>
  </p:clrMapOvr>
  <p:transition spd="slow">
    <p:wipe/>
  </p:transition>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9" name="Leading Corporate Prayer"/>
          <p:cNvSpPr txBox="1">
            <a:spLocks noGrp="1"/>
          </p:cNvSpPr>
          <p:nvPr>
            <p:ph type="body" sz="quarter" idx="1"/>
          </p:nvPr>
        </p:nvSpPr>
        <p:spPr>
          <a:xfrm>
            <a:off x="444500" y="238244"/>
            <a:ext cx="11176000" cy="841257"/>
          </a:xfrm>
          <a:prstGeom prst="rect">
            <a:avLst/>
          </a:prstGeom>
        </p:spPr>
        <p:txBody>
          <a:bodyPr>
            <a:normAutofit fontScale="85000" lnSpcReduction="10000"/>
          </a:bodyPr>
          <a:lstStyle>
            <a:lvl1pPr defTabSz="434340">
              <a:defRPr sz="5700" spc="285">
                <a:solidFill>
                  <a:srgbClr val="00B0F0"/>
                </a:solidFill>
                <a:effectLst>
                  <a:outerShdw blurRad="36195" dist="36195" dir="2700000" rotWithShape="0">
                    <a:srgbClr val="000000">
                      <a:alpha val="43137"/>
                    </a:srgbClr>
                  </a:outerShdw>
                </a:effectLst>
                <a:latin typeface="+mn-lt"/>
                <a:ea typeface="+mn-ea"/>
                <a:cs typeface="+mn-cs"/>
                <a:sym typeface="DIN Condensed"/>
              </a:defRPr>
            </a:lvl1pPr>
          </a:lstStyle>
          <a:p>
            <a:r>
              <a:t>Leading Corporate Prayer</a:t>
            </a:r>
          </a:p>
        </p:txBody>
      </p:sp>
      <p:sp>
        <p:nvSpPr>
          <p:cNvPr id="450" name="Vision"/>
          <p:cNvSpPr txBox="1"/>
          <p:nvPr/>
        </p:nvSpPr>
        <p:spPr>
          <a:xfrm>
            <a:off x="560075" y="1071722"/>
            <a:ext cx="2375155" cy="1143001"/>
          </a:xfrm>
          <a:prstGeom prst="rect">
            <a:avLst/>
          </a:prstGeom>
          <a:ln w="12700">
            <a:miter lim="400000"/>
          </a:ln>
          <a:extLst>
            <a:ext uri="{C572A759-6A51-4108-AA02-DFA0A04FC94B}">
              <ma14:wrappingTextBoxFlag xmlns="" xmlns:ma14="http://schemas.microsoft.com/office/mac/drawingml/2011/main" val="1"/>
            </a:ext>
          </a:extLst>
        </p:spPr>
        <p:txBody>
          <a:bodyPr wrap="none" lIns="50800" tIns="50800" rIns="50800" bIns="50800" anchor="ctr">
            <a:spAutoFit/>
          </a:bodyPr>
          <a:lstStyle>
            <a:lvl1pPr>
              <a:defRPr sz="6000" i="1">
                <a:solidFill>
                  <a:srgbClr val="00B0F0"/>
                </a:solidFill>
                <a:effectLst>
                  <a:outerShdw blurRad="38100" dist="38100" dir="2700000" rotWithShape="0">
                    <a:srgbClr val="000000">
                      <a:alpha val="43137"/>
                    </a:srgbClr>
                  </a:outerShdw>
                </a:effectLst>
                <a:latin typeface="Avenir Next"/>
                <a:ea typeface="Avenir Next"/>
                <a:cs typeface="Avenir Next"/>
                <a:sym typeface="Avenir Next"/>
              </a:defRPr>
            </a:lvl1pPr>
          </a:lstStyle>
          <a:p>
            <a:r>
              <a:t>Vision </a:t>
            </a:r>
          </a:p>
        </p:txBody>
      </p:sp>
      <p:sp>
        <p:nvSpPr>
          <p:cNvPr id="451" name="Notes on goal-setting:…"/>
          <p:cNvSpPr txBox="1"/>
          <p:nvPr/>
        </p:nvSpPr>
        <p:spPr>
          <a:xfrm>
            <a:off x="367544" y="2280321"/>
            <a:ext cx="11329912" cy="4239109"/>
          </a:xfrm>
          <a:prstGeom prst="rect">
            <a:avLst/>
          </a:prstGeom>
          <a:ln w="12700">
            <a:miter lim="400000"/>
          </a:ln>
          <a:extLst>
            <a:ext uri="{C572A759-6A51-4108-AA02-DFA0A04FC94B}">
              <ma14:wrappingTextBoxFlag xmlns="" xmlns:ma14="http://schemas.microsoft.com/office/mac/drawingml/2011/main" val="1"/>
            </a:ext>
          </a:extLst>
        </p:spPr>
        <p:txBody>
          <a:bodyPr lIns="50800" tIns="50800" rIns="50800" bIns="50800" anchor="t">
            <a:spAutoFit/>
          </a:bodyPr>
          <a:lstStyle/>
          <a:p>
            <a:pPr>
              <a:lnSpc>
                <a:spcPct val="80000"/>
              </a:lnSpc>
              <a:spcBef>
                <a:spcPts val="0"/>
              </a:spcBef>
              <a:defRPr sz="4800" i="1">
                <a:solidFill>
                  <a:srgbClr val="FFC000"/>
                </a:solidFill>
                <a:effectLst>
                  <a:outerShdw blurRad="38100" dist="38100" dir="2700000" rotWithShape="0">
                    <a:srgbClr val="000000">
                      <a:alpha val="43137"/>
                    </a:srgbClr>
                  </a:outerShdw>
                </a:effectLst>
                <a:latin typeface="Avenir Next"/>
                <a:ea typeface="Avenir Next"/>
                <a:cs typeface="Avenir Next"/>
                <a:sym typeface="Avenir Next"/>
              </a:defRPr>
            </a:pPr>
            <a:r>
              <a:rPr dirty="0"/>
              <a:t>Notes on goal-setting:</a:t>
            </a:r>
          </a:p>
          <a:p>
            <a:pPr>
              <a:lnSpc>
                <a:spcPct val="80000"/>
              </a:lnSpc>
              <a:spcBef>
                <a:spcPts val="0"/>
              </a:spcBef>
              <a:defRPr sz="4800" i="1">
                <a:solidFill>
                  <a:srgbClr val="FFC000"/>
                </a:solidFill>
                <a:effectLst>
                  <a:outerShdw blurRad="38100" dist="38100" dir="2700000" rotWithShape="0">
                    <a:srgbClr val="000000">
                      <a:alpha val="43137"/>
                    </a:srgbClr>
                  </a:outerShdw>
                </a:effectLst>
                <a:latin typeface="Avenir Next"/>
                <a:ea typeface="Avenir Next"/>
                <a:cs typeface="Avenir Next"/>
                <a:sym typeface="Avenir Next"/>
              </a:defRPr>
            </a:pPr>
            <a:r>
              <a:rPr dirty="0"/>
              <a:t>Connected to vision casting</a:t>
            </a:r>
          </a:p>
          <a:p>
            <a:pPr>
              <a:lnSpc>
                <a:spcPct val="80000"/>
              </a:lnSpc>
              <a:spcBef>
                <a:spcPts val="0"/>
              </a:spcBef>
              <a:defRPr sz="4800" i="1">
                <a:solidFill>
                  <a:srgbClr val="FFC000"/>
                </a:solidFill>
                <a:effectLst>
                  <a:outerShdw blurRad="38100" dist="38100" dir="2700000" rotWithShape="0">
                    <a:srgbClr val="000000">
                      <a:alpha val="43137"/>
                    </a:srgbClr>
                  </a:outerShdw>
                </a:effectLst>
                <a:latin typeface="Avenir Next"/>
                <a:ea typeface="Avenir Next"/>
                <a:cs typeface="Avenir Next"/>
                <a:sym typeface="Avenir Next"/>
              </a:defRPr>
            </a:pPr>
            <a:r>
              <a:rPr dirty="0"/>
              <a:t>Concrete and direct</a:t>
            </a:r>
          </a:p>
          <a:p>
            <a:pPr>
              <a:lnSpc>
                <a:spcPct val="80000"/>
              </a:lnSpc>
              <a:spcBef>
                <a:spcPts val="0"/>
              </a:spcBef>
              <a:defRPr sz="4800" i="1">
                <a:solidFill>
                  <a:srgbClr val="FFC000"/>
                </a:solidFill>
                <a:effectLst>
                  <a:outerShdw blurRad="38100" dist="38100" dir="2700000" rotWithShape="0">
                    <a:srgbClr val="000000">
                      <a:alpha val="43137"/>
                    </a:srgbClr>
                  </a:outerShdw>
                </a:effectLst>
                <a:latin typeface="Avenir Next"/>
                <a:ea typeface="Avenir Next"/>
                <a:cs typeface="Avenir Next"/>
                <a:sym typeface="Avenir Next"/>
              </a:defRPr>
            </a:pPr>
            <a:r>
              <a:rPr dirty="0"/>
              <a:t>Can be helpful for younger groups</a:t>
            </a:r>
          </a:p>
          <a:p>
            <a:pPr>
              <a:lnSpc>
                <a:spcPct val="80000"/>
              </a:lnSpc>
              <a:spcBef>
                <a:spcPts val="0"/>
              </a:spcBef>
              <a:defRPr sz="4800" i="1">
                <a:solidFill>
                  <a:srgbClr val="FFC000"/>
                </a:solidFill>
                <a:effectLst>
                  <a:outerShdw blurRad="38100" dist="38100" dir="2700000" rotWithShape="0">
                    <a:srgbClr val="000000">
                      <a:alpha val="43137"/>
                    </a:srgbClr>
                  </a:outerShdw>
                </a:effectLst>
                <a:latin typeface="Avenir Next"/>
                <a:ea typeface="Avenir Next"/>
                <a:cs typeface="Avenir Next"/>
                <a:sym typeface="Avenir Next"/>
              </a:defRPr>
            </a:pPr>
            <a:r>
              <a:rPr dirty="0"/>
              <a:t>Keep grace at the center </a:t>
            </a:r>
          </a:p>
          <a:p>
            <a:pPr>
              <a:lnSpc>
                <a:spcPct val="80000"/>
              </a:lnSpc>
              <a:spcBef>
                <a:spcPts val="0"/>
              </a:spcBef>
              <a:defRPr sz="4800" i="1">
                <a:solidFill>
                  <a:srgbClr val="FFC000"/>
                </a:solidFill>
                <a:effectLst>
                  <a:outerShdw blurRad="38100" dist="38100" dir="2700000" rotWithShape="0">
                    <a:srgbClr val="000000">
                      <a:alpha val="43137"/>
                    </a:srgbClr>
                  </a:outerShdw>
                </a:effectLst>
                <a:latin typeface="Avenir Next"/>
                <a:ea typeface="Avenir Next"/>
                <a:cs typeface="Avenir Next"/>
                <a:sym typeface="Avenir Next"/>
              </a:defRPr>
            </a:pPr>
            <a:r>
              <a:rPr dirty="0"/>
              <a:t>Communicate clearly and track progress</a:t>
            </a:r>
          </a:p>
          <a:p>
            <a:pPr>
              <a:lnSpc>
                <a:spcPct val="80000"/>
              </a:lnSpc>
              <a:spcBef>
                <a:spcPts val="0"/>
              </a:spcBef>
              <a:defRPr sz="4800" i="1">
                <a:solidFill>
                  <a:srgbClr val="FFC000"/>
                </a:solidFill>
                <a:effectLst>
                  <a:outerShdw blurRad="38100" dist="38100" dir="2700000" rotWithShape="0">
                    <a:srgbClr val="000000">
                      <a:alpha val="43137"/>
                    </a:srgbClr>
                  </a:outerShdw>
                </a:effectLst>
                <a:latin typeface="Avenir Next"/>
                <a:ea typeface="Avenir Next"/>
                <a:cs typeface="Avenir Next"/>
                <a:sym typeface="Avenir Next"/>
              </a:defRPr>
            </a:pPr>
            <a:r>
              <a:rPr dirty="0"/>
              <a:t>Stick to them</a:t>
            </a:r>
          </a:p>
        </p:txBody>
      </p:sp>
      <p:sp>
        <p:nvSpPr>
          <p:cNvPr id="452" name="Drive the vision with “impossibly easy” actions."/>
          <p:cNvSpPr/>
          <p:nvPr/>
        </p:nvSpPr>
        <p:spPr>
          <a:xfrm>
            <a:off x="1648394" y="4809625"/>
            <a:ext cx="10899009" cy="1949252"/>
          </a:xfrm>
          <a:prstGeom prst="rect">
            <a:avLst/>
          </a:prstGeom>
          <a:solidFill>
            <a:schemeClr val="accent1"/>
          </a:solidFill>
          <a:ln w="12700">
            <a:solidFill>
              <a:srgbClr val="EDEEEE"/>
            </a:solidFill>
            <a:miter lim="400000"/>
          </a:ln>
          <a:extLst>
            <a:ext uri="{C572A759-6A51-4108-AA02-DFA0A04FC94B}">
              <ma14:wrappingTextBoxFlag xmlns="" xmlns:ma14="http://schemas.microsoft.com/office/mac/drawingml/2011/main" val="1"/>
            </a:ext>
          </a:extLst>
        </p:spPr>
        <p:txBody>
          <a:bodyPr lIns="50800" tIns="50800" rIns="50800" bIns="50800" anchor="ctr">
            <a:spAutoFit/>
          </a:bodyPr>
          <a:lstStyle>
            <a:lvl1pPr>
              <a:defRPr sz="6000" i="1">
                <a:solidFill>
                  <a:srgbClr val="FFFFFF"/>
                </a:solidFill>
                <a:effectLst>
                  <a:outerShdw blurRad="38100" dist="38100" dir="2700000" rotWithShape="0">
                    <a:srgbClr val="000000">
                      <a:alpha val="43137"/>
                    </a:srgbClr>
                  </a:outerShdw>
                </a:effectLst>
                <a:latin typeface="Avenir Next"/>
                <a:ea typeface="Avenir Next"/>
                <a:cs typeface="Avenir Next"/>
                <a:sym typeface="Avenir Next"/>
              </a:defRPr>
            </a:lvl1pPr>
          </a:lstStyle>
          <a:p>
            <a:pPr algn="ctr"/>
            <a:r>
              <a:rPr dirty="0"/>
              <a:t>Drive the vision with “impossibly easy” actions. </a:t>
            </a:r>
          </a:p>
        </p:txBody>
      </p:sp>
    </p:spTree>
  </p:cSld>
  <p:clrMapOvr>
    <a:masterClrMapping/>
  </p:clrMapOvr>
  <p:transition spd="slow">
    <p:wipe/>
  </p:transition>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6" name="Leading Corporate Prayer"/>
          <p:cNvSpPr txBox="1">
            <a:spLocks noGrp="1"/>
          </p:cNvSpPr>
          <p:nvPr>
            <p:ph type="body" sz="quarter" idx="1"/>
          </p:nvPr>
        </p:nvSpPr>
        <p:spPr>
          <a:xfrm>
            <a:off x="444500" y="238244"/>
            <a:ext cx="11176000" cy="841257"/>
          </a:xfrm>
          <a:prstGeom prst="rect">
            <a:avLst/>
          </a:prstGeom>
        </p:spPr>
        <p:txBody>
          <a:bodyPr>
            <a:normAutofit fontScale="85000" lnSpcReduction="10000"/>
          </a:bodyPr>
          <a:lstStyle>
            <a:lvl1pPr defTabSz="434340">
              <a:defRPr sz="5700" spc="285">
                <a:solidFill>
                  <a:srgbClr val="00B0F0"/>
                </a:solidFill>
                <a:effectLst>
                  <a:outerShdw blurRad="36195" dist="36195" dir="2700000" rotWithShape="0">
                    <a:srgbClr val="000000">
                      <a:alpha val="43137"/>
                    </a:srgbClr>
                  </a:outerShdw>
                </a:effectLst>
                <a:latin typeface="+mn-lt"/>
                <a:ea typeface="+mn-ea"/>
                <a:cs typeface="+mn-cs"/>
                <a:sym typeface="DIN Condensed"/>
              </a:defRPr>
            </a:lvl1pPr>
          </a:lstStyle>
          <a:p>
            <a:r>
              <a:t>Leading Corporate Prayer</a:t>
            </a:r>
          </a:p>
        </p:txBody>
      </p:sp>
      <p:sp>
        <p:nvSpPr>
          <p:cNvPr id="457" name="Vision"/>
          <p:cNvSpPr txBox="1"/>
          <p:nvPr/>
        </p:nvSpPr>
        <p:spPr>
          <a:xfrm>
            <a:off x="560075" y="1071722"/>
            <a:ext cx="2375155" cy="1143001"/>
          </a:xfrm>
          <a:prstGeom prst="rect">
            <a:avLst/>
          </a:prstGeom>
          <a:ln w="12700">
            <a:miter lim="400000"/>
          </a:ln>
          <a:extLst>
            <a:ext uri="{C572A759-6A51-4108-AA02-DFA0A04FC94B}">
              <ma14:wrappingTextBoxFlag xmlns="" xmlns:ma14="http://schemas.microsoft.com/office/mac/drawingml/2011/main" val="1"/>
            </a:ext>
          </a:extLst>
        </p:spPr>
        <p:txBody>
          <a:bodyPr wrap="none" lIns="50800" tIns="50800" rIns="50800" bIns="50800" anchor="ctr">
            <a:spAutoFit/>
          </a:bodyPr>
          <a:lstStyle>
            <a:lvl1pPr>
              <a:defRPr sz="6000" i="1">
                <a:solidFill>
                  <a:srgbClr val="00B0F0"/>
                </a:solidFill>
                <a:effectLst>
                  <a:outerShdw blurRad="38100" dist="38100" dir="2700000" rotWithShape="0">
                    <a:srgbClr val="000000">
                      <a:alpha val="43137"/>
                    </a:srgbClr>
                  </a:outerShdw>
                </a:effectLst>
                <a:latin typeface="Avenir Next"/>
                <a:ea typeface="Avenir Next"/>
                <a:cs typeface="Avenir Next"/>
                <a:sym typeface="Avenir Next"/>
              </a:defRPr>
            </a:lvl1pPr>
          </a:lstStyle>
          <a:p>
            <a:r>
              <a:t>Vision </a:t>
            </a:r>
          </a:p>
        </p:txBody>
      </p:sp>
      <p:sp>
        <p:nvSpPr>
          <p:cNvPr id="458" name="Notes on goal-setting:…"/>
          <p:cNvSpPr txBox="1"/>
          <p:nvPr/>
        </p:nvSpPr>
        <p:spPr>
          <a:xfrm>
            <a:off x="367544" y="2280321"/>
            <a:ext cx="11329912" cy="4239109"/>
          </a:xfrm>
          <a:prstGeom prst="rect">
            <a:avLst/>
          </a:prstGeom>
          <a:ln w="12700">
            <a:miter lim="400000"/>
          </a:ln>
          <a:extLst>
            <a:ext uri="{C572A759-6A51-4108-AA02-DFA0A04FC94B}">
              <ma14:wrappingTextBoxFlag xmlns="" xmlns:ma14="http://schemas.microsoft.com/office/mac/drawingml/2011/main" val="1"/>
            </a:ext>
          </a:extLst>
        </p:spPr>
        <p:txBody>
          <a:bodyPr lIns="50800" tIns="50800" rIns="50800" bIns="50800" anchor="t">
            <a:spAutoFit/>
          </a:bodyPr>
          <a:lstStyle/>
          <a:p>
            <a:pPr>
              <a:lnSpc>
                <a:spcPct val="80000"/>
              </a:lnSpc>
              <a:spcBef>
                <a:spcPts val="0"/>
              </a:spcBef>
              <a:defRPr sz="4800" i="1">
                <a:solidFill>
                  <a:srgbClr val="FFC000"/>
                </a:solidFill>
                <a:effectLst>
                  <a:outerShdw blurRad="38100" dist="38100" dir="2700000" rotWithShape="0">
                    <a:srgbClr val="000000">
                      <a:alpha val="43137"/>
                    </a:srgbClr>
                  </a:outerShdw>
                </a:effectLst>
                <a:latin typeface="Avenir Next"/>
                <a:ea typeface="Avenir Next"/>
                <a:cs typeface="Avenir Next"/>
                <a:sym typeface="Avenir Next"/>
              </a:defRPr>
            </a:pPr>
            <a:r>
              <a:rPr dirty="0"/>
              <a:t>Notes on goal-setting:</a:t>
            </a:r>
          </a:p>
          <a:p>
            <a:pPr>
              <a:lnSpc>
                <a:spcPct val="80000"/>
              </a:lnSpc>
              <a:spcBef>
                <a:spcPts val="0"/>
              </a:spcBef>
              <a:defRPr sz="4800" i="1">
                <a:solidFill>
                  <a:srgbClr val="FFC000"/>
                </a:solidFill>
                <a:effectLst>
                  <a:outerShdw blurRad="38100" dist="38100" dir="2700000" rotWithShape="0">
                    <a:srgbClr val="000000">
                      <a:alpha val="43137"/>
                    </a:srgbClr>
                  </a:outerShdw>
                </a:effectLst>
                <a:latin typeface="Avenir Next"/>
                <a:ea typeface="Avenir Next"/>
                <a:cs typeface="Avenir Next"/>
                <a:sym typeface="Avenir Next"/>
              </a:defRPr>
            </a:pPr>
            <a:r>
              <a:rPr dirty="0"/>
              <a:t>Connected to vision casting</a:t>
            </a:r>
          </a:p>
          <a:p>
            <a:pPr>
              <a:lnSpc>
                <a:spcPct val="80000"/>
              </a:lnSpc>
              <a:spcBef>
                <a:spcPts val="0"/>
              </a:spcBef>
              <a:defRPr sz="4800" i="1">
                <a:solidFill>
                  <a:srgbClr val="FFC000"/>
                </a:solidFill>
                <a:effectLst>
                  <a:outerShdw blurRad="38100" dist="38100" dir="2700000" rotWithShape="0">
                    <a:srgbClr val="000000">
                      <a:alpha val="43137"/>
                    </a:srgbClr>
                  </a:outerShdw>
                </a:effectLst>
                <a:latin typeface="Avenir Next"/>
                <a:ea typeface="Avenir Next"/>
                <a:cs typeface="Avenir Next"/>
                <a:sym typeface="Avenir Next"/>
              </a:defRPr>
            </a:pPr>
            <a:r>
              <a:rPr dirty="0"/>
              <a:t>Concrete and direct</a:t>
            </a:r>
          </a:p>
          <a:p>
            <a:pPr>
              <a:lnSpc>
                <a:spcPct val="80000"/>
              </a:lnSpc>
              <a:spcBef>
                <a:spcPts val="0"/>
              </a:spcBef>
              <a:defRPr sz="4800" i="1">
                <a:solidFill>
                  <a:srgbClr val="FFC000"/>
                </a:solidFill>
                <a:effectLst>
                  <a:outerShdw blurRad="38100" dist="38100" dir="2700000" rotWithShape="0">
                    <a:srgbClr val="000000">
                      <a:alpha val="43137"/>
                    </a:srgbClr>
                  </a:outerShdw>
                </a:effectLst>
                <a:latin typeface="Avenir Next"/>
                <a:ea typeface="Avenir Next"/>
                <a:cs typeface="Avenir Next"/>
                <a:sym typeface="Avenir Next"/>
              </a:defRPr>
            </a:pPr>
            <a:r>
              <a:rPr dirty="0"/>
              <a:t>Can be helpful for younger groups</a:t>
            </a:r>
          </a:p>
          <a:p>
            <a:pPr>
              <a:lnSpc>
                <a:spcPct val="80000"/>
              </a:lnSpc>
              <a:spcBef>
                <a:spcPts val="0"/>
              </a:spcBef>
              <a:defRPr sz="4800" i="1">
                <a:solidFill>
                  <a:srgbClr val="FFC000"/>
                </a:solidFill>
                <a:effectLst>
                  <a:outerShdw blurRad="38100" dist="38100" dir="2700000" rotWithShape="0">
                    <a:srgbClr val="000000">
                      <a:alpha val="43137"/>
                    </a:srgbClr>
                  </a:outerShdw>
                </a:effectLst>
                <a:latin typeface="Avenir Next"/>
                <a:ea typeface="Avenir Next"/>
                <a:cs typeface="Avenir Next"/>
                <a:sym typeface="Avenir Next"/>
              </a:defRPr>
            </a:pPr>
            <a:r>
              <a:rPr dirty="0"/>
              <a:t>Keep grace at the center </a:t>
            </a:r>
          </a:p>
          <a:p>
            <a:pPr>
              <a:lnSpc>
                <a:spcPct val="80000"/>
              </a:lnSpc>
              <a:spcBef>
                <a:spcPts val="0"/>
              </a:spcBef>
              <a:defRPr sz="4800" i="1">
                <a:solidFill>
                  <a:srgbClr val="FFC000"/>
                </a:solidFill>
                <a:effectLst>
                  <a:outerShdw blurRad="38100" dist="38100" dir="2700000" rotWithShape="0">
                    <a:srgbClr val="000000">
                      <a:alpha val="43137"/>
                    </a:srgbClr>
                  </a:outerShdw>
                </a:effectLst>
                <a:latin typeface="Avenir Next"/>
                <a:ea typeface="Avenir Next"/>
                <a:cs typeface="Avenir Next"/>
                <a:sym typeface="Avenir Next"/>
              </a:defRPr>
            </a:pPr>
            <a:r>
              <a:rPr dirty="0"/>
              <a:t>Communicate clearly and track progress</a:t>
            </a:r>
          </a:p>
          <a:p>
            <a:pPr>
              <a:lnSpc>
                <a:spcPct val="80000"/>
              </a:lnSpc>
              <a:spcBef>
                <a:spcPts val="0"/>
              </a:spcBef>
              <a:defRPr sz="4800" i="1">
                <a:solidFill>
                  <a:srgbClr val="FFC000"/>
                </a:solidFill>
                <a:effectLst>
                  <a:outerShdw blurRad="38100" dist="38100" dir="2700000" rotWithShape="0">
                    <a:srgbClr val="000000">
                      <a:alpha val="43137"/>
                    </a:srgbClr>
                  </a:outerShdw>
                </a:effectLst>
                <a:latin typeface="Avenir Next"/>
                <a:ea typeface="Avenir Next"/>
                <a:cs typeface="Avenir Next"/>
                <a:sym typeface="Avenir Next"/>
              </a:defRPr>
            </a:pPr>
            <a:r>
              <a:rPr dirty="0"/>
              <a:t>Stick to them</a:t>
            </a:r>
          </a:p>
        </p:txBody>
      </p:sp>
      <p:sp>
        <p:nvSpPr>
          <p:cNvPr id="459" name="Great vision does not change the fact that there is hard work left to do."/>
          <p:cNvSpPr/>
          <p:nvPr/>
        </p:nvSpPr>
        <p:spPr>
          <a:xfrm>
            <a:off x="1648394" y="4347961"/>
            <a:ext cx="10899009" cy="2872581"/>
          </a:xfrm>
          <a:prstGeom prst="rect">
            <a:avLst/>
          </a:prstGeom>
          <a:solidFill>
            <a:schemeClr val="accent1"/>
          </a:solidFill>
          <a:ln w="12700">
            <a:solidFill>
              <a:srgbClr val="EDEEEE"/>
            </a:solidFill>
            <a:miter lim="400000"/>
          </a:ln>
          <a:extLst>
            <a:ext uri="{C572A759-6A51-4108-AA02-DFA0A04FC94B}">
              <ma14:wrappingTextBoxFlag xmlns="" xmlns:ma14="http://schemas.microsoft.com/office/mac/drawingml/2011/main" val="1"/>
            </a:ext>
          </a:extLst>
        </p:spPr>
        <p:txBody>
          <a:bodyPr lIns="50800" tIns="50800" rIns="50800" bIns="50800" anchor="ctr">
            <a:spAutoFit/>
          </a:bodyPr>
          <a:lstStyle>
            <a:lvl1pPr>
              <a:defRPr sz="6000" i="1">
                <a:solidFill>
                  <a:srgbClr val="FFFFFF"/>
                </a:solidFill>
                <a:effectLst>
                  <a:outerShdw blurRad="38100" dist="38100" dir="2700000" rotWithShape="0">
                    <a:srgbClr val="000000">
                      <a:alpha val="43137"/>
                    </a:srgbClr>
                  </a:outerShdw>
                </a:effectLst>
                <a:latin typeface="Avenir Next"/>
                <a:ea typeface="Avenir Next"/>
                <a:cs typeface="Avenir Next"/>
                <a:sym typeface="Avenir Next"/>
              </a:defRPr>
            </a:lvl1pPr>
          </a:lstStyle>
          <a:p>
            <a:pPr algn="ctr"/>
            <a:r>
              <a:rPr dirty="0"/>
              <a:t>Great vision does not change the fact that there is hard work left to do.</a:t>
            </a:r>
          </a:p>
        </p:txBody>
      </p:sp>
    </p:spTree>
  </p:cSld>
  <p:clrMapOvr>
    <a:masterClrMapping/>
  </p:clrMapOvr>
  <p:transition spd="slow">
    <p:wipe/>
  </p:transition>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1" name="Leading Corporate Prayer"/>
          <p:cNvSpPr txBox="1">
            <a:spLocks noGrp="1"/>
          </p:cNvSpPr>
          <p:nvPr>
            <p:ph type="body" sz="quarter" idx="1"/>
          </p:nvPr>
        </p:nvSpPr>
        <p:spPr>
          <a:xfrm>
            <a:off x="444500" y="238244"/>
            <a:ext cx="11176000" cy="841257"/>
          </a:xfrm>
          <a:prstGeom prst="rect">
            <a:avLst/>
          </a:prstGeom>
        </p:spPr>
        <p:txBody>
          <a:bodyPr>
            <a:normAutofit fontScale="85000" lnSpcReduction="10000"/>
          </a:bodyPr>
          <a:lstStyle>
            <a:lvl1pPr defTabSz="434340">
              <a:defRPr sz="5700" spc="285">
                <a:solidFill>
                  <a:srgbClr val="00B0F0"/>
                </a:solidFill>
                <a:effectLst>
                  <a:outerShdw blurRad="36195" dist="36195" dir="2700000" rotWithShape="0">
                    <a:srgbClr val="000000">
                      <a:alpha val="43137"/>
                    </a:srgbClr>
                  </a:outerShdw>
                </a:effectLst>
                <a:latin typeface="+mn-lt"/>
                <a:ea typeface="+mn-ea"/>
                <a:cs typeface="+mn-cs"/>
                <a:sym typeface="DIN Condensed"/>
              </a:defRPr>
            </a:lvl1pPr>
          </a:lstStyle>
          <a:p>
            <a:r>
              <a:t>Leading Corporate Prayer</a:t>
            </a:r>
          </a:p>
        </p:txBody>
      </p:sp>
      <p:sp>
        <p:nvSpPr>
          <p:cNvPr id="462" name="Gratitude"/>
          <p:cNvSpPr txBox="1"/>
          <p:nvPr/>
        </p:nvSpPr>
        <p:spPr>
          <a:xfrm>
            <a:off x="560075" y="1071722"/>
            <a:ext cx="3550159" cy="1143001"/>
          </a:xfrm>
          <a:prstGeom prst="rect">
            <a:avLst/>
          </a:prstGeom>
          <a:ln w="12700">
            <a:miter lim="400000"/>
          </a:ln>
          <a:extLst>
            <a:ext uri="{C572A759-6A51-4108-AA02-DFA0A04FC94B}">
              <ma14:wrappingTextBoxFlag xmlns="" xmlns:ma14="http://schemas.microsoft.com/office/mac/drawingml/2011/main" val="1"/>
            </a:ext>
          </a:extLst>
        </p:spPr>
        <p:txBody>
          <a:bodyPr wrap="none" lIns="50800" tIns="50800" rIns="50800" bIns="50800" anchor="ctr">
            <a:spAutoFit/>
          </a:bodyPr>
          <a:lstStyle>
            <a:lvl1pPr>
              <a:defRPr sz="6000" i="1">
                <a:solidFill>
                  <a:srgbClr val="00B0F0"/>
                </a:solidFill>
                <a:effectLst>
                  <a:outerShdw blurRad="38100" dist="38100" dir="2700000" rotWithShape="0">
                    <a:srgbClr val="000000">
                      <a:alpha val="43137"/>
                    </a:srgbClr>
                  </a:outerShdw>
                </a:effectLst>
                <a:latin typeface="Avenir Next"/>
                <a:ea typeface="Avenir Next"/>
                <a:cs typeface="Avenir Next"/>
                <a:sym typeface="Avenir Next"/>
              </a:defRPr>
            </a:lvl1pPr>
          </a:lstStyle>
          <a:p>
            <a:r>
              <a:t>Gratitude </a:t>
            </a:r>
          </a:p>
        </p:txBody>
      </p:sp>
      <p:sp>
        <p:nvSpPr>
          <p:cNvPr id="463" name="Philippians 4:4-8…"/>
          <p:cNvSpPr txBox="1"/>
          <p:nvPr/>
        </p:nvSpPr>
        <p:spPr>
          <a:xfrm>
            <a:off x="519380" y="2280321"/>
            <a:ext cx="11510205" cy="4411464"/>
          </a:xfrm>
          <a:prstGeom prst="rect">
            <a:avLst/>
          </a:prstGeom>
          <a:ln w="12700">
            <a:miter lim="400000"/>
          </a:ln>
          <a:extLst>
            <a:ext uri="{C572A759-6A51-4108-AA02-DFA0A04FC94B}">
              <ma14:wrappingTextBoxFlag xmlns="" xmlns:ma14="http://schemas.microsoft.com/office/mac/drawingml/2011/main" val="1"/>
            </a:ext>
          </a:extLst>
        </p:spPr>
        <p:txBody>
          <a:bodyPr lIns="50800" tIns="50800" rIns="50800" bIns="50800" anchor="t">
            <a:spAutoFit/>
          </a:bodyPr>
          <a:lstStyle/>
          <a:p>
            <a:pPr>
              <a:lnSpc>
                <a:spcPct val="80000"/>
              </a:lnSpc>
              <a:spcBef>
                <a:spcPts val="0"/>
              </a:spcBef>
              <a:defRPr sz="5000">
                <a:solidFill>
                  <a:srgbClr val="FFC000"/>
                </a:solidFill>
                <a:effectLst>
                  <a:outerShdw blurRad="38100" dist="38100" dir="2700000" rotWithShape="0">
                    <a:srgbClr val="000000">
                      <a:alpha val="43137"/>
                    </a:srgbClr>
                  </a:outerShdw>
                </a:effectLst>
                <a:latin typeface="Avenir Next"/>
                <a:ea typeface="Avenir Next"/>
                <a:cs typeface="Avenir Next"/>
                <a:sym typeface="Avenir Next"/>
              </a:defRPr>
            </a:pPr>
            <a:r>
              <a:rPr dirty="0"/>
              <a:t>Philippians 4:4-8</a:t>
            </a:r>
          </a:p>
          <a:p>
            <a:pPr>
              <a:lnSpc>
                <a:spcPct val="80000"/>
              </a:lnSpc>
              <a:spcBef>
                <a:spcPts val="0"/>
              </a:spcBef>
              <a:defRPr sz="5000">
                <a:solidFill>
                  <a:srgbClr val="FFC000"/>
                </a:solidFill>
                <a:effectLst>
                  <a:outerShdw blurRad="38100" dist="38100" dir="2700000" rotWithShape="0">
                    <a:srgbClr val="000000">
                      <a:alpha val="43137"/>
                    </a:srgbClr>
                  </a:outerShdw>
                </a:effectLst>
                <a:latin typeface="Avenir Next"/>
                <a:ea typeface="Avenir Next"/>
                <a:cs typeface="Avenir Next"/>
                <a:sym typeface="Avenir Next"/>
              </a:defRPr>
            </a:pPr>
            <a:r>
              <a:rPr dirty="0"/>
              <a:t>4 Rejoice in the Lord always; again I will say, rejoice!</a:t>
            </a:r>
          </a:p>
          <a:p>
            <a:pPr>
              <a:lnSpc>
                <a:spcPct val="80000"/>
              </a:lnSpc>
              <a:spcBef>
                <a:spcPts val="0"/>
              </a:spcBef>
              <a:defRPr sz="5000">
                <a:solidFill>
                  <a:srgbClr val="FFC000"/>
                </a:solidFill>
                <a:effectLst>
                  <a:outerShdw blurRad="38100" dist="38100" dir="2700000" rotWithShape="0">
                    <a:srgbClr val="000000">
                      <a:alpha val="43137"/>
                    </a:srgbClr>
                  </a:outerShdw>
                </a:effectLst>
                <a:latin typeface="Avenir Next"/>
                <a:ea typeface="Avenir Next"/>
                <a:cs typeface="Avenir Next"/>
                <a:sym typeface="Avenir Next"/>
              </a:defRPr>
            </a:pPr>
            <a:r>
              <a:rPr dirty="0"/>
              <a:t>5 Let your gentle spirit be known to all men.  The Lord is near.</a:t>
            </a:r>
          </a:p>
          <a:p>
            <a:pPr>
              <a:lnSpc>
                <a:spcPct val="80000"/>
              </a:lnSpc>
              <a:spcBef>
                <a:spcPts val="0"/>
              </a:spcBef>
              <a:defRPr sz="5000" i="1">
                <a:solidFill>
                  <a:srgbClr val="FFC000"/>
                </a:solidFill>
                <a:effectLst>
                  <a:outerShdw blurRad="38100" dist="38100" dir="2700000" rotWithShape="0">
                    <a:srgbClr val="000000">
                      <a:alpha val="43137"/>
                    </a:srgbClr>
                  </a:outerShdw>
                </a:effectLst>
                <a:latin typeface="Avenir Next"/>
                <a:ea typeface="Avenir Next"/>
                <a:cs typeface="Avenir Next"/>
                <a:sym typeface="Avenir Next"/>
              </a:defRPr>
            </a:pPr>
            <a:endParaRPr dirty="0"/>
          </a:p>
          <a:p>
            <a:pPr>
              <a:lnSpc>
                <a:spcPct val="80000"/>
              </a:lnSpc>
              <a:spcBef>
                <a:spcPts val="0"/>
              </a:spcBef>
              <a:defRPr sz="5000">
                <a:solidFill>
                  <a:srgbClr val="FFC000"/>
                </a:solidFill>
                <a:effectLst>
                  <a:outerShdw blurRad="38100" dist="38100" dir="2700000" rotWithShape="0">
                    <a:srgbClr val="000000">
                      <a:alpha val="43137"/>
                    </a:srgbClr>
                  </a:outerShdw>
                </a:effectLst>
                <a:latin typeface="Avenir Next"/>
                <a:ea typeface="Avenir Next"/>
                <a:cs typeface="Avenir Next"/>
                <a:sym typeface="Avenir Next"/>
              </a:defRPr>
            </a:pPr>
            <a:endParaRPr dirty="0"/>
          </a:p>
        </p:txBody>
      </p:sp>
    </p:spTree>
  </p:cSld>
  <p:clrMapOvr>
    <a:masterClrMapping/>
  </p:clrMapOvr>
  <p:transition spd="slow">
    <p:wip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5" name="Nothing destroys petitionary prayer (and with it, a Christian view of God) as quickly as resignation. “At all times,” Jesus declared, “we should pray” and not “lose heart,” thereby acquiescing to what is (Luke 18:1)."/>
          <p:cNvSpPr txBox="1"/>
          <p:nvPr/>
        </p:nvSpPr>
        <p:spPr>
          <a:xfrm>
            <a:off x="675001" y="3613050"/>
            <a:ext cx="11654798" cy="5130801"/>
          </a:xfrm>
          <a:prstGeom prst="rect">
            <a:avLst/>
          </a:prstGeom>
          <a:ln w="12700">
            <a:miter lim="400000"/>
          </a:ln>
          <a:extLst>
            <a:ext uri="{C572A759-6A51-4108-AA02-DFA0A04FC94B}">
              <ma14:wrappingTextBoxFlag xmlns="" xmlns:ma14="http://schemas.microsoft.com/office/mac/drawingml/2011/main" val="1"/>
            </a:ext>
          </a:extLst>
        </p:spPr>
        <p:txBody>
          <a:bodyPr lIns="50800" tIns="50800" rIns="50800" bIns="50800" anchor="ctr">
            <a:spAutoFit/>
          </a:bodyPr>
          <a:lstStyle>
            <a:lvl1pPr>
              <a:defRPr sz="4800">
                <a:solidFill>
                  <a:srgbClr val="00B0F0"/>
                </a:solidFill>
                <a:effectLst>
                  <a:outerShdw blurRad="38100" dist="38100" dir="2700000" rotWithShape="0">
                    <a:srgbClr val="000000">
                      <a:alpha val="43137"/>
                    </a:srgbClr>
                  </a:outerShdw>
                </a:effectLst>
                <a:latin typeface="Avenir Next"/>
                <a:ea typeface="Avenir Next"/>
                <a:cs typeface="Avenir Next"/>
                <a:sym typeface="Avenir Next"/>
              </a:defRPr>
            </a:lvl1pPr>
          </a:lstStyle>
          <a:p>
            <a:r>
              <a:t>Nothing destroys petitionary prayer (and with it, a Christian view of God) as quickly as resignation. “At all times,” Jesus declared, “we should pray” and not “lose heart,” thereby acquiescing to what is (Luke 18:1).</a:t>
            </a:r>
          </a:p>
        </p:txBody>
      </p:sp>
      <p:pic>
        <p:nvPicPr>
          <p:cNvPr id="196" name="pasted-image.tiff" descr="pasted-image.tiff"/>
          <p:cNvPicPr>
            <a:picLocks noChangeAspect="1"/>
          </p:cNvPicPr>
          <p:nvPr/>
        </p:nvPicPr>
        <p:blipFill>
          <a:blip r:embed="rId2" cstate="print">
            <a:extLst/>
          </a:blip>
          <a:stretch>
            <a:fillRect/>
          </a:stretch>
        </p:blipFill>
        <p:spPr>
          <a:xfrm>
            <a:off x="10009770" y="304764"/>
            <a:ext cx="2685730" cy="2685731"/>
          </a:xfrm>
          <a:prstGeom prst="rect">
            <a:avLst/>
          </a:prstGeom>
          <a:ln w="12700">
            <a:miter lim="400000"/>
          </a:ln>
        </p:spPr>
      </p:pic>
      <p:sp>
        <p:nvSpPr>
          <p:cNvPr id="5" name="“Prayer: Rebelling Against the Status Quo,” Christianity Today, Vol. XVII (17), No. 6, November 2, 1979."/>
          <p:cNvSpPr txBox="1"/>
          <p:nvPr/>
        </p:nvSpPr>
        <p:spPr>
          <a:xfrm>
            <a:off x="1549400" y="950002"/>
            <a:ext cx="7502271" cy="1395254"/>
          </a:xfrm>
          <a:prstGeom prst="rect">
            <a:avLst/>
          </a:prstGeom>
          <a:ln w="12700">
            <a:miter lim="400000"/>
          </a:ln>
          <a:extLst>
            <a:ext uri="{C572A759-6A51-4108-AA02-DFA0A04FC94B}">
              <ma14:wrappingTextBoxFlag xmlns="" xmlns:ma14="http://schemas.microsoft.com/office/mac/drawingml/2011/main" val="1"/>
            </a:ext>
          </a:extLst>
        </p:spPr>
        <p:txBody>
          <a:bodyPr lIns="50800" tIns="50800" rIns="50800" bIns="50800" anchor="ctr">
            <a:spAutoFit/>
          </a:bodyPr>
          <a:lstStyle>
            <a:lvl1pPr>
              <a:defRPr sz="2800" i="1">
                <a:solidFill>
                  <a:srgbClr val="EDEEEE"/>
                </a:solidFill>
                <a:effectLst>
                  <a:outerShdw blurRad="38100" dist="38100" dir="2700000" rotWithShape="0">
                    <a:srgbClr val="000000">
                      <a:alpha val="43137"/>
                    </a:srgbClr>
                  </a:outerShdw>
                </a:effectLst>
                <a:latin typeface="Avenir Next"/>
                <a:ea typeface="Avenir Next"/>
                <a:cs typeface="Avenir Next"/>
                <a:sym typeface="Avenir Next"/>
              </a:defRPr>
            </a:lvl1pPr>
          </a:lstStyle>
          <a:p>
            <a:pPr algn="ctr"/>
            <a:r>
              <a:rPr dirty="0"/>
              <a:t>“Prayer: Rebelling Against the Status Quo,” Christianity Today, Vol. XVII (17), No. 6, November 2, 1979. </a:t>
            </a:r>
          </a:p>
        </p:txBody>
      </p:sp>
    </p:spTree>
  </p:cSld>
  <p:clrMapOvr>
    <a:masterClrMapping/>
  </p:clrMapOvr>
  <p:transition spd="slow">
    <p:wipe/>
  </p:transition>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7" name="Leading Corporate Prayer"/>
          <p:cNvSpPr txBox="1">
            <a:spLocks noGrp="1"/>
          </p:cNvSpPr>
          <p:nvPr>
            <p:ph type="body" sz="quarter" idx="1"/>
          </p:nvPr>
        </p:nvSpPr>
        <p:spPr>
          <a:xfrm>
            <a:off x="444500" y="238244"/>
            <a:ext cx="11176000" cy="841257"/>
          </a:xfrm>
          <a:prstGeom prst="rect">
            <a:avLst/>
          </a:prstGeom>
        </p:spPr>
        <p:txBody>
          <a:bodyPr>
            <a:normAutofit fontScale="85000" lnSpcReduction="10000"/>
          </a:bodyPr>
          <a:lstStyle>
            <a:lvl1pPr defTabSz="434340">
              <a:defRPr sz="5700" spc="285">
                <a:solidFill>
                  <a:srgbClr val="00B0F0"/>
                </a:solidFill>
                <a:effectLst>
                  <a:outerShdw blurRad="36195" dist="36195" dir="2700000" rotWithShape="0">
                    <a:srgbClr val="000000">
                      <a:alpha val="43137"/>
                    </a:srgbClr>
                  </a:outerShdw>
                </a:effectLst>
                <a:latin typeface="+mn-lt"/>
                <a:ea typeface="+mn-ea"/>
                <a:cs typeface="+mn-cs"/>
                <a:sym typeface="DIN Condensed"/>
              </a:defRPr>
            </a:lvl1pPr>
          </a:lstStyle>
          <a:p>
            <a:r>
              <a:t>Leading Corporate Prayer</a:t>
            </a:r>
          </a:p>
        </p:txBody>
      </p:sp>
      <p:sp>
        <p:nvSpPr>
          <p:cNvPr id="468" name="Gratitude"/>
          <p:cNvSpPr txBox="1"/>
          <p:nvPr/>
        </p:nvSpPr>
        <p:spPr>
          <a:xfrm>
            <a:off x="560075" y="1071722"/>
            <a:ext cx="3550159" cy="1143001"/>
          </a:xfrm>
          <a:prstGeom prst="rect">
            <a:avLst/>
          </a:prstGeom>
          <a:ln w="12700">
            <a:miter lim="400000"/>
          </a:ln>
          <a:extLst>
            <a:ext uri="{C572A759-6A51-4108-AA02-DFA0A04FC94B}">
              <ma14:wrappingTextBoxFlag xmlns="" xmlns:ma14="http://schemas.microsoft.com/office/mac/drawingml/2011/main" val="1"/>
            </a:ext>
          </a:extLst>
        </p:spPr>
        <p:txBody>
          <a:bodyPr wrap="none" lIns="50800" tIns="50800" rIns="50800" bIns="50800" anchor="ctr">
            <a:spAutoFit/>
          </a:bodyPr>
          <a:lstStyle>
            <a:lvl1pPr>
              <a:defRPr sz="6000" i="1">
                <a:solidFill>
                  <a:srgbClr val="00B0F0"/>
                </a:solidFill>
                <a:effectLst>
                  <a:outerShdw blurRad="38100" dist="38100" dir="2700000" rotWithShape="0">
                    <a:srgbClr val="000000">
                      <a:alpha val="43137"/>
                    </a:srgbClr>
                  </a:outerShdw>
                </a:effectLst>
                <a:latin typeface="Avenir Next"/>
                <a:ea typeface="Avenir Next"/>
                <a:cs typeface="Avenir Next"/>
                <a:sym typeface="Avenir Next"/>
              </a:defRPr>
            </a:lvl1pPr>
          </a:lstStyle>
          <a:p>
            <a:r>
              <a:t>Gratitude </a:t>
            </a:r>
          </a:p>
        </p:txBody>
      </p:sp>
      <p:sp>
        <p:nvSpPr>
          <p:cNvPr id="469" name="Philippians 4:4-8…"/>
          <p:cNvSpPr txBox="1"/>
          <p:nvPr/>
        </p:nvSpPr>
        <p:spPr>
          <a:xfrm>
            <a:off x="519380" y="2280321"/>
            <a:ext cx="11510205" cy="5642570"/>
          </a:xfrm>
          <a:prstGeom prst="rect">
            <a:avLst/>
          </a:prstGeom>
          <a:ln w="12700">
            <a:miter lim="400000"/>
          </a:ln>
          <a:extLst>
            <a:ext uri="{C572A759-6A51-4108-AA02-DFA0A04FC94B}">
              <ma14:wrappingTextBoxFlag xmlns="" xmlns:ma14="http://schemas.microsoft.com/office/mac/drawingml/2011/main" val="1"/>
            </a:ext>
          </a:extLst>
        </p:spPr>
        <p:txBody>
          <a:bodyPr lIns="50800" tIns="50800" rIns="50800" bIns="50800" anchor="t">
            <a:spAutoFit/>
          </a:bodyPr>
          <a:lstStyle/>
          <a:p>
            <a:pPr>
              <a:lnSpc>
                <a:spcPct val="80000"/>
              </a:lnSpc>
              <a:spcBef>
                <a:spcPts val="0"/>
              </a:spcBef>
              <a:defRPr sz="5000">
                <a:solidFill>
                  <a:srgbClr val="FFC000"/>
                </a:solidFill>
                <a:effectLst>
                  <a:outerShdw blurRad="38100" dist="38100" dir="2700000" rotWithShape="0">
                    <a:srgbClr val="000000">
                      <a:alpha val="43137"/>
                    </a:srgbClr>
                  </a:outerShdw>
                </a:effectLst>
                <a:latin typeface="Avenir Next"/>
                <a:ea typeface="Avenir Next"/>
                <a:cs typeface="Avenir Next"/>
                <a:sym typeface="Avenir Next"/>
              </a:defRPr>
            </a:pPr>
            <a:r>
              <a:rPr dirty="0"/>
              <a:t>Philippians 4:4-8</a:t>
            </a:r>
          </a:p>
          <a:p>
            <a:pPr>
              <a:lnSpc>
                <a:spcPct val="80000"/>
              </a:lnSpc>
              <a:spcBef>
                <a:spcPts val="0"/>
              </a:spcBef>
              <a:defRPr sz="5000">
                <a:solidFill>
                  <a:srgbClr val="FFC000"/>
                </a:solidFill>
                <a:effectLst>
                  <a:outerShdw blurRad="38100" dist="38100" dir="2700000" rotWithShape="0">
                    <a:srgbClr val="000000">
                      <a:alpha val="43137"/>
                    </a:srgbClr>
                  </a:outerShdw>
                </a:effectLst>
                <a:latin typeface="Avenir Next"/>
                <a:ea typeface="Avenir Next"/>
                <a:cs typeface="Avenir Next"/>
                <a:sym typeface="Avenir Next"/>
              </a:defRPr>
            </a:pPr>
            <a:r>
              <a:rPr dirty="0"/>
              <a:t>6 Be anxious for nothing, but in everything by prayer and supplication with thanksgiving let your requests be made known to God.</a:t>
            </a:r>
          </a:p>
          <a:p>
            <a:pPr>
              <a:lnSpc>
                <a:spcPct val="80000"/>
              </a:lnSpc>
              <a:spcBef>
                <a:spcPts val="0"/>
              </a:spcBef>
              <a:defRPr sz="5000">
                <a:solidFill>
                  <a:srgbClr val="FFC000"/>
                </a:solidFill>
                <a:effectLst>
                  <a:outerShdw blurRad="38100" dist="38100" dir="2700000" rotWithShape="0">
                    <a:srgbClr val="000000">
                      <a:alpha val="43137"/>
                    </a:srgbClr>
                  </a:outerShdw>
                </a:effectLst>
                <a:latin typeface="Avenir Next"/>
                <a:ea typeface="Avenir Next"/>
                <a:cs typeface="Avenir Next"/>
                <a:sym typeface="Avenir Next"/>
              </a:defRPr>
            </a:pPr>
            <a:r>
              <a:rPr dirty="0"/>
              <a:t>7 And the peace of God, which surpasses all comprehension, will guard your hearts and your minds in Christ Jesus.</a:t>
            </a:r>
          </a:p>
        </p:txBody>
      </p:sp>
    </p:spTree>
  </p:cSld>
  <p:clrMapOvr>
    <a:masterClrMapping/>
  </p:clrMapOvr>
  <p:transition spd="slow">
    <p:wipe/>
  </p:transition>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3" name="Leading Corporate Prayer"/>
          <p:cNvSpPr txBox="1">
            <a:spLocks noGrp="1"/>
          </p:cNvSpPr>
          <p:nvPr>
            <p:ph type="body" sz="quarter" idx="1"/>
          </p:nvPr>
        </p:nvSpPr>
        <p:spPr>
          <a:xfrm>
            <a:off x="444500" y="238244"/>
            <a:ext cx="11176000" cy="841257"/>
          </a:xfrm>
          <a:prstGeom prst="rect">
            <a:avLst/>
          </a:prstGeom>
        </p:spPr>
        <p:txBody>
          <a:bodyPr>
            <a:normAutofit fontScale="85000" lnSpcReduction="10000"/>
          </a:bodyPr>
          <a:lstStyle>
            <a:lvl1pPr defTabSz="434340">
              <a:defRPr sz="5700" spc="285">
                <a:solidFill>
                  <a:srgbClr val="00B0F0"/>
                </a:solidFill>
                <a:effectLst>
                  <a:outerShdw blurRad="36195" dist="36195" dir="2700000" rotWithShape="0">
                    <a:srgbClr val="000000">
                      <a:alpha val="43137"/>
                    </a:srgbClr>
                  </a:outerShdw>
                </a:effectLst>
                <a:latin typeface="+mn-lt"/>
                <a:ea typeface="+mn-ea"/>
                <a:cs typeface="+mn-cs"/>
                <a:sym typeface="DIN Condensed"/>
              </a:defRPr>
            </a:lvl1pPr>
          </a:lstStyle>
          <a:p>
            <a:r>
              <a:t>Leading Corporate Prayer</a:t>
            </a:r>
          </a:p>
        </p:txBody>
      </p:sp>
      <p:sp>
        <p:nvSpPr>
          <p:cNvPr id="474" name="Gratitude"/>
          <p:cNvSpPr txBox="1"/>
          <p:nvPr/>
        </p:nvSpPr>
        <p:spPr>
          <a:xfrm>
            <a:off x="560075" y="1071722"/>
            <a:ext cx="3550159" cy="1143001"/>
          </a:xfrm>
          <a:prstGeom prst="rect">
            <a:avLst/>
          </a:prstGeom>
          <a:ln w="12700">
            <a:miter lim="400000"/>
          </a:ln>
          <a:extLst>
            <a:ext uri="{C572A759-6A51-4108-AA02-DFA0A04FC94B}">
              <ma14:wrappingTextBoxFlag xmlns="" xmlns:ma14="http://schemas.microsoft.com/office/mac/drawingml/2011/main" val="1"/>
            </a:ext>
          </a:extLst>
        </p:spPr>
        <p:txBody>
          <a:bodyPr wrap="none" lIns="50800" tIns="50800" rIns="50800" bIns="50800" anchor="ctr">
            <a:spAutoFit/>
          </a:bodyPr>
          <a:lstStyle>
            <a:lvl1pPr>
              <a:defRPr sz="6000" i="1">
                <a:solidFill>
                  <a:srgbClr val="00B0F0"/>
                </a:solidFill>
                <a:effectLst>
                  <a:outerShdw blurRad="38100" dist="38100" dir="2700000" rotWithShape="0">
                    <a:srgbClr val="000000">
                      <a:alpha val="43137"/>
                    </a:srgbClr>
                  </a:outerShdw>
                </a:effectLst>
                <a:latin typeface="Avenir Next"/>
                <a:ea typeface="Avenir Next"/>
                <a:cs typeface="Avenir Next"/>
                <a:sym typeface="Avenir Next"/>
              </a:defRPr>
            </a:lvl1pPr>
          </a:lstStyle>
          <a:p>
            <a:r>
              <a:t>Gratitude </a:t>
            </a:r>
          </a:p>
        </p:txBody>
      </p:sp>
      <p:sp>
        <p:nvSpPr>
          <p:cNvPr id="475" name="Philippians 4:4-8…"/>
          <p:cNvSpPr txBox="1"/>
          <p:nvPr/>
        </p:nvSpPr>
        <p:spPr>
          <a:xfrm>
            <a:off x="519380" y="2280321"/>
            <a:ext cx="11510205" cy="4411464"/>
          </a:xfrm>
          <a:prstGeom prst="rect">
            <a:avLst/>
          </a:prstGeom>
          <a:ln w="12700">
            <a:miter lim="400000"/>
          </a:ln>
          <a:extLst>
            <a:ext uri="{C572A759-6A51-4108-AA02-DFA0A04FC94B}">
              <ma14:wrappingTextBoxFlag xmlns="" xmlns:ma14="http://schemas.microsoft.com/office/mac/drawingml/2011/main" val="1"/>
            </a:ext>
          </a:extLst>
        </p:spPr>
        <p:txBody>
          <a:bodyPr lIns="50800" tIns="50800" rIns="50800" bIns="50800" anchor="t">
            <a:spAutoFit/>
          </a:bodyPr>
          <a:lstStyle/>
          <a:p>
            <a:pPr>
              <a:lnSpc>
                <a:spcPct val="80000"/>
              </a:lnSpc>
              <a:spcBef>
                <a:spcPts val="0"/>
              </a:spcBef>
              <a:defRPr sz="5000">
                <a:solidFill>
                  <a:srgbClr val="FFC000"/>
                </a:solidFill>
                <a:effectLst>
                  <a:outerShdw blurRad="38100" dist="38100" dir="2700000" rotWithShape="0">
                    <a:srgbClr val="000000">
                      <a:alpha val="43137"/>
                    </a:srgbClr>
                  </a:outerShdw>
                </a:effectLst>
                <a:latin typeface="Avenir Next"/>
                <a:ea typeface="Avenir Next"/>
                <a:cs typeface="Avenir Next"/>
                <a:sym typeface="Avenir Next"/>
              </a:defRPr>
            </a:pPr>
            <a:r>
              <a:rPr dirty="0"/>
              <a:t>Philippians 4:4-8</a:t>
            </a:r>
          </a:p>
          <a:p>
            <a:pPr>
              <a:lnSpc>
                <a:spcPct val="80000"/>
              </a:lnSpc>
              <a:spcBef>
                <a:spcPts val="0"/>
              </a:spcBef>
              <a:defRPr sz="5000">
                <a:solidFill>
                  <a:srgbClr val="FFC000"/>
                </a:solidFill>
                <a:effectLst>
                  <a:outerShdw blurRad="38100" dist="38100" dir="2700000" rotWithShape="0">
                    <a:srgbClr val="000000">
                      <a:alpha val="43137"/>
                    </a:srgbClr>
                  </a:outerShdw>
                </a:effectLst>
                <a:latin typeface="Avenir Next"/>
                <a:ea typeface="Avenir Next"/>
                <a:cs typeface="Avenir Next"/>
                <a:sym typeface="Avenir Next"/>
              </a:defRPr>
            </a:pPr>
            <a:r>
              <a:rPr dirty="0"/>
              <a:t>8 Finally, brethren, whatever is true, whatever is honorable, whatever is right, whatever is pure, whatever is lovely, whatever is of good repute, if there is any excellence and if anything worthy of praise, [</a:t>
            </a:r>
            <a:r>
              <a:rPr dirty="0" err="1"/>
              <a:t>fn</a:t>
            </a:r>
            <a:r>
              <a:rPr dirty="0"/>
              <a:t>]dwell on these things.</a:t>
            </a:r>
          </a:p>
        </p:txBody>
      </p:sp>
    </p:spTree>
  </p:cSld>
  <p:clrMapOvr>
    <a:masterClrMapping/>
  </p:clrMapOvr>
  <p:transition spd="slow">
    <p:wipe/>
  </p:transition>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9" name="Leading Corporate Prayer"/>
          <p:cNvSpPr txBox="1">
            <a:spLocks noGrp="1"/>
          </p:cNvSpPr>
          <p:nvPr>
            <p:ph type="body" sz="quarter" idx="1"/>
          </p:nvPr>
        </p:nvSpPr>
        <p:spPr>
          <a:xfrm>
            <a:off x="444500" y="238244"/>
            <a:ext cx="11176000" cy="841257"/>
          </a:xfrm>
          <a:prstGeom prst="rect">
            <a:avLst/>
          </a:prstGeom>
        </p:spPr>
        <p:txBody>
          <a:bodyPr>
            <a:normAutofit fontScale="85000" lnSpcReduction="10000"/>
          </a:bodyPr>
          <a:lstStyle>
            <a:lvl1pPr defTabSz="434340">
              <a:defRPr sz="5700" spc="285">
                <a:solidFill>
                  <a:srgbClr val="00B0F0"/>
                </a:solidFill>
                <a:effectLst>
                  <a:outerShdw blurRad="36195" dist="36195" dir="2700000" rotWithShape="0">
                    <a:srgbClr val="000000">
                      <a:alpha val="43137"/>
                    </a:srgbClr>
                  </a:outerShdw>
                </a:effectLst>
                <a:latin typeface="+mn-lt"/>
                <a:ea typeface="+mn-ea"/>
                <a:cs typeface="+mn-cs"/>
                <a:sym typeface="DIN Condensed"/>
              </a:defRPr>
            </a:lvl1pPr>
          </a:lstStyle>
          <a:p>
            <a:r>
              <a:t>Leading Corporate Prayer</a:t>
            </a:r>
          </a:p>
        </p:txBody>
      </p:sp>
      <p:sp>
        <p:nvSpPr>
          <p:cNvPr id="480" name="Gratitude"/>
          <p:cNvSpPr txBox="1"/>
          <p:nvPr/>
        </p:nvSpPr>
        <p:spPr>
          <a:xfrm>
            <a:off x="560075" y="1071722"/>
            <a:ext cx="3550159" cy="1143001"/>
          </a:xfrm>
          <a:prstGeom prst="rect">
            <a:avLst/>
          </a:prstGeom>
          <a:ln w="12700">
            <a:miter lim="400000"/>
          </a:ln>
          <a:extLst>
            <a:ext uri="{C572A759-6A51-4108-AA02-DFA0A04FC94B}">
              <ma14:wrappingTextBoxFlag xmlns="" xmlns:ma14="http://schemas.microsoft.com/office/mac/drawingml/2011/main" val="1"/>
            </a:ext>
          </a:extLst>
        </p:spPr>
        <p:txBody>
          <a:bodyPr wrap="none" lIns="50800" tIns="50800" rIns="50800" bIns="50800" anchor="ctr">
            <a:spAutoFit/>
          </a:bodyPr>
          <a:lstStyle>
            <a:lvl1pPr>
              <a:defRPr sz="6000" i="1">
                <a:solidFill>
                  <a:srgbClr val="00B0F0"/>
                </a:solidFill>
                <a:effectLst>
                  <a:outerShdw blurRad="38100" dist="38100" dir="2700000" rotWithShape="0">
                    <a:srgbClr val="000000">
                      <a:alpha val="43137"/>
                    </a:srgbClr>
                  </a:outerShdw>
                </a:effectLst>
                <a:latin typeface="Avenir Next"/>
                <a:ea typeface="Avenir Next"/>
                <a:cs typeface="Avenir Next"/>
                <a:sym typeface="Avenir Next"/>
              </a:defRPr>
            </a:lvl1pPr>
          </a:lstStyle>
          <a:p>
            <a:r>
              <a:t>Gratitude </a:t>
            </a:r>
          </a:p>
        </p:txBody>
      </p:sp>
      <p:sp>
        <p:nvSpPr>
          <p:cNvPr id="481" name="Gratitude vs. Celebration"/>
          <p:cNvSpPr txBox="1"/>
          <p:nvPr/>
        </p:nvSpPr>
        <p:spPr>
          <a:xfrm>
            <a:off x="747297" y="2280321"/>
            <a:ext cx="11510206" cy="3037841"/>
          </a:xfrm>
          <a:prstGeom prst="rect">
            <a:avLst/>
          </a:prstGeom>
          <a:ln w="12700">
            <a:miter lim="400000"/>
          </a:ln>
          <a:extLst>
            <a:ext uri="{C572A759-6A51-4108-AA02-DFA0A04FC94B}">
              <ma14:wrappingTextBoxFlag xmlns="" xmlns:ma14="http://schemas.microsoft.com/office/mac/drawingml/2011/main" val="1"/>
            </a:ext>
          </a:extLst>
        </p:spPr>
        <p:txBody>
          <a:bodyPr lIns="50800" tIns="50800" rIns="50800" bIns="50800" anchor="ctr">
            <a:spAutoFit/>
          </a:bodyPr>
          <a:lstStyle/>
          <a:p>
            <a:pPr>
              <a:lnSpc>
                <a:spcPct val="80000"/>
              </a:lnSpc>
              <a:spcBef>
                <a:spcPts val="0"/>
              </a:spcBef>
              <a:defRPr sz="5000" i="1">
                <a:solidFill>
                  <a:srgbClr val="FFC000"/>
                </a:solidFill>
                <a:effectLst>
                  <a:outerShdw blurRad="38100" dist="38100" dir="2700000" rotWithShape="0">
                    <a:srgbClr val="000000">
                      <a:alpha val="43137"/>
                    </a:srgbClr>
                  </a:outerShdw>
                </a:effectLst>
                <a:latin typeface="Avenir Next"/>
                <a:ea typeface="Avenir Next"/>
                <a:cs typeface="Avenir Next"/>
                <a:sym typeface="Avenir Next"/>
              </a:defRPr>
            </a:pPr>
            <a:r>
              <a:t>Gratitude vs. Celebration</a:t>
            </a:r>
          </a:p>
          <a:p>
            <a:pPr>
              <a:lnSpc>
                <a:spcPct val="80000"/>
              </a:lnSpc>
              <a:spcBef>
                <a:spcPts val="0"/>
              </a:spcBef>
              <a:defRPr sz="5000" i="1">
                <a:solidFill>
                  <a:srgbClr val="FFC000"/>
                </a:solidFill>
                <a:effectLst>
                  <a:outerShdw blurRad="38100" dist="38100" dir="2700000" rotWithShape="0">
                    <a:srgbClr val="000000">
                      <a:alpha val="43137"/>
                    </a:srgbClr>
                  </a:outerShdw>
                </a:effectLst>
                <a:latin typeface="Avenir Next"/>
                <a:ea typeface="Avenir Next"/>
                <a:cs typeface="Avenir Next"/>
                <a:sym typeface="Avenir Next"/>
              </a:defRPr>
            </a:pPr>
            <a:endParaRPr/>
          </a:p>
          <a:p>
            <a:pPr>
              <a:lnSpc>
                <a:spcPct val="80000"/>
              </a:lnSpc>
              <a:spcBef>
                <a:spcPts val="0"/>
              </a:spcBef>
              <a:defRPr sz="5000">
                <a:solidFill>
                  <a:srgbClr val="FFC000"/>
                </a:solidFill>
                <a:effectLst>
                  <a:outerShdw blurRad="38100" dist="38100" dir="2700000" rotWithShape="0">
                    <a:srgbClr val="000000">
                      <a:alpha val="43137"/>
                    </a:srgbClr>
                  </a:outerShdw>
                </a:effectLst>
                <a:latin typeface="Avenir Next"/>
                <a:ea typeface="Avenir Next"/>
                <a:cs typeface="Avenir Next"/>
                <a:sym typeface="Avenir Next"/>
              </a:defRPr>
            </a:pPr>
            <a:endParaRPr/>
          </a:p>
        </p:txBody>
      </p:sp>
    </p:spTree>
  </p:cSld>
  <p:clrMapOvr>
    <a:masterClrMapping/>
  </p:clrMapOvr>
  <p:transition spd="slow">
    <p:wipe/>
  </p:transition>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5" name="Leading Corporate Prayer"/>
          <p:cNvSpPr txBox="1">
            <a:spLocks noGrp="1"/>
          </p:cNvSpPr>
          <p:nvPr>
            <p:ph type="body" sz="quarter" idx="1"/>
          </p:nvPr>
        </p:nvSpPr>
        <p:spPr>
          <a:xfrm>
            <a:off x="444500" y="238244"/>
            <a:ext cx="11176000" cy="841257"/>
          </a:xfrm>
          <a:prstGeom prst="rect">
            <a:avLst/>
          </a:prstGeom>
        </p:spPr>
        <p:txBody>
          <a:bodyPr>
            <a:normAutofit fontScale="85000" lnSpcReduction="10000"/>
          </a:bodyPr>
          <a:lstStyle>
            <a:lvl1pPr defTabSz="434340">
              <a:defRPr sz="5700" spc="285">
                <a:solidFill>
                  <a:srgbClr val="00B0F0"/>
                </a:solidFill>
                <a:effectLst>
                  <a:outerShdw blurRad="36195" dist="36195" dir="2700000" rotWithShape="0">
                    <a:srgbClr val="000000">
                      <a:alpha val="43137"/>
                    </a:srgbClr>
                  </a:outerShdw>
                </a:effectLst>
                <a:latin typeface="+mn-lt"/>
                <a:ea typeface="+mn-ea"/>
                <a:cs typeface="+mn-cs"/>
                <a:sym typeface="DIN Condensed"/>
              </a:defRPr>
            </a:lvl1pPr>
          </a:lstStyle>
          <a:p>
            <a:r>
              <a:t>Leading Corporate Prayer</a:t>
            </a:r>
          </a:p>
        </p:txBody>
      </p:sp>
      <p:sp>
        <p:nvSpPr>
          <p:cNvPr id="486" name="Gratitude"/>
          <p:cNvSpPr txBox="1"/>
          <p:nvPr/>
        </p:nvSpPr>
        <p:spPr>
          <a:xfrm>
            <a:off x="560075" y="1071722"/>
            <a:ext cx="3550159" cy="1143001"/>
          </a:xfrm>
          <a:prstGeom prst="rect">
            <a:avLst/>
          </a:prstGeom>
          <a:ln w="12700">
            <a:miter lim="400000"/>
          </a:ln>
          <a:extLst>
            <a:ext uri="{C572A759-6A51-4108-AA02-DFA0A04FC94B}">
              <ma14:wrappingTextBoxFlag xmlns="" xmlns:ma14="http://schemas.microsoft.com/office/mac/drawingml/2011/main" val="1"/>
            </a:ext>
          </a:extLst>
        </p:spPr>
        <p:txBody>
          <a:bodyPr wrap="none" lIns="50800" tIns="50800" rIns="50800" bIns="50800" anchor="ctr">
            <a:spAutoFit/>
          </a:bodyPr>
          <a:lstStyle>
            <a:lvl1pPr>
              <a:defRPr sz="6000" i="1">
                <a:solidFill>
                  <a:srgbClr val="00B0F0"/>
                </a:solidFill>
                <a:effectLst>
                  <a:outerShdw blurRad="38100" dist="38100" dir="2700000" rotWithShape="0">
                    <a:srgbClr val="000000">
                      <a:alpha val="43137"/>
                    </a:srgbClr>
                  </a:outerShdw>
                </a:effectLst>
                <a:latin typeface="Avenir Next"/>
                <a:ea typeface="Avenir Next"/>
                <a:cs typeface="Avenir Next"/>
                <a:sym typeface="Avenir Next"/>
              </a:defRPr>
            </a:lvl1pPr>
          </a:lstStyle>
          <a:p>
            <a:r>
              <a:t>Gratitude </a:t>
            </a:r>
          </a:p>
        </p:txBody>
      </p:sp>
      <p:sp>
        <p:nvSpPr>
          <p:cNvPr id="487" name="Gratitude vs. Celebration"/>
          <p:cNvSpPr txBox="1"/>
          <p:nvPr/>
        </p:nvSpPr>
        <p:spPr>
          <a:xfrm>
            <a:off x="747297" y="2280321"/>
            <a:ext cx="11510206" cy="3037841"/>
          </a:xfrm>
          <a:prstGeom prst="rect">
            <a:avLst/>
          </a:prstGeom>
          <a:ln w="12700">
            <a:miter lim="400000"/>
          </a:ln>
          <a:extLst>
            <a:ext uri="{C572A759-6A51-4108-AA02-DFA0A04FC94B}">
              <ma14:wrappingTextBoxFlag xmlns="" xmlns:ma14="http://schemas.microsoft.com/office/mac/drawingml/2011/main" val="1"/>
            </a:ext>
          </a:extLst>
        </p:spPr>
        <p:txBody>
          <a:bodyPr lIns="50800" tIns="50800" rIns="50800" bIns="50800" anchor="ctr">
            <a:spAutoFit/>
          </a:bodyPr>
          <a:lstStyle/>
          <a:p>
            <a:pPr>
              <a:lnSpc>
                <a:spcPct val="80000"/>
              </a:lnSpc>
              <a:spcBef>
                <a:spcPts val="0"/>
              </a:spcBef>
              <a:defRPr sz="5000" i="1">
                <a:solidFill>
                  <a:srgbClr val="FFC000"/>
                </a:solidFill>
                <a:effectLst>
                  <a:outerShdw blurRad="38100" dist="38100" dir="2700000" rotWithShape="0">
                    <a:srgbClr val="000000">
                      <a:alpha val="43137"/>
                    </a:srgbClr>
                  </a:outerShdw>
                </a:effectLst>
                <a:latin typeface="Avenir Next"/>
                <a:ea typeface="Avenir Next"/>
                <a:cs typeface="Avenir Next"/>
                <a:sym typeface="Avenir Next"/>
              </a:defRPr>
            </a:pPr>
            <a:r>
              <a:t>Gratitude vs. Celebration</a:t>
            </a:r>
          </a:p>
          <a:p>
            <a:pPr>
              <a:lnSpc>
                <a:spcPct val="80000"/>
              </a:lnSpc>
              <a:spcBef>
                <a:spcPts val="0"/>
              </a:spcBef>
              <a:defRPr sz="5000" i="1">
                <a:solidFill>
                  <a:srgbClr val="FFC000"/>
                </a:solidFill>
                <a:effectLst>
                  <a:outerShdw blurRad="38100" dist="38100" dir="2700000" rotWithShape="0">
                    <a:srgbClr val="000000">
                      <a:alpha val="43137"/>
                    </a:srgbClr>
                  </a:outerShdw>
                </a:effectLst>
                <a:latin typeface="Avenir Next"/>
                <a:ea typeface="Avenir Next"/>
                <a:cs typeface="Avenir Next"/>
                <a:sym typeface="Avenir Next"/>
              </a:defRPr>
            </a:pPr>
            <a:endParaRPr/>
          </a:p>
          <a:p>
            <a:pPr>
              <a:lnSpc>
                <a:spcPct val="80000"/>
              </a:lnSpc>
              <a:spcBef>
                <a:spcPts val="0"/>
              </a:spcBef>
              <a:defRPr sz="5000">
                <a:solidFill>
                  <a:srgbClr val="FFC000"/>
                </a:solidFill>
                <a:effectLst>
                  <a:outerShdw blurRad="38100" dist="38100" dir="2700000" rotWithShape="0">
                    <a:srgbClr val="000000">
                      <a:alpha val="43137"/>
                    </a:srgbClr>
                  </a:outerShdw>
                </a:effectLst>
                <a:latin typeface="Avenir Next"/>
                <a:ea typeface="Avenir Next"/>
                <a:cs typeface="Avenir Next"/>
                <a:sym typeface="Avenir Next"/>
              </a:defRPr>
            </a:pPr>
            <a:endParaRPr/>
          </a:p>
        </p:txBody>
      </p:sp>
      <p:sp>
        <p:nvSpPr>
          <p:cNvPr id="488" name="Celebration contains a broad set of possibilities that are qualitative and quantitative."/>
          <p:cNvSpPr/>
          <p:nvPr/>
        </p:nvSpPr>
        <p:spPr>
          <a:xfrm>
            <a:off x="1648394" y="4347961"/>
            <a:ext cx="10899009" cy="2872581"/>
          </a:xfrm>
          <a:prstGeom prst="rect">
            <a:avLst/>
          </a:prstGeom>
          <a:solidFill>
            <a:schemeClr val="accent1"/>
          </a:solidFill>
          <a:ln w="12700">
            <a:solidFill>
              <a:srgbClr val="EDEEEE"/>
            </a:solidFill>
            <a:miter lim="400000"/>
          </a:ln>
          <a:extLst>
            <a:ext uri="{C572A759-6A51-4108-AA02-DFA0A04FC94B}">
              <ma14:wrappingTextBoxFlag xmlns="" xmlns:ma14="http://schemas.microsoft.com/office/mac/drawingml/2011/main" val="1"/>
            </a:ext>
          </a:extLst>
        </p:spPr>
        <p:txBody>
          <a:bodyPr lIns="50800" tIns="50800" rIns="50800" bIns="50800" anchor="ctr">
            <a:spAutoFit/>
          </a:bodyPr>
          <a:lstStyle>
            <a:lvl1pPr>
              <a:defRPr sz="6000" i="1">
                <a:solidFill>
                  <a:srgbClr val="FFFFFF"/>
                </a:solidFill>
                <a:effectLst>
                  <a:outerShdw blurRad="38100" dist="38100" dir="2700000" rotWithShape="0">
                    <a:srgbClr val="000000">
                      <a:alpha val="43137"/>
                    </a:srgbClr>
                  </a:outerShdw>
                </a:effectLst>
                <a:latin typeface="Avenir Next"/>
                <a:ea typeface="Avenir Next"/>
                <a:cs typeface="Avenir Next"/>
                <a:sym typeface="Avenir Next"/>
              </a:defRPr>
            </a:lvl1pPr>
          </a:lstStyle>
          <a:p>
            <a:pPr algn="ctr"/>
            <a:r>
              <a:rPr dirty="0"/>
              <a:t>Celebration contains a broad set of possibilities that are qualitative and quantitative. </a:t>
            </a:r>
          </a:p>
        </p:txBody>
      </p:sp>
    </p:spTree>
  </p:cSld>
  <p:clrMapOvr>
    <a:masterClrMapping/>
  </p:clrMapOvr>
  <p:transition spd="slow">
    <p:wipe/>
  </p:transition>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2" name="Leading Corporate Prayer"/>
          <p:cNvSpPr txBox="1">
            <a:spLocks noGrp="1"/>
          </p:cNvSpPr>
          <p:nvPr>
            <p:ph type="body" sz="quarter" idx="1"/>
          </p:nvPr>
        </p:nvSpPr>
        <p:spPr>
          <a:xfrm>
            <a:off x="444500" y="238244"/>
            <a:ext cx="11176000" cy="841257"/>
          </a:xfrm>
          <a:prstGeom prst="rect">
            <a:avLst/>
          </a:prstGeom>
        </p:spPr>
        <p:txBody>
          <a:bodyPr>
            <a:normAutofit fontScale="85000" lnSpcReduction="10000"/>
          </a:bodyPr>
          <a:lstStyle>
            <a:lvl1pPr defTabSz="434340">
              <a:defRPr sz="5700" spc="285">
                <a:solidFill>
                  <a:srgbClr val="00B0F0"/>
                </a:solidFill>
                <a:effectLst>
                  <a:outerShdw blurRad="36195" dist="36195" dir="2700000" rotWithShape="0">
                    <a:srgbClr val="000000">
                      <a:alpha val="43137"/>
                    </a:srgbClr>
                  </a:outerShdw>
                </a:effectLst>
                <a:latin typeface="+mn-lt"/>
                <a:ea typeface="+mn-ea"/>
                <a:cs typeface="+mn-cs"/>
                <a:sym typeface="DIN Condensed"/>
              </a:defRPr>
            </a:lvl1pPr>
          </a:lstStyle>
          <a:p>
            <a:r>
              <a:t>Leading Corporate Prayer</a:t>
            </a:r>
          </a:p>
        </p:txBody>
      </p:sp>
      <p:sp>
        <p:nvSpPr>
          <p:cNvPr id="493" name="Gratitude"/>
          <p:cNvSpPr txBox="1"/>
          <p:nvPr/>
        </p:nvSpPr>
        <p:spPr>
          <a:xfrm>
            <a:off x="560075" y="1071722"/>
            <a:ext cx="3550159" cy="1143001"/>
          </a:xfrm>
          <a:prstGeom prst="rect">
            <a:avLst/>
          </a:prstGeom>
          <a:ln w="12700">
            <a:miter lim="400000"/>
          </a:ln>
          <a:extLst>
            <a:ext uri="{C572A759-6A51-4108-AA02-DFA0A04FC94B}">
              <ma14:wrappingTextBoxFlag xmlns="" xmlns:ma14="http://schemas.microsoft.com/office/mac/drawingml/2011/main" val="1"/>
            </a:ext>
          </a:extLst>
        </p:spPr>
        <p:txBody>
          <a:bodyPr wrap="none" lIns="50800" tIns="50800" rIns="50800" bIns="50800" anchor="ctr">
            <a:spAutoFit/>
          </a:bodyPr>
          <a:lstStyle>
            <a:lvl1pPr>
              <a:defRPr sz="6000" i="1">
                <a:solidFill>
                  <a:srgbClr val="00B0F0"/>
                </a:solidFill>
                <a:effectLst>
                  <a:outerShdw blurRad="38100" dist="38100" dir="2700000" rotWithShape="0">
                    <a:srgbClr val="000000">
                      <a:alpha val="43137"/>
                    </a:srgbClr>
                  </a:outerShdw>
                </a:effectLst>
                <a:latin typeface="Avenir Next"/>
                <a:ea typeface="Avenir Next"/>
                <a:cs typeface="Avenir Next"/>
                <a:sym typeface="Avenir Next"/>
              </a:defRPr>
            </a:lvl1pPr>
          </a:lstStyle>
          <a:p>
            <a:r>
              <a:t>Gratitude </a:t>
            </a:r>
          </a:p>
        </p:txBody>
      </p:sp>
      <p:sp>
        <p:nvSpPr>
          <p:cNvPr id="494" name="Gratitude vs. Celebration"/>
          <p:cNvSpPr txBox="1"/>
          <p:nvPr/>
        </p:nvSpPr>
        <p:spPr>
          <a:xfrm>
            <a:off x="747297" y="2280321"/>
            <a:ext cx="11510206" cy="3037841"/>
          </a:xfrm>
          <a:prstGeom prst="rect">
            <a:avLst/>
          </a:prstGeom>
          <a:ln w="12700">
            <a:miter lim="400000"/>
          </a:ln>
          <a:extLst>
            <a:ext uri="{C572A759-6A51-4108-AA02-DFA0A04FC94B}">
              <ma14:wrappingTextBoxFlag xmlns="" xmlns:ma14="http://schemas.microsoft.com/office/mac/drawingml/2011/main" val="1"/>
            </a:ext>
          </a:extLst>
        </p:spPr>
        <p:txBody>
          <a:bodyPr lIns="50800" tIns="50800" rIns="50800" bIns="50800" anchor="ctr">
            <a:spAutoFit/>
          </a:bodyPr>
          <a:lstStyle/>
          <a:p>
            <a:pPr>
              <a:lnSpc>
                <a:spcPct val="80000"/>
              </a:lnSpc>
              <a:spcBef>
                <a:spcPts val="0"/>
              </a:spcBef>
              <a:defRPr sz="5000" i="1">
                <a:solidFill>
                  <a:srgbClr val="FFC000"/>
                </a:solidFill>
                <a:effectLst>
                  <a:outerShdw blurRad="38100" dist="38100" dir="2700000" rotWithShape="0">
                    <a:srgbClr val="000000">
                      <a:alpha val="43137"/>
                    </a:srgbClr>
                  </a:outerShdw>
                </a:effectLst>
                <a:latin typeface="Avenir Next"/>
                <a:ea typeface="Avenir Next"/>
                <a:cs typeface="Avenir Next"/>
                <a:sym typeface="Avenir Next"/>
              </a:defRPr>
            </a:pPr>
            <a:r>
              <a:t>Gratitude vs. Celebration</a:t>
            </a:r>
          </a:p>
          <a:p>
            <a:pPr>
              <a:lnSpc>
                <a:spcPct val="80000"/>
              </a:lnSpc>
              <a:spcBef>
                <a:spcPts val="0"/>
              </a:spcBef>
              <a:defRPr sz="5000" i="1">
                <a:solidFill>
                  <a:srgbClr val="FFC000"/>
                </a:solidFill>
                <a:effectLst>
                  <a:outerShdw blurRad="38100" dist="38100" dir="2700000" rotWithShape="0">
                    <a:srgbClr val="000000">
                      <a:alpha val="43137"/>
                    </a:srgbClr>
                  </a:outerShdw>
                </a:effectLst>
                <a:latin typeface="Avenir Next"/>
                <a:ea typeface="Avenir Next"/>
                <a:cs typeface="Avenir Next"/>
                <a:sym typeface="Avenir Next"/>
              </a:defRPr>
            </a:pPr>
            <a:endParaRPr/>
          </a:p>
          <a:p>
            <a:pPr>
              <a:lnSpc>
                <a:spcPct val="80000"/>
              </a:lnSpc>
              <a:spcBef>
                <a:spcPts val="0"/>
              </a:spcBef>
              <a:defRPr sz="5000">
                <a:solidFill>
                  <a:srgbClr val="FFC000"/>
                </a:solidFill>
                <a:effectLst>
                  <a:outerShdw blurRad="38100" dist="38100" dir="2700000" rotWithShape="0">
                    <a:srgbClr val="000000">
                      <a:alpha val="43137"/>
                    </a:srgbClr>
                  </a:outerShdw>
                </a:effectLst>
                <a:latin typeface="Avenir Next"/>
                <a:ea typeface="Avenir Next"/>
                <a:cs typeface="Avenir Next"/>
                <a:sym typeface="Avenir Next"/>
              </a:defRPr>
            </a:pPr>
            <a:endParaRPr/>
          </a:p>
        </p:txBody>
      </p:sp>
      <p:sp>
        <p:nvSpPr>
          <p:cNvPr id="495" name="A tool to combat typical ministry pitfalls."/>
          <p:cNvSpPr/>
          <p:nvPr/>
        </p:nvSpPr>
        <p:spPr>
          <a:xfrm>
            <a:off x="2463800" y="4809625"/>
            <a:ext cx="10083603" cy="1949252"/>
          </a:xfrm>
          <a:prstGeom prst="rect">
            <a:avLst/>
          </a:prstGeom>
          <a:solidFill>
            <a:schemeClr val="accent1"/>
          </a:solidFill>
          <a:ln w="12700">
            <a:solidFill>
              <a:srgbClr val="EDEEEE"/>
            </a:solidFill>
            <a:miter lim="400000"/>
          </a:ln>
          <a:extLst>
            <a:ext uri="{C572A759-6A51-4108-AA02-DFA0A04FC94B}">
              <ma14:wrappingTextBoxFlag xmlns="" xmlns:ma14="http://schemas.microsoft.com/office/mac/drawingml/2011/main" val="1"/>
            </a:ext>
          </a:extLst>
        </p:spPr>
        <p:txBody>
          <a:bodyPr wrap="square" lIns="50800" tIns="50800" rIns="50800" bIns="50800" anchor="ctr">
            <a:spAutoFit/>
          </a:bodyPr>
          <a:lstStyle>
            <a:lvl1pPr>
              <a:defRPr sz="6000" i="1">
                <a:solidFill>
                  <a:srgbClr val="FFFFFF"/>
                </a:solidFill>
                <a:effectLst>
                  <a:outerShdw blurRad="38100" dist="38100" dir="2700000" rotWithShape="0">
                    <a:srgbClr val="000000">
                      <a:alpha val="43137"/>
                    </a:srgbClr>
                  </a:outerShdw>
                </a:effectLst>
                <a:latin typeface="Avenir Next"/>
                <a:ea typeface="Avenir Next"/>
                <a:cs typeface="Avenir Next"/>
                <a:sym typeface="Avenir Next"/>
              </a:defRPr>
            </a:lvl1pPr>
          </a:lstStyle>
          <a:p>
            <a:pPr algn="ctr"/>
            <a:r>
              <a:rPr dirty="0"/>
              <a:t>A tool to combat typical ministry pitfalls. </a:t>
            </a:r>
          </a:p>
        </p:txBody>
      </p:sp>
    </p:spTree>
  </p:cSld>
  <p:clrMapOvr>
    <a:masterClrMapping/>
  </p:clrMapOvr>
  <p:transition spd="slow">
    <p:wipe/>
  </p:transition>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9" name="Leading Corporate Prayer"/>
          <p:cNvSpPr txBox="1">
            <a:spLocks noGrp="1"/>
          </p:cNvSpPr>
          <p:nvPr>
            <p:ph type="body" sz="quarter" idx="1"/>
          </p:nvPr>
        </p:nvSpPr>
        <p:spPr>
          <a:xfrm>
            <a:off x="444500" y="238244"/>
            <a:ext cx="11176000" cy="841257"/>
          </a:xfrm>
          <a:prstGeom prst="rect">
            <a:avLst/>
          </a:prstGeom>
        </p:spPr>
        <p:txBody>
          <a:bodyPr>
            <a:normAutofit fontScale="85000" lnSpcReduction="10000"/>
          </a:bodyPr>
          <a:lstStyle>
            <a:lvl1pPr defTabSz="434340">
              <a:defRPr sz="5700" spc="285">
                <a:solidFill>
                  <a:srgbClr val="00B0F0"/>
                </a:solidFill>
                <a:effectLst>
                  <a:outerShdw blurRad="36195" dist="36195" dir="2700000" rotWithShape="0">
                    <a:srgbClr val="000000">
                      <a:alpha val="43137"/>
                    </a:srgbClr>
                  </a:outerShdw>
                </a:effectLst>
                <a:latin typeface="+mn-lt"/>
                <a:ea typeface="+mn-ea"/>
                <a:cs typeface="+mn-cs"/>
                <a:sym typeface="DIN Condensed"/>
              </a:defRPr>
            </a:lvl1pPr>
          </a:lstStyle>
          <a:p>
            <a:r>
              <a:t>Leading Corporate Prayer</a:t>
            </a:r>
          </a:p>
        </p:txBody>
      </p:sp>
      <p:sp>
        <p:nvSpPr>
          <p:cNvPr id="500" name="Gratitude"/>
          <p:cNvSpPr txBox="1"/>
          <p:nvPr/>
        </p:nvSpPr>
        <p:spPr>
          <a:xfrm>
            <a:off x="560075" y="1071722"/>
            <a:ext cx="3550159" cy="1143001"/>
          </a:xfrm>
          <a:prstGeom prst="rect">
            <a:avLst/>
          </a:prstGeom>
          <a:ln w="12700">
            <a:miter lim="400000"/>
          </a:ln>
          <a:extLst>
            <a:ext uri="{C572A759-6A51-4108-AA02-DFA0A04FC94B}">
              <ma14:wrappingTextBoxFlag xmlns="" xmlns:ma14="http://schemas.microsoft.com/office/mac/drawingml/2011/main" val="1"/>
            </a:ext>
          </a:extLst>
        </p:spPr>
        <p:txBody>
          <a:bodyPr wrap="none" lIns="50800" tIns="50800" rIns="50800" bIns="50800" anchor="ctr">
            <a:spAutoFit/>
          </a:bodyPr>
          <a:lstStyle>
            <a:lvl1pPr>
              <a:defRPr sz="6000" i="1">
                <a:solidFill>
                  <a:srgbClr val="00B0F0"/>
                </a:solidFill>
                <a:effectLst>
                  <a:outerShdw blurRad="38100" dist="38100" dir="2700000" rotWithShape="0">
                    <a:srgbClr val="000000">
                      <a:alpha val="43137"/>
                    </a:srgbClr>
                  </a:outerShdw>
                </a:effectLst>
                <a:latin typeface="Avenir Next"/>
                <a:ea typeface="Avenir Next"/>
                <a:cs typeface="Avenir Next"/>
                <a:sym typeface="Avenir Next"/>
              </a:defRPr>
            </a:lvl1pPr>
          </a:lstStyle>
          <a:p>
            <a:r>
              <a:t>Gratitude </a:t>
            </a:r>
          </a:p>
        </p:txBody>
      </p:sp>
      <p:sp>
        <p:nvSpPr>
          <p:cNvPr id="501" name="Gratitude vs. Celebration"/>
          <p:cNvSpPr txBox="1"/>
          <p:nvPr/>
        </p:nvSpPr>
        <p:spPr>
          <a:xfrm>
            <a:off x="747297" y="2280321"/>
            <a:ext cx="11510206" cy="3037841"/>
          </a:xfrm>
          <a:prstGeom prst="rect">
            <a:avLst/>
          </a:prstGeom>
          <a:ln w="12700">
            <a:miter lim="400000"/>
          </a:ln>
          <a:extLst>
            <a:ext uri="{C572A759-6A51-4108-AA02-DFA0A04FC94B}">
              <ma14:wrappingTextBoxFlag xmlns="" xmlns:ma14="http://schemas.microsoft.com/office/mac/drawingml/2011/main" val="1"/>
            </a:ext>
          </a:extLst>
        </p:spPr>
        <p:txBody>
          <a:bodyPr lIns="50800" tIns="50800" rIns="50800" bIns="50800" anchor="ctr">
            <a:spAutoFit/>
          </a:bodyPr>
          <a:lstStyle/>
          <a:p>
            <a:pPr>
              <a:lnSpc>
                <a:spcPct val="80000"/>
              </a:lnSpc>
              <a:spcBef>
                <a:spcPts val="0"/>
              </a:spcBef>
              <a:defRPr sz="5000" i="1">
                <a:solidFill>
                  <a:srgbClr val="FFC000"/>
                </a:solidFill>
                <a:effectLst>
                  <a:outerShdw blurRad="38100" dist="38100" dir="2700000" rotWithShape="0">
                    <a:srgbClr val="000000">
                      <a:alpha val="43137"/>
                    </a:srgbClr>
                  </a:outerShdw>
                </a:effectLst>
                <a:latin typeface="Avenir Next"/>
                <a:ea typeface="Avenir Next"/>
                <a:cs typeface="Avenir Next"/>
                <a:sym typeface="Avenir Next"/>
              </a:defRPr>
            </a:pPr>
            <a:r>
              <a:t>Gratitude vs. Celebration</a:t>
            </a:r>
          </a:p>
          <a:p>
            <a:pPr>
              <a:lnSpc>
                <a:spcPct val="80000"/>
              </a:lnSpc>
              <a:spcBef>
                <a:spcPts val="0"/>
              </a:spcBef>
              <a:defRPr sz="5000" i="1">
                <a:solidFill>
                  <a:srgbClr val="FFC000"/>
                </a:solidFill>
                <a:effectLst>
                  <a:outerShdw blurRad="38100" dist="38100" dir="2700000" rotWithShape="0">
                    <a:srgbClr val="000000">
                      <a:alpha val="43137"/>
                    </a:srgbClr>
                  </a:outerShdw>
                </a:effectLst>
                <a:latin typeface="Avenir Next"/>
                <a:ea typeface="Avenir Next"/>
                <a:cs typeface="Avenir Next"/>
                <a:sym typeface="Avenir Next"/>
              </a:defRPr>
            </a:pPr>
            <a:endParaRPr/>
          </a:p>
          <a:p>
            <a:pPr>
              <a:lnSpc>
                <a:spcPct val="80000"/>
              </a:lnSpc>
              <a:spcBef>
                <a:spcPts val="0"/>
              </a:spcBef>
              <a:defRPr sz="5000">
                <a:solidFill>
                  <a:srgbClr val="FFC000"/>
                </a:solidFill>
                <a:effectLst>
                  <a:outerShdw blurRad="38100" dist="38100" dir="2700000" rotWithShape="0">
                    <a:srgbClr val="000000">
                      <a:alpha val="43137"/>
                    </a:srgbClr>
                  </a:outerShdw>
                </a:effectLst>
                <a:latin typeface="Avenir Next"/>
                <a:ea typeface="Avenir Next"/>
                <a:cs typeface="Avenir Next"/>
                <a:sym typeface="Avenir Next"/>
              </a:defRPr>
            </a:pPr>
            <a:endParaRPr/>
          </a:p>
        </p:txBody>
      </p:sp>
      <p:sp>
        <p:nvSpPr>
          <p:cNvPr id="502" name="The prayer group leader needs to find things to celebrate."/>
          <p:cNvSpPr/>
          <p:nvPr/>
        </p:nvSpPr>
        <p:spPr>
          <a:xfrm>
            <a:off x="1701800" y="4809624"/>
            <a:ext cx="10899009" cy="1949252"/>
          </a:xfrm>
          <a:prstGeom prst="rect">
            <a:avLst/>
          </a:prstGeom>
          <a:solidFill>
            <a:schemeClr val="accent1"/>
          </a:solidFill>
          <a:ln w="12700">
            <a:solidFill>
              <a:srgbClr val="EDEEEE"/>
            </a:solidFill>
            <a:miter lim="400000"/>
          </a:ln>
          <a:extLst>
            <a:ext uri="{C572A759-6A51-4108-AA02-DFA0A04FC94B}">
              <ma14:wrappingTextBoxFlag xmlns="" xmlns:ma14="http://schemas.microsoft.com/office/mac/drawingml/2011/main" val="1"/>
            </a:ext>
          </a:extLst>
        </p:spPr>
        <p:txBody>
          <a:bodyPr lIns="50800" tIns="50800" rIns="50800" bIns="50800" anchor="ctr">
            <a:spAutoFit/>
          </a:bodyPr>
          <a:lstStyle>
            <a:lvl1pPr>
              <a:defRPr sz="6000" i="1">
                <a:solidFill>
                  <a:srgbClr val="FFFFFF"/>
                </a:solidFill>
                <a:effectLst>
                  <a:outerShdw blurRad="38100" dist="38100" dir="2700000" rotWithShape="0">
                    <a:srgbClr val="000000">
                      <a:alpha val="43137"/>
                    </a:srgbClr>
                  </a:outerShdw>
                </a:effectLst>
                <a:latin typeface="Avenir Next"/>
                <a:ea typeface="Avenir Next"/>
                <a:cs typeface="Avenir Next"/>
                <a:sym typeface="Avenir Next"/>
              </a:defRPr>
            </a:lvl1pPr>
          </a:lstStyle>
          <a:p>
            <a:pPr algn="ctr"/>
            <a:r>
              <a:rPr dirty="0"/>
              <a:t>The prayer group leader needs to find things to celebrate. </a:t>
            </a:r>
          </a:p>
        </p:txBody>
      </p:sp>
      <p:sp>
        <p:nvSpPr>
          <p:cNvPr id="503" name="God’s character and promises…"/>
          <p:cNvSpPr/>
          <p:nvPr/>
        </p:nvSpPr>
        <p:spPr>
          <a:xfrm>
            <a:off x="5017143" y="2247664"/>
            <a:ext cx="7218206" cy="6873677"/>
          </a:xfrm>
          <a:prstGeom prst="rect">
            <a:avLst/>
          </a:prstGeom>
          <a:solidFill>
            <a:schemeClr val="accent1"/>
          </a:solidFill>
          <a:ln w="12700">
            <a:solidFill>
              <a:srgbClr val="EDEEEE"/>
            </a:solidFill>
            <a:miter lim="400000"/>
          </a:ln>
          <a:extLst>
            <a:ext uri="{C572A759-6A51-4108-AA02-DFA0A04FC94B}">
              <ma14:wrappingTextBoxFlag xmlns="" xmlns:ma14="http://schemas.microsoft.com/office/mac/drawingml/2011/main" val="1"/>
            </a:ext>
          </a:extLst>
        </p:spPr>
        <p:txBody>
          <a:bodyPr wrap="square" lIns="50800" tIns="50800" rIns="50800" bIns="50800" anchor="ctr">
            <a:spAutoFit/>
          </a:bodyPr>
          <a:lstStyle/>
          <a:p>
            <a:pPr algn="ctr">
              <a:defRPr sz="6000" i="1">
                <a:solidFill>
                  <a:srgbClr val="FFFFFF"/>
                </a:solidFill>
                <a:effectLst>
                  <a:outerShdw blurRad="38100" dist="38100" dir="2700000" rotWithShape="0">
                    <a:srgbClr val="000000">
                      <a:alpha val="43137"/>
                    </a:srgbClr>
                  </a:outerShdw>
                </a:effectLst>
                <a:latin typeface="Avenir Next"/>
                <a:ea typeface="Avenir Next"/>
                <a:cs typeface="Avenir Next"/>
                <a:sym typeface="Avenir Next"/>
              </a:defRPr>
            </a:pPr>
            <a:r>
              <a:rPr dirty="0"/>
              <a:t>God’s character and promises</a:t>
            </a:r>
          </a:p>
          <a:p>
            <a:pPr algn="ctr">
              <a:defRPr sz="6000" i="1">
                <a:solidFill>
                  <a:srgbClr val="FFFFFF"/>
                </a:solidFill>
                <a:effectLst>
                  <a:outerShdw blurRad="38100" dist="38100" dir="2700000" rotWithShape="0">
                    <a:srgbClr val="000000">
                      <a:alpha val="43137"/>
                    </a:srgbClr>
                  </a:outerShdw>
                </a:effectLst>
                <a:latin typeface="Avenir Next"/>
                <a:ea typeface="Avenir Next"/>
                <a:cs typeface="Avenir Next"/>
                <a:sym typeface="Avenir Next"/>
              </a:defRPr>
            </a:pPr>
            <a:r>
              <a:rPr dirty="0"/>
              <a:t>Body of Christ </a:t>
            </a:r>
          </a:p>
          <a:p>
            <a:pPr algn="ctr">
              <a:defRPr sz="6000" i="1">
                <a:solidFill>
                  <a:srgbClr val="FFFFFF"/>
                </a:solidFill>
                <a:effectLst>
                  <a:outerShdw blurRad="38100" dist="38100" dir="2700000" rotWithShape="0">
                    <a:srgbClr val="000000">
                      <a:alpha val="43137"/>
                    </a:srgbClr>
                  </a:outerShdw>
                </a:effectLst>
                <a:latin typeface="Avenir Next"/>
                <a:ea typeface="Avenir Next"/>
                <a:cs typeface="Avenir Next"/>
                <a:sym typeface="Avenir Next"/>
              </a:defRPr>
            </a:pPr>
            <a:r>
              <a:rPr dirty="0"/>
              <a:t>Eternity </a:t>
            </a:r>
          </a:p>
          <a:p>
            <a:pPr algn="ctr">
              <a:defRPr sz="6000" i="1">
                <a:solidFill>
                  <a:srgbClr val="FFFFFF"/>
                </a:solidFill>
                <a:effectLst>
                  <a:outerShdw blurRad="38100" dist="38100" dir="2700000" rotWithShape="0">
                    <a:srgbClr val="000000">
                      <a:alpha val="43137"/>
                    </a:srgbClr>
                  </a:outerShdw>
                </a:effectLst>
                <a:latin typeface="Avenir Next"/>
                <a:ea typeface="Avenir Next"/>
                <a:cs typeface="Avenir Next"/>
                <a:sym typeface="Avenir Next"/>
              </a:defRPr>
            </a:pPr>
            <a:r>
              <a:rPr dirty="0"/>
              <a:t>The cross</a:t>
            </a:r>
          </a:p>
          <a:p>
            <a:pPr algn="ctr">
              <a:defRPr sz="6000" i="1">
                <a:solidFill>
                  <a:srgbClr val="FFFFFF"/>
                </a:solidFill>
                <a:effectLst>
                  <a:outerShdw blurRad="38100" dist="38100" dir="2700000" rotWithShape="0">
                    <a:srgbClr val="000000">
                      <a:alpha val="43137"/>
                    </a:srgbClr>
                  </a:outerShdw>
                </a:effectLst>
                <a:latin typeface="Avenir Next"/>
                <a:ea typeface="Avenir Next"/>
                <a:cs typeface="Avenir Next"/>
                <a:sym typeface="Avenir Next"/>
              </a:defRPr>
            </a:pPr>
            <a:r>
              <a:rPr dirty="0"/>
              <a:t>The word </a:t>
            </a:r>
          </a:p>
        </p:txBody>
      </p:sp>
    </p:spTree>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0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3" grpId="0" animBg="1"/>
    </p:bld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7" name="Leading Corporate Prayer"/>
          <p:cNvSpPr txBox="1">
            <a:spLocks noGrp="1"/>
          </p:cNvSpPr>
          <p:nvPr>
            <p:ph type="body" sz="quarter" idx="1"/>
          </p:nvPr>
        </p:nvSpPr>
        <p:spPr>
          <a:xfrm>
            <a:off x="444500" y="238244"/>
            <a:ext cx="11176000" cy="841257"/>
          </a:xfrm>
          <a:prstGeom prst="rect">
            <a:avLst/>
          </a:prstGeom>
        </p:spPr>
        <p:txBody>
          <a:bodyPr>
            <a:normAutofit fontScale="85000" lnSpcReduction="10000"/>
          </a:bodyPr>
          <a:lstStyle>
            <a:lvl1pPr defTabSz="434340">
              <a:defRPr sz="5700" spc="285">
                <a:solidFill>
                  <a:srgbClr val="00B0F0"/>
                </a:solidFill>
                <a:effectLst>
                  <a:outerShdw blurRad="36195" dist="36195" dir="2700000" rotWithShape="0">
                    <a:srgbClr val="000000">
                      <a:alpha val="43137"/>
                    </a:srgbClr>
                  </a:outerShdw>
                </a:effectLst>
                <a:latin typeface="+mn-lt"/>
                <a:ea typeface="+mn-ea"/>
                <a:cs typeface="+mn-cs"/>
                <a:sym typeface="DIN Condensed"/>
              </a:defRPr>
            </a:lvl1pPr>
          </a:lstStyle>
          <a:p>
            <a:r>
              <a:t>Leading Corporate Prayer</a:t>
            </a:r>
          </a:p>
        </p:txBody>
      </p:sp>
      <p:sp>
        <p:nvSpPr>
          <p:cNvPr id="508" name="Gratitude"/>
          <p:cNvSpPr txBox="1"/>
          <p:nvPr/>
        </p:nvSpPr>
        <p:spPr>
          <a:xfrm>
            <a:off x="560075" y="1071722"/>
            <a:ext cx="3359659" cy="1143001"/>
          </a:xfrm>
          <a:prstGeom prst="rect">
            <a:avLst/>
          </a:prstGeom>
          <a:ln w="12700">
            <a:miter lim="400000"/>
          </a:ln>
          <a:extLst>
            <a:ext uri="{C572A759-6A51-4108-AA02-DFA0A04FC94B}">
              <ma14:wrappingTextBoxFlag xmlns="" xmlns:ma14="http://schemas.microsoft.com/office/mac/drawingml/2011/main" val="1"/>
            </a:ext>
          </a:extLst>
        </p:spPr>
        <p:txBody>
          <a:bodyPr wrap="none" lIns="50800" tIns="50800" rIns="50800" bIns="50800" anchor="ctr">
            <a:spAutoFit/>
          </a:bodyPr>
          <a:lstStyle>
            <a:lvl1pPr>
              <a:defRPr sz="6000" i="1">
                <a:solidFill>
                  <a:srgbClr val="00B0F0"/>
                </a:solidFill>
                <a:effectLst>
                  <a:outerShdw blurRad="38100" dist="38100" dir="2700000" rotWithShape="0">
                    <a:srgbClr val="000000">
                      <a:alpha val="43137"/>
                    </a:srgbClr>
                  </a:outerShdw>
                </a:effectLst>
                <a:latin typeface="Avenir Next"/>
                <a:ea typeface="Avenir Next"/>
                <a:cs typeface="Avenir Next"/>
                <a:sym typeface="Avenir Next"/>
              </a:defRPr>
            </a:lvl1pPr>
          </a:lstStyle>
          <a:p>
            <a:r>
              <a:t>Gratitude</a:t>
            </a:r>
          </a:p>
        </p:txBody>
      </p:sp>
      <p:sp>
        <p:nvSpPr>
          <p:cNvPr id="509" name="Optimistic Thinking"/>
          <p:cNvSpPr txBox="1"/>
          <p:nvPr/>
        </p:nvSpPr>
        <p:spPr>
          <a:xfrm>
            <a:off x="275183" y="2280321"/>
            <a:ext cx="5305940" cy="693523"/>
          </a:xfrm>
          <a:prstGeom prst="rect">
            <a:avLst/>
          </a:prstGeom>
          <a:ln w="12700">
            <a:miter lim="400000"/>
          </a:ln>
          <a:extLst>
            <a:ext uri="{C572A759-6A51-4108-AA02-DFA0A04FC94B}">
              <ma14:wrappingTextBoxFlag xmlns="" xmlns:ma14="http://schemas.microsoft.com/office/mac/drawingml/2011/main" val="1"/>
            </a:ext>
          </a:extLst>
        </p:spPr>
        <p:txBody>
          <a:bodyPr wrap="none" lIns="50800" tIns="50800" rIns="50800" bIns="50800" anchor="t">
            <a:spAutoFit/>
          </a:bodyPr>
          <a:lstStyle>
            <a:lvl1pPr>
              <a:lnSpc>
                <a:spcPct val="80000"/>
              </a:lnSpc>
              <a:spcBef>
                <a:spcPts val="0"/>
              </a:spcBef>
              <a:defRPr sz="4800" i="1">
                <a:solidFill>
                  <a:srgbClr val="FFC000"/>
                </a:solidFill>
                <a:effectLst>
                  <a:outerShdw blurRad="38100" dist="38100" dir="2700000" rotWithShape="0">
                    <a:srgbClr val="000000">
                      <a:alpha val="43137"/>
                    </a:srgbClr>
                  </a:outerShdw>
                </a:effectLst>
                <a:latin typeface="Avenir Next"/>
                <a:ea typeface="Avenir Next"/>
                <a:cs typeface="Avenir Next"/>
                <a:sym typeface="Avenir Next"/>
              </a:defRPr>
            </a:lvl1pPr>
          </a:lstStyle>
          <a:p>
            <a:r>
              <a:rPr dirty="0"/>
              <a:t>Optimistic Thinking</a:t>
            </a:r>
          </a:p>
        </p:txBody>
      </p:sp>
    </p:spTree>
  </p:cSld>
  <p:clrMapOvr>
    <a:masterClrMapping/>
  </p:clrMapOvr>
  <p:transition spd="slow">
    <p:wipe/>
  </p:transition>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3" name="Leading Corporate Prayer"/>
          <p:cNvSpPr txBox="1">
            <a:spLocks noGrp="1"/>
          </p:cNvSpPr>
          <p:nvPr>
            <p:ph type="body" sz="quarter" idx="1"/>
          </p:nvPr>
        </p:nvSpPr>
        <p:spPr>
          <a:xfrm>
            <a:off x="444500" y="238244"/>
            <a:ext cx="11176000" cy="841257"/>
          </a:xfrm>
          <a:prstGeom prst="rect">
            <a:avLst/>
          </a:prstGeom>
        </p:spPr>
        <p:txBody>
          <a:bodyPr>
            <a:normAutofit fontScale="85000" lnSpcReduction="10000"/>
          </a:bodyPr>
          <a:lstStyle>
            <a:lvl1pPr defTabSz="434340">
              <a:defRPr sz="5700" spc="285">
                <a:solidFill>
                  <a:srgbClr val="00B0F0"/>
                </a:solidFill>
                <a:effectLst>
                  <a:outerShdw blurRad="36195" dist="36195" dir="2700000" rotWithShape="0">
                    <a:srgbClr val="000000">
                      <a:alpha val="43137"/>
                    </a:srgbClr>
                  </a:outerShdw>
                </a:effectLst>
                <a:latin typeface="+mn-lt"/>
                <a:ea typeface="+mn-ea"/>
                <a:cs typeface="+mn-cs"/>
                <a:sym typeface="DIN Condensed"/>
              </a:defRPr>
            </a:lvl1pPr>
          </a:lstStyle>
          <a:p>
            <a:r>
              <a:t>Leading Corporate Prayer</a:t>
            </a:r>
          </a:p>
        </p:txBody>
      </p:sp>
      <p:sp>
        <p:nvSpPr>
          <p:cNvPr id="514" name="Gratitude"/>
          <p:cNvSpPr txBox="1"/>
          <p:nvPr/>
        </p:nvSpPr>
        <p:spPr>
          <a:xfrm>
            <a:off x="560075" y="1071722"/>
            <a:ext cx="3359659" cy="1143001"/>
          </a:xfrm>
          <a:prstGeom prst="rect">
            <a:avLst/>
          </a:prstGeom>
          <a:ln w="12700">
            <a:miter lim="400000"/>
          </a:ln>
          <a:extLst>
            <a:ext uri="{C572A759-6A51-4108-AA02-DFA0A04FC94B}">
              <ma14:wrappingTextBoxFlag xmlns="" xmlns:ma14="http://schemas.microsoft.com/office/mac/drawingml/2011/main" val="1"/>
            </a:ext>
          </a:extLst>
        </p:spPr>
        <p:txBody>
          <a:bodyPr wrap="none" lIns="50800" tIns="50800" rIns="50800" bIns="50800" anchor="ctr">
            <a:spAutoFit/>
          </a:bodyPr>
          <a:lstStyle>
            <a:lvl1pPr>
              <a:defRPr sz="6000" i="1">
                <a:solidFill>
                  <a:srgbClr val="00B0F0"/>
                </a:solidFill>
                <a:effectLst>
                  <a:outerShdw blurRad="38100" dist="38100" dir="2700000" rotWithShape="0">
                    <a:srgbClr val="000000">
                      <a:alpha val="43137"/>
                    </a:srgbClr>
                  </a:outerShdw>
                </a:effectLst>
                <a:latin typeface="Avenir Next"/>
                <a:ea typeface="Avenir Next"/>
                <a:cs typeface="Avenir Next"/>
                <a:sym typeface="Avenir Next"/>
              </a:defRPr>
            </a:lvl1pPr>
          </a:lstStyle>
          <a:p>
            <a:r>
              <a:t>Gratitude</a:t>
            </a:r>
          </a:p>
        </p:txBody>
      </p:sp>
      <p:sp>
        <p:nvSpPr>
          <p:cNvPr id="515" name="Optimistic Thinking"/>
          <p:cNvSpPr txBox="1"/>
          <p:nvPr/>
        </p:nvSpPr>
        <p:spPr>
          <a:xfrm>
            <a:off x="275183" y="2280321"/>
            <a:ext cx="5305940" cy="693523"/>
          </a:xfrm>
          <a:prstGeom prst="rect">
            <a:avLst/>
          </a:prstGeom>
          <a:ln w="12700">
            <a:miter lim="400000"/>
          </a:ln>
          <a:extLst>
            <a:ext uri="{C572A759-6A51-4108-AA02-DFA0A04FC94B}">
              <ma14:wrappingTextBoxFlag xmlns="" xmlns:ma14="http://schemas.microsoft.com/office/mac/drawingml/2011/main" val="1"/>
            </a:ext>
          </a:extLst>
        </p:spPr>
        <p:txBody>
          <a:bodyPr wrap="none" lIns="50800" tIns="50800" rIns="50800" bIns="50800" anchor="t">
            <a:spAutoFit/>
          </a:bodyPr>
          <a:lstStyle>
            <a:lvl1pPr>
              <a:lnSpc>
                <a:spcPct val="80000"/>
              </a:lnSpc>
              <a:spcBef>
                <a:spcPts val="0"/>
              </a:spcBef>
              <a:defRPr sz="4800" i="1">
                <a:solidFill>
                  <a:srgbClr val="FFC000"/>
                </a:solidFill>
                <a:effectLst>
                  <a:outerShdw blurRad="38100" dist="38100" dir="2700000" rotWithShape="0">
                    <a:srgbClr val="000000">
                      <a:alpha val="43137"/>
                    </a:srgbClr>
                  </a:outerShdw>
                </a:effectLst>
                <a:latin typeface="Avenir Next"/>
                <a:ea typeface="Avenir Next"/>
                <a:cs typeface="Avenir Next"/>
                <a:sym typeface="Avenir Next"/>
              </a:defRPr>
            </a:lvl1pPr>
          </a:lstStyle>
          <a:p>
            <a:r>
              <a:rPr dirty="0"/>
              <a:t>Optimistic Thinking</a:t>
            </a:r>
          </a:p>
        </p:txBody>
      </p:sp>
      <p:sp>
        <p:nvSpPr>
          <p:cNvPr id="516" name="Jocko Willink’s “Good” Exercise"/>
          <p:cNvSpPr/>
          <p:nvPr/>
        </p:nvSpPr>
        <p:spPr>
          <a:xfrm>
            <a:off x="2269988" y="4685701"/>
            <a:ext cx="9815104" cy="2197101"/>
          </a:xfrm>
          <a:prstGeom prst="rect">
            <a:avLst/>
          </a:prstGeom>
          <a:solidFill>
            <a:schemeClr val="accent1"/>
          </a:solidFill>
          <a:ln w="12700">
            <a:solidFill>
              <a:srgbClr val="EDEEEE"/>
            </a:solidFill>
            <a:miter lim="400000"/>
          </a:ln>
          <a:extLst>
            <a:ext uri="{C572A759-6A51-4108-AA02-DFA0A04FC94B}">
              <ma14:wrappingTextBoxFlag xmlns="" xmlns:ma14="http://schemas.microsoft.com/office/mac/drawingml/2011/main" val="1"/>
            </a:ext>
          </a:extLst>
        </p:spPr>
        <p:txBody>
          <a:bodyPr lIns="50800" tIns="50800" rIns="50800" bIns="50800" anchor="ctr">
            <a:spAutoFit/>
          </a:bodyPr>
          <a:lstStyle>
            <a:lvl1pPr algn="ctr">
              <a:defRPr sz="6000" i="1">
                <a:solidFill>
                  <a:srgbClr val="FFFFFF"/>
                </a:solidFill>
                <a:effectLst>
                  <a:outerShdw blurRad="38100" dist="38100" dir="2700000" rotWithShape="0">
                    <a:srgbClr val="000000">
                      <a:alpha val="43137"/>
                    </a:srgbClr>
                  </a:outerShdw>
                </a:effectLst>
                <a:latin typeface="Avenir Next"/>
                <a:ea typeface="Avenir Next"/>
                <a:cs typeface="Avenir Next"/>
                <a:sym typeface="Avenir Next"/>
              </a:defRPr>
            </a:lvl1pPr>
          </a:lstStyle>
          <a:p>
            <a:r>
              <a:t>Jocko Willink’s “Good” Exercise</a:t>
            </a:r>
          </a:p>
        </p:txBody>
      </p:sp>
    </p:spTree>
  </p:cSld>
  <p:clrMapOvr>
    <a:masterClrMapping/>
  </p:clrMapOvr>
  <p:transition spd="slow">
    <p:wipe/>
  </p:transition>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0" name="Leading Corporate Prayer"/>
          <p:cNvSpPr txBox="1">
            <a:spLocks noGrp="1"/>
          </p:cNvSpPr>
          <p:nvPr>
            <p:ph type="body" sz="quarter" idx="1"/>
          </p:nvPr>
        </p:nvSpPr>
        <p:spPr>
          <a:xfrm>
            <a:off x="444500" y="238244"/>
            <a:ext cx="11176000" cy="841257"/>
          </a:xfrm>
          <a:prstGeom prst="rect">
            <a:avLst/>
          </a:prstGeom>
        </p:spPr>
        <p:txBody>
          <a:bodyPr>
            <a:normAutofit fontScale="85000" lnSpcReduction="10000"/>
          </a:bodyPr>
          <a:lstStyle>
            <a:lvl1pPr defTabSz="434340">
              <a:defRPr sz="5700" spc="285">
                <a:solidFill>
                  <a:srgbClr val="00B0F0"/>
                </a:solidFill>
                <a:effectLst>
                  <a:outerShdw blurRad="36195" dist="36195" dir="2700000" rotWithShape="0">
                    <a:srgbClr val="000000">
                      <a:alpha val="43137"/>
                    </a:srgbClr>
                  </a:outerShdw>
                </a:effectLst>
                <a:latin typeface="+mn-lt"/>
                <a:ea typeface="+mn-ea"/>
                <a:cs typeface="+mn-cs"/>
                <a:sym typeface="DIN Condensed"/>
              </a:defRPr>
            </a:lvl1pPr>
          </a:lstStyle>
          <a:p>
            <a:r>
              <a:t>Leading Corporate Prayer</a:t>
            </a:r>
          </a:p>
        </p:txBody>
      </p:sp>
      <p:sp>
        <p:nvSpPr>
          <p:cNvPr id="521" name="Gratitude"/>
          <p:cNvSpPr txBox="1"/>
          <p:nvPr/>
        </p:nvSpPr>
        <p:spPr>
          <a:xfrm>
            <a:off x="560075" y="1071722"/>
            <a:ext cx="3359659" cy="1143001"/>
          </a:xfrm>
          <a:prstGeom prst="rect">
            <a:avLst/>
          </a:prstGeom>
          <a:ln w="12700">
            <a:miter lim="400000"/>
          </a:ln>
          <a:extLst>
            <a:ext uri="{C572A759-6A51-4108-AA02-DFA0A04FC94B}">
              <ma14:wrappingTextBoxFlag xmlns="" xmlns:ma14="http://schemas.microsoft.com/office/mac/drawingml/2011/main" val="1"/>
            </a:ext>
          </a:extLst>
        </p:spPr>
        <p:txBody>
          <a:bodyPr wrap="none" lIns="50800" tIns="50800" rIns="50800" bIns="50800" anchor="ctr">
            <a:spAutoFit/>
          </a:bodyPr>
          <a:lstStyle>
            <a:lvl1pPr>
              <a:defRPr sz="6000" i="1">
                <a:solidFill>
                  <a:srgbClr val="00B0F0"/>
                </a:solidFill>
                <a:effectLst>
                  <a:outerShdw blurRad="38100" dist="38100" dir="2700000" rotWithShape="0">
                    <a:srgbClr val="000000">
                      <a:alpha val="43137"/>
                    </a:srgbClr>
                  </a:outerShdw>
                </a:effectLst>
                <a:latin typeface="Avenir Next"/>
                <a:ea typeface="Avenir Next"/>
                <a:cs typeface="Avenir Next"/>
                <a:sym typeface="Avenir Next"/>
              </a:defRPr>
            </a:lvl1pPr>
          </a:lstStyle>
          <a:p>
            <a:r>
              <a:t>Gratitude</a:t>
            </a:r>
          </a:p>
        </p:txBody>
      </p:sp>
      <p:sp>
        <p:nvSpPr>
          <p:cNvPr id="522" name="Optimistic Thinking…"/>
          <p:cNvSpPr txBox="1"/>
          <p:nvPr/>
        </p:nvSpPr>
        <p:spPr>
          <a:xfrm>
            <a:off x="275183" y="2280321"/>
            <a:ext cx="9624430" cy="3648178"/>
          </a:xfrm>
          <a:prstGeom prst="rect">
            <a:avLst/>
          </a:prstGeom>
          <a:ln w="12700">
            <a:miter lim="400000"/>
          </a:ln>
          <a:extLst>
            <a:ext uri="{C572A759-6A51-4108-AA02-DFA0A04FC94B}">
              <ma14:wrappingTextBoxFlag xmlns="" xmlns:ma14="http://schemas.microsoft.com/office/mac/drawingml/2011/main" val="1"/>
            </a:ext>
          </a:extLst>
        </p:spPr>
        <p:txBody>
          <a:bodyPr wrap="none" lIns="50800" tIns="50800" rIns="50800" bIns="50800" anchor="t">
            <a:spAutoFit/>
          </a:bodyPr>
          <a:lstStyle/>
          <a:p>
            <a:pPr>
              <a:lnSpc>
                <a:spcPct val="80000"/>
              </a:lnSpc>
              <a:spcBef>
                <a:spcPts val="0"/>
              </a:spcBef>
              <a:defRPr sz="4800" i="1">
                <a:solidFill>
                  <a:srgbClr val="FFC000"/>
                </a:solidFill>
                <a:effectLst>
                  <a:outerShdw blurRad="38100" dist="38100" dir="2700000" rotWithShape="0">
                    <a:srgbClr val="000000">
                      <a:alpha val="43137"/>
                    </a:srgbClr>
                  </a:outerShdw>
                </a:effectLst>
                <a:latin typeface="Avenir Next"/>
                <a:ea typeface="Avenir Next"/>
                <a:cs typeface="Avenir Next"/>
                <a:sym typeface="Avenir Next"/>
              </a:defRPr>
            </a:pPr>
            <a:r>
              <a:rPr dirty="0"/>
              <a:t>Optimistic Thinking</a:t>
            </a:r>
          </a:p>
          <a:p>
            <a:pPr>
              <a:lnSpc>
                <a:spcPct val="80000"/>
              </a:lnSpc>
              <a:spcBef>
                <a:spcPts val="0"/>
              </a:spcBef>
              <a:defRPr sz="4800" i="1">
                <a:solidFill>
                  <a:srgbClr val="FFC000"/>
                </a:solidFill>
                <a:effectLst>
                  <a:outerShdw blurRad="38100" dist="38100" dir="2700000" rotWithShape="0">
                    <a:srgbClr val="000000">
                      <a:alpha val="43137"/>
                    </a:srgbClr>
                  </a:outerShdw>
                </a:effectLst>
                <a:latin typeface="Avenir Next"/>
                <a:ea typeface="Avenir Next"/>
                <a:cs typeface="Avenir Next"/>
                <a:sym typeface="Avenir Next"/>
              </a:defRPr>
            </a:pPr>
            <a:r>
              <a:rPr dirty="0"/>
              <a:t>Track Progress and share victories</a:t>
            </a:r>
          </a:p>
          <a:p>
            <a:pPr>
              <a:lnSpc>
                <a:spcPct val="80000"/>
              </a:lnSpc>
              <a:spcBef>
                <a:spcPts val="0"/>
              </a:spcBef>
              <a:defRPr sz="4800" i="1">
                <a:solidFill>
                  <a:srgbClr val="FFC000"/>
                </a:solidFill>
                <a:effectLst>
                  <a:outerShdw blurRad="38100" dist="38100" dir="2700000" rotWithShape="0">
                    <a:srgbClr val="000000">
                      <a:alpha val="43137"/>
                    </a:srgbClr>
                  </a:outerShdw>
                </a:effectLst>
                <a:latin typeface="Avenir Next"/>
                <a:ea typeface="Avenir Next"/>
                <a:cs typeface="Avenir Next"/>
                <a:sym typeface="Avenir Next"/>
              </a:defRPr>
            </a:pPr>
            <a:r>
              <a:rPr dirty="0"/>
              <a:t>Focus on effort more than results</a:t>
            </a:r>
          </a:p>
          <a:p>
            <a:pPr>
              <a:lnSpc>
                <a:spcPct val="80000"/>
              </a:lnSpc>
              <a:spcBef>
                <a:spcPts val="0"/>
              </a:spcBef>
              <a:defRPr sz="4800" i="1">
                <a:solidFill>
                  <a:srgbClr val="FFC000"/>
                </a:solidFill>
                <a:effectLst>
                  <a:outerShdw blurRad="38100" dist="38100" dir="2700000" rotWithShape="0">
                    <a:srgbClr val="000000">
                      <a:alpha val="43137"/>
                    </a:srgbClr>
                  </a:outerShdw>
                </a:effectLst>
                <a:latin typeface="Avenir Next"/>
                <a:ea typeface="Avenir Next"/>
                <a:cs typeface="Avenir Next"/>
                <a:sym typeface="Avenir Next"/>
              </a:defRPr>
            </a:pPr>
            <a:r>
              <a:rPr dirty="0"/>
              <a:t>Public encouragement </a:t>
            </a:r>
          </a:p>
          <a:p>
            <a:pPr>
              <a:lnSpc>
                <a:spcPct val="80000"/>
              </a:lnSpc>
              <a:spcBef>
                <a:spcPts val="0"/>
              </a:spcBef>
              <a:defRPr sz="4800" i="1">
                <a:solidFill>
                  <a:srgbClr val="FFC000"/>
                </a:solidFill>
                <a:effectLst>
                  <a:outerShdw blurRad="38100" dist="38100" dir="2700000" rotWithShape="0">
                    <a:srgbClr val="000000">
                      <a:alpha val="43137"/>
                    </a:srgbClr>
                  </a:outerShdw>
                </a:effectLst>
                <a:latin typeface="Avenir Next"/>
                <a:ea typeface="Avenir Next"/>
                <a:cs typeface="Avenir Next"/>
                <a:sym typeface="Avenir Next"/>
              </a:defRPr>
            </a:pPr>
            <a:r>
              <a:rPr dirty="0"/>
              <a:t>Prepare a micro-teaching</a:t>
            </a:r>
          </a:p>
          <a:p>
            <a:pPr>
              <a:lnSpc>
                <a:spcPct val="80000"/>
              </a:lnSpc>
              <a:spcBef>
                <a:spcPts val="0"/>
              </a:spcBef>
              <a:defRPr sz="4800" i="1">
                <a:solidFill>
                  <a:srgbClr val="FFC000"/>
                </a:solidFill>
                <a:effectLst>
                  <a:outerShdw blurRad="38100" dist="38100" dir="2700000" rotWithShape="0">
                    <a:srgbClr val="000000">
                      <a:alpha val="43137"/>
                    </a:srgbClr>
                  </a:outerShdw>
                </a:effectLst>
                <a:latin typeface="Avenir Next"/>
                <a:ea typeface="Avenir Next"/>
                <a:cs typeface="Avenir Next"/>
                <a:sym typeface="Avenir Next"/>
              </a:defRPr>
            </a:pPr>
            <a:r>
              <a:rPr dirty="0"/>
              <a:t>Model bold, audacious prayers</a:t>
            </a:r>
          </a:p>
        </p:txBody>
      </p:sp>
    </p:spTree>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22">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22">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22">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22">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522">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6" name="Leading Corporate Prayer"/>
          <p:cNvSpPr txBox="1">
            <a:spLocks noGrp="1"/>
          </p:cNvSpPr>
          <p:nvPr>
            <p:ph type="body" sz="quarter" idx="1"/>
          </p:nvPr>
        </p:nvSpPr>
        <p:spPr>
          <a:xfrm>
            <a:off x="444500" y="238244"/>
            <a:ext cx="11176000" cy="841257"/>
          </a:xfrm>
          <a:prstGeom prst="rect">
            <a:avLst/>
          </a:prstGeom>
        </p:spPr>
        <p:txBody>
          <a:bodyPr>
            <a:normAutofit fontScale="85000" lnSpcReduction="10000"/>
          </a:bodyPr>
          <a:lstStyle>
            <a:lvl1pPr defTabSz="434340">
              <a:defRPr sz="5700" spc="285">
                <a:solidFill>
                  <a:srgbClr val="00B0F0"/>
                </a:solidFill>
                <a:effectLst>
                  <a:outerShdw blurRad="36195" dist="36195" dir="2700000" rotWithShape="0">
                    <a:srgbClr val="000000">
                      <a:alpha val="43137"/>
                    </a:srgbClr>
                  </a:outerShdw>
                </a:effectLst>
                <a:latin typeface="+mn-lt"/>
                <a:ea typeface="+mn-ea"/>
                <a:cs typeface="+mn-cs"/>
                <a:sym typeface="DIN Condensed"/>
              </a:defRPr>
            </a:lvl1pPr>
          </a:lstStyle>
          <a:p>
            <a:r>
              <a:t>Leading Corporate Prayer</a:t>
            </a:r>
          </a:p>
        </p:txBody>
      </p:sp>
      <p:sp>
        <p:nvSpPr>
          <p:cNvPr id="527" name="Gratitude"/>
          <p:cNvSpPr txBox="1"/>
          <p:nvPr/>
        </p:nvSpPr>
        <p:spPr>
          <a:xfrm>
            <a:off x="560075" y="1071722"/>
            <a:ext cx="3359659" cy="1143001"/>
          </a:xfrm>
          <a:prstGeom prst="rect">
            <a:avLst/>
          </a:prstGeom>
          <a:ln w="12700">
            <a:miter lim="400000"/>
          </a:ln>
          <a:extLst>
            <a:ext uri="{C572A759-6A51-4108-AA02-DFA0A04FC94B}">
              <ma14:wrappingTextBoxFlag xmlns="" xmlns:ma14="http://schemas.microsoft.com/office/mac/drawingml/2011/main" val="1"/>
            </a:ext>
          </a:extLst>
        </p:spPr>
        <p:txBody>
          <a:bodyPr wrap="none" lIns="50800" tIns="50800" rIns="50800" bIns="50800" anchor="ctr">
            <a:spAutoFit/>
          </a:bodyPr>
          <a:lstStyle>
            <a:lvl1pPr>
              <a:defRPr sz="6000" i="1">
                <a:solidFill>
                  <a:srgbClr val="00B0F0"/>
                </a:solidFill>
                <a:effectLst>
                  <a:outerShdw blurRad="38100" dist="38100" dir="2700000" rotWithShape="0">
                    <a:srgbClr val="000000">
                      <a:alpha val="43137"/>
                    </a:srgbClr>
                  </a:outerShdw>
                </a:effectLst>
                <a:latin typeface="Avenir Next"/>
                <a:ea typeface="Avenir Next"/>
                <a:cs typeface="Avenir Next"/>
                <a:sym typeface="Avenir Next"/>
              </a:defRPr>
            </a:lvl1pPr>
          </a:lstStyle>
          <a:p>
            <a:r>
              <a:t>Gratitude</a:t>
            </a:r>
          </a:p>
        </p:txBody>
      </p:sp>
      <p:sp>
        <p:nvSpPr>
          <p:cNvPr id="528" name="Optimistic Thinking…"/>
          <p:cNvSpPr txBox="1"/>
          <p:nvPr/>
        </p:nvSpPr>
        <p:spPr>
          <a:xfrm>
            <a:off x="275183" y="2280321"/>
            <a:ext cx="9624430" cy="3648178"/>
          </a:xfrm>
          <a:prstGeom prst="rect">
            <a:avLst/>
          </a:prstGeom>
          <a:ln w="12700">
            <a:miter lim="400000"/>
          </a:ln>
          <a:extLst>
            <a:ext uri="{C572A759-6A51-4108-AA02-DFA0A04FC94B}">
              <ma14:wrappingTextBoxFlag xmlns="" xmlns:ma14="http://schemas.microsoft.com/office/mac/drawingml/2011/main" val="1"/>
            </a:ext>
          </a:extLst>
        </p:spPr>
        <p:txBody>
          <a:bodyPr wrap="none" lIns="50800" tIns="50800" rIns="50800" bIns="50800" anchor="t">
            <a:spAutoFit/>
          </a:bodyPr>
          <a:lstStyle/>
          <a:p>
            <a:pPr>
              <a:lnSpc>
                <a:spcPct val="80000"/>
              </a:lnSpc>
              <a:spcBef>
                <a:spcPts val="0"/>
              </a:spcBef>
              <a:defRPr sz="4800" i="1">
                <a:solidFill>
                  <a:srgbClr val="FFC000"/>
                </a:solidFill>
                <a:effectLst>
                  <a:outerShdw blurRad="38100" dist="38100" dir="2700000" rotWithShape="0">
                    <a:srgbClr val="000000">
                      <a:alpha val="43137"/>
                    </a:srgbClr>
                  </a:outerShdw>
                </a:effectLst>
                <a:latin typeface="Avenir Next"/>
                <a:ea typeface="Avenir Next"/>
                <a:cs typeface="Avenir Next"/>
                <a:sym typeface="Avenir Next"/>
              </a:defRPr>
            </a:pPr>
            <a:r>
              <a:rPr dirty="0"/>
              <a:t>Optimistic Thinking</a:t>
            </a:r>
          </a:p>
          <a:p>
            <a:pPr>
              <a:lnSpc>
                <a:spcPct val="80000"/>
              </a:lnSpc>
              <a:spcBef>
                <a:spcPts val="0"/>
              </a:spcBef>
              <a:defRPr sz="4800" i="1">
                <a:solidFill>
                  <a:srgbClr val="FFC000"/>
                </a:solidFill>
                <a:effectLst>
                  <a:outerShdw blurRad="38100" dist="38100" dir="2700000" rotWithShape="0">
                    <a:srgbClr val="000000">
                      <a:alpha val="43137"/>
                    </a:srgbClr>
                  </a:outerShdw>
                </a:effectLst>
                <a:latin typeface="Avenir Next"/>
                <a:ea typeface="Avenir Next"/>
                <a:cs typeface="Avenir Next"/>
                <a:sym typeface="Avenir Next"/>
              </a:defRPr>
            </a:pPr>
            <a:r>
              <a:rPr dirty="0"/>
              <a:t>Track Progress and share victories</a:t>
            </a:r>
          </a:p>
          <a:p>
            <a:pPr>
              <a:lnSpc>
                <a:spcPct val="80000"/>
              </a:lnSpc>
              <a:spcBef>
                <a:spcPts val="0"/>
              </a:spcBef>
              <a:defRPr sz="4800" i="1">
                <a:solidFill>
                  <a:srgbClr val="FFC000"/>
                </a:solidFill>
                <a:effectLst>
                  <a:outerShdw blurRad="38100" dist="38100" dir="2700000" rotWithShape="0">
                    <a:srgbClr val="000000">
                      <a:alpha val="43137"/>
                    </a:srgbClr>
                  </a:outerShdw>
                </a:effectLst>
                <a:latin typeface="Avenir Next"/>
                <a:ea typeface="Avenir Next"/>
                <a:cs typeface="Avenir Next"/>
                <a:sym typeface="Avenir Next"/>
              </a:defRPr>
            </a:pPr>
            <a:r>
              <a:rPr dirty="0"/>
              <a:t>Focus on effort more than results</a:t>
            </a:r>
          </a:p>
          <a:p>
            <a:pPr>
              <a:lnSpc>
                <a:spcPct val="80000"/>
              </a:lnSpc>
              <a:spcBef>
                <a:spcPts val="0"/>
              </a:spcBef>
              <a:defRPr sz="4800" i="1">
                <a:solidFill>
                  <a:srgbClr val="FFC000"/>
                </a:solidFill>
                <a:effectLst>
                  <a:outerShdw blurRad="38100" dist="38100" dir="2700000" rotWithShape="0">
                    <a:srgbClr val="000000">
                      <a:alpha val="43137"/>
                    </a:srgbClr>
                  </a:outerShdw>
                </a:effectLst>
                <a:latin typeface="Avenir Next"/>
                <a:ea typeface="Avenir Next"/>
                <a:cs typeface="Avenir Next"/>
                <a:sym typeface="Avenir Next"/>
              </a:defRPr>
            </a:pPr>
            <a:r>
              <a:rPr dirty="0"/>
              <a:t>Public encouragement </a:t>
            </a:r>
          </a:p>
          <a:p>
            <a:pPr>
              <a:lnSpc>
                <a:spcPct val="80000"/>
              </a:lnSpc>
              <a:spcBef>
                <a:spcPts val="0"/>
              </a:spcBef>
              <a:defRPr sz="4800" i="1">
                <a:solidFill>
                  <a:srgbClr val="FFC000"/>
                </a:solidFill>
                <a:effectLst>
                  <a:outerShdw blurRad="38100" dist="38100" dir="2700000" rotWithShape="0">
                    <a:srgbClr val="000000">
                      <a:alpha val="43137"/>
                    </a:srgbClr>
                  </a:outerShdw>
                </a:effectLst>
                <a:latin typeface="Avenir Next"/>
                <a:ea typeface="Avenir Next"/>
                <a:cs typeface="Avenir Next"/>
                <a:sym typeface="Avenir Next"/>
              </a:defRPr>
            </a:pPr>
            <a:r>
              <a:rPr dirty="0"/>
              <a:t>Prepare a micro-teaching</a:t>
            </a:r>
          </a:p>
          <a:p>
            <a:pPr>
              <a:lnSpc>
                <a:spcPct val="80000"/>
              </a:lnSpc>
              <a:spcBef>
                <a:spcPts val="0"/>
              </a:spcBef>
              <a:defRPr sz="4800" i="1">
                <a:solidFill>
                  <a:srgbClr val="FFC000"/>
                </a:solidFill>
                <a:effectLst>
                  <a:outerShdw blurRad="38100" dist="38100" dir="2700000" rotWithShape="0">
                    <a:srgbClr val="000000">
                      <a:alpha val="43137"/>
                    </a:srgbClr>
                  </a:outerShdw>
                </a:effectLst>
                <a:latin typeface="Avenir Next"/>
                <a:ea typeface="Avenir Next"/>
                <a:cs typeface="Avenir Next"/>
                <a:sym typeface="Avenir Next"/>
              </a:defRPr>
            </a:pPr>
            <a:r>
              <a:rPr dirty="0"/>
              <a:t>Model bold, audacious prayers</a:t>
            </a:r>
          </a:p>
        </p:txBody>
      </p:sp>
      <p:sp>
        <p:nvSpPr>
          <p:cNvPr id="529" name="What about unanswered prayers?"/>
          <p:cNvSpPr/>
          <p:nvPr/>
        </p:nvSpPr>
        <p:spPr>
          <a:xfrm>
            <a:off x="2269988" y="4685701"/>
            <a:ext cx="9815104" cy="2197101"/>
          </a:xfrm>
          <a:prstGeom prst="rect">
            <a:avLst/>
          </a:prstGeom>
          <a:solidFill>
            <a:schemeClr val="accent1"/>
          </a:solidFill>
          <a:ln w="12700">
            <a:solidFill>
              <a:srgbClr val="EDEEEE"/>
            </a:solidFill>
            <a:miter lim="400000"/>
          </a:ln>
          <a:extLst>
            <a:ext uri="{C572A759-6A51-4108-AA02-DFA0A04FC94B}">
              <ma14:wrappingTextBoxFlag xmlns="" xmlns:ma14="http://schemas.microsoft.com/office/mac/drawingml/2011/main" val="1"/>
            </a:ext>
          </a:extLst>
        </p:spPr>
        <p:txBody>
          <a:bodyPr lIns="50800" tIns="50800" rIns="50800" bIns="50800" anchor="ctr">
            <a:spAutoFit/>
          </a:bodyPr>
          <a:lstStyle>
            <a:lvl1pPr algn="ctr">
              <a:defRPr sz="6000" i="1">
                <a:solidFill>
                  <a:srgbClr val="FFFFFF"/>
                </a:solidFill>
                <a:effectLst>
                  <a:outerShdw blurRad="38100" dist="38100" dir="2700000" rotWithShape="0">
                    <a:srgbClr val="000000">
                      <a:alpha val="43137"/>
                    </a:srgbClr>
                  </a:outerShdw>
                </a:effectLst>
                <a:latin typeface="Avenir Next"/>
                <a:ea typeface="Avenir Next"/>
                <a:cs typeface="Avenir Next"/>
                <a:sym typeface="Avenir Next"/>
              </a:defRPr>
            </a:lvl1pPr>
          </a:lstStyle>
          <a:p>
            <a:r>
              <a:t>What about unanswered prayers? </a:t>
            </a:r>
          </a:p>
        </p:txBody>
      </p:sp>
    </p:spTree>
  </p:cSld>
  <p:clrMapOvr>
    <a:masterClrMapping/>
  </p:clrMapOvr>
  <p:transition spd="slow">
    <p:wip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8" name="Leading Corporate Prayer"/>
          <p:cNvSpPr txBox="1">
            <a:spLocks noGrp="1"/>
          </p:cNvSpPr>
          <p:nvPr>
            <p:ph type="body" sz="quarter" idx="1"/>
          </p:nvPr>
        </p:nvSpPr>
        <p:spPr>
          <a:xfrm>
            <a:off x="444500" y="238244"/>
            <a:ext cx="11176000" cy="841257"/>
          </a:xfrm>
          <a:prstGeom prst="rect">
            <a:avLst/>
          </a:prstGeom>
        </p:spPr>
        <p:txBody>
          <a:bodyPr>
            <a:normAutofit fontScale="85000" lnSpcReduction="10000"/>
          </a:bodyPr>
          <a:lstStyle>
            <a:lvl1pPr defTabSz="434340">
              <a:defRPr sz="5700" spc="285">
                <a:solidFill>
                  <a:srgbClr val="00B0F0"/>
                </a:solidFill>
                <a:effectLst>
                  <a:outerShdw blurRad="36195" dist="36195" dir="2700000" rotWithShape="0">
                    <a:srgbClr val="000000">
                      <a:alpha val="43137"/>
                    </a:srgbClr>
                  </a:outerShdw>
                </a:effectLst>
                <a:latin typeface="+mn-lt"/>
                <a:ea typeface="+mn-ea"/>
                <a:cs typeface="+mn-cs"/>
                <a:sym typeface="DIN Condensed"/>
              </a:defRPr>
            </a:lvl1pPr>
          </a:lstStyle>
          <a:p>
            <a:r>
              <a:t>Leading Corporate Prayer</a:t>
            </a:r>
          </a:p>
        </p:txBody>
      </p:sp>
      <p:sp>
        <p:nvSpPr>
          <p:cNvPr id="199" name="James 5:16…"/>
          <p:cNvSpPr txBox="1"/>
          <p:nvPr/>
        </p:nvSpPr>
        <p:spPr>
          <a:xfrm>
            <a:off x="669796" y="1772918"/>
            <a:ext cx="9138815" cy="3515361"/>
          </a:xfrm>
          <a:prstGeom prst="rect">
            <a:avLst/>
          </a:prstGeom>
          <a:ln w="12700">
            <a:miter lim="400000"/>
          </a:ln>
          <a:extLst>
            <a:ext uri="{C572A759-6A51-4108-AA02-DFA0A04FC94B}">
              <ma14:wrappingTextBoxFlag xmlns="" xmlns:ma14="http://schemas.microsoft.com/office/mac/drawingml/2011/main" val="1"/>
            </a:ext>
          </a:extLst>
        </p:spPr>
        <p:txBody>
          <a:bodyPr lIns="50800" tIns="50800" rIns="50800" bIns="50800" anchor="ctr">
            <a:spAutoFit/>
          </a:bodyPr>
          <a:lstStyle/>
          <a:p>
            <a:pPr>
              <a:defRPr sz="5000">
                <a:solidFill>
                  <a:srgbClr val="FFC000"/>
                </a:solidFill>
                <a:effectLst>
                  <a:outerShdw blurRad="38100" dist="38100" dir="2700000" rotWithShape="0">
                    <a:srgbClr val="000000">
                      <a:alpha val="43137"/>
                    </a:srgbClr>
                  </a:outerShdw>
                </a:effectLst>
                <a:latin typeface="Avenir Next"/>
                <a:ea typeface="Avenir Next"/>
                <a:cs typeface="Avenir Next"/>
                <a:sym typeface="Avenir Next"/>
              </a:defRPr>
            </a:pPr>
            <a:r>
              <a:t>James 5:16</a:t>
            </a:r>
            <a:endParaRPr>
              <a:solidFill>
                <a:schemeClr val="accent4">
                  <a:hueOff val="414058"/>
                  <a:satOff val="2144"/>
                  <a:lumOff val="10379"/>
                </a:schemeClr>
              </a:solidFill>
            </a:endParaRPr>
          </a:p>
          <a:p>
            <a:pPr>
              <a:lnSpc>
                <a:spcPct val="80000"/>
              </a:lnSpc>
              <a:defRPr sz="5000">
                <a:solidFill>
                  <a:srgbClr val="FFC000"/>
                </a:solidFill>
                <a:effectLst>
                  <a:outerShdw blurRad="38100" dist="38100" dir="2700000" rotWithShape="0">
                    <a:srgbClr val="000000">
                      <a:alpha val="43137"/>
                    </a:srgbClr>
                  </a:outerShdw>
                </a:effectLst>
                <a:latin typeface="Avenir Next"/>
                <a:ea typeface="Avenir Next"/>
                <a:cs typeface="Avenir Next"/>
                <a:sym typeface="Avenir Next"/>
              </a:defRPr>
            </a:pPr>
            <a:r>
              <a:t>The effective prayer of a righteous man can accomplish much.</a:t>
            </a:r>
          </a:p>
        </p:txBody>
      </p:sp>
      <p:sp>
        <p:nvSpPr>
          <p:cNvPr id="200" name="Are we leading a rebellion?"/>
          <p:cNvSpPr txBox="1"/>
          <p:nvPr/>
        </p:nvSpPr>
        <p:spPr>
          <a:xfrm>
            <a:off x="3007691" y="5981697"/>
            <a:ext cx="9530335" cy="1143001"/>
          </a:xfrm>
          <a:prstGeom prst="rect">
            <a:avLst/>
          </a:prstGeom>
          <a:ln w="12700">
            <a:miter lim="400000"/>
          </a:ln>
          <a:extLst>
            <a:ext uri="{C572A759-6A51-4108-AA02-DFA0A04FC94B}">
              <ma14:wrappingTextBoxFlag xmlns="" xmlns:ma14="http://schemas.microsoft.com/office/mac/drawingml/2011/main" val="1"/>
            </a:ext>
          </a:extLst>
        </p:spPr>
        <p:txBody>
          <a:bodyPr wrap="none" lIns="50800" tIns="50800" rIns="50800" bIns="50800" anchor="ctr">
            <a:spAutoFit/>
          </a:bodyPr>
          <a:lstStyle>
            <a:lvl1pPr>
              <a:defRPr sz="6000" i="1">
                <a:solidFill>
                  <a:srgbClr val="00B0F0"/>
                </a:solidFill>
                <a:effectLst>
                  <a:outerShdw blurRad="38100" dist="38100" dir="2700000" rotWithShape="0">
                    <a:srgbClr val="000000">
                      <a:alpha val="43137"/>
                    </a:srgbClr>
                  </a:outerShdw>
                </a:effectLst>
                <a:latin typeface="Avenir Next"/>
                <a:ea typeface="Avenir Next"/>
                <a:cs typeface="Avenir Next"/>
                <a:sym typeface="Avenir Next"/>
              </a:defRPr>
            </a:lvl1pPr>
          </a:lstStyle>
          <a:p>
            <a:r>
              <a:t>Are we leading a rebellion?</a:t>
            </a:r>
          </a:p>
        </p:txBody>
      </p:sp>
    </p:spTree>
  </p:cSld>
  <p:clrMapOvr>
    <a:masterClrMapping/>
  </p:clrMapOvr>
  <p:transition spd="slow">
    <p:wipe/>
  </p:transition>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3" name="Leading Corporate Prayer"/>
          <p:cNvSpPr txBox="1">
            <a:spLocks noGrp="1"/>
          </p:cNvSpPr>
          <p:nvPr>
            <p:ph type="body" sz="quarter" idx="1"/>
          </p:nvPr>
        </p:nvSpPr>
        <p:spPr>
          <a:xfrm>
            <a:off x="444500" y="238244"/>
            <a:ext cx="11176000" cy="841257"/>
          </a:xfrm>
          <a:prstGeom prst="rect">
            <a:avLst/>
          </a:prstGeom>
        </p:spPr>
        <p:txBody>
          <a:bodyPr>
            <a:normAutofit fontScale="85000" lnSpcReduction="10000"/>
          </a:bodyPr>
          <a:lstStyle>
            <a:lvl1pPr defTabSz="434340">
              <a:defRPr sz="5700" spc="285">
                <a:solidFill>
                  <a:srgbClr val="00B0F0"/>
                </a:solidFill>
                <a:effectLst>
                  <a:outerShdw blurRad="36195" dist="36195" dir="2700000" rotWithShape="0">
                    <a:srgbClr val="000000">
                      <a:alpha val="43137"/>
                    </a:srgbClr>
                  </a:outerShdw>
                </a:effectLst>
                <a:latin typeface="+mn-lt"/>
                <a:ea typeface="+mn-ea"/>
                <a:cs typeface="+mn-cs"/>
                <a:sym typeface="DIN Condensed"/>
              </a:defRPr>
            </a:lvl1pPr>
          </a:lstStyle>
          <a:p>
            <a:r>
              <a:t>Leading Corporate Prayer</a:t>
            </a:r>
          </a:p>
        </p:txBody>
      </p:sp>
      <p:sp>
        <p:nvSpPr>
          <p:cNvPr id="534" name="Gratitude"/>
          <p:cNvSpPr txBox="1"/>
          <p:nvPr/>
        </p:nvSpPr>
        <p:spPr>
          <a:xfrm>
            <a:off x="560075" y="1071722"/>
            <a:ext cx="3359659" cy="1143001"/>
          </a:xfrm>
          <a:prstGeom prst="rect">
            <a:avLst/>
          </a:prstGeom>
          <a:ln w="12700">
            <a:miter lim="400000"/>
          </a:ln>
          <a:extLst>
            <a:ext uri="{C572A759-6A51-4108-AA02-DFA0A04FC94B}">
              <ma14:wrappingTextBoxFlag xmlns="" xmlns:ma14="http://schemas.microsoft.com/office/mac/drawingml/2011/main" val="1"/>
            </a:ext>
          </a:extLst>
        </p:spPr>
        <p:txBody>
          <a:bodyPr wrap="none" lIns="50800" tIns="50800" rIns="50800" bIns="50800" anchor="ctr">
            <a:spAutoFit/>
          </a:bodyPr>
          <a:lstStyle>
            <a:lvl1pPr>
              <a:defRPr sz="6000" i="1">
                <a:solidFill>
                  <a:srgbClr val="00B0F0"/>
                </a:solidFill>
                <a:effectLst>
                  <a:outerShdw blurRad="38100" dist="38100" dir="2700000" rotWithShape="0">
                    <a:srgbClr val="000000">
                      <a:alpha val="43137"/>
                    </a:srgbClr>
                  </a:outerShdw>
                </a:effectLst>
                <a:latin typeface="Avenir Next"/>
                <a:ea typeface="Avenir Next"/>
                <a:cs typeface="Avenir Next"/>
                <a:sym typeface="Avenir Next"/>
              </a:defRPr>
            </a:lvl1pPr>
          </a:lstStyle>
          <a:p>
            <a:r>
              <a:t>Gratitude</a:t>
            </a:r>
          </a:p>
        </p:txBody>
      </p:sp>
      <p:sp>
        <p:nvSpPr>
          <p:cNvPr id="535" name="Lighten the mood, lighten the load"/>
          <p:cNvSpPr txBox="1"/>
          <p:nvPr/>
        </p:nvSpPr>
        <p:spPr>
          <a:xfrm>
            <a:off x="206625" y="2280321"/>
            <a:ext cx="9393597" cy="3057247"/>
          </a:xfrm>
          <a:prstGeom prst="rect">
            <a:avLst/>
          </a:prstGeom>
          <a:ln w="12700">
            <a:miter lim="400000"/>
          </a:ln>
          <a:extLst>
            <a:ext uri="{C572A759-6A51-4108-AA02-DFA0A04FC94B}">
              <ma14:wrappingTextBoxFlag xmlns="" xmlns:ma14="http://schemas.microsoft.com/office/mac/drawingml/2011/main" val="1"/>
            </a:ext>
          </a:extLst>
        </p:spPr>
        <p:txBody>
          <a:bodyPr wrap="none" lIns="50800" tIns="50800" rIns="50800" bIns="50800" anchor="t">
            <a:spAutoFit/>
          </a:bodyPr>
          <a:lstStyle/>
          <a:p>
            <a:pPr>
              <a:lnSpc>
                <a:spcPct val="80000"/>
              </a:lnSpc>
              <a:spcBef>
                <a:spcPts val="0"/>
              </a:spcBef>
              <a:defRPr sz="4800" i="1">
                <a:solidFill>
                  <a:srgbClr val="FFC000"/>
                </a:solidFill>
                <a:effectLst>
                  <a:outerShdw blurRad="38100" dist="38100" dir="2700000" rotWithShape="0">
                    <a:srgbClr val="000000">
                      <a:alpha val="43137"/>
                    </a:srgbClr>
                  </a:outerShdw>
                </a:effectLst>
                <a:latin typeface="Avenir Next"/>
                <a:ea typeface="Avenir Next"/>
                <a:cs typeface="Avenir Next"/>
                <a:sym typeface="Avenir Next"/>
              </a:defRPr>
            </a:pPr>
            <a:r>
              <a:rPr dirty="0"/>
              <a:t>Lighten the mood, lighten the load</a:t>
            </a:r>
          </a:p>
          <a:p>
            <a:pPr>
              <a:lnSpc>
                <a:spcPct val="80000"/>
              </a:lnSpc>
              <a:spcBef>
                <a:spcPts val="0"/>
              </a:spcBef>
              <a:defRPr sz="4800" i="1">
                <a:solidFill>
                  <a:srgbClr val="FFC000"/>
                </a:solidFill>
                <a:effectLst>
                  <a:outerShdw blurRad="38100" dist="38100" dir="2700000" rotWithShape="0">
                    <a:srgbClr val="000000">
                      <a:alpha val="43137"/>
                    </a:srgbClr>
                  </a:outerShdw>
                </a:effectLst>
                <a:latin typeface="Avenir Next"/>
                <a:ea typeface="Avenir Next"/>
                <a:cs typeface="Avenir Next"/>
                <a:sym typeface="Avenir Next"/>
              </a:defRPr>
            </a:pPr>
            <a:endParaRPr dirty="0"/>
          </a:p>
          <a:p>
            <a:pPr>
              <a:lnSpc>
                <a:spcPct val="80000"/>
              </a:lnSpc>
              <a:spcBef>
                <a:spcPts val="0"/>
              </a:spcBef>
              <a:defRPr sz="4800" i="1">
                <a:solidFill>
                  <a:srgbClr val="FFC000"/>
                </a:solidFill>
                <a:effectLst>
                  <a:outerShdw blurRad="38100" dist="38100" dir="2700000" rotWithShape="0">
                    <a:srgbClr val="000000">
                      <a:alpha val="43137"/>
                    </a:srgbClr>
                  </a:outerShdw>
                </a:effectLst>
                <a:latin typeface="Avenir Next"/>
                <a:ea typeface="Avenir Next"/>
                <a:cs typeface="Avenir Next"/>
                <a:sym typeface="Avenir Next"/>
              </a:defRPr>
            </a:pPr>
            <a:endParaRPr dirty="0"/>
          </a:p>
          <a:p>
            <a:pPr>
              <a:lnSpc>
                <a:spcPct val="80000"/>
              </a:lnSpc>
              <a:spcBef>
                <a:spcPts val="0"/>
              </a:spcBef>
              <a:defRPr sz="4800" i="1">
                <a:solidFill>
                  <a:srgbClr val="FFC000"/>
                </a:solidFill>
                <a:effectLst>
                  <a:outerShdw blurRad="38100" dist="38100" dir="2700000" rotWithShape="0">
                    <a:srgbClr val="000000">
                      <a:alpha val="43137"/>
                    </a:srgbClr>
                  </a:outerShdw>
                </a:effectLst>
                <a:latin typeface="Avenir Next"/>
                <a:ea typeface="Avenir Next"/>
                <a:cs typeface="Avenir Next"/>
                <a:sym typeface="Avenir Next"/>
              </a:defRPr>
            </a:pPr>
            <a:endParaRPr dirty="0"/>
          </a:p>
          <a:p>
            <a:pPr>
              <a:lnSpc>
                <a:spcPct val="80000"/>
              </a:lnSpc>
              <a:spcBef>
                <a:spcPts val="0"/>
              </a:spcBef>
              <a:defRPr sz="4800" i="1">
                <a:solidFill>
                  <a:srgbClr val="FFC000"/>
                </a:solidFill>
                <a:effectLst>
                  <a:outerShdw blurRad="38100" dist="38100" dir="2700000" rotWithShape="0">
                    <a:srgbClr val="000000">
                      <a:alpha val="43137"/>
                    </a:srgbClr>
                  </a:outerShdw>
                </a:effectLst>
                <a:latin typeface="Avenir Next"/>
                <a:ea typeface="Avenir Next"/>
                <a:cs typeface="Avenir Next"/>
                <a:sym typeface="Avenir Next"/>
              </a:defRPr>
            </a:pPr>
            <a:endParaRPr dirty="0"/>
          </a:p>
        </p:txBody>
      </p:sp>
    </p:spTree>
  </p:cSld>
  <p:clrMapOvr>
    <a:masterClrMapping/>
  </p:clrMapOvr>
  <p:transition spd="slow">
    <p:wipe/>
  </p:transition>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7" name="Leading Corporate Prayer"/>
          <p:cNvSpPr txBox="1">
            <a:spLocks noGrp="1"/>
          </p:cNvSpPr>
          <p:nvPr>
            <p:ph type="body" sz="quarter" idx="1"/>
          </p:nvPr>
        </p:nvSpPr>
        <p:spPr>
          <a:xfrm>
            <a:off x="444500" y="238244"/>
            <a:ext cx="11176000" cy="841257"/>
          </a:xfrm>
          <a:prstGeom prst="rect">
            <a:avLst/>
          </a:prstGeom>
        </p:spPr>
        <p:txBody>
          <a:bodyPr>
            <a:normAutofit fontScale="85000" lnSpcReduction="10000"/>
          </a:bodyPr>
          <a:lstStyle>
            <a:lvl1pPr defTabSz="434340">
              <a:defRPr sz="5700" spc="285">
                <a:solidFill>
                  <a:srgbClr val="00B0F0"/>
                </a:solidFill>
                <a:effectLst>
                  <a:outerShdw blurRad="36195" dist="36195" dir="2700000" rotWithShape="0">
                    <a:srgbClr val="000000">
                      <a:alpha val="43137"/>
                    </a:srgbClr>
                  </a:outerShdw>
                </a:effectLst>
                <a:latin typeface="+mn-lt"/>
                <a:ea typeface="+mn-ea"/>
                <a:cs typeface="+mn-cs"/>
                <a:sym typeface="DIN Condensed"/>
              </a:defRPr>
            </a:lvl1pPr>
          </a:lstStyle>
          <a:p>
            <a:r>
              <a:t>Leading Corporate Prayer</a:t>
            </a:r>
          </a:p>
        </p:txBody>
      </p:sp>
      <p:sp>
        <p:nvSpPr>
          <p:cNvPr id="538" name="Gratitude"/>
          <p:cNvSpPr txBox="1"/>
          <p:nvPr/>
        </p:nvSpPr>
        <p:spPr>
          <a:xfrm>
            <a:off x="560075" y="1071722"/>
            <a:ext cx="3359659" cy="1143001"/>
          </a:xfrm>
          <a:prstGeom prst="rect">
            <a:avLst/>
          </a:prstGeom>
          <a:ln w="12700">
            <a:miter lim="400000"/>
          </a:ln>
          <a:extLst>
            <a:ext uri="{C572A759-6A51-4108-AA02-DFA0A04FC94B}">
              <ma14:wrappingTextBoxFlag xmlns="" xmlns:ma14="http://schemas.microsoft.com/office/mac/drawingml/2011/main" val="1"/>
            </a:ext>
          </a:extLst>
        </p:spPr>
        <p:txBody>
          <a:bodyPr wrap="none" lIns="50800" tIns="50800" rIns="50800" bIns="50800" anchor="ctr">
            <a:spAutoFit/>
          </a:bodyPr>
          <a:lstStyle>
            <a:lvl1pPr>
              <a:defRPr sz="6000" i="1">
                <a:solidFill>
                  <a:srgbClr val="00B0F0"/>
                </a:solidFill>
                <a:effectLst>
                  <a:outerShdw blurRad="38100" dist="38100" dir="2700000" rotWithShape="0">
                    <a:srgbClr val="000000">
                      <a:alpha val="43137"/>
                    </a:srgbClr>
                  </a:outerShdw>
                </a:effectLst>
                <a:latin typeface="Avenir Next"/>
                <a:ea typeface="Avenir Next"/>
                <a:cs typeface="Avenir Next"/>
                <a:sym typeface="Avenir Next"/>
              </a:defRPr>
            </a:lvl1pPr>
          </a:lstStyle>
          <a:p>
            <a:r>
              <a:t>Gratitude</a:t>
            </a:r>
          </a:p>
        </p:txBody>
      </p:sp>
      <p:sp>
        <p:nvSpPr>
          <p:cNvPr id="539" name="Lighten the mood, lighten the load"/>
          <p:cNvSpPr txBox="1"/>
          <p:nvPr/>
        </p:nvSpPr>
        <p:spPr>
          <a:xfrm>
            <a:off x="206625" y="2280321"/>
            <a:ext cx="9393597" cy="3057247"/>
          </a:xfrm>
          <a:prstGeom prst="rect">
            <a:avLst/>
          </a:prstGeom>
          <a:ln w="12700">
            <a:miter lim="400000"/>
          </a:ln>
          <a:extLst>
            <a:ext uri="{C572A759-6A51-4108-AA02-DFA0A04FC94B}">
              <ma14:wrappingTextBoxFlag xmlns="" xmlns:ma14="http://schemas.microsoft.com/office/mac/drawingml/2011/main" val="1"/>
            </a:ext>
          </a:extLst>
        </p:spPr>
        <p:txBody>
          <a:bodyPr wrap="none" lIns="50800" tIns="50800" rIns="50800" bIns="50800" anchor="t">
            <a:spAutoFit/>
          </a:bodyPr>
          <a:lstStyle/>
          <a:p>
            <a:pPr>
              <a:lnSpc>
                <a:spcPct val="80000"/>
              </a:lnSpc>
              <a:spcBef>
                <a:spcPts val="0"/>
              </a:spcBef>
              <a:defRPr sz="4800" i="1">
                <a:solidFill>
                  <a:srgbClr val="FFC000"/>
                </a:solidFill>
                <a:effectLst>
                  <a:outerShdw blurRad="38100" dist="38100" dir="2700000" rotWithShape="0">
                    <a:srgbClr val="000000">
                      <a:alpha val="43137"/>
                    </a:srgbClr>
                  </a:outerShdw>
                </a:effectLst>
                <a:latin typeface="Avenir Next"/>
                <a:ea typeface="Avenir Next"/>
                <a:cs typeface="Avenir Next"/>
                <a:sym typeface="Avenir Next"/>
              </a:defRPr>
            </a:pPr>
            <a:r>
              <a:rPr dirty="0"/>
              <a:t>Lighten the mood, lighten the load</a:t>
            </a:r>
          </a:p>
          <a:p>
            <a:pPr>
              <a:lnSpc>
                <a:spcPct val="80000"/>
              </a:lnSpc>
              <a:spcBef>
                <a:spcPts val="0"/>
              </a:spcBef>
              <a:defRPr sz="4800" i="1">
                <a:solidFill>
                  <a:srgbClr val="FFC000"/>
                </a:solidFill>
                <a:effectLst>
                  <a:outerShdw blurRad="38100" dist="38100" dir="2700000" rotWithShape="0">
                    <a:srgbClr val="000000">
                      <a:alpha val="43137"/>
                    </a:srgbClr>
                  </a:outerShdw>
                </a:effectLst>
                <a:latin typeface="Avenir Next"/>
                <a:ea typeface="Avenir Next"/>
                <a:cs typeface="Avenir Next"/>
                <a:sym typeface="Avenir Next"/>
              </a:defRPr>
            </a:pPr>
            <a:endParaRPr dirty="0"/>
          </a:p>
          <a:p>
            <a:pPr>
              <a:lnSpc>
                <a:spcPct val="80000"/>
              </a:lnSpc>
              <a:spcBef>
                <a:spcPts val="0"/>
              </a:spcBef>
              <a:defRPr sz="4800" i="1">
                <a:solidFill>
                  <a:srgbClr val="FFC000"/>
                </a:solidFill>
                <a:effectLst>
                  <a:outerShdw blurRad="38100" dist="38100" dir="2700000" rotWithShape="0">
                    <a:srgbClr val="000000">
                      <a:alpha val="43137"/>
                    </a:srgbClr>
                  </a:outerShdw>
                </a:effectLst>
                <a:latin typeface="Avenir Next"/>
                <a:ea typeface="Avenir Next"/>
                <a:cs typeface="Avenir Next"/>
                <a:sym typeface="Avenir Next"/>
              </a:defRPr>
            </a:pPr>
            <a:endParaRPr dirty="0"/>
          </a:p>
          <a:p>
            <a:pPr>
              <a:lnSpc>
                <a:spcPct val="80000"/>
              </a:lnSpc>
              <a:spcBef>
                <a:spcPts val="0"/>
              </a:spcBef>
              <a:defRPr sz="4800" i="1">
                <a:solidFill>
                  <a:srgbClr val="FFC000"/>
                </a:solidFill>
                <a:effectLst>
                  <a:outerShdw blurRad="38100" dist="38100" dir="2700000" rotWithShape="0">
                    <a:srgbClr val="000000">
                      <a:alpha val="43137"/>
                    </a:srgbClr>
                  </a:outerShdw>
                </a:effectLst>
                <a:latin typeface="Avenir Next"/>
                <a:ea typeface="Avenir Next"/>
                <a:cs typeface="Avenir Next"/>
                <a:sym typeface="Avenir Next"/>
              </a:defRPr>
            </a:pPr>
            <a:endParaRPr dirty="0"/>
          </a:p>
          <a:p>
            <a:pPr>
              <a:lnSpc>
                <a:spcPct val="80000"/>
              </a:lnSpc>
              <a:spcBef>
                <a:spcPts val="0"/>
              </a:spcBef>
              <a:defRPr sz="4800" i="1">
                <a:solidFill>
                  <a:srgbClr val="FFC000"/>
                </a:solidFill>
                <a:effectLst>
                  <a:outerShdw blurRad="38100" dist="38100" dir="2700000" rotWithShape="0">
                    <a:srgbClr val="000000">
                      <a:alpha val="43137"/>
                    </a:srgbClr>
                  </a:outerShdw>
                </a:effectLst>
                <a:latin typeface="Avenir Next"/>
                <a:ea typeface="Avenir Next"/>
                <a:cs typeface="Avenir Next"/>
                <a:sym typeface="Avenir Next"/>
              </a:defRPr>
            </a:pPr>
            <a:endParaRPr dirty="0"/>
          </a:p>
        </p:txBody>
      </p:sp>
      <p:sp>
        <p:nvSpPr>
          <p:cNvPr id="540" name="How enjoyable is this meeting?"/>
          <p:cNvSpPr/>
          <p:nvPr/>
        </p:nvSpPr>
        <p:spPr>
          <a:xfrm>
            <a:off x="2269988" y="4685701"/>
            <a:ext cx="9815104" cy="2197101"/>
          </a:xfrm>
          <a:prstGeom prst="rect">
            <a:avLst/>
          </a:prstGeom>
          <a:solidFill>
            <a:schemeClr val="accent1"/>
          </a:solidFill>
          <a:ln w="12700">
            <a:solidFill>
              <a:srgbClr val="EDEEEE"/>
            </a:solidFill>
            <a:miter lim="400000"/>
          </a:ln>
          <a:extLst>
            <a:ext uri="{C572A759-6A51-4108-AA02-DFA0A04FC94B}">
              <ma14:wrappingTextBoxFlag xmlns="" xmlns:ma14="http://schemas.microsoft.com/office/mac/drawingml/2011/main" val="1"/>
            </a:ext>
          </a:extLst>
        </p:spPr>
        <p:txBody>
          <a:bodyPr lIns="50800" tIns="50800" rIns="50800" bIns="50800" anchor="ctr">
            <a:spAutoFit/>
          </a:bodyPr>
          <a:lstStyle>
            <a:lvl1pPr algn="ctr">
              <a:defRPr sz="6000" i="1">
                <a:solidFill>
                  <a:srgbClr val="FFFFFF"/>
                </a:solidFill>
                <a:effectLst>
                  <a:outerShdw blurRad="38100" dist="38100" dir="2700000" rotWithShape="0">
                    <a:srgbClr val="000000">
                      <a:alpha val="43137"/>
                    </a:srgbClr>
                  </a:outerShdw>
                </a:effectLst>
                <a:latin typeface="Avenir Next"/>
                <a:ea typeface="Avenir Next"/>
                <a:cs typeface="Avenir Next"/>
                <a:sym typeface="Avenir Next"/>
              </a:defRPr>
            </a:lvl1pPr>
          </a:lstStyle>
          <a:p>
            <a:r>
              <a:t>How enjoyable is this meeting? </a:t>
            </a:r>
          </a:p>
        </p:txBody>
      </p:sp>
    </p:spTree>
  </p:cSld>
  <p:clrMapOvr>
    <a:masterClrMapping/>
  </p:clrMapOvr>
  <p:transition spd="slow">
    <p:wipe/>
  </p:transition>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 name="Leading Corporate Prayer"/>
          <p:cNvSpPr txBox="1">
            <a:spLocks noGrp="1"/>
          </p:cNvSpPr>
          <p:nvPr>
            <p:ph type="body" sz="quarter" idx="1"/>
          </p:nvPr>
        </p:nvSpPr>
        <p:spPr>
          <a:xfrm>
            <a:off x="444500" y="238244"/>
            <a:ext cx="11176000" cy="841257"/>
          </a:xfrm>
          <a:prstGeom prst="rect">
            <a:avLst/>
          </a:prstGeom>
        </p:spPr>
        <p:txBody>
          <a:bodyPr>
            <a:normAutofit fontScale="85000" lnSpcReduction="10000"/>
          </a:bodyPr>
          <a:lstStyle>
            <a:lvl1pPr defTabSz="434340">
              <a:defRPr sz="5700" spc="285">
                <a:solidFill>
                  <a:srgbClr val="00B0F0"/>
                </a:solidFill>
                <a:effectLst>
                  <a:outerShdw blurRad="36195" dist="36195" dir="2700000" rotWithShape="0">
                    <a:srgbClr val="000000">
                      <a:alpha val="43137"/>
                    </a:srgbClr>
                  </a:outerShdw>
                </a:effectLst>
                <a:latin typeface="+mn-lt"/>
                <a:ea typeface="+mn-ea"/>
                <a:cs typeface="+mn-cs"/>
                <a:sym typeface="DIN Condensed"/>
              </a:defRPr>
            </a:lvl1pPr>
          </a:lstStyle>
          <a:p>
            <a:r>
              <a:t>Leading Corporate Prayer</a:t>
            </a:r>
          </a:p>
        </p:txBody>
      </p:sp>
      <p:sp>
        <p:nvSpPr>
          <p:cNvPr id="543" name="Gratitude"/>
          <p:cNvSpPr txBox="1"/>
          <p:nvPr/>
        </p:nvSpPr>
        <p:spPr>
          <a:xfrm>
            <a:off x="560075" y="1071722"/>
            <a:ext cx="3359659" cy="1143001"/>
          </a:xfrm>
          <a:prstGeom prst="rect">
            <a:avLst/>
          </a:prstGeom>
          <a:ln w="12700">
            <a:miter lim="400000"/>
          </a:ln>
          <a:extLst>
            <a:ext uri="{C572A759-6A51-4108-AA02-DFA0A04FC94B}">
              <ma14:wrappingTextBoxFlag xmlns="" xmlns:ma14="http://schemas.microsoft.com/office/mac/drawingml/2011/main" val="1"/>
            </a:ext>
          </a:extLst>
        </p:spPr>
        <p:txBody>
          <a:bodyPr wrap="none" lIns="50800" tIns="50800" rIns="50800" bIns="50800" anchor="ctr">
            <a:spAutoFit/>
          </a:bodyPr>
          <a:lstStyle>
            <a:lvl1pPr>
              <a:defRPr sz="6000" i="1">
                <a:solidFill>
                  <a:srgbClr val="00B0F0"/>
                </a:solidFill>
                <a:effectLst>
                  <a:outerShdw blurRad="38100" dist="38100" dir="2700000" rotWithShape="0">
                    <a:srgbClr val="000000">
                      <a:alpha val="43137"/>
                    </a:srgbClr>
                  </a:outerShdw>
                </a:effectLst>
                <a:latin typeface="Avenir Next"/>
                <a:ea typeface="Avenir Next"/>
                <a:cs typeface="Avenir Next"/>
                <a:sym typeface="Avenir Next"/>
              </a:defRPr>
            </a:lvl1pPr>
          </a:lstStyle>
          <a:p>
            <a:r>
              <a:t>Gratitude</a:t>
            </a:r>
          </a:p>
        </p:txBody>
      </p:sp>
      <p:sp>
        <p:nvSpPr>
          <p:cNvPr id="544" name="Lighten the mood, lighten the load…"/>
          <p:cNvSpPr txBox="1"/>
          <p:nvPr/>
        </p:nvSpPr>
        <p:spPr>
          <a:xfrm>
            <a:off x="206625" y="2280321"/>
            <a:ext cx="9393597" cy="3057247"/>
          </a:xfrm>
          <a:prstGeom prst="rect">
            <a:avLst/>
          </a:prstGeom>
          <a:ln w="12700">
            <a:miter lim="400000"/>
          </a:ln>
          <a:extLst>
            <a:ext uri="{C572A759-6A51-4108-AA02-DFA0A04FC94B}">
              <ma14:wrappingTextBoxFlag xmlns="" xmlns:ma14="http://schemas.microsoft.com/office/mac/drawingml/2011/main" val="1"/>
            </a:ext>
          </a:extLst>
        </p:spPr>
        <p:txBody>
          <a:bodyPr wrap="none" lIns="50800" tIns="50800" rIns="50800" bIns="50800" anchor="t">
            <a:spAutoFit/>
          </a:bodyPr>
          <a:lstStyle/>
          <a:p>
            <a:pPr>
              <a:lnSpc>
                <a:spcPct val="80000"/>
              </a:lnSpc>
              <a:spcBef>
                <a:spcPts val="0"/>
              </a:spcBef>
              <a:defRPr sz="4800" i="1">
                <a:solidFill>
                  <a:srgbClr val="FFC000"/>
                </a:solidFill>
                <a:effectLst>
                  <a:outerShdw blurRad="38100" dist="38100" dir="2700000" rotWithShape="0">
                    <a:srgbClr val="000000">
                      <a:alpha val="43137"/>
                    </a:srgbClr>
                  </a:outerShdw>
                </a:effectLst>
                <a:latin typeface="Avenir Next"/>
                <a:ea typeface="Avenir Next"/>
                <a:cs typeface="Avenir Next"/>
                <a:sym typeface="Avenir Next"/>
              </a:defRPr>
            </a:pPr>
            <a:r>
              <a:rPr dirty="0"/>
              <a:t>Lighten the mood, lighten the load</a:t>
            </a:r>
          </a:p>
          <a:p>
            <a:pPr>
              <a:lnSpc>
                <a:spcPct val="80000"/>
              </a:lnSpc>
              <a:spcBef>
                <a:spcPts val="0"/>
              </a:spcBef>
              <a:defRPr sz="4800" i="1">
                <a:solidFill>
                  <a:srgbClr val="FFC000"/>
                </a:solidFill>
                <a:effectLst>
                  <a:outerShdw blurRad="38100" dist="38100" dir="2700000" rotWithShape="0">
                    <a:srgbClr val="000000">
                      <a:alpha val="43137"/>
                    </a:srgbClr>
                  </a:outerShdw>
                </a:effectLst>
                <a:latin typeface="Avenir Next"/>
                <a:ea typeface="Avenir Next"/>
                <a:cs typeface="Avenir Next"/>
                <a:sym typeface="Avenir Next"/>
              </a:defRPr>
            </a:pPr>
            <a:r>
              <a:rPr dirty="0"/>
              <a:t>Add music and humor</a:t>
            </a:r>
          </a:p>
          <a:p>
            <a:pPr>
              <a:lnSpc>
                <a:spcPct val="80000"/>
              </a:lnSpc>
              <a:spcBef>
                <a:spcPts val="0"/>
              </a:spcBef>
              <a:defRPr sz="4800" i="1">
                <a:solidFill>
                  <a:srgbClr val="FFC000"/>
                </a:solidFill>
                <a:effectLst>
                  <a:outerShdw blurRad="38100" dist="38100" dir="2700000" rotWithShape="0">
                    <a:srgbClr val="000000">
                      <a:alpha val="43137"/>
                    </a:srgbClr>
                  </a:outerShdw>
                </a:effectLst>
                <a:latin typeface="Avenir Next"/>
                <a:ea typeface="Avenir Next"/>
                <a:cs typeface="Avenir Next"/>
                <a:sym typeface="Avenir Next"/>
              </a:defRPr>
            </a:pPr>
            <a:r>
              <a:rPr dirty="0"/>
              <a:t>Invite gratitude from workers </a:t>
            </a:r>
          </a:p>
          <a:p>
            <a:pPr>
              <a:lnSpc>
                <a:spcPct val="80000"/>
              </a:lnSpc>
              <a:spcBef>
                <a:spcPts val="0"/>
              </a:spcBef>
              <a:defRPr sz="4800" i="1">
                <a:solidFill>
                  <a:srgbClr val="FFC000"/>
                </a:solidFill>
                <a:effectLst>
                  <a:outerShdw blurRad="38100" dist="38100" dir="2700000" rotWithShape="0">
                    <a:srgbClr val="000000">
                      <a:alpha val="43137"/>
                    </a:srgbClr>
                  </a:outerShdw>
                </a:effectLst>
                <a:latin typeface="Avenir Next"/>
                <a:ea typeface="Avenir Next"/>
                <a:cs typeface="Avenir Next"/>
                <a:sym typeface="Avenir Next"/>
              </a:defRPr>
            </a:pPr>
            <a:r>
              <a:rPr dirty="0"/>
              <a:t>Affirming prayer </a:t>
            </a:r>
          </a:p>
          <a:p>
            <a:pPr>
              <a:lnSpc>
                <a:spcPct val="80000"/>
              </a:lnSpc>
              <a:spcBef>
                <a:spcPts val="0"/>
              </a:spcBef>
              <a:defRPr sz="4800" i="1">
                <a:solidFill>
                  <a:srgbClr val="FFC000"/>
                </a:solidFill>
                <a:effectLst>
                  <a:outerShdw blurRad="38100" dist="38100" dir="2700000" rotWithShape="0">
                    <a:srgbClr val="000000">
                      <a:alpha val="43137"/>
                    </a:srgbClr>
                  </a:outerShdw>
                </a:effectLst>
                <a:latin typeface="Avenir Next"/>
                <a:ea typeface="Avenir Next"/>
                <a:cs typeface="Avenir Next"/>
                <a:sym typeface="Avenir Next"/>
              </a:defRPr>
            </a:pPr>
            <a:r>
              <a:rPr dirty="0"/>
              <a:t>Short, enthusiastic prayers </a:t>
            </a:r>
          </a:p>
        </p:txBody>
      </p:sp>
    </p:spTree>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44">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44">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44">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44">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6" name="Leading Corporate Prayer"/>
          <p:cNvSpPr txBox="1">
            <a:spLocks noGrp="1"/>
          </p:cNvSpPr>
          <p:nvPr>
            <p:ph type="body" sz="quarter" idx="1"/>
          </p:nvPr>
        </p:nvSpPr>
        <p:spPr>
          <a:xfrm>
            <a:off x="444500" y="238244"/>
            <a:ext cx="11176000" cy="841257"/>
          </a:xfrm>
          <a:prstGeom prst="rect">
            <a:avLst/>
          </a:prstGeom>
        </p:spPr>
        <p:txBody>
          <a:bodyPr>
            <a:normAutofit fontScale="85000" lnSpcReduction="10000"/>
          </a:bodyPr>
          <a:lstStyle>
            <a:lvl1pPr defTabSz="434340">
              <a:defRPr sz="5700" spc="285">
                <a:solidFill>
                  <a:srgbClr val="00B0F0"/>
                </a:solidFill>
                <a:effectLst>
                  <a:outerShdw blurRad="36195" dist="36195" dir="2700000" rotWithShape="0">
                    <a:srgbClr val="000000">
                      <a:alpha val="43137"/>
                    </a:srgbClr>
                  </a:outerShdw>
                </a:effectLst>
                <a:latin typeface="+mn-lt"/>
                <a:ea typeface="+mn-ea"/>
                <a:cs typeface="+mn-cs"/>
                <a:sym typeface="DIN Condensed"/>
              </a:defRPr>
            </a:lvl1pPr>
          </a:lstStyle>
          <a:p>
            <a:r>
              <a:t>Leading Corporate Prayer</a:t>
            </a:r>
          </a:p>
        </p:txBody>
      </p:sp>
      <p:sp>
        <p:nvSpPr>
          <p:cNvPr id="547" name="Gratitude"/>
          <p:cNvSpPr txBox="1"/>
          <p:nvPr/>
        </p:nvSpPr>
        <p:spPr>
          <a:xfrm>
            <a:off x="560075" y="1071722"/>
            <a:ext cx="3359659" cy="1143001"/>
          </a:xfrm>
          <a:prstGeom prst="rect">
            <a:avLst/>
          </a:prstGeom>
          <a:ln w="12700">
            <a:miter lim="400000"/>
          </a:ln>
          <a:extLst>
            <a:ext uri="{C572A759-6A51-4108-AA02-DFA0A04FC94B}">
              <ma14:wrappingTextBoxFlag xmlns="" xmlns:ma14="http://schemas.microsoft.com/office/mac/drawingml/2011/main" val="1"/>
            </a:ext>
          </a:extLst>
        </p:spPr>
        <p:txBody>
          <a:bodyPr wrap="none" lIns="50800" tIns="50800" rIns="50800" bIns="50800" anchor="ctr">
            <a:spAutoFit/>
          </a:bodyPr>
          <a:lstStyle>
            <a:lvl1pPr>
              <a:defRPr sz="6000" i="1">
                <a:solidFill>
                  <a:srgbClr val="00B0F0"/>
                </a:solidFill>
                <a:effectLst>
                  <a:outerShdw blurRad="38100" dist="38100" dir="2700000" rotWithShape="0">
                    <a:srgbClr val="000000">
                      <a:alpha val="43137"/>
                    </a:srgbClr>
                  </a:outerShdw>
                </a:effectLst>
                <a:latin typeface="Avenir Next"/>
                <a:ea typeface="Avenir Next"/>
                <a:cs typeface="Avenir Next"/>
                <a:sym typeface="Avenir Next"/>
              </a:defRPr>
            </a:lvl1pPr>
          </a:lstStyle>
          <a:p>
            <a:r>
              <a:t>Gratitude</a:t>
            </a:r>
          </a:p>
        </p:txBody>
      </p:sp>
      <p:sp>
        <p:nvSpPr>
          <p:cNvPr id="548" name="Lighten the mood, lighten the load…"/>
          <p:cNvSpPr txBox="1"/>
          <p:nvPr/>
        </p:nvSpPr>
        <p:spPr>
          <a:xfrm>
            <a:off x="206625" y="2280321"/>
            <a:ext cx="9393597" cy="3648178"/>
          </a:xfrm>
          <a:prstGeom prst="rect">
            <a:avLst/>
          </a:prstGeom>
          <a:ln w="12700">
            <a:miter lim="400000"/>
          </a:ln>
          <a:extLst>
            <a:ext uri="{C572A759-6A51-4108-AA02-DFA0A04FC94B}">
              <ma14:wrappingTextBoxFlag xmlns="" xmlns:ma14="http://schemas.microsoft.com/office/mac/drawingml/2011/main" val="1"/>
            </a:ext>
          </a:extLst>
        </p:spPr>
        <p:txBody>
          <a:bodyPr wrap="none" lIns="50800" tIns="50800" rIns="50800" bIns="50800" anchor="t">
            <a:spAutoFit/>
          </a:bodyPr>
          <a:lstStyle/>
          <a:p>
            <a:pPr>
              <a:lnSpc>
                <a:spcPct val="80000"/>
              </a:lnSpc>
              <a:spcBef>
                <a:spcPts val="0"/>
              </a:spcBef>
              <a:defRPr sz="4800" i="1">
                <a:solidFill>
                  <a:srgbClr val="FFC000"/>
                </a:solidFill>
                <a:effectLst>
                  <a:outerShdw blurRad="38100" dist="38100" dir="2700000" rotWithShape="0">
                    <a:srgbClr val="000000">
                      <a:alpha val="43137"/>
                    </a:srgbClr>
                  </a:outerShdw>
                </a:effectLst>
                <a:latin typeface="Avenir Next"/>
                <a:ea typeface="Avenir Next"/>
                <a:cs typeface="Avenir Next"/>
                <a:sym typeface="Avenir Next"/>
              </a:defRPr>
            </a:pPr>
            <a:r>
              <a:rPr dirty="0"/>
              <a:t>Lighten the mood, lighten the load</a:t>
            </a:r>
          </a:p>
          <a:p>
            <a:pPr>
              <a:lnSpc>
                <a:spcPct val="80000"/>
              </a:lnSpc>
              <a:spcBef>
                <a:spcPts val="0"/>
              </a:spcBef>
              <a:defRPr sz="4800" i="1">
                <a:solidFill>
                  <a:srgbClr val="FFC000"/>
                </a:solidFill>
                <a:effectLst>
                  <a:outerShdw blurRad="38100" dist="38100" dir="2700000" rotWithShape="0">
                    <a:srgbClr val="000000">
                      <a:alpha val="43137"/>
                    </a:srgbClr>
                  </a:outerShdw>
                </a:effectLst>
                <a:latin typeface="Avenir Next"/>
                <a:ea typeface="Avenir Next"/>
                <a:cs typeface="Avenir Next"/>
                <a:sym typeface="Avenir Next"/>
              </a:defRPr>
            </a:pPr>
            <a:r>
              <a:rPr dirty="0"/>
              <a:t>Add music and humor</a:t>
            </a:r>
          </a:p>
          <a:p>
            <a:pPr>
              <a:lnSpc>
                <a:spcPct val="80000"/>
              </a:lnSpc>
              <a:spcBef>
                <a:spcPts val="0"/>
              </a:spcBef>
              <a:defRPr sz="4800" i="1">
                <a:solidFill>
                  <a:srgbClr val="FFC000"/>
                </a:solidFill>
                <a:effectLst>
                  <a:outerShdw blurRad="38100" dist="38100" dir="2700000" rotWithShape="0">
                    <a:srgbClr val="000000">
                      <a:alpha val="43137"/>
                    </a:srgbClr>
                  </a:outerShdw>
                </a:effectLst>
                <a:latin typeface="Avenir Next"/>
                <a:ea typeface="Avenir Next"/>
                <a:cs typeface="Avenir Next"/>
                <a:sym typeface="Avenir Next"/>
              </a:defRPr>
            </a:pPr>
            <a:r>
              <a:rPr dirty="0"/>
              <a:t>Invite gratitude from workers </a:t>
            </a:r>
          </a:p>
          <a:p>
            <a:pPr>
              <a:lnSpc>
                <a:spcPct val="80000"/>
              </a:lnSpc>
              <a:spcBef>
                <a:spcPts val="0"/>
              </a:spcBef>
              <a:defRPr sz="4800" i="1">
                <a:solidFill>
                  <a:srgbClr val="FFC000"/>
                </a:solidFill>
                <a:effectLst>
                  <a:outerShdw blurRad="38100" dist="38100" dir="2700000" rotWithShape="0">
                    <a:srgbClr val="000000">
                      <a:alpha val="43137"/>
                    </a:srgbClr>
                  </a:outerShdw>
                </a:effectLst>
                <a:latin typeface="Avenir Next"/>
                <a:ea typeface="Avenir Next"/>
                <a:cs typeface="Avenir Next"/>
                <a:sym typeface="Avenir Next"/>
              </a:defRPr>
            </a:pPr>
            <a:r>
              <a:rPr dirty="0"/>
              <a:t>Affirming prayer </a:t>
            </a:r>
          </a:p>
          <a:p>
            <a:pPr>
              <a:lnSpc>
                <a:spcPct val="80000"/>
              </a:lnSpc>
              <a:spcBef>
                <a:spcPts val="0"/>
              </a:spcBef>
              <a:defRPr sz="4800" i="1">
                <a:solidFill>
                  <a:srgbClr val="FFC000"/>
                </a:solidFill>
                <a:effectLst>
                  <a:outerShdw blurRad="38100" dist="38100" dir="2700000" rotWithShape="0">
                    <a:srgbClr val="000000">
                      <a:alpha val="43137"/>
                    </a:srgbClr>
                  </a:outerShdw>
                </a:effectLst>
                <a:latin typeface="Avenir Next"/>
                <a:ea typeface="Avenir Next"/>
                <a:cs typeface="Avenir Next"/>
                <a:sym typeface="Avenir Next"/>
              </a:defRPr>
            </a:pPr>
            <a:r>
              <a:rPr dirty="0"/>
              <a:t>Short, enthusiastic prayers</a:t>
            </a:r>
          </a:p>
          <a:p>
            <a:pPr>
              <a:lnSpc>
                <a:spcPct val="80000"/>
              </a:lnSpc>
              <a:spcBef>
                <a:spcPts val="0"/>
              </a:spcBef>
              <a:defRPr sz="4800" i="1">
                <a:solidFill>
                  <a:srgbClr val="FFC000"/>
                </a:solidFill>
                <a:effectLst>
                  <a:outerShdw blurRad="38100" dist="38100" dir="2700000" rotWithShape="0">
                    <a:srgbClr val="000000">
                      <a:alpha val="43137"/>
                    </a:srgbClr>
                  </a:outerShdw>
                </a:effectLst>
                <a:latin typeface="Avenir Next"/>
                <a:ea typeface="Avenir Next"/>
                <a:cs typeface="Avenir Next"/>
                <a:sym typeface="Avenir Next"/>
              </a:defRPr>
            </a:pPr>
            <a:r>
              <a:rPr dirty="0"/>
              <a:t> </a:t>
            </a:r>
          </a:p>
        </p:txBody>
      </p:sp>
      <p:sp>
        <p:nvSpPr>
          <p:cNvPr id="549" name="Charles Spurgeon, Prayer Meetings (1868)…"/>
          <p:cNvSpPr/>
          <p:nvPr/>
        </p:nvSpPr>
        <p:spPr>
          <a:xfrm>
            <a:off x="919708" y="3206151"/>
            <a:ext cx="11165384" cy="5156201"/>
          </a:xfrm>
          <a:prstGeom prst="rect">
            <a:avLst/>
          </a:prstGeom>
          <a:solidFill>
            <a:schemeClr val="accent1"/>
          </a:solidFill>
          <a:ln w="12700">
            <a:solidFill>
              <a:srgbClr val="EDEEEE"/>
            </a:solidFill>
            <a:miter lim="400000"/>
          </a:ln>
          <a:extLst>
            <a:ext uri="{C572A759-6A51-4108-AA02-DFA0A04FC94B}">
              <ma14:wrappingTextBoxFlag xmlns="" xmlns:ma14="http://schemas.microsoft.com/office/mac/drawingml/2011/main" val="1"/>
            </a:ext>
          </a:extLst>
        </p:spPr>
        <p:txBody>
          <a:bodyPr lIns="50800" tIns="50800" rIns="50800" bIns="50800" anchor="ctr">
            <a:spAutoFit/>
          </a:bodyPr>
          <a:lstStyle/>
          <a:p>
            <a:pPr>
              <a:spcBef>
                <a:spcPts val="0"/>
              </a:spcBef>
              <a:defRPr sz="4500" i="1">
                <a:solidFill>
                  <a:srgbClr val="FFFFFF"/>
                </a:solidFill>
                <a:effectLst>
                  <a:outerShdw blurRad="38100" dist="38100" dir="2700000" rotWithShape="0">
                    <a:srgbClr val="000000">
                      <a:alpha val="43137"/>
                    </a:srgbClr>
                  </a:outerShdw>
                </a:effectLst>
                <a:latin typeface="Avenir Next"/>
                <a:ea typeface="Avenir Next"/>
                <a:cs typeface="Avenir Next"/>
                <a:sym typeface="Avenir Next"/>
              </a:defRPr>
            </a:pPr>
            <a:r>
              <a:t>Charles Spurgeon, Prayer Meetings (1868)</a:t>
            </a:r>
          </a:p>
          <a:p>
            <a:pPr>
              <a:spcBef>
                <a:spcPts val="0"/>
              </a:spcBef>
              <a:defRPr sz="4500" i="1">
                <a:solidFill>
                  <a:srgbClr val="FFFFFF"/>
                </a:solidFill>
                <a:effectLst>
                  <a:outerShdw blurRad="38100" dist="38100" dir="2700000" rotWithShape="0">
                    <a:srgbClr val="000000">
                      <a:alpha val="43137"/>
                    </a:srgbClr>
                  </a:outerShdw>
                </a:effectLst>
                <a:latin typeface="Avenir Next"/>
                <a:ea typeface="Avenir Next"/>
                <a:cs typeface="Avenir Next"/>
                <a:sym typeface="Avenir Next"/>
              </a:defRPr>
            </a:pPr>
            <a:endParaRPr/>
          </a:p>
          <a:p>
            <a:pPr>
              <a:spcBef>
                <a:spcPts val="0"/>
              </a:spcBef>
              <a:defRPr sz="4000" i="1">
                <a:solidFill>
                  <a:srgbClr val="FFFFFF"/>
                </a:solidFill>
                <a:effectLst>
                  <a:outerShdw blurRad="38100" dist="38100" dir="2700000" rotWithShape="0">
                    <a:srgbClr val="000000">
                      <a:alpha val="43137"/>
                    </a:srgbClr>
                  </a:outerShdw>
                </a:effectLst>
                <a:latin typeface="Avenir Next"/>
                <a:ea typeface="Avenir Next"/>
                <a:cs typeface="Avenir Next"/>
                <a:sym typeface="Avenir Next"/>
              </a:defRPr>
            </a:pPr>
            <a:r>
              <a:t>“There are some things which hinder the prayer-meeting when we are there praying. One is long prayers. It is dreadful to hear a brother or sister pray us into a good frame of mind and heart,</a:t>
            </a:r>
          </a:p>
        </p:txBody>
      </p:sp>
    </p:spTree>
  </p:cSld>
  <p:clrMapOvr>
    <a:masterClrMapping/>
  </p:clrMapOvr>
  <p:transition spd="slow">
    <p:wipe/>
  </p:transition>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1" name="Leading Corporate Prayer"/>
          <p:cNvSpPr txBox="1">
            <a:spLocks noGrp="1"/>
          </p:cNvSpPr>
          <p:nvPr>
            <p:ph type="body" sz="quarter" idx="1"/>
          </p:nvPr>
        </p:nvSpPr>
        <p:spPr>
          <a:xfrm>
            <a:off x="444500" y="238244"/>
            <a:ext cx="11176000" cy="841257"/>
          </a:xfrm>
          <a:prstGeom prst="rect">
            <a:avLst/>
          </a:prstGeom>
        </p:spPr>
        <p:txBody>
          <a:bodyPr>
            <a:normAutofit fontScale="85000" lnSpcReduction="10000"/>
          </a:bodyPr>
          <a:lstStyle>
            <a:lvl1pPr defTabSz="434340">
              <a:defRPr sz="5700" spc="285">
                <a:solidFill>
                  <a:srgbClr val="00B0F0"/>
                </a:solidFill>
                <a:effectLst>
                  <a:outerShdw blurRad="36195" dist="36195" dir="2700000" rotWithShape="0">
                    <a:srgbClr val="000000">
                      <a:alpha val="43137"/>
                    </a:srgbClr>
                  </a:outerShdw>
                </a:effectLst>
                <a:latin typeface="+mn-lt"/>
                <a:ea typeface="+mn-ea"/>
                <a:cs typeface="+mn-cs"/>
                <a:sym typeface="DIN Condensed"/>
              </a:defRPr>
            </a:lvl1pPr>
          </a:lstStyle>
          <a:p>
            <a:r>
              <a:t>Leading Corporate Prayer</a:t>
            </a:r>
          </a:p>
        </p:txBody>
      </p:sp>
      <p:sp>
        <p:nvSpPr>
          <p:cNvPr id="552" name="Gratitude"/>
          <p:cNvSpPr txBox="1"/>
          <p:nvPr/>
        </p:nvSpPr>
        <p:spPr>
          <a:xfrm>
            <a:off x="560075" y="1071722"/>
            <a:ext cx="3359659" cy="1143001"/>
          </a:xfrm>
          <a:prstGeom prst="rect">
            <a:avLst/>
          </a:prstGeom>
          <a:ln w="12700">
            <a:miter lim="400000"/>
          </a:ln>
          <a:extLst>
            <a:ext uri="{C572A759-6A51-4108-AA02-DFA0A04FC94B}">
              <ma14:wrappingTextBoxFlag xmlns="" xmlns:ma14="http://schemas.microsoft.com/office/mac/drawingml/2011/main" val="1"/>
            </a:ext>
          </a:extLst>
        </p:spPr>
        <p:txBody>
          <a:bodyPr wrap="none" lIns="50800" tIns="50800" rIns="50800" bIns="50800" anchor="ctr">
            <a:spAutoFit/>
          </a:bodyPr>
          <a:lstStyle>
            <a:lvl1pPr>
              <a:defRPr sz="6000" i="1">
                <a:solidFill>
                  <a:srgbClr val="00B0F0"/>
                </a:solidFill>
                <a:effectLst>
                  <a:outerShdw blurRad="38100" dist="38100" dir="2700000" rotWithShape="0">
                    <a:srgbClr val="000000">
                      <a:alpha val="43137"/>
                    </a:srgbClr>
                  </a:outerShdw>
                </a:effectLst>
                <a:latin typeface="Avenir Next"/>
                <a:ea typeface="Avenir Next"/>
                <a:cs typeface="Avenir Next"/>
                <a:sym typeface="Avenir Next"/>
              </a:defRPr>
            </a:lvl1pPr>
          </a:lstStyle>
          <a:p>
            <a:r>
              <a:t>Gratitude</a:t>
            </a:r>
          </a:p>
        </p:txBody>
      </p:sp>
      <p:sp>
        <p:nvSpPr>
          <p:cNvPr id="553" name="Lighten the mood, lighten the load…"/>
          <p:cNvSpPr txBox="1"/>
          <p:nvPr/>
        </p:nvSpPr>
        <p:spPr>
          <a:xfrm>
            <a:off x="206625" y="2280321"/>
            <a:ext cx="9393597" cy="3648178"/>
          </a:xfrm>
          <a:prstGeom prst="rect">
            <a:avLst/>
          </a:prstGeom>
          <a:ln w="12700">
            <a:miter lim="400000"/>
          </a:ln>
          <a:extLst>
            <a:ext uri="{C572A759-6A51-4108-AA02-DFA0A04FC94B}">
              <ma14:wrappingTextBoxFlag xmlns="" xmlns:ma14="http://schemas.microsoft.com/office/mac/drawingml/2011/main" val="1"/>
            </a:ext>
          </a:extLst>
        </p:spPr>
        <p:txBody>
          <a:bodyPr wrap="none" lIns="50800" tIns="50800" rIns="50800" bIns="50800" anchor="t">
            <a:spAutoFit/>
          </a:bodyPr>
          <a:lstStyle/>
          <a:p>
            <a:pPr>
              <a:lnSpc>
                <a:spcPct val="80000"/>
              </a:lnSpc>
              <a:spcBef>
                <a:spcPts val="0"/>
              </a:spcBef>
              <a:defRPr sz="4800" i="1">
                <a:solidFill>
                  <a:srgbClr val="FFC000"/>
                </a:solidFill>
                <a:effectLst>
                  <a:outerShdw blurRad="38100" dist="38100" dir="2700000" rotWithShape="0">
                    <a:srgbClr val="000000">
                      <a:alpha val="43137"/>
                    </a:srgbClr>
                  </a:outerShdw>
                </a:effectLst>
                <a:latin typeface="Avenir Next"/>
                <a:ea typeface="Avenir Next"/>
                <a:cs typeface="Avenir Next"/>
                <a:sym typeface="Avenir Next"/>
              </a:defRPr>
            </a:pPr>
            <a:r>
              <a:rPr dirty="0"/>
              <a:t>Lighten the mood, lighten the load</a:t>
            </a:r>
          </a:p>
          <a:p>
            <a:pPr>
              <a:lnSpc>
                <a:spcPct val="80000"/>
              </a:lnSpc>
              <a:spcBef>
                <a:spcPts val="0"/>
              </a:spcBef>
              <a:defRPr sz="4800" i="1">
                <a:solidFill>
                  <a:srgbClr val="FFC000"/>
                </a:solidFill>
                <a:effectLst>
                  <a:outerShdw blurRad="38100" dist="38100" dir="2700000" rotWithShape="0">
                    <a:srgbClr val="000000">
                      <a:alpha val="43137"/>
                    </a:srgbClr>
                  </a:outerShdw>
                </a:effectLst>
                <a:latin typeface="Avenir Next"/>
                <a:ea typeface="Avenir Next"/>
                <a:cs typeface="Avenir Next"/>
                <a:sym typeface="Avenir Next"/>
              </a:defRPr>
            </a:pPr>
            <a:r>
              <a:rPr dirty="0"/>
              <a:t>Add music and humor</a:t>
            </a:r>
          </a:p>
          <a:p>
            <a:pPr>
              <a:lnSpc>
                <a:spcPct val="80000"/>
              </a:lnSpc>
              <a:spcBef>
                <a:spcPts val="0"/>
              </a:spcBef>
              <a:defRPr sz="4800" i="1">
                <a:solidFill>
                  <a:srgbClr val="FFC000"/>
                </a:solidFill>
                <a:effectLst>
                  <a:outerShdw blurRad="38100" dist="38100" dir="2700000" rotWithShape="0">
                    <a:srgbClr val="000000">
                      <a:alpha val="43137"/>
                    </a:srgbClr>
                  </a:outerShdw>
                </a:effectLst>
                <a:latin typeface="Avenir Next"/>
                <a:ea typeface="Avenir Next"/>
                <a:cs typeface="Avenir Next"/>
                <a:sym typeface="Avenir Next"/>
              </a:defRPr>
            </a:pPr>
            <a:r>
              <a:rPr dirty="0"/>
              <a:t>Invite gratitude from workers </a:t>
            </a:r>
          </a:p>
          <a:p>
            <a:pPr>
              <a:lnSpc>
                <a:spcPct val="80000"/>
              </a:lnSpc>
              <a:spcBef>
                <a:spcPts val="0"/>
              </a:spcBef>
              <a:defRPr sz="4800" i="1">
                <a:solidFill>
                  <a:srgbClr val="FFC000"/>
                </a:solidFill>
                <a:effectLst>
                  <a:outerShdw blurRad="38100" dist="38100" dir="2700000" rotWithShape="0">
                    <a:srgbClr val="000000">
                      <a:alpha val="43137"/>
                    </a:srgbClr>
                  </a:outerShdw>
                </a:effectLst>
                <a:latin typeface="Avenir Next"/>
                <a:ea typeface="Avenir Next"/>
                <a:cs typeface="Avenir Next"/>
                <a:sym typeface="Avenir Next"/>
              </a:defRPr>
            </a:pPr>
            <a:r>
              <a:rPr dirty="0"/>
              <a:t>Affirming prayer </a:t>
            </a:r>
          </a:p>
          <a:p>
            <a:pPr>
              <a:lnSpc>
                <a:spcPct val="80000"/>
              </a:lnSpc>
              <a:spcBef>
                <a:spcPts val="0"/>
              </a:spcBef>
              <a:defRPr sz="4800" i="1">
                <a:solidFill>
                  <a:srgbClr val="FFC000"/>
                </a:solidFill>
                <a:effectLst>
                  <a:outerShdw blurRad="38100" dist="38100" dir="2700000" rotWithShape="0">
                    <a:srgbClr val="000000">
                      <a:alpha val="43137"/>
                    </a:srgbClr>
                  </a:outerShdw>
                </a:effectLst>
                <a:latin typeface="Avenir Next"/>
                <a:ea typeface="Avenir Next"/>
                <a:cs typeface="Avenir Next"/>
                <a:sym typeface="Avenir Next"/>
              </a:defRPr>
            </a:pPr>
            <a:r>
              <a:rPr dirty="0"/>
              <a:t>Short, enthusiastic prayers</a:t>
            </a:r>
          </a:p>
          <a:p>
            <a:pPr>
              <a:lnSpc>
                <a:spcPct val="80000"/>
              </a:lnSpc>
              <a:spcBef>
                <a:spcPts val="0"/>
              </a:spcBef>
              <a:defRPr sz="4800" i="1">
                <a:solidFill>
                  <a:srgbClr val="FFC000"/>
                </a:solidFill>
                <a:effectLst>
                  <a:outerShdw blurRad="38100" dist="38100" dir="2700000" rotWithShape="0">
                    <a:srgbClr val="000000">
                      <a:alpha val="43137"/>
                    </a:srgbClr>
                  </a:outerShdw>
                </a:effectLst>
                <a:latin typeface="Avenir Next"/>
                <a:ea typeface="Avenir Next"/>
                <a:cs typeface="Avenir Next"/>
                <a:sym typeface="Avenir Next"/>
              </a:defRPr>
            </a:pPr>
            <a:r>
              <a:rPr dirty="0"/>
              <a:t> </a:t>
            </a:r>
          </a:p>
        </p:txBody>
      </p:sp>
      <p:sp>
        <p:nvSpPr>
          <p:cNvPr id="554" name="Charles Spurgeon, Prayer Meetings (1868)…"/>
          <p:cNvSpPr/>
          <p:nvPr/>
        </p:nvSpPr>
        <p:spPr>
          <a:xfrm>
            <a:off x="919708" y="3206151"/>
            <a:ext cx="11165384" cy="5156201"/>
          </a:xfrm>
          <a:prstGeom prst="rect">
            <a:avLst/>
          </a:prstGeom>
          <a:solidFill>
            <a:schemeClr val="accent1"/>
          </a:solidFill>
          <a:ln w="12700">
            <a:solidFill>
              <a:srgbClr val="EDEEEE"/>
            </a:solidFill>
            <a:miter lim="400000"/>
          </a:ln>
          <a:extLst>
            <a:ext uri="{C572A759-6A51-4108-AA02-DFA0A04FC94B}">
              <ma14:wrappingTextBoxFlag xmlns="" xmlns:ma14="http://schemas.microsoft.com/office/mac/drawingml/2011/main" val="1"/>
            </a:ext>
          </a:extLst>
        </p:spPr>
        <p:txBody>
          <a:bodyPr lIns="50800" tIns="50800" rIns="50800" bIns="50800" anchor="ctr">
            <a:spAutoFit/>
          </a:bodyPr>
          <a:lstStyle/>
          <a:p>
            <a:pPr>
              <a:spcBef>
                <a:spcPts val="0"/>
              </a:spcBef>
              <a:defRPr sz="4500" i="1">
                <a:solidFill>
                  <a:srgbClr val="FFFFFF"/>
                </a:solidFill>
                <a:effectLst>
                  <a:outerShdw blurRad="38100" dist="38100" dir="2700000" rotWithShape="0">
                    <a:srgbClr val="000000">
                      <a:alpha val="43137"/>
                    </a:srgbClr>
                  </a:outerShdw>
                </a:effectLst>
                <a:latin typeface="Avenir Next"/>
                <a:ea typeface="Avenir Next"/>
                <a:cs typeface="Avenir Next"/>
                <a:sym typeface="Avenir Next"/>
              </a:defRPr>
            </a:pPr>
            <a:r>
              <a:t>Charles Spurgeon, Prayer Meetings (1868)</a:t>
            </a:r>
          </a:p>
          <a:p>
            <a:pPr>
              <a:spcBef>
                <a:spcPts val="0"/>
              </a:spcBef>
              <a:defRPr sz="4500" i="1">
                <a:solidFill>
                  <a:srgbClr val="FFFFFF"/>
                </a:solidFill>
                <a:effectLst>
                  <a:outerShdw blurRad="38100" dist="38100" dir="2700000" rotWithShape="0">
                    <a:srgbClr val="000000">
                      <a:alpha val="43137"/>
                    </a:srgbClr>
                  </a:outerShdw>
                </a:effectLst>
                <a:latin typeface="Avenir Next"/>
                <a:ea typeface="Avenir Next"/>
                <a:cs typeface="Avenir Next"/>
                <a:sym typeface="Avenir Next"/>
              </a:defRPr>
            </a:pPr>
            <a:endParaRPr/>
          </a:p>
          <a:p>
            <a:pPr>
              <a:spcBef>
                <a:spcPts val="0"/>
              </a:spcBef>
              <a:defRPr sz="4000" i="1">
                <a:solidFill>
                  <a:srgbClr val="FFFFFF"/>
                </a:solidFill>
                <a:effectLst>
                  <a:outerShdw blurRad="38100" dist="38100" dir="2700000" rotWithShape="0">
                    <a:srgbClr val="000000">
                      <a:alpha val="43137"/>
                    </a:srgbClr>
                  </a:outerShdw>
                </a:effectLst>
                <a:latin typeface="Avenir Next"/>
                <a:ea typeface="Avenir Next"/>
                <a:cs typeface="Avenir Next"/>
                <a:sym typeface="Avenir Next"/>
              </a:defRPr>
            </a:pPr>
            <a:r>
              <a:t>…and then, by their long prayer, pray us out of it again.” </a:t>
            </a:r>
          </a:p>
          <a:p>
            <a:pPr>
              <a:spcBef>
                <a:spcPts val="0"/>
              </a:spcBef>
              <a:defRPr sz="4000" i="1">
                <a:solidFill>
                  <a:srgbClr val="FFFFFF"/>
                </a:solidFill>
                <a:effectLst>
                  <a:outerShdw blurRad="38100" dist="38100" dir="2700000" rotWithShape="0">
                    <a:srgbClr val="000000">
                      <a:alpha val="43137"/>
                    </a:srgbClr>
                  </a:outerShdw>
                </a:effectLst>
                <a:latin typeface="Avenir Next"/>
                <a:ea typeface="Avenir Next"/>
                <a:cs typeface="Avenir Next"/>
                <a:sym typeface="Avenir Next"/>
              </a:defRPr>
            </a:pPr>
            <a:endParaRPr/>
          </a:p>
          <a:p>
            <a:pPr>
              <a:spcBef>
                <a:spcPts val="0"/>
              </a:spcBef>
              <a:defRPr sz="4000" i="1">
                <a:solidFill>
                  <a:srgbClr val="FFFFFF"/>
                </a:solidFill>
                <a:effectLst>
                  <a:outerShdw blurRad="38100" dist="38100" dir="2700000" rotWithShape="0">
                    <a:srgbClr val="000000">
                      <a:alpha val="43137"/>
                    </a:srgbClr>
                  </a:outerShdw>
                </a:effectLst>
                <a:latin typeface="Avenir Next"/>
                <a:ea typeface="Avenir Next"/>
                <a:cs typeface="Avenir Next"/>
                <a:sym typeface="Avenir Next"/>
              </a:defRPr>
            </a:pPr>
            <a:endParaRPr/>
          </a:p>
        </p:txBody>
      </p:sp>
    </p:spTree>
  </p:cSld>
  <p:clrMapOvr>
    <a:masterClrMapping/>
  </p:clrMapOvr>
  <p:transition spd="slow">
    <p:wipe/>
  </p:transition>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6" name="Leading Corporate Prayer"/>
          <p:cNvSpPr txBox="1">
            <a:spLocks noGrp="1"/>
          </p:cNvSpPr>
          <p:nvPr>
            <p:ph type="body" sz="quarter" idx="1"/>
          </p:nvPr>
        </p:nvSpPr>
        <p:spPr>
          <a:xfrm>
            <a:off x="444500" y="238244"/>
            <a:ext cx="11176000" cy="841257"/>
          </a:xfrm>
          <a:prstGeom prst="rect">
            <a:avLst/>
          </a:prstGeom>
        </p:spPr>
        <p:txBody>
          <a:bodyPr>
            <a:normAutofit fontScale="85000" lnSpcReduction="10000"/>
          </a:bodyPr>
          <a:lstStyle>
            <a:lvl1pPr defTabSz="434340">
              <a:defRPr sz="5700" spc="285">
                <a:solidFill>
                  <a:srgbClr val="00B0F0"/>
                </a:solidFill>
                <a:effectLst>
                  <a:outerShdw blurRad="36195" dist="36195" dir="2700000" rotWithShape="0">
                    <a:srgbClr val="000000">
                      <a:alpha val="43137"/>
                    </a:srgbClr>
                  </a:outerShdw>
                </a:effectLst>
                <a:latin typeface="+mn-lt"/>
                <a:ea typeface="+mn-ea"/>
                <a:cs typeface="+mn-cs"/>
                <a:sym typeface="DIN Condensed"/>
              </a:defRPr>
            </a:lvl1pPr>
          </a:lstStyle>
          <a:p>
            <a:r>
              <a:t>Leading Corporate Prayer</a:t>
            </a:r>
          </a:p>
        </p:txBody>
      </p:sp>
      <p:sp>
        <p:nvSpPr>
          <p:cNvPr id="557" name="Gratitude"/>
          <p:cNvSpPr txBox="1"/>
          <p:nvPr/>
        </p:nvSpPr>
        <p:spPr>
          <a:xfrm>
            <a:off x="560075" y="1071722"/>
            <a:ext cx="3359659" cy="1143001"/>
          </a:xfrm>
          <a:prstGeom prst="rect">
            <a:avLst/>
          </a:prstGeom>
          <a:ln w="12700">
            <a:miter lim="400000"/>
          </a:ln>
          <a:extLst>
            <a:ext uri="{C572A759-6A51-4108-AA02-DFA0A04FC94B}">
              <ma14:wrappingTextBoxFlag xmlns="" xmlns:ma14="http://schemas.microsoft.com/office/mac/drawingml/2011/main" val="1"/>
            </a:ext>
          </a:extLst>
        </p:spPr>
        <p:txBody>
          <a:bodyPr wrap="none" lIns="50800" tIns="50800" rIns="50800" bIns="50800" anchor="ctr">
            <a:spAutoFit/>
          </a:bodyPr>
          <a:lstStyle>
            <a:lvl1pPr>
              <a:defRPr sz="6000" i="1">
                <a:solidFill>
                  <a:srgbClr val="00B0F0"/>
                </a:solidFill>
                <a:effectLst>
                  <a:outerShdw blurRad="38100" dist="38100" dir="2700000" rotWithShape="0">
                    <a:srgbClr val="000000">
                      <a:alpha val="43137"/>
                    </a:srgbClr>
                  </a:outerShdw>
                </a:effectLst>
                <a:latin typeface="Avenir Next"/>
                <a:ea typeface="Avenir Next"/>
                <a:cs typeface="Avenir Next"/>
                <a:sym typeface="Avenir Next"/>
              </a:defRPr>
            </a:lvl1pPr>
          </a:lstStyle>
          <a:p>
            <a:r>
              <a:t>Gratitude</a:t>
            </a:r>
          </a:p>
        </p:txBody>
      </p:sp>
      <p:sp>
        <p:nvSpPr>
          <p:cNvPr id="558" name="Teamwork and Camaraderie"/>
          <p:cNvSpPr txBox="1"/>
          <p:nvPr/>
        </p:nvSpPr>
        <p:spPr>
          <a:xfrm>
            <a:off x="230544" y="2280321"/>
            <a:ext cx="7912422" cy="693523"/>
          </a:xfrm>
          <a:prstGeom prst="rect">
            <a:avLst/>
          </a:prstGeom>
          <a:ln w="12700">
            <a:miter lim="400000"/>
          </a:ln>
          <a:extLst>
            <a:ext uri="{C572A759-6A51-4108-AA02-DFA0A04FC94B}">
              <ma14:wrappingTextBoxFlag xmlns="" xmlns:ma14="http://schemas.microsoft.com/office/mac/drawingml/2011/main" val="1"/>
            </a:ext>
          </a:extLst>
        </p:spPr>
        <p:txBody>
          <a:bodyPr wrap="none" lIns="50800" tIns="50800" rIns="50800" bIns="50800" anchor="t">
            <a:spAutoFit/>
          </a:bodyPr>
          <a:lstStyle>
            <a:lvl1pPr>
              <a:lnSpc>
                <a:spcPct val="80000"/>
              </a:lnSpc>
              <a:spcBef>
                <a:spcPts val="0"/>
              </a:spcBef>
              <a:defRPr sz="4800" i="1">
                <a:solidFill>
                  <a:srgbClr val="FFC000"/>
                </a:solidFill>
                <a:effectLst>
                  <a:outerShdw blurRad="38100" dist="38100" dir="2700000" rotWithShape="0">
                    <a:srgbClr val="000000">
                      <a:alpha val="43137"/>
                    </a:srgbClr>
                  </a:outerShdw>
                </a:effectLst>
                <a:latin typeface="Avenir Next"/>
                <a:ea typeface="Avenir Next"/>
                <a:cs typeface="Avenir Next"/>
                <a:sym typeface="Avenir Next"/>
              </a:defRPr>
            </a:lvl1pPr>
          </a:lstStyle>
          <a:p>
            <a:r>
              <a:rPr dirty="0"/>
              <a:t>Teamwork and Camaraderie</a:t>
            </a:r>
          </a:p>
        </p:txBody>
      </p:sp>
    </p:spTree>
  </p:cSld>
  <p:clrMapOvr>
    <a:masterClrMapping/>
  </p:clrMapOvr>
  <p:transition spd="slow">
    <p:wipe/>
  </p:transition>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2" name="Leading Corporate Prayer"/>
          <p:cNvSpPr txBox="1">
            <a:spLocks noGrp="1"/>
          </p:cNvSpPr>
          <p:nvPr>
            <p:ph type="body" sz="quarter" idx="1"/>
          </p:nvPr>
        </p:nvSpPr>
        <p:spPr>
          <a:xfrm>
            <a:off x="444500" y="238244"/>
            <a:ext cx="11176000" cy="841257"/>
          </a:xfrm>
          <a:prstGeom prst="rect">
            <a:avLst/>
          </a:prstGeom>
        </p:spPr>
        <p:txBody>
          <a:bodyPr>
            <a:normAutofit fontScale="85000" lnSpcReduction="10000"/>
          </a:bodyPr>
          <a:lstStyle>
            <a:lvl1pPr defTabSz="434340">
              <a:defRPr sz="5700" spc="285">
                <a:solidFill>
                  <a:srgbClr val="00B0F0"/>
                </a:solidFill>
                <a:effectLst>
                  <a:outerShdw blurRad="36195" dist="36195" dir="2700000" rotWithShape="0">
                    <a:srgbClr val="000000">
                      <a:alpha val="43137"/>
                    </a:srgbClr>
                  </a:outerShdw>
                </a:effectLst>
                <a:latin typeface="+mn-lt"/>
                <a:ea typeface="+mn-ea"/>
                <a:cs typeface="+mn-cs"/>
                <a:sym typeface="DIN Condensed"/>
              </a:defRPr>
            </a:lvl1pPr>
          </a:lstStyle>
          <a:p>
            <a:r>
              <a:t>Leading Corporate Prayer</a:t>
            </a:r>
          </a:p>
        </p:txBody>
      </p:sp>
      <p:sp>
        <p:nvSpPr>
          <p:cNvPr id="563" name="Gratitude"/>
          <p:cNvSpPr txBox="1"/>
          <p:nvPr/>
        </p:nvSpPr>
        <p:spPr>
          <a:xfrm>
            <a:off x="560075" y="1071722"/>
            <a:ext cx="3359659" cy="1143001"/>
          </a:xfrm>
          <a:prstGeom prst="rect">
            <a:avLst/>
          </a:prstGeom>
          <a:ln w="12700">
            <a:miter lim="400000"/>
          </a:ln>
          <a:extLst>
            <a:ext uri="{C572A759-6A51-4108-AA02-DFA0A04FC94B}">
              <ma14:wrappingTextBoxFlag xmlns="" xmlns:ma14="http://schemas.microsoft.com/office/mac/drawingml/2011/main" val="1"/>
            </a:ext>
          </a:extLst>
        </p:spPr>
        <p:txBody>
          <a:bodyPr wrap="none" lIns="50800" tIns="50800" rIns="50800" bIns="50800" anchor="ctr">
            <a:spAutoFit/>
          </a:bodyPr>
          <a:lstStyle>
            <a:lvl1pPr>
              <a:defRPr sz="6000" i="1">
                <a:solidFill>
                  <a:srgbClr val="00B0F0"/>
                </a:solidFill>
                <a:effectLst>
                  <a:outerShdw blurRad="38100" dist="38100" dir="2700000" rotWithShape="0">
                    <a:srgbClr val="000000">
                      <a:alpha val="43137"/>
                    </a:srgbClr>
                  </a:outerShdw>
                </a:effectLst>
                <a:latin typeface="Avenir Next"/>
                <a:ea typeface="Avenir Next"/>
                <a:cs typeface="Avenir Next"/>
                <a:sym typeface="Avenir Next"/>
              </a:defRPr>
            </a:lvl1pPr>
          </a:lstStyle>
          <a:p>
            <a:r>
              <a:t>Gratitude</a:t>
            </a:r>
          </a:p>
        </p:txBody>
      </p:sp>
      <p:sp>
        <p:nvSpPr>
          <p:cNvPr id="564" name="Teamwork and Camaraderie…"/>
          <p:cNvSpPr txBox="1"/>
          <p:nvPr/>
        </p:nvSpPr>
        <p:spPr>
          <a:xfrm>
            <a:off x="230544" y="2280321"/>
            <a:ext cx="8635377" cy="3057247"/>
          </a:xfrm>
          <a:prstGeom prst="rect">
            <a:avLst/>
          </a:prstGeom>
          <a:ln w="12700">
            <a:miter lim="400000"/>
          </a:ln>
          <a:extLst>
            <a:ext uri="{C572A759-6A51-4108-AA02-DFA0A04FC94B}">
              <ma14:wrappingTextBoxFlag xmlns="" xmlns:ma14="http://schemas.microsoft.com/office/mac/drawingml/2011/main" val="1"/>
            </a:ext>
          </a:extLst>
        </p:spPr>
        <p:txBody>
          <a:bodyPr wrap="none" lIns="50800" tIns="50800" rIns="50800" bIns="50800" anchor="t">
            <a:spAutoFit/>
          </a:bodyPr>
          <a:lstStyle/>
          <a:p>
            <a:pPr>
              <a:lnSpc>
                <a:spcPct val="80000"/>
              </a:lnSpc>
              <a:spcBef>
                <a:spcPts val="0"/>
              </a:spcBef>
              <a:defRPr sz="4800" i="1">
                <a:solidFill>
                  <a:srgbClr val="FFC000"/>
                </a:solidFill>
                <a:effectLst>
                  <a:outerShdw blurRad="38100" dist="38100" dir="2700000" rotWithShape="0">
                    <a:srgbClr val="000000">
                      <a:alpha val="43137"/>
                    </a:srgbClr>
                  </a:outerShdw>
                </a:effectLst>
                <a:latin typeface="Avenir Next"/>
                <a:ea typeface="Avenir Next"/>
                <a:cs typeface="Avenir Next"/>
                <a:sym typeface="Avenir Next"/>
              </a:defRPr>
            </a:pPr>
            <a:r>
              <a:rPr dirty="0"/>
              <a:t>Teamwork and Camaraderie</a:t>
            </a:r>
          </a:p>
          <a:p>
            <a:pPr>
              <a:lnSpc>
                <a:spcPct val="80000"/>
              </a:lnSpc>
              <a:spcBef>
                <a:spcPts val="0"/>
              </a:spcBef>
              <a:defRPr sz="4800" i="1">
                <a:solidFill>
                  <a:srgbClr val="FFC000"/>
                </a:solidFill>
                <a:effectLst>
                  <a:outerShdw blurRad="38100" dist="38100" dir="2700000" rotWithShape="0">
                    <a:srgbClr val="000000">
                      <a:alpha val="43137"/>
                    </a:srgbClr>
                  </a:outerShdw>
                </a:effectLst>
                <a:latin typeface="Avenir Next"/>
                <a:ea typeface="Avenir Next"/>
                <a:cs typeface="Avenir Next"/>
                <a:sym typeface="Avenir Next"/>
              </a:defRPr>
            </a:pPr>
            <a:r>
              <a:rPr dirty="0"/>
              <a:t>Establish the real enemy </a:t>
            </a:r>
          </a:p>
          <a:p>
            <a:pPr>
              <a:lnSpc>
                <a:spcPct val="80000"/>
              </a:lnSpc>
              <a:spcBef>
                <a:spcPts val="0"/>
              </a:spcBef>
              <a:defRPr sz="4800" i="1">
                <a:solidFill>
                  <a:srgbClr val="FFC000"/>
                </a:solidFill>
                <a:effectLst>
                  <a:outerShdw blurRad="38100" dist="38100" dir="2700000" rotWithShape="0">
                    <a:srgbClr val="000000">
                      <a:alpha val="43137"/>
                    </a:srgbClr>
                  </a:outerShdw>
                </a:effectLst>
                <a:latin typeface="Avenir Next"/>
                <a:ea typeface="Avenir Next"/>
                <a:cs typeface="Avenir Next"/>
                <a:sym typeface="Avenir Next"/>
              </a:defRPr>
            </a:pPr>
            <a:r>
              <a:rPr dirty="0"/>
              <a:t>Use strategy when appropriate</a:t>
            </a:r>
          </a:p>
          <a:p>
            <a:pPr>
              <a:lnSpc>
                <a:spcPct val="80000"/>
              </a:lnSpc>
              <a:spcBef>
                <a:spcPts val="0"/>
              </a:spcBef>
              <a:defRPr sz="4800" i="1">
                <a:solidFill>
                  <a:srgbClr val="FFC000"/>
                </a:solidFill>
                <a:effectLst>
                  <a:outerShdw blurRad="38100" dist="38100" dir="2700000" rotWithShape="0">
                    <a:srgbClr val="000000">
                      <a:alpha val="43137"/>
                    </a:srgbClr>
                  </a:outerShdw>
                </a:effectLst>
                <a:latin typeface="Avenir Next"/>
                <a:ea typeface="Avenir Next"/>
                <a:cs typeface="Avenir Next"/>
                <a:sym typeface="Avenir Next"/>
              </a:defRPr>
            </a:pPr>
            <a:r>
              <a:rPr dirty="0"/>
              <a:t>Call on people to work together</a:t>
            </a:r>
          </a:p>
          <a:p>
            <a:pPr>
              <a:lnSpc>
                <a:spcPct val="80000"/>
              </a:lnSpc>
              <a:spcBef>
                <a:spcPts val="0"/>
              </a:spcBef>
              <a:defRPr sz="4800" i="1">
                <a:solidFill>
                  <a:srgbClr val="FFC000"/>
                </a:solidFill>
                <a:effectLst>
                  <a:outerShdw blurRad="38100" dist="38100" dir="2700000" rotWithShape="0">
                    <a:srgbClr val="000000">
                      <a:alpha val="43137"/>
                    </a:srgbClr>
                  </a:outerShdw>
                </a:effectLst>
                <a:latin typeface="Avenir Next"/>
                <a:ea typeface="Avenir Next"/>
                <a:cs typeface="Avenir Next"/>
                <a:sym typeface="Avenir Next"/>
              </a:defRPr>
            </a:pPr>
            <a:endParaRPr dirty="0"/>
          </a:p>
        </p:txBody>
      </p:sp>
    </p:spTree>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64">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64">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64">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8" name="Leading Corporate Prayer"/>
          <p:cNvSpPr txBox="1">
            <a:spLocks noGrp="1"/>
          </p:cNvSpPr>
          <p:nvPr>
            <p:ph type="body" sz="quarter" idx="1"/>
          </p:nvPr>
        </p:nvSpPr>
        <p:spPr>
          <a:xfrm>
            <a:off x="444500" y="238244"/>
            <a:ext cx="11176000" cy="841257"/>
          </a:xfrm>
          <a:prstGeom prst="rect">
            <a:avLst/>
          </a:prstGeom>
        </p:spPr>
        <p:txBody>
          <a:bodyPr>
            <a:normAutofit fontScale="85000" lnSpcReduction="10000"/>
          </a:bodyPr>
          <a:lstStyle>
            <a:lvl1pPr defTabSz="434340">
              <a:defRPr sz="5700" spc="285">
                <a:solidFill>
                  <a:srgbClr val="00B0F0"/>
                </a:solidFill>
                <a:effectLst>
                  <a:outerShdw blurRad="36195" dist="36195" dir="2700000" rotWithShape="0">
                    <a:srgbClr val="000000">
                      <a:alpha val="43137"/>
                    </a:srgbClr>
                  </a:outerShdw>
                </a:effectLst>
                <a:latin typeface="+mn-lt"/>
                <a:ea typeface="+mn-ea"/>
                <a:cs typeface="+mn-cs"/>
                <a:sym typeface="DIN Condensed"/>
              </a:defRPr>
            </a:lvl1pPr>
          </a:lstStyle>
          <a:p>
            <a:r>
              <a:t>Leading Corporate Prayer</a:t>
            </a:r>
          </a:p>
        </p:txBody>
      </p:sp>
      <p:sp>
        <p:nvSpPr>
          <p:cNvPr id="569" name="Gratitude"/>
          <p:cNvSpPr txBox="1"/>
          <p:nvPr/>
        </p:nvSpPr>
        <p:spPr>
          <a:xfrm>
            <a:off x="560075" y="1071722"/>
            <a:ext cx="3359659" cy="1143001"/>
          </a:xfrm>
          <a:prstGeom prst="rect">
            <a:avLst/>
          </a:prstGeom>
          <a:ln w="12700">
            <a:miter lim="400000"/>
          </a:ln>
          <a:extLst>
            <a:ext uri="{C572A759-6A51-4108-AA02-DFA0A04FC94B}">
              <ma14:wrappingTextBoxFlag xmlns="" xmlns:ma14="http://schemas.microsoft.com/office/mac/drawingml/2011/main" val="1"/>
            </a:ext>
          </a:extLst>
        </p:spPr>
        <p:txBody>
          <a:bodyPr wrap="none" lIns="50800" tIns="50800" rIns="50800" bIns="50800" anchor="ctr">
            <a:spAutoFit/>
          </a:bodyPr>
          <a:lstStyle>
            <a:lvl1pPr>
              <a:defRPr sz="6000" i="1">
                <a:solidFill>
                  <a:srgbClr val="00B0F0"/>
                </a:solidFill>
                <a:effectLst>
                  <a:outerShdw blurRad="38100" dist="38100" dir="2700000" rotWithShape="0">
                    <a:srgbClr val="000000">
                      <a:alpha val="43137"/>
                    </a:srgbClr>
                  </a:outerShdw>
                </a:effectLst>
                <a:latin typeface="Avenir Next"/>
                <a:ea typeface="Avenir Next"/>
                <a:cs typeface="Avenir Next"/>
                <a:sym typeface="Avenir Next"/>
              </a:defRPr>
            </a:lvl1pPr>
          </a:lstStyle>
          <a:p>
            <a:r>
              <a:t>Gratitude</a:t>
            </a:r>
          </a:p>
        </p:txBody>
      </p:sp>
      <p:sp>
        <p:nvSpPr>
          <p:cNvPr id="570" name="Keep Grace, Eternity, &amp; the Mission Clear"/>
          <p:cNvSpPr txBox="1"/>
          <p:nvPr/>
        </p:nvSpPr>
        <p:spPr>
          <a:xfrm>
            <a:off x="275183" y="2280321"/>
            <a:ext cx="11469930" cy="1610361"/>
          </a:xfrm>
          <a:prstGeom prst="rect">
            <a:avLst/>
          </a:prstGeom>
          <a:ln w="12700">
            <a:miter lim="400000"/>
          </a:ln>
          <a:extLst>
            <a:ext uri="{C572A759-6A51-4108-AA02-DFA0A04FC94B}">
              <ma14:wrappingTextBoxFlag xmlns="" xmlns:ma14="http://schemas.microsoft.com/office/mac/drawingml/2011/main" val="1"/>
            </a:ext>
          </a:extLst>
        </p:spPr>
        <p:txBody>
          <a:bodyPr wrap="none" lIns="50800" tIns="50800" rIns="50800" bIns="50800" anchor="ctr">
            <a:spAutoFit/>
          </a:bodyPr>
          <a:lstStyle>
            <a:lvl1pPr>
              <a:lnSpc>
                <a:spcPct val="80000"/>
              </a:lnSpc>
              <a:spcBef>
                <a:spcPts val="0"/>
              </a:spcBef>
              <a:defRPr sz="4800" i="1">
                <a:solidFill>
                  <a:srgbClr val="FFC000"/>
                </a:solidFill>
                <a:effectLst>
                  <a:outerShdw blurRad="38100" dist="38100" dir="2700000" rotWithShape="0">
                    <a:srgbClr val="000000">
                      <a:alpha val="43137"/>
                    </a:srgbClr>
                  </a:outerShdw>
                </a:effectLst>
                <a:latin typeface="Avenir Next"/>
                <a:ea typeface="Avenir Next"/>
                <a:cs typeface="Avenir Next"/>
                <a:sym typeface="Avenir Next"/>
              </a:defRPr>
            </a:lvl1pPr>
          </a:lstStyle>
          <a:p>
            <a:r>
              <a:t>Keep Grace, Eternity, &amp; the Mission Clear</a:t>
            </a:r>
          </a:p>
        </p:txBody>
      </p:sp>
    </p:spTree>
  </p:cSld>
  <p:clrMapOvr>
    <a:masterClrMapping/>
  </p:clrMapOvr>
  <p:transition spd="slow">
    <p:wipe/>
  </p:transition>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4" name="Leading Corporate Prayer"/>
          <p:cNvSpPr txBox="1">
            <a:spLocks noGrp="1"/>
          </p:cNvSpPr>
          <p:nvPr>
            <p:ph type="body" sz="quarter" idx="1"/>
          </p:nvPr>
        </p:nvSpPr>
        <p:spPr>
          <a:xfrm>
            <a:off x="444500" y="238244"/>
            <a:ext cx="11176000" cy="841257"/>
          </a:xfrm>
          <a:prstGeom prst="rect">
            <a:avLst/>
          </a:prstGeom>
        </p:spPr>
        <p:txBody>
          <a:bodyPr>
            <a:normAutofit fontScale="85000" lnSpcReduction="10000"/>
          </a:bodyPr>
          <a:lstStyle>
            <a:lvl1pPr defTabSz="434340">
              <a:defRPr sz="5700" spc="285">
                <a:solidFill>
                  <a:srgbClr val="00B0F0"/>
                </a:solidFill>
                <a:effectLst>
                  <a:outerShdw blurRad="36195" dist="36195" dir="2700000" rotWithShape="0">
                    <a:srgbClr val="000000">
                      <a:alpha val="43137"/>
                    </a:srgbClr>
                  </a:outerShdw>
                </a:effectLst>
                <a:latin typeface="+mn-lt"/>
                <a:ea typeface="+mn-ea"/>
                <a:cs typeface="+mn-cs"/>
                <a:sym typeface="DIN Condensed"/>
              </a:defRPr>
            </a:lvl1pPr>
          </a:lstStyle>
          <a:p>
            <a:r>
              <a:t>Leading Corporate Prayer</a:t>
            </a:r>
          </a:p>
        </p:txBody>
      </p:sp>
      <p:sp>
        <p:nvSpPr>
          <p:cNvPr id="575" name="James 5:16…"/>
          <p:cNvSpPr txBox="1"/>
          <p:nvPr/>
        </p:nvSpPr>
        <p:spPr>
          <a:xfrm>
            <a:off x="669796" y="1772918"/>
            <a:ext cx="9138815" cy="3515361"/>
          </a:xfrm>
          <a:prstGeom prst="rect">
            <a:avLst/>
          </a:prstGeom>
          <a:ln w="12700">
            <a:miter lim="400000"/>
          </a:ln>
          <a:extLst>
            <a:ext uri="{C572A759-6A51-4108-AA02-DFA0A04FC94B}">
              <ma14:wrappingTextBoxFlag xmlns="" xmlns:ma14="http://schemas.microsoft.com/office/mac/drawingml/2011/main" val="1"/>
            </a:ext>
          </a:extLst>
        </p:spPr>
        <p:txBody>
          <a:bodyPr lIns="50800" tIns="50800" rIns="50800" bIns="50800" anchor="ctr">
            <a:spAutoFit/>
          </a:bodyPr>
          <a:lstStyle/>
          <a:p>
            <a:pPr>
              <a:defRPr sz="5000">
                <a:solidFill>
                  <a:srgbClr val="FFC000"/>
                </a:solidFill>
                <a:effectLst>
                  <a:outerShdw blurRad="38100" dist="38100" dir="2700000" rotWithShape="0">
                    <a:srgbClr val="000000">
                      <a:alpha val="43137"/>
                    </a:srgbClr>
                  </a:outerShdw>
                </a:effectLst>
                <a:latin typeface="Avenir Next"/>
                <a:ea typeface="Avenir Next"/>
                <a:cs typeface="Avenir Next"/>
                <a:sym typeface="Avenir Next"/>
              </a:defRPr>
            </a:pPr>
            <a:r>
              <a:t>James 5:16</a:t>
            </a:r>
            <a:endParaRPr>
              <a:solidFill>
                <a:schemeClr val="accent4">
                  <a:hueOff val="414058"/>
                  <a:satOff val="2144"/>
                  <a:lumOff val="10379"/>
                </a:schemeClr>
              </a:solidFill>
            </a:endParaRPr>
          </a:p>
          <a:p>
            <a:pPr>
              <a:lnSpc>
                <a:spcPct val="80000"/>
              </a:lnSpc>
              <a:defRPr sz="5000">
                <a:solidFill>
                  <a:srgbClr val="FFC000"/>
                </a:solidFill>
                <a:effectLst>
                  <a:outerShdw blurRad="38100" dist="38100" dir="2700000" rotWithShape="0">
                    <a:srgbClr val="000000">
                      <a:alpha val="43137"/>
                    </a:srgbClr>
                  </a:outerShdw>
                </a:effectLst>
                <a:latin typeface="Avenir Next"/>
                <a:ea typeface="Avenir Next"/>
                <a:cs typeface="Avenir Next"/>
                <a:sym typeface="Avenir Next"/>
              </a:defRPr>
            </a:pPr>
            <a:r>
              <a:t>The effective prayer of a righteous man can accomplish much.</a:t>
            </a:r>
          </a:p>
        </p:txBody>
      </p:sp>
    </p:spTree>
  </p:cSld>
  <p:clrMapOvr>
    <a:masterClrMapping/>
  </p:clrMapOvr>
  <p:transition spd="slow">
    <p:wipe/>
  </p:transition>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7" name="Leading Corporate Prayer"/>
          <p:cNvSpPr txBox="1">
            <a:spLocks noGrp="1"/>
          </p:cNvSpPr>
          <p:nvPr>
            <p:ph type="body" sz="quarter" idx="1"/>
          </p:nvPr>
        </p:nvSpPr>
        <p:spPr>
          <a:xfrm>
            <a:off x="444500" y="238244"/>
            <a:ext cx="11176000" cy="841257"/>
          </a:xfrm>
          <a:prstGeom prst="rect">
            <a:avLst/>
          </a:prstGeom>
        </p:spPr>
        <p:txBody>
          <a:bodyPr>
            <a:normAutofit fontScale="85000" lnSpcReduction="10000"/>
          </a:bodyPr>
          <a:lstStyle>
            <a:lvl1pPr defTabSz="434340">
              <a:defRPr sz="5700" spc="285">
                <a:solidFill>
                  <a:srgbClr val="00B0F0"/>
                </a:solidFill>
                <a:effectLst>
                  <a:outerShdw blurRad="36195" dist="36195" dir="2700000" rotWithShape="0">
                    <a:srgbClr val="000000">
                      <a:alpha val="43137"/>
                    </a:srgbClr>
                  </a:outerShdw>
                </a:effectLst>
                <a:latin typeface="+mn-lt"/>
                <a:ea typeface="+mn-ea"/>
                <a:cs typeface="+mn-cs"/>
                <a:sym typeface="DIN Condensed"/>
              </a:defRPr>
            </a:lvl1pPr>
          </a:lstStyle>
          <a:p>
            <a:r>
              <a:t>Leading Corporate Prayer</a:t>
            </a:r>
          </a:p>
        </p:txBody>
      </p:sp>
      <p:sp>
        <p:nvSpPr>
          <p:cNvPr id="578" name="James 5:16…"/>
          <p:cNvSpPr txBox="1"/>
          <p:nvPr/>
        </p:nvSpPr>
        <p:spPr>
          <a:xfrm>
            <a:off x="669796" y="1772918"/>
            <a:ext cx="9138815" cy="3515361"/>
          </a:xfrm>
          <a:prstGeom prst="rect">
            <a:avLst/>
          </a:prstGeom>
          <a:ln w="12700">
            <a:miter lim="400000"/>
          </a:ln>
          <a:extLst>
            <a:ext uri="{C572A759-6A51-4108-AA02-DFA0A04FC94B}">
              <ma14:wrappingTextBoxFlag xmlns="" xmlns:ma14="http://schemas.microsoft.com/office/mac/drawingml/2011/main" val="1"/>
            </a:ext>
          </a:extLst>
        </p:spPr>
        <p:txBody>
          <a:bodyPr lIns="50800" tIns="50800" rIns="50800" bIns="50800" anchor="ctr">
            <a:spAutoFit/>
          </a:bodyPr>
          <a:lstStyle/>
          <a:p>
            <a:pPr>
              <a:defRPr sz="5000">
                <a:solidFill>
                  <a:srgbClr val="FFC000"/>
                </a:solidFill>
                <a:effectLst>
                  <a:outerShdw blurRad="38100" dist="38100" dir="2700000" rotWithShape="0">
                    <a:srgbClr val="000000">
                      <a:alpha val="43137"/>
                    </a:srgbClr>
                  </a:outerShdw>
                </a:effectLst>
                <a:latin typeface="Avenir Next"/>
                <a:ea typeface="Avenir Next"/>
                <a:cs typeface="Avenir Next"/>
                <a:sym typeface="Avenir Next"/>
              </a:defRPr>
            </a:pPr>
            <a:r>
              <a:t>James 5:16</a:t>
            </a:r>
            <a:endParaRPr>
              <a:solidFill>
                <a:schemeClr val="accent4">
                  <a:hueOff val="414058"/>
                  <a:satOff val="2144"/>
                  <a:lumOff val="10379"/>
                </a:schemeClr>
              </a:solidFill>
            </a:endParaRPr>
          </a:p>
          <a:p>
            <a:pPr>
              <a:lnSpc>
                <a:spcPct val="80000"/>
              </a:lnSpc>
              <a:defRPr sz="5000">
                <a:solidFill>
                  <a:srgbClr val="FFC000"/>
                </a:solidFill>
                <a:effectLst>
                  <a:outerShdw blurRad="38100" dist="38100" dir="2700000" rotWithShape="0">
                    <a:srgbClr val="000000">
                      <a:alpha val="43137"/>
                    </a:srgbClr>
                  </a:outerShdw>
                </a:effectLst>
                <a:latin typeface="Avenir Next"/>
                <a:ea typeface="Avenir Next"/>
                <a:cs typeface="Avenir Next"/>
                <a:sym typeface="Avenir Next"/>
              </a:defRPr>
            </a:pPr>
            <a:r>
              <a:t>The effective prayer of a righteous man can accomplish much.</a:t>
            </a:r>
          </a:p>
        </p:txBody>
      </p:sp>
      <p:sp>
        <p:nvSpPr>
          <p:cNvPr id="579" name="Faithful people calling on God to work through them."/>
          <p:cNvSpPr/>
          <p:nvPr/>
        </p:nvSpPr>
        <p:spPr>
          <a:xfrm>
            <a:off x="2145292" y="5392311"/>
            <a:ext cx="9815104" cy="2197101"/>
          </a:xfrm>
          <a:prstGeom prst="rect">
            <a:avLst/>
          </a:prstGeom>
          <a:solidFill>
            <a:schemeClr val="accent1"/>
          </a:solidFill>
          <a:ln w="12700">
            <a:solidFill>
              <a:srgbClr val="EDEEEE"/>
            </a:solidFill>
            <a:miter lim="400000"/>
          </a:ln>
          <a:extLst>
            <a:ext uri="{C572A759-6A51-4108-AA02-DFA0A04FC94B}">
              <ma14:wrappingTextBoxFlag xmlns="" xmlns:ma14="http://schemas.microsoft.com/office/mac/drawingml/2011/main" val="1"/>
            </a:ext>
          </a:extLst>
        </p:spPr>
        <p:txBody>
          <a:bodyPr lIns="50800" tIns="50800" rIns="50800" bIns="50800" anchor="ctr">
            <a:spAutoFit/>
          </a:bodyPr>
          <a:lstStyle>
            <a:lvl1pPr algn="ctr">
              <a:defRPr sz="6000" i="1">
                <a:solidFill>
                  <a:srgbClr val="FFFFFF"/>
                </a:solidFill>
                <a:effectLst>
                  <a:outerShdw blurRad="38100" dist="38100" dir="2700000" rotWithShape="0">
                    <a:srgbClr val="000000">
                      <a:alpha val="43137"/>
                    </a:srgbClr>
                  </a:outerShdw>
                </a:effectLst>
                <a:latin typeface="Avenir Next"/>
                <a:ea typeface="Avenir Next"/>
                <a:cs typeface="Avenir Next"/>
                <a:sym typeface="Avenir Next"/>
              </a:defRPr>
            </a:lvl1pPr>
          </a:lstStyle>
          <a:p>
            <a:r>
              <a:t>Faithful people calling on God to work through them.</a:t>
            </a:r>
          </a:p>
        </p:txBody>
      </p:sp>
    </p:spTree>
  </p:cSld>
  <p:clrMapOvr>
    <a:masterClrMapping/>
  </p:clrMapOvr>
  <p:transition spd="slow">
    <p:wip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2" name="Leading Corporate Prayer"/>
          <p:cNvSpPr txBox="1">
            <a:spLocks noGrp="1"/>
          </p:cNvSpPr>
          <p:nvPr>
            <p:ph type="body" sz="quarter" idx="1"/>
          </p:nvPr>
        </p:nvSpPr>
        <p:spPr>
          <a:xfrm>
            <a:off x="444500" y="238244"/>
            <a:ext cx="11176000" cy="841257"/>
          </a:xfrm>
          <a:prstGeom prst="rect">
            <a:avLst/>
          </a:prstGeom>
        </p:spPr>
        <p:txBody>
          <a:bodyPr>
            <a:normAutofit fontScale="85000" lnSpcReduction="10000"/>
          </a:bodyPr>
          <a:lstStyle>
            <a:lvl1pPr defTabSz="434340">
              <a:defRPr sz="5700" spc="285">
                <a:solidFill>
                  <a:srgbClr val="00B0F0"/>
                </a:solidFill>
                <a:effectLst>
                  <a:outerShdw blurRad="36195" dist="36195" dir="2700000" rotWithShape="0">
                    <a:srgbClr val="000000">
                      <a:alpha val="43137"/>
                    </a:srgbClr>
                  </a:outerShdw>
                </a:effectLst>
                <a:latin typeface="+mn-lt"/>
                <a:ea typeface="+mn-ea"/>
                <a:cs typeface="+mn-cs"/>
                <a:sym typeface="DIN Condensed"/>
              </a:defRPr>
            </a:lvl1pPr>
          </a:lstStyle>
          <a:p>
            <a:r>
              <a:t>Leading Corporate Prayer</a:t>
            </a:r>
          </a:p>
        </p:txBody>
      </p:sp>
      <p:sp>
        <p:nvSpPr>
          <p:cNvPr id="203" name="Meeting Components"/>
          <p:cNvSpPr txBox="1"/>
          <p:nvPr/>
        </p:nvSpPr>
        <p:spPr>
          <a:xfrm>
            <a:off x="560075" y="1071722"/>
            <a:ext cx="7659625" cy="1143001"/>
          </a:xfrm>
          <a:prstGeom prst="rect">
            <a:avLst/>
          </a:prstGeom>
          <a:ln w="12700">
            <a:miter lim="400000"/>
          </a:ln>
          <a:extLst>
            <a:ext uri="{C572A759-6A51-4108-AA02-DFA0A04FC94B}">
              <ma14:wrappingTextBoxFlag xmlns="" xmlns:ma14="http://schemas.microsoft.com/office/mac/drawingml/2011/main" val="1"/>
            </a:ext>
          </a:extLst>
        </p:spPr>
        <p:txBody>
          <a:bodyPr wrap="none" lIns="50800" tIns="50800" rIns="50800" bIns="50800" anchor="ctr">
            <a:spAutoFit/>
          </a:bodyPr>
          <a:lstStyle>
            <a:lvl1pPr>
              <a:defRPr sz="6000" i="1">
                <a:solidFill>
                  <a:srgbClr val="00B0F0"/>
                </a:solidFill>
                <a:effectLst>
                  <a:outerShdw blurRad="38100" dist="38100" dir="2700000" rotWithShape="0">
                    <a:srgbClr val="000000">
                      <a:alpha val="43137"/>
                    </a:srgbClr>
                  </a:outerShdw>
                </a:effectLst>
                <a:latin typeface="Avenir Next"/>
                <a:ea typeface="Avenir Next"/>
                <a:cs typeface="Avenir Next"/>
                <a:sym typeface="Avenir Next"/>
              </a:defRPr>
            </a:lvl1pPr>
          </a:lstStyle>
          <a:p>
            <a:r>
              <a:t>Meeting Components</a:t>
            </a:r>
          </a:p>
        </p:txBody>
      </p:sp>
    </p:spTree>
  </p:cSld>
  <p:clrMapOvr>
    <a:masterClrMapping/>
  </p:clrMapOvr>
  <p:transition spd="slow">
    <p:wipe/>
  </p:transition>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1" name="Lyle Schaller, “Evaluating the Potential for Growth” The Christian Ministry"/>
          <p:cNvSpPr txBox="1"/>
          <p:nvPr/>
        </p:nvSpPr>
        <p:spPr>
          <a:xfrm>
            <a:off x="1341724" y="1114229"/>
            <a:ext cx="7502271" cy="1066801"/>
          </a:xfrm>
          <a:prstGeom prst="rect">
            <a:avLst/>
          </a:prstGeom>
          <a:ln w="12700">
            <a:miter lim="400000"/>
          </a:ln>
          <a:extLst>
            <a:ext uri="{C572A759-6A51-4108-AA02-DFA0A04FC94B}">
              <ma14:wrappingTextBoxFlag xmlns="" xmlns:ma14="http://schemas.microsoft.com/office/mac/drawingml/2011/main" val="1"/>
            </a:ext>
          </a:extLst>
        </p:spPr>
        <p:txBody>
          <a:bodyPr lIns="50800" tIns="50800" rIns="50800" bIns="50800" anchor="ctr">
            <a:spAutoFit/>
          </a:bodyPr>
          <a:lstStyle>
            <a:lvl1pPr algn="ctr">
              <a:defRPr sz="2800" i="1">
                <a:solidFill>
                  <a:srgbClr val="EDEEEE"/>
                </a:solidFill>
                <a:effectLst>
                  <a:outerShdw blurRad="38100" dist="38100" dir="2700000" rotWithShape="0">
                    <a:srgbClr val="000000">
                      <a:alpha val="43137"/>
                    </a:srgbClr>
                  </a:outerShdw>
                </a:effectLst>
                <a:latin typeface="Avenir Next"/>
                <a:ea typeface="Avenir Next"/>
                <a:cs typeface="Avenir Next"/>
                <a:sym typeface="Avenir Next"/>
              </a:defRPr>
            </a:lvl1pPr>
          </a:lstStyle>
          <a:p>
            <a:r>
              <a:t>Lyle Schaller, “Evaluating the Potential for Growth” The Christian Ministry</a:t>
            </a:r>
          </a:p>
        </p:txBody>
      </p:sp>
      <p:sp>
        <p:nvSpPr>
          <p:cNvPr id="582" name="“First, are they enthusiastic about their faith as Christians?… Are they enthusiastic about what is happening in this [church] today?  Such contagious enthusiasm is the most distinctive mark of the rapidly growing church…”"/>
          <p:cNvSpPr txBox="1"/>
          <p:nvPr/>
        </p:nvSpPr>
        <p:spPr>
          <a:xfrm>
            <a:off x="675001" y="4704905"/>
            <a:ext cx="11654798" cy="3721101"/>
          </a:xfrm>
          <a:prstGeom prst="rect">
            <a:avLst/>
          </a:prstGeom>
          <a:ln w="12700">
            <a:miter lim="400000"/>
          </a:ln>
          <a:extLst>
            <a:ext uri="{C572A759-6A51-4108-AA02-DFA0A04FC94B}">
              <ma14:wrappingTextBoxFlag xmlns="" xmlns:ma14="http://schemas.microsoft.com/office/mac/drawingml/2011/main" val="1"/>
            </a:ext>
          </a:extLst>
        </p:spPr>
        <p:txBody>
          <a:bodyPr lIns="50800" tIns="50800" rIns="50800" bIns="50800" anchor="ctr">
            <a:spAutoFit/>
          </a:bodyPr>
          <a:lstStyle>
            <a:lvl1pPr>
              <a:defRPr sz="4200">
                <a:solidFill>
                  <a:srgbClr val="00B0F0"/>
                </a:solidFill>
                <a:effectLst>
                  <a:outerShdw blurRad="38100" dist="38100" dir="2700000" rotWithShape="0">
                    <a:srgbClr val="000000">
                      <a:alpha val="43137"/>
                    </a:srgbClr>
                  </a:outerShdw>
                </a:effectLst>
                <a:latin typeface="Avenir Next"/>
                <a:ea typeface="Avenir Next"/>
                <a:cs typeface="Avenir Next"/>
                <a:sym typeface="Avenir Next"/>
              </a:defRPr>
            </a:lvl1pPr>
          </a:lstStyle>
          <a:p>
            <a:r>
              <a:t>“First, are they enthusiastic about their faith as Christians?… Are they enthusiastic about what is happening in this [church] today?  Such contagious enthusiasm is the most distinctive mark of the rapidly growing church…”  </a:t>
            </a:r>
          </a:p>
        </p:txBody>
      </p:sp>
      <p:pic>
        <p:nvPicPr>
          <p:cNvPr id="583" name="Picture 2" descr="Picture 2"/>
          <p:cNvPicPr>
            <a:picLocks noChangeAspect="1"/>
          </p:cNvPicPr>
          <p:nvPr/>
        </p:nvPicPr>
        <p:blipFill>
          <a:blip r:embed="rId2" cstate="print">
            <a:extLst/>
          </a:blip>
          <a:srcRect r="35743"/>
          <a:stretch>
            <a:fillRect/>
          </a:stretch>
        </p:blipFill>
        <p:spPr>
          <a:xfrm>
            <a:off x="9474672" y="270174"/>
            <a:ext cx="2937822" cy="3048002"/>
          </a:xfrm>
          <a:prstGeom prst="rect">
            <a:avLst/>
          </a:prstGeom>
          <a:ln w="12700">
            <a:miter lim="400000"/>
          </a:ln>
        </p:spPr>
      </p:pic>
    </p:spTree>
  </p:cSld>
  <p:clrMapOvr>
    <a:masterClrMapping/>
  </p:clrMapOvr>
  <p:transition spd="slow">
    <p:wipe/>
  </p:transition>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5" name="Lyle Schaller, “Evaluating the Potential for Growth” The Christian Ministry"/>
          <p:cNvSpPr txBox="1"/>
          <p:nvPr/>
        </p:nvSpPr>
        <p:spPr>
          <a:xfrm>
            <a:off x="1341724" y="1114229"/>
            <a:ext cx="7502271" cy="1066801"/>
          </a:xfrm>
          <a:prstGeom prst="rect">
            <a:avLst/>
          </a:prstGeom>
          <a:ln w="12700">
            <a:miter lim="400000"/>
          </a:ln>
          <a:extLst>
            <a:ext uri="{C572A759-6A51-4108-AA02-DFA0A04FC94B}">
              <ma14:wrappingTextBoxFlag xmlns="" xmlns:ma14="http://schemas.microsoft.com/office/mac/drawingml/2011/main" val="1"/>
            </a:ext>
          </a:extLst>
        </p:spPr>
        <p:txBody>
          <a:bodyPr lIns="50800" tIns="50800" rIns="50800" bIns="50800" anchor="ctr">
            <a:spAutoFit/>
          </a:bodyPr>
          <a:lstStyle>
            <a:lvl1pPr algn="ctr">
              <a:defRPr sz="2800" i="1">
                <a:solidFill>
                  <a:srgbClr val="EDEEEE"/>
                </a:solidFill>
                <a:effectLst>
                  <a:outerShdw blurRad="38100" dist="38100" dir="2700000" rotWithShape="0">
                    <a:srgbClr val="000000">
                      <a:alpha val="43137"/>
                    </a:srgbClr>
                  </a:outerShdw>
                </a:effectLst>
                <a:latin typeface="Avenir Next"/>
                <a:ea typeface="Avenir Next"/>
                <a:cs typeface="Avenir Next"/>
                <a:sym typeface="Avenir Next"/>
              </a:defRPr>
            </a:lvl1pPr>
          </a:lstStyle>
          <a:p>
            <a:r>
              <a:t>Lyle Schaller, “Evaluating the Potential for Growth” The Christian Ministry</a:t>
            </a:r>
          </a:p>
        </p:txBody>
      </p:sp>
      <p:sp>
        <p:nvSpPr>
          <p:cNvPr id="586" name="“First, are they enthusiastic about their faith as Christians?… Are they enthusiastic about what is happening in this [church] today?  Such contagious enthusiasm is the most distinctive mark of the rapidly growing church…”"/>
          <p:cNvSpPr txBox="1"/>
          <p:nvPr/>
        </p:nvSpPr>
        <p:spPr>
          <a:xfrm>
            <a:off x="675001" y="4704905"/>
            <a:ext cx="11654798" cy="3721101"/>
          </a:xfrm>
          <a:prstGeom prst="rect">
            <a:avLst/>
          </a:prstGeom>
          <a:ln w="12700">
            <a:miter lim="400000"/>
          </a:ln>
          <a:extLst>
            <a:ext uri="{C572A759-6A51-4108-AA02-DFA0A04FC94B}">
              <ma14:wrappingTextBoxFlag xmlns="" xmlns:ma14="http://schemas.microsoft.com/office/mac/drawingml/2011/main" val="1"/>
            </a:ext>
          </a:extLst>
        </p:spPr>
        <p:txBody>
          <a:bodyPr lIns="50800" tIns="50800" rIns="50800" bIns="50800" anchor="ctr">
            <a:spAutoFit/>
          </a:bodyPr>
          <a:lstStyle>
            <a:lvl1pPr>
              <a:defRPr sz="4200">
                <a:solidFill>
                  <a:srgbClr val="00B0F0"/>
                </a:solidFill>
                <a:effectLst>
                  <a:outerShdw blurRad="38100" dist="38100" dir="2700000" rotWithShape="0">
                    <a:srgbClr val="000000">
                      <a:alpha val="43137"/>
                    </a:srgbClr>
                  </a:outerShdw>
                </a:effectLst>
                <a:latin typeface="Avenir Next"/>
                <a:ea typeface="Avenir Next"/>
                <a:cs typeface="Avenir Next"/>
                <a:sym typeface="Avenir Next"/>
              </a:defRPr>
            </a:lvl1pPr>
          </a:lstStyle>
          <a:p>
            <a:r>
              <a:t>“First, are they enthusiastic about their faith as Christians?… Are they enthusiastic about what is happening in this [church] today?  Such contagious enthusiasm is the most distinctive mark of the rapidly growing church…”  </a:t>
            </a:r>
          </a:p>
        </p:txBody>
      </p:sp>
      <p:pic>
        <p:nvPicPr>
          <p:cNvPr id="587" name="Picture 2" descr="Picture 2"/>
          <p:cNvPicPr>
            <a:picLocks noChangeAspect="1"/>
          </p:cNvPicPr>
          <p:nvPr/>
        </p:nvPicPr>
        <p:blipFill>
          <a:blip r:embed="rId2" cstate="print">
            <a:extLst/>
          </a:blip>
          <a:srcRect r="35743"/>
          <a:stretch>
            <a:fillRect/>
          </a:stretch>
        </p:blipFill>
        <p:spPr>
          <a:xfrm>
            <a:off x="9474672" y="270174"/>
            <a:ext cx="2937822" cy="3048002"/>
          </a:xfrm>
          <a:prstGeom prst="rect">
            <a:avLst/>
          </a:prstGeom>
          <a:ln w="12700">
            <a:miter lim="400000"/>
          </a:ln>
        </p:spPr>
      </p:pic>
      <p:sp>
        <p:nvSpPr>
          <p:cNvPr id="588" name="A great prayer group is a simple way to build this kind of enthusiasm."/>
          <p:cNvSpPr/>
          <p:nvPr/>
        </p:nvSpPr>
        <p:spPr>
          <a:xfrm>
            <a:off x="2145292" y="4871611"/>
            <a:ext cx="9815104" cy="3238501"/>
          </a:xfrm>
          <a:prstGeom prst="rect">
            <a:avLst/>
          </a:prstGeom>
          <a:solidFill>
            <a:schemeClr val="accent1"/>
          </a:solidFill>
          <a:ln w="12700">
            <a:solidFill>
              <a:srgbClr val="EDEEEE"/>
            </a:solidFill>
            <a:miter lim="400000"/>
          </a:ln>
          <a:extLst>
            <a:ext uri="{C572A759-6A51-4108-AA02-DFA0A04FC94B}">
              <ma14:wrappingTextBoxFlag xmlns="" xmlns:ma14="http://schemas.microsoft.com/office/mac/drawingml/2011/main" val="1"/>
            </a:ext>
          </a:extLst>
        </p:spPr>
        <p:txBody>
          <a:bodyPr lIns="50800" tIns="50800" rIns="50800" bIns="50800" anchor="ctr">
            <a:spAutoFit/>
          </a:bodyPr>
          <a:lstStyle>
            <a:lvl1pPr algn="ctr">
              <a:defRPr sz="6000" i="1">
                <a:solidFill>
                  <a:srgbClr val="FFFFFF"/>
                </a:solidFill>
                <a:effectLst>
                  <a:outerShdw blurRad="38100" dist="38100" dir="2700000" rotWithShape="0">
                    <a:srgbClr val="000000">
                      <a:alpha val="43137"/>
                    </a:srgbClr>
                  </a:outerShdw>
                </a:effectLst>
                <a:latin typeface="Avenir Next"/>
                <a:ea typeface="Avenir Next"/>
                <a:cs typeface="Avenir Next"/>
                <a:sym typeface="Avenir Next"/>
              </a:defRPr>
            </a:lvl1pPr>
          </a:lstStyle>
          <a:p>
            <a:r>
              <a:t>A great prayer group is a simple way to build this kind of enthusiasm.</a:t>
            </a:r>
          </a:p>
        </p:txBody>
      </p:sp>
    </p:spTree>
  </p:cSld>
  <p:clrMapOvr>
    <a:masterClrMapping/>
  </p:clrMapOvr>
  <p:transition spd="slow">
    <p:wipe/>
  </p:transition>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0" name="Leading Corporate Prayer - XSI 2017"/>
          <p:cNvSpPr txBox="1">
            <a:spLocks noGrp="1"/>
          </p:cNvSpPr>
          <p:nvPr>
            <p:ph type="body" sz="quarter" idx="1"/>
          </p:nvPr>
        </p:nvSpPr>
        <p:spPr>
          <a:xfrm>
            <a:off x="482600" y="152400"/>
            <a:ext cx="11849100" cy="841257"/>
          </a:xfrm>
          <a:prstGeom prst="rect">
            <a:avLst/>
          </a:prstGeom>
        </p:spPr>
        <p:txBody>
          <a:bodyPr>
            <a:normAutofit fontScale="70000" lnSpcReduction="20000"/>
          </a:bodyPr>
          <a:lstStyle>
            <a:lvl1pPr defTabSz="434340">
              <a:defRPr sz="5700" spc="285">
                <a:solidFill>
                  <a:srgbClr val="00B0F0"/>
                </a:solidFill>
                <a:effectLst>
                  <a:outerShdw blurRad="36195" dist="36195" dir="2700000" rotWithShape="0">
                    <a:srgbClr val="000000">
                      <a:alpha val="43137"/>
                    </a:srgbClr>
                  </a:outerShdw>
                </a:effectLst>
                <a:latin typeface="+mn-lt"/>
                <a:ea typeface="+mn-ea"/>
                <a:cs typeface="+mn-cs"/>
                <a:sym typeface="DIN Condensed"/>
              </a:defRPr>
            </a:lvl1pPr>
          </a:lstStyle>
          <a:p>
            <a:r>
              <a:rPr dirty="0"/>
              <a:t>Leading Corporate Prayer - XSI 2017</a:t>
            </a:r>
          </a:p>
        </p:txBody>
      </p:sp>
      <p:sp>
        <p:nvSpPr>
          <p:cNvPr id="591" name="Questions?…"/>
          <p:cNvSpPr txBox="1"/>
          <p:nvPr/>
        </p:nvSpPr>
        <p:spPr>
          <a:xfrm>
            <a:off x="649014" y="1969715"/>
            <a:ext cx="11918900" cy="6197601"/>
          </a:xfrm>
          <a:prstGeom prst="rect">
            <a:avLst/>
          </a:prstGeom>
          <a:ln w="12700">
            <a:miter lim="400000"/>
          </a:ln>
          <a:extLst>
            <a:ext uri="{C572A759-6A51-4108-AA02-DFA0A04FC94B}">
              <ma14:wrappingTextBoxFlag xmlns="" xmlns:ma14="http://schemas.microsoft.com/office/mac/drawingml/2011/main" val="1"/>
            </a:ext>
          </a:extLst>
        </p:spPr>
        <p:txBody>
          <a:bodyPr lIns="50800" tIns="50800" rIns="50800" bIns="50800" anchor="ctr">
            <a:spAutoFit/>
          </a:bodyPr>
          <a:lstStyle/>
          <a:p>
            <a:pPr>
              <a:defRPr sz="5000" i="1">
                <a:solidFill>
                  <a:srgbClr val="FFC000"/>
                </a:solidFill>
                <a:effectLst>
                  <a:outerShdw blurRad="38100" dist="38100" dir="2700000" rotWithShape="0">
                    <a:srgbClr val="000000">
                      <a:alpha val="43137"/>
                    </a:srgbClr>
                  </a:outerShdw>
                </a:effectLst>
                <a:latin typeface="Avenir Next"/>
                <a:ea typeface="Avenir Next"/>
                <a:cs typeface="Avenir Next"/>
                <a:sym typeface="Avenir Next"/>
              </a:defRPr>
            </a:pPr>
            <a:r>
              <a:t>Questions? </a:t>
            </a:r>
          </a:p>
          <a:p>
            <a:pPr>
              <a:defRPr sz="5000" i="1">
                <a:solidFill>
                  <a:srgbClr val="FFC000"/>
                </a:solidFill>
                <a:effectLst>
                  <a:outerShdw blurRad="38100" dist="38100" dir="2700000" rotWithShape="0">
                    <a:srgbClr val="000000">
                      <a:alpha val="43137"/>
                    </a:srgbClr>
                  </a:outerShdw>
                </a:effectLst>
                <a:latin typeface="Avenir Next"/>
                <a:ea typeface="Avenir Next"/>
                <a:cs typeface="Avenir Next"/>
                <a:sym typeface="Avenir Next"/>
              </a:defRPr>
            </a:pPr>
            <a:r>
              <a:t>Comments? </a:t>
            </a:r>
          </a:p>
          <a:p>
            <a:pPr>
              <a:defRPr sz="5000" i="1">
                <a:solidFill>
                  <a:srgbClr val="FFC000"/>
                </a:solidFill>
                <a:effectLst>
                  <a:outerShdw blurRad="38100" dist="38100" dir="2700000" rotWithShape="0">
                    <a:srgbClr val="000000">
                      <a:alpha val="43137"/>
                    </a:srgbClr>
                  </a:outerShdw>
                </a:effectLst>
                <a:latin typeface="Avenir Next"/>
                <a:ea typeface="Avenir Next"/>
                <a:cs typeface="Avenir Next"/>
                <a:sym typeface="Avenir Next"/>
              </a:defRPr>
            </a:pPr>
            <a:r>
              <a:t>What roadblocks have you encountered in your prayer meeting? </a:t>
            </a:r>
          </a:p>
          <a:p>
            <a:pPr>
              <a:defRPr sz="5000" i="1">
                <a:solidFill>
                  <a:srgbClr val="FFC000"/>
                </a:solidFill>
                <a:effectLst>
                  <a:outerShdw blurRad="38100" dist="38100" dir="2700000" rotWithShape="0">
                    <a:srgbClr val="000000">
                      <a:alpha val="43137"/>
                    </a:srgbClr>
                  </a:outerShdw>
                </a:effectLst>
                <a:latin typeface="Avenir Next"/>
                <a:ea typeface="Avenir Next"/>
                <a:cs typeface="Avenir Next"/>
                <a:sym typeface="Avenir Next"/>
              </a:defRPr>
            </a:pPr>
            <a:r>
              <a:t>What have you done to make your prayer meeting more effective? </a:t>
            </a:r>
          </a:p>
        </p:txBody>
      </p:sp>
    </p:spTree>
  </p:cSld>
  <p:clrMapOvr>
    <a:masterClrMapping/>
  </p:clrMapOvr>
  <p:transition spd="slow">
    <p:wip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7" name="Leading Corporate Prayer"/>
          <p:cNvSpPr txBox="1">
            <a:spLocks noGrp="1"/>
          </p:cNvSpPr>
          <p:nvPr>
            <p:ph type="body" sz="quarter" idx="1"/>
          </p:nvPr>
        </p:nvSpPr>
        <p:spPr>
          <a:xfrm>
            <a:off x="444500" y="238244"/>
            <a:ext cx="11176000" cy="841257"/>
          </a:xfrm>
          <a:prstGeom prst="rect">
            <a:avLst/>
          </a:prstGeom>
        </p:spPr>
        <p:txBody>
          <a:bodyPr>
            <a:normAutofit fontScale="85000" lnSpcReduction="10000"/>
          </a:bodyPr>
          <a:lstStyle>
            <a:lvl1pPr defTabSz="434340">
              <a:defRPr sz="5700" spc="285">
                <a:solidFill>
                  <a:srgbClr val="00B0F0"/>
                </a:solidFill>
                <a:effectLst>
                  <a:outerShdw blurRad="36195" dist="36195" dir="2700000" rotWithShape="0">
                    <a:srgbClr val="000000">
                      <a:alpha val="43137"/>
                    </a:srgbClr>
                  </a:outerShdw>
                </a:effectLst>
                <a:latin typeface="+mn-lt"/>
                <a:ea typeface="+mn-ea"/>
                <a:cs typeface="+mn-cs"/>
                <a:sym typeface="DIN Condensed"/>
              </a:defRPr>
            </a:lvl1pPr>
          </a:lstStyle>
          <a:p>
            <a:r>
              <a:t>Leading Corporate Prayer</a:t>
            </a:r>
          </a:p>
        </p:txBody>
      </p:sp>
      <p:sp>
        <p:nvSpPr>
          <p:cNvPr id="208" name="Meeting Components"/>
          <p:cNvSpPr txBox="1"/>
          <p:nvPr/>
        </p:nvSpPr>
        <p:spPr>
          <a:xfrm>
            <a:off x="560075" y="1071722"/>
            <a:ext cx="7659625" cy="1143001"/>
          </a:xfrm>
          <a:prstGeom prst="rect">
            <a:avLst/>
          </a:prstGeom>
          <a:ln w="12700">
            <a:miter lim="400000"/>
          </a:ln>
          <a:extLst>
            <a:ext uri="{C572A759-6A51-4108-AA02-DFA0A04FC94B}">
              <ma14:wrappingTextBoxFlag xmlns="" xmlns:ma14="http://schemas.microsoft.com/office/mac/drawingml/2011/main" val="1"/>
            </a:ext>
          </a:extLst>
        </p:spPr>
        <p:txBody>
          <a:bodyPr wrap="none" lIns="50800" tIns="50800" rIns="50800" bIns="50800" anchor="ctr">
            <a:spAutoFit/>
          </a:bodyPr>
          <a:lstStyle>
            <a:lvl1pPr>
              <a:defRPr sz="6000" i="1">
                <a:solidFill>
                  <a:srgbClr val="00B0F0"/>
                </a:solidFill>
                <a:effectLst>
                  <a:outerShdw blurRad="38100" dist="38100" dir="2700000" rotWithShape="0">
                    <a:srgbClr val="000000">
                      <a:alpha val="43137"/>
                    </a:srgbClr>
                  </a:outerShdw>
                </a:effectLst>
                <a:latin typeface="Avenir Next"/>
                <a:ea typeface="Avenir Next"/>
                <a:cs typeface="Avenir Next"/>
                <a:sym typeface="Avenir Next"/>
              </a:defRPr>
            </a:lvl1pPr>
          </a:lstStyle>
          <a:p>
            <a:r>
              <a:t>Meeting Components</a:t>
            </a:r>
          </a:p>
        </p:txBody>
      </p:sp>
      <p:sp>
        <p:nvSpPr>
          <p:cNvPr id="209" name="Mission…"/>
          <p:cNvSpPr txBox="1"/>
          <p:nvPr/>
        </p:nvSpPr>
        <p:spPr>
          <a:xfrm>
            <a:off x="747297" y="2280321"/>
            <a:ext cx="11510206" cy="5110481"/>
          </a:xfrm>
          <a:prstGeom prst="rect">
            <a:avLst/>
          </a:prstGeom>
          <a:ln w="12700">
            <a:miter lim="400000"/>
          </a:ln>
          <a:extLst>
            <a:ext uri="{C572A759-6A51-4108-AA02-DFA0A04FC94B}">
              <ma14:wrappingTextBoxFlag xmlns="" xmlns:ma14="http://schemas.microsoft.com/office/mac/drawingml/2011/main" val="1"/>
            </a:ext>
          </a:extLst>
        </p:spPr>
        <p:txBody>
          <a:bodyPr lIns="50800" tIns="50800" rIns="50800" bIns="50800" anchor="ctr">
            <a:spAutoFit/>
          </a:bodyPr>
          <a:lstStyle/>
          <a:p>
            <a:pPr>
              <a:lnSpc>
                <a:spcPct val="80000"/>
              </a:lnSpc>
              <a:spcBef>
                <a:spcPts val="0"/>
              </a:spcBef>
              <a:defRPr sz="5000" i="1">
                <a:solidFill>
                  <a:srgbClr val="FFC000"/>
                </a:solidFill>
                <a:effectLst>
                  <a:outerShdw blurRad="38100" dist="38100" dir="2700000" rotWithShape="0">
                    <a:srgbClr val="000000">
                      <a:alpha val="43137"/>
                    </a:srgbClr>
                  </a:outerShdw>
                </a:effectLst>
                <a:latin typeface="Avenir Next"/>
                <a:ea typeface="Avenir Next"/>
                <a:cs typeface="Avenir Next"/>
                <a:sym typeface="Avenir Next"/>
              </a:defRPr>
            </a:pPr>
            <a:r>
              <a:t>Mission</a:t>
            </a:r>
          </a:p>
          <a:p>
            <a:pPr>
              <a:lnSpc>
                <a:spcPct val="80000"/>
              </a:lnSpc>
              <a:spcBef>
                <a:spcPts val="0"/>
              </a:spcBef>
              <a:defRPr sz="5000" i="1">
                <a:solidFill>
                  <a:srgbClr val="FFC000"/>
                </a:solidFill>
                <a:effectLst>
                  <a:outerShdw blurRad="38100" dist="38100" dir="2700000" rotWithShape="0">
                    <a:srgbClr val="000000">
                      <a:alpha val="43137"/>
                    </a:srgbClr>
                  </a:outerShdw>
                </a:effectLst>
                <a:latin typeface="Avenir Next"/>
                <a:ea typeface="Avenir Next"/>
                <a:cs typeface="Avenir Next"/>
                <a:sym typeface="Avenir Next"/>
              </a:defRPr>
            </a:pPr>
            <a:r>
              <a:t>Vision</a:t>
            </a:r>
          </a:p>
          <a:p>
            <a:pPr>
              <a:lnSpc>
                <a:spcPct val="80000"/>
              </a:lnSpc>
              <a:spcBef>
                <a:spcPts val="0"/>
              </a:spcBef>
              <a:defRPr sz="5000" i="1">
                <a:solidFill>
                  <a:srgbClr val="FFC000"/>
                </a:solidFill>
                <a:effectLst>
                  <a:outerShdw blurRad="38100" dist="38100" dir="2700000" rotWithShape="0">
                    <a:srgbClr val="000000">
                      <a:alpha val="43137"/>
                    </a:srgbClr>
                  </a:outerShdw>
                </a:effectLst>
                <a:latin typeface="Avenir Next"/>
                <a:ea typeface="Avenir Next"/>
                <a:cs typeface="Avenir Next"/>
                <a:sym typeface="Avenir Next"/>
              </a:defRPr>
            </a:pPr>
            <a:r>
              <a:t>Gratitude </a:t>
            </a:r>
          </a:p>
          <a:p>
            <a:pPr>
              <a:lnSpc>
                <a:spcPct val="80000"/>
              </a:lnSpc>
              <a:spcBef>
                <a:spcPts val="0"/>
              </a:spcBef>
              <a:defRPr sz="5000" i="1">
                <a:solidFill>
                  <a:srgbClr val="FFC000"/>
                </a:solidFill>
                <a:effectLst>
                  <a:outerShdw blurRad="38100" dist="38100" dir="2700000" rotWithShape="0">
                    <a:srgbClr val="000000">
                      <a:alpha val="43137"/>
                    </a:srgbClr>
                  </a:outerShdw>
                </a:effectLst>
                <a:latin typeface="Avenir Next"/>
                <a:ea typeface="Avenir Next"/>
                <a:cs typeface="Avenir Next"/>
                <a:sym typeface="Avenir Next"/>
              </a:defRPr>
            </a:pPr>
            <a:endParaRPr/>
          </a:p>
          <a:p>
            <a:pPr>
              <a:lnSpc>
                <a:spcPct val="80000"/>
              </a:lnSpc>
              <a:spcBef>
                <a:spcPts val="0"/>
              </a:spcBef>
              <a:defRPr sz="5000" i="1">
                <a:solidFill>
                  <a:srgbClr val="FFC000"/>
                </a:solidFill>
                <a:effectLst>
                  <a:outerShdw blurRad="38100" dist="38100" dir="2700000" rotWithShape="0">
                    <a:srgbClr val="000000">
                      <a:alpha val="43137"/>
                    </a:srgbClr>
                  </a:outerShdw>
                </a:effectLst>
                <a:latin typeface="Avenir Next"/>
                <a:ea typeface="Avenir Next"/>
                <a:cs typeface="Avenir Next"/>
                <a:sym typeface="Avenir Next"/>
              </a:defRPr>
            </a:pPr>
            <a:endParaRPr/>
          </a:p>
          <a:p>
            <a:pPr>
              <a:lnSpc>
                <a:spcPct val="80000"/>
              </a:lnSpc>
              <a:spcBef>
                <a:spcPts val="0"/>
              </a:spcBef>
              <a:defRPr sz="5000">
                <a:solidFill>
                  <a:srgbClr val="FFC000"/>
                </a:solidFill>
                <a:effectLst>
                  <a:outerShdw blurRad="38100" dist="38100" dir="2700000" rotWithShape="0">
                    <a:srgbClr val="000000">
                      <a:alpha val="43137"/>
                    </a:srgbClr>
                  </a:outerShdw>
                </a:effectLst>
                <a:latin typeface="Avenir Next"/>
                <a:ea typeface="Avenir Next"/>
                <a:cs typeface="Avenir Next"/>
                <a:sym typeface="Avenir Next"/>
              </a:defRPr>
            </a:pPr>
            <a:endParaRPr/>
          </a:p>
        </p:txBody>
      </p:sp>
    </p:spTree>
  </p:cSld>
  <p:clrMapOvr>
    <a:masterClrMapping/>
  </p:clrMapOvr>
  <p:transition spd="slow">
    <p:wipe/>
  </p:transition>
  <p:timing>
    <p:tnLst>
      <p:par>
        <p:cTn id="1" dur="indefinite" restart="never" nodeType="tmRoot"/>
      </p:par>
    </p:tnLst>
  </p:timing>
</p:sld>
</file>

<file path=ppt/theme/theme1.xml><?xml version="1.0" encoding="utf-8"?>
<a:theme xmlns:a="http://schemas.openxmlformats.org/drawingml/2006/main" name="New_Template7">
  <a:themeElements>
    <a:clrScheme name="New_Template7">
      <a:dk1>
        <a:srgbClr val="222222"/>
      </a:dk1>
      <a:lt1>
        <a:srgbClr val="838787"/>
      </a:lt1>
      <a:dk2>
        <a:srgbClr val="222222"/>
      </a:dk2>
      <a:lt2>
        <a:srgbClr val="A6AAA9"/>
      </a:lt2>
      <a:accent1>
        <a:srgbClr val="34A5DA"/>
      </a:accent1>
      <a:accent2>
        <a:srgbClr val="3F969A"/>
      </a:accent2>
      <a:accent3>
        <a:srgbClr val="8ABE5E"/>
      </a:accent3>
      <a:accent4>
        <a:srgbClr val="FDCB56"/>
      </a:accent4>
      <a:accent5>
        <a:srgbClr val="E42832"/>
      </a:accent5>
      <a:accent6>
        <a:srgbClr val="C52060"/>
      </a:accent6>
      <a:hlink>
        <a:srgbClr val="0000FF"/>
      </a:hlink>
      <a:folHlink>
        <a:srgbClr val="FF00FF"/>
      </a:folHlink>
    </a:clrScheme>
    <a:fontScheme name="New_Template7">
      <a:majorFont>
        <a:latin typeface="DIN Condensed"/>
        <a:ea typeface="DIN Condensed"/>
        <a:cs typeface="DIN Condensed"/>
      </a:majorFont>
      <a:minorFont>
        <a:latin typeface="DIN Condensed"/>
        <a:ea typeface="DIN Condensed"/>
        <a:cs typeface="DIN Condensed"/>
      </a:minorFont>
    </a:fontScheme>
    <a:fmtScheme name="New_Template7">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solid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584200" rtl="0" fontAlgn="auto" latinLnBrk="0" hangingPunct="0">
          <a:lnSpc>
            <a:spcPct val="80000"/>
          </a:lnSpc>
          <a:spcBef>
            <a:spcPts val="0"/>
          </a:spcBef>
          <a:spcAft>
            <a:spcPts val="0"/>
          </a:spcAft>
          <a:buClrTx/>
          <a:buSzTx/>
          <a:buFontTx/>
          <a:buNone/>
          <a:tabLst/>
          <a:defRPr kumimoji="0" sz="2800" b="0" i="0" u="none" strike="noStrike" cap="all" spc="0" normalizeH="0" baseline="0">
            <a:ln>
              <a:noFill/>
            </a:ln>
            <a:solidFill>
              <a:srgbClr val="FFFFFF"/>
            </a:solidFill>
            <a:effectLst/>
            <a:uFillTx/>
            <a:latin typeface="+mn-lt"/>
            <a:ea typeface="+mn-ea"/>
            <a:cs typeface="+mn-cs"/>
            <a:sym typeface="DIN Condensed"/>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chemeClr val="accent1"/>
          </a:solidFill>
          <a:prstDash val="solid"/>
          <a:miter lim="4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l" defTabSz="584200" rtl="0" fontAlgn="auto" latinLnBrk="0" hangingPunct="0">
          <a:lnSpc>
            <a:spcPct val="100000"/>
          </a:lnSpc>
          <a:spcBef>
            <a:spcPts val="2400"/>
          </a:spcBef>
          <a:spcAft>
            <a:spcPts val="0"/>
          </a:spcAft>
          <a:buClrTx/>
          <a:buSzTx/>
          <a:buFontTx/>
          <a:buNone/>
          <a:tabLst/>
          <a:defRPr kumimoji="0" sz="2000" b="0" i="0" u="none" strike="noStrike" cap="none" spc="0" normalizeH="0" baseline="0">
            <a:ln>
              <a:noFill/>
            </a:ln>
            <a:solidFill>
              <a:srgbClr val="838787"/>
            </a:solidFill>
            <a:effectLst/>
            <a:uFillTx/>
            <a:latin typeface="Avenir Next Medium"/>
            <a:ea typeface="Avenir Next Medium"/>
            <a:cs typeface="Avenir Next Medium"/>
            <a:sym typeface="Avenir Next Medium"/>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2.xml><?xml version="1.0" encoding="utf-8"?>
<a:theme xmlns:a="http://schemas.openxmlformats.org/drawingml/2006/main" name="New_Template7">
  <a:themeElements>
    <a:clrScheme name="New_Template7">
      <a:dk1>
        <a:srgbClr val="000000"/>
      </a:dk1>
      <a:lt1>
        <a:srgbClr val="FFFFFF"/>
      </a:lt1>
      <a:dk2>
        <a:srgbClr val="222222"/>
      </a:dk2>
      <a:lt2>
        <a:srgbClr val="A6AAA9"/>
      </a:lt2>
      <a:accent1>
        <a:srgbClr val="34A5DA"/>
      </a:accent1>
      <a:accent2>
        <a:srgbClr val="3F969A"/>
      </a:accent2>
      <a:accent3>
        <a:srgbClr val="8ABE5E"/>
      </a:accent3>
      <a:accent4>
        <a:srgbClr val="FDCB56"/>
      </a:accent4>
      <a:accent5>
        <a:srgbClr val="E42832"/>
      </a:accent5>
      <a:accent6>
        <a:srgbClr val="C52060"/>
      </a:accent6>
      <a:hlink>
        <a:srgbClr val="0000FF"/>
      </a:hlink>
      <a:folHlink>
        <a:srgbClr val="FF00FF"/>
      </a:folHlink>
    </a:clrScheme>
    <a:fontScheme name="New_Template7">
      <a:majorFont>
        <a:latin typeface="DIN Condensed"/>
        <a:ea typeface="DIN Condensed"/>
        <a:cs typeface="DIN Condensed"/>
      </a:majorFont>
      <a:minorFont>
        <a:latin typeface="DIN Condensed"/>
        <a:ea typeface="DIN Condensed"/>
        <a:cs typeface="DIN Condensed"/>
      </a:minorFont>
    </a:fontScheme>
    <a:fmtScheme name="New_Template7">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solid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584200" rtl="0" fontAlgn="auto" latinLnBrk="0" hangingPunct="0">
          <a:lnSpc>
            <a:spcPct val="80000"/>
          </a:lnSpc>
          <a:spcBef>
            <a:spcPts val="0"/>
          </a:spcBef>
          <a:spcAft>
            <a:spcPts val="0"/>
          </a:spcAft>
          <a:buClrTx/>
          <a:buSzTx/>
          <a:buFontTx/>
          <a:buNone/>
          <a:tabLst/>
          <a:defRPr kumimoji="0" sz="2800" b="0" i="0" u="none" strike="noStrike" cap="all" spc="0" normalizeH="0" baseline="0">
            <a:ln>
              <a:noFill/>
            </a:ln>
            <a:solidFill>
              <a:srgbClr val="FFFFFF"/>
            </a:solidFill>
            <a:effectLst/>
            <a:uFillTx/>
            <a:latin typeface="+mn-lt"/>
            <a:ea typeface="+mn-ea"/>
            <a:cs typeface="+mn-cs"/>
            <a:sym typeface="DIN Condensed"/>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chemeClr val="accent1"/>
          </a:solidFill>
          <a:prstDash val="solid"/>
          <a:miter lim="4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l" defTabSz="584200" rtl="0" fontAlgn="auto" latinLnBrk="0" hangingPunct="0">
          <a:lnSpc>
            <a:spcPct val="100000"/>
          </a:lnSpc>
          <a:spcBef>
            <a:spcPts val="2400"/>
          </a:spcBef>
          <a:spcAft>
            <a:spcPts val="0"/>
          </a:spcAft>
          <a:buClrTx/>
          <a:buSzTx/>
          <a:buFontTx/>
          <a:buNone/>
          <a:tabLst/>
          <a:defRPr kumimoji="0" sz="2000" b="0" i="0" u="none" strike="noStrike" cap="none" spc="0" normalizeH="0" baseline="0">
            <a:ln>
              <a:noFill/>
            </a:ln>
            <a:solidFill>
              <a:srgbClr val="838787"/>
            </a:solidFill>
            <a:effectLst/>
            <a:uFillTx/>
            <a:latin typeface="Avenir Next Medium"/>
            <a:ea typeface="Avenir Next Medium"/>
            <a:cs typeface="Avenir Next Medium"/>
            <a:sym typeface="Avenir Next Medium"/>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docProps/app.xml><?xml version="1.0" encoding="utf-8"?>
<Properties xmlns="http://schemas.openxmlformats.org/officeDocument/2006/extended-properties" xmlns:vt="http://schemas.openxmlformats.org/officeDocument/2006/docPropsVTypes">
  <TotalTime>70</TotalTime>
  <Words>2850</Words>
  <Application>Microsoft Office PowerPoint</Application>
  <PresentationFormat>Custom</PresentationFormat>
  <Paragraphs>437</Paragraphs>
  <Slides>82</Slides>
  <Notes>33</Notes>
  <HiddenSlides>0</HiddenSlides>
  <MMClips>0</MMClips>
  <ScaleCrop>false</ScaleCrop>
  <HeadingPairs>
    <vt:vector size="4" baseType="variant">
      <vt:variant>
        <vt:lpstr>Theme</vt:lpstr>
      </vt:variant>
      <vt:variant>
        <vt:i4>1</vt:i4>
      </vt:variant>
      <vt:variant>
        <vt:lpstr>Slide Titles</vt:lpstr>
      </vt:variant>
      <vt:variant>
        <vt:i4>82</vt:i4>
      </vt:variant>
    </vt:vector>
  </HeadingPairs>
  <TitlesOfParts>
    <vt:vector size="83" baseType="lpstr">
      <vt:lpstr>New_Template7</vt:lpstr>
      <vt:lpstr>Leading Corporate prayer Joey Francisco </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lpstr>Slide 18</vt:lpstr>
      <vt:lpstr>Slide 19</vt:lpstr>
      <vt:lpstr>Slide 20</vt:lpstr>
      <vt:lpstr>Slide 21</vt:lpstr>
      <vt:lpstr>Slide 22</vt:lpstr>
      <vt:lpstr>Slide 23</vt:lpstr>
      <vt:lpstr>Slide 24</vt:lpstr>
      <vt:lpstr>Slide 25</vt:lpstr>
      <vt:lpstr>Slide 26</vt:lpstr>
      <vt:lpstr>Slide 27</vt:lpstr>
      <vt:lpstr>Slide 28</vt:lpstr>
      <vt:lpstr>Slide 29</vt:lpstr>
      <vt:lpstr>Slide 30</vt:lpstr>
      <vt:lpstr>Slide 31</vt:lpstr>
      <vt:lpstr>Slide 32</vt:lpstr>
      <vt:lpstr>Slide 33</vt:lpstr>
      <vt:lpstr>Slide 34</vt:lpstr>
      <vt:lpstr>Slide 35</vt:lpstr>
      <vt:lpstr>Slide 36</vt:lpstr>
      <vt:lpstr>Slide 37</vt:lpstr>
      <vt:lpstr>Slide 38</vt:lpstr>
      <vt:lpstr>Slide 39</vt:lpstr>
      <vt:lpstr>Slide 40</vt:lpstr>
      <vt:lpstr>Slide 41</vt:lpstr>
      <vt:lpstr>Slide 42</vt:lpstr>
      <vt:lpstr>Slide 43</vt:lpstr>
      <vt:lpstr>Slide 44</vt:lpstr>
      <vt:lpstr>Slide 45</vt:lpstr>
      <vt:lpstr>Slide 46</vt:lpstr>
      <vt:lpstr>Slide 47</vt:lpstr>
      <vt:lpstr>Slide 48</vt:lpstr>
      <vt:lpstr>Slide 49</vt:lpstr>
      <vt:lpstr>Slide 50</vt:lpstr>
      <vt:lpstr>Slide 51</vt:lpstr>
      <vt:lpstr>Slide 52</vt:lpstr>
      <vt:lpstr>Slide 53</vt:lpstr>
      <vt:lpstr>Slide 54</vt:lpstr>
      <vt:lpstr>Slide 55</vt:lpstr>
      <vt:lpstr>Slide 56</vt:lpstr>
      <vt:lpstr>Slide 57</vt:lpstr>
      <vt:lpstr>Slide 58</vt:lpstr>
      <vt:lpstr>Slide 59</vt:lpstr>
      <vt:lpstr>Slide 60</vt:lpstr>
      <vt:lpstr>Slide 61</vt:lpstr>
      <vt:lpstr>Slide 62</vt:lpstr>
      <vt:lpstr>Slide 63</vt:lpstr>
      <vt:lpstr>Slide 64</vt:lpstr>
      <vt:lpstr>Slide 65</vt:lpstr>
      <vt:lpstr>Slide 66</vt:lpstr>
      <vt:lpstr>Slide 67</vt:lpstr>
      <vt:lpstr>Slide 68</vt:lpstr>
      <vt:lpstr>Slide 69</vt:lpstr>
      <vt:lpstr>Slide 70</vt:lpstr>
      <vt:lpstr>Slide 71</vt:lpstr>
      <vt:lpstr>Slide 72</vt:lpstr>
      <vt:lpstr>Slide 73</vt:lpstr>
      <vt:lpstr>Slide 74</vt:lpstr>
      <vt:lpstr>Slide 75</vt:lpstr>
      <vt:lpstr>Slide 76</vt:lpstr>
      <vt:lpstr>Slide 77</vt:lpstr>
      <vt:lpstr>Slide 78</vt:lpstr>
      <vt:lpstr>Slide 79</vt:lpstr>
      <vt:lpstr>Slide 80</vt:lpstr>
      <vt:lpstr>Slide 81</vt:lpstr>
      <vt:lpstr>Slide 82</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Leading Corporate prayer Joey Francisco</dc:title>
  <dc:creator>Peltier, Josh</dc:creator>
  <cp:lastModifiedBy>richs</cp:lastModifiedBy>
  <cp:revision>10</cp:revision>
  <dcterms:modified xsi:type="dcterms:W3CDTF">2017-07-11T15:18:48Z</dcterms:modified>
</cp:coreProperties>
</file>