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3"/>
  </p:notesMasterIdLst>
  <p:sldIdLst>
    <p:sldId id="256" r:id="rId2"/>
    <p:sldId id="1273" r:id="rId3"/>
    <p:sldId id="7521" r:id="rId4"/>
    <p:sldId id="7525" r:id="rId5"/>
    <p:sldId id="7524" r:id="rId6"/>
    <p:sldId id="7528" r:id="rId7"/>
    <p:sldId id="7529" r:id="rId8"/>
    <p:sldId id="7530" r:id="rId9"/>
    <p:sldId id="7531" r:id="rId10"/>
    <p:sldId id="7532" r:id="rId11"/>
    <p:sldId id="7533" r:id="rId12"/>
    <p:sldId id="7534" r:id="rId13"/>
    <p:sldId id="7535" r:id="rId14"/>
    <p:sldId id="7536" r:id="rId15"/>
    <p:sldId id="7537" r:id="rId16"/>
    <p:sldId id="7538" r:id="rId17"/>
    <p:sldId id="7539" r:id="rId18"/>
    <p:sldId id="7541" r:id="rId19"/>
    <p:sldId id="7542" r:id="rId20"/>
    <p:sldId id="7543" r:id="rId21"/>
    <p:sldId id="7544" r:id="rId22"/>
    <p:sldId id="7545" r:id="rId23"/>
    <p:sldId id="7546" r:id="rId24"/>
    <p:sldId id="7547" r:id="rId25"/>
    <p:sldId id="7548" r:id="rId26"/>
    <p:sldId id="7549" r:id="rId27"/>
    <p:sldId id="7550" r:id="rId28"/>
    <p:sldId id="7553" r:id="rId29"/>
    <p:sldId id="7398" r:id="rId30"/>
    <p:sldId id="7551" r:id="rId31"/>
    <p:sldId id="7552" r:id="rId32"/>
  </p:sldIdLst>
  <p:sldSz cx="10160000" cy="5715000"/>
  <p:notesSz cx="6858000" cy="9296400"/>
  <p:defaultTextStyle>
    <a:defPPr>
      <a:defRPr lang="en-US"/>
    </a:defPPr>
    <a:lvl1pPr algn="l" rtl="0" fontAlgn="base">
      <a:spcBef>
        <a:spcPct val="0"/>
      </a:spcBef>
      <a:spcAft>
        <a:spcPct val="0"/>
      </a:spcAft>
      <a:defRPr sz="4000" kern="1200">
        <a:solidFill>
          <a:srgbClr val="ECECEC"/>
        </a:solidFill>
        <a:latin typeface="Arial" charset="0"/>
        <a:ea typeface="ＭＳ Ｐゴシック" pitchFamily="34" charset="-128"/>
        <a:cs typeface="+mn-cs"/>
      </a:defRPr>
    </a:lvl1pPr>
    <a:lvl2pPr marL="457200" algn="l" rtl="0" fontAlgn="base">
      <a:spcBef>
        <a:spcPct val="0"/>
      </a:spcBef>
      <a:spcAft>
        <a:spcPct val="0"/>
      </a:spcAft>
      <a:defRPr sz="4000" kern="1200">
        <a:solidFill>
          <a:srgbClr val="ECECEC"/>
        </a:solidFill>
        <a:latin typeface="Arial" charset="0"/>
        <a:ea typeface="ＭＳ Ｐゴシック" pitchFamily="34" charset="-128"/>
        <a:cs typeface="+mn-cs"/>
      </a:defRPr>
    </a:lvl2pPr>
    <a:lvl3pPr marL="914400" algn="l" rtl="0" fontAlgn="base">
      <a:spcBef>
        <a:spcPct val="0"/>
      </a:spcBef>
      <a:spcAft>
        <a:spcPct val="0"/>
      </a:spcAft>
      <a:defRPr sz="4000" kern="1200">
        <a:solidFill>
          <a:srgbClr val="ECECEC"/>
        </a:solidFill>
        <a:latin typeface="Arial" charset="0"/>
        <a:ea typeface="ＭＳ Ｐゴシック" pitchFamily="34" charset="-128"/>
        <a:cs typeface="+mn-cs"/>
      </a:defRPr>
    </a:lvl3pPr>
    <a:lvl4pPr marL="1371600" algn="l" rtl="0" fontAlgn="base">
      <a:spcBef>
        <a:spcPct val="0"/>
      </a:spcBef>
      <a:spcAft>
        <a:spcPct val="0"/>
      </a:spcAft>
      <a:defRPr sz="4000" kern="1200">
        <a:solidFill>
          <a:srgbClr val="ECECEC"/>
        </a:solidFill>
        <a:latin typeface="Arial" charset="0"/>
        <a:ea typeface="ＭＳ Ｐゴシック" pitchFamily="34" charset="-128"/>
        <a:cs typeface="+mn-cs"/>
      </a:defRPr>
    </a:lvl4pPr>
    <a:lvl5pPr marL="1828800" algn="l" rtl="0" fontAlgn="base">
      <a:spcBef>
        <a:spcPct val="0"/>
      </a:spcBef>
      <a:spcAft>
        <a:spcPct val="0"/>
      </a:spcAft>
      <a:defRPr sz="4000" kern="1200">
        <a:solidFill>
          <a:srgbClr val="ECECEC"/>
        </a:solidFill>
        <a:latin typeface="Arial" charset="0"/>
        <a:ea typeface="ＭＳ Ｐゴシック" pitchFamily="34" charset="-128"/>
        <a:cs typeface="+mn-cs"/>
      </a:defRPr>
    </a:lvl5pPr>
    <a:lvl6pPr marL="2286000" algn="l" defTabSz="914400" rtl="0" eaLnBrk="1" latinLnBrk="0" hangingPunct="1">
      <a:defRPr sz="4000" kern="1200">
        <a:solidFill>
          <a:srgbClr val="ECECEC"/>
        </a:solidFill>
        <a:latin typeface="Arial" charset="0"/>
        <a:ea typeface="ＭＳ Ｐゴシック" pitchFamily="34" charset="-128"/>
        <a:cs typeface="+mn-cs"/>
      </a:defRPr>
    </a:lvl6pPr>
    <a:lvl7pPr marL="2743200" algn="l" defTabSz="914400" rtl="0" eaLnBrk="1" latinLnBrk="0" hangingPunct="1">
      <a:defRPr sz="4000" kern="1200">
        <a:solidFill>
          <a:srgbClr val="ECECEC"/>
        </a:solidFill>
        <a:latin typeface="Arial" charset="0"/>
        <a:ea typeface="ＭＳ Ｐゴシック" pitchFamily="34" charset="-128"/>
        <a:cs typeface="+mn-cs"/>
      </a:defRPr>
    </a:lvl7pPr>
    <a:lvl8pPr marL="3200400" algn="l" defTabSz="914400" rtl="0" eaLnBrk="1" latinLnBrk="0" hangingPunct="1">
      <a:defRPr sz="4000" kern="1200">
        <a:solidFill>
          <a:srgbClr val="ECECEC"/>
        </a:solidFill>
        <a:latin typeface="Arial" charset="0"/>
        <a:ea typeface="ＭＳ Ｐゴシック" pitchFamily="34" charset="-128"/>
        <a:cs typeface="+mn-cs"/>
      </a:defRPr>
    </a:lvl8pPr>
    <a:lvl9pPr marL="3657600" algn="l" defTabSz="914400" rtl="0" eaLnBrk="1" latinLnBrk="0" hangingPunct="1">
      <a:defRPr sz="4000" kern="1200">
        <a:solidFill>
          <a:srgbClr val="ECECEC"/>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800" userDrawn="1">
          <p15:clr>
            <a:srgbClr val="A4A3A4"/>
          </p15:clr>
        </p15:guide>
        <p15:guide id="2" pos="320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414B"/>
    <a:srgbClr val="03272D"/>
    <a:srgbClr val="03272A"/>
    <a:srgbClr val="A85400"/>
    <a:srgbClr val="B85C00"/>
    <a:srgbClr val="C06000"/>
    <a:srgbClr val="005AB4"/>
    <a:srgbClr val="4D4D4D"/>
    <a:srgbClr val="595959"/>
    <a:srgbClr val="0000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66497B-E25C-4191-894B-DCFA0E7D0347}" v="7" dt="2018-09-28T14:28:15.9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99" autoAdjust="0"/>
    <p:restoredTop sz="90476" autoAdjust="0"/>
  </p:normalViewPr>
  <p:slideViewPr>
    <p:cSldViewPr>
      <p:cViewPr varScale="1">
        <p:scale>
          <a:sx n="69" d="100"/>
          <a:sy n="69" d="100"/>
        </p:scale>
        <p:origin x="1284" y="60"/>
      </p:cViewPr>
      <p:guideLst>
        <p:guide orient="horz" pos="1800"/>
        <p:guide pos="3200"/>
      </p:guideLst>
    </p:cSldViewPr>
  </p:slideViewPr>
  <p:outlineViewPr>
    <p:cViewPr>
      <p:scale>
        <a:sx n="33" d="100"/>
        <a:sy n="33" d="100"/>
      </p:scale>
      <p:origin x="48" y="3216"/>
    </p:cViewPr>
  </p:outlineViewPr>
  <p:notesTextViewPr>
    <p:cViewPr>
      <p:scale>
        <a:sx n="80" d="100"/>
        <a:sy n="80" d="100"/>
      </p:scale>
      <p:origin x="0" y="0"/>
    </p:cViewPr>
  </p:notesTextViewPr>
  <p:sorterViewPr>
    <p:cViewPr>
      <p:scale>
        <a:sx n="66" d="100"/>
        <a:sy n="66" d="100"/>
      </p:scale>
      <p:origin x="0" y="0"/>
    </p:cViewPr>
  </p:sorterViewPr>
  <p:notesViewPr>
    <p:cSldViewPr>
      <p:cViewPr varScale="1">
        <p:scale>
          <a:sx n="64" d="100"/>
          <a:sy n="64" d="100"/>
        </p:scale>
        <p:origin x="-2850"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200">
                <a:solidFill>
                  <a:schemeClr val="tx1"/>
                </a:solidFill>
                <a:latin typeface="Times New Roman" pitchFamily="18" charset="0"/>
                <a:ea typeface="+mn-ea"/>
                <a:cs typeface="+mn-cs"/>
              </a:defRPr>
            </a:lvl1pPr>
          </a:lstStyle>
          <a:p>
            <a:pPr>
              <a:defRPr/>
            </a:pPr>
            <a:endParaRPr lang="en-US"/>
          </a:p>
        </p:txBody>
      </p:sp>
      <p:sp>
        <p:nvSpPr>
          <p:cNvPr id="5123" name="Rectangle 3"/>
          <p:cNvSpPr>
            <a:spLocks noGrp="1" noChangeArrowheads="1"/>
          </p:cNvSpPr>
          <p:nvPr>
            <p:ph type="dt"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solidFill>
                  <a:schemeClr val="tx1"/>
                </a:solidFill>
                <a:latin typeface="Times New Roman" pitchFamily="18" charset="0"/>
                <a:ea typeface="+mn-ea"/>
                <a:cs typeface="+mn-cs"/>
              </a:defRPr>
            </a:lvl1pPr>
          </a:lstStyle>
          <a:p>
            <a:pPr>
              <a:defRPr/>
            </a:pPr>
            <a:endParaRPr lang="en-US"/>
          </a:p>
        </p:txBody>
      </p:sp>
      <p:sp>
        <p:nvSpPr>
          <p:cNvPr id="64516" name="Rectangle 4"/>
          <p:cNvSpPr>
            <a:spLocks noGrp="1" noRot="1" noChangeAspect="1" noChangeArrowheads="1" noTextEdit="1"/>
          </p:cNvSpPr>
          <p:nvPr>
            <p:ph type="sldImg" idx="2"/>
          </p:nvPr>
        </p:nvSpPr>
        <p:spPr bwMode="auto">
          <a:xfrm>
            <a:off x="330200" y="696913"/>
            <a:ext cx="6197600" cy="34861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415790"/>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a:solidFill>
                  <a:schemeClr val="tx1"/>
                </a:solidFill>
                <a:latin typeface="Times New Roman" pitchFamily="18" charset="0"/>
                <a:ea typeface="+mn-ea"/>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solidFill>
                  <a:schemeClr val="tx1"/>
                </a:solidFill>
                <a:latin typeface="Times New Roman" charset="0"/>
                <a:ea typeface="ＭＳ Ｐゴシック" charset="-128"/>
                <a:cs typeface="+mn-cs"/>
              </a:defRPr>
            </a:lvl1pPr>
          </a:lstStyle>
          <a:p>
            <a:pPr>
              <a:defRPr/>
            </a:pPr>
            <a:fld id="{C804B121-C697-45FA-8785-47E93EACA35E}" type="slidenum">
              <a:rPr lang="en-US"/>
              <a:pPr>
                <a:defRPr/>
              </a:pPr>
              <a:t>‹#›</a:t>
            </a:fld>
            <a:endParaRPr lang="en-US" dirty="0"/>
          </a:p>
        </p:txBody>
      </p:sp>
    </p:spTree>
    <p:extLst>
      <p:ext uri="{BB962C8B-B14F-4D97-AF65-F5344CB8AC3E}">
        <p14:creationId xmlns:p14="http://schemas.microsoft.com/office/powerpoint/2010/main" val="24935870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804B121-C697-45FA-8785-47E93EACA35E}" type="slidenum">
              <a:rPr lang="en-US" smtClean="0"/>
              <a:pPr>
                <a:defRPr/>
              </a:pPr>
              <a:t>1</a:t>
            </a:fld>
            <a:endParaRPr lang="en-US" dirty="0"/>
          </a:p>
        </p:txBody>
      </p:sp>
    </p:spTree>
    <p:extLst>
      <p:ext uri="{BB962C8B-B14F-4D97-AF65-F5344CB8AC3E}">
        <p14:creationId xmlns:p14="http://schemas.microsoft.com/office/powerpoint/2010/main" val="18959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30200" y="696913"/>
            <a:ext cx="6197600" cy="3486150"/>
          </a:xfrm>
          <a:ln/>
        </p:spPr>
      </p:sp>
      <p:sp>
        <p:nvSpPr>
          <p:cNvPr id="84995" name="Notes Placeholder 2"/>
          <p:cNvSpPr>
            <a:spLocks noGrp="1"/>
          </p:cNvSpPr>
          <p:nvPr>
            <p:ph type="body" idx="1"/>
          </p:nvPr>
        </p:nvSpPr>
        <p:spPr>
          <a:noFill/>
          <a:ln/>
        </p:spPr>
        <p:txBody>
          <a:bodyPr/>
          <a:lstStyle/>
          <a:p>
            <a:endParaRPr lang="en-US" dirty="0"/>
          </a:p>
        </p:txBody>
      </p:sp>
      <p:sp>
        <p:nvSpPr>
          <p:cNvPr id="38916" name="Slide Number Placeholder 3"/>
          <p:cNvSpPr>
            <a:spLocks noGrp="1"/>
          </p:cNvSpPr>
          <p:nvPr>
            <p:ph type="sldNum" sz="quarter" idx="5"/>
          </p:nvPr>
        </p:nvSpPr>
        <p:spPr/>
        <p:txBody>
          <a:bodyPr/>
          <a:lstStyle/>
          <a:p>
            <a:pPr>
              <a:defRPr/>
            </a:pPr>
            <a:fld id="{715AA91A-840B-400E-8836-D9A384A456C7}" type="slidenum">
              <a:rPr lang="en-US" smtClean="0">
                <a:latin typeface="Times New Roman" pitchFamily="18" charset="0"/>
                <a:ea typeface="ＭＳ Ｐゴシック" pitchFamily="34" charset="-128"/>
              </a:rPr>
              <a:pPr>
                <a:defRPr/>
              </a:pPr>
              <a:t>13</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1723934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30200" y="696913"/>
            <a:ext cx="6197600" cy="3486150"/>
          </a:xfrm>
          <a:ln/>
        </p:spPr>
      </p:sp>
      <p:sp>
        <p:nvSpPr>
          <p:cNvPr id="84995" name="Notes Placeholder 2"/>
          <p:cNvSpPr>
            <a:spLocks noGrp="1"/>
          </p:cNvSpPr>
          <p:nvPr>
            <p:ph type="body" idx="1"/>
          </p:nvPr>
        </p:nvSpPr>
        <p:spPr>
          <a:noFill/>
          <a:ln/>
        </p:spPr>
        <p:txBody>
          <a:bodyPr/>
          <a:lstStyle/>
          <a:p>
            <a:endParaRPr lang="en-US" dirty="0"/>
          </a:p>
        </p:txBody>
      </p:sp>
      <p:sp>
        <p:nvSpPr>
          <p:cNvPr id="38916" name="Slide Number Placeholder 3"/>
          <p:cNvSpPr>
            <a:spLocks noGrp="1"/>
          </p:cNvSpPr>
          <p:nvPr>
            <p:ph type="sldNum" sz="quarter" idx="5"/>
          </p:nvPr>
        </p:nvSpPr>
        <p:spPr/>
        <p:txBody>
          <a:bodyPr/>
          <a:lstStyle/>
          <a:p>
            <a:pPr>
              <a:defRPr/>
            </a:pPr>
            <a:fld id="{715AA91A-840B-400E-8836-D9A384A456C7}" type="slidenum">
              <a:rPr lang="en-US" smtClean="0">
                <a:latin typeface="Times New Roman" pitchFamily="18" charset="0"/>
                <a:ea typeface="ＭＳ Ｐゴシック" pitchFamily="34" charset="-128"/>
              </a:rPr>
              <a:pPr>
                <a:defRPr/>
              </a:pPr>
              <a:t>14</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2038874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30200" y="696913"/>
            <a:ext cx="6197600" cy="3486150"/>
          </a:xfrm>
          <a:ln/>
        </p:spPr>
      </p:sp>
      <p:sp>
        <p:nvSpPr>
          <p:cNvPr id="84995" name="Notes Placeholder 2"/>
          <p:cNvSpPr>
            <a:spLocks noGrp="1"/>
          </p:cNvSpPr>
          <p:nvPr>
            <p:ph type="body" idx="1"/>
          </p:nvPr>
        </p:nvSpPr>
        <p:spPr>
          <a:noFill/>
          <a:ln/>
        </p:spPr>
        <p:txBody>
          <a:bodyPr/>
          <a:lstStyle/>
          <a:p>
            <a:endParaRPr lang="en-US" dirty="0"/>
          </a:p>
        </p:txBody>
      </p:sp>
      <p:sp>
        <p:nvSpPr>
          <p:cNvPr id="38916" name="Slide Number Placeholder 3"/>
          <p:cNvSpPr>
            <a:spLocks noGrp="1"/>
          </p:cNvSpPr>
          <p:nvPr>
            <p:ph type="sldNum" sz="quarter" idx="5"/>
          </p:nvPr>
        </p:nvSpPr>
        <p:spPr/>
        <p:txBody>
          <a:bodyPr/>
          <a:lstStyle/>
          <a:p>
            <a:pPr>
              <a:defRPr/>
            </a:pPr>
            <a:fld id="{715AA91A-840B-400E-8836-D9A384A456C7}" type="slidenum">
              <a:rPr lang="en-US" smtClean="0">
                <a:latin typeface="Times New Roman" pitchFamily="18" charset="0"/>
                <a:ea typeface="ＭＳ Ｐゴシック" pitchFamily="34" charset="-128"/>
              </a:rPr>
              <a:pPr>
                <a:defRPr/>
              </a:pPr>
              <a:t>15</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2161990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30200" y="696913"/>
            <a:ext cx="6197600" cy="3486150"/>
          </a:xfrm>
          <a:ln/>
        </p:spPr>
      </p:sp>
      <p:sp>
        <p:nvSpPr>
          <p:cNvPr id="84995" name="Notes Placeholder 2"/>
          <p:cNvSpPr>
            <a:spLocks noGrp="1"/>
          </p:cNvSpPr>
          <p:nvPr>
            <p:ph type="body" idx="1"/>
          </p:nvPr>
        </p:nvSpPr>
        <p:spPr>
          <a:noFill/>
          <a:ln/>
        </p:spPr>
        <p:txBody>
          <a:bodyPr/>
          <a:lstStyle/>
          <a:p>
            <a:endParaRPr lang="en-US" dirty="0"/>
          </a:p>
        </p:txBody>
      </p:sp>
      <p:sp>
        <p:nvSpPr>
          <p:cNvPr id="38916" name="Slide Number Placeholder 3"/>
          <p:cNvSpPr>
            <a:spLocks noGrp="1"/>
          </p:cNvSpPr>
          <p:nvPr>
            <p:ph type="sldNum" sz="quarter" idx="5"/>
          </p:nvPr>
        </p:nvSpPr>
        <p:spPr/>
        <p:txBody>
          <a:bodyPr/>
          <a:lstStyle/>
          <a:p>
            <a:pPr>
              <a:defRPr/>
            </a:pPr>
            <a:fld id="{715AA91A-840B-400E-8836-D9A384A456C7}" type="slidenum">
              <a:rPr lang="en-US" smtClean="0">
                <a:latin typeface="Times New Roman" pitchFamily="18" charset="0"/>
                <a:ea typeface="ＭＳ Ｐゴシック" pitchFamily="34" charset="-128"/>
              </a:rPr>
              <a:pPr>
                <a:defRPr/>
              </a:pPr>
              <a:t>16</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36651003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30200" y="696913"/>
            <a:ext cx="6197600" cy="3486150"/>
          </a:xfrm>
          <a:ln/>
        </p:spPr>
      </p:sp>
      <p:sp>
        <p:nvSpPr>
          <p:cNvPr id="84995" name="Notes Placeholder 2"/>
          <p:cNvSpPr>
            <a:spLocks noGrp="1"/>
          </p:cNvSpPr>
          <p:nvPr>
            <p:ph type="body" idx="1"/>
          </p:nvPr>
        </p:nvSpPr>
        <p:spPr>
          <a:noFill/>
          <a:ln/>
        </p:spPr>
        <p:txBody>
          <a:bodyPr/>
          <a:lstStyle/>
          <a:p>
            <a:pPr marL="457200" lvl="1" indent="0">
              <a:buFontTx/>
              <a:buNone/>
            </a:pPr>
            <a:endParaRPr lang="en-US" dirty="0"/>
          </a:p>
        </p:txBody>
      </p:sp>
      <p:sp>
        <p:nvSpPr>
          <p:cNvPr id="38916" name="Slide Number Placeholder 3"/>
          <p:cNvSpPr>
            <a:spLocks noGrp="1"/>
          </p:cNvSpPr>
          <p:nvPr>
            <p:ph type="sldNum" sz="quarter" idx="5"/>
          </p:nvPr>
        </p:nvSpPr>
        <p:spPr/>
        <p:txBody>
          <a:bodyPr/>
          <a:lstStyle/>
          <a:p>
            <a:pPr>
              <a:defRPr/>
            </a:pPr>
            <a:fld id="{715AA91A-840B-400E-8836-D9A384A456C7}" type="slidenum">
              <a:rPr lang="en-US" smtClean="0">
                <a:latin typeface="Times New Roman" pitchFamily="18" charset="0"/>
                <a:ea typeface="ＭＳ Ｐゴシック" pitchFamily="34" charset="-128"/>
              </a:rPr>
              <a:pPr>
                <a:defRPr/>
              </a:pPr>
              <a:t>17</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16211712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30200" y="696913"/>
            <a:ext cx="6197600" cy="3486150"/>
          </a:xfrm>
          <a:ln/>
        </p:spPr>
      </p:sp>
      <p:sp>
        <p:nvSpPr>
          <p:cNvPr id="84995" name="Notes Placeholder 2"/>
          <p:cNvSpPr>
            <a:spLocks noGrp="1"/>
          </p:cNvSpPr>
          <p:nvPr>
            <p:ph type="body" idx="1"/>
          </p:nvPr>
        </p:nvSpPr>
        <p:spPr>
          <a:noFill/>
          <a:ln/>
        </p:spPr>
        <p:txBody>
          <a:bodyPr/>
          <a:lstStyle/>
          <a:p>
            <a:endParaRPr lang="en-US" dirty="0"/>
          </a:p>
        </p:txBody>
      </p:sp>
      <p:sp>
        <p:nvSpPr>
          <p:cNvPr id="38916" name="Slide Number Placeholder 3"/>
          <p:cNvSpPr>
            <a:spLocks noGrp="1"/>
          </p:cNvSpPr>
          <p:nvPr>
            <p:ph type="sldNum" sz="quarter" idx="5"/>
          </p:nvPr>
        </p:nvSpPr>
        <p:spPr/>
        <p:txBody>
          <a:bodyPr/>
          <a:lstStyle/>
          <a:p>
            <a:pPr>
              <a:defRPr/>
            </a:pPr>
            <a:fld id="{715AA91A-840B-400E-8836-D9A384A456C7}" type="slidenum">
              <a:rPr lang="en-US" smtClean="0">
                <a:latin typeface="Times New Roman" pitchFamily="18" charset="0"/>
                <a:ea typeface="ＭＳ Ｐゴシック" pitchFamily="34" charset="-128"/>
              </a:rPr>
              <a:pPr>
                <a:defRPr/>
              </a:pPr>
              <a:t>18</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1015307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30200" y="696913"/>
            <a:ext cx="6197600" cy="3486150"/>
          </a:xfrm>
          <a:ln/>
        </p:spPr>
      </p:sp>
      <p:sp>
        <p:nvSpPr>
          <p:cNvPr id="84995" name="Notes Placeholder 2"/>
          <p:cNvSpPr>
            <a:spLocks noGrp="1"/>
          </p:cNvSpPr>
          <p:nvPr>
            <p:ph type="body" idx="1"/>
          </p:nvPr>
        </p:nvSpPr>
        <p:spPr>
          <a:noFill/>
          <a:ln/>
        </p:spPr>
        <p:txBody>
          <a:bodyPr/>
          <a:lstStyle/>
          <a:p>
            <a:pPr marL="171450" lvl="0" indent="-171450">
              <a:buFontTx/>
              <a:buChar char="-"/>
            </a:pPr>
            <a:endParaRPr lang="en-US" dirty="0"/>
          </a:p>
        </p:txBody>
      </p:sp>
      <p:sp>
        <p:nvSpPr>
          <p:cNvPr id="38916" name="Slide Number Placeholder 3"/>
          <p:cNvSpPr>
            <a:spLocks noGrp="1"/>
          </p:cNvSpPr>
          <p:nvPr>
            <p:ph type="sldNum" sz="quarter" idx="5"/>
          </p:nvPr>
        </p:nvSpPr>
        <p:spPr/>
        <p:txBody>
          <a:bodyPr/>
          <a:lstStyle/>
          <a:p>
            <a:pPr>
              <a:defRPr/>
            </a:pPr>
            <a:fld id="{715AA91A-840B-400E-8836-D9A384A456C7}" type="slidenum">
              <a:rPr lang="en-US" smtClean="0">
                <a:latin typeface="Times New Roman" pitchFamily="18" charset="0"/>
                <a:ea typeface="ＭＳ Ｐゴシック" pitchFamily="34" charset="-128"/>
              </a:rPr>
              <a:pPr>
                <a:defRPr/>
              </a:pPr>
              <a:t>19</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37699063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30200" y="696913"/>
            <a:ext cx="6197600" cy="3486150"/>
          </a:xfrm>
          <a:ln/>
        </p:spPr>
      </p:sp>
      <p:sp>
        <p:nvSpPr>
          <p:cNvPr id="84995" name="Notes Placeholder 2"/>
          <p:cNvSpPr>
            <a:spLocks noGrp="1"/>
          </p:cNvSpPr>
          <p:nvPr>
            <p:ph type="body" idx="1"/>
          </p:nvPr>
        </p:nvSpPr>
        <p:spPr>
          <a:noFill/>
          <a:ln/>
        </p:spPr>
        <p:txBody>
          <a:bodyPr/>
          <a:lstStyle/>
          <a:p>
            <a:endParaRPr lang="en-US" dirty="0"/>
          </a:p>
        </p:txBody>
      </p:sp>
      <p:sp>
        <p:nvSpPr>
          <p:cNvPr id="38916" name="Slide Number Placeholder 3"/>
          <p:cNvSpPr>
            <a:spLocks noGrp="1"/>
          </p:cNvSpPr>
          <p:nvPr>
            <p:ph type="sldNum" sz="quarter" idx="5"/>
          </p:nvPr>
        </p:nvSpPr>
        <p:spPr/>
        <p:txBody>
          <a:bodyPr/>
          <a:lstStyle/>
          <a:p>
            <a:pPr>
              <a:defRPr/>
            </a:pPr>
            <a:fld id="{715AA91A-840B-400E-8836-D9A384A456C7}" type="slidenum">
              <a:rPr lang="en-US" smtClean="0">
                <a:latin typeface="Times New Roman" pitchFamily="18" charset="0"/>
                <a:ea typeface="ＭＳ Ｐゴシック" pitchFamily="34" charset="-128"/>
              </a:rPr>
              <a:pPr>
                <a:defRPr/>
              </a:pPr>
              <a:t>20</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1024903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30200" y="696913"/>
            <a:ext cx="6197600" cy="3486150"/>
          </a:xfrm>
          <a:ln/>
        </p:spPr>
      </p:sp>
      <p:sp>
        <p:nvSpPr>
          <p:cNvPr id="84995" name="Notes Placeholder 2"/>
          <p:cNvSpPr>
            <a:spLocks noGrp="1"/>
          </p:cNvSpPr>
          <p:nvPr>
            <p:ph type="body" idx="1"/>
          </p:nvPr>
        </p:nvSpPr>
        <p:spPr>
          <a:noFill/>
          <a:ln/>
        </p:spPr>
        <p:txBody>
          <a:bodyPr/>
          <a:lstStyle/>
          <a:p>
            <a:endParaRPr lang="en-US" dirty="0"/>
          </a:p>
        </p:txBody>
      </p:sp>
      <p:sp>
        <p:nvSpPr>
          <p:cNvPr id="38916" name="Slide Number Placeholder 3"/>
          <p:cNvSpPr>
            <a:spLocks noGrp="1"/>
          </p:cNvSpPr>
          <p:nvPr>
            <p:ph type="sldNum" sz="quarter" idx="5"/>
          </p:nvPr>
        </p:nvSpPr>
        <p:spPr/>
        <p:txBody>
          <a:bodyPr/>
          <a:lstStyle/>
          <a:p>
            <a:pPr>
              <a:defRPr/>
            </a:pPr>
            <a:fld id="{715AA91A-840B-400E-8836-D9A384A456C7}" type="slidenum">
              <a:rPr lang="en-US" smtClean="0">
                <a:latin typeface="Times New Roman" pitchFamily="18" charset="0"/>
                <a:ea typeface="ＭＳ Ｐゴシック" pitchFamily="34" charset="-128"/>
              </a:rPr>
              <a:pPr>
                <a:defRPr/>
              </a:pPr>
              <a:t>21</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38874035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30200" y="696913"/>
            <a:ext cx="6197600" cy="3486150"/>
          </a:xfrm>
          <a:ln/>
        </p:spPr>
      </p:sp>
      <p:sp>
        <p:nvSpPr>
          <p:cNvPr id="84995" name="Notes Placeholder 2"/>
          <p:cNvSpPr>
            <a:spLocks noGrp="1"/>
          </p:cNvSpPr>
          <p:nvPr>
            <p:ph type="body" idx="1"/>
          </p:nvPr>
        </p:nvSpPr>
        <p:spPr>
          <a:noFill/>
          <a:ln/>
        </p:spPr>
        <p:txBody>
          <a:bodyPr/>
          <a:lstStyle/>
          <a:p>
            <a:endParaRPr lang="en-US" dirty="0"/>
          </a:p>
        </p:txBody>
      </p:sp>
      <p:sp>
        <p:nvSpPr>
          <p:cNvPr id="38916" name="Slide Number Placeholder 3"/>
          <p:cNvSpPr>
            <a:spLocks noGrp="1"/>
          </p:cNvSpPr>
          <p:nvPr>
            <p:ph type="sldNum" sz="quarter" idx="5"/>
          </p:nvPr>
        </p:nvSpPr>
        <p:spPr/>
        <p:txBody>
          <a:bodyPr/>
          <a:lstStyle/>
          <a:p>
            <a:pPr>
              <a:defRPr/>
            </a:pPr>
            <a:fld id="{715AA91A-840B-400E-8836-D9A384A456C7}" type="slidenum">
              <a:rPr lang="en-US" smtClean="0">
                <a:latin typeface="Times New Roman" pitchFamily="18" charset="0"/>
                <a:ea typeface="ＭＳ Ｐゴシック" pitchFamily="34" charset="-128"/>
              </a:rPr>
              <a:pPr>
                <a:defRPr/>
              </a:pPr>
              <a:t>22</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630299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330200" y="696913"/>
            <a:ext cx="6197600" cy="3486150"/>
          </a:xfrm>
          <a:ln/>
        </p:spPr>
      </p:sp>
      <p:sp>
        <p:nvSpPr>
          <p:cNvPr id="65539" name="Notes Placeholder 2"/>
          <p:cNvSpPr>
            <a:spLocks noGrp="1"/>
          </p:cNvSpPr>
          <p:nvPr>
            <p:ph type="body" idx="1"/>
          </p:nvPr>
        </p:nvSpPr>
        <p:spPr>
          <a:noFill/>
          <a:ln/>
        </p:spPr>
        <p:txBody>
          <a:bodyPr/>
          <a:lstStyle/>
          <a:p>
            <a:endParaRPr lang="en-US" dirty="0"/>
          </a:p>
        </p:txBody>
      </p:sp>
      <p:sp>
        <p:nvSpPr>
          <p:cNvPr id="29700" name="Slide Number Placeholder 3"/>
          <p:cNvSpPr>
            <a:spLocks noGrp="1"/>
          </p:cNvSpPr>
          <p:nvPr>
            <p:ph type="sldNum" sz="quarter" idx="5"/>
          </p:nvPr>
        </p:nvSpPr>
        <p:spPr/>
        <p:txBody>
          <a:bodyPr/>
          <a:lstStyle/>
          <a:p>
            <a:pPr>
              <a:defRPr/>
            </a:pPr>
            <a:fld id="{2AB94BAA-DF7B-4B17-9FE3-C4A1D4F7BEEE}" type="slidenum">
              <a:rPr lang="en-US" smtClean="0">
                <a:latin typeface="Times New Roman" pitchFamily="18" charset="0"/>
                <a:ea typeface="ＭＳ Ｐゴシック" pitchFamily="34" charset="-128"/>
              </a:rPr>
              <a:pPr>
                <a:defRPr/>
              </a:pPr>
              <a:t>2</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21090040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30200" y="696913"/>
            <a:ext cx="6197600" cy="3486150"/>
          </a:xfrm>
          <a:ln/>
        </p:spPr>
      </p:sp>
      <p:sp>
        <p:nvSpPr>
          <p:cNvPr id="84995" name="Notes Placeholder 2"/>
          <p:cNvSpPr>
            <a:spLocks noGrp="1"/>
          </p:cNvSpPr>
          <p:nvPr>
            <p:ph type="body" idx="1"/>
          </p:nvPr>
        </p:nvSpPr>
        <p:spPr>
          <a:noFill/>
          <a:ln/>
        </p:spPr>
        <p:txBody>
          <a:bodyPr/>
          <a:lstStyle/>
          <a:p>
            <a:endParaRPr lang="en-US" dirty="0"/>
          </a:p>
        </p:txBody>
      </p:sp>
      <p:sp>
        <p:nvSpPr>
          <p:cNvPr id="38916" name="Slide Number Placeholder 3"/>
          <p:cNvSpPr>
            <a:spLocks noGrp="1"/>
          </p:cNvSpPr>
          <p:nvPr>
            <p:ph type="sldNum" sz="quarter" idx="5"/>
          </p:nvPr>
        </p:nvSpPr>
        <p:spPr/>
        <p:txBody>
          <a:bodyPr/>
          <a:lstStyle/>
          <a:p>
            <a:pPr>
              <a:defRPr/>
            </a:pPr>
            <a:fld id="{715AA91A-840B-400E-8836-D9A384A456C7}" type="slidenum">
              <a:rPr lang="en-US" smtClean="0">
                <a:latin typeface="Times New Roman" pitchFamily="18" charset="0"/>
                <a:ea typeface="ＭＳ Ｐゴシック" pitchFamily="34" charset="-128"/>
              </a:rPr>
              <a:pPr>
                <a:defRPr/>
              </a:pPr>
              <a:t>23</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1769150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30200" y="696913"/>
            <a:ext cx="6197600" cy="3486150"/>
          </a:xfrm>
          <a:ln/>
        </p:spPr>
      </p:sp>
      <p:sp>
        <p:nvSpPr>
          <p:cNvPr id="84995" name="Notes Placeholder 2"/>
          <p:cNvSpPr>
            <a:spLocks noGrp="1"/>
          </p:cNvSpPr>
          <p:nvPr>
            <p:ph type="body" idx="1"/>
          </p:nvPr>
        </p:nvSpPr>
        <p:spPr>
          <a:noFill/>
          <a:ln/>
        </p:spPr>
        <p:txBody>
          <a:bodyPr/>
          <a:lstStyle/>
          <a:p>
            <a:endParaRPr lang="en-US" dirty="0">
              <a:ea typeface="ＭＳ Ｐゴシック" pitchFamily="34" charset="-128"/>
            </a:endParaRPr>
          </a:p>
        </p:txBody>
      </p:sp>
      <p:sp>
        <p:nvSpPr>
          <p:cNvPr id="38916" name="Slide Number Placeholder 3"/>
          <p:cNvSpPr>
            <a:spLocks noGrp="1"/>
          </p:cNvSpPr>
          <p:nvPr>
            <p:ph type="sldNum" sz="quarter" idx="5"/>
          </p:nvPr>
        </p:nvSpPr>
        <p:spPr/>
        <p:txBody>
          <a:bodyPr/>
          <a:lstStyle/>
          <a:p>
            <a:pPr>
              <a:defRPr/>
            </a:pPr>
            <a:fld id="{715AA91A-840B-400E-8836-D9A384A456C7}" type="slidenum">
              <a:rPr lang="en-US" smtClean="0">
                <a:latin typeface="Times New Roman" pitchFamily="18" charset="0"/>
                <a:ea typeface="ＭＳ Ｐゴシック" pitchFamily="34" charset="-128"/>
              </a:rPr>
              <a:pPr>
                <a:defRPr/>
              </a:pPr>
              <a:t>24</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21842480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30200" y="696913"/>
            <a:ext cx="6197600" cy="3486150"/>
          </a:xfrm>
          <a:ln/>
        </p:spPr>
      </p:sp>
      <p:sp>
        <p:nvSpPr>
          <p:cNvPr id="84995" name="Notes Placeholder 2"/>
          <p:cNvSpPr>
            <a:spLocks noGrp="1"/>
          </p:cNvSpPr>
          <p:nvPr>
            <p:ph type="body" idx="1"/>
          </p:nvPr>
        </p:nvSpPr>
        <p:spPr>
          <a:noFill/>
          <a:ln/>
        </p:spPr>
        <p:txBody>
          <a:bodyPr/>
          <a:lstStyle/>
          <a:p>
            <a:endParaRPr lang="en-US" dirty="0">
              <a:ea typeface="ＭＳ Ｐゴシック" pitchFamily="34" charset="-128"/>
            </a:endParaRPr>
          </a:p>
        </p:txBody>
      </p:sp>
      <p:sp>
        <p:nvSpPr>
          <p:cNvPr id="38916" name="Slide Number Placeholder 3"/>
          <p:cNvSpPr>
            <a:spLocks noGrp="1"/>
          </p:cNvSpPr>
          <p:nvPr>
            <p:ph type="sldNum" sz="quarter" idx="5"/>
          </p:nvPr>
        </p:nvSpPr>
        <p:spPr/>
        <p:txBody>
          <a:bodyPr/>
          <a:lstStyle/>
          <a:p>
            <a:pPr>
              <a:defRPr/>
            </a:pPr>
            <a:fld id="{715AA91A-840B-400E-8836-D9A384A456C7}" type="slidenum">
              <a:rPr lang="en-US" smtClean="0">
                <a:latin typeface="Times New Roman" pitchFamily="18" charset="0"/>
                <a:ea typeface="ＭＳ Ｐゴシック" pitchFamily="34" charset="-128"/>
              </a:rPr>
              <a:pPr>
                <a:defRPr/>
              </a:pPr>
              <a:t>25</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35219774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30200" y="696913"/>
            <a:ext cx="6197600" cy="3486150"/>
          </a:xfrm>
          <a:ln/>
        </p:spPr>
      </p:sp>
      <p:sp>
        <p:nvSpPr>
          <p:cNvPr id="84995" name="Notes Placeholder 2"/>
          <p:cNvSpPr>
            <a:spLocks noGrp="1"/>
          </p:cNvSpPr>
          <p:nvPr>
            <p:ph type="body" idx="1"/>
          </p:nvPr>
        </p:nvSpPr>
        <p:spPr>
          <a:noFill/>
          <a:ln/>
        </p:spPr>
        <p:txBody>
          <a:bodyPr/>
          <a:lstStyle/>
          <a:p>
            <a:endParaRPr lang="en-US" dirty="0">
              <a:ea typeface="ＭＳ Ｐゴシック" pitchFamily="34" charset="-128"/>
            </a:endParaRPr>
          </a:p>
        </p:txBody>
      </p:sp>
      <p:sp>
        <p:nvSpPr>
          <p:cNvPr id="38916" name="Slide Number Placeholder 3"/>
          <p:cNvSpPr>
            <a:spLocks noGrp="1"/>
          </p:cNvSpPr>
          <p:nvPr>
            <p:ph type="sldNum" sz="quarter" idx="5"/>
          </p:nvPr>
        </p:nvSpPr>
        <p:spPr/>
        <p:txBody>
          <a:bodyPr/>
          <a:lstStyle/>
          <a:p>
            <a:pPr>
              <a:defRPr/>
            </a:pPr>
            <a:fld id="{715AA91A-840B-400E-8836-D9A384A456C7}" type="slidenum">
              <a:rPr lang="en-US" smtClean="0">
                <a:latin typeface="Times New Roman" pitchFamily="18" charset="0"/>
                <a:ea typeface="ＭＳ Ｐゴシック" pitchFamily="34" charset="-128"/>
              </a:rPr>
              <a:pPr>
                <a:defRPr/>
              </a:pPr>
              <a:t>26</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40799163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30200" y="696913"/>
            <a:ext cx="6197600" cy="3486150"/>
          </a:xfrm>
          <a:ln/>
        </p:spPr>
      </p:sp>
      <p:sp>
        <p:nvSpPr>
          <p:cNvPr id="84995" name="Notes Placeholder 2"/>
          <p:cNvSpPr>
            <a:spLocks noGrp="1"/>
          </p:cNvSpPr>
          <p:nvPr>
            <p:ph type="body" idx="1"/>
          </p:nvPr>
        </p:nvSpPr>
        <p:spPr>
          <a:noFill/>
          <a:ln/>
        </p:spPr>
        <p:txBody>
          <a:bodyPr/>
          <a:lstStyle/>
          <a:p>
            <a:endParaRPr lang="en-US" dirty="0"/>
          </a:p>
        </p:txBody>
      </p:sp>
      <p:sp>
        <p:nvSpPr>
          <p:cNvPr id="38916" name="Slide Number Placeholder 3"/>
          <p:cNvSpPr>
            <a:spLocks noGrp="1"/>
          </p:cNvSpPr>
          <p:nvPr>
            <p:ph type="sldNum" sz="quarter" idx="5"/>
          </p:nvPr>
        </p:nvSpPr>
        <p:spPr/>
        <p:txBody>
          <a:bodyPr/>
          <a:lstStyle/>
          <a:p>
            <a:pPr>
              <a:defRPr/>
            </a:pPr>
            <a:fld id="{715AA91A-840B-400E-8836-D9A384A456C7}" type="slidenum">
              <a:rPr lang="en-US" smtClean="0">
                <a:latin typeface="Times New Roman" pitchFamily="18" charset="0"/>
                <a:ea typeface="ＭＳ Ｐゴシック" pitchFamily="34" charset="-128"/>
              </a:rPr>
              <a:pPr>
                <a:defRPr/>
              </a:pPr>
              <a:t>27</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35500070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30200" y="696913"/>
            <a:ext cx="6197600" cy="3486150"/>
          </a:xfrm>
          <a:ln/>
        </p:spPr>
      </p:sp>
      <p:sp>
        <p:nvSpPr>
          <p:cNvPr id="84995" name="Notes Placeholder 2"/>
          <p:cNvSpPr>
            <a:spLocks noGrp="1"/>
          </p:cNvSpPr>
          <p:nvPr>
            <p:ph type="body" idx="1"/>
          </p:nvPr>
        </p:nvSpPr>
        <p:spPr>
          <a:noFill/>
          <a:ln/>
        </p:spPr>
        <p:txBody>
          <a:bodyPr/>
          <a:lstStyle/>
          <a:p>
            <a:endParaRPr lang="en-US" dirty="0"/>
          </a:p>
        </p:txBody>
      </p:sp>
      <p:sp>
        <p:nvSpPr>
          <p:cNvPr id="38916" name="Slide Number Placeholder 3"/>
          <p:cNvSpPr>
            <a:spLocks noGrp="1"/>
          </p:cNvSpPr>
          <p:nvPr>
            <p:ph type="sldNum" sz="quarter" idx="5"/>
          </p:nvPr>
        </p:nvSpPr>
        <p:spPr/>
        <p:txBody>
          <a:bodyPr/>
          <a:lstStyle/>
          <a:p>
            <a:pPr>
              <a:defRPr/>
            </a:pPr>
            <a:fld id="{715AA91A-840B-400E-8836-D9A384A456C7}" type="slidenum">
              <a:rPr lang="en-US" smtClean="0">
                <a:latin typeface="Times New Roman" pitchFamily="18" charset="0"/>
                <a:ea typeface="ＭＳ Ｐゴシック" pitchFamily="34" charset="-128"/>
              </a:rPr>
              <a:pPr>
                <a:defRPr/>
              </a:pPr>
              <a:t>28</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34519720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30200" y="696913"/>
            <a:ext cx="6197600" cy="3486150"/>
          </a:xfrm>
          <a:ln/>
        </p:spPr>
      </p:sp>
      <p:sp>
        <p:nvSpPr>
          <p:cNvPr id="84995" name="Notes Placeholder 2"/>
          <p:cNvSpPr>
            <a:spLocks noGrp="1"/>
          </p:cNvSpPr>
          <p:nvPr>
            <p:ph type="body" idx="1"/>
          </p:nvPr>
        </p:nvSpPr>
        <p:spPr>
          <a:noFill/>
          <a:ln/>
        </p:spPr>
        <p:txBody>
          <a:bodyPr/>
          <a:lstStyle/>
          <a:p>
            <a:endParaRPr lang="en-US" dirty="0"/>
          </a:p>
        </p:txBody>
      </p:sp>
      <p:sp>
        <p:nvSpPr>
          <p:cNvPr id="38916" name="Slide Number Placeholder 3"/>
          <p:cNvSpPr>
            <a:spLocks noGrp="1"/>
          </p:cNvSpPr>
          <p:nvPr>
            <p:ph type="sldNum" sz="quarter" idx="5"/>
          </p:nvPr>
        </p:nvSpPr>
        <p:spPr/>
        <p:txBody>
          <a:bodyPr/>
          <a:lstStyle/>
          <a:p>
            <a:pPr>
              <a:defRPr/>
            </a:pPr>
            <a:fld id="{715AA91A-840B-400E-8836-D9A384A456C7}" type="slidenum">
              <a:rPr lang="en-US" smtClean="0">
                <a:latin typeface="Times New Roman" pitchFamily="18" charset="0"/>
                <a:ea typeface="ＭＳ Ｐゴシック" pitchFamily="34" charset="-128"/>
              </a:rPr>
              <a:pPr>
                <a:defRPr/>
              </a:pPr>
              <a:t>29</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29024800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30200" y="696913"/>
            <a:ext cx="6197600" cy="3486150"/>
          </a:xfrm>
          <a:ln/>
        </p:spPr>
      </p:sp>
      <p:sp>
        <p:nvSpPr>
          <p:cNvPr id="84995" name="Notes Placeholder 2"/>
          <p:cNvSpPr>
            <a:spLocks noGrp="1"/>
          </p:cNvSpPr>
          <p:nvPr>
            <p:ph type="body" idx="1"/>
          </p:nvPr>
        </p:nvSpPr>
        <p:spPr>
          <a:noFill/>
          <a:ln/>
        </p:spPr>
        <p:txBody>
          <a:bodyPr/>
          <a:lstStyle/>
          <a:p>
            <a:endParaRPr lang="en-US" dirty="0"/>
          </a:p>
        </p:txBody>
      </p:sp>
      <p:sp>
        <p:nvSpPr>
          <p:cNvPr id="38916" name="Slide Number Placeholder 3"/>
          <p:cNvSpPr>
            <a:spLocks noGrp="1"/>
          </p:cNvSpPr>
          <p:nvPr>
            <p:ph type="sldNum" sz="quarter" idx="5"/>
          </p:nvPr>
        </p:nvSpPr>
        <p:spPr/>
        <p:txBody>
          <a:bodyPr/>
          <a:lstStyle/>
          <a:p>
            <a:pPr>
              <a:defRPr/>
            </a:pPr>
            <a:fld id="{715AA91A-840B-400E-8836-D9A384A456C7}" type="slidenum">
              <a:rPr lang="en-US" smtClean="0">
                <a:latin typeface="Times New Roman" pitchFamily="18" charset="0"/>
                <a:ea typeface="ＭＳ Ｐゴシック" pitchFamily="34" charset="-128"/>
              </a:rPr>
              <a:pPr>
                <a:defRPr/>
              </a:pPr>
              <a:t>30</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489494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804B121-C697-45FA-8785-47E93EACA35E}" type="slidenum">
              <a:rPr lang="en-US" smtClean="0"/>
              <a:pPr>
                <a:defRPr/>
              </a:pPr>
              <a:t>3</a:t>
            </a:fld>
            <a:endParaRPr lang="en-US" dirty="0"/>
          </a:p>
        </p:txBody>
      </p:sp>
    </p:spTree>
    <p:extLst>
      <p:ext uri="{BB962C8B-B14F-4D97-AF65-F5344CB8AC3E}">
        <p14:creationId xmlns:p14="http://schemas.microsoft.com/office/powerpoint/2010/main" val="2645000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804B121-C697-45FA-8785-47E93EACA35E}" type="slidenum">
              <a:rPr lang="en-US" smtClean="0"/>
              <a:pPr>
                <a:defRPr/>
              </a:pPr>
              <a:t>4</a:t>
            </a:fld>
            <a:endParaRPr lang="en-US" dirty="0"/>
          </a:p>
        </p:txBody>
      </p:sp>
    </p:spTree>
    <p:extLst>
      <p:ext uri="{BB962C8B-B14F-4D97-AF65-F5344CB8AC3E}">
        <p14:creationId xmlns:p14="http://schemas.microsoft.com/office/powerpoint/2010/main" val="298160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30200" y="696913"/>
            <a:ext cx="6197600" cy="3486150"/>
          </a:xfrm>
          <a:ln/>
        </p:spPr>
      </p:sp>
      <p:sp>
        <p:nvSpPr>
          <p:cNvPr id="84995" name="Notes Placeholder 2"/>
          <p:cNvSpPr>
            <a:spLocks noGrp="1"/>
          </p:cNvSpPr>
          <p:nvPr>
            <p:ph type="body" idx="1"/>
          </p:nvPr>
        </p:nvSpPr>
        <p:spPr>
          <a:noFill/>
          <a:ln/>
        </p:spPr>
        <p:txBody>
          <a:bodyPr/>
          <a:lstStyle/>
          <a:p>
            <a:endParaRPr lang="en-US" dirty="0"/>
          </a:p>
        </p:txBody>
      </p:sp>
      <p:sp>
        <p:nvSpPr>
          <p:cNvPr id="38916" name="Slide Number Placeholder 3"/>
          <p:cNvSpPr>
            <a:spLocks noGrp="1"/>
          </p:cNvSpPr>
          <p:nvPr>
            <p:ph type="sldNum" sz="quarter" idx="5"/>
          </p:nvPr>
        </p:nvSpPr>
        <p:spPr/>
        <p:txBody>
          <a:bodyPr/>
          <a:lstStyle/>
          <a:p>
            <a:pPr>
              <a:defRPr/>
            </a:pPr>
            <a:fld id="{715AA91A-840B-400E-8836-D9A384A456C7}" type="slidenum">
              <a:rPr lang="en-US" smtClean="0">
                <a:latin typeface="Times New Roman" pitchFamily="18" charset="0"/>
                <a:ea typeface="ＭＳ Ｐゴシック" pitchFamily="34" charset="-128"/>
              </a:rPr>
              <a:pPr>
                <a:defRPr/>
              </a:pPr>
              <a:t>5</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3399410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30200" y="696913"/>
            <a:ext cx="6197600" cy="3486150"/>
          </a:xfrm>
          <a:ln/>
        </p:spPr>
      </p:sp>
      <p:sp>
        <p:nvSpPr>
          <p:cNvPr id="84995" name="Notes Placeholder 2"/>
          <p:cNvSpPr>
            <a:spLocks noGrp="1"/>
          </p:cNvSpPr>
          <p:nvPr>
            <p:ph type="body" idx="1"/>
          </p:nvPr>
        </p:nvSpPr>
        <p:spPr>
          <a:noFill/>
          <a:ln/>
        </p:spPr>
        <p:txBody>
          <a:bodyPr/>
          <a:lstStyle/>
          <a:p>
            <a:endParaRPr lang="en-US" dirty="0"/>
          </a:p>
        </p:txBody>
      </p:sp>
      <p:sp>
        <p:nvSpPr>
          <p:cNvPr id="38916" name="Slide Number Placeholder 3"/>
          <p:cNvSpPr>
            <a:spLocks noGrp="1"/>
          </p:cNvSpPr>
          <p:nvPr>
            <p:ph type="sldNum" sz="quarter" idx="5"/>
          </p:nvPr>
        </p:nvSpPr>
        <p:spPr/>
        <p:txBody>
          <a:bodyPr/>
          <a:lstStyle/>
          <a:p>
            <a:pPr>
              <a:defRPr/>
            </a:pPr>
            <a:fld id="{715AA91A-840B-400E-8836-D9A384A456C7}" type="slidenum">
              <a:rPr lang="en-US" smtClean="0">
                <a:latin typeface="Times New Roman" pitchFamily="18" charset="0"/>
                <a:ea typeface="ＭＳ Ｐゴシック" pitchFamily="34" charset="-128"/>
              </a:rPr>
              <a:pPr>
                <a:defRPr/>
              </a:pPr>
              <a:t>6</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1419050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30200" y="696913"/>
            <a:ext cx="6197600" cy="3486150"/>
          </a:xfrm>
          <a:ln/>
        </p:spPr>
      </p:sp>
      <p:sp>
        <p:nvSpPr>
          <p:cNvPr id="84995" name="Notes Placeholder 2"/>
          <p:cNvSpPr>
            <a:spLocks noGrp="1"/>
          </p:cNvSpPr>
          <p:nvPr>
            <p:ph type="body" idx="1"/>
          </p:nvPr>
        </p:nvSpPr>
        <p:spPr>
          <a:noFill/>
          <a:ln/>
        </p:spPr>
        <p:txBody>
          <a:bodyPr/>
          <a:lstStyle/>
          <a:p>
            <a:endParaRPr lang="en-US" dirty="0"/>
          </a:p>
        </p:txBody>
      </p:sp>
      <p:sp>
        <p:nvSpPr>
          <p:cNvPr id="38916" name="Slide Number Placeholder 3"/>
          <p:cNvSpPr>
            <a:spLocks noGrp="1"/>
          </p:cNvSpPr>
          <p:nvPr>
            <p:ph type="sldNum" sz="quarter" idx="5"/>
          </p:nvPr>
        </p:nvSpPr>
        <p:spPr/>
        <p:txBody>
          <a:bodyPr/>
          <a:lstStyle/>
          <a:p>
            <a:pPr>
              <a:defRPr/>
            </a:pPr>
            <a:fld id="{715AA91A-840B-400E-8836-D9A384A456C7}" type="slidenum">
              <a:rPr lang="en-US" smtClean="0">
                <a:latin typeface="Times New Roman" pitchFamily="18" charset="0"/>
                <a:ea typeface="ＭＳ Ｐゴシック" pitchFamily="34" charset="-128"/>
              </a:rPr>
              <a:pPr>
                <a:defRPr/>
              </a:pPr>
              <a:t>7</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1717839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30200" y="696913"/>
            <a:ext cx="6197600" cy="3486150"/>
          </a:xfrm>
          <a:ln/>
        </p:spPr>
      </p:sp>
      <p:sp>
        <p:nvSpPr>
          <p:cNvPr id="84995" name="Notes Placeholder 2"/>
          <p:cNvSpPr>
            <a:spLocks noGrp="1"/>
          </p:cNvSpPr>
          <p:nvPr>
            <p:ph type="body" idx="1"/>
          </p:nvPr>
        </p:nvSpPr>
        <p:spPr>
          <a:noFill/>
          <a:ln/>
        </p:spPr>
        <p:txBody>
          <a:bodyPr/>
          <a:lstStyle/>
          <a:p>
            <a:endParaRPr lang="en-US" dirty="0">
              <a:ea typeface="ＭＳ Ｐゴシック" pitchFamily="34" charset="-128"/>
            </a:endParaRPr>
          </a:p>
        </p:txBody>
      </p:sp>
      <p:sp>
        <p:nvSpPr>
          <p:cNvPr id="38916" name="Slide Number Placeholder 3"/>
          <p:cNvSpPr>
            <a:spLocks noGrp="1"/>
          </p:cNvSpPr>
          <p:nvPr>
            <p:ph type="sldNum" sz="quarter" idx="5"/>
          </p:nvPr>
        </p:nvSpPr>
        <p:spPr/>
        <p:txBody>
          <a:bodyPr/>
          <a:lstStyle/>
          <a:p>
            <a:pPr>
              <a:defRPr/>
            </a:pPr>
            <a:fld id="{715AA91A-840B-400E-8836-D9A384A456C7}" type="slidenum">
              <a:rPr lang="en-US" smtClean="0">
                <a:latin typeface="Times New Roman" pitchFamily="18" charset="0"/>
                <a:ea typeface="ＭＳ Ｐゴシック" pitchFamily="34" charset="-128"/>
              </a:rPr>
              <a:pPr>
                <a:defRPr/>
              </a:pPr>
              <a:t>8</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1523319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330200" y="696913"/>
            <a:ext cx="6197600" cy="3486150"/>
          </a:xfrm>
          <a:ln/>
        </p:spPr>
      </p:sp>
      <p:sp>
        <p:nvSpPr>
          <p:cNvPr id="84995" name="Notes Placeholder 2"/>
          <p:cNvSpPr>
            <a:spLocks noGrp="1"/>
          </p:cNvSpPr>
          <p:nvPr>
            <p:ph type="body" idx="1"/>
          </p:nvPr>
        </p:nvSpPr>
        <p:spPr>
          <a:noFill/>
          <a:ln/>
        </p:spPr>
        <p:txBody>
          <a:bodyPr/>
          <a:lstStyle/>
          <a:p>
            <a:endParaRPr lang="en-US" dirty="0"/>
          </a:p>
        </p:txBody>
      </p:sp>
      <p:sp>
        <p:nvSpPr>
          <p:cNvPr id="38916" name="Slide Number Placeholder 3"/>
          <p:cNvSpPr>
            <a:spLocks noGrp="1"/>
          </p:cNvSpPr>
          <p:nvPr>
            <p:ph type="sldNum" sz="quarter" idx="5"/>
          </p:nvPr>
        </p:nvSpPr>
        <p:spPr/>
        <p:txBody>
          <a:bodyPr/>
          <a:lstStyle/>
          <a:p>
            <a:pPr>
              <a:defRPr/>
            </a:pPr>
            <a:fld id="{715AA91A-840B-400E-8836-D9A384A456C7}" type="slidenum">
              <a:rPr lang="en-US" smtClean="0">
                <a:latin typeface="Times New Roman" pitchFamily="18" charset="0"/>
                <a:ea typeface="ＭＳ Ｐゴシック" pitchFamily="34" charset="-128"/>
              </a:rPr>
              <a:pPr>
                <a:defRPr/>
              </a:pPr>
              <a:t>9</a:t>
            </a:fld>
            <a:endParaRPr lang="en-US">
              <a:latin typeface="Times New Roman" pitchFamily="18" charset="0"/>
              <a:ea typeface="ＭＳ Ｐゴシック" pitchFamily="34" charset="-128"/>
            </a:endParaRPr>
          </a:p>
        </p:txBody>
      </p:sp>
    </p:spTree>
    <p:extLst>
      <p:ext uri="{BB962C8B-B14F-4D97-AF65-F5344CB8AC3E}">
        <p14:creationId xmlns:p14="http://schemas.microsoft.com/office/powerpoint/2010/main" val="605403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3272D"/>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46667" y="1775356"/>
            <a:ext cx="8465457" cy="1225021"/>
          </a:xfrm>
        </p:spPr>
        <p:txBody>
          <a:bodyPr/>
          <a:lstStyle>
            <a:lvl1pPr>
              <a:defRPr>
                <a:solidFill>
                  <a:schemeClr val="bg1"/>
                </a:solidFill>
                <a:latin typeface="Calibri Light" panose="020F0302020204030204" pitchFamily="34" charset="0"/>
                <a:cs typeface="Calibri Light" panose="020F0302020204030204" pitchFamily="34" charset="0"/>
              </a:defRPr>
            </a:lvl1pPr>
          </a:lstStyle>
          <a:p>
            <a:r>
              <a:rPr lang="en-US" dirty="0"/>
              <a:t>Click to edit Master title style</a:t>
            </a:r>
          </a:p>
        </p:txBody>
      </p:sp>
      <p:sp>
        <p:nvSpPr>
          <p:cNvPr id="3" name="Subtitle 2"/>
          <p:cNvSpPr>
            <a:spLocks noGrp="1"/>
          </p:cNvSpPr>
          <p:nvPr>
            <p:ph type="subTitle" idx="1"/>
          </p:nvPr>
        </p:nvSpPr>
        <p:spPr>
          <a:xfrm>
            <a:off x="931335" y="3238500"/>
            <a:ext cx="8297333" cy="1460500"/>
          </a:xfrm>
        </p:spPr>
        <p:txBody>
          <a:bodyPr/>
          <a:lstStyle>
            <a:lvl1pPr marL="0" indent="0" algn="ctr">
              <a:buNone/>
              <a:defRPr sz="3600">
                <a:solidFill>
                  <a:schemeClr val="bg1"/>
                </a:solidFill>
                <a:latin typeface="Calibri Light" panose="020F0302020204030204" pitchFamily="34" charset="0"/>
                <a:cs typeface="Calibri Light" panose="020F030202020403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with Title and Content">
    <p:bg>
      <p:bgPr>
        <a:solidFill>
          <a:srgbClr val="03272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500" y="4921250"/>
            <a:ext cx="9990667" cy="698500"/>
          </a:xfrm>
        </p:spPr>
        <p:txBody>
          <a:bodyPr/>
          <a:lstStyle>
            <a:lvl1pPr>
              <a:defRPr sz="4800">
                <a:latin typeface="Calibri Light" panose="020F0302020204030204" pitchFamily="34" charset="0"/>
                <a:cs typeface="Calibri Light" panose="020F0302020204030204" pitchFamily="34" charset="0"/>
              </a:defRPr>
            </a:lvl1pPr>
          </a:lstStyle>
          <a:p>
            <a:r>
              <a:rPr lang="en-US" dirty="0"/>
              <a:t>Click to edit Master title style</a:t>
            </a:r>
          </a:p>
        </p:txBody>
      </p:sp>
      <p:sp>
        <p:nvSpPr>
          <p:cNvPr id="4" name="Content Placeholder 2"/>
          <p:cNvSpPr>
            <a:spLocks noGrp="1"/>
          </p:cNvSpPr>
          <p:nvPr>
            <p:ph idx="1"/>
          </p:nvPr>
        </p:nvSpPr>
        <p:spPr>
          <a:xfrm>
            <a:off x="134298" y="190500"/>
            <a:ext cx="9906000" cy="4635500"/>
          </a:xfrm>
        </p:spPr>
        <p:txBody>
          <a:bodyPr/>
          <a:lstStyle>
            <a:lvl1pPr>
              <a:buNone/>
              <a:defRPr>
                <a:latin typeface="Calibri Light" panose="020F0302020204030204" pitchFamily="34" charset="0"/>
                <a:cs typeface="Calibri Light" panose="020F0302020204030204" pitchFamily="34" charset="0"/>
              </a:defRPr>
            </a:lvl1pPr>
            <a:lvl2pPr>
              <a:defRPr>
                <a:latin typeface="Calibri Light" panose="020F0302020204030204" pitchFamily="34" charset="0"/>
                <a:cs typeface="Calibri Light" panose="020F0302020204030204" pitchFamily="34" charset="0"/>
              </a:defRPr>
            </a:lvl2pPr>
            <a:lvl3pPr>
              <a:defRPr>
                <a:latin typeface="Calibri Light" panose="020F0302020204030204" pitchFamily="34" charset="0"/>
                <a:cs typeface="Calibri Light" panose="020F0302020204030204" pitchFamily="34" charset="0"/>
              </a:defRPr>
            </a:lvl3pPr>
            <a:lvl4pPr>
              <a:defRPr>
                <a:latin typeface="Calibri Light" panose="020F0302020204030204" pitchFamily="34" charset="0"/>
                <a:cs typeface="Calibri Light" panose="020F0302020204030204" pitchFamily="34" charset="0"/>
              </a:defRPr>
            </a:lvl4pPr>
            <a:lvl5pPr>
              <a:defRPr>
                <a:latin typeface="Calibri Light" panose="020F0302020204030204" pitchFamily="34" charset="0"/>
                <a:cs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with Top Title and Content">
    <p:bg>
      <p:bgPr>
        <a:solidFill>
          <a:srgbClr val="03272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500" y="127000"/>
            <a:ext cx="9990667" cy="698500"/>
          </a:xfrm>
        </p:spPr>
        <p:txBody>
          <a:bodyPr/>
          <a:lstStyle>
            <a:lvl1pPr>
              <a:defRPr sz="4800">
                <a:latin typeface="Calibri Light" panose="020F0302020204030204" pitchFamily="34" charset="0"/>
                <a:cs typeface="Calibri Light" panose="020F0302020204030204" pitchFamily="34" charset="0"/>
              </a:defRPr>
            </a:lvl1pPr>
          </a:lstStyle>
          <a:p>
            <a:r>
              <a:rPr lang="en-US" dirty="0"/>
              <a:t>Click to edit Master title style</a:t>
            </a:r>
          </a:p>
        </p:txBody>
      </p:sp>
      <p:sp>
        <p:nvSpPr>
          <p:cNvPr id="4" name="Content Placeholder 2"/>
          <p:cNvSpPr>
            <a:spLocks noGrp="1"/>
          </p:cNvSpPr>
          <p:nvPr>
            <p:ph idx="1"/>
          </p:nvPr>
        </p:nvSpPr>
        <p:spPr>
          <a:xfrm>
            <a:off x="134298" y="952500"/>
            <a:ext cx="9906000" cy="4635500"/>
          </a:xfrm>
        </p:spPr>
        <p:txBody>
          <a:bodyPr/>
          <a:lstStyle>
            <a:lvl1pPr>
              <a:buNone/>
              <a:defRPr>
                <a:latin typeface="Calibri Light" panose="020F0302020204030204" pitchFamily="34" charset="0"/>
                <a:cs typeface="Calibri Light" panose="020F0302020204030204" pitchFamily="34" charset="0"/>
              </a:defRPr>
            </a:lvl1pPr>
            <a:lvl2pPr>
              <a:defRPr>
                <a:latin typeface="Calibri Light" panose="020F0302020204030204" pitchFamily="34" charset="0"/>
                <a:cs typeface="Calibri Light" panose="020F0302020204030204" pitchFamily="34" charset="0"/>
              </a:defRPr>
            </a:lvl2pPr>
            <a:lvl3pPr>
              <a:defRPr>
                <a:latin typeface="Calibri Light" panose="020F0302020204030204" pitchFamily="34" charset="0"/>
                <a:cs typeface="Calibri Light" panose="020F0302020204030204" pitchFamily="34" charset="0"/>
              </a:defRPr>
            </a:lvl3pPr>
            <a:lvl4pPr>
              <a:defRPr>
                <a:latin typeface="Calibri Light" panose="020F0302020204030204" pitchFamily="34" charset="0"/>
                <a:cs typeface="Calibri Light" panose="020F0302020204030204" pitchFamily="34" charset="0"/>
              </a:defRPr>
            </a:lvl4pPr>
            <a:lvl5pPr>
              <a:defRPr>
                <a:latin typeface="Calibri Light" panose="020F0302020204030204" pitchFamily="34" charset="0"/>
                <a:cs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03272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2570" y="3672418"/>
            <a:ext cx="8636000" cy="1135062"/>
          </a:xfrm>
        </p:spPr>
        <p:txBody>
          <a:bodyPr anchor="t"/>
          <a:lstStyle>
            <a:lvl1pPr algn="l">
              <a:defRPr sz="4000" b="1" cap="all">
                <a:latin typeface="Calibri Light" panose="020F0302020204030204" pitchFamily="34" charset="0"/>
                <a:cs typeface="Calibri Light" panose="020F0302020204030204" pitchFamily="34" charset="0"/>
              </a:defRPr>
            </a:lvl1pPr>
          </a:lstStyle>
          <a:p>
            <a:r>
              <a:rPr lang="en-US"/>
              <a:t>Click to edit Master title style</a:t>
            </a:r>
          </a:p>
        </p:txBody>
      </p:sp>
      <p:sp>
        <p:nvSpPr>
          <p:cNvPr id="3" name="Text Placeholder 2"/>
          <p:cNvSpPr>
            <a:spLocks noGrp="1"/>
          </p:cNvSpPr>
          <p:nvPr>
            <p:ph type="body" idx="1"/>
          </p:nvPr>
        </p:nvSpPr>
        <p:spPr>
          <a:xfrm>
            <a:off x="802570" y="2422261"/>
            <a:ext cx="8636000" cy="1250156"/>
          </a:xfrm>
        </p:spPr>
        <p:txBody>
          <a:bodyPr anchor="b"/>
          <a:lstStyle>
            <a:lvl1pPr marL="0" indent="0">
              <a:buNone/>
              <a:defRPr sz="2000">
                <a:latin typeface="Calibri Light" panose="020F0302020204030204" pitchFamily="34" charset="0"/>
                <a:cs typeface="Calibri Light" panose="020F03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03272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Light" panose="020F0302020204030204" pitchFamily="34" charset="0"/>
                <a:cs typeface="Calibri Light" panose="020F0302020204030204" pitchFamily="34" charset="0"/>
              </a:defRPr>
            </a:lvl1pPr>
          </a:lstStyle>
          <a:p>
            <a:r>
              <a:rPr lang="en-US"/>
              <a:t>Click to edit Master title style</a:t>
            </a:r>
          </a:p>
        </p:txBody>
      </p:sp>
      <p:sp>
        <p:nvSpPr>
          <p:cNvPr id="3" name="Content Placeholder 2"/>
          <p:cNvSpPr>
            <a:spLocks noGrp="1"/>
          </p:cNvSpPr>
          <p:nvPr>
            <p:ph sz="half" idx="1"/>
          </p:nvPr>
        </p:nvSpPr>
        <p:spPr>
          <a:xfrm>
            <a:off x="203200" y="889000"/>
            <a:ext cx="4800600" cy="4635500"/>
          </a:xfrm>
        </p:spPr>
        <p:txBody>
          <a:bodyPr/>
          <a:lstStyle>
            <a:lvl1pPr>
              <a:defRPr sz="2800">
                <a:latin typeface="Calibri Light" panose="020F0302020204030204" pitchFamily="34" charset="0"/>
                <a:cs typeface="Calibri Light" panose="020F0302020204030204" pitchFamily="34" charset="0"/>
              </a:defRPr>
            </a:lvl1pPr>
            <a:lvl2pPr>
              <a:defRPr sz="2400">
                <a:latin typeface="Calibri Light" panose="020F0302020204030204" pitchFamily="34" charset="0"/>
                <a:cs typeface="Calibri Light" panose="020F0302020204030204" pitchFamily="34" charset="0"/>
              </a:defRPr>
            </a:lvl2pPr>
            <a:lvl3pPr>
              <a:defRPr sz="2000">
                <a:latin typeface="Calibri Light" panose="020F0302020204030204" pitchFamily="34" charset="0"/>
                <a:cs typeface="Calibri Light" panose="020F0302020204030204" pitchFamily="34" charset="0"/>
              </a:defRPr>
            </a:lvl3pPr>
            <a:lvl4pPr>
              <a:defRPr sz="1800">
                <a:latin typeface="Calibri Light" panose="020F0302020204030204" pitchFamily="34" charset="0"/>
                <a:cs typeface="Calibri Light" panose="020F0302020204030204" pitchFamily="34" charset="0"/>
              </a:defRPr>
            </a:lvl4pPr>
            <a:lvl5pPr>
              <a:defRPr sz="1800">
                <a:latin typeface="Calibri Light" panose="020F0302020204030204" pitchFamily="34" charset="0"/>
                <a:cs typeface="Calibri Light" panose="020F03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156200" y="889000"/>
            <a:ext cx="4834467" cy="4635500"/>
          </a:xfrm>
        </p:spPr>
        <p:txBody>
          <a:bodyPr/>
          <a:lstStyle>
            <a:lvl1pPr>
              <a:defRPr sz="2800">
                <a:latin typeface="Calibri Light" panose="020F0302020204030204" pitchFamily="34" charset="0"/>
                <a:cs typeface="Calibri Light" panose="020F0302020204030204" pitchFamily="34" charset="0"/>
              </a:defRPr>
            </a:lvl1pPr>
            <a:lvl2pPr>
              <a:defRPr sz="2400">
                <a:latin typeface="Calibri Light" panose="020F0302020204030204" pitchFamily="34" charset="0"/>
                <a:cs typeface="Calibri Light" panose="020F0302020204030204" pitchFamily="34" charset="0"/>
              </a:defRPr>
            </a:lvl2pPr>
            <a:lvl3pPr>
              <a:defRPr sz="2000">
                <a:latin typeface="Calibri Light" panose="020F0302020204030204" pitchFamily="34" charset="0"/>
                <a:cs typeface="Calibri Light" panose="020F0302020204030204" pitchFamily="34" charset="0"/>
              </a:defRPr>
            </a:lvl3pPr>
            <a:lvl4pPr>
              <a:defRPr sz="1800">
                <a:latin typeface="Calibri Light" panose="020F0302020204030204" pitchFamily="34" charset="0"/>
                <a:cs typeface="Calibri Light" panose="020F0302020204030204" pitchFamily="34" charset="0"/>
              </a:defRPr>
            </a:lvl4pPr>
            <a:lvl5pPr>
              <a:defRPr sz="1800">
                <a:latin typeface="Calibri Light" panose="020F0302020204030204" pitchFamily="34" charset="0"/>
                <a:cs typeface="Calibri Light" panose="020F03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03272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3702" y="114300"/>
            <a:ext cx="9905344" cy="952500"/>
          </a:xfrm>
        </p:spPr>
        <p:txBody>
          <a:bodyPr/>
          <a:lstStyle>
            <a:lvl1pPr>
              <a:defRPr>
                <a:latin typeface="Calibri Light" panose="020F0302020204030204" pitchFamily="34" charset="0"/>
                <a:cs typeface="Calibri Light" panose="020F03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133702" y="1279261"/>
            <a:ext cx="4870098" cy="533136"/>
          </a:xfrm>
        </p:spPr>
        <p:txBody>
          <a:bodyPr anchor="b"/>
          <a:lstStyle>
            <a:lvl1pPr marL="0" indent="0">
              <a:buNone/>
              <a:defRPr sz="2400" b="1">
                <a:latin typeface="Calibri Light" panose="020F0302020204030204" pitchFamily="34" charset="0"/>
                <a:cs typeface="Calibri Light" panose="020F03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3702" y="1812396"/>
            <a:ext cx="4870098" cy="3788304"/>
          </a:xfrm>
        </p:spPr>
        <p:txBody>
          <a:bodyPr/>
          <a:lstStyle>
            <a:lvl1pPr>
              <a:defRPr sz="2400">
                <a:latin typeface="Calibri Light" panose="020F0302020204030204" pitchFamily="34" charset="0"/>
                <a:cs typeface="Calibri Light" panose="020F0302020204030204" pitchFamily="34" charset="0"/>
              </a:defRPr>
            </a:lvl1pPr>
            <a:lvl2pPr>
              <a:defRPr sz="2000">
                <a:latin typeface="Calibri Light" panose="020F0302020204030204" pitchFamily="34" charset="0"/>
                <a:cs typeface="Calibri Light" panose="020F0302020204030204" pitchFamily="34" charset="0"/>
              </a:defRPr>
            </a:lvl2pPr>
            <a:lvl3pPr>
              <a:defRPr sz="1800">
                <a:latin typeface="Calibri Light" panose="020F0302020204030204" pitchFamily="34" charset="0"/>
                <a:cs typeface="Calibri Light" panose="020F0302020204030204" pitchFamily="34" charset="0"/>
              </a:defRPr>
            </a:lvl3pPr>
            <a:lvl4pPr>
              <a:defRPr sz="1600">
                <a:latin typeface="Calibri Light" panose="020F0302020204030204" pitchFamily="34" charset="0"/>
                <a:cs typeface="Calibri Light" panose="020F0302020204030204" pitchFamily="34" charset="0"/>
              </a:defRPr>
            </a:lvl4pPr>
            <a:lvl5pPr>
              <a:defRPr sz="1600">
                <a:latin typeface="Calibri Light" panose="020F0302020204030204" pitchFamily="34" charset="0"/>
                <a:cs typeface="Calibri Light" panose="020F030202020403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56201" y="1279261"/>
            <a:ext cx="4882848" cy="533136"/>
          </a:xfrm>
        </p:spPr>
        <p:txBody>
          <a:bodyPr anchor="b"/>
          <a:lstStyle>
            <a:lvl1pPr marL="0" indent="0">
              <a:buNone/>
              <a:defRPr sz="2400" b="1">
                <a:latin typeface="Calibri Light" panose="020F0302020204030204" pitchFamily="34" charset="0"/>
                <a:cs typeface="Calibri Light" panose="020F03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156201" y="1812396"/>
            <a:ext cx="4882848" cy="3788304"/>
          </a:xfrm>
        </p:spPr>
        <p:txBody>
          <a:bodyPr/>
          <a:lstStyle>
            <a:lvl1pPr>
              <a:defRPr sz="2400">
                <a:latin typeface="Calibri Light" panose="020F0302020204030204" pitchFamily="34" charset="0"/>
                <a:cs typeface="Calibri Light" panose="020F0302020204030204" pitchFamily="34" charset="0"/>
              </a:defRPr>
            </a:lvl1pPr>
            <a:lvl2pPr>
              <a:defRPr sz="2000">
                <a:latin typeface="Calibri Light" panose="020F0302020204030204" pitchFamily="34" charset="0"/>
                <a:cs typeface="Calibri Light" panose="020F0302020204030204" pitchFamily="34" charset="0"/>
              </a:defRPr>
            </a:lvl2pPr>
            <a:lvl3pPr>
              <a:defRPr sz="1800">
                <a:latin typeface="Calibri Light" panose="020F0302020204030204" pitchFamily="34" charset="0"/>
                <a:cs typeface="Calibri Light" panose="020F0302020204030204" pitchFamily="34" charset="0"/>
              </a:defRPr>
            </a:lvl3pPr>
            <a:lvl4pPr>
              <a:defRPr sz="1600">
                <a:latin typeface="Calibri Light" panose="020F0302020204030204" pitchFamily="34" charset="0"/>
                <a:cs typeface="Calibri Light" panose="020F0302020204030204" pitchFamily="34" charset="0"/>
              </a:defRPr>
            </a:lvl4pPr>
            <a:lvl5pPr>
              <a:defRPr sz="1600">
                <a:latin typeface="Calibri Light" panose="020F0302020204030204" pitchFamily="34" charset="0"/>
                <a:cs typeface="Calibri Light" panose="020F030202020403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03272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Light" panose="020F0302020204030204" pitchFamily="34" charset="0"/>
                <a:cs typeface="Calibri Light" panose="020F0302020204030204" pitchFamily="34" charset="0"/>
              </a:defRPr>
            </a:lvl1pPr>
          </a:lstStyle>
          <a:p>
            <a:r>
              <a:rPr lang="en-US"/>
              <a:t>Click to edit Master title style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03272D"/>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03272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3" y="227541"/>
            <a:ext cx="3342570" cy="968376"/>
          </a:xfrm>
        </p:spPr>
        <p:txBody>
          <a:bodyPr anchor="b"/>
          <a:lstStyle>
            <a:lvl1pPr algn="l">
              <a:defRPr sz="2000" b="1">
                <a:latin typeface="Calibri Light" panose="020F0302020204030204" pitchFamily="34" charset="0"/>
                <a:cs typeface="Calibri Light" panose="020F0302020204030204" pitchFamily="34" charset="0"/>
              </a:defRPr>
            </a:lvl1pPr>
          </a:lstStyle>
          <a:p>
            <a:r>
              <a:rPr lang="en-US"/>
              <a:t>Click to edit Master title style</a:t>
            </a:r>
          </a:p>
        </p:txBody>
      </p:sp>
      <p:sp>
        <p:nvSpPr>
          <p:cNvPr id="3" name="Content Placeholder 2"/>
          <p:cNvSpPr>
            <a:spLocks noGrp="1"/>
          </p:cNvSpPr>
          <p:nvPr>
            <p:ph idx="1"/>
          </p:nvPr>
        </p:nvSpPr>
        <p:spPr>
          <a:xfrm>
            <a:off x="3972278" y="227543"/>
            <a:ext cx="5679722" cy="4877594"/>
          </a:xfrm>
        </p:spPr>
        <p:txBody>
          <a:bodyPr/>
          <a:lstStyle>
            <a:lvl1pPr>
              <a:defRPr sz="3200">
                <a:latin typeface="Calibri Light" panose="020F0302020204030204" pitchFamily="34" charset="0"/>
                <a:cs typeface="Calibri Light" panose="020F0302020204030204" pitchFamily="34" charset="0"/>
              </a:defRPr>
            </a:lvl1pPr>
            <a:lvl2pPr>
              <a:defRPr sz="2800">
                <a:latin typeface="Calibri Light" panose="020F0302020204030204" pitchFamily="34" charset="0"/>
                <a:cs typeface="Calibri Light" panose="020F0302020204030204" pitchFamily="34" charset="0"/>
              </a:defRPr>
            </a:lvl2pPr>
            <a:lvl3pPr>
              <a:defRPr sz="2400">
                <a:latin typeface="Calibri Light" panose="020F0302020204030204" pitchFamily="34" charset="0"/>
                <a:cs typeface="Calibri Light" panose="020F0302020204030204" pitchFamily="34" charset="0"/>
              </a:defRPr>
            </a:lvl3pPr>
            <a:lvl4pPr>
              <a:defRPr sz="2000">
                <a:latin typeface="Calibri Light" panose="020F0302020204030204" pitchFamily="34" charset="0"/>
                <a:cs typeface="Calibri Light" panose="020F0302020204030204" pitchFamily="34" charset="0"/>
              </a:defRPr>
            </a:lvl4pPr>
            <a:lvl5pPr>
              <a:defRPr sz="2000">
                <a:latin typeface="Calibri Light" panose="020F0302020204030204" pitchFamily="34" charset="0"/>
                <a:cs typeface="Calibri Light" panose="020F030202020403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8003" y="1195919"/>
            <a:ext cx="3342570" cy="3909219"/>
          </a:xfrm>
        </p:spPr>
        <p:txBody>
          <a:bodyPr/>
          <a:lstStyle>
            <a:lvl1pPr marL="0" indent="0">
              <a:buNone/>
              <a:defRPr sz="1400">
                <a:latin typeface="Calibri Light" panose="020F0302020204030204" pitchFamily="34" charset="0"/>
                <a:cs typeface="Calibri Light" panose="020F03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rgbClr val="03272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91431" y="4000500"/>
            <a:ext cx="6096000" cy="472282"/>
          </a:xfrm>
        </p:spPr>
        <p:txBody>
          <a:bodyPr anchor="b"/>
          <a:lstStyle>
            <a:lvl1pPr algn="l">
              <a:defRPr sz="2000" b="1">
                <a:latin typeface="Calibri Light" panose="020F0302020204030204" pitchFamily="34" charset="0"/>
                <a:cs typeface="Calibri Light" panose="020F0302020204030204" pitchFamily="34" charset="0"/>
              </a:defRPr>
            </a:lvl1pPr>
          </a:lstStyle>
          <a:p>
            <a:r>
              <a:rPr lang="en-US"/>
              <a:t>Click to edit Master title style</a:t>
            </a:r>
          </a:p>
        </p:txBody>
      </p:sp>
      <p:sp>
        <p:nvSpPr>
          <p:cNvPr id="3" name="Picture Placeholder 2"/>
          <p:cNvSpPr>
            <a:spLocks noGrp="1"/>
          </p:cNvSpPr>
          <p:nvPr>
            <p:ph type="pic" idx="1"/>
          </p:nvPr>
        </p:nvSpPr>
        <p:spPr>
          <a:xfrm>
            <a:off x="1991431" y="510646"/>
            <a:ext cx="6096000" cy="3429000"/>
          </a:xfrm>
        </p:spPr>
        <p:txBody>
          <a:bodyPr/>
          <a:lstStyle>
            <a:lvl1pPr marL="0" indent="0">
              <a:buNone/>
              <a:defRPr sz="3200">
                <a:latin typeface="Calibri Light" panose="020F0302020204030204" pitchFamily="34" charset="0"/>
                <a:cs typeface="Calibri Light" panose="020F03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91431" y="4472783"/>
            <a:ext cx="6096000" cy="670719"/>
          </a:xfrm>
        </p:spPr>
        <p:txBody>
          <a:bodyPr/>
          <a:lstStyle>
            <a:lvl1pPr marL="0" indent="0">
              <a:buNone/>
              <a:defRPr sz="1400">
                <a:latin typeface="Calibri Light" panose="020F0302020204030204" pitchFamily="34" charset="0"/>
                <a:cs typeface="Calibri Light" panose="020F03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03272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Light" panose="020F0302020204030204" pitchFamily="34" charset="0"/>
                <a:cs typeface="Calibri Light" panose="020F0302020204030204" pitchFamily="34" charset="0"/>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atin typeface="Calibri Light" panose="020F0302020204030204" pitchFamily="34" charset="0"/>
                <a:cs typeface="Calibri Light" panose="020F0302020204030204" pitchFamily="34" charset="0"/>
              </a:defRPr>
            </a:lvl1pPr>
            <a:lvl2pPr>
              <a:defRPr>
                <a:latin typeface="Calibri Light" panose="020F0302020204030204" pitchFamily="34" charset="0"/>
                <a:cs typeface="Calibri Light" panose="020F0302020204030204" pitchFamily="34" charset="0"/>
              </a:defRPr>
            </a:lvl2pPr>
            <a:lvl3pPr>
              <a:defRPr>
                <a:latin typeface="Calibri Light" panose="020F0302020204030204" pitchFamily="34" charset="0"/>
                <a:cs typeface="Calibri Light" panose="020F0302020204030204" pitchFamily="34" charset="0"/>
              </a:defRPr>
            </a:lvl3pPr>
            <a:lvl4pPr>
              <a:defRPr>
                <a:latin typeface="Calibri Light" panose="020F0302020204030204" pitchFamily="34" charset="0"/>
                <a:cs typeface="Calibri Light" panose="020F0302020204030204" pitchFamily="34" charset="0"/>
              </a:defRPr>
            </a:lvl4pPr>
            <a:lvl5pPr>
              <a:defRPr>
                <a:latin typeface="Calibri Light" panose="020F0302020204030204" pitchFamily="34" charset="0"/>
                <a:cs typeface="Calibri Light" panose="020F03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ible Verse Text Without Subpoint">
    <p:bg>
      <p:bgPr>
        <a:solidFill>
          <a:srgbClr val="03272D"/>
        </a:solidFill>
        <a:effectLst/>
      </p:bgPr>
    </p:bg>
    <p:spTree>
      <p:nvGrpSpPr>
        <p:cNvPr id="1" name=""/>
        <p:cNvGrpSpPr/>
        <p:nvPr/>
      </p:nvGrpSpPr>
      <p:grpSpPr>
        <a:xfrm>
          <a:off x="0" y="0"/>
          <a:ext cx="0" cy="0"/>
          <a:chOff x="0" y="0"/>
          <a:chExt cx="0" cy="0"/>
        </a:xfrm>
      </p:grpSpPr>
      <p:sp>
        <p:nvSpPr>
          <p:cNvPr id="5" name="Title 1"/>
          <p:cNvSpPr txBox="1">
            <a:spLocks/>
          </p:cNvSpPr>
          <p:nvPr userDrawn="1"/>
        </p:nvSpPr>
        <p:spPr bwMode="auto">
          <a:xfrm>
            <a:off x="1354667" y="4953000"/>
            <a:ext cx="8636000" cy="635000"/>
          </a:xfrm>
          <a:prstGeom prst="rect">
            <a:avLst/>
          </a:prstGeom>
          <a:noFill/>
          <a:ln w="9525">
            <a:noFill/>
            <a:miter lim="800000"/>
            <a:headEnd/>
            <a:tailEnd/>
          </a:ln>
        </p:spPr>
        <p:txBody>
          <a:bodyPr anchor="ctr"/>
          <a:lstStyle/>
          <a:p>
            <a:pPr algn="r" eaLnBrk="0" hangingPunct="0">
              <a:defRPr/>
            </a:pPr>
            <a:endParaRPr lang="en-US" sz="4800" kern="0" dirty="0">
              <a:solidFill>
                <a:schemeClr val="bg1"/>
              </a:solidFill>
              <a:latin typeface="Calibri Light" panose="020F0302020204030204" pitchFamily="34" charset="0"/>
              <a:ea typeface="MS PGothic" pitchFamily="34" charset="-128"/>
              <a:cs typeface="Calibri Light" panose="020F0302020204030204" pitchFamily="34" charset="0"/>
            </a:endParaRPr>
          </a:p>
        </p:txBody>
      </p:sp>
      <p:sp>
        <p:nvSpPr>
          <p:cNvPr id="2" name="Title 1"/>
          <p:cNvSpPr>
            <a:spLocks noGrp="1"/>
          </p:cNvSpPr>
          <p:nvPr>
            <p:ph type="title" hasCustomPrompt="1"/>
          </p:nvPr>
        </p:nvSpPr>
        <p:spPr>
          <a:xfrm>
            <a:off x="6451600" y="5088030"/>
            <a:ext cx="3539067" cy="535531"/>
          </a:xfrm>
        </p:spPr>
        <p:txBody>
          <a:bodyPr anchor="b" anchorCtr="0">
            <a:noAutofit/>
          </a:bodyPr>
          <a:lstStyle>
            <a:lvl1pPr algn="r">
              <a:lnSpc>
                <a:spcPct val="80000"/>
              </a:lnSpc>
              <a:defRPr sz="3600" baseline="0">
                <a:solidFill>
                  <a:schemeClr val="tx1">
                    <a:lumMod val="50000"/>
                    <a:lumOff val="50000"/>
                  </a:schemeClr>
                </a:solidFill>
                <a:latin typeface="Calibri Light" panose="020F0302020204030204" pitchFamily="34" charset="0"/>
                <a:cs typeface="Calibri Light" panose="020F0302020204030204" pitchFamily="34" charset="0"/>
              </a:defRPr>
            </a:lvl1pPr>
          </a:lstStyle>
          <a:p>
            <a:r>
              <a:rPr lang="en-US" dirty="0"/>
              <a:t>Chapter</a:t>
            </a:r>
          </a:p>
        </p:txBody>
      </p:sp>
      <p:sp>
        <p:nvSpPr>
          <p:cNvPr id="3" name="Content Placeholder 2"/>
          <p:cNvSpPr>
            <a:spLocks noGrp="1"/>
          </p:cNvSpPr>
          <p:nvPr>
            <p:ph idx="1" hasCustomPrompt="1"/>
          </p:nvPr>
        </p:nvSpPr>
        <p:spPr>
          <a:xfrm>
            <a:off x="169334" y="114300"/>
            <a:ext cx="9821333" cy="4838700"/>
          </a:xfrm>
        </p:spPr>
        <p:txBody>
          <a:bodyPr/>
          <a:lstStyle>
            <a:lvl1pPr>
              <a:buNone/>
              <a:defRPr>
                <a:latin typeface="Calibri Light" panose="020F0302020204030204" pitchFamily="34" charset="0"/>
                <a:cs typeface="Calibri Light" panose="020F0302020204030204" pitchFamily="34" charset="0"/>
              </a:defRPr>
            </a:lvl1pPr>
            <a:lvl2pPr>
              <a:defRPr>
                <a:latin typeface="Calibri Light" panose="020F0302020204030204" pitchFamily="34" charset="0"/>
                <a:cs typeface="Calibri Light" panose="020F0302020204030204" pitchFamily="34" charset="0"/>
              </a:defRPr>
            </a:lvl2pPr>
            <a:lvl3pPr>
              <a:defRPr>
                <a:latin typeface="Calibri Light" panose="020F0302020204030204" pitchFamily="34" charset="0"/>
                <a:cs typeface="Calibri Light" panose="020F0302020204030204" pitchFamily="34" charset="0"/>
              </a:defRPr>
            </a:lvl3pPr>
            <a:lvl4pPr>
              <a:defRPr>
                <a:latin typeface="Calibri Light" panose="020F0302020204030204" pitchFamily="34" charset="0"/>
                <a:cs typeface="Calibri Light" panose="020F0302020204030204" pitchFamily="34" charset="0"/>
              </a:defRPr>
            </a:lvl4pPr>
            <a:lvl5pPr>
              <a:defRPr>
                <a:latin typeface="Calibri Light" panose="020F0302020204030204" pitchFamily="34" charset="0"/>
                <a:cs typeface="Calibri Light" panose="020F0302020204030204" pitchFamily="34" charset="0"/>
              </a:defRPr>
            </a:lvl5pPr>
          </a:lstStyle>
          <a:p>
            <a:pPr lvl="0"/>
            <a:r>
              <a:rPr lang="en-US" dirty="0"/>
              <a:t>Verses go here</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03272D"/>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95167" y="127000"/>
            <a:ext cx="2095500" cy="5397500"/>
          </a:xfrm>
        </p:spPr>
        <p:txBody>
          <a:bodyPr vert="eaVert"/>
          <a:lstStyle>
            <a:lvl1pPr>
              <a:defRPr>
                <a:latin typeface="Calibri Light" panose="020F0302020204030204" pitchFamily="34" charset="0"/>
                <a:cs typeface="Calibri Light" panose="020F0302020204030204" pitchFamily="34" charset="0"/>
              </a:defRPr>
            </a:lvl1pPr>
          </a:lstStyle>
          <a:p>
            <a:r>
              <a:rPr lang="en-US"/>
              <a:t>Click to edit Master title style</a:t>
            </a:r>
          </a:p>
        </p:txBody>
      </p:sp>
      <p:sp>
        <p:nvSpPr>
          <p:cNvPr id="3" name="Vertical Text Placeholder 2"/>
          <p:cNvSpPr>
            <a:spLocks noGrp="1"/>
          </p:cNvSpPr>
          <p:nvPr>
            <p:ph type="body" orient="vert" idx="1"/>
          </p:nvPr>
        </p:nvSpPr>
        <p:spPr>
          <a:xfrm>
            <a:off x="1608667" y="127000"/>
            <a:ext cx="6117167" cy="5397500"/>
          </a:xfrm>
        </p:spPr>
        <p:txBody>
          <a:bodyPr vert="eaVert"/>
          <a:lstStyle>
            <a:lvl1pPr>
              <a:defRPr>
                <a:latin typeface="Calibri Light" panose="020F0302020204030204" pitchFamily="34" charset="0"/>
                <a:cs typeface="Calibri Light" panose="020F0302020204030204" pitchFamily="34" charset="0"/>
              </a:defRPr>
            </a:lvl1pPr>
            <a:lvl2pPr>
              <a:defRPr>
                <a:latin typeface="Calibri Light" panose="020F0302020204030204" pitchFamily="34" charset="0"/>
                <a:cs typeface="Calibri Light" panose="020F0302020204030204" pitchFamily="34" charset="0"/>
              </a:defRPr>
            </a:lvl2pPr>
            <a:lvl3pPr>
              <a:defRPr>
                <a:latin typeface="Calibri Light" panose="020F0302020204030204" pitchFamily="34" charset="0"/>
                <a:cs typeface="Calibri Light" panose="020F0302020204030204" pitchFamily="34" charset="0"/>
              </a:defRPr>
            </a:lvl3pPr>
            <a:lvl4pPr>
              <a:defRPr>
                <a:latin typeface="Calibri Light" panose="020F0302020204030204" pitchFamily="34" charset="0"/>
                <a:cs typeface="Calibri Light" panose="020F0302020204030204" pitchFamily="34" charset="0"/>
              </a:defRPr>
            </a:lvl4pPr>
            <a:lvl5pPr>
              <a:defRPr>
                <a:latin typeface="Calibri Light" panose="020F0302020204030204" pitchFamily="34" charset="0"/>
                <a:cs typeface="Calibri Light" panose="020F03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ble Verse Text With Subpoint">
    <p:bg>
      <p:bgPr>
        <a:solidFill>
          <a:srgbClr val="03272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51600" y="5080002"/>
            <a:ext cx="3539067" cy="544286"/>
          </a:xfrm>
        </p:spPr>
        <p:txBody>
          <a:bodyPr wrap="square" anchor="b" anchorCtr="0">
            <a:noAutofit/>
          </a:bodyPr>
          <a:lstStyle>
            <a:lvl1pPr algn="r">
              <a:lnSpc>
                <a:spcPct val="80000"/>
              </a:lnSpc>
              <a:defRPr sz="3600" baseline="0">
                <a:solidFill>
                  <a:schemeClr val="tx1">
                    <a:lumMod val="50000"/>
                    <a:lumOff val="50000"/>
                  </a:schemeClr>
                </a:solidFill>
                <a:latin typeface="Calibri Light" panose="020F0302020204030204" pitchFamily="34" charset="0"/>
                <a:cs typeface="Calibri Light" panose="020F0302020204030204" pitchFamily="34" charset="0"/>
              </a:defRPr>
            </a:lvl1pPr>
          </a:lstStyle>
          <a:p>
            <a:r>
              <a:rPr lang="en-US" dirty="0"/>
              <a:t>Chapter</a:t>
            </a:r>
          </a:p>
        </p:txBody>
      </p:sp>
      <p:sp>
        <p:nvSpPr>
          <p:cNvPr id="3" name="Content Placeholder 2"/>
          <p:cNvSpPr>
            <a:spLocks noGrp="1"/>
          </p:cNvSpPr>
          <p:nvPr>
            <p:ph idx="1" hasCustomPrompt="1"/>
          </p:nvPr>
        </p:nvSpPr>
        <p:spPr>
          <a:xfrm>
            <a:off x="169334" y="114300"/>
            <a:ext cx="9821333" cy="4838700"/>
          </a:xfrm>
        </p:spPr>
        <p:txBody>
          <a:bodyPr/>
          <a:lstStyle>
            <a:lvl1pPr>
              <a:buNone/>
              <a:defRPr>
                <a:latin typeface="Calibri Light" panose="020F0302020204030204" pitchFamily="34" charset="0"/>
                <a:cs typeface="Calibri Light" panose="020F0302020204030204" pitchFamily="34" charset="0"/>
              </a:defRPr>
            </a:lvl1pPr>
            <a:lvl2pPr>
              <a:defRPr>
                <a:latin typeface="Calibri Light" panose="020F0302020204030204" pitchFamily="34" charset="0"/>
                <a:cs typeface="Calibri Light" panose="020F0302020204030204" pitchFamily="34" charset="0"/>
              </a:defRPr>
            </a:lvl2pPr>
            <a:lvl3pPr>
              <a:defRPr>
                <a:latin typeface="Calibri Light" panose="020F0302020204030204" pitchFamily="34" charset="0"/>
                <a:cs typeface="Calibri Light" panose="020F0302020204030204" pitchFamily="34" charset="0"/>
              </a:defRPr>
            </a:lvl3pPr>
            <a:lvl4pPr>
              <a:defRPr>
                <a:latin typeface="Calibri Light" panose="020F0302020204030204" pitchFamily="34" charset="0"/>
                <a:cs typeface="Calibri Light" panose="020F0302020204030204" pitchFamily="34" charset="0"/>
              </a:defRPr>
            </a:lvl4pPr>
            <a:lvl5pPr>
              <a:defRPr>
                <a:latin typeface="Calibri Light" panose="020F0302020204030204" pitchFamily="34" charset="0"/>
                <a:cs typeface="Calibri Light" panose="020F0302020204030204" pitchFamily="34" charset="0"/>
              </a:defRPr>
            </a:lvl5pPr>
          </a:lstStyle>
          <a:p>
            <a:pPr lvl="0"/>
            <a:r>
              <a:rPr lang="en-US" dirty="0"/>
              <a:t>Verses go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p:cNvSpPr>
            <a:spLocks noGrp="1"/>
          </p:cNvSpPr>
          <p:nvPr>
            <p:ph type="body" sz="quarter" idx="10" hasCustomPrompt="1"/>
          </p:nvPr>
        </p:nvSpPr>
        <p:spPr>
          <a:xfrm>
            <a:off x="169335" y="5080002"/>
            <a:ext cx="7425265" cy="544286"/>
          </a:xfrm>
        </p:spPr>
        <p:txBody>
          <a:bodyPr anchor="b" anchorCtr="0"/>
          <a:lstStyle>
            <a:lvl1pPr algn="l">
              <a:defRPr sz="3600" baseline="0">
                <a:solidFill>
                  <a:schemeClr val="tx1">
                    <a:lumMod val="50000"/>
                    <a:lumOff val="50000"/>
                  </a:schemeClr>
                </a:solidFill>
                <a:latin typeface="Calibri Light" panose="020F0302020204030204" pitchFamily="34" charset="0"/>
                <a:cs typeface="Calibri Light" panose="020F0302020204030204" pitchFamily="34" charset="0"/>
              </a:defRPr>
            </a:lvl1pPr>
            <a:lvl5pPr>
              <a:defRPr/>
            </a:lvl5pPr>
          </a:lstStyle>
          <a:p>
            <a:pPr lvl="0"/>
            <a:r>
              <a:rPr lang="en-US" dirty="0" err="1"/>
              <a:t>Subpoint</a:t>
            </a:r>
            <a:r>
              <a:rPr lang="en-US" dirty="0"/>
              <a:t> goes here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Full Screen Quote">
    <p:bg>
      <p:bgPr>
        <a:solidFill>
          <a:srgbClr val="03272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90500" y="99218"/>
            <a:ext cx="7768167" cy="624682"/>
          </a:xfrm>
        </p:spPr>
        <p:txBody>
          <a:bodyPr anchor="t"/>
          <a:lstStyle>
            <a:lvl1pPr algn="ctr">
              <a:defRPr sz="4000" b="0">
                <a:latin typeface="Calibri Light" panose="020F0302020204030204" pitchFamily="34" charset="0"/>
                <a:cs typeface="Calibri Light" panose="020F0302020204030204" pitchFamily="34" charset="0"/>
              </a:defRPr>
            </a:lvl1pPr>
          </a:lstStyle>
          <a:p>
            <a:r>
              <a:rPr lang="en-US" dirty="0"/>
              <a:t>Author</a:t>
            </a:r>
          </a:p>
        </p:txBody>
      </p:sp>
      <p:sp>
        <p:nvSpPr>
          <p:cNvPr id="3" name="Picture Placeholder 2"/>
          <p:cNvSpPr>
            <a:spLocks noGrp="1"/>
          </p:cNvSpPr>
          <p:nvPr>
            <p:ph type="pic" idx="1" hasCustomPrompt="1"/>
          </p:nvPr>
        </p:nvSpPr>
        <p:spPr>
          <a:xfrm>
            <a:off x="8128000" y="79376"/>
            <a:ext cx="1883833" cy="1787525"/>
          </a:xfrm>
        </p:spPr>
        <p:txBody>
          <a:bodyPr/>
          <a:lstStyle>
            <a:lvl1pPr marL="0" indent="0" algn="ctr">
              <a:buNone/>
              <a:defRPr sz="28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Picture of source being quoted</a:t>
            </a:r>
          </a:p>
        </p:txBody>
      </p:sp>
      <p:sp>
        <p:nvSpPr>
          <p:cNvPr id="4" name="Text Placeholder 3"/>
          <p:cNvSpPr>
            <a:spLocks noGrp="1"/>
          </p:cNvSpPr>
          <p:nvPr>
            <p:ph type="body" sz="half" idx="2" hasCustomPrompt="1"/>
          </p:nvPr>
        </p:nvSpPr>
        <p:spPr>
          <a:xfrm>
            <a:off x="169334" y="1926169"/>
            <a:ext cx="9821333" cy="3674531"/>
          </a:xfrm>
        </p:spPr>
        <p:txBody>
          <a:bodyPr/>
          <a:lstStyle>
            <a:lvl1pPr marL="228600" indent="-228600">
              <a:lnSpc>
                <a:spcPct val="90000"/>
              </a:lnSpc>
              <a:buNone/>
              <a:defRPr sz="3600" baseline="0">
                <a:latin typeface="Calibri Light" panose="020F0302020204030204" pitchFamily="34" charset="0"/>
                <a:cs typeface="Calibri Light" panose="020F03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Quote goes here</a:t>
            </a:r>
          </a:p>
        </p:txBody>
      </p:sp>
      <p:sp>
        <p:nvSpPr>
          <p:cNvPr id="6" name="Text Placeholder 3"/>
          <p:cNvSpPr>
            <a:spLocks noGrp="1"/>
          </p:cNvSpPr>
          <p:nvPr>
            <p:ph type="body" sz="half" idx="10" hasCustomPrompt="1"/>
          </p:nvPr>
        </p:nvSpPr>
        <p:spPr>
          <a:xfrm>
            <a:off x="169333" y="1143003"/>
            <a:ext cx="7792142" cy="723898"/>
          </a:xfrm>
        </p:spPr>
        <p:txBody>
          <a:bodyPr/>
          <a:lstStyle>
            <a:lvl1pPr marL="0" indent="0" algn="ctr">
              <a:lnSpc>
                <a:spcPct val="90000"/>
              </a:lnSpc>
              <a:buNone/>
              <a:defRPr sz="1800" i="1" baseline="0">
                <a:latin typeface="Calibri Light" panose="020F0302020204030204" pitchFamily="34" charset="0"/>
                <a:cs typeface="Calibri Light" panose="020F03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Bibliographic info for quote</a:t>
            </a:r>
          </a:p>
        </p:txBody>
      </p:sp>
      <p:sp>
        <p:nvSpPr>
          <p:cNvPr id="8" name="Text Placeholder 3"/>
          <p:cNvSpPr>
            <a:spLocks noGrp="1"/>
          </p:cNvSpPr>
          <p:nvPr>
            <p:ph type="body" sz="half" idx="11" hasCustomPrompt="1"/>
          </p:nvPr>
        </p:nvSpPr>
        <p:spPr>
          <a:xfrm>
            <a:off x="169333" y="745068"/>
            <a:ext cx="7792142" cy="436033"/>
          </a:xfrm>
        </p:spPr>
        <p:txBody>
          <a:bodyPr/>
          <a:lstStyle>
            <a:lvl1pPr marL="0" indent="0" algn="ctr">
              <a:lnSpc>
                <a:spcPct val="90000"/>
              </a:lnSpc>
              <a:buNone/>
              <a:defRPr sz="2000" i="0" baseline="0">
                <a:latin typeface="Calibri Light" panose="020F0302020204030204" pitchFamily="34" charset="0"/>
                <a:cs typeface="Calibri Light" panose="020F03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Who is this person (incl. worldview)</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03272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9334" y="127000"/>
            <a:ext cx="9821333" cy="698500"/>
          </a:xfrm>
        </p:spPr>
        <p:txBody>
          <a:bodyPr/>
          <a:lstStyle>
            <a:lvl1pPr>
              <a:defRPr>
                <a:latin typeface="Calibri Light" panose="020F0302020204030204" pitchFamily="34" charset="0"/>
                <a:cs typeface="Calibri Light" panose="020F0302020204030204" pitchFamily="34" charset="0"/>
              </a:defRPr>
            </a:lvl1pPr>
          </a:lstStyle>
          <a:p>
            <a:r>
              <a:rPr lang="en-US" dirty="0"/>
              <a:t>Click to edit Master title style</a:t>
            </a:r>
          </a:p>
        </p:txBody>
      </p:sp>
      <p:sp>
        <p:nvSpPr>
          <p:cNvPr id="3" name="Content Placeholder 2"/>
          <p:cNvSpPr>
            <a:spLocks noGrp="1"/>
          </p:cNvSpPr>
          <p:nvPr>
            <p:ph idx="1"/>
          </p:nvPr>
        </p:nvSpPr>
        <p:spPr>
          <a:xfrm>
            <a:off x="169334" y="889000"/>
            <a:ext cx="9821333" cy="4635500"/>
          </a:xfrm>
        </p:spPr>
        <p:txBody>
          <a:bodyPr/>
          <a:lstStyle>
            <a:lvl1pPr>
              <a:buNone/>
              <a:defRPr>
                <a:latin typeface="Calibri Light" panose="020F0302020204030204" pitchFamily="34" charset="0"/>
                <a:cs typeface="Calibri Light" panose="020F0302020204030204" pitchFamily="34" charset="0"/>
              </a:defRPr>
            </a:lvl1pPr>
            <a:lvl2pPr>
              <a:defRPr>
                <a:latin typeface="Calibri Light" panose="020F0302020204030204" pitchFamily="34" charset="0"/>
                <a:cs typeface="Calibri Light" panose="020F0302020204030204" pitchFamily="34" charset="0"/>
              </a:defRPr>
            </a:lvl2pPr>
            <a:lvl3pPr>
              <a:defRPr>
                <a:latin typeface="Calibri Light" panose="020F0302020204030204" pitchFamily="34" charset="0"/>
                <a:cs typeface="Calibri Light" panose="020F0302020204030204" pitchFamily="34" charset="0"/>
              </a:defRPr>
            </a:lvl3pPr>
            <a:lvl4pPr>
              <a:defRPr>
                <a:latin typeface="Calibri Light" panose="020F0302020204030204" pitchFamily="34" charset="0"/>
                <a:cs typeface="Calibri Light" panose="020F0302020204030204" pitchFamily="34" charset="0"/>
              </a:defRPr>
            </a:lvl4pPr>
            <a:lvl5pPr>
              <a:defRPr>
                <a:latin typeface="Calibri Light" panose="020F0302020204030204" pitchFamily="34" charset="0"/>
                <a:cs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title and Content">
    <p:bg>
      <p:bgPr>
        <a:solidFill>
          <a:srgbClr val="03272D"/>
        </a:solidFill>
        <a:effectLst/>
      </p:bgPr>
    </p:bg>
    <p:spTree>
      <p:nvGrpSpPr>
        <p:cNvPr id="1" name=""/>
        <p:cNvGrpSpPr/>
        <p:nvPr/>
      </p:nvGrpSpPr>
      <p:grpSpPr>
        <a:xfrm>
          <a:off x="0" y="0"/>
          <a:ext cx="0" cy="0"/>
          <a:chOff x="0" y="0"/>
          <a:chExt cx="0" cy="0"/>
        </a:xfrm>
      </p:grpSpPr>
      <p:sp>
        <p:nvSpPr>
          <p:cNvPr id="5" name="Title 1"/>
          <p:cNvSpPr txBox="1">
            <a:spLocks/>
          </p:cNvSpPr>
          <p:nvPr userDrawn="1"/>
        </p:nvSpPr>
        <p:spPr bwMode="auto">
          <a:xfrm>
            <a:off x="1354667" y="4953000"/>
            <a:ext cx="8636000" cy="635000"/>
          </a:xfrm>
          <a:prstGeom prst="rect">
            <a:avLst/>
          </a:prstGeom>
          <a:noFill/>
          <a:ln w="9525">
            <a:noFill/>
            <a:miter lim="800000"/>
            <a:headEnd/>
            <a:tailEnd/>
          </a:ln>
        </p:spPr>
        <p:txBody>
          <a:bodyPr anchor="ctr"/>
          <a:lstStyle/>
          <a:p>
            <a:pPr algn="r" eaLnBrk="0" hangingPunct="0">
              <a:defRPr/>
            </a:pPr>
            <a:endParaRPr lang="en-US" sz="4800" kern="0" dirty="0">
              <a:solidFill>
                <a:schemeClr val="bg1"/>
              </a:solidFill>
              <a:latin typeface="Calibri Light" panose="020F0302020204030204" pitchFamily="34" charset="0"/>
              <a:ea typeface="MS PGothic" pitchFamily="34" charset="-128"/>
              <a:cs typeface="Calibri Light" panose="020F0302020204030204" pitchFamily="34" charset="0"/>
            </a:endParaRPr>
          </a:p>
        </p:txBody>
      </p:sp>
      <p:sp>
        <p:nvSpPr>
          <p:cNvPr id="2" name="Title 1"/>
          <p:cNvSpPr>
            <a:spLocks noGrp="1"/>
          </p:cNvSpPr>
          <p:nvPr>
            <p:ph type="title"/>
          </p:nvPr>
        </p:nvSpPr>
        <p:spPr>
          <a:xfrm>
            <a:off x="169334" y="127000"/>
            <a:ext cx="9821333" cy="698500"/>
          </a:xfrm>
        </p:spPr>
        <p:txBody>
          <a:bodyPr/>
          <a:lstStyle>
            <a:lvl1pPr>
              <a:defRPr>
                <a:latin typeface="Calibri Light" panose="020F0302020204030204" pitchFamily="34" charset="0"/>
                <a:cs typeface="Calibri Light" panose="020F0302020204030204" pitchFamily="34" charset="0"/>
              </a:defRPr>
            </a:lvl1pPr>
          </a:lstStyle>
          <a:p>
            <a:r>
              <a:rPr lang="en-US" dirty="0"/>
              <a:t>Click to edit Master title style</a:t>
            </a:r>
          </a:p>
        </p:txBody>
      </p:sp>
      <p:sp>
        <p:nvSpPr>
          <p:cNvPr id="3" name="Content Placeholder 2"/>
          <p:cNvSpPr>
            <a:spLocks noGrp="1"/>
          </p:cNvSpPr>
          <p:nvPr>
            <p:ph idx="1"/>
          </p:nvPr>
        </p:nvSpPr>
        <p:spPr>
          <a:xfrm>
            <a:off x="169334" y="889000"/>
            <a:ext cx="9821333" cy="4064000"/>
          </a:xfrm>
        </p:spPr>
        <p:txBody>
          <a:bodyPr/>
          <a:lstStyle>
            <a:lvl1pPr>
              <a:buNone/>
              <a:defRPr>
                <a:latin typeface="Calibri Light" panose="020F0302020204030204" pitchFamily="34" charset="0"/>
                <a:cs typeface="Calibri Light" panose="020F0302020204030204" pitchFamily="34" charset="0"/>
              </a:defRPr>
            </a:lvl1pPr>
            <a:lvl2pPr>
              <a:defRPr>
                <a:latin typeface="Calibri Light" panose="020F0302020204030204" pitchFamily="34" charset="0"/>
                <a:cs typeface="Calibri Light" panose="020F0302020204030204" pitchFamily="34" charset="0"/>
              </a:defRPr>
            </a:lvl2pPr>
            <a:lvl3pPr>
              <a:defRPr>
                <a:latin typeface="Calibri Light" panose="020F0302020204030204" pitchFamily="34" charset="0"/>
                <a:cs typeface="Calibri Light" panose="020F0302020204030204" pitchFamily="34" charset="0"/>
              </a:defRPr>
            </a:lvl3pPr>
            <a:lvl4pPr>
              <a:defRPr>
                <a:latin typeface="Calibri Light" panose="020F0302020204030204" pitchFamily="34" charset="0"/>
                <a:cs typeface="Calibri Light" panose="020F0302020204030204" pitchFamily="34" charset="0"/>
              </a:defRPr>
            </a:lvl4pPr>
            <a:lvl5pPr>
              <a:defRPr>
                <a:latin typeface="Calibri Light" panose="020F0302020204030204" pitchFamily="34" charset="0"/>
                <a:cs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8"/>
          <p:cNvSpPr>
            <a:spLocks noGrp="1"/>
          </p:cNvSpPr>
          <p:nvPr>
            <p:ph type="body" sz="quarter" idx="10"/>
          </p:nvPr>
        </p:nvSpPr>
        <p:spPr>
          <a:xfrm>
            <a:off x="169334" y="5048250"/>
            <a:ext cx="9821333" cy="508000"/>
          </a:xfrm>
        </p:spPr>
        <p:txBody>
          <a:bodyPr anchor="ctr" anchorCtr="0"/>
          <a:lstStyle>
            <a:lvl1pPr algn="r">
              <a:spcBef>
                <a:spcPts val="0"/>
              </a:spcBef>
              <a:defRPr sz="4000">
                <a:latin typeface="Calibri Light" panose="020F0302020204030204" pitchFamily="34" charset="0"/>
                <a:cs typeface="Calibri Light" panose="020F0302020204030204" pitchFamily="34" charset="0"/>
              </a:defRPr>
            </a:lvl1pPr>
            <a:lvl5pPr>
              <a:defRPr/>
            </a:lvl5pPr>
          </a:lstStyle>
          <a:p>
            <a:pPr lvl="0"/>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ck">
    <p:bg>
      <p:bgPr>
        <a:solidFill>
          <a:srgbClr val="03272D"/>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ck with Title">
    <p:bg>
      <p:bgPr>
        <a:solidFill>
          <a:srgbClr val="03272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500" y="4921250"/>
            <a:ext cx="9990667" cy="698500"/>
          </a:xfrm>
        </p:spPr>
        <p:txBody>
          <a:bodyPr/>
          <a:lstStyle>
            <a:lvl1pPr>
              <a:defRPr sz="4800">
                <a:latin typeface="Calibri Light" panose="020F0302020204030204" pitchFamily="34" charset="0"/>
                <a:cs typeface="Calibri Light" panose="020F0302020204030204" pitchFamily="34" charset="0"/>
              </a:defRPr>
            </a:lvl1pPr>
          </a:lstStyle>
          <a:p>
            <a:r>
              <a:rPr lang="en-US" dirty="0"/>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ck with Top Title">
    <p:bg>
      <p:bgPr>
        <a:solidFill>
          <a:srgbClr val="03272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3500" y="63500"/>
            <a:ext cx="9990667" cy="698500"/>
          </a:xfrm>
        </p:spPr>
        <p:txBody>
          <a:bodyPr/>
          <a:lstStyle>
            <a:lvl1pPr>
              <a:defRPr sz="4800">
                <a:latin typeface="Calibri Light" panose="020F0302020204030204" pitchFamily="34" charset="0"/>
                <a:cs typeface="Calibri Light" panose="020F0302020204030204" pitchFamily="34" charset="0"/>
              </a:defRPr>
            </a:lvl1pPr>
          </a:lstStyle>
          <a:p>
            <a:r>
              <a:rPr lang="en-US" dirty="0"/>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3272D"/>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9334" y="127000"/>
            <a:ext cx="9821333" cy="698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169334" y="889000"/>
            <a:ext cx="9821333" cy="4635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4849" r:id="rId1"/>
    <p:sldLayoutId id="2147484868" r:id="rId2"/>
    <p:sldLayoutId id="2147484867" r:id="rId3"/>
    <p:sldLayoutId id="2147484861" r:id="rId4"/>
    <p:sldLayoutId id="2147484850" r:id="rId5"/>
    <p:sldLayoutId id="2147484860" r:id="rId6"/>
    <p:sldLayoutId id="2147484862" r:id="rId7"/>
    <p:sldLayoutId id="2147484863" r:id="rId8"/>
    <p:sldLayoutId id="2147484865" r:id="rId9"/>
    <p:sldLayoutId id="2147484864" r:id="rId10"/>
    <p:sldLayoutId id="2147484866" r:id="rId11"/>
    <p:sldLayoutId id="2147484851" r:id="rId12"/>
    <p:sldLayoutId id="2147484852" r:id="rId13"/>
    <p:sldLayoutId id="2147484853" r:id="rId14"/>
    <p:sldLayoutId id="2147484854" r:id="rId15"/>
    <p:sldLayoutId id="2147484855" r:id="rId16"/>
    <p:sldLayoutId id="2147484856" r:id="rId17"/>
    <p:sldLayoutId id="2147484857" r:id="rId18"/>
    <p:sldLayoutId id="2147484858" r:id="rId19"/>
    <p:sldLayoutId id="2147484859" r:id="rId20"/>
  </p:sldLayoutIdLst>
  <p:txStyles>
    <p:titleStyle>
      <a:lvl1pPr algn="ctr" rtl="0" eaLnBrk="0" fontAlgn="base" hangingPunct="0">
        <a:spcBef>
          <a:spcPct val="0"/>
        </a:spcBef>
        <a:spcAft>
          <a:spcPct val="0"/>
        </a:spcAft>
        <a:defRPr sz="4800">
          <a:solidFill>
            <a:schemeClr val="bg1"/>
          </a:solidFill>
          <a:latin typeface="+mj-lt"/>
          <a:ea typeface="ＭＳ Ｐゴシック" charset="-128"/>
          <a:cs typeface="+mj-cs"/>
        </a:defRPr>
      </a:lvl1pPr>
      <a:lvl2pPr algn="ctr" rtl="0" eaLnBrk="0" fontAlgn="base" hangingPunct="0">
        <a:spcBef>
          <a:spcPct val="0"/>
        </a:spcBef>
        <a:spcAft>
          <a:spcPct val="0"/>
        </a:spcAft>
        <a:defRPr sz="4800">
          <a:solidFill>
            <a:schemeClr val="bg1"/>
          </a:solidFill>
          <a:latin typeface="Arial" charset="0"/>
          <a:ea typeface="ＭＳ Ｐゴシック" charset="-128"/>
        </a:defRPr>
      </a:lvl2pPr>
      <a:lvl3pPr algn="ctr" rtl="0" eaLnBrk="0" fontAlgn="base" hangingPunct="0">
        <a:spcBef>
          <a:spcPct val="0"/>
        </a:spcBef>
        <a:spcAft>
          <a:spcPct val="0"/>
        </a:spcAft>
        <a:defRPr sz="4800">
          <a:solidFill>
            <a:schemeClr val="bg1"/>
          </a:solidFill>
          <a:latin typeface="Arial" charset="0"/>
          <a:ea typeface="ＭＳ Ｐゴシック" charset="-128"/>
        </a:defRPr>
      </a:lvl3pPr>
      <a:lvl4pPr algn="ctr" rtl="0" eaLnBrk="0" fontAlgn="base" hangingPunct="0">
        <a:spcBef>
          <a:spcPct val="0"/>
        </a:spcBef>
        <a:spcAft>
          <a:spcPct val="0"/>
        </a:spcAft>
        <a:defRPr sz="4800">
          <a:solidFill>
            <a:schemeClr val="bg1"/>
          </a:solidFill>
          <a:latin typeface="Arial" charset="0"/>
          <a:ea typeface="ＭＳ Ｐゴシック" charset="-128"/>
        </a:defRPr>
      </a:lvl4pPr>
      <a:lvl5pPr algn="ctr" rtl="0" eaLnBrk="0" fontAlgn="base" hangingPunct="0">
        <a:spcBef>
          <a:spcPct val="0"/>
        </a:spcBef>
        <a:spcAft>
          <a:spcPct val="0"/>
        </a:spcAft>
        <a:defRPr sz="4800">
          <a:solidFill>
            <a:schemeClr val="bg1"/>
          </a:solidFill>
          <a:latin typeface="Arial" charset="0"/>
          <a:ea typeface="ＭＳ Ｐゴシック" charset="-128"/>
        </a:defRPr>
      </a:lvl5pPr>
      <a:lvl6pPr marL="457200" algn="ctr" rtl="0" fontAlgn="base">
        <a:spcBef>
          <a:spcPct val="0"/>
        </a:spcBef>
        <a:spcAft>
          <a:spcPct val="0"/>
        </a:spcAft>
        <a:defRPr sz="4800">
          <a:solidFill>
            <a:schemeClr val="bg1"/>
          </a:solidFill>
          <a:latin typeface="Arial" charset="0"/>
        </a:defRPr>
      </a:lvl6pPr>
      <a:lvl7pPr marL="914400" algn="ctr" rtl="0" fontAlgn="base">
        <a:spcBef>
          <a:spcPct val="0"/>
        </a:spcBef>
        <a:spcAft>
          <a:spcPct val="0"/>
        </a:spcAft>
        <a:defRPr sz="4800">
          <a:solidFill>
            <a:schemeClr val="bg1"/>
          </a:solidFill>
          <a:latin typeface="Arial" charset="0"/>
        </a:defRPr>
      </a:lvl7pPr>
      <a:lvl8pPr marL="1371600" algn="ctr" rtl="0" fontAlgn="base">
        <a:spcBef>
          <a:spcPct val="0"/>
        </a:spcBef>
        <a:spcAft>
          <a:spcPct val="0"/>
        </a:spcAft>
        <a:defRPr sz="4800">
          <a:solidFill>
            <a:schemeClr val="bg1"/>
          </a:solidFill>
          <a:latin typeface="Arial" charset="0"/>
        </a:defRPr>
      </a:lvl8pPr>
      <a:lvl9pPr marL="1828800" algn="ctr" rtl="0" fontAlgn="base">
        <a:spcBef>
          <a:spcPct val="0"/>
        </a:spcBef>
        <a:spcAft>
          <a:spcPct val="0"/>
        </a:spcAft>
        <a:defRPr sz="4800">
          <a:solidFill>
            <a:schemeClr val="bg1"/>
          </a:solidFill>
          <a:latin typeface="Arial" charset="0"/>
        </a:defRPr>
      </a:lvl9pPr>
    </p:titleStyle>
    <p:bodyStyle>
      <a:lvl1pPr marL="342900" indent="-342900" algn="l" rtl="0" eaLnBrk="0" fontAlgn="base" hangingPunct="0">
        <a:lnSpc>
          <a:spcPct val="95000"/>
        </a:lnSpc>
        <a:spcBef>
          <a:spcPct val="20000"/>
        </a:spcBef>
        <a:spcAft>
          <a:spcPct val="0"/>
        </a:spcAft>
        <a:defRPr sz="3600">
          <a:solidFill>
            <a:schemeClr val="bg1"/>
          </a:solidFill>
          <a:latin typeface="+mn-lt"/>
          <a:ea typeface="ＭＳ Ｐゴシック" charset="-128"/>
          <a:cs typeface="+mn-cs"/>
        </a:defRPr>
      </a:lvl1pPr>
      <a:lvl2pPr marL="742950" indent="-285750" algn="l" rtl="0" eaLnBrk="0" fontAlgn="base" hangingPunct="0">
        <a:lnSpc>
          <a:spcPct val="95000"/>
        </a:lnSpc>
        <a:spcBef>
          <a:spcPct val="20000"/>
        </a:spcBef>
        <a:spcAft>
          <a:spcPct val="0"/>
        </a:spcAft>
        <a:buChar char="–"/>
        <a:defRPr sz="3200">
          <a:solidFill>
            <a:schemeClr val="bg1"/>
          </a:solidFill>
          <a:latin typeface="+mn-lt"/>
          <a:ea typeface="ＭＳ Ｐゴシック" charset="-128"/>
        </a:defRPr>
      </a:lvl2pPr>
      <a:lvl3pPr marL="1143000" indent="-228600" algn="l" rtl="0" eaLnBrk="0" fontAlgn="base" hangingPunct="0">
        <a:lnSpc>
          <a:spcPct val="95000"/>
        </a:lnSpc>
        <a:spcBef>
          <a:spcPct val="20000"/>
        </a:spcBef>
        <a:spcAft>
          <a:spcPct val="0"/>
        </a:spcAft>
        <a:buChar char="•"/>
        <a:defRPr sz="2800">
          <a:solidFill>
            <a:schemeClr val="bg1"/>
          </a:solidFill>
          <a:latin typeface="+mn-lt"/>
          <a:ea typeface="ＭＳ Ｐゴシック" charset="-128"/>
        </a:defRPr>
      </a:lvl3pPr>
      <a:lvl4pPr marL="1600200" indent="-228600" algn="l" rtl="0" eaLnBrk="0" fontAlgn="base" hangingPunct="0">
        <a:lnSpc>
          <a:spcPct val="95000"/>
        </a:lnSpc>
        <a:spcBef>
          <a:spcPct val="20000"/>
        </a:spcBef>
        <a:spcAft>
          <a:spcPct val="0"/>
        </a:spcAft>
        <a:buChar char="–"/>
        <a:defRPr sz="2400">
          <a:solidFill>
            <a:schemeClr val="bg1"/>
          </a:solidFill>
          <a:latin typeface="+mn-lt"/>
          <a:ea typeface="ＭＳ Ｐゴシック" charset="-128"/>
        </a:defRPr>
      </a:lvl4pPr>
      <a:lvl5pPr marL="2057400" indent="-228600" algn="l" rtl="0" eaLnBrk="0" fontAlgn="base" hangingPunct="0">
        <a:lnSpc>
          <a:spcPct val="95000"/>
        </a:lnSpc>
        <a:spcBef>
          <a:spcPct val="20000"/>
        </a:spcBef>
        <a:spcAft>
          <a:spcPct val="0"/>
        </a:spcAft>
        <a:buChar char="»"/>
        <a:defRPr sz="2400">
          <a:solidFill>
            <a:schemeClr val="bg1"/>
          </a:solidFill>
          <a:latin typeface="+mn-lt"/>
          <a:ea typeface="ＭＳ Ｐゴシック" charset="-128"/>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xmlns="" id="{9642626F-AE5B-4C60-AF84-A024FE51F76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7" y="8"/>
            <a:ext cx="10159983" cy="5714992"/>
          </a:xfrm>
          <a:prstGeom prst="rect">
            <a:avLst/>
          </a:prstGeom>
        </p:spPr>
      </p:pic>
    </p:spTree>
    <p:extLst>
      <p:ext uri="{BB962C8B-B14F-4D97-AF65-F5344CB8AC3E}">
        <p14:creationId xmlns:p14="http://schemas.microsoft.com/office/powerpoint/2010/main" val="109857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6D9E287-A2E0-4359-A71F-A34891CC3010}"/>
              </a:ext>
            </a:extLst>
          </p:cNvPr>
          <p:cNvSpPr>
            <a:spLocks noGrp="1"/>
          </p:cNvSpPr>
          <p:nvPr>
            <p:ph type="title"/>
          </p:nvPr>
        </p:nvSpPr>
        <p:spPr/>
        <p:txBody>
          <a:bodyPr/>
          <a:lstStyle/>
          <a:p>
            <a:r>
              <a:rPr lang="en-US" dirty="0"/>
              <a:t>Babylonian Talmud</a:t>
            </a:r>
          </a:p>
        </p:txBody>
      </p:sp>
      <p:sp>
        <p:nvSpPr>
          <p:cNvPr id="6" name="Text Placeholder 5">
            <a:extLst>
              <a:ext uri="{FF2B5EF4-FFF2-40B4-BE49-F238E27FC236}">
                <a16:creationId xmlns:a16="http://schemas.microsoft.com/office/drawing/2014/main" xmlns="" id="{90743769-B013-4A92-8CB3-E51DE662A1F4}"/>
              </a:ext>
            </a:extLst>
          </p:cNvPr>
          <p:cNvSpPr>
            <a:spLocks noGrp="1"/>
          </p:cNvSpPr>
          <p:nvPr>
            <p:ph type="body" sz="half" idx="2"/>
          </p:nvPr>
        </p:nvSpPr>
        <p:spPr/>
        <p:txBody>
          <a:bodyPr/>
          <a:lstStyle/>
          <a:p>
            <a:r>
              <a:rPr lang="en-US" dirty="0"/>
              <a:t>Let them procure three … Persian onions, boil them in wine, make her drink it,</a:t>
            </a:r>
          </a:p>
          <a:p>
            <a:r>
              <a:rPr lang="en-US" dirty="0"/>
              <a:t>and say to her, “Cease your discharge.”</a:t>
            </a:r>
          </a:p>
        </p:txBody>
      </p:sp>
      <p:sp>
        <p:nvSpPr>
          <p:cNvPr id="7" name="Text Placeholder 6">
            <a:extLst>
              <a:ext uri="{FF2B5EF4-FFF2-40B4-BE49-F238E27FC236}">
                <a16:creationId xmlns:a16="http://schemas.microsoft.com/office/drawing/2014/main" xmlns="" id="{52E78BCD-9867-4E76-A716-E0E6C91DBFF0}"/>
              </a:ext>
            </a:extLst>
          </p:cNvPr>
          <p:cNvSpPr>
            <a:spLocks noGrp="1"/>
          </p:cNvSpPr>
          <p:nvPr>
            <p:ph type="body" sz="half" idx="10"/>
          </p:nvPr>
        </p:nvSpPr>
        <p:spPr/>
        <p:txBody>
          <a:bodyPr/>
          <a:lstStyle/>
          <a:p>
            <a:r>
              <a:rPr lang="en-US" dirty="0"/>
              <a:t>Arnold, Clinton E. Zondervan Illustrated Bible Backgrounds Commentary: Matthew, Mark, Luke. Vol. 1. Grand Rapids, MI: Zondervan, 2002. 237.</a:t>
            </a:r>
          </a:p>
        </p:txBody>
      </p:sp>
      <p:sp>
        <p:nvSpPr>
          <p:cNvPr id="8" name="Text Placeholder 7">
            <a:extLst>
              <a:ext uri="{FF2B5EF4-FFF2-40B4-BE49-F238E27FC236}">
                <a16:creationId xmlns:a16="http://schemas.microsoft.com/office/drawing/2014/main" xmlns="" id="{E51991DB-907F-432E-8C74-5DB5E9E8FC4F}"/>
              </a:ext>
            </a:extLst>
          </p:cNvPr>
          <p:cNvSpPr>
            <a:spLocks noGrp="1"/>
          </p:cNvSpPr>
          <p:nvPr>
            <p:ph type="body" sz="half" idx="11"/>
          </p:nvPr>
        </p:nvSpPr>
        <p:spPr/>
        <p:txBody>
          <a:bodyPr/>
          <a:lstStyle/>
          <a:p>
            <a:r>
              <a:rPr lang="en-US" dirty="0"/>
              <a:t>Collection of Rabbinic Teachings</a:t>
            </a:r>
          </a:p>
        </p:txBody>
      </p:sp>
      <p:pic>
        <p:nvPicPr>
          <p:cNvPr id="1028" name="Picture 4" descr="The Babylonian Talmud: A Translation and Commentary: Jacob Neusner ...">
            <a:extLst>
              <a:ext uri="{FF2B5EF4-FFF2-40B4-BE49-F238E27FC236}">
                <a16:creationId xmlns:a16="http://schemas.microsoft.com/office/drawing/2014/main" xmlns="" id="{412DF813-D69F-46E4-89F9-EEAFC3B9B13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25493" y="77563"/>
            <a:ext cx="1260940" cy="1787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0037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6D9E287-A2E0-4359-A71F-A34891CC3010}"/>
              </a:ext>
            </a:extLst>
          </p:cNvPr>
          <p:cNvSpPr>
            <a:spLocks noGrp="1"/>
          </p:cNvSpPr>
          <p:nvPr>
            <p:ph type="title"/>
          </p:nvPr>
        </p:nvSpPr>
        <p:spPr/>
        <p:txBody>
          <a:bodyPr/>
          <a:lstStyle/>
          <a:p>
            <a:r>
              <a:rPr lang="en-US" dirty="0"/>
              <a:t>Babylonian Talmud</a:t>
            </a:r>
          </a:p>
        </p:txBody>
      </p:sp>
      <p:sp>
        <p:nvSpPr>
          <p:cNvPr id="6" name="Text Placeholder 5">
            <a:extLst>
              <a:ext uri="{FF2B5EF4-FFF2-40B4-BE49-F238E27FC236}">
                <a16:creationId xmlns:a16="http://schemas.microsoft.com/office/drawing/2014/main" xmlns="" id="{90743769-B013-4A92-8CB3-E51DE662A1F4}"/>
              </a:ext>
            </a:extLst>
          </p:cNvPr>
          <p:cNvSpPr>
            <a:spLocks noGrp="1"/>
          </p:cNvSpPr>
          <p:nvPr>
            <p:ph type="body" sz="half" idx="2"/>
          </p:nvPr>
        </p:nvSpPr>
        <p:spPr/>
        <p:txBody>
          <a:bodyPr/>
          <a:lstStyle/>
          <a:p>
            <a:r>
              <a:rPr lang="en-US" dirty="0"/>
              <a:t>But if not, she should be made to sit at cross-roads, hold a cup of wine in her hand, </a:t>
            </a:r>
          </a:p>
          <a:p>
            <a:r>
              <a:rPr lang="en-US" dirty="0"/>
              <a:t>and a man comes up from behind, frightens her and exclaims, “Cease your discharge!”</a:t>
            </a:r>
          </a:p>
        </p:txBody>
      </p:sp>
      <p:sp>
        <p:nvSpPr>
          <p:cNvPr id="7" name="Text Placeholder 6">
            <a:extLst>
              <a:ext uri="{FF2B5EF4-FFF2-40B4-BE49-F238E27FC236}">
                <a16:creationId xmlns:a16="http://schemas.microsoft.com/office/drawing/2014/main" xmlns="" id="{52E78BCD-9867-4E76-A716-E0E6C91DBFF0}"/>
              </a:ext>
            </a:extLst>
          </p:cNvPr>
          <p:cNvSpPr>
            <a:spLocks noGrp="1"/>
          </p:cNvSpPr>
          <p:nvPr>
            <p:ph type="body" sz="half" idx="10"/>
          </p:nvPr>
        </p:nvSpPr>
        <p:spPr/>
        <p:txBody>
          <a:bodyPr/>
          <a:lstStyle/>
          <a:p>
            <a:r>
              <a:rPr lang="en-US" dirty="0"/>
              <a:t>Arnold, Clinton E. Zondervan Illustrated Bible Backgrounds Commentary: Matthew, Mark, Luke. Vol. 1. Grand Rapids, MI: Zondervan, 2002. 237.</a:t>
            </a:r>
          </a:p>
        </p:txBody>
      </p:sp>
      <p:sp>
        <p:nvSpPr>
          <p:cNvPr id="8" name="Text Placeholder 7">
            <a:extLst>
              <a:ext uri="{FF2B5EF4-FFF2-40B4-BE49-F238E27FC236}">
                <a16:creationId xmlns:a16="http://schemas.microsoft.com/office/drawing/2014/main" xmlns="" id="{E51991DB-907F-432E-8C74-5DB5E9E8FC4F}"/>
              </a:ext>
            </a:extLst>
          </p:cNvPr>
          <p:cNvSpPr>
            <a:spLocks noGrp="1"/>
          </p:cNvSpPr>
          <p:nvPr>
            <p:ph type="body" sz="half" idx="11"/>
          </p:nvPr>
        </p:nvSpPr>
        <p:spPr/>
        <p:txBody>
          <a:bodyPr/>
          <a:lstStyle/>
          <a:p>
            <a:r>
              <a:rPr lang="en-US" dirty="0"/>
              <a:t>Collection of Rabbinic Teachings</a:t>
            </a:r>
          </a:p>
        </p:txBody>
      </p:sp>
      <p:pic>
        <p:nvPicPr>
          <p:cNvPr id="1028" name="Picture 4" descr="The Babylonian Talmud: A Translation and Commentary: Jacob Neusner ...">
            <a:extLst>
              <a:ext uri="{FF2B5EF4-FFF2-40B4-BE49-F238E27FC236}">
                <a16:creationId xmlns:a16="http://schemas.microsoft.com/office/drawing/2014/main" xmlns="" id="{412DF813-D69F-46E4-89F9-EEAFC3B9B13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25493" y="77563"/>
            <a:ext cx="1260940" cy="1787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41281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6D9E287-A2E0-4359-A71F-A34891CC3010}"/>
              </a:ext>
            </a:extLst>
          </p:cNvPr>
          <p:cNvSpPr>
            <a:spLocks noGrp="1"/>
          </p:cNvSpPr>
          <p:nvPr>
            <p:ph type="title"/>
          </p:nvPr>
        </p:nvSpPr>
        <p:spPr/>
        <p:txBody>
          <a:bodyPr/>
          <a:lstStyle/>
          <a:p>
            <a:r>
              <a:rPr lang="en-US" dirty="0"/>
              <a:t>Babylonian Talmud</a:t>
            </a:r>
          </a:p>
        </p:txBody>
      </p:sp>
      <p:sp>
        <p:nvSpPr>
          <p:cNvPr id="6" name="Text Placeholder 5">
            <a:extLst>
              <a:ext uri="{FF2B5EF4-FFF2-40B4-BE49-F238E27FC236}">
                <a16:creationId xmlns:a16="http://schemas.microsoft.com/office/drawing/2014/main" xmlns="" id="{90743769-B013-4A92-8CB3-E51DE662A1F4}"/>
              </a:ext>
            </a:extLst>
          </p:cNvPr>
          <p:cNvSpPr>
            <a:spLocks noGrp="1"/>
          </p:cNvSpPr>
          <p:nvPr>
            <p:ph type="body" sz="half" idx="2"/>
          </p:nvPr>
        </p:nvSpPr>
        <p:spPr/>
        <p:txBody>
          <a:bodyPr/>
          <a:lstStyle/>
          <a:p>
            <a:r>
              <a:rPr lang="en-US" dirty="0"/>
              <a:t>The last suggests fetching a barley grain from the dung of a white mule. </a:t>
            </a:r>
          </a:p>
          <a:p>
            <a:r>
              <a:rPr lang="en-US" dirty="0"/>
              <a:t>When she eats it and holds it in one day, her discharge will cease for one day, if for two days, her discharge will cease for two days, if for three days, it will cease forever.</a:t>
            </a:r>
          </a:p>
        </p:txBody>
      </p:sp>
      <p:sp>
        <p:nvSpPr>
          <p:cNvPr id="7" name="Text Placeholder 6">
            <a:extLst>
              <a:ext uri="{FF2B5EF4-FFF2-40B4-BE49-F238E27FC236}">
                <a16:creationId xmlns:a16="http://schemas.microsoft.com/office/drawing/2014/main" xmlns="" id="{52E78BCD-9867-4E76-A716-E0E6C91DBFF0}"/>
              </a:ext>
            </a:extLst>
          </p:cNvPr>
          <p:cNvSpPr>
            <a:spLocks noGrp="1"/>
          </p:cNvSpPr>
          <p:nvPr>
            <p:ph type="body" sz="half" idx="10"/>
          </p:nvPr>
        </p:nvSpPr>
        <p:spPr/>
        <p:txBody>
          <a:bodyPr/>
          <a:lstStyle/>
          <a:p>
            <a:r>
              <a:rPr lang="en-US" dirty="0"/>
              <a:t>Arnold, Clinton E. Zondervan Illustrated Bible Backgrounds Commentary: Matthew, Mark, Luke. Vol. 1. Grand Rapids, MI: Zondervan, 2002. 237.</a:t>
            </a:r>
          </a:p>
        </p:txBody>
      </p:sp>
      <p:sp>
        <p:nvSpPr>
          <p:cNvPr id="8" name="Text Placeholder 7">
            <a:extLst>
              <a:ext uri="{FF2B5EF4-FFF2-40B4-BE49-F238E27FC236}">
                <a16:creationId xmlns:a16="http://schemas.microsoft.com/office/drawing/2014/main" xmlns="" id="{E51991DB-907F-432E-8C74-5DB5E9E8FC4F}"/>
              </a:ext>
            </a:extLst>
          </p:cNvPr>
          <p:cNvSpPr>
            <a:spLocks noGrp="1"/>
          </p:cNvSpPr>
          <p:nvPr>
            <p:ph type="body" sz="half" idx="11"/>
          </p:nvPr>
        </p:nvSpPr>
        <p:spPr/>
        <p:txBody>
          <a:bodyPr/>
          <a:lstStyle/>
          <a:p>
            <a:r>
              <a:rPr lang="en-US" dirty="0"/>
              <a:t>Collection of Rabbinic Teachings</a:t>
            </a:r>
          </a:p>
        </p:txBody>
      </p:sp>
      <p:pic>
        <p:nvPicPr>
          <p:cNvPr id="1028" name="Picture 4" descr="The Babylonian Talmud: A Translation and Commentary: Jacob Neusner ...">
            <a:extLst>
              <a:ext uri="{FF2B5EF4-FFF2-40B4-BE49-F238E27FC236}">
                <a16:creationId xmlns:a16="http://schemas.microsoft.com/office/drawing/2014/main" xmlns="" id="{412DF813-D69F-46E4-89F9-EEAFC3B9B13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25493" y="77563"/>
            <a:ext cx="1260940" cy="1787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175896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F0CF0A-C488-44CA-99A9-8E059207B35F}"/>
              </a:ext>
            </a:extLst>
          </p:cNvPr>
          <p:cNvSpPr>
            <a:spLocks noGrp="1"/>
          </p:cNvSpPr>
          <p:nvPr>
            <p:ph type="title"/>
          </p:nvPr>
        </p:nvSpPr>
        <p:spPr/>
        <p:txBody>
          <a:bodyPr/>
          <a:lstStyle/>
          <a:p>
            <a:r>
              <a:rPr lang="en-US" dirty="0"/>
              <a:t>Mark 5</a:t>
            </a:r>
          </a:p>
        </p:txBody>
      </p:sp>
      <p:sp>
        <p:nvSpPr>
          <p:cNvPr id="3" name="Content Placeholder 2">
            <a:extLst>
              <a:ext uri="{FF2B5EF4-FFF2-40B4-BE49-F238E27FC236}">
                <a16:creationId xmlns:a16="http://schemas.microsoft.com/office/drawing/2014/main" xmlns="" id="{78D453E1-8725-4ECE-AEFC-FC40D62769EB}"/>
              </a:ext>
            </a:extLst>
          </p:cNvPr>
          <p:cNvSpPr>
            <a:spLocks noGrp="1"/>
          </p:cNvSpPr>
          <p:nvPr>
            <p:ph idx="1"/>
          </p:nvPr>
        </p:nvSpPr>
        <p:spPr/>
        <p:txBody>
          <a:bodyPr/>
          <a:lstStyle/>
          <a:p>
            <a:r>
              <a:rPr lang="en-US" dirty="0"/>
              <a:t>25 A woman in the crowd had suffered for </a:t>
            </a:r>
            <a:br>
              <a:rPr lang="en-US" dirty="0"/>
            </a:br>
            <a:r>
              <a:rPr lang="en-US" u="sng" dirty="0"/>
              <a:t>twelve years with constant bleeding</a:t>
            </a:r>
            <a:r>
              <a:rPr lang="en-US" dirty="0"/>
              <a:t>.</a:t>
            </a:r>
          </a:p>
          <a:p>
            <a:r>
              <a:rPr lang="en-US" dirty="0"/>
              <a:t>26 She had suffered a great deal from many doctors, and over the years she had spent everything she had to pay them,</a:t>
            </a:r>
          </a:p>
          <a:p>
            <a:r>
              <a:rPr lang="en-US" dirty="0"/>
              <a:t>but she had gotten no better. In fact, she had gotten worse.</a:t>
            </a:r>
          </a:p>
        </p:txBody>
      </p:sp>
      <p:sp>
        <p:nvSpPr>
          <p:cNvPr id="4" name="Rounded Rectangle 6">
            <a:extLst>
              <a:ext uri="{FF2B5EF4-FFF2-40B4-BE49-F238E27FC236}">
                <a16:creationId xmlns:a16="http://schemas.microsoft.com/office/drawing/2014/main" xmlns="" id="{3D61B0BA-E4F7-44D1-A2BE-743B89CB176D}"/>
              </a:ext>
            </a:extLst>
          </p:cNvPr>
          <p:cNvSpPr/>
          <p:nvPr/>
        </p:nvSpPr>
        <p:spPr bwMode="auto">
          <a:xfrm>
            <a:off x="3251200" y="3499903"/>
            <a:ext cx="6739466" cy="2086725"/>
          </a:xfrm>
          <a:prstGeom prst="roundRect">
            <a:avLst>
              <a:gd name="adj" fmla="val 0"/>
            </a:avLst>
          </a:prstGeom>
          <a:solidFill>
            <a:srgbClr val="03272D"/>
          </a:solidFill>
          <a:ln w="25400" cap="flat" cmpd="sng" algn="ctr">
            <a:solidFill>
              <a:schemeClr val="bg1"/>
            </a:solidFill>
            <a:prstDash val="solid"/>
            <a:round/>
            <a:headEnd type="none" w="med" len="med"/>
            <a:tailEnd type="none" w="med" len="med"/>
          </a:ln>
          <a:effectLst/>
        </p:spPr>
        <p:txBody>
          <a:bodyPr wrap="square" rtlCol="0" anchor="t" anchorCtr="0">
            <a:spAutoFit/>
          </a:bodyPr>
          <a:lstStyle/>
          <a:p>
            <a:pPr marL="282575" indent="-282575">
              <a:lnSpc>
                <a:spcPct val="90000"/>
              </a:lnSpc>
            </a:pPr>
            <a:r>
              <a:rPr lang="en-US" sz="3600" dirty="0">
                <a:solidFill>
                  <a:schemeClr val="bg1"/>
                </a:solidFill>
                <a:latin typeface="Calibri Light" panose="020F0302020204030204" pitchFamily="34" charset="0"/>
                <a:cs typeface="Calibri Light" panose="020F0302020204030204" pitchFamily="34" charset="0"/>
              </a:rPr>
              <a:t>Many thought she was getting what she deserved </a:t>
            </a:r>
            <a:r>
              <a:rPr lang="en-US" sz="2400" dirty="0">
                <a:solidFill>
                  <a:schemeClr val="bg1"/>
                </a:solidFill>
                <a:latin typeface="Calibri Light" panose="020F0302020204030204" pitchFamily="34" charset="0"/>
                <a:cs typeface="Calibri Light" panose="020F0302020204030204" pitchFamily="34" charset="0"/>
              </a:rPr>
              <a:t>(cf. John 9:2)</a:t>
            </a:r>
            <a:endParaRPr lang="en-US" sz="3600" dirty="0">
              <a:solidFill>
                <a:schemeClr val="bg1"/>
              </a:solidFill>
              <a:latin typeface="Calibri Light" panose="020F0302020204030204" pitchFamily="34" charset="0"/>
              <a:cs typeface="Calibri Light" panose="020F0302020204030204" pitchFamily="34" charset="0"/>
            </a:endParaRPr>
          </a:p>
          <a:p>
            <a:pPr marL="282575" indent="-282575">
              <a:lnSpc>
                <a:spcPct val="90000"/>
              </a:lnSpc>
            </a:pPr>
            <a:r>
              <a:rPr lang="en-US" sz="3600" dirty="0">
                <a:solidFill>
                  <a:schemeClr val="bg1"/>
                </a:solidFill>
                <a:latin typeface="Calibri Light" panose="020F0302020204030204" pitchFamily="34" charset="0"/>
                <a:cs typeface="Calibri Light" panose="020F0302020204030204" pitchFamily="34" charset="0"/>
              </a:rPr>
              <a:t>She had been suffering as long as Jairus’s daughter had been alive</a:t>
            </a:r>
          </a:p>
        </p:txBody>
      </p:sp>
    </p:spTree>
    <p:extLst>
      <p:ext uri="{BB962C8B-B14F-4D97-AF65-F5344CB8AC3E}">
        <p14:creationId xmlns:p14="http://schemas.microsoft.com/office/powerpoint/2010/main" val="1655460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F0CF0A-C488-44CA-99A9-8E059207B35F}"/>
              </a:ext>
            </a:extLst>
          </p:cNvPr>
          <p:cNvSpPr>
            <a:spLocks noGrp="1"/>
          </p:cNvSpPr>
          <p:nvPr>
            <p:ph type="title"/>
          </p:nvPr>
        </p:nvSpPr>
        <p:spPr/>
        <p:txBody>
          <a:bodyPr/>
          <a:lstStyle/>
          <a:p>
            <a:r>
              <a:rPr lang="en-US" dirty="0"/>
              <a:t>Mark 5</a:t>
            </a:r>
          </a:p>
        </p:txBody>
      </p:sp>
      <p:sp>
        <p:nvSpPr>
          <p:cNvPr id="3" name="Content Placeholder 2">
            <a:extLst>
              <a:ext uri="{FF2B5EF4-FFF2-40B4-BE49-F238E27FC236}">
                <a16:creationId xmlns:a16="http://schemas.microsoft.com/office/drawing/2014/main" xmlns="" id="{78D453E1-8725-4ECE-AEFC-FC40D62769EB}"/>
              </a:ext>
            </a:extLst>
          </p:cNvPr>
          <p:cNvSpPr>
            <a:spLocks noGrp="1"/>
          </p:cNvSpPr>
          <p:nvPr>
            <p:ph idx="1"/>
          </p:nvPr>
        </p:nvSpPr>
        <p:spPr/>
        <p:txBody>
          <a:bodyPr/>
          <a:lstStyle/>
          <a:p>
            <a:r>
              <a:rPr lang="en-US" dirty="0"/>
              <a:t>27 She had heard about Jesus, so she </a:t>
            </a:r>
            <a:r>
              <a:rPr lang="en-US" u="sng" dirty="0"/>
              <a:t>came up behind him</a:t>
            </a:r>
            <a:r>
              <a:rPr lang="en-US" dirty="0"/>
              <a:t> through the crowd and touched his robe.</a:t>
            </a:r>
          </a:p>
          <a:p>
            <a:r>
              <a:rPr lang="en-US" dirty="0"/>
              <a:t>28 For she thought to herself, “If I can just touch his robe, I will be healed.”</a:t>
            </a:r>
          </a:p>
        </p:txBody>
      </p:sp>
      <p:sp>
        <p:nvSpPr>
          <p:cNvPr id="5" name="Rounded Rectangle 6">
            <a:extLst>
              <a:ext uri="{FF2B5EF4-FFF2-40B4-BE49-F238E27FC236}">
                <a16:creationId xmlns:a16="http://schemas.microsoft.com/office/drawing/2014/main" xmlns="" id="{0FE4B99F-DA41-4BF3-ACAE-DC1E8D102281}"/>
              </a:ext>
            </a:extLst>
          </p:cNvPr>
          <p:cNvSpPr/>
          <p:nvPr/>
        </p:nvSpPr>
        <p:spPr bwMode="auto">
          <a:xfrm>
            <a:off x="3479800" y="3619500"/>
            <a:ext cx="4038600" cy="1089529"/>
          </a:xfrm>
          <a:prstGeom prst="roundRect">
            <a:avLst>
              <a:gd name="adj" fmla="val 0"/>
            </a:avLst>
          </a:prstGeom>
          <a:solidFill>
            <a:srgbClr val="03272D"/>
          </a:solidFill>
          <a:ln w="25400" cap="flat" cmpd="sng" algn="ctr">
            <a:solidFill>
              <a:schemeClr val="bg1"/>
            </a:solidFill>
            <a:prstDash val="solid"/>
            <a:round/>
            <a:headEnd type="none" w="med" len="med"/>
            <a:tailEnd type="none" w="med" len="med"/>
          </a:ln>
          <a:effectLst/>
        </p:spPr>
        <p:txBody>
          <a:bodyPr wrap="square" rtlCol="0" anchor="t" anchorCtr="0">
            <a:spAutoFit/>
          </a:bodyPr>
          <a:lstStyle/>
          <a:p>
            <a:pPr marL="282575" indent="-282575">
              <a:lnSpc>
                <a:spcPct val="90000"/>
              </a:lnSpc>
            </a:pPr>
            <a:r>
              <a:rPr lang="en-US" sz="3600" dirty="0">
                <a:solidFill>
                  <a:schemeClr val="bg1"/>
                </a:solidFill>
                <a:latin typeface="Calibri Light" panose="020F0302020204030204" pitchFamily="34" charset="0"/>
                <a:cs typeface="Calibri Light" panose="020F0302020204030204" pitchFamily="34" charset="0"/>
              </a:rPr>
              <a:t>She wasn’t allowed to be in this crowd</a:t>
            </a:r>
          </a:p>
        </p:txBody>
      </p:sp>
    </p:spTree>
    <p:extLst>
      <p:ext uri="{BB962C8B-B14F-4D97-AF65-F5344CB8AC3E}">
        <p14:creationId xmlns:p14="http://schemas.microsoft.com/office/powerpoint/2010/main" val="333840584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F0CF0A-C488-44CA-99A9-8E059207B35F}"/>
              </a:ext>
            </a:extLst>
          </p:cNvPr>
          <p:cNvSpPr>
            <a:spLocks noGrp="1"/>
          </p:cNvSpPr>
          <p:nvPr>
            <p:ph type="title"/>
          </p:nvPr>
        </p:nvSpPr>
        <p:spPr/>
        <p:txBody>
          <a:bodyPr/>
          <a:lstStyle/>
          <a:p>
            <a:r>
              <a:rPr lang="en-US" dirty="0"/>
              <a:t>Mark 5</a:t>
            </a:r>
          </a:p>
        </p:txBody>
      </p:sp>
      <p:sp>
        <p:nvSpPr>
          <p:cNvPr id="3" name="Content Placeholder 2">
            <a:extLst>
              <a:ext uri="{FF2B5EF4-FFF2-40B4-BE49-F238E27FC236}">
                <a16:creationId xmlns:a16="http://schemas.microsoft.com/office/drawing/2014/main" xmlns="" id="{78D453E1-8725-4ECE-AEFC-FC40D62769EB}"/>
              </a:ext>
            </a:extLst>
          </p:cNvPr>
          <p:cNvSpPr>
            <a:spLocks noGrp="1"/>
          </p:cNvSpPr>
          <p:nvPr>
            <p:ph idx="1"/>
          </p:nvPr>
        </p:nvSpPr>
        <p:spPr/>
        <p:txBody>
          <a:bodyPr/>
          <a:lstStyle/>
          <a:p>
            <a:r>
              <a:rPr lang="en-US" dirty="0"/>
              <a:t>29 Immediately the bleeding stopped, </a:t>
            </a:r>
          </a:p>
          <a:p>
            <a:r>
              <a:rPr lang="en-US" u="sng" dirty="0"/>
              <a:t>and she could feel in her body</a:t>
            </a:r>
            <a:r>
              <a:rPr lang="en-US" dirty="0"/>
              <a:t> that she had been healed of her terrible condition.</a:t>
            </a:r>
          </a:p>
          <a:p>
            <a:r>
              <a:rPr lang="en-US" dirty="0"/>
              <a:t>30 Jesus realized at once that healing power had gone out from him,</a:t>
            </a:r>
          </a:p>
          <a:p>
            <a:r>
              <a:rPr lang="en-US" dirty="0"/>
              <a:t>so he turned around in the crowd and asked, “Who touched my robe?”</a:t>
            </a:r>
          </a:p>
        </p:txBody>
      </p:sp>
    </p:spTree>
    <p:extLst>
      <p:ext uri="{BB962C8B-B14F-4D97-AF65-F5344CB8AC3E}">
        <p14:creationId xmlns:p14="http://schemas.microsoft.com/office/powerpoint/2010/main" val="212013294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F0CF0A-C488-44CA-99A9-8E059207B35F}"/>
              </a:ext>
            </a:extLst>
          </p:cNvPr>
          <p:cNvSpPr>
            <a:spLocks noGrp="1"/>
          </p:cNvSpPr>
          <p:nvPr>
            <p:ph type="title"/>
          </p:nvPr>
        </p:nvSpPr>
        <p:spPr/>
        <p:txBody>
          <a:bodyPr/>
          <a:lstStyle/>
          <a:p>
            <a:r>
              <a:rPr lang="en-US" dirty="0"/>
              <a:t>Mark 5</a:t>
            </a:r>
          </a:p>
        </p:txBody>
      </p:sp>
      <p:sp>
        <p:nvSpPr>
          <p:cNvPr id="3" name="Content Placeholder 2">
            <a:extLst>
              <a:ext uri="{FF2B5EF4-FFF2-40B4-BE49-F238E27FC236}">
                <a16:creationId xmlns:a16="http://schemas.microsoft.com/office/drawing/2014/main" xmlns="" id="{78D453E1-8725-4ECE-AEFC-FC40D62769EB}"/>
              </a:ext>
            </a:extLst>
          </p:cNvPr>
          <p:cNvSpPr>
            <a:spLocks noGrp="1"/>
          </p:cNvSpPr>
          <p:nvPr>
            <p:ph idx="1"/>
          </p:nvPr>
        </p:nvSpPr>
        <p:spPr/>
        <p:txBody>
          <a:bodyPr/>
          <a:lstStyle/>
          <a:p>
            <a:r>
              <a:rPr lang="en-US" dirty="0"/>
              <a:t>31 His disciples said to him, “Look at this crowd pressing around you. How can you ask, ‘Who touched me?’”</a:t>
            </a:r>
          </a:p>
          <a:p>
            <a:r>
              <a:rPr lang="en-US" dirty="0"/>
              <a:t>32 But he kept on looking around to see who had done it.</a:t>
            </a:r>
          </a:p>
        </p:txBody>
      </p:sp>
    </p:spTree>
    <p:extLst>
      <p:ext uri="{BB962C8B-B14F-4D97-AF65-F5344CB8AC3E}">
        <p14:creationId xmlns:p14="http://schemas.microsoft.com/office/powerpoint/2010/main" val="106974749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F0CF0A-C488-44CA-99A9-8E059207B35F}"/>
              </a:ext>
            </a:extLst>
          </p:cNvPr>
          <p:cNvSpPr>
            <a:spLocks noGrp="1"/>
          </p:cNvSpPr>
          <p:nvPr>
            <p:ph type="title"/>
          </p:nvPr>
        </p:nvSpPr>
        <p:spPr/>
        <p:txBody>
          <a:bodyPr/>
          <a:lstStyle/>
          <a:p>
            <a:r>
              <a:rPr lang="en-US" dirty="0"/>
              <a:t>Mark 5</a:t>
            </a:r>
          </a:p>
        </p:txBody>
      </p:sp>
      <p:sp>
        <p:nvSpPr>
          <p:cNvPr id="3" name="Content Placeholder 2">
            <a:extLst>
              <a:ext uri="{FF2B5EF4-FFF2-40B4-BE49-F238E27FC236}">
                <a16:creationId xmlns:a16="http://schemas.microsoft.com/office/drawing/2014/main" xmlns="" id="{78D453E1-8725-4ECE-AEFC-FC40D62769EB}"/>
              </a:ext>
            </a:extLst>
          </p:cNvPr>
          <p:cNvSpPr>
            <a:spLocks noGrp="1"/>
          </p:cNvSpPr>
          <p:nvPr>
            <p:ph idx="1"/>
          </p:nvPr>
        </p:nvSpPr>
        <p:spPr/>
        <p:txBody>
          <a:bodyPr/>
          <a:lstStyle/>
          <a:p>
            <a:r>
              <a:rPr lang="en-US" dirty="0"/>
              <a:t>31 His disciples said to him, “Look at this crowd pressing around you. How can you ask, ‘Who touched me?’”</a:t>
            </a:r>
          </a:p>
          <a:p>
            <a:r>
              <a:rPr lang="en-US" dirty="0"/>
              <a:t>32 But he kept on looking around to see who had done it.</a:t>
            </a:r>
          </a:p>
        </p:txBody>
      </p:sp>
      <p:sp>
        <p:nvSpPr>
          <p:cNvPr id="4" name="Rounded Rectangle 6">
            <a:extLst>
              <a:ext uri="{FF2B5EF4-FFF2-40B4-BE49-F238E27FC236}">
                <a16:creationId xmlns:a16="http://schemas.microsoft.com/office/drawing/2014/main" xmlns="" id="{CCDC42F3-6D9A-4EE0-BEE4-923B93B0807E}"/>
              </a:ext>
            </a:extLst>
          </p:cNvPr>
          <p:cNvSpPr/>
          <p:nvPr/>
        </p:nvSpPr>
        <p:spPr bwMode="auto">
          <a:xfrm>
            <a:off x="2076752" y="2516779"/>
            <a:ext cx="7924800" cy="3083921"/>
          </a:xfrm>
          <a:prstGeom prst="roundRect">
            <a:avLst>
              <a:gd name="adj" fmla="val 0"/>
            </a:avLst>
          </a:prstGeom>
          <a:solidFill>
            <a:srgbClr val="03272D"/>
          </a:solidFill>
          <a:ln w="25400" cap="flat" cmpd="sng" algn="ctr">
            <a:solidFill>
              <a:schemeClr val="bg1"/>
            </a:solidFill>
            <a:prstDash val="solid"/>
            <a:round/>
            <a:headEnd type="none" w="med" len="med"/>
            <a:tailEnd type="none" w="med" len="med"/>
          </a:ln>
          <a:effectLst/>
        </p:spPr>
        <p:txBody>
          <a:bodyPr wrap="square" rtlCol="0" anchor="t" anchorCtr="0">
            <a:spAutoFit/>
          </a:bodyPr>
          <a:lstStyle/>
          <a:p>
            <a:pPr marL="282575" indent="-282575">
              <a:lnSpc>
                <a:spcPct val="90000"/>
              </a:lnSpc>
            </a:pPr>
            <a:r>
              <a:rPr lang="en-US" sz="3600" dirty="0">
                <a:solidFill>
                  <a:schemeClr val="bg1"/>
                </a:solidFill>
                <a:latin typeface="Calibri Light" panose="020F0302020204030204" pitchFamily="34" charset="0"/>
                <a:cs typeface="Calibri Light" panose="020F0302020204030204" pitchFamily="34" charset="0"/>
              </a:rPr>
              <a:t>The last thing she wanted</a:t>
            </a:r>
          </a:p>
          <a:p>
            <a:pPr marL="282575" indent="-282575">
              <a:lnSpc>
                <a:spcPct val="90000"/>
              </a:lnSpc>
            </a:pPr>
            <a:r>
              <a:rPr lang="en-US" sz="3600" dirty="0">
                <a:solidFill>
                  <a:schemeClr val="bg1"/>
                </a:solidFill>
                <a:latin typeface="Calibri Light" panose="020F0302020204030204" pitchFamily="34" charset="0"/>
                <a:cs typeface="Calibri Light" panose="020F0302020204030204" pitchFamily="34" charset="0"/>
              </a:rPr>
              <a:t>The last thing Jairus wanted</a:t>
            </a:r>
          </a:p>
          <a:p>
            <a:pPr marL="282575" indent="-282575">
              <a:lnSpc>
                <a:spcPct val="90000"/>
              </a:lnSpc>
            </a:pPr>
            <a:r>
              <a:rPr lang="en-US" sz="3600" dirty="0">
                <a:solidFill>
                  <a:schemeClr val="bg1"/>
                </a:solidFill>
                <a:latin typeface="Calibri Light" panose="020F0302020204030204" pitchFamily="34" charset="0"/>
                <a:cs typeface="Calibri Light" panose="020F0302020204030204" pitchFamily="34" charset="0"/>
              </a:rPr>
              <a:t>Exactly what Jesus wanted</a:t>
            </a:r>
          </a:p>
          <a:p>
            <a:pPr marL="282575" indent="-282575">
              <a:lnSpc>
                <a:spcPct val="90000"/>
              </a:lnSpc>
            </a:pPr>
            <a:r>
              <a:rPr lang="en-US" sz="3600" dirty="0">
                <a:solidFill>
                  <a:schemeClr val="bg1"/>
                </a:solidFill>
                <a:latin typeface="Calibri Light" panose="020F0302020204030204" pitchFamily="34" charset="0"/>
                <a:cs typeface="Calibri Light" panose="020F0302020204030204" pitchFamily="34" charset="0"/>
              </a:rPr>
              <a:t>She needed more than physical healing</a:t>
            </a:r>
          </a:p>
          <a:p>
            <a:pPr marL="282575" indent="-282575">
              <a:lnSpc>
                <a:spcPct val="90000"/>
              </a:lnSpc>
            </a:pPr>
            <a:r>
              <a:rPr lang="en-US" sz="3600" dirty="0">
                <a:solidFill>
                  <a:schemeClr val="bg1"/>
                </a:solidFill>
                <a:latin typeface="Calibri Light" panose="020F0302020204030204" pitchFamily="34" charset="0"/>
                <a:cs typeface="Calibri Light" panose="020F0302020204030204" pitchFamily="34" charset="0"/>
              </a:rPr>
              <a:t>She needed to know what Jesus thought of her and what she had done</a:t>
            </a:r>
          </a:p>
        </p:txBody>
      </p:sp>
    </p:spTree>
    <p:extLst>
      <p:ext uri="{BB962C8B-B14F-4D97-AF65-F5344CB8AC3E}">
        <p14:creationId xmlns:p14="http://schemas.microsoft.com/office/powerpoint/2010/main" val="226010031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F0CF0A-C488-44CA-99A9-8E059207B35F}"/>
              </a:ext>
            </a:extLst>
          </p:cNvPr>
          <p:cNvSpPr>
            <a:spLocks noGrp="1"/>
          </p:cNvSpPr>
          <p:nvPr>
            <p:ph type="title"/>
          </p:nvPr>
        </p:nvSpPr>
        <p:spPr/>
        <p:txBody>
          <a:bodyPr/>
          <a:lstStyle/>
          <a:p>
            <a:r>
              <a:rPr lang="en-US" dirty="0"/>
              <a:t>Mark 5</a:t>
            </a:r>
          </a:p>
        </p:txBody>
      </p:sp>
      <p:sp>
        <p:nvSpPr>
          <p:cNvPr id="3" name="Content Placeholder 2">
            <a:extLst>
              <a:ext uri="{FF2B5EF4-FFF2-40B4-BE49-F238E27FC236}">
                <a16:creationId xmlns:a16="http://schemas.microsoft.com/office/drawing/2014/main" xmlns="" id="{78D453E1-8725-4ECE-AEFC-FC40D62769EB}"/>
              </a:ext>
            </a:extLst>
          </p:cNvPr>
          <p:cNvSpPr>
            <a:spLocks noGrp="1"/>
          </p:cNvSpPr>
          <p:nvPr>
            <p:ph idx="1"/>
          </p:nvPr>
        </p:nvSpPr>
        <p:spPr/>
        <p:txBody>
          <a:bodyPr/>
          <a:lstStyle/>
          <a:p>
            <a:r>
              <a:rPr lang="en-US" dirty="0"/>
              <a:t>33 Then the frightened woman, trembling at the realization of what had happened to her, came and fell to her knees in front of him and told him what she had done.</a:t>
            </a:r>
          </a:p>
          <a:p>
            <a:r>
              <a:rPr lang="en-US" dirty="0"/>
              <a:t>34 And he said to her, “Daughter,</a:t>
            </a:r>
          </a:p>
          <a:p>
            <a:r>
              <a:rPr lang="en-US" dirty="0"/>
              <a:t>	your faith has made you well.</a:t>
            </a:r>
          </a:p>
          <a:p>
            <a:r>
              <a:rPr lang="en-US" dirty="0"/>
              <a:t>	Go in peace. Your suffering is over.”</a:t>
            </a:r>
          </a:p>
        </p:txBody>
      </p:sp>
    </p:spTree>
    <p:extLst>
      <p:ext uri="{BB962C8B-B14F-4D97-AF65-F5344CB8AC3E}">
        <p14:creationId xmlns:p14="http://schemas.microsoft.com/office/powerpoint/2010/main" val="279552374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F0CF0A-C488-44CA-99A9-8E059207B35F}"/>
              </a:ext>
            </a:extLst>
          </p:cNvPr>
          <p:cNvSpPr>
            <a:spLocks noGrp="1"/>
          </p:cNvSpPr>
          <p:nvPr>
            <p:ph type="title"/>
          </p:nvPr>
        </p:nvSpPr>
        <p:spPr/>
        <p:txBody>
          <a:bodyPr/>
          <a:lstStyle/>
          <a:p>
            <a:r>
              <a:rPr lang="en-US" dirty="0"/>
              <a:t>Mark 5</a:t>
            </a:r>
          </a:p>
        </p:txBody>
      </p:sp>
      <p:sp>
        <p:nvSpPr>
          <p:cNvPr id="3" name="Content Placeholder 2">
            <a:extLst>
              <a:ext uri="{FF2B5EF4-FFF2-40B4-BE49-F238E27FC236}">
                <a16:creationId xmlns:a16="http://schemas.microsoft.com/office/drawing/2014/main" xmlns="" id="{78D453E1-8725-4ECE-AEFC-FC40D62769EB}"/>
              </a:ext>
            </a:extLst>
          </p:cNvPr>
          <p:cNvSpPr>
            <a:spLocks noGrp="1"/>
          </p:cNvSpPr>
          <p:nvPr>
            <p:ph idx="1"/>
          </p:nvPr>
        </p:nvSpPr>
        <p:spPr/>
        <p:txBody>
          <a:bodyPr/>
          <a:lstStyle/>
          <a:p>
            <a:r>
              <a:rPr lang="en-US" dirty="0">
                <a:solidFill>
                  <a:schemeClr val="tx1">
                    <a:lumMod val="65000"/>
                    <a:lumOff val="35000"/>
                  </a:schemeClr>
                </a:solidFill>
              </a:rPr>
              <a:t>33 Then the frightened woman, trembling at the realization of what had happened to her, came and fell to her knees in front of him and told him what she had done.</a:t>
            </a:r>
          </a:p>
          <a:p>
            <a:r>
              <a:rPr lang="en-US" dirty="0">
                <a:solidFill>
                  <a:schemeClr val="tx1">
                    <a:lumMod val="65000"/>
                    <a:lumOff val="35000"/>
                  </a:schemeClr>
                </a:solidFill>
              </a:rPr>
              <a:t>34 And he said to her, “Daughter,</a:t>
            </a:r>
          </a:p>
          <a:p>
            <a:r>
              <a:rPr lang="en-US" dirty="0">
                <a:solidFill>
                  <a:schemeClr val="tx1">
                    <a:lumMod val="65000"/>
                    <a:lumOff val="35000"/>
                  </a:schemeClr>
                </a:solidFill>
              </a:rPr>
              <a:t>	your faith has made you well.</a:t>
            </a:r>
          </a:p>
          <a:p>
            <a:r>
              <a:rPr lang="en-US" dirty="0">
                <a:solidFill>
                  <a:schemeClr val="tx1">
                    <a:lumMod val="65000"/>
                    <a:lumOff val="35000"/>
                  </a:schemeClr>
                </a:solidFill>
              </a:rPr>
              <a:t>	Go in peace. Your suffering is over.”</a:t>
            </a:r>
          </a:p>
        </p:txBody>
      </p:sp>
      <p:sp>
        <p:nvSpPr>
          <p:cNvPr id="4" name="Rounded Rectangle 6">
            <a:extLst>
              <a:ext uri="{FF2B5EF4-FFF2-40B4-BE49-F238E27FC236}">
                <a16:creationId xmlns:a16="http://schemas.microsoft.com/office/drawing/2014/main" xmlns="" id="{23A1248A-4326-4400-9D84-4600BA0A9D99}"/>
              </a:ext>
            </a:extLst>
          </p:cNvPr>
          <p:cNvSpPr/>
          <p:nvPr/>
        </p:nvSpPr>
        <p:spPr bwMode="auto">
          <a:xfrm>
            <a:off x="1456266" y="2063436"/>
            <a:ext cx="7247468" cy="1588127"/>
          </a:xfrm>
          <a:prstGeom prst="roundRect">
            <a:avLst>
              <a:gd name="adj" fmla="val 0"/>
            </a:avLst>
          </a:prstGeom>
          <a:solidFill>
            <a:srgbClr val="03272D"/>
          </a:solidFill>
          <a:ln w="25400" cap="flat" cmpd="sng" algn="ctr">
            <a:solidFill>
              <a:schemeClr val="bg1"/>
            </a:solidFill>
            <a:prstDash val="solid"/>
            <a:round/>
            <a:headEnd type="none" w="med" len="med"/>
            <a:tailEnd type="none" w="med" len="med"/>
          </a:ln>
          <a:effectLst/>
        </p:spPr>
        <p:txBody>
          <a:bodyPr wrap="square" rtlCol="0" anchor="t" anchorCtr="0">
            <a:spAutoFit/>
          </a:bodyPr>
          <a:lstStyle/>
          <a:p>
            <a:pPr marL="282575" indent="-282575">
              <a:lnSpc>
                <a:spcPct val="90000"/>
              </a:lnSpc>
            </a:pPr>
            <a:r>
              <a:rPr lang="en-US" sz="3600" dirty="0">
                <a:solidFill>
                  <a:schemeClr val="bg1"/>
                </a:solidFill>
                <a:latin typeface="Calibri Light" panose="020F0302020204030204" pitchFamily="34" charset="0"/>
                <a:cs typeface="Calibri Light" panose="020F0302020204030204" pitchFamily="34" charset="0"/>
              </a:rPr>
              <a:t>He stopped to call her out for her sake</a:t>
            </a:r>
          </a:p>
          <a:p>
            <a:pPr marL="282575" indent="-282575">
              <a:lnSpc>
                <a:spcPct val="90000"/>
              </a:lnSpc>
            </a:pPr>
            <a:r>
              <a:rPr lang="en-US" sz="3600" dirty="0">
                <a:solidFill>
                  <a:schemeClr val="bg1"/>
                </a:solidFill>
                <a:latin typeface="Calibri Light" panose="020F0302020204030204" pitchFamily="34" charset="0"/>
                <a:cs typeface="Calibri Light" panose="020F0302020204030204" pitchFamily="34" charset="0"/>
              </a:rPr>
              <a:t>And for the sake of the crowds and us</a:t>
            </a:r>
          </a:p>
          <a:p>
            <a:pPr marL="282575" indent="-282575">
              <a:lnSpc>
                <a:spcPct val="90000"/>
              </a:lnSpc>
            </a:pPr>
            <a:r>
              <a:rPr lang="en-US" sz="3600" dirty="0">
                <a:solidFill>
                  <a:schemeClr val="bg1"/>
                </a:solidFill>
                <a:latin typeface="Calibri Light" panose="020F0302020204030204" pitchFamily="34" charset="0"/>
                <a:cs typeface="Calibri Light" panose="020F0302020204030204" pitchFamily="34" charset="0"/>
              </a:rPr>
              <a:t>And for Jairus</a:t>
            </a:r>
          </a:p>
        </p:txBody>
      </p:sp>
    </p:spTree>
    <p:extLst>
      <p:ext uri="{BB962C8B-B14F-4D97-AF65-F5344CB8AC3E}">
        <p14:creationId xmlns:p14="http://schemas.microsoft.com/office/powerpoint/2010/main" val="126767170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3272D"/>
        </a:solidFill>
        <a:effectLst/>
      </p:bgPr>
    </p:bg>
    <p:spTree>
      <p:nvGrpSpPr>
        <p:cNvPr id="1" name=""/>
        <p:cNvGrpSpPr/>
        <p:nvPr/>
      </p:nvGrpSpPr>
      <p:grpSpPr>
        <a:xfrm>
          <a:off x="0" y="0"/>
          <a:ext cx="0" cy="0"/>
          <a:chOff x="0" y="0"/>
          <a:chExt cx="0" cy="0"/>
        </a:xfrm>
      </p:grpSpPr>
      <p:sp>
        <p:nvSpPr>
          <p:cNvPr id="7170" name="Title 1"/>
          <p:cNvSpPr>
            <a:spLocks noGrp="1"/>
          </p:cNvSpPr>
          <p:nvPr>
            <p:ph type="ctrTitle"/>
          </p:nvPr>
        </p:nvSpPr>
        <p:spPr>
          <a:xfrm>
            <a:off x="127000" y="1775356"/>
            <a:ext cx="9904792" cy="1225021"/>
          </a:xfrm>
        </p:spPr>
        <p:txBody>
          <a:bodyPr/>
          <a:lstStyle/>
          <a:p>
            <a:r>
              <a:rPr lang="en-US" sz="6600" dirty="0">
                <a:ea typeface="ＭＳ Ｐゴシック" pitchFamily="34" charset="-128"/>
              </a:rPr>
              <a:t>Mark 5:21-43</a:t>
            </a:r>
          </a:p>
        </p:txBody>
      </p:sp>
      <p:sp>
        <p:nvSpPr>
          <p:cNvPr id="7171" name="Subtitle 2"/>
          <p:cNvSpPr>
            <a:spLocks noGrp="1"/>
          </p:cNvSpPr>
          <p:nvPr>
            <p:ph type="subTitle" idx="1"/>
          </p:nvPr>
        </p:nvSpPr>
        <p:spPr/>
        <p:txBody>
          <a:bodyPr/>
          <a:lstStyle/>
          <a:p>
            <a:r>
              <a:rPr lang="en-US" sz="4400" dirty="0">
                <a:ea typeface="ＭＳ Ｐゴシック" pitchFamily="34" charset="-128"/>
              </a:rPr>
              <a:t>Reversing the Curse</a:t>
            </a: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F0CF0A-C488-44CA-99A9-8E059207B35F}"/>
              </a:ext>
            </a:extLst>
          </p:cNvPr>
          <p:cNvSpPr>
            <a:spLocks noGrp="1"/>
          </p:cNvSpPr>
          <p:nvPr>
            <p:ph type="title"/>
          </p:nvPr>
        </p:nvSpPr>
        <p:spPr/>
        <p:txBody>
          <a:bodyPr/>
          <a:lstStyle/>
          <a:p>
            <a:r>
              <a:rPr lang="en-US" dirty="0"/>
              <a:t>Mark 5</a:t>
            </a:r>
          </a:p>
        </p:txBody>
      </p:sp>
      <p:sp>
        <p:nvSpPr>
          <p:cNvPr id="3" name="Content Placeholder 2">
            <a:extLst>
              <a:ext uri="{FF2B5EF4-FFF2-40B4-BE49-F238E27FC236}">
                <a16:creationId xmlns:a16="http://schemas.microsoft.com/office/drawing/2014/main" xmlns="" id="{78D453E1-8725-4ECE-AEFC-FC40D62769EB}"/>
              </a:ext>
            </a:extLst>
          </p:cNvPr>
          <p:cNvSpPr>
            <a:spLocks noGrp="1"/>
          </p:cNvSpPr>
          <p:nvPr>
            <p:ph idx="1"/>
          </p:nvPr>
        </p:nvSpPr>
        <p:spPr/>
        <p:txBody>
          <a:bodyPr/>
          <a:lstStyle/>
          <a:p>
            <a:r>
              <a:rPr lang="en-US" dirty="0"/>
              <a:t>35 While he was still speaking to her, messengers arrived from the home of Jairus, the leader of the synagogue.</a:t>
            </a:r>
          </a:p>
          <a:p>
            <a:r>
              <a:rPr lang="en-US" dirty="0"/>
              <a:t>They told him, “Your daughter is dead.</a:t>
            </a:r>
          </a:p>
          <a:p>
            <a:r>
              <a:rPr lang="en-US" dirty="0"/>
              <a:t>There’s no use troubling the Teacher now.”</a:t>
            </a:r>
          </a:p>
        </p:txBody>
      </p:sp>
    </p:spTree>
    <p:extLst>
      <p:ext uri="{BB962C8B-B14F-4D97-AF65-F5344CB8AC3E}">
        <p14:creationId xmlns:p14="http://schemas.microsoft.com/office/powerpoint/2010/main" val="166452193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F0CF0A-C488-44CA-99A9-8E059207B35F}"/>
              </a:ext>
            </a:extLst>
          </p:cNvPr>
          <p:cNvSpPr>
            <a:spLocks noGrp="1"/>
          </p:cNvSpPr>
          <p:nvPr>
            <p:ph type="title"/>
          </p:nvPr>
        </p:nvSpPr>
        <p:spPr/>
        <p:txBody>
          <a:bodyPr/>
          <a:lstStyle/>
          <a:p>
            <a:r>
              <a:rPr lang="en-US" dirty="0"/>
              <a:t>Mark 5</a:t>
            </a:r>
          </a:p>
        </p:txBody>
      </p:sp>
      <p:sp>
        <p:nvSpPr>
          <p:cNvPr id="3" name="Content Placeholder 2">
            <a:extLst>
              <a:ext uri="{FF2B5EF4-FFF2-40B4-BE49-F238E27FC236}">
                <a16:creationId xmlns:a16="http://schemas.microsoft.com/office/drawing/2014/main" xmlns="" id="{78D453E1-8725-4ECE-AEFC-FC40D62769EB}"/>
              </a:ext>
            </a:extLst>
          </p:cNvPr>
          <p:cNvSpPr>
            <a:spLocks noGrp="1"/>
          </p:cNvSpPr>
          <p:nvPr>
            <p:ph idx="1"/>
          </p:nvPr>
        </p:nvSpPr>
        <p:spPr/>
        <p:txBody>
          <a:bodyPr/>
          <a:lstStyle/>
          <a:p>
            <a:r>
              <a:rPr lang="en-US" dirty="0"/>
              <a:t>36 But Jesus overheard them and said to Jairus,</a:t>
            </a:r>
          </a:p>
          <a:p>
            <a:r>
              <a:rPr lang="en-US" dirty="0"/>
              <a:t>“Don’t be afraid. Just have faith.”</a:t>
            </a:r>
          </a:p>
        </p:txBody>
      </p:sp>
    </p:spTree>
    <p:extLst>
      <p:ext uri="{BB962C8B-B14F-4D97-AF65-F5344CB8AC3E}">
        <p14:creationId xmlns:p14="http://schemas.microsoft.com/office/powerpoint/2010/main" val="190639143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F0CF0A-C488-44CA-99A9-8E059207B35F}"/>
              </a:ext>
            </a:extLst>
          </p:cNvPr>
          <p:cNvSpPr>
            <a:spLocks noGrp="1"/>
          </p:cNvSpPr>
          <p:nvPr>
            <p:ph type="title"/>
          </p:nvPr>
        </p:nvSpPr>
        <p:spPr/>
        <p:txBody>
          <a:bodyPr/>
          <a:lstStyle/>
          <a:p>
            <a:r>
              <a:rPr lang="en-US" dirty="0"/>
              <a:t>Mark 5</a:t>
            </a:r>
          </a:p>
        </p:txBody>
      </p:sp>
      <p:sp>
        <p:nvSpPr>
          <p:cNvPr id="3" name="Content Placeholder 2">
            <a:extLst>
              <a:ext uri="{FF2B5EF4-FFF2-40B4-BE49-F238E27FC236}">
                <a16:creationId xmlns:a16="http://schemas.microsoft.com/office/drawing/2014/main" xmlns="" id="{78D453E1-8725-4ECE-AEFC-FC40D62769EB}"/>
              </a:ext>
            </a:extLst>
          </p:cNvPr>
          <p:cNvSpPr>
            <a:spLocks noGrp="1"/>
          </p:cNvSpPr>
          <p:nvPr>
            <p:ph idx="1"/>
          </p:nvPr>
        </p:nvSpPr>
        <p:spPr/>
        <p:txBody>
          <a:bodyPr/>
          <a:lstStyle/>
          <a:p>
            <a:r>
              <a:rPr lang="en-US" dirty="0"/>
              <a:t>36 But Jesus overheard them and said to Jairus,</a:t>
            </a:r>
          </a:p>
          <a:p>
            <a:r>
              <a:rPr lang="en-US" dirty="0"/>
              <a:t>“Don’t be afraid. Just have faith.”</a:t>
            </a:r>
          </a:p>
        </p:txBody>
      </p:sp>
      <p:sp>
        <p:nvSpPr>
          <p:cNvPr id="4" name="Rounded Rectangle 6">
            <a:extLst>
              <a:ext uri="{FF2B5EF4-FFF2-40B4-BE49-F238E27FC236}">
                <a16:creationId xmlns:a16="http://schemas.microsoft.com/office/drawing/2014/main" xmlns="" id="{F97B9901-D137-44C6-A898-99A01B61681C}"/>
              </a:ext>
            </a:extLst>
          </p:cNvPr>
          <p:cNvSpPr/>
          <p:nvPr/>
        </p:nvSpPr>
        <p:spPr bwMode="auto">
          <a:xfrm>
            <a:off x="2946400" y="2324100"/>
            <a:ext cx="6739466" cy="2585323"/>
          </a:xfrm>
          <a:prstGeom prst="roundRect">
            <a:avLst>
              <a:gd name="adj" fmla="val 0"/>
            </a:avLst>
          </a:prstGeom>
          <a:solidFill>
            <a:srgbClr val="03272D"/>
          </a:solidFill>
          <a:ln w="25400" cap="flat" cmpd="sng" algn="ctr">
            <a:solidFill>
              <a:schemeClr val="bg1"/>
            </a:solidFill>
            <a:prstDash val="solid"/>
            <a:round/>
            <a:headEnd type="none" w="med" len="med"/>
            <a:tailEnd type="none" w="med" len="med"/>
          </a:ln>
          <a:effectLst/>
        </p:spPr>
        <p:txBody>
          <a:bodyPr wrap="square" rtlCol="0" anchor="t" anchorCtr="0">
            <a:spAutoFit/>
          </a:bodyPr>
          <a:lstStyle/>
          <a:p>
            <a:pPr marL="282575" indent="-282575">
              <a:lnSpc>
                <a:spcPct val="90000"/>
              </a:lnSpc>
            </a:pPr>
            <a:r>
              <a:rPr lang="en-US" sz="3600" dirty="0">
                <a:solidFill>
                  <a:schemeClr val="bg1"/>
                </a:solidFill>
                <a:latin typeface="Calibri Light" panose="020F0302020204030204" pitchFamily="34" charset="0"/>
                <a:cs typeface="Calibri Light" panose="020F0302020204030204" pitchFamily="34" charset="0"/>
              </a:rPr>
              <a:t>Faith can’t quit just because things look bleak</a:t>
            </a:r>
          </a:p>
          <a:p>
            <a:pPr marL="282575" indent="-282575">
              <a:lnSpc>
                <a:spcPct val="90000"/>
              </a:lnSpc>
            </a:pPr>
            <a:r>
              <a:rPr lang="en-US" sz="3600" dirty="0">
                <a:solidFill>
                  <a:schemeClr val="bg1"/>
                </a:solidFill>
                <a:latin typeface="Calibri Light" panose="020F0302020204030204" pitchFamily="34" charset="0"/>
                <a:cs typeface="Calibri Light" panose="020F0302020204030204" pitchFamily="34" charset="0"/>
              </a:rPr>
              <a:t>Faith is the cure for fear </a:t>
            </a:r>
            <a:r>
              <a:rPr lang="en-US" sz="2800" dirty="0">
                <a:solidFill>
                  <a:schemeClr val="bg1"/>
                </a:solidFill>
                <a:latin typeface="Calibri Light" panose="020F0302020204030204" pitchFamily="34" charset="0"/>
                <a:cs typeface="Calibri Light" panose="020F0302020204030204" pitchFamily="34" charset="0"/>
              </a:rPr>
              <a:t>(Psalm 23:4)</a:t>
            </a:r>
          </a:p>
          <a:p>
            <a:pPr marL="282575" indent="-282575">
              <a:lnSpc>
                <a:spcPct val="90000"/>
              </a:lnSpc>
            </a:pPr>
            <a:r>
              <a:rPr lang="en-US" sz="3600" dirty="0">
                <a:solidFill>
                  <a:schemeClr val="bg1"/>
                </a:solidFill>
                <a:latin typeface="Calibri Light" panose="020F0302020204030204" pitchFamily="34" charset="0"/>
                <a:cs typeface="Calibri Light" panose="020F0302020204030204" pitchFamily="34" charset="0"/>
              </a:rPr>
              <a:t>Jesus doesn’t bless one at the expense of another</a:t>
            </a:r>
            <a:endParaRPr lang="en-US" sz="44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58407399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F0CF0A-C488-44CA-99A9-8E059207B35F}"/>
              </a:ext>
            </a:extLst>
          </p:cNvPr>
          <p:cNvSpPr>
            <a:spLocks noGrp="1"/>
          </p:cNvSpPr>
          <p:nvPr>
            <p:ph type="title"/>
          </p:nvPr>
        </p:nvSpPr>
        <p:spPr/>
        <p:txBody>
          <a:bodyPr/>
          <a:lstStyle/>
          <a:p>
            <a:r>
              <a:rPr lang="en-US" dirty="0"/>
              <a:t>Mark 5</a:t>
            </a:r>
          </a:p>
        </p:txBody>
      </p:sp>
      <p:sp>
        <p:nvSpPr>
          <p:cNvPr id="3" name="Content Placeholder 2">
            <a:extLst>
              <a:ext uri="{FF2B5EF4-FFF2-40B4-BE49-F238E27FC236}">
                <a16:creationId xmlns:a16="http://schemas.microsoft.com/office/drawing/2014/main" xmlns="" id="{78D453E1-8725-4ECE-AEFC-FC40D62769EB}"/>
              </a:ext>
            </a:extLst>
          </p:cNvPr>
          <p:cNvSpPr>
            <a:spLocks noGrp="1"/>
          </p:cNvSpPr>
          <p:nvPr>
            <p:ph idx="1"/>
          </p:nvPr>
        </p:nvSpPr>
        <p:spPr/>
        <p:txBody>
          <a:bodyPr/>
          <a:lstStyle/>
          <a:p>
            <a:r>
              <a:rPr lang="en-US" dirty="0"/>
              <a:t>37 Then Jesus stopped the crowd and wouldn’t let anyone go with him except Peter, James, and John (the brother of James).</a:t>
            </a:r>
          </a:p>
          <a:p>
            <a:r>
              <a:rPr lang="en-US" dirty="0"/>
              <a:t>38 When they came to the home of the synagogue leader, Jesus saw much commotion and weeping and wailing.</a:t>
            </a:r>
          </a:p>
        </p:txBody>
      </p:sp>
    </p:spTree>
    <p:extLst>
      <p:ext uri="{BB962C8B-B14F-4D97-AF65-F5344CB8AC3E}">
        <p14:creationId xmlns:p14="http://schemas.microsoft.com/office/powerpoint/2010/main" val="332574449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F0CF0A-C488-44CA-99A9-8E059207B35F}"/>
              </a:ext>
            </a:extLst>
          </p:cNvPr>
          <p:cNvSpPr>
            <a:spLocks noGrp="1"/>
          </p:cNvSpPr>
          <p:nvPr>
            <p:ph type="title"/>
          </p:nvPr>
        </p:nvSpPr>
        <p:spPr/>
        <p:txBody>
          <a:bodyPr/>
          <a:lstStyle/>
          <a:p>
            <a:r>
              <a:rPr lang="en-US" dirty="0"/>
              <a:t>Mark 5</a:t>
            </a:r>
          </a:p>
        </p:txBody>
      </p:sp>
      <p:sp>
        <p:nvSpPr>
          <p:cNvPr id="3" name="Content Placeholder 2">
            <a:extLst>
              <a:ext uri="{FF2B5EF4-FFF2-40B4-BE49-F238E27FC236}">
                <a16:creationId xmlns:a16="http://schemas.microsoft.com/office/drawing/2014/main" xmlns="" id="{78D453E1-8725-4ECE-AEFC-FC40D62769EB}"/>
              </a:ext>
            </a:extLst>
          </p:cNvPr>
          <p:cNvSpPr>
            <a:spLocks noGrp="1"/>
          </p:cNvSpPr>
          <p:nvPr>
            <p:ph idx="1"/>
          </p:nvPr>
        </p:nvSpPr>
        <p:spPr/>
        <p:txBody>
          <a:bodyPr/>
          <a:lstStyle/>
          <a:p>
            <a:r>
              <a:rPr lang="en-US" dirty="0"/>
              <a:t>39 He went inside and asked, “Why all this commotion and weeping?</a:t>
            </a:r>
          </a:p>
          <a:p>
            <a:r>
              <a:rPr lang="en-US" dirty="0"/>
              <a:t>The child isn’t dead; </a:t>
            </a:r>
            <a:r>
              <a:rPr lang="en-US" u="sng" dirty="0"/>
              <a:t>she’s only asleep</a:t>
            </a:r>
          </a:p>
        </p:txBody>
      </p:sp>
    </p:spTree>
    <p:extLst>
      <p:ext uri="{BB962C8B-B14F-4D97-AF65-F5344CB8AC3E}">
        <p14:creationId xmlns:p14="http://schemas.microsoft.com/office/powerpoint/2010/main" val="105253195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F0CF0A-C488-44CA-99A9-8E059207B35F}"/>
              </a:ext>
            </a:extLst>
          </p:cNvPr>
          <p:cNvSpPr>
            <a:spLocks noGrp="1"/>
          </p:cNvSpPr>
          <p:nvPr>
            <p:ph type="title"/>
          </p:nvPr>
        </p:nvSpPr>
        <p:spPr/>
        <p:txBody>
          <a:bodyPr/>
          <a:lstStyle/>
          <a:p>
            <a:r>
              <a:rPr lang="en-US" dirty="0"/>
              <a:t>Mark 5</a:t>
            </a:r>
          </a:p>
        </p:txBody>
      </p:sp>
      <p:sp>
        <p:nvSpPr>
          <p:cNvPr id="3" name="Content Placeholder 2">
            <a:extLst>
              <a:ext uri="{FF2B5EF4-FFF2-40B4-BE49-F238E27FC236}">
                <a16:creationId xmlns:a16="http://schemas.microsoft.com/office/drawing/2014/main" xmlns="" id="{78D453E1-8725-4ECE-AEFC-FC40D62769EB}"/>
              </a:ext>
            </a:extLst>
          </p:cNvPr>
          <p:cNvSpPr>
            <a:spLocks noGrp="1"/>
          </p:cNvSpPr>
          <p:nvPr>
            <p:ph idx="1"/>
          </p:nvPr>
        </p:nvSpPr>
        <p:spPr/>
        <p:txBody>
          <a:bodyPr/>
          <a:lstStyle/>
          <a:p>
            <a:r>
              <a:rPr lang="en-US" dirty="0"/>
              <a:t>39 He went inside and asked, “Why all this commotion and weeping?</a:t>
            </a:r>
          </a:p>
          <a:p>
            <a:r>
              <a:rPr lang="en-US" dirty="0"/>
              <a:t>The child isn’t dead; </a:t>
            </a:r>
            <a:r>
              <a:rPr lang="en-US" u="sng" dirty="0"/>
              <a:t>she’s only asleep</a:t>
            </a:r>
          </a:p>
        </p:txBody>
      </p:sp>
      <p:sp>
        <p:nvSpPr>
          <p:cNvPr id="4" name="Rounded Rectangle 6">
            <a:extLst>
              <a:ext uri="{FF2B5EF4-FFF2-40B4-BE49-F238E27FC236}">
                <a16:creationId xmlns:a16="http://schemas.microsoft.com/office/drawing/2014/main" xmlns="" id="{1CE12EF8-219D-4FFD-8257-818F1AAF6020}"/>
              </a:ext>
            </a:extLst>
          </p:cNvPr>
          <p:cNvSpPr/>
          <p:nvPr/>
        </p:nvSpPr>
        <p:spPr bwMode="auto">
          <a:xfrm>
            <a:off x="1058333" y="2247900"/>
            <a:ext cx="8043334" cy="2585323"/>
          </a:xfrm>
          <a:prstGeom prst="roundRect">
            <a:avLst>
              <a:gd name="adj" fmla="val 0"/>
            </a:avLst>
          </a:prstGeom>
          <a:solidFill>
            <a:srgbClr val="03272D"/>
          </a:solidFill>
          <a:ln w="25400" cap="flat" cmpd="sng" algn="ctr">
            <a:solidFill>
              <a:schemeClr val="bg1"/>
            </a:solidFill>
            <a:prstDash val="solid"/>
            <a:round/>
            <a:headEnd type="none" w="med" len="med"/>
            <a:tailEnd type="none" w="med" len="med"/>
          </a:ln>
          <a:effectLst/>
        </p:spPr>
        <p:txBody>
          <a:bodyPr wrap="square" rtlCol="0" anchor="t" anchorCtr="0">
            <a:spAutoFit/>
          </a:bodyPr>
          <a:lstStyle/>
          <a:p>
            <a:pPr marL="282575" indent="-282575">
              <a:lnSpc>
                <a:spcPct val="90000"/>
              </a:lnSpc>
            </a:pPr>
            <a:r>
              <a:rPr lang="en-US" sz="3600" dirty="0">
                <a:solidFill>
                  <a:schemeClr val="bg1"/>
                </a:solidFill>
                <a:latin typeface="Calibri Light" panose="020F0302020204030204" pitchFamily="34" charset="0"/>
                <a:cs typeface="Calibri Light" panose="020F0302020204030204" pitchFamily="34" charset="0"/>
              </a:rPr>
              <a:t>“She’s only asleep?”</a:t>
            </a:r>
          </a:p>
          <a:p>
            <a:pPr marL="571500" indent="-571500">
              <a:lnSpc>
                <a:spcPct val="90000"/>
              </a:lnSpc>
              <a:buFontTx/>
              <a:buChar char="-"/>
            </a:pPr>
            <a:r>
              <a:rPr lang="en-US" sz="3600" dirty="0">
                <a:solidFill>
                  <a:schemeClr val="bg1"/>
                </a:solidFill>
                <a:latin typeface="Calibri Light" panose="020F0302020204030204" pitchFamily="34" charset="0"/>
                <a:cs typeface="Calibri Light" panose="020F0302020204030204" pitchFamily="34" charset="0"/>
              </a:rPr>
              <a:t>Protecting her from public attention </a:t>
            </a:r>
          </a:p>
          <a:p>
            <a:pPr marL="571500" indent="-571500">
              <a:lnSpc>
                <a:spcPct val="90000"/>
              </a:lnSpc>
              <a:buFontTx/>
              <a:buChar char="-"/>
            </a:pPr>
            <a:r>
              <a:rPr lang="en-US" sz="3600" dirty="0">
                <a:solidFill>
                  <a:schemeClr val="bg1"/>
                </a:solidFill>
                <a:latin typeface="Calibri Light" panose="020F0302020204030204" pitchFamily="34" charset="0"/>
                <a:cs typeface="Calibri Light" panose="020F0302020204030204" pitchFamily="34" charset="0"/>
              </a:rPr>
              <a:t>He was about to wake her up</a:t>
            </a:r>
          </a:p>
          <a:p>
            <a:pPr marL="571500" indent="-571500">
              <a:lnSpc>
                <a:spcPct val="90000"/>
              </a:lnSpc>
              <a:buFontTx/>
              <a:buChar char="-"/>
            </a:pPr>
            <a:r>
              <a:rPr lang="en-US" sz="3600" dirty="0">
                <a:solidFill>
                  <a:schemeClr val="bg1"/>
                </a:solidFill>
                <a:latin typeface="Calibri Light" panose="020F0302020204030204" pitchFamily="34" charset="0"/>
                <a:cs typeface="Calibri Light" panose="020F0302020204030204" pitchFamily="34" charset="0"/>
              </a:rPr>
              <a:t>This could be said about any Christian believer who has ever died</a:t>
            </a:r>
          </a:p>
        </p:txBody>
      </p:sp>
    </p:spTree>
    <p:extLst>
      <p:ext uri="{BB962C8B-B14F-4D97-AF65-F5344CB8AC3E}">
        <p14:creationId xmlns:p14="http://schemas.microsoft.com/office/powerpoint/2010/main" val="264510005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F0CF0A-C488-44CA-99A9-8E059207B35F}"/>
              </a:ext>
            </a:extLst>
          </p:cNvPr>
          <p:cNvSpPr>
            <a:spLocks noGrp="1"/>
          </p:cNvSpPr>
          <p:nvPr>
            <p:ph type="title"/>
          </p:nvPr>
        </p:nvSpPr>
        <p:spPr/>
        <p:txBody>
          <a:bodyPr/>
          <a:lstStyle/>
          <a:p>
            <a:r>
              <a:rPr lang="en-US" dirty="0"/>
              <a:t>Mark 5</a:t>
            </a:r>
          </a:p>
        </p:txBody>
      </p:sp>
      <p:sp>
        <p:nvSpPr>
          <p:cNvPr id="3" name="Content Placeholder 2">
            <a:extLst>
              <a:ext uri="{FF2B5EF4-FFF2-40B4-BE49-F238E27FC236}">
                <a16:creationId xmlns:a16="http://schemas.microsoft.com/office/drawing/2014/main" xmlns="" id="{78D453E1-8725-4ECE-AEFC-FC40D62769EB}"/>
              </a:ext>
            </a:extLst>
          </p:cNvPr>
          <p:cNvSpPr>
            <a:spLocks noGrp="1"/>
          </p:cNvSpPr>
          <p:nvPr>
            <p:ph idx="1"/>
          </p:nvPr>
        </p:nvSpPr>
        <p:spPr/>
        <p:txBody>
          <a:bodyPr/>
          <a:lstStyle/>
          <a:p>
            <a:r>
              <a:rPr lang="en-US" dirty="0"/>
              <a:t>40 The crowd laughed at him.</a:t>
            </a:r>
          </a:p>
          <a:p>
            <a:r>
              <a:rPr lang="en-US" dirty="0"/>
              <a:t>But he made them all leave,</a:t>
            </a:r>
          </a:p>
          <a:p>
            <a:r>
              <a:rPr lang="en-US" dirty="0"/>
              <a:t>and he took the girl’s father and mother and his three disciples into the room where the girl was lying.</a:t>
            </a:r>
          </a:p>
        </p:txBody>
      </p:sp>
    </p:spTree>
    <p:extLst>
      <p:ext uri="{BB962C8B-B14F-4D97-AF65-F5344CB8AC3E}">
        <p14:creationId xmlns:p14="http://schemas.microsoft.com/office/powerpoint/2010/main" val="27825521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F0CF0A-C488-44CA-99A9-8E059207B35F}"/>
              </a:ext>
            </a:extLst>
          </p:cNvPr>
          <p:cNvSpPr>
            <a:spLocks noGrp="1"/>
          </p:cNvSpPr>
          <p:nvPr>
            <p:ph type="title"/>
          </p:nvPr>
        </p:nvSpPr>
        <p:spPr/>
        <p:txBody>
          <a:bodyPr/>
          <a:lstStyle/>
          <a:p>
            <a:r>
              <a:rPr lang="en-US" dirty="0"/>
              <a:t>Mark 5</a:t>
            </a:r>
          </a:p>
        </p:txBody>
      </p:sp>
      <p:sp>
        <p:nvSpPr>
          <p:cNvPr id="3" name="Content Placeholder 2">
            <a:extLst>
              <a:ext uri="{FF2B5EF4-FFF2-40B4-BE49-F238E27FC236}">
                <a16:creationId xmlns:a16="http://schemas.microsoft.com/office/drawing/2014/main" xmlns="" id="{78D453E1-8725-4ECE-AEFC-FC40D62769EB}"/>
              </a:ext>
            </a:extLst>
          </p:cNvPr>
          <p:cNvSpPr>
            <a:spLocks noGrp="1"/>
          </p:cNvSpPr>
          <p:nvPr>
            <p:ph idx="1"/>
          </p:nvPr>
        </p:nvSpPr>
        <p:spPr/>
        <p:txBody>
          <a:bodyPr/>
          <a:lstStyle/>
          <a:p>
            <a:r>
              <a:rPr lang="en-US" dirty="0"/>
              <a:t>41 Holding her hand, he said to her, “</a:t>
            </a:r>
            <a:r>
              <a:rPr lang="en-US" i="1" dirty="0"/>
              <a:t>Talitha </a:t>
            </a:r>
            <a:r>
              <a:rPr lang="en-US" i="1" dirty="0" err="1"/>
              <a:t>koum</a:t>
            </a:r>
            <a:r>
              <a:rPr lang="en-US" dirty="0"/>
              <a:t>,” </a:t>
            </a:r>
          </a:p>
          <a:p>
            <a:r>
              <a:rPr lang="en-US" dirty="0"/>
              <a:t>which means “Little girl, get up!”</a:t>
            </a:r>
          </a:p>
          <a:p>
            <a:r>
              <a:rPr lang="en-US" dirty="0"/>
              <a:t>42 And the girl, who was twelve years old, immediately stood up and walked around!</a:t>
            </a:r>
          </a:p>
          <a:p>
            <a:r>
              <a:rPr lang="en-US" dirty="0"/>
              <a:t>They were overwhelmed and totally amazed.</a:t>
            </a:r>
          </a:p>
        </p:txBody>
      </p:sp>
      <p:sp>
        <p:nvSpPr>
          <p:cNvPr id="4" name="Rounded Rectangle 6">
            <a:extLst>
              <a:ext uri="{FF2B5EF4-FFF2-40B4-BE49-F238E27FC236}">
                <a16:creationId xmlns:a16="http://schemas.microsoft.com/office/drawing/2014/main" xmlns="" id="{B09F5AC4-9755-4D8E-947E-0E90ABA1138F}"/>
              </a:ext>
            </a:extLst>
          </p:cNvPr>
          <p:cNvSpPr/>
          <p:nvPr/>
        </p:nvSpPr>
        <p:spPr bwMode="auto">
          <a:xfrm>
            <a:off x="1058333" y="3402973"/>
            <a:ext cx="8043334" cy="1588127"/>
          </a:xfrm>
          <a:prstGeom prst="roundRect">
            <a:avLst>
              <a:gd name="adj" fmla="val 0"/>
            </a:avLst>
          </a:prstGeom>
          <a:solidFill>
            <a:srgbClr val="03272D"/>
          </a:solidFill>
          <a:ln w="25400" cap="flat" cmpd="sng" algn="ctr">
            <a:solidFill>
              <a:schemeClr val="bg1"/>
            </a:solidFill>
            <a:prstDash val="solid"/>
            <a:round/>
            <a:headEnd type="none" w="med" len="med"/>
            <a:tailEnd type="none" w="med" len="med"/>
          </a:ln>
          <a:effectLst/>
        </p:spPr>
        <p:txBody>
          <a:bodyPr wrap="square" rtlCol="0" anchor="t" anchorCtr="0">
            <a:spAutoFit/>
          </a:bodyPr>
          <a:lstStyle/>
          <a:p>
            <a:pPr marL="282575" indent="-282575">
              <a:lnSpc>
                <a:spcPct val="90000"/>
              </a:lnSpc>
            </a:pPr>
            <a:r>
              <a:rPr lang="en-US" sz="3600" dirty="0">
                <a:solidFill>
                  <a:schemeClr val="bg1"/>
                </a:solidFill>
                <a:latin typeface="Calibri Light" panose="020F0302020204030204" pitchFamily="34" charset="0"/>
                <a:cs typeface="Calibri Light" panose="020F0302020204030204" pitchFamily="34" charset="0"/>
              </a:rPr>
              <a:t>The time is coming when all the dead in their graves will hear the voice of God’s Son, and they will rise again. </a:t>
            </a:r>
            <a:r>
              <a:rPr lang="en-US" sz="2800" dirty="0">
                <a:solidFill>
                  <a:schemeClr val="bg1"/>
                </a:solidFill>
                <a:latin typeface="Calibri Light" panose="020F0302020204030204" pitchFamily="34" charset="0"/>
                <a:cs typeface="Calibri Light" panose="020F0302020204030204" pitchFamily="34" charset="0"/>
              </a:rPr>
              <a:t>(John 5:28-29)</a:t>
            </a:r>
            <a:endParaRPr lang="en-US" sz="3600" dirty="0">
              <a:solidFill>
                <a:schemeClr val="bg1"/>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69001336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F0CF0A-C488-44CA-99A9-8E059207B35F}"/>
              </a:ext>
            </a:extLst>
          </p:cNvPr>
          <p:cNvSpPr>
            <a:spLocks noGrp="1"/>
          </p:cNvSpPr>
          <p:nvPr>
            <p:ph type="title"/>
          </p:nvPr>
        </p:nvSpPr>
        <p:spPr/>
        <p:txBody>
          <a:bodyPr/>
          <a:lstStyle/>
          <a:p>
            <a:r>
              <a:rPr lang="en-US" dirty="0"/>
              <a:t>Mark 5</a:t>
            </a:r>
          </a:p>
        </p:txBody>
      </p:sp>
      <p:sp>
        <p:nvSpPr>
          <p:cNvPr id="3" name="Content Placeholder 2">
            <a:extLst>
              <a:ext uri="{FF2B5EF4-FFF2-40B4-BE49-F238E27FC236}">
                <a16:creationId xmlns:a16="http://schemas.microsoft.com/office/drawing/2014/main" xmlns="" id="{78D453E1-8725-4ECE-AEFC-FC40D62769EB}"/>
              </a:ext>
            </a:extLst>
          </p:cNvPr>
          <p:cNvSpPr>
            <a:spLocks noGrp="1"/>
          </p:cNvSpPr>
          <p:nvPr>
            <p:ph idx="1"/>
          </p:nvPr>
        </p:nvSpPr>
        <p:spPr/>
        <p:txBody>
          <a:bodyPr/>
          <a:lstStyle/>
          <a:p>
            <a:r>
              <a:rPr lang="en-US" dirty="0"/>
              <a:t>43 Jesus gave them strict orders not to tell anyone what had happened,</a:t>
            </a:r>
          </a:p>
          <a:p>
            <a:r>
              <a:rPr lang="en-US" dirty="0"/>
              <a:t>and then he told them to give her something to eat.</a:t>
            </a:r>
          </a:p>
        </p:txBody>
      </p:sp>
    </p:spTree>
    <p:extLst>
      <p:ext uri="{BB962C8B-B14F-4D97-AF65-F5344CB8AC3E}">
        <p14:creationId xmlns:p14="http://schemas.microsoft.com/office/powerpoint/2010/main" val="424914864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3272D"/>
        </a:solidFill>
        <a:effectLst/>
      </p:bgPr>
    </p:bg>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defRPr/>
            </a:pPr>
            <a:r>
              <a:rPr lang="en-US" sz="5400" dirty="0">
                <a:ea typeface="ＭＳ Ｐゴシック" pitchFamily="34" charset="-128"/>
              </a:rPr>
              <a:t>Final Thoughts</a:t>
            </a:r>
          </a:p>
        </p:txBody>
      </p:sp>
      <p:sp>
        <p:nvSpPr>
          <p:cNvPr id="4" name="Text Placeholder 3"/>
          <p:cNvSpPr>
            <a:spLocks noGrp="1"/>
          </p:cNvSpPr>
          <p:nvPr>
            <p:ph idx="1"/>
          </p:nvPr>
        </p:nvSpPr>
        <p:spPr/>
        <p:txBody>
          <a:bodyPr/>
          <a:lstStyle/>
          <a:p>
            <a:pPr marL="347663" indent="-347663"/>
            <a:r>
              <a:rPr lang="en-US" sz="4400" dirty="0"/>
              <a:t>Four forces have terrorized humanity since our earliest days</a:t>
            </a:r>
          </a:p>
          <a:p>
            <a:pPr marL="347663" indent="-347663"/>
            <a:r>
              <a:rPr lang="en-US" sz="4400" dirty="0"/>
              <a:t>Jesus showed his power over all of them</a:t>
            </a:r>
          </a:p>
          <a:p>
            <a:pPr marL="347663" indent="-347663"/>
            <a:r>
              <a:rPr lang="en-US" sz="4400" dirty="0"/>
              <a:t>But the Kingdom of God is not yet here in its final form</a:t>
            </a:r>
          </a:p>
          <a:p>
            <a:pPr marL="347663" indent="-347663"/>
            <a:r>
              <a:rPr lang="en-US" sz="4400" dirty="0"/>
              <a:t>These are only appetizers</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74643E-6E16-4B6D-82A9-F06BA47507AE}"/>
              </a:ext>
            </a:extLst>
          </p:cNvPr>
          <p:cNvSpPr>
            <a:spLocks noGrp="1"/>
          </p:cNvSpPr>
          <p:nvPr>
            <p:ph type="title"/>
          </p:nvPr>
        </p:nvSpPr>
        <p:spPr/>
        <p:txBody>
          <a:bodyPr/>
          <a:lstStyle/>
          <a:p>
            <a:r>
              <a:rPr lang="en-US" dirty="0"/>
              <a:t>The Kingdom of God</a:t>
            </a:r>
          </a:p>
        </p:txBody>
      </p:sp>
      <p:sp>
        <p:nvSpPr>
          <p:cNvPr id="3" name="Content Placeholder 2">
            <a:extLst>
              <a:ext uri="{FF2B5EF4-FFF2-40B4-BE49-F238E27FC236}">
                <a16:creationId xmlns:a16="http://schemas.microsoft.com/office/drawing/2014/main" xmlns="" id="{888C6393-70A7-4FEF-A17C-9A8E2953E03F}"/>
              </a:ext>
            </a:extLst>
          </p:cNvPr>
          <p:cNvSpPr>
            <a:spLocks noGrp="1"/>
          </p:cNvSpPr>
          <p:nvPr>
            <p:ph idx="1"/>
          </p:nvPr>
        </p:nvSpPr>
        <p:spPr/>
        <p:txBody>
          <a:bodyPr/>
          <a:lstStyle/>
          <a:p>
            <a:r>
              <a:rPr lang="en-US" dirty="0"/>
              <a:t>Mark 4: Kingdom parables</a:t>
            </a:r>
          </a:p>
          <a:p>
            <a:r>
              <a:rPr lang="en-US" dirty="0"/>
              <a:t>This world is not the way it’s supposed to be</a:t>
            </a:r>
          </a:p>
          <a:p>
            <a:r>
              <a:rPr lang="en-US" dirty="0"/>
              <a:t>Someday, when the kingdom of God is fully here, Jesus will put things right again</a:t>
            </a:r>
          </a:p>
        </p:txBody>
      </p:sp>
    </p:spTree>
    <p:extLst>
      <p:ext uri="{BB962C8B-B14F-4D97-AF65-F5344CB8AC3E}">
        <p14:creationId xmlns:p14="http://schemas.microsoft.com/office/powerpoint/2010/main" val="1961169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3272D"/>
        </a:solidFill>
        <a:effectLst/>
      </p:bgPr>
    </p:bg>
    <p:spTree>
      <p:nvGrpSpPr>
        <p:cNvPr id="1" name=""/>
        <p:cNvGrpSpPr/>
        <p:nvPr/>
      </p:nvGrpSpPr>
      <p:grpSpPr>
        <a:xfrm>
          <a:off x="0" y="0"/>
          <a:ext cx="0" cy="0"/>
          <a:chOff x="0" y="0"/>
          <a:chExt cx="0" cy="0"/>
        </a:xfrm>
      </p:grpSpPr>
      <p:sp>
        <p:nvSpPr>
          <p:cNvPr id="4" name="Text Placeholder 3"/>
          <p:cNvSpPr>
            <a:spLocks noGrp="1"/>
          </p:cNvSpPr>
          <p:nvPr>
            <p:ph idx="1"/>
          </p:nvPr>
        </p:nvSpPr>
        <p:spPr>
          <a:xfrm>
            <a:off x="169334" y="342900"/>
            <a:ext cx="9821333" cy="4635500"/>
          </a:xfrm>
        </p:spPr>
        <p:txBody>
          <a:bodyPr/>
          <a:lstStyle/>
          <a:p>
            <a:pPr marL="0" indent="0" algn="ctr"/>
            <a:r>
              <a:rPr lang="en-US" sz="4400" dirty="0"/>
              <a:t>He will wipe every tear from their eyes, and there will be no more death or sorrow or crying or pain. </a:t>
            </a:r>
          </a:p>
          <a:p>
            <a:pPr marL="0" indent="0" algn="ctr"/>
            <a:r>
              <a:rPr lang="en-US" sz="4400" dirty="0"/>
              <a:t>All these things are gone forever.</a:t>
            </a:r>
          </a:p>
          <a:p>
            <a:pPr marL="0" indent="0" algn="ctr"/>
            <a:r>
              <a:rPr lang="en-US" sz="4400" dirty="0"/>
              <a:t>And the one sitting on the throne said, “Look, I am making everything new!</a:t>
            </a:r>
            <a:br>
              <a:rPr lang="en-US" sz="4400" dirty="0"/>
            </a:br>
            <a:r>
              <a:rPr lang="en-US" sz="2400" dirty="0"/>
              <a:t>(Rev 21:4-5)</a:t>
            </a:r>
            <a:endParaRPr lang="en-US" dirty="0"/>
          </a:p>
        </p:txBody>
      </p:sp>
    </p:spTree>
    <p:extLst>
      <p:ext uri="{BB962C8B-B14F-4D97-AF65-F5344CB8AC3E}">
        <p14:creationId xmlns:p14="http://schemas.microsoft.com/office/powerpoint/2010/main" val="3013944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7CD6A0-C056-4AD8-A280-FAB21B749A9D}"/>
              </a:ext>
            </a:extLst>
          </p:cNvPr>
          <p:cNvSpPr>
            <a:spLocks noGrp="1"/>
          </p:cNvSpPr>
          <p:nvPr>
            <p:ph type="title"/>
          </p:nvPr>
        </p:nvSpPr>
        <p:spPr>
          <a:xfrm>
            <a:off x="169334" y="38100"/>
            <a:ext cx="9821333" cy="698500"/>
          </a:xfrm>
        </p:spPr>
        <p:txBody>
          <a:bodyPr/>
          <a:lstStyle/>
          <a:p>
            <a:r>
              <a:rPr lang="en-US" dirty="0"/>
              <a:t>Discussion Questions</a:t>
            </a:r>
          </a:p>
        </p:txBody>
      </p:sp>
      <p:sp>
        <p:nvSpPr>
          <p:cNvPr id="3" name="Content Placeholder 2">
            <a:extLst>
              <a:ext uri="{FF2B5EF4-FFF2-40B4-BE49-F238E27FC236}">
                <a16:creationId xmlns:a16="http://schemas.microsoft.com/office/drawing/2014/main" xmlns="" id="{95B6AC3D-7DA7-442A-851B-DFB6DCEC63D2}"/>
              </a:ext>
            </a:extLst>
          </p:cNvPr>
          <p:cNvSpPr>
            <a:spLocks noGrp="1"/>
          </p:cNvSpPr>
          <p:nvPr>
            <p:ph idx="1"/>
          </p:nvPr>
        </p:nvSpPr>
        <p:spPr>
          <a:xfrm>
            <a:off x="169334" y="800100"/>
            <a:ext cx="9821333" cy="4635500"/>
          </a:xfrm>
        </p:spPr>
        <p:txBody>
          <a:bodyPr/>
          <a:lstStyle/>
          <a:p>
            <a:r>
              <a:rPr lang="en-US" sz="2800" dirty="0"/>
              <a:t>Sometimes our faith needs to hang in there and keep on believing (like Jairus). Other times our faith needs to take a scary step forward (like the woman). Which of these do you think is more relevant for your life?</a:t>
            </a:r>
          </a:p>
          <a:p>
            <a:r>
              <a:rPr lang="en-US" sz="2800" dirty="0"/>
              <a:t>How might knowing where we’ll go when we die have an impact on our lives now?</a:t>
            </a:r>
          </a:p>
          <a:p>
            <a:r>
              <a:rPr lang="en-US" sz="2800" dirty="0"/>
              <a:t>Which of the characters in the story could you relate to? Why?</a:t>
            </a:r>
          </a:p>
          <a:p>
            <a:r>
              <a:rPr lang="en-US" sz="2800" dirty="0"/>
              <a:t>What are some ways that we can replace fear with faith?</a:t>
            </a:r>
          </a:p>
          <a:p>
            <a:r>
              <a:rPr lang="en-US" sz="2800" dirty="0"/>
              <a:t>Do you think we expect too much or too little from God regarding healing today? How can we move toward a more accurate expectation?</a:t>
            </a:r>
          </a:p>
        </p:txBody>
      </p:sp>
    </p:spTree>
    <p:extLst>
      <p:ext uri="{BB962C8B-B14F-4D97-AF65-F5344CB8AC3E}">
        <p14:creationId xmlns:p14="http://schemas.microsoft.com/office/powerpoint/2010/main" val="2653748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74643E-6E16-4B6D-82A9-F06BA47507AE}"/>
              </a:ext>
            </a:extLst>
          </p:cNvPr>
          <p:cNvSpPr>
            <a:spLocks noGrp="1"/>
          </p:cNvSpPr>
          <p:nvPr>
            <p:ph type="title"/>
          </p:nvPr>
        </p:nvSpPr>
        <p:spPr/>
        <p:txBody>
          <a:bodyPr/>
          <a:lstStyle/>
          <a:p>
            <a:r>
              <a:rPr lang="en-US" dirty="0"/>
              <a:t>The Kingdom of God</a:t>
            </a:r>
          </a:p>
        </p:txBody>
      </p:sp>
      <p:sp>
        <p:nvSpPr>
          <p:cNvPr id="3" name="Content Placeholder 2">
            <a:extLst>
              <a:ext uri="{FF2B5EF4-FFF2-40B4-BE49-F238E27FC236}">
                <a16:creationId xmlns:a16="http://schemas.microsoft.com/office/drawing/2014/main" xmlns="" id="{888C6393-70A7-4FEF-A17C-9A8E2953E03F}"/>
              </a:ext>
            </a:extLst>
          </p:cNvPr>
          <p:cNvSpPr>
            <a:spLocks noGrp="1"/>
          </p:cNvSpPr>
          <p:nvPr>
            <p:ph idx="1"/>
          </p:nvPr>
        </p:nvSpPr>
        <p:spPr/>
        <p:txBody>
          <a:bodyPr/>
          <a:lstStyle/>
          <a:p>
            <a:r>
              <a:rPr lang="en-US" dirty="0"/>
              <a:t>Then Mark tells us about four miracles</a:t>
            </a:r>
          </a:p>
          <a:p>
            <a:pPr marL="571500" indent="-571500">
              <a:buFontTx/>
              <a:buChar char="-"/>
            </a:pPr>
            <a:r>
              <a:rPr lang="en-US" dirty="0"/>
              <a:t>Nature</a:t>
            </a:r>
          </a:p>
          <a:p>
            <a:pPr marL="571500" indent="-571500">
              <a:buFontTx/>
              <a:buChar char="-"/>
            </a:pPr>
            <a:r>
              <a:rPr lang="en-US" dirty="0"/>
              <a:t>Demons</a:t>
            </a:r>
          </a:p>
          <a:p>
            <a:pPr marL="571500" indent="-571500">
              <a:buFontTx/>
              <a:buChar char="-"/>
            </a:pPr>
            <a:r>
              <a:rPr lang="en-US" dirty="0"/>
              <a:t>Sickness and Death</a:t>
            </a:r>
          </a:p>
        </p:txBody>
      </p:sp>
    </p:spTree>
    <p:extLst>
      <p:ext uri="{BB962C8B-B14F-4D97-AF65-F5344CB8AC3E}">
        <p14:creationId xmlns:p14="http://schemas.microsoft.com/office/powerpoint/2010/main" val="320405421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3272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F0CF0A-C488-44CA-99A9-8E059207B35F}"/>
              </a:ext>
            </a:extLst>
          </p:cNvPr>
          <p:cNvSpPr>
            <a:spLocks noGrp="1"/>
          </p:cNvSpPr>
          <p:nvPr>
            <p:ph type="title"/>
          </p:nvPr>
        </p:nvSpPr>
        <p:spPr/>
        <p:txBody>
          <a:bodyPr/>
          <a:lstStyle/>
          <a:p>
            <a:r>
              <a:rPr lang="en-US" dirty="0"/>
              <a:t>Mark 5</a:t>
            </a:r>
          </a:p>
        </p:txBody>
      </p:sp>
      <p:sp>
        <p:nvSpPr>
          <p:cNvPr id="3" name="Content Placeholder 2">
            <a:extLst>
              <a:ext uri="{FF2B5EF4-FFF2-40B4-BE49-F238E27FC236}">
                <a16:creationId xmlns:a16="http://schemas.microsoft.com/office/drawing/2014/main" xmlns="" id="{78D453E1-8725-4ECE-AEFC-FC40D62769EB}"/>
              </a:ext>
            </a:extLst>
          </p:cNvPr>
          <p:cNvSpPr>
            <a:spLocks noGrp="1"/>
          </p:cNvSpPr>
          <p:nvPr>
            <p:ph idx="1"/>
          </p:nvPr>
        </p:nvSpPr>
        <p:spPr/>
        <p:txBody>
          <a:bodyPr/>
          <a:lstStyle/>
          <a:p>
            <a:r>
              <a:rPr lang="en-US" dirty="0"/>
              <a:t>21 Jesus got into the boat again and went back to the other side of the lake, where a large crowd gathered around him on the shore.</a:t>
            </a:r>
          </a:p>
        </p:txBody>
      </p:sp>
      <p:sp>
        <p:nvSpPr>
          <p:cNvPr id="5" name="Rounded Rectangle 6">
            <a:extLst>
              <a:ext uri="{FF2B5EF4-FFF2-40B4-BE49-F238E27FC236}">
                <a16:creationId xmlns:a16="http://schemas.microsoft.com/office/drawing/2014/main" xmlns="" id="{130DE66D-FB87-4650-B533-52B49A94CE88}"/>
              </a:ext>
            </a:extLst>
          </p:cNvPr>
          <p:cNvSpPr/>
          <p:nvPr/>
        </p:nvSpPr>
        <p:spPr bwMode="auto">
          <a:xfrm>
            <a:off x="3260803" y="3863471"/>
            <a:ext cx="6705600" cy="1089529"/>
          </a:xfrm>
          <a:prstGeom prst="roundRect">
            <a:avLst>
              <a:gd name="adj" fmla="val 0"/>
            </a:avLst>
          </a:prstGeom>
          <a:solidFill>
            <a:srgbClr val="03272D"/>
          </a:solidFill>
          <a:ln w="25400" cap="flat" cmpd="sng" algn="ctr">
            <a:solidFill>
              <a:schemeClr val="bg1"/>
            </a:solidFill>
            <a:prstDash val="solid"/>
            <a:round/>
            <a:headEnd type="none" w="med" len="med"/>
            <a:tailEnd type="none" w="med" len="med"/>
          </a:ln>
          <a:effectLst/>
        </p:spPr>
        <p:txBody>
          <a:bodyPr wrap="square" rtlCol="0" anchor="t" anchorCtr="0">
            <a:spAutoFit/>
          </a:bodyPr>
          <a:lstStyle/>
          <a:p>
            <a:pPr marL="282575" indent="-282575">
              <a:lnSpc>
                <a:spcPct val="90000"/>
              </a:lnSpc>
            </a:pPr>
            <a:r>
              <a:rPr lang="en-US" sz="3600" dirty="0">
                <a:solidFill>
                  <a:schemeClr val="bg1"/>
                </a:solidFill>
                <a:latin typeface="Calibri Light" panose="020F0302020204030204" pitchFamily="34" charset="0"/>
                <a:cs typeface="Calibri Light" panose="020F0302020204030204" pitchFamily="34" charset="0"/>
              </a:rPr>
              <a:t>The crowds loved Jesus as much as the religious leaders hated him</a:t>
            </a:r>
          </a:p>
        </p:txBody>
      </p:sp>
    </p:spTree>
    <p:extLst>
      <p:ext uri="{BB962C8B-B14F-4D97-AF65-F5344CB8AC3E}">
        <p14:creationId xmlns:p14="http://schemas.microsoft.com/office/powerpoint/2010/main" val="322485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3272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F0CF0A-C488-44CA-99A9-8E059207B35F}"/>
              </a:ext>
            </a:extLst>
          </p:cNvPr>
          <p:cNvSpPr>
            <a:spLocks noGrp="1"/>
          </p:cNvSpPr>
          <p:nvPr>
            <p:ph type="title"/>
          </p:nvPr>
        </p:nvSpPr>
        <p:spPr/>
        <p:txBody>
          <a:bodyPr/>
          <a:lstStyle/>
          <a:p>
            <a:r>
              <a:rPr lang="en-US" dirty="0"/>
              <a:t>Mark 5</a:t>
            </a:r>
          </a:p>
        </p:txBody>
      </p:sp>
      <p:sp>
        <p:nvSpPr>
          <p:cNvPr id="3" name="Content Placeholder 2">
            <a:extLst>
              <a:ext uri="{FF2B5EF4-FFF2-40B4-BE49-F238E27FC236}">
                <a16:creationId xmlns:a16="http://schemas.microsoft.com/office/drawing/2014/main" xmlns="" id="{78D453E1-8725-4ECE-AEFC-FC40D62769EB}"/>
              </a:ext>
            </a:extLst>
          </p:cNvPr>
          <p:cNvSpPr>
            <a:spLocks noGrp="1"/>
          </p:cNvSpPr>
          <p:nvPr>
            <p:ph idx="1"/>
          </p:nvPr>
        </p:nvSpPr>
        <p:spPr/>
        <p:txBody>
          <a:bodyPr/>
          <a:lstStyle/>
          <a:p>
            <a:r>
              <a:rPr lang="en-US" dirty="0"/>
              <a:t>22 Then </a:t>
            </a:r>
            <a:r>
              <a:rPr lang="en-US" u="sng" dirty="0"/>
              <a:t>a leader of the local synagogue</a:t>
            </a:r>
            <a:r>
              <a:rPr lang="en-US" dirty="0"/>
              <a:t>, whose name was Jairus, arrived.</a:t>
            </a:r>
          </a:p>
          <a:p>
            <a:r>
              <a:rPr lang="en-US" dirty="0"/>
              <a:t>When he saw Jesus, </a:t>
            </a:r>
            <a:r>
              <a:rPr lang="en-US" u="sng" dirty="0"/>
              <a:t>he fell at his feet</a:t>
            </a:r>
            <a:r>
              <a:rPr lang="en-US" dirty="0"/>
              <a:t>,</a:t>
            </a:r>
          </a:p>
          <a:p>
            <a:r>
              <a:rPr lang="en-US" dirty="0"/>
              <a:t>23 pleading fervently with him. “My little daughter is dying,” he said.</a:t>
            </a:r>
          </a:p>
          <a:p>
            <a:r>
              <a:rPr lang="en-US" dirty="0"/>
              <a:t>“Please come and lay your hands on her; heal her so she can live.”</a:t>
            </a:r>
          </a:p>
        </p:txBody>
      </p:sp>
    </p:spTree>
    <p:extLst>
      <p:ext uri="{BB962C8B-B14F-4D97-AF65-F5344CB8AC3E}">
        <p14:creationId xmlns:p14="http://schemas.microsoft.com/office/powerpoint/2010/main" val="383957558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3272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F0CF0A-C488-44CA-99A9-8E059207B35F}"/>
              </a:ext>
            </a:extLst>
          </p:cNvPr>
          <p:cNvSpPr>
            <a:spLocks noGrp="1"/>
          </p:cNvSpPr>
          <p:nvPr>
            <p:ph type="title"/>
          </p:nvPr>
        </p:nvSpPr>
        <p:spPr/>
        <p:txBody>
          <a:bodyPr/>
          <a:lstStyle/>
          <a:p>
            <a:r>
              <a:rPr lang="en-US" dirty="0"/>
              <a:t>Mark 5</a:t>
            </a:r>
          </a:p>
        </p:txBody>
      </p:sp>
      <p:sp>
        <p:nvSpPr>
          <p:cNvPr id="3" name="Content Placeholder 2">
            <a:extLst>
              <a:ext uri="{FF2B5EF4-FFF2-40B4-BE49-F238E27FC236}">
                <a16:creationId xmlns:a16="http://schemas.microsoft.com/office/drawing/2014/main" xmlns="" id="{78D453E1-8725-4ECE-AEFC-FC40D62769EB}"/>
              </a:ext>
            </a:extLst>
          </p:cNvPr>
          <p:cNvSpPr>
            <a:spLocks noGrp="1"/>
          </p:cNvSpPr>
          <p:nvPr>
            <p:ph idx="1"/>
          </p:nvPr>
        </p:nvSpPr>
        <p:spPr/>
        <p:txBody>
          <a:bodyPr/>
          <a:lstStyle/>
          <a:p>
            <a:r>
              <a:rPr lang="en-US" dirty="0"/>
              <a:t>24 Jesus went with him, and all the people followed, crowding around him.</a:t>
            </a:r>
          </a:p>
        </p:txBody>
      </p:sp>
      <p:sp>
        <p:nvSpPr>
          <p:cNvPr id="4" name="Rounded Rectangle 6">
            <a:extLst>
              <a:ext uri="{FF2B5EF4-FFF2-40B4-BE49-F238E27FC236}">
                <a16:creationId xmlns:a16="http://schemas.microsoft.com/office/drawing/2014/main" xmlns="" id="{D8F25291-6DAF-4387-B7C9-5C41F948D521}"/>
              </a:ext>
            </a:extLst>
          </p:cNvPr>
          <p:cNvSpPr/>
          <p:nvPr/>
        </p:nvSpPr>
        <p:spPr bwMode="auto">
          <a:xfrm>
            <a:off x="3098800" y="3162300"/>
            <a:ext cx="6705600" cy="1588127"/>
          </a:xfrm>
          <a:prstGeom prst="roundRect">
            <a:avLst>
              <a:gd name="adj" fmla="val 0"/>
            </a:avLst>
          </a:prstGeom>
          <a:solidFill>
            <a:srgbClr val="03272D"/>
          </a:solidFill>
          <a:ln w="25400" cap="flat" cmpd="sng" algn="ctr">
            <a:solidFill>
              <a:schemeClr val="bg1"/>
            </a:solidFill>
            <a:prstDash val="solid"/>
            <a:round/>
            <a:headEnd type="none" w="med" len="med"/>
            <a:tailEnd type="none" w="med" len="med"/>
          </a:ln>
          <a:effectLst/>
        </p:spPr>
        <p:txBody>
          <a:bodyPr wrap="square" rtlCol="0" anchor="t" anchorCtr="0">
            <a:spAutoFit/>
          </a:bodyPr>
          <a:lstStyle/>
          <a:p>
            <a:pPr marL="282575" indent="-282575">
              <a:lnSpc>
                <a:spcPct val="90000"/>
              </a:lnSpc>
            </a:pPr>
            <a:r>
              <a:rPr lang="en-US" sz="3600" dirty="0">
                <a:solidFill>
                  <a:schemeClr val="bg1"/>
                </a:solidFill>
                <a:latin typeface="Calibri Light" panose="020F0302020204030204" pitchFamily="34" charset="0"/>
                <a:cs typeface="Calibri Light" panose="020F0302020204030204" pitchFamily="34" charset="0"/>
              </a:rPr>
              <a:t>Jairus wasn’t the only person in the crowd who came to the shore looking for Jesus</a:t>
            </a:r>
          </a:p>
        </p:txBody>
      </p:sp>
    </p:spTree>
    <p:extLst>
      <p:ext uri="{BB962C8B-B14F-4D97-AF65-F5344CB8AC3E}">
        <p14:creationId xmlns:p14="http://schemas.microsoft.com/office/powerpoint/2010/main" val="167139627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3272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F0CF0A-C488-44CA-99A9-8E059207B35F}"/>
              </a:ext>
            </a:extLst>
          </p:cNvPr>
          <p:cNvSpPr>
            <a:spLocks noGrp="1"/>
          </p:cNvSpPr>
          <p:nvPr>
            <p:ph type="title"/>
          </p:nvPr>
        </p:nvSpPr>
        <p:spPr/>
        <p:txBody>
          <a:bodyPr/>
          <a:lstStyle/>
          <a:p>
            <a:r>
              <a:rPr lang="en-US" dirty="0"/>
              <a:t>Mark 5</a:t>
            </a:r>
          </a:p>
        </p:txBody>
      </p:sp>
      <p:sp>
        <p:nvSpPr>
          <p:cNvPr id="3" name="Content Placeholder 2">
            <a:extLst>
              <a:ext uri="{FF2B5EF4-FFF2-40B4-BE49-F238E27FC236}">
                <a16:creationId xmlns:a16="http://schemas.microsoft.com/office/drawing/2014/main" xmlns="" id="{78D453E1-8725-4ECE-AEFC-FC40D62769EB}"/>
              </a:ext>
            </a:extLst>
          </p:cNvPr>
          <p:cNvSpPr>
            <a:spLocks noGrp="1"/>
          </p:cNvSpPr>
          <p:nvPr>
            <p:ph idx="1"/>
          </p:nvPr>
        </p:nvSpPr>
        <p:spPr/>
        <p:txBody>
          <a:bodyPr/>
          <a:lstStyle/>
          <a:p>
            <a:r>
              <a:rPr lang="en-US" dirty="0"/>
              <a:t>25 A woman in the crowd had suffered for </a:t>
            </a:r>
            <a:br>
              <a:rPr lang="en-US" dirty="0"/>
            </a:br>
            <a:r>
              <a:rPr lang="en-US" u="sng" dirty="0"/>
              <a:t>twelve years with constant bleeding</a:t>
            </a:r>
            <a:r>
              <a:rPr lang="en-US" dirty="0"/>
              <a:t>.</a:t>
            </a:r>
          </a:p>
          <a:p>
            <a:r>
              <a:rPr lang="en-US" dirty="0"/>
              <a:t>26 She had suffered a great deal from many doctors, and over the years she had spent everything she had to pay them,</a:t>
            </a:r>
          </a:p>
          <a:p>
            <a:r>
              <a:rPr lang="en-US" dirty="0"/>
              <a:t>but she had gotten no better. In fact, she had gotten worse.</a:t>
            </a:r>
          </a:p>
        </p:txBody>
      </p:sp>
    </p:spTree>
    <p:extLst>
      <p:ext uri="{BB962C8B-B14F-4D97-AF65-F5344CB8AC3E}">
        <p14:creationId xmlns:p14="http://schemas.microsoft.com/office/powerpoint/2010/main" val="76107038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3272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F0CF0A-C488-44CA-99A9-8E059207B35F}"/>
              </a:ext>
            </a:extLst>
          </p:cNvPr>
          <p:cNvSpPr>
            <a:spLocks noGrp="1"/>
          </p:cNvSpPr>
          <p:nvPr>
            <p:ph type="title"/>
          </p:nvPr>
        </p:nvSpPr>
        <p:spPr/>
        <p:txBody>
          <a:bodyPr/>
          <a:lstStyle/>
          <a:p>
            <a:r>
              <a:rPr lang="en-US" dirty="0"/>
              <a:t>Mark 5</a:t>
            </a:r>
          </a:p>
        </p:txBody>
      </p:sp>
      <p:sp>
        <p:nvSpPr>
          <p:cNvPr id="3" name="Content Placeholder 2">
            <a:extLst>
              <a:ext uri="{FF2B5EF4-FFF2-40B4-BE49-F238E27FC236}">
                <a16:creationId xmlns:a16="http://schemas.microsoft.com/office/drawing/2014/main" xmlns="" id="{78D453E1-8725-4ECE-AEFC-FC40D62769EB}"/>
              </a:ext>
            </a:extLst>
          </p:cNvPr>
          <p:cNvSpPr>
            <a:spLocks noGrp="1"/>
          </p:cNvSpPr>
          <p:nvPr>
            <p:ph idx="1"/>
          </p:nvPr>
        </p:nvSpPr>
        <p:spPr/>
        <p:txBody>
          <a:bodyPr/>
          <a:lstStyle/>
          <a:p>
            <a:r>
              <a:rPr lang="en-US" dirty="0"/>
              <a:t>25 A woman in the crowd had suffered for </a:t>
            </a:r>
            <a:br>
              <a:rPr lang="en-US" dirty="0"/>
            </a:br>
            <a:r>
              <a:rPr lang="en-US" u="sng" dirty="0"/>
              <a:t>twelve years with constant bleeding</a:t>
            </a:r>
            <a:r>
              <a:rPr lang="en-US" dirty="0"/>
              <a:t>.</a:t>
            </a:r>
          </a:p>
          <a:p>
            <a:r>
              <a:rPr lang="en-US" dirty="0"/>
              <a:t>26 She had suffered a great deal from many doctors, and over the years she had spent everything she had to pay them,</a:t>
            </a:r>
          </a:p>
          <a:p>
            <a:r>
              <a:rPr lang="en-US" dirty="0"/>
              <a:t>but she had gotten no better. In fact, she had gotten worse.</a:t>
            </a:r>
          </a:p>
        </p:txBody>
      </p:sp>
      <p:sp>
        <p:nvSpPr>
          <p:cNvPr id="4" name="Rounded Rectangle 6">
            <a:extLst>
              <a:ext uri="{FF2B5EF4-FFF2-40B4-BE49-F238E27FC236}">
                <a16:creationId xmlns:a16="http://schemas.microsoft.com/office/drawing/2014/main" xmlns="" id="{3D61B0BA-E4F7-44D1-A2BE-743B89CB176D}"/>
              </a:ext>
            </a:extLst>
          </p:cNvPr>
          <p:cNvSpPr/>
          <p:nvPr/>
        </p:nvSpPr>
        <p:spPr bwMode="auto">
          <a:xfrm>
            <a:off x="3251200" y="3499903"/>
            <a:ext cx="6739466" cy="2086725"/>
          </a:xfrm>
          <a:prstGeom prst="roundRect">
            <a:avLst>
              <a:gd name="adj" fmla="val 0"/>
            </a:avLst>
          </a:prstGeom>
          <a:solidFill>
            <a:srgbClr val="03272D"/>
          </a:solidFill>
          <a:ln w="25400" cap="flat" cmpd="sng" algn="ctr">
            <a:solidFill>
              <a:schemeClr val="bg1"/>
            </a:solidFill>
            <a:prstDash val="solid"/>
            <a:round/>
            <a:headEnd type="none" w="med" len="med"/>
            <a:tailEnd type="none" w="med" len="med"/>
          </a:ln>
          <a:effectLst/>
        </p:spPr>
        <p:txBody>
          <a:bodyPr wrap="square" rtlCol="0" anchor="t" anchorCtr="0">
            <a:spAutoFit/>
          </a:bodyPr>
          <a:lstStyle/>
          <a:p>
            <a:pPr marL="282575" indent="-282575">
              <a:lnSpc>
                <a:spcPct val="90000"/>
              </a:lnSpc>
            </a:pPr>
            <a:r>
              <a:rPr lang="en-US" sz="3600" dirty="0">
                <a:solidFill>
                  <a:schemeClr val="bg1"/>
                </a:solidFill>
                <a:latin typeface="Calibri Light" panose="020F0302020204030204" pitchFamily="34" charset="0"/>
                <a:cs typeface="Calibri Light" panose="020F0302020204030204" pitchFamily="34" charset="0"/>
              </a:rPr>
              <a:t>Physically painful</a:t>
            </a:r>
          </a:p>
          <a:p>
            <a:pPr marL="282575" indent="-282575">
              <a:lnSpc>
                <a:spcPct val="90000"/>
              </a:lnSpc>
            </a:pPr>
            <a:r>
              <a:rPr lang="en-US" sz="3600" dirty="0">
                <a:solidFill>
                  <a:schemeClr val="bg1"/>
                </a:solidFill>
                <a:latin typeface="Calibri Light" panose="020F0302020204030204" pitchFamily="34" charset="0"/>
                <a:cs typeface="Calibri Light" panose="020F0302020204030204" pitchFamily="34" charset="0"/>
              </a:rPr>
              <a:t>Socially alienating </a:t>
            </a:r>
            <a:r>
              <a:rPr lang="en-US" sz="2400" dirty="0">
                <a:solidFill>
                  <a:schemeClr val="bg1"/>
                </a:solidFill>
                <a:latin typeface="Calibri Light" panose="020F0302020204030204" pitchFamily="34" charset="0"/>
                <a:cs typeface="Calibri Light" panose="020F0302020204030204" pitchFamily="34" charset="0"/>
              </a:rPr>
              <a:t>(Lev. 15:26-27)</a:t>
            </a:r>
            <a:endParaRPr lang="en-US" sz="3600" dirty="0">
              <a:solidFill>
                <a:schemeClr val="bg1"/>
              </a:solidFill>
              <a:latin typeface="Calibri Light" panose="020F0302020204030204" pitchFamily="34" charset="0"/>
              <a:cs typeface="Calibri Light" panose="020F0302020204030204" pitchFamily="34" charset="0"/>
            </a:endParaRPr>
          </a:p>
          <a:p>
            <a:pPr marL="282575" indent="-282575">
              <a:lnSpc>
                <a:spcPct val="90000"/>
              </a:lnSpc>
            </a:pPr>
            <a:r>
              <a:rPr lang="en-US" sz="3600" dirty="0">
                <a:solidFill>
                  <a:schemeClr val="bg1"/>
                </a:solidFill>
                <a:latin typeface="Calibri Light" panose="020F0302020204030204" pitchFamily="34" charset="0"/>
                <a:cs typeface="Calibri Light" panose="020F0302020204030204" pitchFamily="34" charset="0"/>
              </a:rPr>
              <a:t>Wiped her out financially with no results</a:t>
            </a:r>
          </a:p>
        </p:txBody>
      </p:sp>
    </p:spTree>
    <p:extLst>
      <p:ext uri="{BB962C8B-B14F-4D97-AF65-F5344CB8AC3E}">
        <p14:creationId xmlns:p14="http://schemas.microsoft.com/office/powerpoint/2010/main" val="307157898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chemeClr val="bg1"/>
          </a:solidFill>
          <a:prstDash val="solid"/>
          <a:round/>
          <a:headEnd type="none" w="med" len="med"/>
          <a:tailEnd type="none" w="med" len="med"/>
        </a:ln>
        <a:effectLst/>
      </a:spPr>
      <a:bodyPr rtlCol="0" anchor="ctr"/>
      <a:lstStyle>
        <a:defPPr algn="ctr">
          <a:defRPr/>
        </a:defPPr>
      </a:lstStyle>
    </a:spDef>
    <a:lnDef>
      <a:spPr bwMode="auto">
        <a:solidFill>
          <a:schemeClr val="accent1"/>
        </a:solidFill>
        <a:ln w="25400" cap="flat" cmpd="sng" algn="ctr">
          <a:solidFill>
            <a:schemeClr val="bg1"/>
          </a:solidFill>
          <a:prstDash val="solid"/>
          <a:round/>
          <a:headEnd type="none" w="med" len="med"/>
          <a:tailEnd type="none" w="med" len="med"/>
        </a:ln>
        <a:effectLst/>
      </a:spPr>
      <a:body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0</TotalTime>
  <Words>1461</Words>
  <Application>Microsoft Office PowerPoint</Application>
  <PresentationFormat>Custom</PresentationFormat>
  <Paragraphs>167</Paragraphs>
  <Slides>31</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MS PGothic</vt:lpstr>
      <vt:lpstr>MS PGothic</vt:lpstr>
      <vt:lpstr>Arial</vt:lpstr>
      <vt:lpstr>Calibri Light</vt:lpstr>
      <vt:lpstr>Times New Roman</vt:lpstr>
      <vt:lpstr>Default Design</vt:lpstr>
      <vt:lpstr>PowerPoint Presentation</vt:lpstr>
      <vt:lpstr>Mark 5:21-43</vt:lpstr>
      <vt:lpstr>The Kingdom of God</vt:lpstr>
      <vt:lpstr>The Kingdom of God</vt:lpstr>
      <vt:lpstr>Mark 5</vt:lpstr>
      <vt:lpstr>Mark 5</vt:lpstr>
      <vt:lpstr>Mark 5</vt:lpstr>
      <vt:lpstr>Mark 5</vt:lpstr>
      <vt:lpstr>Mark 5</vt:lpstr>
      <vt:lpstr>Babylonian Talmud</vt:lpstr>
      <vt:lpstr>Babylonian Talmud</vt:lpstr>
      <vt:lpstr>Babylonian Talmud</vt:lpstr>
      <vt:lpstr>Mark 5</vt:lpstr>
      <vt:lpstr>Mark 5</vt:lpstr>
      <vt:lpstr>Mark 5</vt:lpstr>
      <vt:lpstr>Mark 5</vt:lpstr>
      <vt:lpstr>Mark 5</vt:lpstr>
      <vt:lpstr>Mark 5</vt:lpstr>
      <vt:lpstr>Mark 5</vt:lpstr>
      <vt:lpstr>Mark 5</vt:lpstr>
      <vt:lpstr>Mark 5</vt:lpstr>
      <vt:lpstr>Mark 5</vt:lpstr>
      <vt:lpstr>Mark 5</vt:lpstr>
      <vt:lpstr>Mark 5</vt:lpstr>
      <vt:lpstr>Mark 5</vt:lpstr>
      <vt:lpstr>Mark 5</vt:lpstr>
      <vt:lpstr>Mark 5</vt:lpstr>
      <vt:lpstr>Mark 5</vt:lpstr>
      <vt:lpstr>Final Thoughts</vt:lpstr>
      <vt:lpstr>PowerPoint Presentation</vt:lpstr>
      <vt:lpstr>Discussion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2014-02-04T14:15:57Z</dcterms:created>
  <dcterms:modified xsi:type="dcterms:W3CDTF">2020-08-18T12:55:04Z</dcterms:modified>
</cp:coreProperties>
</file>