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70" r:id="rId2"/>
    <p:sldId id="277" r:id="rId3"/>
    <p:sldId id="303" r:id="rId4"/>
    <p:sldId id="375" r:id="rId5"/>
    <p:sldId id="376" r:id="rId6"/>
    <p:sldId id="377" r:id="rId7"/>
    <p:sldId id="345" r:id="rId8"/>
    <p:sldId id="411" r:id="rId9"/>
    <p:sldId id="412" r:id="rId10"/>
    <p:sldId id="413" r:id="rId11"/>
    <p:sldId id="378" r:id="rId12"/>
    <p:sldId id="379" r:id="rId13"/>
    <p:sldId id="380" r:id="rId14"/>
    <p:sldId id="381" r:id="rId15"/>
    <p:sldId id="416" r:id="rId16"/>
    <p:sldId id="343" r:id="rId17"/>
    <p:sldId id="347" r:id="rId18"/>
    <p:sldId id="401" r:id="rId19"/>
    <p:sldId id="399" r:id="rId20"/>
    <p:sldId id="400" r:id="rId21"/>
    <p:sldId id="344" r:id="rId22"/>
    <p:sldId id="402" r:id="rId23"/>
    <p:sldId id="405" r:id="rId24"/>
    <p:sldId id="406" r:id="rId25"/>
    <p:sldId id="414" r:id="rId26"/>
    <p:sldId id="415" r:id="rId27"/>
    <p:sldId id="407" r:id="rId28"/>
    <p:sldId id="408" r:id="rId29"/>
    <p:sldId id="409" r:id="rId30"/>
    <p:sldId id="291" r:id="rId31"/>
    <p:sldId id="350" r:id="rId32"/>
    <p:sldId id="390" r:id="rId33"/>
    <p:sldId id="352" r:id="rId34"/>
    <p:sldId id="392" r:id="rId35"/>
    <p:sldId id="356" r:id="rId36"/>
    <p:sldId id="357" r:id="rId37"/>
    <p:sldId id="393" r:id="rId38"/>
    <p:sldId id="358" r:id="rId39"/>
    <p:sldId id="395" r:id="rId40"/>
    <p:sldId id="396" r:id="rId41"/>
    <p:sldId id="359" r:id="rId42"/>
    <p:sldId id="394" r:id="rId43"/>
    <p:sldId id="361" r:id="rId44"/>
    <p:sldId id="362" r:id="rId45"/>
    <p:sldId id="363" r:id="rId46"/>
    <p:sldId id="348" r:id="rId47"/>
    <p:sldId id="353" r:id="rId48"/>
    <p:sldId id="364" r:id="rId49"/>
    <p:sldId id="397" r:id="rId50"/>
    <p:sldId id="360" r:id="rId51"/>
    <p:sldId id="365" r:id="rId52"/>
    <p:sldId id="355" r:id="rId53"/>
    <p:sldId id="366" r:id="rId54"/>
    <p:sldId id="354" r:id="rId55"/>
    <p:sldId id="368" r:id="rId56"/>
    <p:sldId id="369" r:id="rId57"/>
    <p:sldId id="299" r:id="rId58"/>
    <p:sldId id="371" r:id="rId59"/>
    <p:sldId id="372" r:id="rId60"/>
    <p:sldId id="373" r:id="rId61"/>
    <p:sldId id="370" r:id="rId62"/>
    <p:sldId id="374" r:id="rId63"/>
    <p:sldId id="398" r:id="rId64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1674"/>
    <a:srgbClr val="E781FF"/>
    <a:srgbClr val="030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2184" autoAdjust="0"/>
    <p:restoredTop sz="94660"/>
  </p:normalViewPr>
  <p:slideViewPr>
    <p:cSldViewPr>
      <p:cViewPr varScale="1">
        <p:scale>
          <a:sx n="85" d="100"/>
          <a:sy n="85" d="100"/>
        </p:scale>
        <p:origin x="60" y="3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 smtClean="0">
                <a:effectLst/>
              </a:defRPr>
            </a:lvl1pPr>
          </a:lstStyle>
          <a:p>
            <a:pPr>
              <a:defRPr/>
            </a:pPr>
            <a:fld id="{3F6A93EC-1AA5-4D8F-8374-A06CA667E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084513" y="8710613"/>
            <a:ext cx="687387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  <a:defRPr/>
            </a:pPr>
            <a:r>
              <a:rPr lang="en-US" sz="1200" b="0"/>
              <a:t>Page </a:t>
            </a:r>
            <a:fld id="{D4526795-D405-4047-AFD4-65C924066A39}" type="slidenum">
              <a:rPr lang="en-US" sz="1200" b="0"/>
              <a:pPr defTabSz="868363">
                <a:lnSpc>
                  <a:spcPct val="90000"/>
                </a:lnSpc>
                <a:defRPr/>
              </a:pPr>
              <a:t>‹#›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1058942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 smtClean="0">
                <a:effectLst/>
              </a:defRPr>
            </a:lvl1pPr>
          </a:lstStyle>
          <a:p>
            <a:pPr>
              <a:defRPr/>
            </a:pPr>
            <a:fld id="{CCE75497-D879-4565-8179-B745C533C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084513" y="8710613"/>
            <a:ext cx="687387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  <a:defRPr/>
            </a:pPr>
            <a:r>
              <a:rPr lang="en-US" sz="1200" b="0"/>
              <a:t>Page </a:t>
            </a:r>
            <a:fld id="{48F0D0AB-39B5-4557-896D-9B45C51F3A4A}" type="slidenum">
              <a:rPr lang="en-US" sz="1200" b="0"/>
              <a:pPr defTabSz="868363">
                <a:lnSpc>
                  <a:spcPct val="90000"/>
                </a:lnSpc>
                <a:defRPr/>
              </a:pPr>
              <a:t>‹#›</a:t>
            </a:fld>
            <a:endParaRPr lang="en-US" sz="1200" b="0"/>
          </a:p>
        </p:txBody>
      </p:sp>
      <p:sp>
        <p:nvSpPr>
          <p:cNvPr id="60424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61738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1CA58-46D6-4098-9CA7-5A77A8D48289}" type="slidenum">
              <a:rPr lang="en-US"/>
              <a:pPr/>
              <a:t>1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02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67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16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78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24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91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84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539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254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413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65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831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864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591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150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960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981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365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574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928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679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77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384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506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631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617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042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988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655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914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426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437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64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2595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475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123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9160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6599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0251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8838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7897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4253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2158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85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7657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6329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8499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0403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8709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6720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2056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9702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0072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1327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84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1803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1000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7268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443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98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69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19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E75497-D879-4565-8179-B745C533C7A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2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50" y="342900"/>
            <a:ext cx="71628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2047B"/>
            </a:gs>
            <a:gs pos="50000">
              <a:schemeClr val="bg1"/>
            </a:gs>
            <a:gs pos="100000">
              <a:srgbClr val="02047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1" y="1031082"/>
            <a:ext cx="8385175" cy="226219"/>
            <a:chOff x="0" y="866"/>
            <a:chExt cx="5282" cy="190"/>
          </a:xfrm>
        </p:grpSpPr>
        <p:grpSp>
          <p:nvGrpSpPr>
            <p:cNvPr id="1029" name="Group 7"/>
            <p:cNvGrpSpPr>
              <a:grpSpLocks/>
            </p:cNvGrpSpPr>
            <p:nvPr/>
          </p:nvGrpSpPr>
          <p:grpSpPr bwMode="auto">
            <a:xfrm>
              <a:off x="5158" y="866"/>
              <a:ext cx="124" cy="189"/>
              <a:chOff x="5158" y="866"/>
              <a:chExt cx="124" cy="189"/>
            </a:xfrm>
          </p:grpSpPr>
          <p:sp>
            <p:nvSpPr>
              <p:cNvPr id="2" name="Rectangle 5"/>
              <p:cNvSpPr>
                <a:spLocks noChangeArrowheads="1"/>
              </p:cNvSpPr>
              <p:nvPr/>
            </p:nvSpPr>
            <p:spPr bwMode="auto">
              <a:xfrm>
                <a:off x="5252" y="866"/>
                <a:ext cx="30" cy="189"/>
              </a:xfrm>
              <a:prstGeom prst="rect">
                <a:avLst/>
              </a:prstGeom>
              <a:solidFill>
                <a:srgbClr val="C0C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5158" y="866"/>
                <a:ext cx="60" cy="189"/>
              </a:xfrm>
              <a:prstGeom prst="rect">
                <a:avLst/>
              </a:prstGeom>
              <a:solidFill>
                <a:srgbClr val="C0C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030" name="Group 10"/>
            <p:cNvGrpSpPr>
              <a:grpSpLocks/>
            </p:cNvGrpSpPr>
            <p:nvPr/>
          </p:nvGrpSpPr>
          <p:grpSpPr bwMode="auto">
            <a:xfrm>
              <a:off x="4848" y="866"/>
              <a:ext cx="263" cy="189"/>
              <a:chOff x="4848" y="866"/>
              <a:chExt cx="263" cy="189"/>
            </a:xfrm>
          </p:grpSpPr>
          <p:sp>
            <p:nvSpPr>
              <p:cNvPr id="4" name="Rectangle 8"/>
              <p:cNvSpPr>
                <a:spLocks noChangeArrowheads="1"/>
              </p:cNvSpPr>
              <p:nvPr/>
            </p:nvSpPr>
            <p:spPr bwMode="auto">
              <a:xfrm>
                <a:off x="5018" y="866"/>
                <a:ext cx="93" cy="189"/>
              </a:xfrm>
              <a:prstGeom prst="rect">
                <a:avLst/>
              </a:prstGeom>
              <a:solidFill>
                <a:srgbClr val="808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" name="Rectangle 9"/>
              <p:cNvSpPr>
                <a:spLocks noChangeArrowheads="1"/>
              </p:cNvSpPr>
              <p:nvPr/>
            </p:nvSpPr>
            <p:spPr bwMode="auto">
              <a:xfrm>
                <a:off x="4848" y="866"/>
                <a:ext cx="126" cy="189"/>
              </a:xfrm>
              <a:prstGeom prst="rect">
                <a:avLst/>
              </a:prstGeom>
              <a:solidFill>
                <a:srgbClr val="808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031" name="Group 13"/>
            <p:cNvGrpSpPr>
              <a:grpSpLocks/>
            </p:cNvGrpSpPr>
            <p:nvPr/>
          </p:nvGrpSpPr>
          <p:grpSpPr bwMode="auto">
            <a:xfrm>
              <a:off x="4418" y="866"/>
              <a:ext cx="386" cy="189"/>
              <a:chOff x="4418" y="866"/>
              <a:chExt cx="386" cy="189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650" y="866"/>
                <a:ext cx="154" cy="189"/>
              </a:xfrm>
              <a:prstGeom prst="rect">
                <a:avLst/>
              </a:prstGeom>
              <a:solidFill>
                <a:srgbClr val="404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418" y="866"/>
                <a:ext cx="189" cy="189"/>
              </a:xfrm>
              <a:prstGeom prst="rect">
                <a:avLst/>
              </a:prstGeom>
              <a:solidFill>
                <a:srgbClr val="404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032" name="Group 18"/>
            <p:cNvGrpSpPr>
              <a:grpSpLocks/>
            </p:cNvGrpSpPr>
            <p:nvPr/>
          </p:nvGrpSpPr>
          <p:grpSpPr bwMode="auto">
            <a:xfrm>
              <a:off x="3183" y="866"/>
              <a:ext cx="1191" cy="190"/>
              <a:chOff x="3183" y="866"/>
              <a:chExt cx="1191" cy="190"/>
            </a:xfrm>
          </p:grpSpPr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156" y="866"/>
                <a:ext cx="218" cy="189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3864" y="866"/>
                <a:ext cx="250" cy="189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3538" y="866"/>
                <a:ext cx="284" cy="190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3183" y="866"/>
                <a:ext cx="314" cy="189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033" name="Group 21"/>
            <p:cNvGrpSpPr>
              <a:grpSpLocks/>
            </p:cNvGrpSpPr>
            <p:nvPr/>
          </p:nvGrpSpPr>
          <p:grpSpPr bwMode="auto">
            <a:xfrm>
              <a:off x="0" y="866"/>
              <a:ext cx="3143" cy="189"/>
              <a:chOff x="0" y="866"/>
              <a:chExt cx="3143" cy="189"/>
            </a:xfrm>
          </p:grpSpPr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2798" y="866"/>
                <a:ext cx="345" cy="189"/>
              </a:xfrm>
              <a:prstGeom prst="rect">
                <a:avLst/>
              </a:prstGeom>
              <a:solidFill>
                <a:srgbClr val="0000E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0" y="866"/>
                <a:ext cx="2756" cy="189"/>
              </a:xfrm>
              <a:prstGeom prst="rect">
                <a:avLst/>
              </a:prstGeom>
              <a:solidFill>
                <a:srgbClr val="0000E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4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276350" y="157163"/>
            <a:ext cx="71628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1445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</p:sldLayoutIdLst>
  <p:transition>
    <p:wipe dir="r"/>
  </p:transition>
  <p:txStyles>
    <p:titleStyle>
      <a:lvl1pPr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5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5000"/>
        </a:spcBef>
        <a:spcAft>
          <a:spcPct val="0"/>
        </a:spcAft>
        <a:buClr>
          <a:srgbClr val="E781FF"/>
        </a:buClr>
        <a:buSzPct val="100000"/>
        <a:buFont typeface="Wingdings" pitchFamily="2" charset="2"/>
        <a:buChar char="Ø"/>
        <a:defRPr sz="4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5000"/>
        </a:lnSpc>
        <a:spcBef>
          <a:spcPct val="15000"/>
        </a:spcBef>
        <a:spcAft>
          <a:spcPct val="0"/>
        </a:spcAft>
        <a:buSzPct val="100000"/>
        <a:buChar char="–"/>
        <a:defRPr sz="40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71700"/>
            <a:ext cx="7086600" cy="2514600"/>
          </a:xfrm>
        </p:spPr>
        <p:txBody>
          <a:bodyPr/>
          <a:lstStyle/>
          <a:p>
            <a:pPr>
              <a:defRPr/>
            </a:pPr>
            <a:r>
              <a:rPr lang="en-US" sz="6000" dirty="0"/>
              <a:t>Deep Unity in the </a:t>
            </a:r>
            <a:br>
              <a:rPr lang="en-US" sz="6000" dirty="0"/>
            </a:br>
            <a:r>
              <a:rPr lang="en-US" sz="6000" dirty="0"/>
              <a:t>   Body of Christ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76350" y="342900"/>
            <a:ext cx="7162800" cy="857250"/>
          </a:xfrm>
        </p:spPr>
        <p:txBody>
          <a:bodyPr/>
          <a:lstStyle/>
          <a:p>
            <a:pPr>
              <a:defRPr/>
            </a:pPr>
            <a:r>
              <a:rPr lang="en-US" sz="8800" dirty="0"/>
              <a:t>Philippians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dirty="0"/>
              <a:t>1:27 Only conduct yourselves in a manner worthy of the gospel of Christ; so that whether I come and see you or remain absent, I may hear of you that you are standing firm in one spirit, with one mind </a:t>
            </a:r>
            <a:br>
              <a:rPr lang="en-US" sz="4000" dirty="0"/>
            </a:br>
            <a:r>
              <a:rPr lang="en-US" sz="4000" dirty="0"/>
              <a:t>striving together for the faith of the gospel; </a:t>
            </a: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228600" y="2937075"/>
            <a:ext cx="2971800" cy="6667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895600" y="4248150"/>
            <a:ext cx="4114800" cy="609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Often used by Paul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19600" y="285750"/>
            <a:ext cx="4495800" cy="2895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Cor. 16:13-14 Be on your guard; stand firm in the faith; be courageous; be strong. Do everything in love.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dirty="0"/>
              <a:t>1:27 Only conduct yourselves in a manner worthy of the gospel of Christ; so that whether I come and see you or remain absent, I may hear of you that you are standing firm in one spirit, with one mind </a:t>
            </a:r>
            <a:br>
              <a:rPr lang="en-US" sz="4000" dirty="0"/>
            </a:br>
            <a:r>
              <a:rPr lang="en-US" sz="4000" dirty="0"/>
              <a:t>striving together for the faith of the gospel; 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3352800" y="3010096"/>
            <a:ext cx="2590800" cy="5143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dirty="0"/>
              <a:t>1:27 Only conduct yourselves in a manner worthy of the gospel of Christ; so that whether I come and see you or remain absent, I may hear of you that you are standing firm in one spirit, with one mind </a:t>
            </a:r>
            <a:br>
              <a:rPr lang="en-US" sz="4000" dirty="0"/>
            </a:br>
            <a:r>
              <a:rPr lang="en-US" sz="4000" dirty="0"/>
              <a:t>striving together for the faith of the gospel; 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3352800" y="3010096"/>
            <a:ext cx="2590800" cy="5143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53200" y="2952750"/>
            <a:ext cx="2590800" cy="5143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dirty="0"/>
              <a:t>1:27 Only conduct yourselves in a manner worthy of the gospel of Christ; so that whether I come and see you or remain absent, I may hear of you that you are standing firm in one spirit, with one mind </a:t>
            </a:r>
            <a:br>
              <a:rPr lang="en-US" sz="4000" dirty="0"/>
            </a:br>
            <a:r>
              <a:rPr lang="en-US" sz="4000" dirty="0"/>
              <a:t>striving together for the faith of the gospel; 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52400" y="3409950"/>
            <a:ext cx="3581400" cy="5143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3352800" y="3010096"/>
            <a:ext cx="2590800" cy="5143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53200" y="2952750"/>
            <a:ext cx="2590800" cy="5143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dirty="0"/>
              <a:t>1:27 Only conduct yourselves in a manner worthy of the gospel of Christ; so that whether I come and see you or remain absent, I may hear of you that you are standing firm in one spirit, with one mind </a:t>
            </a:r>
            <a:br>
              <a:rPr lang="en-US" sz="4000" dirty="0"/>
            </a:br>
            <a:r>
              <a:rPr lang="en-US" sz="4000" dirty="0"/>
              <a:t>striving together for the faith of the gospel; 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3352800" y="3010096"/>
            <a:ext cx="2590800" cy="5143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53200" y="2952750"/>
            <a:ext cx="2590800" cy="5143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76400" y="3409950"/>
            <a:ext cx="7425430" cy="1754326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0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Deep unity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152400" y="3409950"/>
            <a:ext cx="3581400" cy="5143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dirty="0"/>
              <a:t>1:27 Only conduct yourselves in a manner worthy of the gospel of Christ; so that whether I come and see you or remain absent, I may hear of you that you are standing firm in one spirit, with one mind </a:t>
            </a:r>
            <a:br>
              <a:rPr lang="en-US" sz="4000" dirty="0"/>
            </a:br>
            <a:r>
              <a:rPr lang="en-US" sz="4000" dirty="0"/>
              <a:t>striving together for the faith of the gospel; 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52400" y="3409950"/>
            <a:ext cx="3581400" cy="5143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3352800" y="3010096"/>
            <a:ext cx="2590800" cy="5143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6553200" y="2952750"/>
            <a:ext cx="2590800" cy="5143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0800000">
            <a:off x="3505200" y="3867150"/>
            <a:ext cx="1066800" cy="9144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267200" y="4324350"/>
            <a:ext cx="4648200" cy="533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NLT fighting together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1:28 in no way alarmed by your opponents—which is a sign of destruction for them, but of salvation for you, and that too, from God.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1:28 </a:t>
            </a:r>
            <a:r>
              <a:rPr lang="en-US" u="sng" dirty="0"/>
              <a:t>in no way alarmed by your opponents</a:t>
            </a:r>
            <a:r>
              <a:rPr lang="en-US" dirty="0"/>
              <a:t>—which is a sign of destruction for them, but of salvation for you, and that too, from God.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1:28 </a:t>
            </a:r>
            <a:r>
              <a:rPr lang="en-US" u="sng" dirty="0"/>
              <a:t>in no way alarmed by your opponents</a:t>
            </a:r>
            <a:r>
              <a:rPr lang="en-US" dirty="0"/>
              <a:t>—which is a sign of destruction for them, but of salvation for you, and that too, from God.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66800" y="3409950"/>
            <a:ext cx="5791200" cy="1447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If we cower or shrink back under accusation, we’re acting like guilty people</a:t>
            </a: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1:28 in no way alarmed by your opponents—which is a sign of </a:t>
            </a:r>
            <a:r>
              <a:rPr lang="en-US" u="sng" dirty="0"/>
              <a:t>destruction for them</a:t>
            </a:r>
            <a:r>
              <a:rPr lang="en-US" dirty="0"/>
              <a:t>, but of </a:t>
            </a:r>
            <a:r>
              <a:rPr lang="en-US" u="sng" dirty="0"/>
              <a:t>salvation for you</a:t>
            </a:r>
            <a:r>
              <a:rPr lang="en-US" dirty="0"/>
              <a:t>, and that too, from God.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7200"/>
              <a:t>Last Week: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7200"/>
              <a:t>The Afterlife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1:28 in no way alarmed by your opponents—which is a sign of </a:t>
            </a:r>
            <a:r>
              <a:rPr lang="en-US" u="sng" dirty="0"/>
              <a:t>destruction for them</a:t>
            </a:r>
            <a:r>
              <a:rPr lang="en-US" dirty="0"/>
              <a:t>, but of </a:t>
            </a:r>
            <a:r>
              <a:rPr lang="en-US" u="sng" dirty="0"/>
              <a:t>salvation for you</a:t>
            </a:r>
            <a:r>
              <a:rPr lang="en-US" dirty="0"/>
              <a:t>, and that too, from God.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71600" y="3562350"/>
            <a:ext cx="4191000" cy="457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Effect of the sun…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1:29 For to you it has been </a:t>
            </a:r>
            <a:r>
              <a:rPr lang="en-US" u="sng" dirty="0"/>
              <a:t>granted</a:t>
            </a:r>
            <a:r>
              <a:rPr lang="en-US" dirty="0"/>
              <a:t> for Christ’s sake, not only </a:t>
            </a:r>
            <a:r>
              <a:rPr lang="en-US" u="sng" dirty="0"/>
              <a:t>to believe</a:t>
            </a:r>
            <a:r>
              <a:rPr lang="en-US" dirty="0"/>
              <a:t> in Him, but also </a:t>
            </a:r>
            <a:r>
              <a:rPr lang="en-US" u="sng" dirty="0"/>
              <a:t>to suffer</a:t>
            </a:r>
            <a:r>
              <a:rPr lang="en-US" dirty="0"/>
              <a:t> for His sake,</a:t>
            </a: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1:29 For to you it has been </a:t>
            </a:r>
            <a:r>
              <a:rPr lang="en-US" u="sng" dirty="0"/>
              <a:t>granted</a:t>
            </a:r>
            <a:r>
              <a:rPr lang="en-US" dirty="0"/>
              <a:t> for Christ’s sake, not only </a:t>
            </a:r>
            <a:r>
              <a:rPr lang="en-US" u="sng" dirty="0"/>
              <a:t>to believe</a:t>
            </a:r>
            <a:r>
              <a:rPr lang="en-US" dirty="0"/>
              <a:t> in Him, but also </a:t>
            </a:r>
            <a:r>
              <a:rPr lang="en-US" u="sng" dirty="0"/>
              <a:t>to suffer</a:t>
            </a:r>
            <a:r>
              <a:rPr lang="en-US" dirty="0"/>
              <a:t> for His sake,</a:t>
            </a:r>
          </a:p>
          <a:p>
            <a:pPr>
              <a:buNone/>
              <a:defRPr/>
            </a:pPr>
            <a:r>
              <a:rPr lang="en-US" dirty="0"/>
              <a:t>30 experiencing </a:t>
            </a:r>
            <a:r>
              <a:rPr lang="en-US" u="sng" dirty="0"/>
              <a:t>the same conflict which you saw in me</a:t>
            </a:r>
            <a:r>
              <a:rPr lang="en-US" dirty="0"/>
              <a:t>, and now </a:t>
            </a:r>
            <a:r>
              <a:rPr lang="en-US" u="sng" dirty="0"/>
              <a:t>hear</a:t>
            </a:r>
            <a:r>
              <a:rPr lang="en-US" dirty="0"/>
              <a:t> to be in me.</a:t>
            </a:r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1:29 For to you it has been </a:t>
            </a:r>
            <a:r>
              <a:rPr lang="en-US" u="sng" dirty="0"/>
              <a:t>granted</a:t>
            </a:r>
            <a:r>
              <a:rPr lang="en-US" dirty="0"/>
              <a:t> for Christ’s sake, not only </a:t>
            </a:r>
            <a:r>
              <a:rPr lang="en-US" u="sng" dirty="0"/>
              <a:t>to believe</a:t>
            </a:r>
            <a:r>
              <a:rPr lang="en-US" dirty="0"/>
              <a:t> in Him, but also </a:t>
            </a:r>
            <a:r>
              <a:rPr lang="en-US" u="sng" dirty="0"/>
              <a:t>to suffer</a:t>
            </a:r>
            <a:r>
              <a:rPr lang="en-US" dirty="0"/>
              <a:t> for His sake,</a:t>
            </a:r>
          </a:p>
          <a:p>
            <a:pPr>
              <a:buNone/>
              <a:defRPr/>
            </a:pPr>
            <a:r>
              <a:rPr lang="en-US" dirty="0"/>
              <a:t>30 experiencing </a:t>
            </a:r>
            <a:r>
              <a:rPr lang="en-US" u="sng" dirty="0"/>
              <a:t>the same conflict which you saw in me</a:t>
            </a:r>
            <a:r>
              <a:rPr lang="en-US" dirty="0"/>
              <a:t>, and now </a:t>
            </a:r>
            <a:r>
              <a:rPr lang="en-US" u="sng" dirty="0"/>
              <a:t>hear</a:t>
            </a:r>
            <a:r>
              <a:rPr lang="en-US" dirty="0"/>
              <a:t> to be in me.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76600" y="3790950"/>
            <a:ext cx="47244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Persecution is normal for serious followers</a:t>
            </a: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1:29 For to you it has been </a:t>
            </a:r>
            <a:r>
              <a:rPr lang="en-US" u="sng" dirty="0"/>
              <a:t>granted</a:t>
            </a:r>
            <a:r>
              <a:rPr lang="en-US" dirty="0"/>
              <a:t> for Christ’s sake, not only </a:t>
            </a:r>
            <a:r>
              <a:rPr lang="en-US" u="sng" dirty="0"/>
              <a:t>to believe</a:t>
            </a:r>
            <a:r>
              <a:rPr lang="en-US" dirty="0"/>
              <a:t> in Him, but also </a:t>
            </a:r>
            <a:r>
              <a:rPr lang="en-US" u="sng" dirty="0"/>
              <a:t>to suffer</a:t>
            </a:r>
            <a:r>
              <a:rPr lang="en-US" dirty="0"/>
              <a:t> for His sake,</a:t>
            </a:r>
          </a:p>
          <a:p>
            <a:pPr>
              <a:buNone/>
              <a:defRPr/>
            </a:pPr>
            <a:r>
              <a:rPr lang="en-US" dirty="0"/>
              <a:t>30 experiencing </a:t>
            </a:r>
            <a:r>
              <a:rPr lang="en-US" u="sng" dirty="0"/>
              <a:t>the same conflict which you saw in me</a:t>
            </a:r>
            <a:r>
              <a:rPr lang="en-US" dirty="0"/>
              <a:t>, and now </a:t>
            </a:r>
            <a:r>
              <a:rPr lang="en-US" u="sng" dirty="0"/>
              <a:t>hear</a:t>
            </a:r>
            <a:r>
              <a:rPr lang="en-US" dirty="0"/>
              <a:t> to be in me.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95800" y="133350"/>
            <a:ext cx="4419600" cy="3276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Luke 6:26 Jesus: “Woe to you when all men speak well of you, for their fathers used to treat the false prophets in the same way.”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76600" y="3790950"/>
            <a:ext cx="47244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Persecution is normal for serious followers</a:t>
            </a: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1:29 For to you it has been </a:t>
            </a:r>
            <a:r>
              <a:rPr lang="en-US" u="sng" dirty="0"/>
              <a:t>granted</a:t>
            </a:r>
            <a:r>
              <a:rPr lang="en-US" dirty="0"/>
              <a:t> for Christ’s sake, not only </a:t>
            </a:r>
            <a:r>
              <a:rPr lang="en-US" u="sng" dirty="0"/>
              <a:t>to believe</a:t>
            </a:r>
            <a:r>
              <a:rPr lang="en-US" dirty="0"/>
              <a:t> in Him, but also </a:t>
            </a:r>
            <a:r>
              <a:rPr lang="en-US" u="sng" dirty="0"/>
              <a:t>to suffer</a:t>
            </a:r>
            <a:r>
              <a:rPr lang="en-US" dirty="0"/>
              <a:t> for His sake,</a:t>
            </a:r>
          </a:p>
          <a:p>
            <a:pPr>
              <a:buNone/>
              <a:defRPr/>
            </a:pPr>
            <a:r>
              <a:rPr lang="en-US" dirty="0"/>
              <a:t>30 experiencing </a:t>
            </a:r>
            <a:r>
              <a:rPr lang="en-US" u="sng" dirty="0"/>
              <a:t>the same conflict which you saw in me</a:t>
            </a:r>
            <a:r>
              <a:rPr lang="en-US" dirty="0"/>
              <a:t>, and now </a:t>
            </a:r>
            <a:r>
              <a:rPr lang="en-US" u="sng" dirty="0"/>
              <a:t>hear</a:t>
            </a:r>
            <a:r>
              <a:rPr lang="en-US" dirty="0"/>
              <a:t> to be in me.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0" y="133350"/>
            <a:ext cx="4419600" cy="3276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Mat. 5:11“Blessed are you when people insult you and persecute you, and falsely say all kinds of evil against you because of Me.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76600" y="3790950"/>
            <a:ext cx="47244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Persecution is normal for serious followers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1:29 For to you it has been </a:t>
            </a:r>
            <a:r>
              <a:rPr lang="en-US" u="sng" dirty="0"/>
              <a:t>granted</a:t>
            </a:r>
            <a:r>
              <a:rPr lang="en-US" dirty="0"/>
              <a:t> for Christ’s sake, not only </a:t>
            </a:r>
            <a:r>
              <a:rPr lang="en-US" u="sng" dirty="0"/>
              <a:t>to believe</a:t>
            </a:r>
            <a:r>
              <a:rPr lang="en-US" dirty="0"/>
              <a:t> in Him, but also </a:t>
            </a:r>
            <a:r>
              <a:rPr lang="en-US" u="sng" dirty="0"/>
              <a:t>to suffer</a:t>
            </a:r>
            <a:r>
              <a:rPr lang="en-US" dirty="0"/>
              <a:t> for His sake,</a:t>
            </a:r>
          </a:p>
          <a:p>
            <a:pPr>
              <a:buNone/>
              <a:defRPr/>
            </a:pPr>
            <a:r>
              <a:rPr lang="en-US" dirty="0"/>
              <a:t>30 experiencing </a:t>
            </a:r>
            <a:r>
              <a:rPr lang="en-US" u="sng" dirty="0"/>
              <a:t>the same conflict which you saw in me</a:t>
            </a:r>
            <a:r>
              <a:rPr lang="en-US" dirty="0"/>
              <a:t>, and now hear to be in me.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76600" y="3790950"/>
            <a:ext cx="47244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Persecution is normal for serious followers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0" y="133350"/>
            <a:ext cx="4419600" cy="3810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Mat. 5:12“Rejoice and be glad, for your reward in heaven is great; for in the same way they persecuted the prophets who were before you.</a:t>
            </a: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1:29 For to you it has been </a:t>
            </a:r>
            <a:r>
              <a:rPr lang="en-US" u="sng" dirty="0"/>
              <a:t>granted</a:t>
            </a:r>
            <a:r>
              <a:rPr lang="en-US" dirty="0"/>
              <a:t> for Christ’s sake, not only </a:t>
            </a:r>
            <a:r>
              <a:rPr lang="en-US" u="sng" dirty="0"/>
              <a:t>to believe</a:t>
            </a:r>
            <a:r>
              <a:rPr lang="en-US" dirty="0"/>
              <a:t> in Him, but also </a:t>
            </a:r>
            <a:r>
              <a:rPr lang="en-US" u="sng" dirty="0"/>
              <a:t>to suffer</a:t>
            </a:r>
            <a:r>
              <a:rPr lang="en-US" dirty="0"/>
              <a:t> for His sake,</a:t>
            </a:r>
          </a:p>
          <a:p>
            <a:pPr>
              <a:buNone/>
              <a:defRPr/>
            </a:pPr>
            <a:r>
              <a:rPr lang="en-US" dirty="0"/>
              <a:t>30 experiencing </a:t>
            </a:r>
            <a:r>
              <a:rPr lang="en-US" u="sng" dirty="0"/>
              <a:t>the same conflict which you saw in me</a:t>
            </a:r>
            <a:r>
              <a:rPr lang="en-US" dirty="0"/>
              <a:t>, and now </a:t>
            </a:r>
            <a:r>
              <a:rPr lang="en-US" u="sng" dirty="0"/>
              <a:t>hear</a:t>
            </a:r>
            <a:r>
              <a:rPr lang="en-US" dirty="0"/>
              <a:t> to be in me.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38600" y="133350"/>
            <a:ext cx="4876800" cy="3276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John 15: 18 “If the world hates you, you know that it has hated Me before it hated you. If you were of the world, the world would love its own;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76600" y="3790950"/>
            <a:ext cx="47244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Persecution is normal for serious followers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1:29 For to you it has been </a:t>
            </a:r>
            <a:r>
              <a:rPr lang="en-US" u="sng" dirty="0"/>
              <a:t>granted</a:t>
            </a:r>
            <a:r>
              <a:rPr lang="en-US" dirty="0"/>
              <a:t> for Christ’s sake, not only </a:t>
            </a:r>
            <a:r>
              <a:rPr lang="en-US" u="sng" dirty="0"/>
              <a:t>to believe</a:t>
            </a:r>
            <a:r>
              <a:rPr lang="en-US" dirty="0"/>
              <a:t> in Him, but also </a:t>
            </a:r>
            <a:r>
              <a:rPr lang="en-US" u="sng" dirty="0"/>
              <a:t>to suffer</a:t>
            </a:r>
            <a:r>
              <a:rPr lang="en-US" dirty="0"/>
              <a:t> for His sake,</a:t>
            </a:r>
          </a:p>
          <a:p>
            <a:pPr>
              <a:buNone/>
              <a:defRPr/>
            </a:pPr>
            <a:r>
              <a:rPr lang="en-US" dirty="0"/>
              <a:t>30 experiencing </a:t>
            </a:r>
            <a:r>
              <a:rPr lang="en-US" u="sng" dirty="0"/>
              <a:t>the same conflict which you saw in me</a:t>
            </a:r>
            <a:r>
              <a:rPr lang="en-US" dirty="0"/>
              <a:t>, and now </a:t>
            </a:r>
            <a:r>
              <a:rPr lang="en-US" u="sng" dirty="0"/>
              <a:t>hear</a:t>
            </a:r>
            <a:r>
              <a:rPr lang="en-US" dirty="0"/>
              <a:t> to be in me.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76600" y="3790950"/>
            <a:ext cx="47244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Persecution is normal for serious followers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800600" y="133350"/>
            <a:ext cx="4191000" cy="2895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John 15:19 but you are no longer part of the world. I chose you to come out of the world, so it hates you.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1:29 For to you it has been </a:t>
            </a:r>
            <a:r>
              <a:rPr lang="en-US" u="sng" dirty="0"/>
              <a:t>granted</a:t>
            </a:r>
            <a:r>
              <a:rPr lang="en-US" dirty="0"/>
              <a:t> for Christ’s sake, not only </a:t>
            </a:r>
            <a:r>
              <a:rPr lang="en-US" u="sng" dirty="0"/>
              <a:t>to believe</a:t>
            </a:r>
            <a:r>
              <a:rPr lang="en-US" dirty="0"/>
              <a:t> in Him, but also </a:t>
            </a:r>
            <a:r>
              <a:rPr lang="en-US" u="sng" dirty="0"/>
              <a:t>to suffer</a:t>
            </a:r>
            <a:r>
              <a:rPr lang="en-US" dirty="0"/>
              <a:t> for His sake,</a:t>
            </a:r>
          </a:p>
          <a:p>
            <a:pPr>
              <a:buNone/>
              <a:defRPr/>
            </a:pPr>
            <a:r>
              <a:rPr lang="en-US" dirty="0"/>
              <a:t>30 experiencing </a:t>
            </a:r>
            <a:r>
              <a:rPr lang="en-US" u="sng" dirty="0"/>
              <a:t>the same conflict which you saw in me</a:t>
            </a:r>
            <a:r>
              <a:rPr lang="en-US" dirty="0"/>
              <a:t>, and now </a:t>
            </a:r>
            <a:r>
              <a:rPr lang="en-US" u="sng" dirty="0"/>
              <a:t>hear</a:t>
            </a:r>
            <a:r>
              <a:rPr lang="en-US" dirty="0"/>
              <a:t> to be in me.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7200" dirty="0"/>
              <a:t>Last Week: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7200" dirty="0"/>
              <a:t>The Afterlife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2590800" y="3409950"/>
            <a:ext cx="5105400" cy="1524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6600" b="0">
                <a:effectLst>
                  <a:outerShdw blurRad="38100" dist="38100" dir="2700000" algn="tl">
                    <a:srgbClr val="000000"/>
                  </a:outerShdw>
                </a:effectLst>
              </a:rPr>
              <a:t>Following the Cavaliers</a:t>
            </a:r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2:1 If therefore there is any encouragement in Christ, if there is any consolation of love, if there is any fellowship of the Spirit, if any affection and compassion, </a:t>
            </a: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2:1 If therefore there is any encouragement in Christ, if there is any consolation of love, if there is any fellowship of the Spirit, if any affection and compassion,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2:1 If therefore there is any </a:t>
            </a:r>
            <a:r>
              <a:rPr lang="en-US" u="sng" dirty="0"/>
              <a:t>encouragement in Christ</a:t>
            </a:r>
            <a:r>
              <a:rPr lang="en-US" dirty="0"/>
              <a:t>, if there is any consolation of love, if there is any fellowship of the Spirit, if any affection and compassion,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2:1 If therefore there is any </a:t>
            </a:r>
            <a:r>
              <a:rPr lang="en-US" u="sng" dirty="0"/>
              <a:t>encouragement in Christ</a:t>
            </a:r>
            <a:r>
              <a:rPr lang="en-US" dirty="0"/>
              <a:t>, if there is any consolation of love, if there is any fellowship of the Spirit, if any affection and compassion,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81400" y="1885950"/>
            <a:ext cx="26670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2:1 If therefore there is any </a:t>
            </a:r>
            <a:r>
              <a:rPr lang="en-US" u="sng" dirty="0"/>
              <a:t>encouragement in Christ</a:t>
            </a:r>
            <a:r>
              <a:rPr lang="en-US" dirty="0"/>
              <a:t>, if there is any consolation of love, if there is any fellowship of the Spirit, if any affection and compassion,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81400" y="1885950"/>
            <a:ext cx="26670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4800" y="3790950"/>
            <a:ext cx="4800600" cy="12573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8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NT reference to the mystical union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2:1 If therefore there is any </a:t>
            </a:r>
            <a:r>
              <a:rPr lang="en-US" u="sng" dirty="0"/>
              <a:t>encouragement in Christ</a:t>
            </a:r>
            <a:r>
              <a:rPr lang="en-US" dirty="0"/>
              <a:t>, if there is any </a:t>
            </a:r>
            <a:r>
              <a:rPr lang="en-US" u="sng" dirty="0"/>
              <a:t>consolation of love</a:t>
            </a:r>
            <a:r>
              <a:rPr lang="en-US" dirty="0"/>
              <a:t>, if there is any fellowship of the Spirit, if any affection and compassion,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2:1 If therefore there is any </a:t>
            </a:r>
            <a:r>
              <a:rPr lang="en-US" u="sng" dirty="0"/>
              <a:t>encouragement in Christ</a:t>
            </a:r>
            <a:r>
              <a:rPr lang="en-US" dirty="0"/>
              <a:t>, if there is any </a:t>
            </a:r>
            <a:r>
              <a:rPr lang="en-US" u="sng" dirty="0"/>
              <a:t>consolation of love</a:t>
            </a:r>
            <a:r>
              <a:rPr lang="en-US" dirty="0"/>
              <a:t>, if there is any </a:t>
            </a:r>
            <a:r>
              <a:rPr lang="en-US" u="sng" dirty="0"/>
              <a:t>fellowship of the Spirit</a:t>
            </a:r>
            <a:r>
              <a:rPr lang="en-US" dirty="0"/>
              <a:t>, if any affection and compassion,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2:1 If therefore there is any </a:t>
            </a:r>
            <a:r>
              <a:rPr lang="en-US" u="sng" dirty="0"/>
              <a:t>encouragement in Christ</a:t>
            </a:r>
            <a:r>
              <a:rPr lang="en-US" dirty="0"/>
              <a:t>, if there is any </a:t>
            </a:r>
            <a:r>
              <a:rPr lang="en-US" u="sng" dirty="0"/>
              <a:t>consolation of love</a:t>
            </a:r>
            <a:r>
              <a:rPr lang="en-US" dirty="0"/>
              <a:t>, if there is any </a:t>
            </a:r>
            <a:r>
              <a:rPr lang="en-US" u="sng" dirty="0"/>
              <a:t>fellowship of the Spirit</a:t>
            </a:r>
            <a:r>
              <a:rPr lang="en-US" dirty="0"/>
              <a:t>, if any affection and compassion,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0800000">
            <a:off x="2667000" y="3257550"/>
            <a:ext cx="1600200" cy="990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038600" y="4019550"/>
            <a:ext cx="2667000" cy="609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koinonia</a:t>
            </a:r>
            <a:endParaRPr lang="en-US" sz="5400" b="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5000"/>
              </a:lnSpc>
              <a:defRPr/>
            </a:pP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2:1 If therefore there is any </a:t>
            </a:r>
            <a:r>
              <a:rPr lang="en-US" u="sng" dirty="0"/>
              <a:t>encouragement in Christ</a:t>
            </a:r>
            <a:r>
              <a:rPr lang="en-US" dirty="0"/>
              <a:t>, if there is any </a:t>
            </a:r>
            <a:r>
              <a:rPr lang="en-US" u="sng" dirty="0"/>
              <a:t>consolation of love</a:t>
            </a:r>
            <a:r>
              <a:rPr lang="en-US" dirty="0"/>
              <a:t>, if there is any </a:t>
            </a:r>
            <a:r>
              <a:rPr lang="en-US" u="sng" dirty="0"/>
              <a:t>fellowship of the Spirit</a:t>
            </a:r>
            <a:r>
              <a:rPr lang="en-US" dirty="0"/>
              <a:t>, if any </a:t>
            </a:r>
            <a:r>
              <a:rPr lang="en-US" u="sng" dirty="0"/>
              <a:t>affection</a:t>
            </a:r>
            <a:r>
              <a:rPr lang="en-US" dirty="0"/>
              <a:t> and compassion,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2:1 If therefore there is any </a:t>
            </a:r>
            <a:r>
              <a:rPr lang="en-US" u="sng" dirty="0"/>
              <a:t>encouragement in Christ</a:t>
            </a:r>
            <a:r>
              <a:rPr lang="en-US" dirty="0"/>
              <a:t>, if there is any </a:t>
            </a:r>
            <a:r>
              <a:rPr lang="en-US" u="sng" dirty="0"/>
              <a:t>consolation of love</a:t>
            </a:r>
            <a:r>
              <a:rPr lang="en-US" dirty="0"/>
              <a:t>, if there is any </a:t>
            </a:r>
            <a:r>
              <a:rPr lang="en-US" u="sng" dirty="0"/>
              <a:t>fellowship of the Spirit</a:t>
            </a:r>
            <a:r>
              <a:rPr lang="en-US" dirty="0"/>
              <a:t>, if any </a:t>
            </a:r>
            <a:r>
              <a:rPr lang="en-US" u="sng" dirty="0"/>
              <a:t>affection</a:t>
            </a:r>
            <a:r>
              <a:rPr lang="en-US" dirty="0"/>
              <a:t> and compassion,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0800000">
            <a:off x="2286001" y="3638550"/>
            <a:ext cx="1752600" cy="7620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905000" y="4248150"/>
            <a:ext cx="57912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splaxxnon</a:t>
            </a: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guts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dirty="0"/>
              <a:t>1:27 Only conduct yourselves in a manner worthy of the gospel of Christ; so that whether I come and see you or remain absent, I may hear of you that you are standing firm in one spirit, with one mind </a:t>
            </a:r>
            <a:br>
              <a:rPr lang="en-US" sz="4000" dirty="0"/>
            </a:br>
            <a:r>
              <a:rPr lang="en-US" sz="4000" dirty="0"/>
              <a:t>striving together for the faith of the gospel; </a:t>
            </a:r>
          </a:p>
        </p:txBody>
      </p:sp>
    </p:spTree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2:1 If therefore there is any </a:t>
            </a:r>
            <a:r>
              <a:rPr lang="en-US" u="sng" dirty="0"/>
              <a:t>encouragement in Christ</a:t>
            </a:r>
            <a:r>
              <a:rPr lang="en-US" dirty="0"/>
              <a:t>, if there is any </a:t>
            </a:r>
            <a:r>
              <a:rPr lang="en-US" u="sng" dirty="0"/>
              <a:t>consolation of love</a:t>
            </a:r>
            <a:r>
              <a:rPr lang="en-US" dirty="0"/>
              <a:t>, if there is any </a:t>
            </a:r>
            <a:r>
              <a:rPr lang="en-US" u="sng" dirty="0"/>
              <a:t>fellowship of the Spirit</a:t>
            </a:r>
            <a:r>
              <a:rPr lang="en-US" dirty="0"/>
              <a:t>, if any </a:t>
            </a:r>
            <a:r>
              <a:rPr lang="en-US" u="sng" dirty="0"/>
              <a:t>affection</a:t>
            </a:r>
            <a:r>
              <a:rPr lang="en-US" dirty="0"/>
              <a:t> and compassion,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0800000">
            <a:off x="2286001" y="3638550"/>
            <a:ext cx="1752600" cy="7620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905000" y="4248150"/>
            <a:ext cx="57912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splaxxnon</a:t>
            </a: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bowels</a:t>
            </a:r>
          </a:p>
        </p:txBody>
      </p:sp>
    </p:spTree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2:1 If therefore there is any </a:t>
            </a:r>
            <a:r>
              <a:rPr lang="en-US" u="sng" dirty="0"/>
              <a:t>encouragement in Christ</a:t>
            </a:r>
            <a:r>
              <a:rPr lang="en-US" dirty="0"/>
              <a:t>, if there is any </a:t>
            </a:r>
            <a:r>
              <a:rPr lang="en-US" u="sng" dirty="0"/>
              <a:t>consolation of love</a:t>
            </a:r>
            <a:r>
              <a:rPr lang="en-US" dirty="0"/>
              <a:t>, if there is any </a:t>
            </a:r>
            <a:r>
              <a:rPr lang="en-US" u="sng" dirty="0"/>
              <a:t>fellowship of the Spirit</a:t>
            </a:r>
            <a:r>
              <a:rPr lang="en-US" dirty="0"/>
              <a:t>, if any </a:t>
            </a:r>
            <a:r>
              <a:rPr lang="en-US" u="sng" dirty="0"/>
              <a:t>affection</a:t>
            </a:r>
            <a:r>
              <a:rPr lang="en-US" dirty="0"/>
              <a:t> and </a:t>
            </a:r>
            <a:r>
              <a:rPr lang="en-US" u="sng" dirty="0"/>
              <a:t>compassion</a:t>
            </a:r>
            <a:r>
              <a:rPr lang="en-US" dirty="0"/>
              <a:t>,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2:1 If therefore there is any </a:t>
            </a:r>
            <a:r>
              <a:rPr lang="en-US" u="sng" dirty="0"/>
              <a:t>encouragement</a:t>
            </a:r>
            <a:r>
              <a:rPr lang="en-US" dirty="0"/>
              <a:t> in Christ, if there is any </a:t>
            </a:r>
            <a:r>
              <a:rPr lang="en-US" u="sng" dirty="0"/>
              <a:t>consolation of love</a:t>
            </a:r>
            <a:r>
              <a:rPr lang="en-US" dirty="0"/>
              <a:t>, if there is any </a:t>
            </a:r>
            <a:r>
              <a:rPr lang="en-US" u="sng" dirty="0"/>
              <a:t>fellowship of the Spirit</a:t>
            </a:r>
            <a:r>
              <a:rPr lang="en-US" dirty="0"/>
              <a:t>, if any </a:t>
            </a:r>
            <a:r>
              <a:rPr lang="en-US" u="sng" dirty="0"/>
              <a:t>affection</a:t>
            </a:r>
            <a:r>
              <a:rPr lang="en-US" dirty="0"/>
              <a:t> and </a:t>
            </a:r>
            <a:r>
              <a:rPr lang="en-US" u="sng" dirty="0"/>
              <a:t>compassion</a:t>
            </a:r>
            <a:r>
              <a:rPr lang="en-US" dirty="0"/>
              <a:t>,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905000" y="2419350"/>
            <a:ext cx="1600200" cy="11430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" y="1504950"/>
            <a:ext cx="7239000" cy="1524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oiktirmos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translates as “mercy” “compassion,” “pity,” = a heart of compassion. emotions, longings</a:t>
            </a:r>
          </a:p>
        </p:txBody>
      </p:sp>
    </p:spTree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2:1 If therefore there is any </a:t>
            </a:r>
            <a:r>
              <a:rPr lang="en-US" u="sng" dirty="0"/>
              <a:t>encouragement in Christ</a:t>
            </a:r>
            <a:r>
              <a:rPr lang="en-US" dirty="0"/>
              <a:t>, if there is any </a:t>
            </a:r>
            <a:r>
              <a:rPr lang="en-US" u="sng" dirty="0"/>
              <a:t>consolation of love</a:t>
            </a:r>
            <a:r>
              <a:rPr lang="en-US" dirty="0"/>
              <a:t>, if there is any </a:t>
            </a:r>
            <a:r>
              <a:rPr lang="en-US" u="sng" dirty="0"/>
              <a:t>fellowship of the Spirit</a:t>
            </a:r>
            <a:r>
              <a:rPr lang="en-US" dirty="0"/>
              <a:t>, if any </a:t>
            </a:r>
            <a:r>
              <a:rPr lang="en-US" u="sng" dirty="0"/>
              <a:t>affection</a:t>
            </a:r>
            <a:r>
              <a:rPr lang="en-US" dirty="0"/>
              <a:t> and </a:t>
            </a:r>
            <a:r>
              <a:rPr lang="en-US" u="sng" dirty="0"/>
              <a:t>compassion</a:t>
            </a:r>
            <a:r>
              <a:rPr lang="en-US" dirty="0"/>
              <a:t>,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2:1 If therefore there is any </a:t>
            </a:r>
            <a:r>
              <a:rPr lang="en-US" u="sng" dirty="0"/>
              <a:t>encouragement in Christ</a:t>
            </a:r>
            <a:r>
              <a:rPr lang="en-US" dirty="0"/>
              <a:t>, if there is any </a:t>
            </a:r>
            <a:r>
              <a:rPr lang="en-US" u="sng" dirty="0"/>
              <a:t>consolation of love</a:t>
            </a:r>
            <a:r>
              <a:rPr lang="en-US" dirty="0"/>
              <a:t>, if there is any </a:t>
            </a:r>
            <a:r>
              <a:rPr lang="en-US" u="sng" dirty="0"/>
              <a:t>fellowship of the Spirit</a:t>
            </a:r>
            <a:r>
              <a:rPr lang="en-US" dirty="0"/>
              <a:t>, if any </a:t>
            </a:r>
            <a:r>
              <a:rPr lang="en-US" u="sng" dirty="0"/>
              <a:t>affection</a:t>
            </a:r>
            <a:r>
              <a:rPr lang="en-US" dirty="0"/>
              <a:t> and </a:t>
            </a:r>
            <a:r>
              <a:rPr lang="en-US" u="sng" dirty="0"/>
              <a:t>compassion</a:t>
            </a:r>
            <a:r>
              <a:rPr lang="en-US" dirty="0"/>
              <a:t>,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19200" y="3943350"/>
            <a:ext cx="70866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God’s Spirit produces all of these in any committed fellowship</a:t>
            </a:r>
          </a:p>
        </p:txBody>
      </p:sp>
    </p:spTree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2:1 If therefore there is any </a:t>
            </a:r>
            <a:r>
              <a:rPr lang="en-US" u="sng" dirty="0"/>
              <a:t>encouragement in Christ</a:t>
            </a:r>
            <a:r>
              <a:rPr lang="en-US" dirty="0"/>
              <a:t>, if there is any </a:t>
            </a:r>
            <a:r>
              <a:rPr lang="en-US" u="sng" dirty="0"/>
              <a:t>consolation of love</a:t>
            </a:r>
            <a:r>
              <a:rPr lang="en-US" dirty="0"/>
              <a:t>, if there is any </a:t>
            </a:r>
            <a:r>
              <a:rPr lang="en-US" u="sng" dirty="0"/>
              <a:t>fellowship of the Spirit</a:t>
            </a:r>
            <a:r>
              <a:rPr lang="en-US" dirty="0"/>
              <a:t>, if any </a:t>
            </a:r>
            <a:r>
              <a:rPr lang="en-US" u="sng" dirty="0"/>
              <a:t>affection</a:t>
            </a:r>
            <a:r>
              <a:rPr lang="en-US" dirty="0"/>
              <a:t> and </a:t>
            </a:r>
            <a:r>
              <a:rPr lang="en-US" u="sng" dirty="0"/>
              <a:t>compassion</a:t>
            </a:r>
            <a:r>
              <a:rPr lang="en-US" dirty="0"/>
              <a:t>,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19200" y="4019550"/>
            <a:ext cx="6858000" cy="990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These are all relational qualities, not institutional or structural</a:t>
            </a:r>
          </a:p>
        </p:txBody>
      </p:sp>
    </p:spTree>
  </p:cSld>
  <p:clrMapOvr>
    <a:masterClrMapping/>
  </p:clrMapOvr>
  <p:transition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None/>
              <a:defRPr/>
            </a:pPr>
            <a:r>
              <a:rPr lang="en-US" dirty="0"/>
              <a:t>2:2 make my joy complete by being of the same mind, maintaining the </a:t>
            </a:r>
            <a:br>
              <a:rPr lang="en-US" dirty="0"/>
            </a:br>
            <a:r>
              <a:rPr lang="en-US" dirty="0"/>
              <a:t>same love, united in spirit, intent on one purpose.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None/>
              <a:defRPr/>
            </a:pPr>
            <a:r>
              <a:rPr lang="en-US" dirty="0"/>
              <a:t>2:2 make my joy complete by being of the same mind, maintaining the </a:t>
            </a:r>
            <a:br>
              <a:rPr lang="en-US" dirty="0"/>
            </a:br>
            <a:r>
              <a:rPr lang="en-US" dirty="0"/>
              <a:t>same love, united in spirit, intent on one purpose.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90600" y="1895377"/>
            <a:ext cx="28956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None/>
              <a:defRPr/>
            </a:pPr>
            <a:r>
              <a:rPr lang="en-US" dirty="0"/>
              <a:t>2:2 make my joy complete by being of the same mind, maintaining the </a:t>
            </a:r>
            <a:br>
              <a:rPr lang="en-US" dirty="0"/>
            </a:br>
            <a:r>
              <a:rPr lang="en-US" dirty="0"/>
              <a:t>same love, united in spirit, intent on one purpose.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90600" y="1895377"/>
            <a:ext cx="28956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10800000">
            <a:off x="2667000" y="2571750"/>
            <a:ext cx="1600200" cy="1219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3333750"/>
            <a:ext cx="4191000" cy="1066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Agreement.</a:t>
            </a:r>
          </a:p>
        </p:txBody>
      </p:sp>
    </p:spTree>
  </p:cSld>
  <p:clrMapOvr>
    <a:masterClrMapping/>
  </p:clrMapOvr>
  <p:transition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None/>
              <a:defRPr/>
            </a:pPr>
            <a:r>
              <a:rPr lang="en-US" dirty="0"/>
              <a:t>2:2 make my joy complete by being of the same mind, maintaining the </a:t>
            </a:r>
            <a:br>
              <a:rPr lang="en-US" dirty="0"/>
            </a:br>
            <a:r>
              <a:rPr lang="en-US" dirty="0"/>
              <a:t>same love, united in spirit, intent on one purpose.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90600" y="1895377"/>
            <a:ext cx="28956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10800000">
            <a:off x="2667000" y="2571750"/>
            <a:ext cx="1600200" cy="1219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3333750"/>
            <a:ext cx="4191000" cy="1066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Agreement. A community of truth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dirty="0"/>
              <a:t>1:27 Only conduct yourselves in a manner </a:t>
            </a:r>
            <a:r>
              <a:rPr lang="en-US" sz="4000" u="sng" dirty="0"/>
              <a:t>worthy</a:t>
            </a:r>
            <a:r>
              <a:rPr lang="en-US" sz="4000" dirty="0"/>
              <a:t> of the gospel of Christ; so that whether I come and see you or remain absent, I may hear of you that you are standing firm in one spirit, with one mind </a:t>
            </a:r>
            <a:br>
              <a:rPr lang="en-US" sz="4000" dirty="0"/>
            </a:br>
            <a:r>
              <a:rPr lang="en-US" sz="4000" dirty="0"/>
              <a:t>striving together for the faith of the gospel; </a:t>
            </a:r>
          </a:p>
        </p:txBody>
      </p:sp>
    </p:spTree>
  </p:cSld>
  <p:clrMapOvr>
    <a:masterClrMapping/>
  </p:clrMapOvr>
  <p:transition>
    <p:wipe dir="r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None/>
              <a:defRPr/>
            </a:pPr>
            <a:r>
              <a:rPr lang="en-US" dirty="0"/>
              <a:t>2:2 make my joy complete by being of the same mind, maintaining the </a:t>
            </a:r>
            <a:br>
              <a:rPr lang="en-US" dirty="0"/>
            </a:br>
            <a:r>
              <a:rPr lang="en-US" dirty="0"/>
              <a:t>same love, united in spirit, intent on one purpose.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52400" y="2362004"/>
            <a:ext cx="26670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990600" y="1895377"/>
            <a:ext cx="28956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None/>
              <a:defRPr/>
            </a:pPr>
            <a:r>
              <a:rPr lang="en-US" dirty="0"/>
              <a:t>2:2 make my joy complete by being of the same mind, maintaining the </a:t>
            </a:r>
            <a:br>
              <a:rPr lang="en-US" dirty="0"/>
            </a:br>
            <a:r>
              <a:rPr lang="en-US" dirty="0"/>
              <a:t>same love, united in spirit, intent on one purpose.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52400" y="2362004"/>
            <a:ext cx="26670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990600" y="1895377"/>
            <a:ext cx="28956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0800000">
            <a:off x="2743200" y="2876550"/>
            <a:ext cx="1600200" cy="1219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10000" y="3486150"/>
            <a:ext cx="4191000" cy="15049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Intentional, not falling in love, but building into love</a:t>
            </a:r>
          </a:p>
        </p:txBody>
      </p:sp>
    </p:spTree>
  </p:cSld>
  <p:clrMapOvr>
    <a:masterClrMapping/>
  </p:clrMapOvr>
  <p:transition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None/>
              <a:defRPr/>
            </a:pPr>
            <a:r>
              <a:rPr lang="en-US" dirty="0"/>
              <a:t>2:2 make my joy complete by being of the same mind, maintaining the </a:t>
            </a:r>
            <a:br>
              <a:rPr lang="en-US" dirty="0"/>
            </a:br>
            <a:r>
              <a:rPr lang="en-US" dirty="0"/>
              <a:t>same love, united in spirit, intent on one purpose.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52400" y="2362004"/>
            <a:ext cx="26670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2362004"/>
            <a:ext cx="37338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90600" y="1895377"/>
            <a:ext cx="28956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None/>
              <a:defRPr/>
            </a:pPr>
            <a:r>
              <a:rPr lang="en-US" dirty="0"/>
              <a:t>2:2 make my joy complete by being of the same mind, maintaining the </a:t>
            </a:r>
            <a:br>
              <a:rPr lang="en-US" dirty="0"/>
            </a:br>
            <a:r>
              <a:rPr lang="en-US" dirty="0"/>
              <a:t>same love, united in spirit, intent on one purpose.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52400" y="2362004"/>
            <a:ext cx="26670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2362004"/>
            <a:ext cx="37338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90600" y="1895377"/>
            <a:ext cx="28956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5400000" flipH="1" flipV="1">
            <a:off x="4114800" y="3257550"/>
            <a:ext cx="1371600" cy="609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62400" y="3714750"/>
            <a:ext cx="2590800" cy="533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small “s”</a:t>
            </a:r>
          </a:p>
        </p:txBody>
      </p:sp>
    </p:spTree>
  </p:cSld>
  <p:clrMapOvr>
    <a:masterClrMapping/>
  </p:clrMapOvr>
  <p:transition>
    <p:wipe dir="r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None/>
              <a:defRPr/>
            </a:pPr>
            <a:r>
              <a:rPr lang="en-US" dirty="0"/>
              <a:t>2:2 make my joy complete by being of the same mind, maintaining the </a:t>
            </a:r>
            <a:br>
              <a:rPr lang="en-US" dirty="0"/>
            </a:br>
            <a:r>
              <a:rPr lang="en-US" dirty="0"/>
              <a:t>same love, united in spirit, intent on one purpose.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52400" y="2362004"/>
            <a:ext cx="26670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2362004"/>
            <a:ext cx="37338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52400" y="2857500"/>
            <a:ext cx="32766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990600" y="1895377"/>
            <a:ext cx="28956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3200400"/>
          </a:xfrm>
        </p:spPr>
        <p:txBody>
          <a:bodyPr/>
          <a:lstStyle/>
          <a:p>
            <a:pPr>
              <a:buNone/>
              <a:defRPr/>
            </a:pPr>
            <a:r>
              <a:rPr lang="en-US" dirty="0"/>
              <a:t>2:2 make my joy complete by being of the same mind, maintaining the </a:t>
            </a:r>
            <a:br>
              <a:rPr lang="en-US" dirty="0"/>
            </a:br>
            <a:r>
              <a:rPr lang="en-US" dirty="0"/>
              <a:t>same love, united in spirit, intent on one purpose.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52400" y="2362004"/>
            <a:ext cx="26670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2362004"/>
            <a:ext cx="37338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52400" y="2857500"/>
            <a:ext cx="32766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990600" y="1895377"/>
            <a:ext cx="2895600" cy="6286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>
            <a:off x="3429000" y="3257550"/>
            <a:ext cx="1828800" cy="10668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724400" y="3867150"/>
            <a:ext cx="4191000" cy="533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 have a mission!</a:t>
            </a:r>
          </a:p>
        </p:txBody>
      </p:sp>
    </p:spTree>
  </p:cSld>
  <p:clrMapOvr>
    <a:masterClrMapping/>
  </p:clrMapOvr>
  <p:transition>
    <p:wipe dir="r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11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3 Do nothing from selfishness or empty conceit, but with humility of mind let each of you regard one another as more important than himself;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11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3 Do </a:t>
            </a:r>
            <a:r>
              <a:rPr lang="en-US" u="sng" dirty="0"/>
              <a:t>nothing from selfishness</a:t>
            </a:r>
            <a:r>
              <a:rPr lang="en-US" dirty="0"/>
              <a:t> or </a:t>
            </a:r>
            <a:r>
              <a:rPr lang="en-US" u="sng" dirty="0"/>
              <a:t>empty conceit</a:t>
            </a:r>
            <a:r>
              <a:rPr lang="en-US" dirty="0"/>
              <a:t>, but with humility of mind let each of you regard one another as more important than himself;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11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3 Do </a:t>
            </a:r>
            <a:r>
              <a:rPr lang="en-US" u="sng" dirty="0"/>
              <a:t>nothing from selfishness</a:t>
            </a:r>
            <a:r>
              <a:rPr lang="en-US" dirty="0"/>
              <a:t> or </a:t>
            </a:r>
            <a:r>
              <a:rPr lang="en-US" u="sng" dirty="0"/>
              <a:t>empty conceit</a:t>
            </a:r>
            <a:r>
              <a:rPr lang="en-US" dirty="0"/>
              <a:t>, but with </a:t>
            </a:r>
            <a:r>
              <a:rPr lang="en-US" u="sng" dirty="0"/>
              <a:t>humility of mind</a:t>
            </a:r>
            <a:r>
              <a:rPr lang="en-US" dirty="0"/>
              <a:t> let each of you regard one another as more important than himself;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11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3 Do </a:t>
            </a:r>
            <a:r>
              <a:rPr lang="en-US" u="sng" dirty="0"/>
              <a:t>nothing from selfishness</a:t>
            </a:r>
            <a:r>
              <a:rPr lang="en-US" dirty="0"/>
              <a:t> or </a:t>
            </a:r>
            <a:r>
              <a:rPr lang="en-US" u="sng" dirty="0"/>
              <a:t>empty conceit</a:t>
            </a:r>
            <a:r>
              <a:rPr lang="en-US" dirty="0"/>
              <a:t>, but with </a:t>
            </a:r>
            <a:r>
              <a:rPr lang="en-US" u="sng" dirty="0"/>
              <a:t>humility of mind</a:t>
            </a:r>
            <a:r>
              <a:rPr lang="en-US" dirty="0"/>
              <a:t> let each of you </a:t>
            </a:r>
            <a:r>
              <a:rPr lang="en-US" u="sng" dirty="0"/>
              <a:t>regard one another as more important than himself</a:t>
            </a:r>
            <a:r>
              <a:rPr lang="en-US" dirty="0"/>
              <a:t>;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dirty="0"/>
              <a:t>1:27 Only conduct yourselves in a manner </a:t>
            </a:r>
            <a:r>
              <a:rPr lang="en-US" sz="4000" u="sng" dirty="0"/>
              <a:t>worthy</a:t>
            </a:r>
            <a:r>
              <a:rPr lang="en-US" sz="4000" dirty="0"/>
              <a:t> of the gospel of Christ; so that whether I come and see you or remain absent, I may hear of you that you are standing firm in one spirit, with one mind </a:t>
            </a:r>
            <a:br>
              <a:rPr lang="en-US" sz="4000" dirty="0"/>
            </a:br>
            <a:r>
              <a:rPr lang="en-US" sz="4000" dirty="0"/>
              <a:t>striving together for the faith of the gospel; 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rot="16200000" flipV="1">
            <a:off x="1143000" y="2647950"/>
            <a:ext cx="2133600" cy="10668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09800" y="3943350"/>
            <a:ext cx="1676400" cy="533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800" b="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axios</a:t>
            </a:r>
            <a:endParaRPr lang="en-US" sz="4800" b="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11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3 Do </a:t>
            </a:r>
            <a:r>
              <a:rPr lang="en-US" u="sng" dirty="0"/>
              <a:t>nothing from selfishness</a:t>
            </a:r>
            <a:r>
              <a:rPr lang="en-US" dirty="0"/>
              <a:t> or </a:t>
            </a:r>
            <a:r>
              <a:rPr lang="en-US" u="sng" dirty="0"/>
              <a:t>empty conceit</a:t>
            </a:r>
            <a:r>
              <a:rPr lang="en-US" dirty="0"/>
              <a:t>, but with </a:t>
            </a:r>
            <a:r>
              <a:rPr lang="en-US" u="sng" dirty="0"/>
              <a:t>humility of mind</a:t>
            </a:r>
            <a:r>
              <a:rPr lang="en-US" dirty="0"/>
              <a:t> let each of you </a:t>
            </a:r>
            <a:r>
              <a:rPr lang="en-US" u="sng" dirty="0"/>
              <a:t>regard one another as more important than himself</a:t>
            </a:r>
            <a:r>
              <a:rPr lang="en-US" dirty="0"/>
              <a:t>;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71600" y="3105150"/>
            <a:ext cx="7696200" cy="1905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Luke 9:24 “For whoever wishes to save his life will lose it, but whoever loses his life for My sake, he is the one who will save it.”</a:t>
            </a:r>
          </a:p>
        </p:txBody>
      </p:sp>
    </p:spTree>
  </p:cSld>
  <p:clrMapOvr>
    <a:masterClrMapping/>
  </p:clrMapOvr>
  <p:transition>
    <p:wipe dir="r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11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3 Do nothing from selfishness or empty conceit, but with humility of mind let each of you regard one another as more important than himself;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4 do not merely look out for your own personal interests, but also for the interests of others.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11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3 Do nothing from selfishness or empty conceit, but with humility of mind let each of you regard one another as more important than himself;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4 do not merely look out for your own personal interests, but also for the interests of others.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48200" y="2286000"/>
            <a:ext cx="4343400" cy="11239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80000"/>
              </a:lnSpc>
              <a:defRPr/>
            </a:pPr>
            <a:r>
              <a:rPr lang="en-US" sz="4400" b="0">
                <a:effectLst>
                  <a:outerShdw blurRad="38100" dist="38100" dir="2700000" algn="tl">
                    <a:srgbClr val="000000"/>
                  </a:outerShdw>
                </a:effectLst>
              </a:rPr>
              <a:t>Not </a:t>
            </a:r>
            <a:r>
              <a:rPr lang="en-US" sz="4400" b="0" u="sng">
                <a:effectLst>
                  <a:outerShdw blurRad="38100" dist="38100" dir="2700000" algn="tl">
                    <a:srgbClr val="000000"/>
                  </a:outerShdw>
                </a:effectLst>
              </a:rPr>
              <a:t>only</a:t>
            </a:r>
            <a:r>
              <a:rPr lang="en-US" sz="4400" b="0">
                <a:effectLst>
                  <a:outerShdw blurRad="38100" dist="38100" dir="2700000" algn="tl">
                    <a:srgbClr val="000000"/>
                  </a:outerShdw>
                </a:effectLst>
              </a:rPr>
              <a:t> for the interests of others</a:t>
            </a:r>
          </a:p>
        </p:txBody>
      </p:sp>
    </p:spTree>
  </p:cSld>
  <p:clrMapOvr>
    <a:masterClrMapping/>
  </p:clrMapOvr>
  <p:transition>
    <p:wipe dir="r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1150"/>
            <a:ext cx="9144000" cy="32004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3 Do nothing from selfishness or empty conceit, but with humility of mind let each of you regard one another as more important than himself;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4 do not merely look out for your own personal interests, but also for the interests of others.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742950"/>
            <a:ext cx="54864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</a:rPr>
              <a:t>Elements of Unity:</a:t>
            </a:r>
          </a:p>
          <a:p>
            <a:pPr algn="l">
              <a:lnSpc>
                <a:spcPct val="75000"/>
              </a:lnSpc>
              <a:defRPr/>
            </a:pPr>
            <a:endParaRPr lang="en-US" sz="54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80000"/>
              </a:lnSpc>
              <a:defRPr/>
            </a:pPr>
            <a:r>
              <a:rPr lang="en-US" sz="5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Conclusions: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Paul wasn’t imagining all this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knew the </a:t>
            </a:r>
            <a:r>
              <a:rPr lang="en-US" sz="4400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Philippian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group had </a:t>
            </a:r>
            <a:b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these things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was familiar with other NT </a:t>
            </a:r>
            <a:b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groups who also had them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Contrast with the modern traditional </a:t>
            </a:r>
            <a:b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church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too late!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dirty="0"/>
              <a:t>1:27 Only conduct yourselves in a manner worthy of the gospel of Christ; so that whether I come and see you or remain absent, I may hear of you that you are standing firm in one spirit, with one mind </a:t>
            </a:r>
            <a:br>
              <a:rPr lang="en-US" sz="4000" dirty="0"/>
            </a:br>
            <a:r>
              <a:rPr lang="en-US" sz="4000" dirty="0"/>
              <a:t>striving together for the faith of the gospel; 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dirty="0"/>
              <a:t>1:27 Only conduct yourselves in a manner worthy of the gospel of Christ; so that whether I come and see you or remain absent, I may hear of you that you are standing firm in one spirit, with one mind </a:t>
            </a:r>
            <a:br>
              <a:rPr lang="en-US" sz="4000" dirty="0"/>
            </a:br>
            <a:r>
              <a:rPr lang="en-US" sz="4000" dirty="0"/>
              <a:t>striving together for the faith of the gospel; </a:t>
            </a: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228600" y="2937075"/>
            <a:ext cx="2971800" cy="6667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800"/>
              <a:t>Philippians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4000" dirty="0"/>
              <a:t>1:27 Only conduct yourselves in a manner worthy of the gospel of Christ; so that whether I come and see you or remain absent, I may hear of you that you are standing firm in one spirit, with one mind </a:t>
            </a:r>
            <a:br>
              <a:rPr lang="en-US" sz="4000" dirty="0"/>
            </a:br>
            <a:r>
              <a:rPr lang="en-US" sz="4000" dirty="0"/>
              <a:t>striving together for the faith of the gospel; </a:t>
            </a: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228600" y="2937075"/>
            <a:ext cx="2971800" cy="66675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895600" y="4248150"/>
            <a:ext cx="4114800" cy="609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Often used by Paul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den3">
  <a:themeElements>
    <a:clrScheme name="">
      <a:dk1>
        <a:srgbClr val="000000"/>
      </a:dk1>
      <a:lt1>
        <a:srgbClr val="FFFFFF"/>
      </a:lt1>
      <a:dk2>
        <a:srgbClr val="0307CD"/>
      </a:dk2>
      <a:lt2>
        <a:srgbClr val="FFFFFF"/>
      </a:lt2>
      <a:accent1>
        <a:srgbClr val="4040FF"/>
      </a:accent1>
      <a:accent2>
        <a:srgbClr val="CC00FF"/>
      </a:accent2>
      <a:accent3>
        <a:srgbClr val="AAAAE3"/>
      </a:accent3>
      <a:accent4>
        <a:srgbClr val="DADADA"/>
      </a:accent4>
      <a:accent5>
        <a:srgbClr val="AFAFFF"/>
      </a:accent5>
      <a:accent6>
        <a:srgbClr val="B900E7"/>
      </a:accent6>
      <a:hlink>
        <a:srgbClr val="00E0E0"/>
      </a:hlink>
      <a:folHlink>
        <a:srgbClr val="FF8080"/>
      </a:folHlink>
    </a:clrScheme>
    <a:fontScheme name="den3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noFill/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den3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3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n3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3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3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3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3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Office\Templates\den3.pot</Template>
  <TotalTime>0</TotalTime>
  <Words>2656</Words>
  <Application>Microsoft Office PowerPoint</Application>
  <PresentationFormat>On-screen Show (16:9)</PresentationFormat>
  <Paragraphs>275</Paragraphs>
  <Slides>63</Slides>
  <Notes>63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6" baseType="lpstr">
      <vt:lpstr>Times New Roman</vt:lpstr>
      <vt:lpstr>Wingdings</vt:lpstr>
      <vt:lpstr>den3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  <vt:lpstr>Philippians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2021-04-12T13:23:32Z</dcterms:created>
  <dcterms:modified xsi:type="dcterms:W3CDTF">2021-04-12T13:23:39Z</dcterms:modified>
</cp:coreProperties>
</file>