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1"/>
  </p:notesMasterIdLst>
  <p:handoutMasterIdLst>
    <p:handoutMasterId r:id="rId82"/>
  </p:handoutMasterIdLst>
  <p:sldIdLst>
    <p:sldId id="386" r:id="rId2"/>
    <p:sldId id="300" r:id="rId3"/>
    <p:sldId id="258" r:id="rId4"/>
    <p:sldId id="280" r:id="rId5"/>
    <p:sldId id="259" r:id="rId6"/>
    <p:sldId id="281" r:id="rId7"/>
    <p:sldId id="282" r:id="rId8"/>
    <p:sldId id="283" r:id="rId9"/>
    <p:sldId id="373" r:id="rId10"/>
    <p:sldId id="284" r:id="rId11"/>
    <p:sldId id="339" r:id="rId12"/>
    <p:sldId id="371" r:id="rId13"/>
    <p:sldId id="372" r:id="rId14"/>
    <p:sldId id="320" r:id="rId15"/>
    <p:sldId id="374" r:id="rId16"/>
    <p:sldId id="352" r:id="rId17"/>
    <p:sldId id="321" r:id="rId18"/>
    <p:sldId id="341" r:id="rId19"/>
    <p:sldId id="322" r:id="rId20"/>
    <p:sldId id="375" r:id="rId21"/>
    <p:sldId id="376" r:id="rId22"/>
    <p:sldId id="323" r:id="rId23"/>
    <p:sldId id="343" r:id="rId24"/>
    <p:sldId id="324" r:id="rId25"/>
    <p:sldId id="377" r:id="rId26"/>
    <p:sldId id="345" r:id="rId27"/>
    <p:sldId id="261" r:id="rId28"/>
    <p:sldId id="401" r:id="rId29"/>
    <p:sldId id="391" r:id="rId30"/>
    <p:sldId id="392" r:id="rId31"/>
    <p:sldId id="393" r:id="rId32"/>
    <p:sldId id="394" r:id="rId33"/>
    <p:sldId id="390" r:id="rId34"/>
    <p:sldId id="287" r:id="rId35"/>
    <p:sldId id="290" r:id="rId36"/>
    <p:sldId id="399" r:id="rId37"/>
    <p:sldId id="378" r:id="rId38"/>
    <p:sldId id="346" r:id="rId39"/>
    <p:sldId id="395" r:id="rId40"/>
    <p:sldId id="396" r:id="rId41"/>
    <p:sldId id="397" r:id="rId42"/>
    <p:sldId id="294" r:id="rId43"/>
    <p:sldId id="291" r:id="rId44"/>
    <p:sldId id="293" r:id="rId45"/>
    <p:sldId id="278" r:id="rId46"/>
    <p:sldId id="306" r:id="rId47"/>
    <p:sldId id="299" r:id="rId48"/>
    <p:sldId id="354" r:id="rId49"/>
    <p:sldId id="382" r:id="rId50"/>
    <p:sldId id="348" r:id="rId51"/>
    <p:sldId id="355" r:id="rId52"/>
    <p:sldId id="379" r:id="rId53"/>
    <p:sldId id="380" r:id="rId54"/>
    <p:sldId id="356" r:id="rId55"/>
    <p:sldId id="381" r:id="rId56"/>
    <p:sldId id="359" r:id="rId57"/>
    <p:sldId id="361" r:id="rId58"/>
    <p:sldId id="362" r:id="rId59"/>
    <p:sldId id="360" r:id="rId60"/>
    <p:sldId id="363" r:id="rId61"/>
    <p:sldId id="364" r:id="rId62"/>
    <p:sldId id="365" r:id="rId63"/>
    <p:sldId id="384" r:id="rId64"/>
    <p:sldId id="383" r:id="rId65"/>
    <p:sldId id="327" r:id="rId66"/>
    <p:sldId id="328" r:id="rId67"/>
    <p:sldId id="329" r:id="rId68"/>
    <p:sldId id="330" r:id="rId69"/>
    <p:sldId id="307" r:id="rId70"/>
    <p:sldId id="310" r:id="rId71"/>
    <p:sldId id="385" r:id="rId72"/>
    <p:sldId id="367" r:id="rId73"/>
    <p:sldId id="369" r:id="rId74"/>
    <p:sldId id="370" r:id="rId75"/>
    <p:sldId id="276" r:id="rId76"/>
    <p:sldId id="277" r:id="rId77"/>
    <p:sldId id="388" r:id="rId78"/>
    <p:sldId id="389" r:id="rId79"/>
    <p:sldId id="398" r:id="rId80"/>
  </p:sldIdLst>
  <p:sldSz cx="9144000" cy="5143500" type="screen16x9"/>
  <p:notesSz cx="6985000" cy="928211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FF7"/>
    <a:srgbClr val="0000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54" d="100"/>
          <a:sy n="154" d="100"/>
        </p:scale>
        <p:origin x="162" y="14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40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27363"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49325">
              <a:defRPr sz="1000" i="1">
                <a:latin typeface="Arial" charset="0"/>
              </a:defRPr>
            </a:lvl1pPr>
          </a:lstStyle>
          <a:p>
            <a:endParaRPr lang="en-US"/>
          </a:p>
        </p:txBody>
      </p:sp>
      <p:sp>
        <p:nvSpPr>
          <p:cNvPr id="3075" name="Rectangle 3"/>
          <p:cNvSpPr>
            <a:spLocks noGrp="1" noChangeArrowheads="1"/>
          </p:cNvSpPr>
          <p:nvPr>
            <p:ph type="dt" sz="quarter" idx="1"/>
          </p:nvPr>
        </p:nvSpPr>
        <p:spPr bwMode="auto">
          <a:xfrm>
            <a:off x="3957638" y="-1588"/>
            <a:ext cx="3027362"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49325">
              <a:defRPr sz="1000" i="1">
                <a:latin typeface="Arial" charset="0"/>
              </a:defRPr>
            </a:lvl1pPr>
          </a:lstStyle>
          <a:p>
            <a:endParaRPr lang="en-US"/>
          </a:p>
        </p:txBody>
      </p:sp>
      <p:sp>
        <p:nvSpPr>
          <p:cNvPr id="3076" name="Rectangle 4"/>
          <p:cNvSpPr>
            <a:spLocks noGrp="1" noChangeArrowheads="1"/>
          </p:cNvSpPr>
          <p:nvPr>
            <p:ph type="ftr" sz="quarter" idx="2"/>
          </p:nvPr>
        </p:nvSpPr>
        <p:spPr bwMode="auto">
          <a:xfrm>
            <a:off x="0" y="8816975"/>
            <a:ext cx="3027363"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49325">
              <a:defRPr sz="1000" i="1">
                <a:latin typeface="Arial" charset="0"/>
              </a:defRPr>
            </a:lvl1pPr>
          </a:lstStyle>
          <a:p>
            <a:endParaRPr lang="en-US"/>
          </a:p>
        </p:txBody>
      </p:sp>
      <p:sp>
        <p:nvSpPr>
          <p:cNvPr id="3077" name="Rectangle 5"/>
          <p:cNvSpPr>
            <a:spLocks noGrp="1" noChangeArrowheads="1"/>
          </p:cNvSpPr>
          <p:nvPr>
            <p:ph type="sldNum" sz="quarter" idx="3"/>
          </p:nvPr>
        </p:nvSpPr>
        <p:spPr bwMode="auto">
          <a:xfrm>
            <a:off x="3957638" y="8816975"/>
            <a:ext cx="3027362"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49325">
              <a:defRPr sz="1000" i="1">
                <a:latin typeface="Arial" charset="0"/>
              </a:defRPr>
            </a:lvl1pPr>
          </a:lstStyle>
          <a:p>
            <a:fld id="{0A23EAC5-E299-4CCD-8990-0B4C01E91AF2}" type="slidenum">
              <a:rPr lang="en-US"/>
              <a:pPr/>
              <a:t>‹#›</a:t>
            </a:fld>
            <a:endParaRPr lang="en-US"/>
          </a:p>
        </p:txBody>
      </p:sp>
      <p:sp>
        <p:nvSpPr>
          <p:cNvPr id="3078" name="Rectangle 6"/>
          <p:cNvSpPr>
            <a:spLocks noChangeArrowheads="1"/>
          </p:cNvSpPr>
          <p:nvPr/>
        </p:nvSpPr>
        <p:spPr bwMode="auto">
          <a:xfrm>
            <a:off x="3111500" y="8839200"/>
            <a:ext cx="762000" cy="257175"/>
          </a:xfrm>
          <a:prstGeom prst="rect">
            <a:avLst/>
          </a:prstGeom>
          <a:noFill/>
          <a:ln w="9525">
            <a:noFill/>
            <a:miter lim="800000"/>
            <a:headEnd/>
            <a:tailEnd/>
          </a:ln>
          <a:effectLst/>
        </p:spPr>
        <p:txBody>
          <a:bodyPr wrap="none" lIns="88900" tIns="46038" rIns="88900" bIns="46038">
            <a:spAutoFit/>
          </a:bodyPr>
          <a:lstStyle/>
          <a:p>
            <a:pPr defTabSz="900113">
              <a:lnSpc>
                <a:spcPct val="90000"/>
              </a:lnSpc>
            </a:pPr>
            <a:r>
              <a:rPr lang="en-US" sz="1200">
                <a:latin typeface="Arial" charset="0"/>
              </a:rPr>
              <a:t>Page </a:t>
            </a:r>
            <a:fld id="{4E1A5ED8-2744-474B-B5A3-BCEFEA9D508D}" type="slidenum">
              <a:rPr lang="en-US" sz="1200">
                <a:latin typeface="Arial" charset="0"/>
              </a:rPr>
              <a:pPr defTabSz="900113">
                <a:lnSpc>
                  <a:spcPct val="90000"/>
                </a:lnSpc>
              </a:pPr>
              <a:t>‹#›</a:t>
            </a:fld>
            <a:endParaRPr lang="en-US" sz="1200">
              <a:latin typeface="Arial" charset="0"/>
            </a:endParaRPr>
          </a:p>
        </p:txBody>
      </p:sp>
    </p:spTree>
    <p:extLst>
      <p:ext uri="{BB962C8B-B14F-4D97-AF65-F5344CB8AC3E}">
        <p14:creationId xmlns:p14="http://schemas.microsoft.com/office/powerpoint/2010/main" val="3217793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27363"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49325">
              <a:defRPr sz="1000" i="1"/>
            </a:lvl1pPr>
          </a:lstStyle>
          <a:p>
            <a:endParaRPr lang="en-US"/>
          </a:p>
        </p:txBody>
      </p:sp>
      <p:sp>
        <p:nvSpPr>
          <p:cNvPr id="2051" name="Rectangle 3"/>
          <p:cNvSpPr>
            <a:spLocks noGrp="1" noChangeArrowheads="1"/>
          </p:cNvSpPr>
          <p:nvPr>
            <p:ph type="dt" idx="1"/>
          </p:nvPr>
        </p:nvSpPr>
        <p:spPr bwMode="auto">
          <a:xfrm>
            <a:off x="3957638" y="-1588"/>
            <a:ext cx="3027362" cy="46513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49325">
              <a:defRPr sz="1000" i="1"/>
            </a:lvl1pPr>
          </a:lstStyle>
          <a:p>
            <a:endParaRPr lang="en-US"/>
          </a:p>
        </p:txBody>
      </p:sp>
      <p:sp>
        <p:nvSpPr>
          <p:cNvPr id="2052" name="Rectangle 4"/>
          <p:cNvSpPr>
            <a:spLocks noGrp="1" noChangeArrowheads="1"/>
          </p:cNvSpPr>
          <p:nvPr>
            <p:ph type="ftr" sz="quarter" idx="4"/>
          </p:nvPr>
        </p:nvSpPr>
        <p:spPr bwMode="auto">
          <a:xfrm>
            <a:off x="0" y="8816975"/>
            <a:ext cx="3027363"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49325">
              <a:defRPr sz="1000" i="1"/>
            </a:lvl1pPr>
          </a:lstStyle>
          <a:p>
            <a:endParaRPr lang="en-US"/>
          </a:p>
        </p:txBody>
      </p:sp>
      <p:sp>
        <p:nvSpPr>
          <p:cNvPr id="2053" name="Rectangle 5"/>
          <p:cNvSpPr>
            <a:spLocks noGrp="1" noChangeArrowheads="1"/>
          </p:cNvSpPr>
          <p:nvPr>
            <p:ph type="sldNum" sz="quarter" idx="5"/>
          </p:nvPr>
        </p:nvSpPr>
        <p:spPr bwMode="auto">
          <a:xfrm>
            <a:off x="3957638" y="8816975"/>
            <a:ext cx="3027362" cy="46513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49325">
              <a:defRPr sz="1000" i="1"/>
            </a:lvl1pPr>
          </a:lstStyle>
          <a:p>
            <a:fld id="{12D96944-FFE7-4F5A-A92F-FF8A8F65534A}" type="slidenum">
              <a:rPr lang="en-US"/>
              <a:pPr/>
              <a:t>‹#›</a:t>
            </a:fld>
            <a:endParaRPr lang="en-US"/>
          </a:p>
        </p:txBody>
      </p:sp>
      <p:sp>
        <p:nvSpPr>
          <p:cNvPr id="2054" name="Rectangle 6"/>
          <p:cNvSpPr>
            <a:spLocks noChangeArrowheads="1"/>
          </p:cNvSpPr>
          <p:nvPr/>
        </p:nvSpPr>
        <p:spPr bwMode="auto">
          <a:xfrm>
            <a:off x="3111500" y="8839200"/>
            <a:ext cx="762000" cy="257175"/>
          </a:xfrm>
          <a:prstGeom prst="rect">
            <a:avLst/>
          </a:prstGeom>
          <a:noFill/>
          <a:ln w="9525">
            <a:noFill/>
            <a:miter lim="800000"/>
            <a:headEnd/>
            <a:tailEnd/>
          </a:ln>
          <a:effectLst/>
        </p:spPr>
        <p:txBody>
          <a:bodyPr wrap="none" lIns="88900" tIns="46038" rIns="88900" bIns="46038">
            <a:spAutoFit/>
          </a:bodyPr>
          <a:lstStyle/>
          <a:p>
            <a:pPr defTabSz="900113">
              <a:lnSpc>
                <a:spcPct val="90000"/>
              </a:lnSpc>
            </a:pPr>
            <a:r>
              <a:rPr lang="en-US" sz="1200">
                <a:latin typeface="Arial" charset="0"/>
              </a:rPr>
              <a:t>Page </a:t>
            </a:r>
            <a:fld id="{4F322F7F-2233-4EF4-9DAA-4E701027706B}" type="slidenum">
              <a:rPr lang="en-US" sz="1200">
                <a:latin typeface="Arial" charset="0"/>
              </a:rPr>
              <a:pPr defTabSz="900113">
                <a:lnSpc>
                  <a:spcPct val="90000"/>
                </a:lnSpc>
              </a:pPr>
              <a:t>‹#›</a:t>
            </a:fld>
            <a:endParaRPr lang="en-US" sz="1200">
              <a:latin typeface="Arial" charset="0"/>
            </a:endParaRPr>
          </a:p>
        </p:txBody>
      </p:sp>
      <p:sp>
        <p:nvSpPr>
          <p:cNvPr id="2055" name="Rectangle 7"/>
          <p:cNvSpPr>
            <a:spLocks noGrp="1" noRot="1" noChangeAspect="1" noChangeArrowheads="1" noTextEdit="1"/>
          </p:cNvSpPr>
          <p:nvPr>
            <p:ph type="sldImg" idx="2"/>
          </p:nvPr>
        </p:nvSpPr>
        <p:spPr bwMode="auto">
          <a:xfrm>
            <a:off x="409575" y="701675"/>
            <a:ext cx="6165850" cy="346868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31863" y="4408488"/>
            <a:ext cx="5121275" cy="4176712"/>
          </a:xfrm>
          <a:prstGeom prst="rect">
            <a:avLst/>
          </a:prstGeom>
          <a:noFill/>
          <a:ln w="9525">
            <a:noFill/>
            <a:miter lim="800000"/>
            <a:headEnd/>
            <a:tailEnd/>
          </a:ln>
          <a:effectLst/>
        </p:spPr>
        <p:txBody>
          <a:bodyPr vert="horz" wrap="square" lIns="93662" tIns="47625" rIns="93662" bIns="47625"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36886080"/>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65138"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31863"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970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62138"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3EB223-6D9F-4D22-AFEF-1E265E6EF99B}" type="slidenum">
              <a:rPr lang="en-US" smtClean="0"/>
              <a:pPr/>
              <a:t>1</a:t>
            </a:fld>
            <a:endParaRPr lang="en-US"/>
          </a:p>
        </p:txBody>
      </p:sp>
    </p:spTree>
    <p:extLst>
      <p:ext uri="{BB962C8B-B14F-4D97-AF65-F5344CB8AC3E}">
        <p14:creationId xmlns:p14="http://schemas.microsoft.com/office/powerpoint/2010/main" val="333426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10</a:t>
            </a:fld>
            <a:endParaRPr lang="en-US"/>
          </a:p>
        </p:txBody>
      </p:sp>
    </p:spTree>
    <p:extLst>
      <p:ext uri="{BB962C8B-B14F-4D97-AF65-F5344CB8AC3E}">
        <p14:creationId xmlns:p14="http://schemas.microsoft.com/office/powerpoint/2010/main" val="31545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11</a:t>
            </a:fld>
            <a:endParaRPr lang="en-US"/>
          </a:p>
        </p:txBody>
      </p:sp>
    </p:spTree>
    <p:extLst>
      <p:ext uri="{BB962C8B-B14F-4D97-AF65-F5344CB8AC3E}">
        <p14:creationId xmlns:p14="http://schemas.microsoft.com/office/powerpoint/2010/main" val="25449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12</a:t>
            </a:fld>
            <a:endParaRPr lang="en-US"/>
          </a:p>
        </p:txBody>
      </p:sp>
    </p:spTree>
    <p:extLst>
      <p:ext uri="{BB962C8B-B14F-4D97-AF65-F5344CB8AC3E}">
        <p14:creationId xmlns:p14="http://schemas.microsoft.com/office/powerpoint/2010/main" val="347495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13</a:t>
            </a:fld>
            <a:endParaRPr lang="en-US"/>
          </a:p>
        </p:txBody>
      </p:sp>
    </p:spTree>
    <p:extLst>
      <p:ext uri="{BB962C8B-B14F-4D97-AF65-F5344CB8AC3E}">
        <p14:creationId xmlns:p14="http://schemas.microsoft.com/office/powerpoint/2010/main" val="203649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14</a:t>
            </a:fld>
            <a:endParaRPr lang="en-US"/>
          </a:p>
        </p:txBody>
      </p:sp>
    </p:spTree>
    <p:extLst>
      <p:ext uri="{BB962C8B-B14F-4D97-AF65-F5344CB8AC3E}">
        <p14:creationId xmlns:p14="http://schemas.microsoft.com/office/powerpoint/2010/main" val="81356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15</a:t>
            </a:fld>
            <a:endParaRPr lang="en-US"/>
          </a:p>
        </p:txBody>
      </p:sp>
    </p:spTree>
    <p:extLst>
      <p:ext uri="{BB962C8B-B14F-4D97-AF65-F5344CB8AC3E}">
        <p14:creationId xmlns:p14="http://schemas.microsoft.com/office/powerpoint/2010/main" val="2161052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16</a:t>
            </a:fld>
            <a:endParaRPr lang="en-US"/>
          </a:p>
        </p:txBody>
      </p:sp>
    </p:spTree>
    <p:extLst>
      <p:ext uri="{BB962C8B-B14F-4D97-AF65-F5344CB8AC3E}">
        <p14:creationId xmlns:p14="http://schemas.microsoft.com/office/powerpoint/2010/main" val="133145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17</a:t>
            </a:fld>
            <a:endParaRPr lang="en-US"/>
          </a:p>
        </p:txBody>
      </p:sp>
    </p:spTree>
    <p:extLst>
      <p:ext uri="{BB962C8B-B14F-4D97-AF65-F5344CB8AC3E}">
        <p14:creationId xmlns:p14="http://schemas.microsoft.com/office/powerpoint/2010/main" val="3884536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18</a:t>
            </a:fld>
            <a:endParaRPr lang="en-US"/>
          </a:p>
        </p:txBody>
      </p:sp>
    </p:spTree>
    <p:extLst>
      <p:ext uri="{BB962C8B-B14F-4D97-AF65-F5344CB8AC3E}">
        <p14:creationId xmlns:p14="http://schemas.microsoft.com/office/powerpoint/2010/main" val="242861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19</a:t>
            </a:fld>
            <a:endParaRPr lang="en-US"/>
          </a:p>
        </p:txBody>
      </p:sp>
    </p:spTree>
    <p:extLst>
      <p:ext uri="{BB962C8B-B14F-4D97-AF65-F5344CB8AC3E}">
        <p14:creationId xmlns:p14="http://schemas.microsoft.com/office/powerpoint/2010/main" val="45408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a:t>
            </a:fld>
            <a:endParaRPr lang="en-US"/>
          </a:p>
        </p:txBody>
      </p:sp>
    </p:spTree>
    <p:extLst>
      <p:ext uri="{BB962C8B-B14F-4D97-AF65-F5344CB8AC3E}">
        <p14:creationId xmlns:p14="http://schemas.microsoft.com/office/powerpoint/2010/main" val="222874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20</a:t>
            </a:fld>
            <a:endParaRPr lang="en-US"/>
          </a:p>
        </p:txBody>
      </p:sp>
    </p:spTree>
    <p:extLst>
      <p:ext uri="{BB962C8B-B14F-4D97-AF65-F5344CB8AC3E}">
        <p14:creationId xmlns:p14="http://schemas.microsoft.com/office/powerpoint/2010/main" val="27285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21</a:t>
            </a:fld>
            <a:endParaRPr lang="en-US"/>
          </a:p>
        </p:txBody>
      </p:sp>
    </p:spTree>
    <p:extLst>
      <p:ext uri="{BB962C8B-B14F-4D97-AF65-F5344CB8AC3E}">
        <p14:creationId xmlns:p14="http://schemas.microsoft.com/office/powerpoint/2010/main" val="790586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22</a:t>
            </a:fld>
            <a:endParaRPr lang="en-US"/>
          </a:p>
        </p:txBody>
      </p:sp>
    </p:spTree>
    <p:extLst>
      <p:ext uri="{BB962C8B-B14F-4D97-AF65-F5344CB8AC3E}">
        <p14:creationId xmlns:p14="http://schemas.microsoft.com/office/powerpoint/2010/main" val="3505126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23</a:t>
            </a:fld>
            <a:endParaRPr lang="en-US"/>
          </a:p>
        </p:txBody>
      </p:sp>
    </p:spTree>
    <p:extLst>
      <p:ext uri="{BB962C8B-B14F-4D97-AF65-F5344CB8AC3E}">
        <p14:creationId xmlns:p14="http://schemas.microsoft.com/office/powerpoint/2010/main" val="1812643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24</a:t>
            </a:fld>
            <a:endParaRPr lang="en-US"/>
          </a:p>
        </p:txBody>
      </p:sp>
    </p:spTree>
    <p:extLst>
      <p:ext uri="{BB962C8B-B14F-4D97-AF65-F5344CB8AC3E}">
        <p14:creationId xmlns:p14="http://schemas.microsoft.com/office/powerpoint/2010/main" val="3759361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25</a:t>
            </a:fld>
            <a:endParaRPr lang="en-US"/>
          </a:p>
        </p:txBody>
      </p:sp>
    </p:spTree>
    <p:extLst>
      <p:ext uri="{BB962C8B-B14F-4D97-AF65-F5344CB8AC3E}">
        <p14:creationId xmlns:p14="http://schemas.microsoft.com/office/powerpoint/2010/main" val="171160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26</a:t>
            </a:fld>
            <a:endParaRPr lang="en-US"/>
          </a:p>
        </p:txBody>
      </p:sp>
    </p:spTree>
    <p:extLst>
      <p:ext uri="{BB962C8B-B14F-4D97-AF65-F5344CB8AC3E}">
        <p14:creationId xmlns:p14="http://schemas.microsoft.com/office/powerpoint/2010/main" val="3332878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27</a:t>
            </a:fld>
            <a:endParaRPr lang="en-US"/>
          </a:p>
        </p:txBody>
      </p:sp>
    </p:spTree>
    <p:extLst>
      <p:ext uri="{BB962C8B-B14F-4D97-AF65-F5344CB8AC3E}">
        <p14:creationId xmlns:p14="http://schemas.microsoft.com/office/powerpoint/2010/main" val="401672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28</a:t>
            </a:fld>
            <a:endParaRPr lang="en-US"/>
          </a:p>
        </p:txBody>
      </p:sp>
    </p:spTree>
    <p:extLst>
      <p:ext uri="{BB962C8B-B14F-4D97-AF65-F5344CB8AC3E}">
        <p14:creationId xmlns:p14="http://schemas.microsoft.com/office/powerpoint/2010/main" val="679954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29</a:t>
            </a:fld>
            <a:endParaRPr lang="en-US"/>
          </a:p>
        </p:txBody>
      </p:sp>
    </p:spTree>
    <p:extLst>
      <p:ext uri="{BB962C8B-B14F-4D97-AF65-F5344CB8AC3E}">
        <p14:creationId xmlns:p14="http://schemas.microsoft.com/office/powerpoint/2010/main" val="89115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a:t>
            </a:fld>
            <a:endParaRPr lang="en-US"/>
          </a:p>
        </p:txBody>
      </p:sp>
    </p:spTree>
    <p:extLst>
      <p:ext uri="{BB962C8B-B14F-4D97-AF65-F5344CB8AC3E}">
        <p14:creationId xmlns:p14="http://schemas.microsoft.com/office/powerpoint/2010/main" val="2328762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30</a:t>
            </a:fld>
            <a:endParaRPr lang="en-US"/>
          </a:p>
        </p:txBody>
      </p:sp>
    </p:spTree>
    <p:extLst>
      <p:ext uri="{BB962C8B-B14F-4D97-AF65-F5344CB8AC3E}">
        <p14:creationId xmlns:p14="http://schemas.microsoft.com/office/powerpoint/2010/main" val="3213877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31</a:t>
            </a:fld>
            <a:endParaRPr lang="en-US"/>
          </a:p>
        </p:txBody>
      </p:sp>
    </p:spTree>
    <p:extLst>
      <p:ext uri="{BB962C8B-B14F-4D97-AF65-F5344CB8AC3E}">
        <p14:creationId xmlns:p14="http://schemas.microsoft.com/office/powerpoint/2010/main" val="4128617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32</a:t>
            </a:fld>
            <a:endParaRPr lang="en-US"/>
          </a:p>
        </p:txBody>
      </p:sp>
    </p:spTree>
    <p:extLst>
      <p:ext uri="{BB962C8B-B14F-4D97-AF65-F5344CB8AC3E}">
        <p14:creationId xmlns:p14="http://schemas.microsoft.com/office/powerpoint/2010/main" val="2645656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33</a:t>
            </a:fld>
            <a:endParaRPr lang="en-US"/>
          </a:p>
        </p:txBody>
      </p:sp>
    </p:spTree>
    <p:extLst>
      <p:ext uri="{BB962C8B-B14F-4D97-AF65-F5344CB8AC3E}">
        <p14:creationId xmlns:p14="http://schemas.microsoft.com/office/powerpoint/2010/main" val="17863742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34</a:t>
            </a:fld>
            <a:endParaRPr lang="en-US"/>
          </a:p>
        </p:txBody>
      </p:sp>
    </p:spTree>
    <p:extLst>
      <p:ext uri="{BB962C8B-B14F-4D97-AF65-F5344CB8AC3E}">
        <p14:creationId xmlns:p14="http://schemas.microsoft.com/office/powerpoint/2010/main" val="2004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35</a:t>
            </a:fld>
            <a:endParaRPr lang="en-US"/>
          </a:p>
        </p:txBody>
      </p:sp>
    </p:spTree>
    <p:extLst>
      <p:ext uri="{BB962C8B-B14F-4D97-AF65-F5344CB8AC3E}">
        <p14:creationId xmlns:p14="http://schemas.microsoft.com/office/powerpoint/2010/main" val="3285617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36</a:t>
            </a:fld>
            <a:endParaRPr lang="en-US"/>
          </a:p>
        </p:txBody>
      </p:sp>
    </p:spTree>
    <p:extLst>
      <p:ext uri="{BB962C8B-B14F-4D97-AF65-F5344CB8AC3E}">
        <p14:creationId xmlns:p14="http://schemas.microsoft.com/office/powerpoint/2010/main" val="3077865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37</a:t>
            </a:fld>
            <a:endParaRPr lang="en-US"/>
          </a:p>
        </p:txBody>
      </p:sp>
    </p:spTree>
    <p:extLst>
      <p:ext uri="{BB962C8B-B14F-4D97-AF65-F5344CB8AC3E}">
        <p14:creationId xmlns:p14="http://schemas.microsoft.com/office/powerpoint/2010/main" val="2401304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38</a:t>
            </a:fld>
            <a:endParaRPr lang="en-US"/>
          </a:p>
        </p:txBody>
      </p:sp>
    </p:spTree>
    <p:extLst>
      <p:ext uri="{BB962C8B-B14F-4D97-AF65-F5344CB8AC3E}">
        <p14:creationId xmlns:p14="http://schemas.microsoft.com/office/powerpoint/2010/main" val="713302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39</a:t>
            </a:fld>
            <a:endParaRPr lang="en-US"/>
          </a:p>
        </p:txBody>
      </p:sp>
    </p:spTree>
    <p:extLst>
      <p:ext uri="{BB962C8B-B14F-4D97-AF65-F5344CB8AC3E}">
        <p14:creationId xmlns:p14="http://schemas.microsoft.com/office/powerpoint/2010/main" val="260803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a:t>
            </a:fld>
            <a:endParaRPr lang="en-US"/>
          </a:p>
        </p:txBody>
      </p:sp>
    </p:spTree>
    <p:extLst>
      <p:ext uri="{BB962C8B-B14F-4D97-AF65-F5344CB8AC3E}">
        <p14:creationId xmlns:p14="http://schemas.microsoft.com/office/powerpoint/2010/main" val="2899407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40</a:t>
            </a:fld>
            <a:endParaRPr lang="en-US"/>
          </a:p>
        </p:txBody>
      </p:sp>
    </p:spTree>
    <p:extLst>
      <p:ext uri="{BB962C8B-B14F-4D97-AF65-F5344CB8AC3E}">
        <p14:creationId xmlns:p14="http://schemas.microsoft.com/office/powerpoint/2010/main" val="2069716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41</a:t>
            </a:fld>
            <a:endParaRPr lang="en-US"/>
          </a:p>
        </p:txBody>
      </p:sp>
    </p:spTree>
    <p:extLst>
      <p:ext uri="{BB962C8B-B14F-4D97-AF65-F5344CB8AC3E}">
        <p14:creationId xmlns:p14="http://schemas.microsoft.com/office/powerpoint/2010/main" val="2303165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42</a:t>
            </a:fld>
            <a:endParaRPr lang="en-US"/>
          </a:p>
        </p:txBody>
      </p:sp>
    </p:spTree>
    <p:extLst>
      <p:ext uri="{BB962C8B-B14F-4D97-AF65-F5344CB8AC3E}">
        <p14:creationId xmlns:p14="http://schemas.microsoft.com/office/powerpoint/2010/main" val="1432462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43</a:t>
            </a:fld>
            <a:endParaRPr lang="en-US"/>
          </a:p>
        </p:txBody>
      </p:sp>
    </p:spTree>
    <p:extLst>
      <p:ext uri="{BB962C8B-B14F-4D97-AF65-F5344CB8AC3E}">
        <p14:creationId xmlns:p14="http://schemas.microsoft.com/office/powerpoint/2010/main" val="94787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44</a:t>
            </a:fld>
            <a:endParaRPr lang="en-US"/>
          </a:p>
        </p:txBody>
      </p:sp>
    </p:spTree>
    <p:extLst>
      <p:ext uri="{BB962C8B-B14F-4D97-AF65-F5344CB8AC3E}">
        <p14:creationId xmlns:p14="http://schemas.microsoft.com/office/powerpoint/2010/main" val="2618973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45</a:t>
            </a:fld>
            <a:endParaRPr lang="en-US"/>
          </a:p>
        </p:txBody>
      </p:sp>
    </p:spTree>
    <p:extLst>
      <p:ext uri="{BB962C8B-B14F-4D97-AF65-F5344CB8AC3E}">
        <p14:creationId xmlns:p14="http://schemas.microsoft.com/office/powerpoint/2010/main" val="2189525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46</a:t>
            </a:fld>
            <a:endParaRPr lang="en-US"/>
          </a:p>
        </p:txBody>
      </p:sp>
    </p:spTree>
    <p:extLst>
      <p:ext uri="{BB962C8B-B14F-4D97-AF65-F5344CB8AC3E}">
        <p14:creationId xmlns:p14="http://schemas.microsoft.com/office/powerpoint/2010/main" val="3935058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47</a:t>
            </a:fld>
            <a:endParaRPr lang="en-US"/>
          </a:p>
        </p:txBody>
      </p:sp>
    </p:spTree>
    <p:extLst>
      <p:ext uri="{BB962C8B-B14F-4D97-AF65-F5344CB8AC3E}">
        <p14:creationId xmlns:p14="http://schemas.microsoft.com/office/powerpoint/2010/main" val="36006089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48</a:t>
            </a:fld>
            <a:endParaRPr lang="en-US"/>
          </a:p>
        </p:txBody>
      </p:sp>
    </p:spTree>
    <p:extLst>
      <p:ext uri="{BB962C8B-B14F-4D97-AF65-F5344CB8AC3E}">
        <p14:creationId xmlns:p14="http://schemas.microsoft.com/office/powerpoint/2010/main" val="1286798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49</a:t>
            </a:fld>
            <a:endParaRPr lang="en-US"/>
          </a:p>
        </p:txBody>
      </p:sp>
    </p:spTree>
    <p:extLst>
      <p:ext uri="{BB962C8B-B14F-4D97-AF65-F5344CB8AC3E}">
        <p14:creationId xmlns:p14="http://schemas.microsoft.com/office/powerpoint/2010/main" val="347364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a:t>
            </a:fld>
            <a:endParaRPr lang="en-US"/>
          </a:p>
        </p:txBody>
      </p:sp>
    </p:spTree>
    <p:extLst>
      <p:ext uri="{BB962C8B-B14F-4D97-AF65-F5344CB8AC3E}">
        <p14:creationId xmlns:p14="http://schemas.microsoft.com/office/powerpoint/2010/main" val="1090541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50</a:t>
            </a:fld>
            <a:endParaRPr lang="en-US"/>
          </a:p>
        </p:txBody>
      </p:sp>
    </p:spTree>
    <p:extLst>
      <p:ext uri="{BB962C8B-B14F-4D97-AF65-F5344CB8AC3E}">
        <p14:creationId xmlns:p14="http://schemas.microsoft.com/office/powerpoint/2010/main" val="1115448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51</a:t>
            </a:fld>
            <a:endParaRPr lang="en-US"/>
          </a:p>
        </p:txBody>
      </p:sp>
    </p:spTree>
    <p:extLst>
      <p:ext uri="{BB962C8B-B14F-4D97-AF65-F5344CB8AC3E}">
        <p14:creationId xmlns:p14="http://schemas.microsoft.com/office/powerpoint/2010/main" val="31363166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52</a:t>
            </a:fld>
            <a:endParaRPr lang="en-US"/>
          </a:p>
        </p:txBody>
      </p:sp>
    </p:spTree>
    <p:extLst>
      <p:ext uri="{BB962C8B-B14F-4D97-AF65-F5344CB8AC3E}">
        <p14:creationId xmlns:p14="http://schemas.microsoft.com/office/powerpoint/2010/main" val="1966638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53</a:t>
            </a:fld>
            <a:endParaRPr lang="en-US"/>
          </a:p>
        </p:txBody>
      </p:sp>
    </p:spTree>
    <p:extLst>
      <p:ext uri="{BB962C8B-B14F-4D97-AF65-F5344CB8AC3E}">
        <p14:creationId xmlns:p14="http://schemas.microsoft.com/office/powerpoint/2010/main" val="804310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54</a:t>
            </a:fld>
            <a:endParaRPr lang="en-US"/>
          </a:p>
        </p:txBody>
      </p:sp>
    </p:spTree>
    <p:extLst>
      <p:ext uri="{BB962C8B-B14F-4D97-AF65-F5344CB8AC3E}">
        <p14:creationId xmlns:p14="http://schemas.microsoft.com/office/powerpoint/2010/main" val="9092874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55</a:t>
            </a:fld>
            <a:endParaRPr lang="en-US"/>
          </a:p>
        </p:txBody>
      </p:sp>
    </p:spTree>
    <p:extLst>
      <p:ext uri="{BB962C8B-B14F-4D97-AF65-F5344CB8AC3E}">
        <p14:creationId xmlns:p14="http://schemas.microsoft.com/office/powerpoint/2010/main" val="2896322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56</a:t>
            </a:fld>
            <a:endParaRPr lang="en-US"/>
          </a:p>
        </p:txBody>
      </p:sp>
    </p:spTree>
    <p:extLst>
      <p:ext uri="{BB962C8B-B14F-4D97-AF65-F5344CB8AC3E}">
        <p14:creationId xmlns:p14="http://schemas.microsoft.com/office/powerpoint/2010/main" val="4045467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57</a:t>
            </a:fld>
            <a:endParaRPr lang="en-US"/>
          </a:p>
        </p:txBody>
      </p:sp>
    </p:spTree>
    <p:extLst>
      <p:ext uri="{BB962C8B-B14F-4D97-AF65-F5344CB8AC3E}">
        <p14:creationId xmlns:p14="http://schemas.microsoft.com/office/powerpoint/2010/main" val="6180961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58</a:t>
            </a:fld>
            <a:endParaRPr lang="en-US"/>
          </a:p>
        </p:txBody>
      </p:sp>
    </p:spTree>
    <p:extLst>
      <p:ext uri="{BB962C8B-B14F-4D97-AF65-F5344CB8AC3E}">
        <p14:creationId xmlns:p14="http://schemas.microsoft.com/office/powerpoint/2010/main" val="10073432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59</a:t>
            </a:fld>
            <a:endParaRPr lang="en-US"/>
          </a:p>
        </p:txBody>
      </p:sp>
    </p:spTree>
    <p:extLst>
      <p:ext uri="{BB962C8B-B14F-4D97-AF65-F5344CB8AC3E}">
        <p14:creationId xmlns:p14="http://schemas.microsoft.com/office/powerpoint/2010/main" val="86161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a:t>
            </a:fld>
            <a:endParaRPr lang="en-US"/>
          </a:p>
        </p:txBody>
      </p:sp>
    </p:spTree>
    <p:extLst>
      <p:ext uri="{BB962C8B-B14F-4D97-AF65-F5344CB8AC3E}">
        <p14:creationId xmlns:p14="http://schemas.microsoft.com/office/powerpoint/2010/main" val="31140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60</a:t>
            </a:fld>
            <a:endParaRPr lang="en-US"/>
          </a:p>
        </p:txBody>
      </p:sp>
    </p:spTree>
    <p:extLst>
      <p:ext uri="{BB962C8B-B14F-4D97-AF65-F5344CB8AC3E}">
        <p14:creationId xmlns:p14="http://schemas.microsoft.com/office/powerpoint/2010/main" val="17258842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61</a:t>
            </a:fld>
            <a:endParaRPr lang="en-US"/>
          </a:p>
        </p:txBody>
      </p:sp>
    </p:spTree>
    <p:extLst>
      <p:ext uri="{BB962C8B-B14F-4D97-AF65-F5344CB8AC3E}">
        <p14:creationId xmlns:p14="http://schemas.microsoft.com/office/powerpoint/2010/main" val="1930833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62</a:t>
            </a:fld>
            <a:endParaRPr lang="en-US"/>
          </a:p>
        </p:txBody>
      </p:sp>
    </p:spTree>
    <p:extLst>
      <p:ext uri="{BB962C8B-B14F-4D97-AF65-F5344CB8AC3E}">
        <p14:creationId xmlns:p14="http://schemas.microsoft.com/office/powerpoint/2010/main" val="14390007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63</a:t>
            </a:fld>
            <a:endParaRPr lang="en-US"/>
          </a:p>
        </p:txBody>
      </p:sp>
    </p:spTree>
    <p:extLst>
      <p:ext uri="{BB962C8B-B14F-4D97-AF65-F5344CB8AC3E}">
        <p14:creationId xmlns:p14="http://schemas.microsoft.com/office/powerpoint/2010/main" val="4052580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64</a:t>
            </a:fld>
            <a:endParaRPr lang="en-US"/>
          </a:p>
        </p:txBody>
      </p:sp>
    </p:spTree>
    <p:extLst>
      <p:ext uri="{BB962C8B-B14F-4D97-AF65-F5344CB8AC3E}">
        <p14:creationId xmlns:p14="http://schemas.microsoft.com/office/powerpoint/2010/main" val="2918945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65</a:t>
            </a:fld>
            <a:endParaRPr lang="en-US"/>
          </a:p>
        </p:txBody>
      </p:sp>
    </p:spTree>
    <p:extLst>
      <p:ext uri="{BB962C8B-B14F-4D97-AF65-F5344CB8AC3E}">
        <p14:creationId xmlns:p14="http://schemas.microsoft.com/office/powerpoint/2010/main" val="1596743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66</a:t>
            </a:fld>
            <a:endParaRPr lang="en-US"/>
          </a:p>
        </p:txBody>
      </p:sp>
    </p:spTree>
    <p:extLst>
      <p:ext uri="{BB962C8B-B14F-4D97-AF65-F5344CB8AC3E}">
        <p14:creationId xmlns:p14="http://schemas.microsoft.com/office/powerpoint/2010/main" val="7487623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67</a:t>
            </a:fld>
            <a:endParaRPr lang="en-US"/>
          </a:p>
        </p:txBody>
      </p:sp>
    </p:spTree>
    <p:extLst>
      <p:ext uri="{BB962C8B-B14F-4D97-AF65-F5344CB8AC3E}">
        <p14:creationId xmlns:p14="http://schemas.microsoft.com/office/powerpoint/2010/main" val="41561873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68</a:t>
            </a:fld>
            <a:endParaRPr lang="en-US"/>
          </a:p>
        </p:txBody>
      </p:sp>
    </p:spTree>
    <p:extLst>
      <p:ext uri="{BB962C8B-B14F-4D97-AF65-F5344CB8AC3E}">
        <p14:creationId xmlns:p14="http://schemas.microsoft.com/office/powerpoint/2010/main" val="2151840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69</a:t>
            </a:fld>
            <a:endParaRPr lang="en-US"/>
          </a:p>
        </p:txBody>
      </p:sp>
    </p:spTree>
    <p:extLst>
      <p:ext uri="{BB962C8B-B14F-4D97-AF65-F5344CB8AC3E}">
        <p14:creationId xmlns:p14="http://schemas.microsoft.com/office/powerpoint/2010/main" val="38309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a:t>
            </a:fld>
            <a:endParaRPr lang="en-US"/>
          </a:p>
        </p:txBody>
      </p:sp>
    </p:spTree>
    <p:extLst>
      <p:ext uri="{BB962C8B-B14F-4D97-AF65-F5344CB8AC3E}">
        <p14:creationId xmlns:p14="http://schemas.microsoft.com/office/powerpoint/2010/main" val="4598719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70</a:t>
            </a:fld>
            <a:endParaRPr lang="en-US"/>
          </a:p>
        </p:txBody>
      </p:sp>
    </p:spTree>
    <p:extLst>
      <p:ext uri="{BB962C8B-B14F-4D97-AF65-F5344CB8AC3E}">
        <p14:creationId xmlns:p14="http://schemas.microsoft.com/office/powerpoint/2010/main" val="30434271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71</a:t>
            </a:fld>
            <a:endParaRPr lang="en-US"/>
          </a:p>
        </p:txBody>
      </p:sp>
    </p:spTree>
    <p:extLst>
      <p:ext uri="{BB962C8B-B14F-4D97-AF65-F5344CB8AC3E}">
        <p14:creationId xmlns:p14="http://schemas.microsoft.com/office/powerpoint/2010/main" val="829522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72</a:t>
            </a:fld>
            <a:endParaRPr lang="en-US"/>
          </a:p>
        </p:txBody>
      </p:sp>
    </p:spTree>
    <p:extLst>
      <p:ext uri="{BB962C8B-B14F-4D97-AF65-F5344CB8AC3E}">
        <p14:creationId xmlns:p14="http://schemas.microsoft.com/office/powerpoint/2010/main" val="37826239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73</a:t>
            </a:fld>
            <a:endParaRPr lang="en-US"/>
          </a:p>
        </p:txBody>
      </p:sp>
    </p:spTree>
    <p:extLst>
      <p:ext uri="{BB962C8B-B14F-4D97-AF65-F5344CB8AC3E}">
        <p14:creationId xmlns:p14="http://schemas.microsoft.com/office/powerpoint/2010/main" val="2102047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74</a:t>
            </a:fld>
            <a:endParaRPr lang="en-US"/>
          </a:p>
        </p:txBody>
      </p:sp>
    </p:spTree>
    <p:extLst>
      <p:ext uri="{BB962C8B-B14F-4D97-AF65-F5344CB8AC3E}">
        <p14:creationId xmlns:p14="http://schemas.microsoft.com/office/powerpoint/2010/main" val="34214210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75</a:t>
            </a:fld>
            <a:endParaRPr lang="en-US"/>
          </a:p>
        </p:txBody>
      </p:sp>
    </p:spTree>
    <p:extLst>
      <p:ext uri="{BB962C8B-B14F-4D97-AF65-F5344CB8AC3E}">
        <p14:creationId xmlns:p14="http://schemas.microsoft.com/office/powerpoint/2010/main" val="3515937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76</a:t>
            </a:fld>
            <a:endParaRPr lang="en-US"/>
          </a:p>
        </p:txBody>
      </p:sp>
    </p:spTree>
    <p:extLst>
      <p:ext uri="{BB962C8B-B14F-4D97-AF65-F5344CB8AC3E}">
        <p14:creationId xmlns:p14="http://schemas.microsoft.com/office/powerpoint/2010/main" val="2557742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77</a:t>
            </a:fld>
            <a:endParaRPr lang="en-US"/>
          </a:p>
        </p:txBody>
      </p:sp>
    </p:spTree>
    <p:extLst>
      <p:ext uri="{BB962C8B-B14F-4D97-AF65-F5344CB8AC3E}">
        <p14:creationId xmlns:p14="http://schemas.microsoft.com/office/powerpoint/2010/main" val="3491175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78</a:t>
            </a:fld>
            <a:endParaRPr lang="en-US"/>
          </a:p>
        </p:txBody>
      </p:sp>
    </p:spTree>
    <p:extLst>
      <p:ext uri="{BB962C8B-B14F-4D97-AF65-F5344CB8AC3E}">
        <p14:creationId xmlns:p14="http://schemas.microsoft.com/office/powerpoint/2010/main" val="35290511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79</a:t>
            </a:fld>
            <a:endParaRPr lang="en-US"/>
          </a:p>
        </p:txBody>
      </p:sp>
    </p:spTree>
    <p:extLst>
      <p:ext uri="{BB962C8B-B14F-4D97-AF65-F5344CB8AC3E}">
        <p14:creationId xmlns:p14="http://schemas.microsoft.com/office/powerpoint/2010/main" val="418427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8</a:t>
            </a:fld>
            <a:endParaRPr lang="en-US"/>
          </a:p>
        </p:txBody>
      </p:sp>
    </p:spTree>
    <p:extLst>
      <p:ext uri="{BB962C8B-B14F-4D97-AF65-F5344CB8AC3E}">
        <p14:creationId xmlns:p14="http://schemas.microsoft.com/office/powerpoint/2010/main" val="281927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165850" cy="34686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D96944-FFE7-4F5A-A92F-FF8A8F65534A}" type="slidenum">
              <a:rPr lang="en-US" smtClean="0"/>
              <a:pPr/>
              <a:t>9</a:t>
            </a:fld>
            <a:endParaRPr lang="en-US"/>
          </a:p>
        </p:txBody>
      </p:sp>
    </p:spTree>
    <p:extLst>
      <p:ext uri="{BB962C8B-B14F-4D97-AF65-F5344CB8AC3E}">
        <p14:creationId xmlns:p14="http://schemas.microsoft.com/office/powerpoint/2010/main" val="1652351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9144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0" y="1200150"/>
            <a:ext cx="91440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300ABBB7-3467-4B71-91B3-3476F686D8F0}" type="datetimeFigureOut">
              <a:rPr lang="en-US" smtClean="0"/>
              <a:pPr/>
              <a:t>1/20/2021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AD99D1BA-8B3B-4A98-B6BC-F16C211FE324}" type="slidenum">
              <a:rPr lang="en-US" smtClean="0"/>
              <a:pPr/>
              <a:t>‹#›</a:t>
            </a:fld>
            <a:endParaRPr lang="en-US"/>
          </a:p>
        </p:txBody>
      </p:sp>
    </p:spTree>
    <p:extLst>
      <p:ext uri="{BB962C8B-B14F-4D97-AF65-F5344CB8AC3E}">
        <p14:creationId xmlns:p14="http://schemas.microsoft.com/office/powerpoint/2010/main" val="298793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0" y="133350"/>
            <a:ext cx="9144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27651" name="Rectangle 3"/>
          <p:cNvSpPr>
            <a:spLocks noGrp="1" noChangeArrowheads="1"/>
          </p:cNvSpPr>
          <p:nvPr>
            <p:ph type="body" idx="1"/>
          </p:nvPr>
        </p:nvSpPr>
        <p:spPr bwMode="auto">
          <a:xfrm>
            <a:off x="0" y="1200150"/>
            <a:ext cx="9144000" cy="3657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Lst>
  <p:transition>
    <p:wipe dir="r"/>
  </p:transition>
  <p:txStyles>
    <p:titleStyle>
      <a:lvl1pPr algn="ctr" rtl="0" eaLnBrk="0" fontAlgn="base" hangingPunct="0">
        <a:lnSpc>
          <a:spcPct val="80000"/>
        </a:lnSpc>
        <a:spcBef>
          <a:spcPct val="0"/>
        </a:spcBef>
        <a:spcAft>
          <a:spcPct val="0"/>
        </a:spcAft>
        <a:defRPr sz="6000" b="0">
          <a:solidFill>
            <a:srgbClr val="C7EFF7"/>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C7EFF7"/>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b="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b="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b="0">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15" y="7"/>
            <a:ext cx="9143985" cy="5143493"/>
          </a:xfrm>
          <a:prstGeom prst="rect">
            <a:avLst/>
          </a:prstGeom>
        </p:spPr>
      </p:pic>
    </p:spTree>
    <p:extLst>
      <p:ext uri="{BB962C8B-B14F-4D97-AF65-F5344CB8AC3E}">
        <p14:creationId xmlns:p14="http://schemas.microsoft.com/office/powerpoint/2010/main" val="249939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8800"/>
              <a:t>The Cross</a:t>
            </a:r>
          </a:p>
        </p:txBody>
      </p:sp>
      <p:sp>
        <p:nvSpPr>
          <p:cNvPr id="32771" name="Rectangle 3"/>
          <p:cNvSpPr>
            <a:spLocks noGrp="1" noChangeArrowheads="1"/>
          </p:cNvSpPr>
          <p:nvPr>
            <p:ph type="body" idx="1"/>
          </p:nvPr>
        </p:nvSpPr>
        <p:spPr/>
        <p:txBody>
          <a:bodyPr/>
          <a:lstStyle/>
          <a:p>
            <a:pPr>
              <a:buFont typeface="Wingdings" pitchFamily="2" charset="2"/>
              <a:buNone/>
            </a:pPr>
            <a:r>
              <a:rPr lang="en-US" sz="4800" dirty="0"/>
              <a:t> Mar 14:32 And they came to an olive grove called Gethsemane, and Jesus said, “Sit here while I go and pray.”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8800"/>
              <a:t>The Cross</a:t>
            </a:r>
          </a:p>
        </p:txBody>
      </p:sp>
      <p:sp>
        <p:nvSpPr>
          <p:cNvPr id="90115" name="Rectangle 3"/>
          <p:cNvSpPr>
            <a:spLocks noGrp="1" noChangeArrowheads="1"/>
          </p:cNvSpPr>
          <p:nvPr>
            <p:ph type="body" idx="1"/>
          </p:nvPr>
        </p:nvSpPr>
        <p:spPr/>
        <p:txBody>
          <a:bodyPr/>
          <a:lstStyle/>
          <a:p>
            <a:pPr>
              <a:buFont typeface="Wingdings" pitchFamily="2" charset="2"/>
              <a:buNone/>
            </a:pPr>
            <a:r>
              <a:rPr lang="en-US" sz="4800"/>
              <a:t> Mar 14:32 And they came to an olive grove called Gethsemane, and Jesus said, “Sit here while I go and pray.” </a:t>
            </a:r>
          </a:p>
          <a:p>
            <a:pPr>
              <a:buFont typeface="Wingdings" pitchFamily="2" charset="2"/>
              <a:buNone/>
            </a:pPr>
            <a:r>
              <a:rPr lang="en-US" sz="4800"/>
              <a:t>33 He took Peter, James, and John with him, and he began to be filled with horror and deep distress.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8800"/>
              <a:t>The Cross</a:t>
            </a:r>
          </a:p>
        </p:txBody>
      </p:sp>
      <p:sp>
        <p:nvSpPr>
          <p:cNvPr id="90115" name="Rectangle 3"/>
          <p:cNvSpPr>
            <a:spLocks noGrp="1" noChangeArrowheads="1"/>
          </p:cNvSpPr>
          <p:nvPr>
            <p:ph type="body" idx="1"/>
          </p:nvPr>
        </p:nvSpPr>
        <p:spPr/>
        <p:txBody>
          <a:bodyPr/>
          <a:lstStyle/>
          <a:p>
            <a:pPr>
              <a:buFont typeface="Wingdings" pitchFamily="2" charset="2"/>
              <a:buNone/>
            </a:pPr>
            <a:r>
              <a:rPr lang="en-US" sz="4800" dirty="0"/>
              <a:t> Mar 14:32 And they came to an olive grove called Gethsemane, and Jesus said, “Sit here while I go and pray.” </a:t>
            </a:r>
          </a:p>
          <a:p>
            <a:pPr>
              <a:buFont typeface="Wingdings" pitchFamily="2" charset="2"/>
              <a:buNone/>
            </a:pPr>
            <a:r>
              <a:rPr lang="en-US" sz="4800" dirty="0"/>
              <a:t>33 He took Peter, James, and John with him, and he began to be filled with </a:t>
            </a:r>
            <a:r>
              <a:rPr lang="en-US" sz="4800" u="sng" dirty="0" smtClean="0"/>
              <a:t>horror</a:t>
            </a:r>
            <a:r>
              <a:rPr lang="en-US" sz="4800" dirty="0" smtClean="0"/>
              <a:t> </a:t>
            </a:r>
            <a:r>
              <a:rPr lang="en-US" sz="4800" dirty="0"/>
              <a:t>and deep </a:t>
            </a:r>
            <a:r>
              <a:rPr lang="en-US" sz="4800" u="sng" dirty="0"/>
              <a:t>distress</a:t>
            </a:r>
            <a:r>
              <a:rPr lang="en-US" sz="4800" dirty="0"/>
              <a:t>.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8800"/>
              <a:t>The Cross</a:t>
            </a:r>
          </a:p>
        </p:txBody>
      </p:sp>
      <p:sp>
        <p:nvSpPr>
          <p:cNvPr id="90115" name="Rectangle 3"/>
          <p:cNvSpPr>
            <a:spLocks noGrp="1" noChangeArrowheads="1"/>
          </p:cNvSpPr>
          <p:nvPr>
            <p:ph type="body" idx="1"/>
          </p:nvPr>
        </p:nvSpPr>
        <p:spPr/>
        <p:txBody>
          <a:bodyPr/>
          <a:lstStyle/>
          <a:p>
            <a:pPr>
              <a:buFont typeface="Wingdings" pitchFamily="2" charset="2"/>
              <a:buNone/>
            </a:pPr>
            <a:r>
              <a:rPr lang="en-US" sz="4800" dirty="0"/>
              <a:t> Mar 14:32 And they came to an olive grove called Gethsemane, and Jesus said, “Sit here while I go and pray.” </a:t>
            </a:r>
          </a:p>
          <a:p>
            <a:pPr>
              <a:buFont typeface="Wingdings" pitchFamily="2" charset="2"/>
              <a:buNone/>
            </a:pPr>
            <a:r>
              <a:rPr lang="en-US" sz="4800" dirty="0"/>
              <a:t>33 He took Peter, James, and John with him, and he began to be filled with </a:t>
            </a:r>
            <a:r>
              <a:rPr lang="en-US" sz="4800" u="sng" dirty="0" smtClean="0"/>
              <a:t>horror</a:t>
            </a:r>
            <a:r>
              <a:rPr lang="en-US" sz="4800" dirty="0" smtClean="0"/>
              <a:t> </a:t>
            </a:r>
            <a:r>
              <a:rPr lang="en-US" sz="4800" dirty="0"/>
              <a:t>and deep </a:t>
            </a:r>
            <a:r>
              <a:rPr lang="en-US" sz="4800" u="sng" dirty="0"/>
              <a:t>distress</a:t>
            </a:r>
            <a:r>
              <a:rPr lang="en-US" sz="4800" dirty="0"/>
              <a:t>. </a:t>
            </a:r>
          </a:p>
        </p:txBody>
      </p:sp>
      <p:cxnSp>
        <p:nvCxnSpPr>
          <p:cNvPr id="6" name="Straight Arrow Connector 5"/>
          <p:cNvCxnSpPr/>
          <p:nvPr/>
        </p:nvCxnSpPr>
        <p:spPr bwMode="auto">
          <a:xfrm rot="5400000">
            <a:off x="3124200" y="3409950"/>
            <a:ext cx="1143000" cy="1143000"/>
          </a:xfrm>
          <a:prstGeom prst="straightConnector1">
            <a:avLst/>
          </a:prstGeom>
          <a:solidFill>
            <a:schemeClr val="bg1"/>
          </a:solidFill>
          <a:ln w="76200" cap="flat" cmpd="sng" algn="ctr">
            <a:solidFill>
              <a:schemeClr val="tx1"/>
            </a:solidFill>
            <a:prstDash val="solid"/>
            <a:round/>
            <a:headEnd type="none" w="med" len="med"/>
            <a:tailEnd type="arrow"/>
          </a:ln>
          <a:effectLst/>
        </p:spPr>
      </p:cxnSp>
      <p:sp>
        <p:nvSpPr>
          <p:cNvPr id="4" name="Rectangle 4"/>
          <p:cNvSpPr>
            <a:spLocks noChangeArrowheads="1"/>
          </p:cNvSpPr>
          <p:nvPr/>
        </p:nvSpPr>
        <p:spPr bwMode="auto">
          <a:xfrm>
            <a:off x="1295400" y="3124200"/>
            <a:ext cx="7543800" cy="5905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dirty="0" smtClean="0">
                <a:effectLst>
                  <a:outerShdw blurRad="38100" dist="38100" dir="2700000" algn="tl">
                    <a:srgbClr val="000000"/>
                  </a:outerShdw>
                </a:effectLst>
              </a:rPr>
              <a:t>From a stem meaning “loathing”</a:t>
            </a:r>
            <a:endParaRPr lang="en-US" sz="440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8800"/>
              <a:t>The Cross</a:t>
            </a:r>
          </a:p>
        </p:txBody>
      </p:sp>
      <p:sp>
        <p:nvSpPr>
          <p:cNvPr id="69635"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a:t> 34 He told them, “My soul is crushed with grief to the point of death. Stay here and watch with me.”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8800"/>
              <a:t>The Cross</a:t>
            </a:r>
          </a:p>
        </p:txBody>
      </p:sp>
      <p:sp>
        <p:nvSpPr>
          <p:cNvPr id="69635"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dirty="0"/>
              <a:t> 34 He told them, “</a:t>
            </a:r>
            <a:r>
              <a:rPr lang="en-US" sz="4800" u="sng" dirty="0"/>
              <a:t>My soul is crushed with grief to the point of death</a:t>
            </a:r>
            <a:r>
              <a:rPr lang="en-US" sz="4800" dirty="0"/>
              <a:t>. Stay here and watch with me.”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8800"/>
              <a:t>The Cross</a:t>
            </a:r>
          </a:p>
        </p:txBody>
      </p:sp>
      <p:sp>
        <p:nvSpPr>
          <p:cNvPr id="91139"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dirty="0"/>
              <a:t> </a:t>
            </a:r>
            <a:r>
              <a:rPr lang="en-US" sz="4800" dirty="0" smtClean="0"/>
              <a:t>35 </a:t>
            </a:r>
            <a:r>
              <a:rPr lang="en-US" sz="4800" dirty="0"/>
              <a:t>He went on a little farther and fell face down on the ground. He prayed that, if it were possible, the awful hour awaiting him might pass him by. </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8800"/>
              <a:t>The Cross</a:t>
            </a:r>
          </a:p>
        </p:txBody>
      </p:sp>
      <p:sp>
        <p:nvSpPr>
          <p:cNvPr id="70659"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a:t>36 “Abba, Father,” he said, “everything is possible for you. Please take this cup of suffering away from me. Yet I want your will, not mine.”</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8800"/>
              <a:t>The Cross</a:t>
            </a:r>
          </a:p>
        </p:txBody>
      </p:sp>
      <p:sp>
        <p:nvSpPr>
          <p:cNvPr id="92163"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dirty="0" smtClean="0"/>
              <a:t>37 </a:t>
            </a:r>
            <a:r>
              <a:rPr lang="en-US" sz="4800" dirty="0"/>
              <a:t>Then he returned and found the disciples asleep. “Simon!” he said to Peter. “Are you asleep? Couldn’t you stay awake and watch with me even one hour? </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8800"/>
              <a:t>The Cross</a:t>
            </a:r>
          </a:p>
        </p:txBody>
      </p:sp>
      <p:sp>
        <p:nvSpPr>
          <p:cNvPr id="71683"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dirty="0"/>
              <a:t>38 Keep alert and pray. Otherwise </a:t>
            </a:r>
            <a:r>
              <a:rPr lang="en-US" sz="4800" dirty="0" smtClean="0"/>
              <a:t>temptation will overpower you. The </a:t>
            </a:r>
            <a:r>
              <a:rPr lang="en-US" sz="4800" dirty="0"/>
              <a:t>spirit is </a:t>
            </a:r>
            <a:r>
              <a:rPr lang="en-US" sz="4800" dirty="0" smtClean="0"/>
              <a:t>willing, but the flesh </a:t>
            </a:r>
            <a:r>
              <a:rPr lang="en-US" sz="4800" dirty="0"/>
              <a:t>is weak.”</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10600"/>
              <a:t>Mark 15</a:t>
            </a:r>
            <a:endParaRPr lang="en-US"/>
          </a:p>
        </p:txBody>
      </p:sp>
      <p:sp>
        <p:nvSpPr>
          <p:cNvPr id="49155" name="Rectangle 3"/>
          <p:cNvSpPr>
            <a:spLocks noGrp="1" noChangeArrowheads="1"/>
          </p:cNvSpPr>
          <p:nvPr>
            <p:ph type="body" idx="1"/>
          </p:nvPr>
        </p:nvSpPr>
        <p:spPr>
          <a:xfrm>
            <a:off x="533400" y="2171700"/>
            <a:ext cx="8458200" cy="2628900"/>
          </a:xfrm>
        </p:spPr>
        <p:txBody>
          <a:bodyPr/>
          <a:lstStyle/>
          <a:p>
            <a:r>
              <a:rPr lang="en-US" sz="7200" dirty="0"/>
              <a:t>The </a:t>
            </a:r>
            <a:r>
              <a:rPr lang="en-US" sz="7200" dirty="0" smtClean="0"/>
              <a:t>most important </a:t>
            </a:r>
            <a:br>
              <a:rPr lang="en-US" sz="7200" dirty="0" smtClean="0"/>
            </a:br>
            <a:r>
              <a:rPr lang="en-US" sz="7200" dirty="0" smtClean="0"/>
              <a:t>   event in history</a:t>
            </a:r>
            <a:endParaRPr lang="en-US" sz="7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500"/>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8800"/>
              <a:t>The Cross</a:t>
            </a:r>
          </a:p>
        </p:txBody>
      </p:sp>
      <p:sp>
        <p:nvSpPr>
          <p:cNvPr id="71683"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dirty="0"/>
              <a:t>38 Keep alert and pray. Otherwise </a:t>
            </a:r>
            <a:r>
              <a:rPr lang="en-US" sz="4800" dirty="0" smtClean="0"/>
              <a:t>temptation will overpower you. The </a:t>
            </a:r>
            <a:r>
              <a:rPr lang="en-US" sz="4800" dirty="0"/>
              <a:t>spirit is </a:t>
            </a:r>
            <a:r>
              <a:rPr lang="en-US" sz="4800" dirty="0" smtClean="0"/>
              <a:t>willing, but the flesh </a:t>
            </a:r>
            <a:r>
              <a:rPr lang="en-US" sz="4800" dirty="0"/>
              <a:t>is weak</a:t>
            </a:r>
            <a:r>
              <a:rPr lang="en-US" sz="4800" dirty="0" smtClean="0"/>
              <a:t>.”</a:t>
            </a:r>
          </a:p>
          <a:p>
            <a:pPr>
              <a:buNone/>
            </a:pPr>
            <a:r>
              <a:rPr lang="en-US" sz="4800" dirty="0" smtClean="0"/>
              <a:t>39 Then Jesus left them again and prayed, repeating his pleadings.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8800"/>
              <a:t>The Cross</a:t>
            </a:r>
          </a:p>
        </p:txBody>
      </p:sp>
      <p:sp>
        <p:nvSpPr>
          <p:cNvPr id="71683"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dirty="0"/>
              <a:t>38 Keep alert and pray. Otherwise </a:t>
            </a:r>
            <a:r>
              <a:rPr lang="en-US" sz="4800" dirty="0" smtClean="0"/>
              <a:t>temptation will overpower you. The </a:t>
            </a:r>
            <a:r>
              <a:rPr lang="en-US" sz="4800" dirty="0"/>
              <a:t>spirit is </a:t>
            </a:r>
            <a:r>
              <a:rPr lang="en-US" sz="4800" dirty="0" smtClean="0"/>
              <a:t>willing, but the flesh </a:t>
            </a:r>
            <a:r>
              <a:rPr lang="en-US" sz="4800" dirty="0"/>
              <a:t>is weak</a:t>
            </a:r>
            <a:r>
              <a:rPr lang="en-US" sz="4800" dirty="0" smtClean="0"/>
              <a:t>.”</a:t>
            </a:r>
          </a:p>
          <a:p>
            <a:pPr>
              <a:buNone/>
            </a:pPr>
            <a:r>
              <a:rPr lang="en-US" sz="4800" dirty="0" smtClean="0"/>
              <a:t>39 Then Jesus left them again and prayed, repeating his pleadings.</a:t>
            </a:r>
          </a:p>
        </p:txBody>
      </p:sp>
      <p:sp>
        <p:nvSpPr>
          <p:cNvPr id="4" name="Rectangle 4"/>
          <p:cNvSpPr>
            <a:spLocks noChangeArrowheads="1"/>
          </p:cNvSpPr>
          <p:nvPr/>
        </p:nvSpPr>
        <p:spPr bwMode="auto">
          <a:xfrm>
            <a:off x="533400" y="2876550"/>
            <a:ext cx="8458200" cy="20764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a:effectLst>
                  <a:outerShdw blurRad="38100" dist="38100" dir="2700000" algn="tl">
                    <a:srgbClr val="000000"/>
                  </a:outerShdw>
                </a:effectLst>
              </a:rPr>
              <a:t>Luke 23:44 And being in agony He was praying very fervently; and His sweat became like drops of blood, falling down upon the ground.</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8800"/>
              <a:t>The Cross</a:t>
            </a:r>
          </a:p>
        </p:txBody>
      </p:sp>
      <p:sp>
        <p:nvSpPr>
          <p:cNvPr id="72707"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a:t>40 Again he returned to them and found them sleeping, for they just couldn’t keep their eyes open. And they didn’t know what to say.</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8800"/>
              <a:t>The Cross</a:t>
            </a:r>
          </a:p>
        </p:txBody>
      </p:sp>
      <p:sp>
        <p:nvSpPr>
          <p:cNvPr id="94211" name="Rectangle 3"/>
          <p:cNvSpPr>
            <a:spLocks noGrp="1" noChangeArrowheads="1"/>
          </p:cNvSpPr>
          <p:nvPr>
            <p:ph type="body" idx="1"/>
          </p:nvPr>
        </p:nvSpPr>
        <p:spPr>
          <a:xfrm>
            <a:off x="0" y="1276350"/>
            <a:ext cx="9144000" cy="3657600"/>
          </a:xfrm>
        </p:spPr>
        <p:txBody>
          <a:bodyPr/>
          <a:lstStyle/>
          <a:p>
            <a:pPr>
              <a:buFont typeface="Wingdings" pitchFamily="2" charset="2"/>
              <a:buNone/>
            </a:pPr>
            <a:r>
              <a:rPr lang="en-US" sz="4800"/>
              <a:t>40 Again he returned to them and found them sleeping, for they just couldn’t keep their eyes open. And they didn’t know what to say.</a:t>
            </a:r>
          </a:p>
          <a:p>
            <a:pPr>
              <a:buFont typeface="Wingdings" pitchFamily="2" charset="2"/>
              <a:buNone/>
            </a:pPr>
            <a:r>
              <a:rPr lang="en-US" sz="4800"/>
              <a:t>41 When he returned to them the third time, he said, “Still sleeping? Still resting?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8800"/>
              <a:t>The Cross</a:t>
            </a:r>
          </a:p>
        </p:txBody>
      </p:sp>
      <p:sp>
        <p:nvSpPr>
          <p:cNvPr id="73731"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dirty="0" smtClean="0"/>
              <a:t>“Enough</a:t>
            </a:r>
            <a:r>
              <a:rPr lang="en-US" sz="4800" dirty="0"/>
              <a:t>! The time has come. </a:t>
            </a:r>
            <a:r>
              <a:rPr lang="en-US" sz="4800" dirty="0" smtClean="0"/>
              <a:t>The </a:t>
            </a:r>
            <a:r>
              <a:rPr lang="en-US" sz="4800" dirty="0"/>
              <a:t>Son of Man, </a:t>
            </a:r>
            <a:r>
              <a:rPr lang="en-US" sz="4800" dirty="0" smtClean="0"/>
              <a:t>is </a:t>
            </a:r>
            <a:r>
              <a:rPr lang="en-US" sz="4800" dirty="0"/>
              <a:t>betrayed into the hands of sinners.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8800"/>
              <a:t>The Cross</a:t>
            </a:r>
          </a:p>
        </p:txBody>
      </p:sp>
      <p:sp>
        <p:nvSpPr>
          <p:cNvPr id="73731"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dirty="0" smtClean="0"/>
              <a:t>“Enough</a:t>
            </a:r>
            <a:r>
              <a:rPr lang="en-US" sz="4800" dirty="0"/>
              <a:t>! The time has come. </a:t>
            </a:r>
            <a:r>
              <a:rPr lang="en-US" sz="4800" dirty="0" smtClean="0"/>
              <a:t>The </a:t>
            </a:r>
            <a:r>
              <a:rPr lang="en-US" sz="4800" dirty="0"/>
              <a:t>Son of Man, </a:t>
            </a:r>
            <a:r>
              <a:rPr lang="en-US" sz="4800" dirty="0" smtClean="0"/>
              <a:t>is </a:t>
            </a:r>
            <a:r>
              <a:rPr lang="en-US" sz="4800" dirty="0"/>
              <a:t>betrayed into the hands of sinners</a:t>
            </a:r>
            <a:r>
              <a:rPr lang="en-US" sz="4800" dirty="0" smtClean="0"/>
              <a:t>.</a:t>
            </a:r>
          </a:p>
          <a:p>
            <a:pPr>
              <a:buNone/>
            </a:pPr>
            <a:r>
              <a:rPr lang="en-US" sz="4800" dirty="0" smtClean="0"/>
              <a:t>42 Up, let’s be going. See, my betrayer is here!” </a:t>
            </a:r>
            <a:endParaRPr lang="en-US" sz="48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8800"/>
              <a:t>The Cross</a:t>
            </a:r>
          </a:p>
        </p:txBody>
      </p:sp>
      <p:sp>
        <p:nvSpPr>
          <p:cNvPr id="96259" name="Rectangle 3"/>
          <p:cNvSpPr>
            <a:spLocks noGrp="1" noChangeArrowheads="1"/>
          </p:cNvSpPr>
          <p:nvPr>
            <p:ph type="body" idx="1"/>
          </p:nvPr>
        </p:nvSpPr>
        <p:spPr>
          <a:xfrm>
            <a:off x="0" y="1352550"/>
            <a:ext cx="9144000" cy="3657600"/>
          </a:xfrm>
        </p:spPr>
        <p:txBody>
          <a:bodyPr/>
          <a:lstStyle/>
          <a:p>
            <a:pPr>
              <a:buFont typeface="Wingdings" pitchFamily="2" charset="2"/>
              <a:buNone/>
            </a:pPr>
            <a:r>
              <a:rPr lang="en-US" sz="4800" dirty="0" smtClean="0"/>
              <a:t>“Enough</a:t>
            </a:r>
            <a:r>
              <a:rPr lang="en-US" sz="4800" dirty="0"/>
              <a:t>! The time has come. I, the Son of Man, am betrayed into the hands of sinners. </a:t>
            </a:r>
          </a:p>
          <a:p>
            <a:pPr>
              <a:buFont typeface="Wingdings" pitchFamily="2" charset="2"/>
              <a:buNone/>
            </a:pPr>
            <a:r>
              <a:rPr lang="en-US" sz="4800" dirty="0"/>
              <a:t>42 Up, let’s be going. See, my betrayer is here!”</a:t>
            </a:r>
          </a:p>
        </p:txBody>
      </p:sp>
      <p:sp>
        <p:nvSpPr>
          <p:cNvPr id="96260" name="Rectangle 4"/>
          <p:cNvSpPr>
            <a:spLocks noChangeArrowheads="1"/>
          </p:cNvSpPr>
          <p:nvPr/>
        </p:nvSpPr>
        <p:spPr bwMode="auto">
          <a:xfrm>
            <a:off x="990600" y="685800"/>
            <a:ext cx="7467600" cy="42481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7200">
                <a:effectLst>
                  <a:outerShdw blurRad="38100" dist="38100" dir="2700000" algn="tl">
                    <a:srgbClr val="000000"/>
                  </a:outerShdw>
                </a:effectLst>
              </a:rPr>
              <a:t>Knowing that Jesus had anticipated the cross, why was he so horrified on this night?</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sp>
        <p:nvSpPr>
          <p:cNvPr id="5" name="Rectangle 4"/>
          <p:cNvSpPr>
            <a:spLocks noChangeArrowheads="1"/>
          </p:cNvSpPr>
          <p:nvPr/>
        </p:nvSpPr>
        <p:spPr bwMode="auto">
          <a:xfrm>
            <a:off x="1524000" y="2952750"/>
            <a:ext cx="5486400" cy="16002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dirty="0" smtClean="0">
                <a:effectLst>
                  <a:outerShdw blurRad="38100" dist="38100" dir="2700000" algn="tl">
                    <a:srgbClr val="000000"/>
                  </a:outerShdw>
                </a:effectLst>
              </a:rPr>
              <a:t>JAMA March 21, 1986</a:t>
            </a:r>
          </a:p>
          <a:p>
            <a:pPr algn="l">
              <a:lnSpc>
                <a:spcPct val="75000"/>
              </a:lnSpc>
            </a:pPr>
            <a:r>
              <a:rPr lang="en-US" sz="4400" dirty="0" smtClean="0">
                <a:effectLst>
                  <a:outerShdw blurRad="38100" dist="38100" dir="2700000" algn="tl">
                    <a:srgbClr val="000000"/>
                  </a:outerShdw>
                </a:effectLst>
              </a:rPr>
              <a:t>“On the Physical Death of Jesus Christ”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pic>
        <p:nvPicPr>
          <p:cNvPr id="5" name="Picture 6" descr="whip.jpg"/>
          <p:cNvPicPr>
            <a:picLocks noChangeAspect="1"/>
          </p:cNvPicPr>
          <p:nvPr/>
        </p:nvPicPr>
        <p:blipFill>
          <a:blip r:embed="rId3" cstate="print"/>
          <a:srcRect/>
          <a:stretch>
            <a:fillRect/>
          </a:stretch>
        </p:blipFill>
        <p:spPr bwMode="auto">
          <a:xfrm>
            <a:off x="3612682" y="514350"/>
            <a:ext cx="492171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noFill/>
          <a:ln/>
        </p:spPr>
        <p:txBody>
          <a:bodyPr/>
          <a:lstStyle/>
          <a:p>
            <a:r>
              <a:rPr lang="en-US" sz="8800"/>
              <a:t>The Cross</a:t>
            </a:r>
          </a:p>
        </p:txBody>
      </p:sp>
      <p:sp>
        <p:nvSpPr>
          <p:cNvPr id="6147" name="Rectangle 1027"/>
          <p:cNvSpPr>
            <a:spLocks noGrp="1" noChangeArrowheads="1"/>
          </p:cNvSpPr>
          <p:nvPr>
            <p:ph type="body" idx="1"/>
          </p:nvPr>
        </p:nvSpPr>
        <p:spPr>
          <a:noFill/>
          <a:ln/>
        </p:spPr>
        <p:txBody>
          <a:bodyPr/>
          <a:lstStyle/>
          <a:p>
            <a:pPr>
              <a:lnSpc>
                <a:spcPct val="75000"/>
              </a:lnSpc>
              <a:spcBef>
                <a:spcPct val="10000"/>
              </a:spcBef>
            </a:pPr>
            <a:r>
              <a:rPr lang="en-US" sz="4800" dirty="0"/>
              <a:t>Impossible to exaggerate the importance of the cross!</a:t>
            </a:r>
          </a:p>
          <a:p>
            <a:pPr>
              <a:lnSpc>
                <a:spcPct val="75000"/>
              </a:lnSpc>
              <a:spcBef>
                <a:spcPct val="10000"/>
              </a:spcBef>
              <a:buFont typeface="Wingdings" pitchFamily="2" charset="2"/>
              <a:buNone/>
            </a:pPr>
            <a:r>
              <a:rPr lang="en-US" sz="4000" dirty="0" smtClean="0"/>
              <a:t>1 </a:t>
            </a:r>
            <a:r>
              <a:rPr lang="en-US" sz="4000" dirty="0"/>
              <a:t>Cor. 1:23,24 “We preach Christ </a:t>
            </a:r>
            <a:r>
              <a:rPr lang="en-US" sz="4000" u="sng" dirty="0"/>
              <a:t>crucified</a:t>
            </a:r>
            <a:r>
              <a:rPr lang="en-US" sz="4000" dirty="0"/>
              <a:t>: a stumbling block to Jews and foolishness to Gentiles, but to those whom God has called, both Jews and Greeks, </a:t>
            </a:r>
            <a:r>
              <a:rPr lang="en-US" sz="4000" u="sng" dirty="0"/>
              <a:t>Christ; the power of God and the wisdom of God</a:t>
            </a:r>
            <a:r>
              <a:rPr lang="en-US" sz="4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pic>
        <p:nvPicPr>
          <p:cNvPr id="6" name="Picture 5" descr="whipping2.jpg"/>
          <p:cNvPicPr>
            <a:picLocks noChangeAspect="1"/>
          </p:cNvPicPr>
          <p:nvPr/>
        </p:nvPicPr>
        <p:blipFill>
          <a:blip r:embed="rId3" cstate="print"/>
          <a:srcRect/>
          <a:stretch>
            <a:fillRect/>
          </a:stretch>
        </p:blipFill>
        <p:spPr bwMode="auto">
          <a:xfrm>
            <a:off x="3048000" y="216198"/>
            <a:ext cx="6096000" cy="4927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pic>
        <p:nvPicPr>
          <p:cNvPr id="7" name="Picture 4" descr="flogging.jpg"/>
          <p:cNvPicPr>
            <a:picLocks noChangeAspect="1"/>
          </p:cNvPicPr>
          <p:nvPr/>
        </p:nvPicPr>
        <p:blipFill>
          <a:blip r:embed="rId3" cstate="print"/>
          <a:srcRect/>
          <a:stretch>
            <a:fillRect/>
          </a:stretch>
        </p:blipFill>
        <p:spPr bwMode="auto">
          <a:xfrm>
            <a:off x="2286000" y="60555"/>
            <a:ext cx="6858000" cy="5082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dirty="0"/>
              <a:t>Preceded by </a:t>
            </a:r>
            <a:r>
              <a:rPr lang="en-US" dirty="0" smtClean="0"/>
              <a:t>flogging</a:t>
            </a:r>
            <a:endParaRPr lang="en-US" dirty="0"/>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pic>
        <p:nvPicPr>
          <p:cNvPr id="6" name="Picture 5" descr="whipped2.jpg"/>
          <p:cNvPicPr>
            <a:picLocks noChangeAspect="1"/>
          </p:cNvPicPr>
          <p:nvPr/>
        </p:nvPicPr>
        <p:blipFill>
          <a:blip r:embed="rId3" cstate="print"/>
          <a:srcRect/>
          <a:stretch>
            <a:fillRect/>
          </a:stretch>
        </p:blipFill>
        <p:spPr bwMode="auto">
          <a:xfrm>
            <a:off x="2133600" y="102985"/>
            <a:ext cx="7010400" cy="5040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0" y="2228850"/>
            <a:ext cx="8991600" cy="3086100"/>
          </a:xfrm>
          <a:noFill/>
          <a:ln/>
        </p:spPr>
        <p:txBody>
          <a:bodyPr/>
          <a:lstStyle/>
          <a:p>
            <a:pPr>
              <a:spcBef>
                <a:spcPts val="0"/>
              </a:spcBef>
              <a:buSzPct val="75000"/>
            </a:pPr>
            <a:r>
              <a:rPr lang="en-US"/>
              <a:t>Preceded by flogging</a:t>
            </a:r>
          </a:p>
          <a:p>
            <a:pPr>
              <a:spcBef>
                <a:spcPts val="0"/>
              </a:spcBef>
              <a:buSzPct val="75000"/>
            </a:pPr>
            <a:r>
              <a:rPr lang="en-US"/>
              <a:t>Stripped naked</a:t>
            </a:r>
          </a:p>
          <a:p>
            <a:pPr>
              <a:spcBef>
                <a:spcPts val="0"/>
              </a:spcBef>
              <a:buSzPct val="75000"/>
            </a:pPr>
            <a:r>
              <a:rPr lang="en-US"/>
              <a:t>Reserved for slaves and </a:t>
            </a:r>
            <a:br>
              <a:rPr lang="en-US"/>
            </a:br>
            <a:r>
              <a:rPr lang="en-US"/>
              <a:t>  worst offenders</a:t>
            </a:r>
          </a:p>
          <a:p>
            <a:pPr>
              <a:spcBef>
                <a:spcPts val="0"/>
              </a:spcBef>
              <a:buSzPct val="75000"/>
            </a:pPr>
            <a:r>
              <a:rPr lang="en-US"/>
              <a:t>Designed to be as cruel as </a:t>
            </a:r>
            <a:br>
              <a:rPr lang="en-US"/>
            </a:br>
            <a:r>
              <a:rPr lang="en-US"/>
              <a:t>  possible</a:t>
            </a:r>
          </a:p>
        </p:txBody>
      </p:sp>
      <p:sp>
        <p:nvSpPr>
          <p:cNvPr id="9219" name="Rectangle 3"/>
          <p:cNvSpPr>
            <a:spLocks noGrp="1" noChangeArrowheads="1"/>
          </p:cNvSpPr>
          <p:nvPr>
            <p:ph type="title"/>
          </p:nvPr>
        </p:nvSpPr>
        <p:spPr>
          <a:noFill/>
          <a:ln/>
        </p:spPr>
        <p:txBody>
          <a:bodyPr/>
          <a:lstStyle/>
          <a:p>
            <a:r>
              <a:rPr lang="en-US" sz="8800"/>
              <a:t>The Cross</a:t>
            </a:r>
          </a:p>
        </p:txBody>
      </p:sp>
      <p:sp>
        <p:nvSpPr>
          <p:cNvPr id="9220"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physical torment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of crucifixion</a:t>
            </a:r>
            <a:endParaRPr lang="en-US" sz="44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Effect transition="in" filter="wipe(left)">
                                      <p:cBhvr>
                                        <p:cTn id="7" dur="500"/>
                                        <p:tgtEl>
                                          <p:spTgt spid="92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8">
                                            <p:txEl>
                                              <p:pRg st="3" end="3"/>
                                            </p:txEl>
                                          </p:spTgt>
                                        </p:tgtEl>
                                        <p:attrNameLst>
                                          <p:attrName>style.visibility</p:attrName>
                                        </p:attrNameLst>
                                      </p:cBhvr>
                                      <p:to>
                                        <p:strVal val="visible"/>
                                      </p:to>
                                    </p:set>
                                    <p:animEffect transition="in" filter="wipe(left)">
                                      <p:cBhvr>
                                        <p:cTn id="12"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0" y="2286000"/>
            <a:ext cx="8991600" cy="3028950"/>
          </a:xfrm>
          <a:noFill/>
          <a:ln/>
        </p:spPr>
        <p:txBody>
          <a:bodyPr/>
          <a:lstStyle/>
          <a:p>
            <a:pPr>
              <a:lnSpc>
                <a:spcPct val="75000"/>
              </a:lnSpc>
              <a:spcBef>
                <a:spcPts val="0"/>
              </a:spcBef>
              <a:buSzPct val="75000"/>
            </a:pPr>
            <a:r>
              <a:rPr lang="en-US" sz="4800"/>
              <a:t>Average time to death = 36 hours</a:t>
            </a:r>
          </a:p>
          <a:p>
            <a:pPr>
              <a:lnSpc>
                <a:spcPct val="75000"/>
              </a:lnSpc>
              <a:spcBef>
                <a:spcPts val="0"/>
              </a:spcBef>
              <a:buSzPct val="75000"/>
            </a:pPr>
            <a:r>
              <a:rPr lang="en-US" sz="4800"/>
              <a:t>Some lived for 9 days</a:t>
            </a:r>
          </a:p>
          <a:p>
            <a:pPr>
              <a:lnSpc>
                <a:spcPct val="75000"/>
              </a:lnSpc>
              <a:spcBef>
                <a:spcPts val="0"/>
              </a:spcBef>
              <a:buSzPct val="75000"/>
            </a:pPr>
            <a:r>
              <a:rPr lang="en-US" sz="4800"/>
              <a:t>Cause of death = usually asphyxiation, also heart failure &amp; traumatic fever</a:t>
            </a:r>
          </a:p>
        </p:txBody>
      </p:sp>
      <p:sp>
        <p:nvSpPr>
          <p:cNvPr id="35843" name="Rectangle 3"/>
          <p:cNvSpPr>
            <a:spLocks noGrp="1" noChangeArrowheads="1"/>
          </p:cNvSpPr>
          <p:nvPr>
            <p:ph type="title"/>
          </p:nvPr>
        </p:nvSpPr>
        <p:spPr>
          <a:noFill/>
          <a:ln/>
        </p:spPr>
        <p:txBody>
          <a:bodyPr/>
          <a:lstStyle/>
          <a:p>
            <a:r>
              <a:rPr lang="en-US" sz="8800"/>
              <a:t>The Cross</a:t>
            </a:r>
          </a:p>
        </p:txBody>
      </p:sp>
      <p:sp>
        <p:nvSpPr>
          <p:cNvPr id="35844" name="Text Box 4"/>
          <p:cNvSpPr txBox="1">
            <a:spLocks noChangeArrowheads="1"/>
          </p:cNvSpPr>
          <p:nvPr/>
        </p:nvSpPr>
        <p:spPr bwMode="auto">
          <a:xfrm>
            <a:off x="150814" y="1146758"/>
            <a:ext cx="6244017" cy="1272592"/>
          </a:xfrm>
          <a:prstGeom prst="rect">
            <a:avLst/>
          </a:prstGeom>
          <a:noFill/>
          <a:ln w="104775">
            <a:noFill/>
            <a:miter lim="800000"/>
            <a:headEnd/>
            <a:tailEnd/>
          </a:ln>
          <a:effectLst/>
        </p:spPr>
        <p:txBody>
          <a:bodyPr wrap="none" anchor="ctr">
            <a:spAutoFit/>
          </a:bodyPr>
          <a:lstStyle/>
          <a:p>
            <a:pPr>
              <a:lnSpc>
                <a:spcPct val="70000"/>
              </a:lnSpc>
            </a:pPr>
            <a:r>
              <a:rPr lang="en-US" sz="5400">
                <a:effectLst>
                  <a:outerShdw blurRad="38100" dist="38100" dir="2700000" algn="tl">
                    <a:srgbClr val="000000"/>
                  </a:outerShdw>
                </a:effectLst>
              </a:rPr>
              <a:t>The physical torment </a:t>
            </a:r>
            <a:br>
              <a:rPr lang="en-US" sz="5400">
                <a:effectLst>
                  <a:outerShdw blurRad="38100" dist="38100" dir="2700000" algn="tl">
                    <a:srgbClr val="000000"/>
                  </a:outerShdw>
                </a:effectLst>
              </a:rPr>
            </a:br>
            <a:r>
              <a:rPr lang="en-US" sz="5400">
                <a:effectLst>
                  <a:outerShdw blurRad="38100" dist="38100" dir="2700000" algn="tl">
                    <a:srgbClr val="000000"/>
                  </a:outerShdw>
                </a:effectLst>
              </a:rPr>
              <a:t>of crucifixion</a:t>
            </a:r>
            <a:endParaRPr lang="en-US" sz="440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Effect transition="in" filter="wipe(left)">
                                      <p:cBhvr>
                                        <p:cTn id="7" dur="500"/>
                                        <p:tgtEl>
                                          <p:spTgt spid="358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2">
                                            <p:txEl>
                                              <p:pRg st="2" end="2"/>
                                            </p:txEl>
                                          </p:spTgt>
                                        </p:tgtEl>
                                        <p:attrNameLst>
                                          <p:attrName>style.visibility</p:attrName>
                                        </p:attrNameLst>
                                      </p:cBhvr>
                                      <p:to>
                                        <p:strVal val="visible"/>
                                      </p:to>
                                    </p:set>
                                    <p:animEffect transition="in" filter="wipe(left)">
                                      <p:cBhvr>
                                        <p:cTn id="12"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uiExpand="1"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noFill/>
          <a:ln/>
        </p:spPr>
        <p:txBody>
          <a:bodyPr/>
          <a:lstStyle/>
          <a:p>
            <a:r>
              <a:rPr lang="en-US" sz="8800"/>
              <a:t>The Cross</a:t>
            </a:r>
          </a:p>
        </p:txBody>
      </p:sp>
      <p:sp>
        <p:nvSpPr>
          <p:cNvPr id="38916"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a:effectLst>
                  <a:outerShdw blurRad="38100" dist="38100" dir="2700000" algn="tl">
                    <a:srgbClr val="000000"/>
                  </a:outerShdw>
                </a:effectLst>
              </a:rPr>
              <a:t>The psychological </a:t>
            </a:r>
            <a:br>
              <a:rPr lang="en-US" sz="6000">
                <a:effectLst>
                  <a:outerShdw blurRad="38100" dist="38100" dir="2700000" algn="tl">
                    <a:srgbClr val="000000"/>
                  </a:outerShdw>
                </a:effectLst>
              </a:rPr>
            </a:br>
            <a:r>
              <a:rPr lang="en-US" sz="6000">
                <a:effectLst>
                  <a:outerShdw blurRad="38100" dist="38100" dir="2700000" algn="tl">
                    <a:srgbClr val="000000"/>
                  </a:outerShdw>
                </a:effectLst>
              </a:rPr>
              <a:t>torment</a:t>
            </a:r>
            <a:endParaRPr lang="en-US" sz="4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2495550"/>
            <a:ext cx="9144000" cy="2743200"/>
          </a:xfrm>
          <a:noFill/>
          <a:ln/>
        </p:spPr>
        <p:txBody>
          <a:bodyPr/>
          <a:lstStyle/>
          <a:p>
            <a:pPr>
              <a:spcBef>
                <a:spcPct val="5000"/>
              </a:spcBef>
              <a:buFont typeface="Wingdings" pitchFamily="2" charset="2"/>
              <a:buNone/>
            </a:pPr>
            <a:r>
              <a:rPr lang="en-US" sz="4800" baseline="30000"/>
              <a:t>Mat27:27</a:t>
            </a:r>
            <a:r>
              <a:rPr lang="en-US" sz="4800"/>
              <a:t> Then the governor’s soldiers took Jesus into the Praetorium and gathered the whole company of soldiers around him. </a:t>
            </a:r>
          </a:p>
        </p:txBody>
      </p:sp>
      <p:sp>
        <p:nvSpPr>
          <p:cNvPr id="38915" name="Rectangle 3"/>
          <p:cNvSpPr>
            <a:spLocks noGrp="1" noChangeArrowheads="1"/>
          </p:cNvSpPr>
          <p:nvPr>
            <p:ph type="title"/>
          </p:nvPr>
        </p:nvSpPr>
        <p:spPr>
          <a:noFill/>
          <a:ln/>
        </p:spPr>
        <p:txBody>
          <a:bodyPr/>
          <a:lstStyle/>
          <a:p>
            <a:r>
              <a:rPr lang="en-US" sz="8800"/>
              <a:t>The Cross</a:t>
            </a:r>
          </a:p>
        </p:txBody>
      </p:sp>
      <p:sp>
        <p:nvSpPr>
          <p:cNvPr id="38916"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a:effectLst>
                  <a:outerShdw blurRad="38100" dist="38100" dir="2700000" algn="tl">
                    <a:srgbClr val="000000"/>
                  </a:outerShdw>
                </a:effectLst>
              </a:rPr>
              <a:t>The psychological </a:t>
            </a:r>
            <a:br>
              <a:rPr lang="en-US" sz="6000">
                <a:effectLst>
                  <a:outerShdw blurRad="38100" dist="38100" dir="2700000" algn="tl">
                    <a:srgbClr val="000000"/>
                  </a:outerShdw>
                </a:effectLst>
              </a:rPr>
            </a:br>
            <a:r>
              <a:rPr lang="en-US" sz="6000">
                <a:effectLst>
                  <a:outerShdw blurRad="38100" dist="38100" dir="2700000" algn="tl">
                    <a:srgbClr val="000000"/>
                  </a:outerShdw>
                </a:effectLst>
              </a:rPr>
              <a:t>torment</a:t>
            </a:r>
            <a:endParaRPr lang="en-US" sz="48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0" y="2495550"/>
            <a:ext cx="9144000" cy="2743200"/>
          </a:xfrm>
          <a:noFill/>
          <a:ln/>
        </p:spPr>
        <p:txBody>
          <a:bodyPr/>
          <a:lstStyle/>
          <a:p>
            <a:pPr>
              <a:spcBef>
                <a:spcPct val="5000"/>
              </a:spcBef>
              <a:buNone/>
            </a:pPr>
            <a:r>
              <a:rPr lang="en-US" sz="4800" baseline="30000" dirty="0" smtClean="0"/>
              <a:t>28</a:t>
            </a:r>
            <a:r>
              <a:rPr lang="en-US" sz="4800" dirty="0" smtClean="0"/>
              <a:t> They stripped him and put a scarlet robe on him, </a:t>
            </a:r>
          </a:p>
          <a:p>
            <a:pPr>
              <a:spcBef>
                <a:spcPct val="5000"/>
              </a:spcBef>
              <a:buNone/>
            </a:pPr>
            <a:r>
              <a:rPr lang="en-US" sz="4800" baseline="30000" dirty="0" smtClean="0"/>
              <a:t>29</a:t>
            </a:r>
            <a:r>
              <a:rPr lang="en-US" sz="4800" dirty="0" smtClean="0"/>
              <a:t> and then twisted together a crown of thorns and set it on his head. </a:t>
            </a:r>
            <a:endParaRPr lang="en-US" sz="4800" dirty="0"/>
          </a:p>
        </p:txBody>
      </p:sp>
      <p:sp>
        <p:nvSpPr>
          <p:cNvPr id="38915" name="Rectangle 3"/>
          <p:cNvSpPr>
            <a:spLocks noGrp="1" noChangeArrowheads="1"/>
          </p:cNvSpPr>
          <p:nvPr>
            <p:ph type="title"/>
          </p:nvPr>
        </p:nvSpPr>
        <p:spPr>
          <a:noFill/>
          <a:ln/>
        </p:spPr>
        <p:txBody>
          <a:bodyPr/>
          <a:lstStyle/>
          <a:p>
            <a:r>
              <a:rPr lang="en-US" sz="8800"/>
              <a:t>The Cross</a:t>
            </a:r>
          </a:p>
        </p:txBody>
      </p:sp>
      <p:sp>
        <p:nvSpPr>
          <p:cNvPr id="38916"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dirty="0">
                <a:effectLst>
                  <a:outerShdw blurRad="38100" dist="38100" dir="2700000" algn="tl">
                    <a:srgbClr val="000000"/>
                  </a:outerShdw>
                </a:effectLst>
              </a:rPr>
              <a:t>The psychological </a:t>
            </a:r>
            <a:br>
              <a:rPr lang="en-US" sz="6000" dirty="0">
                <a:effectLst>
                  <a:outerShdw blurRad="38100" dist="38100" dir="2700000" algn="tl">
                    <a:srgbClr val="000000"/>
                  </a:outerShdw>
                </a:effectLst>
              </a:rPr>
            </a:br>
            <a:r>
              <a:rPr lang="en-US" sz="6000" dirty="0">
                <a:effectLst>
                  <a:outerShdw blurRad="38100" dist="38100" dir="2700000" algn="tl">
                    <a:srgbClr val="000000"/>
                  </a:outerShdw>
                </a:effectLst>
              </a:rPr>
              <a:t>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wipe(left)">
                                      <p:cBhvr>
                                        <p:cTn id="7" dur="500"/>
                                        <p:tgtEl>
                                          <p:spTgt spid="389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uiExpand="1"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2495550"/>
            <a:ext cx="9144000" cy="2743200"/>
          </a:xfrm>
          <a:noFill/>
          <a:ln/>
        </p:spPr>
        <p:txBody>
          <a:bodyPr/>
          <a:lstStyle/>
          <a:p>
            <a:pPr>
              <a:buFont typeface="Wingdings" pitchFamily="2" charset="2"/>
              <a:buNone/>
            </a:pPr>
            <a:r>
              <a:rPr lang="en-US" dirty="0"/>
              <a:t> They put a staff in his right hand and knelt in front of him and mocked him. “Hail, king of the Jews!” they said. </a:t>
            </a:r>
          </a:p>
        </p:txBody>
      </p:sp>
      <p:sp>
        <p:nvSpPr>
          <p:cNvPr id="97283"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dirty="0">
                <a:effectLst>
                  <a:outerShdw blurRad="38100" dist="38100" dir="2700000" algn="tl">
                    <a:srgbClr val="000000"/>
                  </a:outerShdw>
                </a:effectLst>
              </a:rPr>
              <a:t>The psychological </a:t>
            </a:r>
            <a:br>
              <a:rPr lang="en-US" sz="6000" dirty="0">
                <a:effectLst>
                  <a:outerShdw blurRad="38100" dist="38100" dir="2700000" algn="tl">
                    <a:srgbClr val="000000"/>
                  </a:outerShdw>
                </a:effectLst>
              </a:rPr>
            </a:br>
            <a:r>
              <a:rPr lang="en-US" sz="6000" dirty="0">
                <a:effectLst>
                  <a:outerShdw blurRad="38100" dist="38100" dir="2700000" algn="tl">
                    <a:srgbClr val="000000"/>
                  </a:outerShdw>
                </a:effectLst>
              </a:rPr>
              <a:t>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2571750"/>
            <a:ext cx="9144000" cy="2743200"/>
          </a:xfrm>
          <a:noFill/>
          <a:ln/>
        </p:spPr>
        <p:txBody>
          <a:bodyPr/>
          <a:lstStyle/>
          <a:p>
            <a:pPr>
              <a:buNone/>
            </a:pPr>
            <a:r>
              <a:rPr lang="en-US" dirty="0"/>
              <a:t> </a:t>
            </a:r>
            <a:r>
              <a:rPr lang="en-US" baseline="30000" dirty="0" smtClean="0"/>
              <a:t>30</a:t>
            </a:r>
            <a:r>
              <a:rPr lang="en-US" dirty="0" smtClean="0"/>
              <a:t> They spit on him, and took the staff and struck him on the head again and again.</a:t>
            </a:r>
            <a:endParaRPr lang="en-US" dirty="0"/>
          </a:p>
        </p:txBody>
      </p:sp>
      <p:sp>
        <p:nvSpPr>
          <p:cNvPr id="97283"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dirty="0">
                <a:effectLst>
                  <a:outerShdw blurRad="38100" dist="38100" dir="2700000" algn="tl">
                    <a:srgbClr val="000000"/>
                  </a:outerShdw>
                </a:effectLst>
              </a:rPr>
              <a:t>The psychological </a:t>
            </a:r>
            <a:br>
              <a:rPr lang="en-US" sz="6000" dirty="0">
                <a:effectLst>
                  <a:outerShdw blurRad="38100" dist="38100" dir="2700000" algn="tl">
                    <a:srgbClr val="000000"/>
                  </a:outerShdw>
                </a:effectLst>
              </a:rPr>
            </a:br>
            <a:r>
              <a:rPr lang="en-US" sz="6000" dirty="0">
                <a:effectLst>
                  <a:outerShdw blurRad="38100" dist="38100" dir="2700000" algn="tl">
                    <a:srgbClr val="000000"/>
                  </a:outerShdw>
                </a:effectLst>
              </a:rPr>
              <a:t>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a:lstStyle/>
          <a:p>
            <a:r>
              <a:rPr lang="en-US" sz="8800"/>
              <a:t>The Cross</a:t>
            </a:r>
          </a:p>
        </p:txBody>
      </p:sp>
      <p:sp>
        <p:nvSpPr>
          <p:cNvPr id="28675" name="Rectangle 3"/>
          <p:cNvSpPr>
            <a:spLocks noGrp="1" noChangeArrowheads="1"/>
          </p:cNvSpPr>
          <p:nvPr>
            <p:ph type="body" idx="1"/>
          </p:nvPr>
        </p:nvSpPr>
        <p:spPr>
          <a:noFill/>
          <a:ln/>
        </p:spPr>
        <p:txBody>
          <a:bodyPr/>
          <a:lstStyle/>
          <a:p>
            <a:pPr>
              <a:lnSpc>
                <a:spcPct val="75000"/>
              </a:lnSpc>
              <a:spcBef>
                <a:spcPct val="10000"/>
              </a:spcBef>
            </a:pPr>
            <a:r>
              <a:rPr lang="en-US" sz="4800" dirty="0"/>
              <a:t>Impossible to exaggerate the importance of the cross!</a:t>
            </a:r>
          </a:p>
          <a:p>
            <a:pPr>
              <a:lnSpc>
                <a:spcPct val="75000"/>
              </a:lnSpc>
              <a:spcBef>
                <a:spcPct val="10000"/>
              </a:spcBef>
              <a:buFont typeface="Wingdings" pitchFamily="2" charset="2"/>
              <a:buNone/>
            </a:pPr>
            <a:r>
              <a:rPr lang="en-US" sz="4000" dirty="0" smtClean="0"/>
              <a:t>1 </a:t>
            </a:r>
            <a:r>
              <a:rPr lang="en-US" sz="4000" dirty="0"/>
              <a:t>Cor. 1:23,24 “We preach Christ </a:t>
            </a:r>
            <a:r>
              <a:rPr lang="en-US" sz="4000" u="sng" dirty="0"/>
              <a:t>crucified</a:t>
            </a:r>
            <a:r>
              <a:rPr lang="en-US" sz="4000" dirty="0"/>
              <a:t>: a stumbling block to Jews and foolishness to Gentiles, but to those whom God has called, both Jews and Greeks, </a:t>
            </a:r>
            <a:r>
              <a:rPr lang="en-US" sz="4000" u="sng" dirty="0"/>
              <a:t>Christ; the power of God and the wisdom of God</a:t>
            </a:r>
            <a:r>
              <a:rPr lang="en-US" sz="4000" dirty="0"/>
              <a:t>.”</a:t>
            </a:r>
          </a:p>
        </p:txBody>
      </p:sp>
      <p:sp>
        <p:nvSpPr>
          <p:cNvPr id="28676" name="Rectangle 4"/>
          <p:cNvSpPr>
            <a:spLocks noChangeArrowheads="1"/>
          </p:cNvSpPr>
          <p:nvPr/>
        </p:nvSpPr>
        <p:spPr bwMode="auto">
          <a:xfrm>
            <a:off x="762000" y="666750"/>
            <a:ext cx="5791200" cy="15811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a:effectLst>
                  <a:outerShdw blurRad="38100" dist="38100" dir="2700000" algn="tl">
                    <a:srgbClr val="000000"/>
                  </a:outerShdw>
                </a:effectLst>
              </a:rPr>
              <a:t>Why does this act hold the key to understanding God like no other thing?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39701" y="1167968"/>
            <a:ext cx="6037230" cy="1403782"/>
          </a:xfrm>
          <a:prstGeom prst="rect">
            <a:avLst/>
          </a:prstGeom>
          <a:noFill/>
          <a:ln w="104775">
            <a:noFill/>
            <a:miter lim="800000"/>
            <a:headEnd/>
            <a:tailEnd/>
          </a:ln>
          <a:effectLst/>
        </p:spPr>
        <p:txBody>
          <a:bodyPr wrap="none" anchor="ctr">
            <a:spAutoFit/>
          </a:bodyPr>
          <a:lstStyle/>
          <a:p>
            <a:pPr>
              <a:lnSpc>
                <a:spcPct val="70000"/>
              </a:lnSpc>
            </a:pPr>
            <a:r>
              <a:rPr lang="en-US" sz="6000" dirty="0">
                <a:effectLst>
                  <a:outerShdw blurRad="38100" dist="38100" dir="2700000" algn="tl">
                    <a:srgbClr val="000000"/>
                  </a:outerShdw>
                </a:effectLst>
              </a:rPr>
              <a:t>The psychological </a:t>
            </a:r>
            <a:br>
              <a:rPr lang="en-US" sz="6000" dirty="0">
                <a:effectLst>
                  <a:outerShdw blurRad="38100" dist="38100" dir="2700000" algn="tl">
                    <a:srgbClr val="000000"/>
                  </a:outerShdw>
                </a:effectLst>
              </a:rPr>
            </a:br>
            <a:r>
              <a:rPr lang="en-US" sz="6000" dirty="0">
                <a:effectLst>
                  <a:outerShdw blurRad="38100" dist="38100" dir="2700000" algn="tl">
                    <a:srgbClr val="000000"/>
                  </a:outerShdw>
                </a:effectLst>
              </a:rPr>
              <a:t>torment</a:t>
            </a:r>
            <a:endParaRPr lang="en-US" sz="4800" dirty="0">
              <a:effectLst>
                <a:outerShdw blurRad="38100" dist="38100" dir="2700000" algn="tl">
                  <a:srgbClr val="000000"/>
                </a:outerShdw>
              </a:effectLst>
            </a:endParaRPr>
          </a:p>
        </p:txBody>
      </p:sp>
      <p:sp>
        <p:nvSpPr>
          <p:cNvPr id="97282" name="Rectangle 2"/>
          <p:cNvSpPr>
            <a:spLocks noGrp="1" noChangeArrowheads="1"/>
          </p:cNvSpPr>
          <p:nvPr>
            <p:ph type="body" idx="1"/>
          </p:nvPr>
        </p:nvSpPr>
        <p:spPr>
          <a:xfrm>
            <a:off x="0" y="2343150"/>
            <a:ext cx="9144000" cy="2743200"/>
          </a:xfrm>
          <a:noFill/>
          <a:ln/>
        </p:spPr>
        <p:txBody>
          <a:bodyPr/>
          <a:lstStyle/>
          <a:p>
            <a:pPr>
              <a:buNone/>
            </a:pPr>
            <a:r>
              <a:rPr lang="en-US" dirty="0"/>
              <a:t> </a:t>
            </a:r>
            <a:r>
              <a:rPr lang="en-US" baseline="30000" dirty="0" smtClean="0"/>
              <a:t>30</a:t>
            </a:r>
            <a:r>
              <a:rPr lang="en-US" dirty="0" smtClean="0"/>
              <a:t> They spit on him, and took the staff and struck him on the head again and again.</a:t>
            </a:r>
            <a:endParaRPr lang="en-US" dirty="0"/>
          </a:p>
        </p:txBody>
      </p:sp>
      <p:sp>
        <p:nvSpPr>
          <p:cNvPr id="97283" name="Rectangle 3"/>
          <p:cNvSpPr>
            <a:spLocks noGrp="1" noChangeArrowheads="1"/>
          </p:cNvSpPr>
          <p:nvPr>
            <p:ph type="title"/>
          </p:nvPr>
        </p:nvSpPr>
        <p:spPr>
          <a:noFill/>
          <a:ln/>
        </p:spPr>
        <p:txBody>
          <a:bodyPr/>
          <a:lstStyle/>
          <a:p>
            <a:r>
              <a:rPr lang="en-US" sz="8800"/>
              <a:t>The Cross</a:t>
            </a:r>
          </a:p>
        </p:txBody>
      </p:sp>
      <p:pic>
        <p:nvPicPr>
          <p:cNvPr id="6" name="Picture 4" descr="Image result for crucifixion"/>
          <p:cNvPicPr>
            <a:picLocks noChangeAspect="1" noChangeArrowheads="1"/>
          </p:cNvPicPr>
          <p:nvPr/>
        </p:nvPicPr>
        <p:blipFill>
          <a:blip r:embed="rId3" cstate="print"/>
          <a:srcRect/>
          <a:stretch>
            <a:fillRect/>
          </a:stretch>
        </p:blipFill>
        <p:spPr bwMode="auto">
          <a:xfrm>
            <a:off x="0" y="2209800"/>
            <a:ext cx="9144000" cy="320675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2343150"/>
            <a:ext cx="9144000" cy="2743200"/>
          </a:xfrm>
          <a:noFill/>
          <a:ln/>
        </p:spPr>
        <p:txBody>
          <a:bodyPr/>
          <a:lstStyle/>
          <a:p>
            <a:pPr>
              <a:buNone/>
            </a:pPr>
            <a:r>
              <a:rPr lang="en-US" dirty="0"/>
              <a:t> </a:t>
            </a:r>
            <a:r>
              <a:rPr lang="en-US" baseline="30000" dirty="0" smtClean="0"/>
              <a:t>30</a:t>
            </a:r>
            <a:r>
              <a:rPr lang="en-US" dirty="0" smtClean="0"/>
              <a:t> They spit on him, and took the staff and struck him on the head again and again.</a:t>
            </a:r>
            <a:endParaRPr lang="en-US" dirty="0"/>
          </a:p>
        </p:txBody>
      </p:sp>
      <p:sp>
        <p:nvSpPr>
          <p:cNvPr id="97283" name="Rectangle 3"/>
          <p:cNvSpPr>
            <a:spLocks noGrp="1" noChangeArrowheads="1"/>
          </p:cNvSpPr>
          <p:nvPr>
            <p:ph type="title"/>
          </p:nvPr>
        </p:nvSpPr>
        <p:spPr>
          <a:noFill/>
          <a:ln/>
        </p:spPr>
        <p:txBody>
          <a:bodyPr/>
          <a:lstStyle/>
          <a:p>
            <a:r>
              <a:rPr lang="en-US" sz="8800"/>
              <a:t>The Cross</a:t>
            </a:r>
          </a:p>
        </p:txBody>
      </p:sp>
      <p:sp>
        <p:nvSpPr>
          <p:cNvPr id="97284" name="Text Box 4"/>
          <p:cNvSpPr txBox="1">
            <a:spLocks noChangeArrowheads="1"/>
          </p:cNvSpPr>
          <p:nvPr/>
        </p:nvSpPr>
        <p:spPr bwMode="auto">
          <a:xfrm>
            <a:off x="139701" y="1146758"/>
            <a:ext cx="5455340"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psychological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torment</a:t>
            </a:r>
            <a:endParaRPr lang="en-US" sz="4400" dirty="0">
              <a:effectLst>
                <a:outerShdw blurRad="38100" dist="38100" dir="2700000" algn="tl">
                  <a:srgbClr val="000000"/>
                </a:outerShdw>
              </a:effectLst>
            </a:endParaRPr>
          </a:p>
        </p:txBody>
      </p:sp>
      <p:pic>
        <p:nvPicPr>
          <p:cNvPr id="7" name="Picture 2" descr="http://www.godisreal.today/wp-content/uploads/2014/05/pictures-jesus-crucifixion.jpg"/>
          <p:cNvPicPr>
            <a:picLocks noChangeAspect="1" noChangeArrowheads="1"/>
          </p:cNvPicPr>
          <p:nvPr/>
        </p:nvPicPr>
        <p:blipFill>
          <a:blip r:embed="rId3" cstate="print"/>
          <a:srcRect/>
          <a:stretch>
            <a:fillRect/>
          </a:stretch>
        </p:blipFill>
        <p:spPr bwMode="auto">
          <a:xfrm>
            <a:off x="1" y="609599"/>
            <a:ext cx="9245596" cy="520064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0" y="2190750"/>
            <a:ext cx="9144000" cy="2743200"/>
          </a:xfrm>
          <a:noFill/>
          <a:ln/>
        </p:spPr>
        <p:txBody>
          <a:bodyPr/>
          <a:lstStyle/>
          <a:p>
            <a:pPr>
              <a:buFont typeface="Wingdings" pitchFamily="2" charset="2"/>
              <a:buNone/>
            </a:pPr>
            <a:r>
              <a:rPr lang="en-US" sz="4000"/>
              <a:t>Mt. 27:39 And the people passing by shouted abuse, shaking their heads in mockery. 40 “So! You can destroy the Temple and build it again in three days, can you? Well then, if you are the Son of God, save yourself and come down from the cross!”</a:t>
            </a:r>
          </a:p>
        </p:txBody>
      </p:sp>
      <p:sp>
        <p:nvSpPr>
          <p:cNvPr id="43011" name="Rectangle 3"/>
          <p:cNvSpPr>
            <a:spLocks noGrp="1" noChangeArrowheads="1"/>
          </p:cNvSpPr>
          <p:nvPr>
            <p:ph type="title"/>
          </p:nvPr>
        </p:nvSpPr>
        <p:spPr>
          <a:noFill/>
          <a:ln/>
        </p:spPr>
        <p:txBody>
          <a:bodyPr/>
          <a:lstStyle/>
          <a:p>
            <a:r>
              <a:rPr lang="en-US" sz="8800"/>
              <a:t>The Cross</a:t>
            </a:r>
          </a:p>
        </p:txBody>
      </p:sp>
      <p:sp>
        <p:nvSpPr>
          <p:cNvPr id="43012" name="Text Box 4"/>
          <p:cNvSpPr txBox="1">
            <a:spLocks noChangeArrowheads="1"/>
          </p:cNvSpPr>
          <p:nvPr/>
        </p:nvSpPr>
        <p:spPr bwMode="auto">
          <a:xfrm>
            <a:off x="139701" y="1146758"/>
            <a:ext cx="5455340" cy="1272592"/>
          </a:xfrm>
          <a:prstGeom prst="rect">
            <a:avLst/>
          </a:prstGeom>
          <a:noFill/>
          <a:ln w="104775">
            <a:noFill/>
            <a:miter lim="800000"/>
            <a:headEnd/>
            <a:tailEnd/>
          </a:ln>
          <a:effectLst/>
        </p:spPr>
        <p:txBody>
          <a:bodyPr wrap="none" anchor="ctr">
            <a:spAutoFit/>
          </a:bodyPr>
          <a:lstStyle/>
          <a:p>
            <a:pPr>
              <a:lnSpc>
                <a:spcPct val="70000"/>
              </a:lnSpc>
            </a:pPr>
            <a:r>
              <a:rPr lang="en-US" sz="5400">
                <a:effectLst>
                  <a:outerShdw blurRad="38100" dist="38100" dir="2700000" algn="tl">
                    <a:srgbClr val="000000"/>
                  </a:outerShdw>
                </a:effectLst>
              </a:rPr>
              <a:t>The psychological </a:t>
            </a:r>
            <a:br>
              <a:rPr lang="en-US" sz="5400">
                <a:effectLst>
                  <a:outerShdw blurRad="38100" dist="38100" dir="2700000" algn="tl">
                    <a:srgbClr val="000000"/>
                  </a:outerShdw>
                </a:effectLst>
              </a:rPr>
            </a:br>
            <a:r>
              <a:rPr lang="en-US" sz="5400">
                <a:effectLst>
                  <a:outerShdw blurRad="38100" dist="38100" dir="2700000" algn="tl">
                    <a:srgbClr val="000000"/>
                  </a:outerShdw>
                </a:effectLst>
              </a:rPr>
              <a:t>torment</a:t>
            </a:r>
            <a:endParaRPr lang="en-US" sz="44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2495550"/>
            <a:ext cx="9144000" cy="2667000"/>
          </a:xfrm>
          <a:noFill/>
          <a:ln/>
        </p:spPr>
        <p:txBody>
          <a:bodyPr/>
          <a:lstStyle/>
          <a:p>
            <a:pPr>
              <a:buFont typeface="Wingdings" pitchFamily="2" charset="2"/>
              <a:buNone/>
            </a:pPr>
            <a:r>
              <a:rPr lang="en-US"/>
              <a:t>Luke 23:35 And the people stood by, looking on. And even the rulers were sneering at Him, saying, “He saved others; let Him save Himself if this is the Christ of God, His Chosen One.”</a:t>
            </a:r>
          </a:p>
        </p:txBody>
      </p:sp>
      <p:sp>
        <p:nvSpPr>
          <p:cNvPr id="39939" name="Rectangle 3"/>
          <p:cNvSpPr>
            <a:spLocks noGrp="1" noChangeArrowheads="1"/>
          </p:cNvSpPr>
          <p:nvPr>
            <p:ph type="title"/>
          </p:nvPr>
        </p:nvSpPr>
        <p:spPr>
          <a:noFill/>
          <a:ln/>
        </p:spPr>
        <p:txBody>
          <a:bodyPr/>
          <a:lstStyle/>
          <a:p>
            <a:r>
              <a:rPr lang="en-US" sz="8800"/>
              <a:t>The Cross</a:t>
            </a:r>
          </a:p>
        </p:txBody>
      </p:sp>
      <p:sp>
        <p:nvSpPr>
          <p:cNvPr id="39940" name="Text Box 4"/>
          <p:cNvSpPr txBox="1">
            <a:spLocks noChangeArrowheads="1"/>
          </p:cNvSpPr>
          <p:nvPr/>
        </p:nvSpPr>
        <p:spPr bwMode="auto">
          <a:xfrm>
            <a:off x="139701" y="1146758"/>
            <a:ext cx="5455340"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psychological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torment</a:t>
            </a:r>
            <a:endParaRPr lang="en-US" sz="4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0" y="2514600"/>
            <a:ext cx="9144000" cy="2190750"/>
          </a:xfrm>
          <a:noFill/>
          <a:ln/>
        </p:spPr>
        <p:txBody>
          <a:bodyPr/>
          <a:lstStyle/>
          <a:p>
            <a:pPr>
              <a:spcBef>
                <a:spcPct val="5000"/>
              </a:spcBef>
              <a:buFont typeface="Wingdings" pitchFamily="2" charset="2"/>
              <a:buNone/>
            </a:pPr>
            <a:r>
              <a:rPr lang="en-US"/>
              <a:t>Mat. 27:42 “So he is the king of Israel, is he? Let him come down from the cross, and we will believe in him!”</a:t>
            </a:r>
          </a:p>
        </p:txBody>
      </p:sp>
      <p:sp>
        <p:nvSpPr>
          <p:cNvPr id="41987"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139701" y="1146758"/>
            <a:ext cx="5455340" cy="1272592"/>
          </a:xfrm>
          <a:prstGeom prst="rect">
            <a:avLst/>
          </a:prstGeom>
          <a:noFill/>
          <a:ln w="104775">
            <a:noFill/>
            <a:miter lim="800000"/>
            <a:headEnd/>
            <a:tailEnd/>
          </a:ln>
          <a:effectLst/>
        </p:spPr>
        <p:txBody>
          <a:bodyPr wrap="none" anchor="ctr">
            <a:spAutoFit/>
          </a:bodyPr>
          <a:lstStyle/>
          <a:p>
            <a:pPr>
              <a:lnSpc>
                <a:spcPct val="70000"/>
              </a:lnSpc>
            </a:pPr>
            <a:r>
              <a:rPr lang="en-US" sz="5400" dirty="0">
                <a:effectLst>
                  <a:outerShdw blurRad="38100" dist="38100" dir="2700000" algn="tl">
                    <a:srgbClr val="000000"/>
                  </a:outerShdw>
                </a:effectLst>
              </a:rPr>
              <a:t>The psychological </a:t>
            </a:r>
            <a:br>
              <a:rPr lang="en-US" sz="5400" dirty="0">
                <a:effectLst>
                  <a:outerShdw blurRad="38100" dist="38100" dir="2700000" algn="tl">
                    <a:srgbClr val="000000"/>
                  </a:outerShdw>
                </a:effectLst>
              </a:rPr>
            </a:br>
            <a:r>
              <a:rPr lang="en-US" sz="5400" dirty="0">
                <a:effectLst>
                  <a:outerShdw blurRad="38100" dist="38100" dir="2700000" algn="tl">
                    <a:srgbClr val="000000"/>
                  </a:outerShdw>
                </a:effectLst>
              </a:rPr>
              <a:t>torment</a:t>
            </a:r>
            <a:endParaRPr lang="en-US" sz="4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55575" y="1943100"/>
            <a:ext cx="8988425" cy="2743200"/>
          </a:xfrm>
          <a:noFill/>
          <a:ln/>
        </p:spPr>
        <p:txBody>
          <a:bodyPr/>
          <a:lstStyle/>
          <a:p>
            <a:pPr>
              <a:spcBef>
                <a:spcPct val="10000"/>
              </a:spcBef>
              <a:buSzPct val="75000"/>
            </a:pPr>
            <a:r>
              <a:rPr lang="en-US" sz="4800"/>
              <a:t>The pain of bearing human sin </a:t>
            </a:r>
          </a:p>
          <a:p>
            <a:pPr>
              <a:spcBef>
                <a:spcPct val="10000"/>
              </a:spcBef>
              <a:buFont typeface="Wingdings" pitchFamily="2" charset="2"/>
              <a:buNone/>
            </a:pPr>
            <a:r>
              <a:rPr lang="en-US" sz="4800"/>
              <a:t>2 Cor. 5:21 “He made Him who knew no sin to be sin on our behalf, that we might become the righteousness of God in Him.”</a:t>
            </a:r>
          </a:p>
        </p:txBody>
      </p:sp>
      <p:sp>
        <p:nvSpPr>
          <p:cNvPr id="14339"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left)">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wipe(left)">
                                      <p:cBhvr>
                                        <p:cTn id="12" dur="500"/>
                                        <p:tgtEl>
                                          <p:spTgt spid="143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155575" y="1943100"/>
            <a:ext cx="8988425" cy="2743200"/>
          </a:xfrm>
          <a:noFill/>
          <a:ln/>
        </p:spPr>
        <p:txBody>
          <a:bodyPr/>
          <a:lstStyle/>
          <a:p>
            <a:pPr>
              <a:spcBef>
                <a:spcPct val="10000"/>
              </a:spcBef>
              <a:buSzPct val="75000"/>
            </a:pPr>
            <a:r>
              <a:rPr lang="en-US" sz="4800"/>
              <a:t>The pain of bearing human sin </a:t>
            </a:r>
          </a:p>
          <a:p>
            <a:pPr>
              <a:spcBef>
                <a:spcPct val="5000"/>
              </a:spcBef>
              <a:buFont typeface="Wingdings" pitchFamily="2" charset="2"/>
              <a:buNone/>
            </a:pPr>
            <a:r>
              <a:rPr lang="en-US"/>
              <a:t>1 Pet. 2:24 He Himself bore our sins in His body on the cross, that we might die to sin and live to righteousness; for by His wounds you were healed. </a:t>
            </a:r>
            <a:endParaRPr lang="en-US" sz="4000"/>
          </a:p>
        </p:txBody>
      </p:sp>
      <p:sp>
        <p:nvSpPr>
          <p:cNvPr id="55299"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55575" y="2057400"/>
            <a:ext cx="8988425" cy="2743200"/>
          </a:xfrm>
          <a:noFill/>
          <a:ln/>
        </p:spPr>
        <p:txBody>
          <a:bodyPr/>
          <a:lstStyle/>
          <a:p>
            <a:pPr>
              <a:spcBef>
                <a:spcPct val="10000"/>
              </a:spcBef>
              <a:buSzPct val="75000"/>
            </a:pPr>
            <a:r>
              <a:rPr lang="en-US" sz="5400" dirty="0"/>
              <a:t>The pain of being rejected by God the </a:t>
            </a:r>
            <a:r>
              <a:rPr lang="en-US" sz="5400" dirty="0" smtClean="0"/>
              <a:t>Father</a:t>
            </a:r>
          </a:p>
        </p:txBody>
      </p:sp>
      <p:sp>
        <p:nvSpPr>
          <p:cNvPr id="481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55575" y="2057400"/>
            <a:ext cx="8988425" cy="2743200"/>
          </a:xfrm>
          <a:noFill/>
          <a:ln/>
        </p:spPr>
        <p:txBody>
          <a:bodyPr/>
          <a:lstStyle/>
          <a:p>
            <a:pPr>
              <a:spcBef>
                <a:spcPct val="10000"/>
              </a:spcBef>
              <a:buSzPct val="75000"/>
            </a:pPr>
            <a:r>
              <a:rPr lang="en-US" sz="5400" dirty="0"/>
              <a:t>The pain of being rejected by God the </a:t>
            </a:r>
            <a:r>
              <a:rPr lang="en-US" sz="5400" dirty="0" smtClean="0"/>
              <a:t>Father</a:t>
            </a:r>
          </a:p>
          <a:p>
            <a:pPr>
              <a:spcBef>
                <a:spcPct val="10000"/>
              </a:spcBef>
              <a:buSzPct val="75000"/>
            </a:pPr>
            <a:r>
              <a:rPr lang="en-US" sz="5400" dirty="0" smtClean="0"/>
              <a:t>Mark 15:33 At noon, darkness fell across the whole land until three o’clock.</a:t>
            </a:r>
            <a:endParaRPr lang="en-US" sz="5400" dirty="0"/>
          </a:p>
        </p:txBody>
      </p:sp>
      <p:sp>
        <p:nvSpPr>
          <p:cNvPr id="481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155575" y="2057400"/>
            <a:ext cx="8988425" cy="2743200"/>
          </a:xfrm>
          <a:noFill/>
          <a:ln/>
        </p:spPr>
        <p:txBody>
          <a:bodyPr/>
          <a:lstStyle/>
          <a:p>
            <a:pPr>
              <a:spcBef>
                <a:spcPct val="10000"/>
              </a:spcBef>
              <a:buSzPct val="75000"/>
            </a:pPr>
            <a:r>
              <a:rPr lang="en-US" sz="5400" dirty="0"/>
              <a:t>The pain of being rejected by God the </a:t>
            </a:r>
            <a:r>
              <a:rPr lang="en-US" sz="5400" dirty="0" smtClean="0"/>
              <a:t>Father</a:t>
            </a:r>
          </a:p>
          <a:p>
            <a:pPr>
              <a:spcBef>
                <a:spcPct val="10000"/>
              </a:spcBef>
              <a:buSzPct val="75000"/>
            </a:pPr>
            <a:r>
              <a:rPr lang="en-US" sz="5400" dirty="0" smtClean="0"/>
              <a:t>Mark 15:33 At noon, darkness fell across the whole land until three o’clock.</a:t>
            </a:r>
            <a:endParaRPr lang="en-US" sz="5400" dirty="0"/>
          </a:p>
        </p:txBody>
      </p:sp>
      <p:sp>
        <p:nvSpPr>
          <p:cNvPr id="481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pic>
        <p:nvPicPr>
          <p:cNvPr id="1027" name="Picture 3"/>
          <p:cNvPicPr>
            <a:picLocks noChangeAspect="1" noChangeArrowheads="1"/>
          </p:cNvPicPr>
          <p:nvPr/>
        </p:nvPicPr>
        <p:blipFill>
          <a:blip r:embed="rId3"/>
          <a:srcRect/>
          <a:stretch>
            <a:fillRect/>
          </a:stretch>
        </p:blipFill>
        <p:spPr bwMode="auto">
          <a:xfrm>
            <a:off x="3385611" y="0"/>
            <a:ext cx="5758389" cy="493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0" y="1123950"/>
            <a:ext cx="9144000" cy="3657600"/>
          </a:xfrm>
          <a:noFill/>
          <a:ln/>
        </p:spPr>
        <p:txBody>
          <a:bodyPr/>
          <a:lstStyle/>
          <a:p>
            <a:pPr>
              <a:spcBef>
                <a:spcPct val="5000"/>
              </a:spcBef>
            </a:pPr>
            <a:r>
              <a:rPr lang="en-US" sz="4800" dirty="0"/>
              <a:t>Context:</a:t>
            </a:r>
          </a:p>
          <a:p>
            <a:pPr>
              <a:spcBef>
                <a:spcPct val="5000"/>
              </a:spcBef>
            </a:pPr>
            <a:r>
              <a:rPr lang="en-US" sz="4800" dirty="0"/>
              <a:t>Already </a:t>
            </a:r>
            <a:r>
              <a:rPr lang="en-US" sz="4800" dirty="0" smtClean="0"/>
              <a:t>Jesus </a:t>
            </a:r>
            <a:r>
              <a:rPr lang="en-US" sz="4800" dirty="0"/>
              <a:t>had come from the environment of heaven to live in an environment of poverty, obscurity, evil and </a:t>
            </a:r>
            <a:r>
              <a:rPr lang="en-US" sz="4800" dirty="0" smtClean="0"/>
              <a:t>filth…</a:t>
            </a:r>
            <a:endParaRPr lang="en-US" sz="4800" dirty="0"/>
          </a:p>
          <a:p>
            <a:pPr>
              <a:spcBef>
                <a:spcPct val="5000"/>
              </a:spcBef>
            </a:pPr>
            <a:r>
              <a:rPr lang="en-US" sz="4800" dirty="0"/>
              <a:t>Then, a dominant theme: </a:t>
            </a:r>
            <a:r>
              <a:rPr lang="en-US" sz="4800" u="sng" dirty="0"/>
              <a:t>Rejection</a:t>
            </a:r>
            <a:endParaRPr lang="en-US" sz="4800" dirty="0"/>
          </a:p>
        </p:txBody>
      </p:sp>
      <p:sp>
        <p:nvSpPr>
          <p:cNvPr id="7171" name="Rectangle 3"/>
          <p:cNvSpPr>
            <a:spLocks noGrp="1" noChangeArrowheads="1"/>
          </p:cNvSpPr>
          <p:nvPr>
            <p:ph type="title"/>
          </p:nvPr>
        </p:nvSpPr>
        <p:spPr>
          <a:noFill/>
          <a:ln/>
        </p:spPr>
        <p:txBody>
          <a:bodyPr/>
          <a:lstStyle/>
          <a:p>
            <a:r>
              <a:rPr lang="en-US" sz="8800"/>
              <a:t>The Cross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left)">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left)">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left)">
                                      <p:cBhvr>
                                        <p:cTn id="17"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Psalms 22:1 My God, my God, why have you forsaken me?…</a:t>
            </a:r>
            <a:br>
              <a:rPr lang="en-US" sz="4000" dirty="0">
                <a:effectLst>
                  <a:outerShdw blurRad="38100" dist="38100" dir="2700000" algn="tl">
                    <a:srgbClr val="000000"/>
                  </a:outerShdw>
                </a:effectLst>
              </a:rPr>
            </a:br>
            <a:endParaRPr lang="en-US"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Psalms 22:1 My God, my God, why have you forsaken me?…</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7 All who see me mock me; they hurl insults, shaking their heads</a:t>
            </a:r>
            <a:r>
              <a:rPr lang="en-US" sz="4000" dirty="0" smtClean="0">
                <a:effectLst>
                  <a:outerShdw blurRad="38100" dist="38100" dir="2700000" algn="tl">
                    <a:srgbClr val="000000"/>
                  </a:outerShdw>
                </a:effectLst>
              </a:rPr>
              <a:t>:</a:t>
            </a:r>
            <a:endParaRPr lang="en-US"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Psalms 22:1 My God, my God, why have you forsaken me?…</a:t>
            </a:r>
            <a:br>
              <a:rPr lang="en-US" sz="4000" dirty="0">
                <a:effectLst>
                  <a:outerShdw blurRad="38100" dist="38100" dir="2700000" algn="tl">
                    <a:srgbClr val="000000"/>
                  </a:outerShdw>
                </a:effectLst>
              </a:rPr>
            </a:br>
            <a:r>
              <a:rPr lang="en-US" sz="4000" dirty="0">
                <a:effectLst>
                  <a:outerShdw blurRad="38100" dist="38100" dir="2700000" algn="tl">
                    <a:srgbClr val="000000"/>
                  </a:outerShdw>
                </a:effectLst>
              </a:rPr>
              <a:t>7 All who see me mock me; they hurl insults, shaking their heads:</a:t>
            </a:r>
          </a:p>
          <a:p>
            <a:pPr algn="l">
              <a:lnSpc>
                <a:spcPct val="70000"/>
              </a:lnSpc>
            </a:pPr>
            <a:r>
              <a:rPr lang="en-US" sz="4000" dirty="0">
                <a:effectLst>
                  <a:outerShdw blurRad="38100" dist="38100" dir="2700000" algn="tl">
                    <a:srgbClr val="000000"/>
                  </a:outerShdw>
                </a:effectLst>
              </a:rPr>
              <a:t>8 “He trusts in the Lord; let the Lord rescue him</a:t>
            </a:r>
            <a:r>
              <a:rPr lang="en-US" sz="4000" dirty="0" smtClean="0">
                <a:effectLst>
                  <a:outerShdw blurRad="38100" dist="38100" dir="2700000" algn="tl">
                    <a:srgbClr val="000000"/>
                  </a:outerShdw>
                </a:effectLst>
              </a:rPr>
              <a:t>. Let </a:t>
            </a:r>
            <a:r>
              <a:rPr lang="en-US" sz="4000" dirty="0">
                <a:effectLst>
                  <a:outerShdw blurRad="38100" dist="38100" dir="2700000" algn="tl">
                    <a:srgbClr val="000000"/>
                  </a:outerShdw>
                </a:effectLst>
              </a:rPr>
              <a:t>him deliver him, since he delights in him.”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7"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spcBef>
                <a:spcPct val="10000"/>
              </a:spcBef>
            </a:pPr>
            <a:r>
              <a:rPr lang="en-US" sz="3900" dirty="0">
                <a:effectLst>
                  <a:outerShdw blurRad="38100" dist="38100" dir="2700000" algn="tl">
                    <a:srgbClr val="000000"/>
                  </a:outerShdw>
                </a:effectLst>
              </a:rPr>
              <a:t>14 I am poured out like water, and all my bones are out of joint My heart has turned to wax; it has melted away within </a:t>
            </a:r>
            <a:r>
              <a:rPr lang="en-US" sz="3900" dirty="0" smtClean="0">
                <a:effectLst>
                  <a:outerShdw blurRad="38100" dist="38100" dir="2700000" algn="tl">
                    <a:srgbClr val="000000"/>
                  </a:outerShdw>
                </a:effectLst>
              </a:rPr>
              <a:t>me. </a:t>
            </a:r>
            <a:endParaRPr lang="en-US" sz="39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7"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spcBef>
                <a:spcPct val="10000"/>
              </a:spcBef>
            </a:pPr>
            <a:r>
              <a:rPr lang="en-US" sz="3900" dirty="0">
                <a:effectLst>
                  <a:outerShdw blurRad="38100" dist="38100" dir="2700000" algn="tl">
                    <a:srgbClr val="000000"/>
                  </a:outerShdw>
                </a:effectLst>
              </a:rPr>
              <a:t>14 I am poured out like water, and all my bones are out of joint My heart has turned to wax; it has melted away within </a:t>
            </a:r>
            <a:r>
              <a:rPr lang="en-US" sz="3900" dirty="0" smtClean="0">
                <a:effectLst>
                  <a:outerShdw blurRad="38100" dist="38100" dir="2700000" algn="tl">
                    <a:srgbClr val="000000"/>
                  </a:outerShdw>
                </a:effectLst>
              </a:rPr>
              <a:t>me. 15 My </a:t>
            </a:r>
            <a:r>
              <a:rPr lang="en-US" sz="3900" dirty="0">
                <a:effectLst>
                  <a:outerShdw blurRad="38100" dist="38100" dir="2700000" algn="tl">
                    <a:srgbClr val="000000"/>
                  </a:outerShdw>
                </a:effectLst>
              </a:rPr>
              <a:t>strength is dried up like a potsherd, and my tongue sticks to the roof of my mouth; you lay me in the dust of death.</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16 Dogs have surrounded me; a band of evil men has encircled me, they have pierced my hands and my feet</a:t>
            </a:r>
            <a:r>
              <a:rPr lang="en-US" sz="4000" dirty="0" smtClean="0">
                <a:effectLst>
                  <a:outerShdw blurRad="38100" dist="38100" dir="2700000" algn="tl">
                    <a:srgbClr val="000000"/>
                  </a:outerShdw>
                </a:effectLst>
              </a:rPr>
              <a:t>.</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16 Dogs have surrounded me; </a:t>
            </a:r>
            <a:r>
              <a:rPr lang="en-US" sz="4000" u="sng" dirty="0">
                <a:effectLst>
                  <a:outerShdw blurRad="38100" dist="38100" dir="2700000" algn="tl">
                    <a:srgbClr val="000000"/>
                  </a:outerShdw>
                </a:effectLst>
              </a:rPr>
              <a:t>a band of evil men has encircled me</a:t>
            </a:r>
            <a:r>
              <a:rPr lang="en-US" sz="4000" dirty="0">
                <a:effectLst>
                  <a:outerShdw blurRad="38100" dist="38100" dir="2700000" algn="tl">
                    <a:srgbClr val="000000"/>
                  </a:outerShdw>
                </a:effectLst>
              </a:rPr>
              <a:t>, they have pierced my hands and my feet</a:t>
            </a:r>
            <a:r>
              <a:rPr lang="en-US" sz="4000" dirty="0" smtClean="0">
                <a:effectLst>
                  <a:outerShdw blurRad="38100" dist="38100" dir="2700000" algn="tl">
                    <a:srgbClr val="000000"/>
                  </a:outerShdw>
                </a:effectLst>
              </a:rPr>
              <a:t>.</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16 Dogs have surrounded me; a band of evil men has encircled me, </a:t>
            </a:r>
            <a:r>
              <a:rPr lang="en-US" sz="4000" u="sng" dirty="0">
                <a:effectLst>
                  <a:outerShdw blurRad="38100" dist="38100" dir="2700000" algn="tl">
                    <a:srgbClr val="000000"/>
                  </a:outerShdw>
                </a:effectLst>
              </a:rPr>
              <a:t>they have pierced my hands and my feet</a:t>
            </a:r>
            <a:r>
              <a:rPr lang="en-US" sz="4000" dirty="0" smtClean="0">
                <a:effectLst>
                  <a:outerShdw blurRad="38100" dist="38100" dir="2700000" algn="tl">
                    <a:srgbClr val="000000"/>
                  </a:outerShdw>
                </a:effectLst>
              </a:rPr>
              <a:t>.</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16 Dogs have surrounded me; a band of evil men has encircled me, they have pierced my hands and my feet.</a:t>
            </a:r>
            <a:br>
              <a:rPr lang="en-US" sz="4000" dirty="0">
                <a:effectLst>
                  <a:outerShdw blurRad="38100" dist="38100" dir="2700000" algn="tl">
                    <a:srgbClr val="000000"/>
                  </a:outerShdw>
                </a:effectLst>
              </a:rPr>
            </a:br>
            <a:r>
              <a:rPr lang="en-US" sz="4000" dirty="0" smtClean="0">
                <a:effectLst>
                  <a:outerShdw blurRad="38100" dist="38100" dir="2700000" algn="tl">
                    <a:srgbClr val="000000"/>
                  </a:outerShdw>
                </a:effectLst>
              </a:rPr>
              <a:t>17 I can count all my bones; people stare and gloat over me.</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1123950"/>
            <a:ext cx="9144000" cy="3657600"/>
          </a:xfrm>
          <a:noFill/>
          <a:ln/>
        </p:spPr>
        <p:txBody>
          <a:bodyPr/>
          <a:lstStyle/>
          <a:p>
            <a:pPr>
              <a:spcBef>
                <a:spcPct val="5000"/>
              </a:spcBef>
            </a:pPr>
            <a:r>
              <a:rPr lang="en-US" sz="4800" dirty="0"/>
              <a:t>Context:</a:t>
            </a:r>
          </a:p>
          <a:p>
            <a:pPr>
              <a:spcBef>
                <a:spcPct val="5000"/>
              </a:spcBef>
            </a:pPr>
            <a:r>
              <a:rPr lang="en-US" sz="4800" dirty="0"/>
              <a:t>Already Christ had come from the environment of heaven to live in an environment of poverty, obscurity, evil and </a:t>
            </a:r>
            <a:r>
              <a:rPr lang="en-US" sz="4800" dirty="0" smtClean="0"/>
              <a:t>filth…</a:t>
            </a:r>
            <a:endParaRPr lang="en-US" sz="4800" dirty="0"/>
          </a:p>
          <a:p>
            <a:pPr>
              <a:spcBef>
                <a:spcPct val="5000"/>
              </a:spcBef>
            </a:pPr>
            <a:r>
              <a:rPr lang="en-US" sz="4800" dirty="0"/>
              <a:t>Then, a dominant theme: </a:t>
            </a:r>
            <a:r>
              <a:rPr lang="en-US" sz="4800" u="sng" dirty="0"/>
              <a:t>Rejection</a:t>
            </a:r>
            <a:endParaRPr lang="en-US" sz="4800" dirty="0"/>
          </a:p>
        </p:txBody>
      </p:sp>
      <p:sp>
        <p:nvSpPr>
          <p:cNvPr id="29699" name="Rectangle 3"/>
          <p:cNvSpPr>
            <a:spLocks noGrp="1" noChangeArrowheads="1"/>
          </p:cNvSpPr>
          <p:nvPr>
            <p:ph type="title"/>
          </p:nvPr>
        </p:nvSpPr>
        <p:spPr>
          <a:noFill/>
          <a:ln/>
        </p:spPr>
        <p:txBody>
          <a:bodyPr/>
          <a:lstStyle/>
          <a:p>
            <a:r>
              <a:rPr lang="en-US" sz="8800"/>
              <a:t>The Cross</a:t>
            </a:r>
          </a:p>
        </p:txBody>
      </p:sp>
      <p:sp>
        <p:nvSpPr>
          <p:cNvPr id="29700" name="Rectangle 4"/>
          <p:cNvSpPr>
            <a:spLocks noChangeArrowheads="1"/>
          </p:cNvSpPr>
          <p:nvPr/>
        </p:nvSpPr>
        <p:spPr bwMode="auto">
          <a:xfrm>
            <a:off x="1219200" y="1257300"/>
            <a:ext cx="7543800" cy="14668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a:effectLst>
                  <a:outerShdw blurRad="38100" dist="38100" dir="2700000" algn="tl">
                    <a:srgbClr val="000000"/>
                  </a:outerShdw>
                </a:effectLst>
              </a:rPr>
              <a:t>John 6:66 As a result of this many of His disciples withdrew, and were not walking with Him anymore.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7" name="Rectangle 5"/>
          <p:cNvSpPr>
            <a:spLocks noChangeArrowheads="1"/>
          </p:cNvSpPr>
          <p:nvPr/>
        </p:nvSpPr>
        <p:spPr bwMode="auto">
          <a:xfrm>
            <a:off x="3962400" y="114300"/>
            <a:ext cx="5029200" cy="49149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smtClean="0">
                <a:effectLst>
                  <a:outerShdw blurRad="38100" dist="38100" dir="2700000" algn="tl">
                    <a:srgbClr val="000000"/>
                  </a:outerShdw>
                </a:effectLst>
              </a:rPr>
              <a:t>18 They divide my garments among them and cast lots for my clothing…</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838200" y="1962150"/>
            <a:ext cx="7391400" cy="22860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6600" dirty="0" smtClean="0">
                <a:effectLst>
                  <a:outerShdw blurRad="38100" dist="38100" dir="2700000" algn="tl">
                    <a:srgbClr val="000000"/>
                  </a:outerShdw>
                </a:effectLst>
              </a:rPr>
              <a:t>Then, something happened between Jesus and the </a:t>
            </a:r>
            <a:r>
              <a:rPr lang="en-US" sz="6600" dirty="0">
                <a:effectLst>
                  <a:outerShdw blurRad="38100" dist="38100" dir="2700000" algn="tl">
                    <a:srgbClr val="000000"/>
                  </a:outerShdw>
                </a:effectLst>
              </a:rPr>
              <a:t>Father!</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forsaken me?”</a:t>
            </a:r>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838200" y="1962150"/>
            <a:ext cx="7391400" cy="22860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6600" dirty="0" smtClean="0">
                <a:effectLst>
                  <a:outerShdw blurRad="38100" dist="38100" dir="2700000" algn="tl">
                    <a:srgbClr val="000000"/>
                  </a:outerShdw>
                </a:effectLst>
              </a:rPr>
              <a:t>Then, something happened between Jesus and the </a:t>
            </a:r>
            <a:r>
              <a:rPr lang="en-US" sz="6600" dirty="0">
                <a:effectLst>
                  <a:outerShdw blurRad="38100" dist="38100" dir="2700000" algn="tl">
                    <a:srgbClr val="000000"/>
                  </a:outerShdw>
                </a:effectLst>
              </a:rPr>
              <a:t>Father!</a:t>
            </a:r>
          </a:p>
        </p:txBody>
      </p:sp>
      <p:sp>
        <p:nvSpPr>
          <p:cNvPr id="7" name="Rectangle 6"/>
          <p:cNvSpPr>
            <a:spLocks noChangeArrowheads="1"/>
          </p:cNvSpPr>
          <p:nvPr/>
        </p:nvSpPr>
        <p:spPr bwMode="auto">
          <a:xfrm>
            <a:off x="2667000" y="3105150"/>
            <a:ext cx="6400800" cy="19050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smtClean="0"/>
              <a:t>Is. 53:10 But it was the Lord’s good plan to crush him and cause him grief. Yet his life is made an offering for sin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885950"/>
            <a:ext cx="9144000" cy="2914650"/>
          </a:xfrm>
          <a:noFill/>
          <a:ln/>
        </p:spPr>
        <p:txBody>
          <a:bodyPr/>
          <a:lstStyle/>
          <a:p>
            <a:pPr>
              <a:spcBef>
                <a:spcPct val="5000"/>
              </a:spcBef>
              <a:buFont typeface="Wingdings" pitchFamily="2" charset="2"/>
              <a:buNone/>
            </a:pPr>
            <a:r>
              <a:rPr lang="en-US" dirty="0" smtClean="0"/>
              <a:t>34 </a:t>
            </a:r>
            <a:r>
              <a:rPr lang="en-US" dirty="0"/>
              <a:t>Then, at that time Jesus called out with a loud voice, “</a:t>
            </a:r>
            <a:r>
              <a:rPr lang="en-US" i="1" dirty="0" err="1"/>
              <a:t>Eloi</a:t>
            </a:r>
            <a:r>
              <a:rPr lang="en-US" i="1" dirty="0"/>
              <a:t>, </a:t>
            </a:r>
            <a:r>
              <a:rPr lang="en-US" i="1" dirty="0" err="1"/>
              <a:t>Eloi</a:t>
            </a:r>
            <a:r>
              <a:rPr lang="en-US" i="1" dirty="0"/>
              <a:t>, lama </a:t>
            </a:r>
            <a:r>
              <a:rPr lang="en-US" i="1" dirty="0" err="1"/>
              <a:t>sabachthani</a:t>
            </a:r>
            <a:r>
              <a:rPr lang="en-US" dirty="0"/>
              <a:t>?” which means, “My God, my God, why have you </a:t>
            </a:r>
            <a:r>
              <a:rPr lang="en-US" dirty="0" smtClean="0"/>
              <a:t>forsaken</a:t>
            </a:r>
            <a:endParaRPr lang="en-US" dirty="0"/>
          </a:p>
        </p:txBody>
      </p:sp>
      <p:sp>
        <p:nvSpPr>
          <p:cNvPr id="99331" name="Rectangle 3"/>
          <p:cNvSpPr>
            <a:spLocks noGrp="1" noChangeArrowheads="1"/>
          </p:cNvSpPr>
          <p:nvPr>
            <p:ph type="title"/>
          </p:nvPr>
        </p:nvSpPr>
        <p:spPr>
          <a:noFill/>
          <a:ln/>
        </p:spPr>
        <p:txBody>
          <a:bodyPr/>
          <a:lstStyle/>
          <a:p>
            <a:r>
              <a:rPr lang="en-US" sz="8800"/>
              <a:t>The Cross</a:t>
            </a:r>
          </a:p>
        </p:txBody>
      </p:sp>
      <p:sp>
        <p:nvSpPr>
          <p:cNvPr id="5" name="Text Box 4"/>
          <p:cNvSpPr txBox="1">
            <a:spLocks noChangeArrowheads="1"/>
          </p:cNvSpPr>
          <p:nvPr/>
        </p:nvSpPr>
        <p:spPr bwMode="auto">
          <a:xfrm>
            <a:off x="0" y="1200150"/>
            <a:ext cx="7543800" cy="757451"/>
          </a:xfrm>
          <a:prstGeom prst="rect">
            <a:avLst/>
          </a:prstGeom>
          <a:noFill/>
          <a:ln w="104775">
            <a:noFill/>
            <a:miter lim="800000"/>
            <a:headEnd/>
            <a:tailEnd/>
          </a:ln>
          <a:effectLst/>
        </p:spPr>
        <p:txBody>
          <a:bodyPr wrap="square" anchor="ctr">
            <a:spAutoFit/>
          </a:bodyPr>
          <a:lstStyle/>
          <a:p>
            <a:pPr>
              <a:lnSpc>
                <a:spcPct val="70000"/>
              </a:lnSpc>
            </a:pPr>
            <a:r>
              <a:rPr lang="en-US" sz="6000" dirty="0">
                <a:effectLst>
                  <a:outerShdw blurRad="38100" dist="38100" dir="2700000" algn="tl">
                    <a:srgbClr val="000000"/>
                  </a:outerShdw>
                </a:effectLst>
              </a:rPr>
              <a:t>The </a:t>
            </a:r>
            <a:r>
              <a:rPr lang="en-US" sz="6000" dirty="0" smtClean="0">
                <a:effectLst>
                  <a:outerShdw blurRad="38100" dist="38100" dir="2700000" algn="tl">
                    <a:srgbClr val="000000"/>
                  </a:outerShdw>
                </a:effectLst>
              </a:rPr>
              <a:t>spiritual torment</a:t>
            </a:r>
            <a:endParaRPr lang="en-US" sz="4800" dirty="0">
              <a:effectLst>
                <a:outerShdw blurRad="38100" dist="38100" dir="2700000" algn="tl">
                  <a:srgbClr val="000000"/>
                </a:outerShdw>
              </a:effectLst>
            </a:endParaRPr>
          </a:p>
        </p:txBody>
      </p:sp>
      <p:sp>
        <p:nvSpPr>
          <p:cNvPr id="6" name="Rectangle 5"/>
          <p:cNvSpPr>
            <a:spLocks noChangeArrowheads="1"/>
          </p:cNvSpPr>
          <p:nvPr/>
        </p:nvSpPr>
        <p:spPr bwMode="auto">
          <a:xfrm>
            <a:off x="838200" y="1962150"/>
            <a:ext cx="7391400" cy="22860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6600" dirty="0" smtClean="0">
                <a:effectLst>
                  <a:outerShdw blurRad="38100" dist="38100" dir="2700000" algn="tl">
                    <a:srgbClr val="000000"/>
                  </a:outerShdw>
                </a:effectLst>
              </a:rPr>
              <a:t>Then, something happened between Jesus and the </a:t>
            </a:r>
            <a:r>
              <a:rPr lang="en-US" sz="6600" dirty="0">
                <a:effectLst>
                  <a:outerShdw blurRad="38100" dist="38100" dir="2700000" algn="tl">
                    <a:srgbClr val="000000"/>
                  </a:outerShdw>
                </a:effectLst>
              </a:rPr>
              <a:t>Father!</a:t>
            </a:r>
          </a:p>
        </p:txBody>
      </p:sp>
      <p:sp>
        <p:nvSpPr>
          <p:cNvPr id="7" name="Rectangle 6"/>
          <p:cNvSpPr>
            <a:spLocks noChangeArrowheads="1"/>
          </p:cNvSpPr>
          <p:nvPr/>
        </p:nvSpPr>
        <p:spPr bwMode="auto">
          <a:xfrm>
            <a:off x="5105400" y="3943350"/>
            <a:ext cx="3962400" cy="10668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dirty="0" smtClean="0"/>
              <a:t>Smitten of God, and afflicted </a:t>
            </a:r>
            <a:r>
              <a:rPr lang="en-US" sz="2000" dirty="0" smtClean="0"/>
              <a:t>Is. 53:4</a:t>
            </a:r>
          </a:p>
          <a:p>
            <a:pPr algn="l">
              <a:lnSpc>
                <a:spcPct val="75000"/>
              </a:lnSpc>
            </a:pPr>
            <a:endParaRPr lang="en-US" sz="2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a:t>Mark 15:26 Jesus’ certificate of debt:</a:t>
            </a:r>
          </a:p>
        </p:txBody>
      </p:sp>
      <p:sp>
        <p:nvSpPr>
          <p:cNvPr id="77827" name="Rectangle 3"/>
          <p:cNvSpPr>
            <a:spLocks noGrp="1" noChangeArrowheads="1"/>
          </p:cNvSpPr>
          <p:nvPr>
            <p:ph type="title"/>
          </p:nvPr>
        </p:nvSpPr>
        <p:spPr>
          <a:noFill/>
          <a:ln/>
        </p:spPr>
        <p:txBody>
          <a:bodyPr/>
          <a:lstStyle/>
          <a:p>
            <a:r>
              <a:rPr lang="en-US" sz="8800"/>
              <a:t>The Cross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a:t>Mark 15:26 Jesus’ certificate of debt:</a:t>
            </a:r>
          </a:p>
        </p:txBody>
      </p:sp>
      <p:sp>
        <p:nvSpPr>
          <p:cNvPr id="78851" name="Rectangle 3"/>
          <p:cNvSpPr>
            <a:spLocks noGrp="1" noChangeArrowheads="1"/>
          </p:cNvSpPr>
          <p:nvPr>
            <p:ph type="title"/>
          </p:nvPr>
        </p:nvSpPr>
        <p:spPr>
          <a:noFill/>
          <a:ln/>
        </p:spPr>
        <p:txBody>
          <a:bodyPr/>
          <a:lstStyle/>
          <a:p>
            <a:r>
              <a:rPr lang="en-US" sz="8800"/>
              <a:t>The Cross</a:t>
            </a:r>
          </a:p>
        </p:txBody>
      </p:sp>
      <p:sp>
        <p:nvSpPr>
          <p:cNvPr id="78852" name="Rectangle 4"/>
          <p:cNvSpPr>
            <a:spLocks noChangeArrowheads="1"/>
          </p:cNvSpPr>
          <p:nvPr/>
        </p:nvSpPr>
        <p:spPr bwMode="auto">
          <a:xfrm>
            <a:off x="1143000" y="1771650"/>
            <a:ext cx="7924800" cy="32575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a:effectLst>
                  <a:outerShdw blurRad="38100" dist="38100" dir="2700000" algn="tl">
                    <a:srgbClr val="000000"/>
                  </a:outerShdw>
                </a:effectLst>
              </a:rPr>
              <a:t>26 The written notice of the charge against him read: “THE KING OF THE JEWS.”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a:t>Mark 15:26 Jesus’ certificate of debt:</a:t>
            </a:r>
          </a:p>
        </p:txBody>
      </p:sp>
      <p:sp>
        <p:nvSpPr>
          <p:cNvPr id="79875" name="Rectangle 3"/>
          <p:cNvSpPr>
            <a:spLocks noGrp="1" noChangeArrowheads="1"/>
          </p:cNvSpPr>
          <p:nvPr>
            <p:ph type="title"/>
          </p:nvPr>
        </p:nvSpPr>
        <p:spPr>
          <a:noFill/>
          <a:ln/>
        </p:spPr>
        <p:txBody>
          <a:bodyPr/>
          <a:lstStyle/>
          <a:p>
            <a:r>
              <a:rPr lang="en-US" sz="8800"/>
              <a:t>The Cross</a:t>
            </a:r>
          </a:p>
        </p:txBody>
      </p:sp>
      <p:sp>
        <p:nvSpPr>
          <p:cNvPr id="79876" name="Rectangle 4"/>
          <p:cNvSpPr>
            <a:spLocks noChangeArrowheads="1"/>
          </p:cNvSpPr>
          <p:nvPr/>
        </p:nvSpPr>
        <p:spPr bwMode="auto">
          <a:xfrm>
            <a:off x="1143000" y="1771650"/>
            <a:ext cx="7924800" cy="32575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a:effectLst>
                  <a:outerShdw blurRad="38100" dist="38100" dir="2700000" algn="tl">
                    <a:srgbClr val="000000"/>
                  </a:outerShdw>
                </a:effectLst>
              </a:rPr>
              <a:t>26 The written notice of the charge against him read: “THE KING OF THE JEWS.”</a:t>
            </a:r>
          </a:p>
          <a:p>
            <a:pPr algn="l">
              <a:lnSpc>
                <a:spcPct val="75000"/>
              </a:lnSpc>
            </a:pPr>
            <a:r>
              <a:rPr lang="en-US" sz="4000" dirty="0">
                <a:effectLst>
                  <a:outerShdw blurRad="38100" dist="38100" dir="2700000" algn="tl">
                    <a:srgbClr val="000000"/>
                  </a:outerShdw>
                </a:effectLst>
              </a:rPr>
              <a:t>John 19:21 And so the chief priests of the Jews were saying to Pilate, “Do not write, ‘The King of the Jews’; but that He said, ‘I am King of the </a:t>
            </a:r>
            <a:r>
              <a:rPr lang="en-US" sz="4000" dirty="0" smtClean="0">
                <a:effectLst>
                  <a:outerShdw blurRad="38100" dist="38100" dir="2700000" algn="tl">
                    <a:srgbClr val="000000"/>
                  </a:outerShdw>
                </a:effectLst>
              </a:rPr>
              <a:t>Jews’” </a:t>
            </a:r>
            <a:endParaRPr lang="en-US"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a:t>Mark 15:26 Jesus’ certificate of debt:</a:t>
            </a:r>
          </a:p>
        </p:txBody>
      </p:sp>
      <p:sp>
        <p:nvSpPr>
          <p:cNvPr id="80899" name="Rectangle 3"/>
          <p:cNvSpPr>
            <a:spLocks noGrp="1" noChangeArrowheads="1"/>
          </p:cNvSpPr>
          <p:nvPr>
            <p:ph type="title"/>
          </p:nvPr>
        </p:nvSpPr>
        <p:spPr>
          <a:noFill/>
          <a:ln/>
        </p:spPr>
        <p:txBody>
          <a:bodyPr/>
          <a:lstStyle/>
          <a:p>
            <a:r>
              <a:rPr lang="en-US" sz="8800"/>
              <a:t>The Cross</a:t>
            </a:r>
          </a:p>
        </p:txBody>
      </p:sp>
      <p:sp>
        <p:nvSpPr>
          <p:cNvPr id="80900" name="Rectangle 4"/>
          <p:cNvSpPr>
            <a:spLocks noChangeArrowheads="1"/>
          </p:cNvSpPr>
          <p:nvPr/>
        </p:nvSpPr>
        <p:spPr bwMode="auto">
          <a:xfrm>
            <a:off x="1143000" y="2286000"/>
            <a:ext cx="7086600" cy="9715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000" dirty="0" smtClean="0">
                <a:effectLst>
                  <a:outerShdw blurRad="38100" dist="38100" dir="2700000" algn="tl">
                    <a:srgbClr val="000000"/>
                  </a:outerShdw>
                </a:effectLst>
              </a:rPr>
              <a:t>22 Pilate answered, “What I have written I have written.”</a:t>
            </a:r>
            <a:endParaRPr lang="en-US" sz="40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Jews </a:t>
            </a:r>
          </a:p>
        </p:txBody>
      </p:sp>
      <p:sp>
        <p:nvSpPr>
          <p:cNvPr id="56323" name="Rectangle 3"/>
          <p:cNvSpPr>
            <a:spLocks noGrp="1" noChangeArrowheads="1"/>
          </p:cNvSpPr>
          <p:nvPr>
            <p:ph type="title"/>
          </p:nvPr>
        </p:nvSpPr>
        <p:spPr>
          <a:noFill/>
          <a:ln/>
        </p:spPr>
        <p:txBody>
          <a:bodyPr/>
          <a:lstStyle/>
          <a:p>
            <a:r>
              <a:rPr lang="en-US" sz="8800"/>
              <a:t>The Cross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1123950"/>
            <a:ext cx="9144000" cy="3657600"/>
          </a:xfrm>
          <a:noFill/>
          <a:ln/>
        </p:spPr>
        <p:txBody>
          <a:bodyPr/>
          <a:lstStyle/>
          <a:p>
            <a:pPr>
              <a:spcBef>
                <a:spcPct val="5000"/>
              </a:spcBef>
            </a:pPr>
            <a:r>
              <a:rPr lang="en-US" sz="4800" dirty="0"/>
              <a:t>Context:</a:t>
            </a:r>
          </a:p>
          <a:p>
            <a:pPr>
              <a:spcBef>
                <a:spcPct val="5000"/>
              </a:spcBef>
            </a:pPr>
            <a:r>
              <a:rPr lang="en-US" sz="4800" dirty="0"/>
              <a:t>Already Christ had come from the environment of heaven to live in an environment of poverty, obscurity, evil and </a:t>
            </a:r>
            <a:r>
              <a:rPr lang="en-US" sz="4800" dirty="0" smtClean="0"/>
              <a:t>filth…</a:t>
            </a:r>
            <a:endParaRPr lang="en-US" sz="4800" dirty="0"/>
          </a:p>
          <a:p>
            <a:pPr>
              <a:spcBef>
                <a:spcPct val="5000"/>
              </a:spcBef>
            </a:pPr>
            <a:r>
              <a:rPr lang="en-US" sz="4800" dirty="0"/>
              <a:t>Then, a dominant theme: </a:t>
            </a:r>
            <a:r>
              <a:rPr lang="en-US" sz="4800" u="sng" dirty="0"/>
              <a:t>Rejection</a:t>
            </a:r>
            <a:endParaRPr lang="en-US" sz="4800" dirty="0"/>
          </a:p>
        </p:txBody>
      </p:sp>
      <p:sp>
        <p:nvSpPr>
          <p:cNvPr id="30723" name="Rectangle 3"/>
          <p:cNvSpPr>
            <a:spLocks noGrp="1" noChangeArrowheads="1"/>
          </p:cNvSpPr>
          <p:nvPr>
            <p:ph type="title"/>
          </p:nvPr>
        </p:nvSpPr>
        <p:spPr>
          <a:noFill/>
          <a:ln/>
        </p:spPr>
        <p:txBody>
          <a:bodyPr/>
          <a:lstStyle/>
          <a:p>
            <a:r>
              <a:rPr lang="en-US" sz="8800"/>
              <a:t>The Cross</a:t>
            </a:r>
          </a:p>
        </p:txBody>
      </p:sp>
      <p:sp>
        <p:nvSpPr>
          <p:cNvPr id="30724" name="Rectangle 4"/>
          <p:cNvSpPr>
            <a:spLocks noChangeArrowheads="1"/>
          </p:cNvSpPr>
          <p:nvPr/>
        </p:nvSpPr>
        <p:spPr bwMode="auto">
          <a:xfrm>
            <a:off x="914400" y="1257300"/>
            <a:ext cx="8077200" cy="11620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800" dirty="0">
                <a:effectLst>
                  <a:outerShdw blurRad="38100" dist="38100" dir="2700000" algn="tl">
                    <a:srgbClr val="000000"/>
                  </a:outerShdw>
                </a:effectLst>
              </a:rPr>
              <a:t>John 7:5  “For not even His brothers were believing </a:t>
            </a:r>
            <a:r>
              <a:rPr lang="en-US" sz="4800" dirty="0" smtClean="0">
                <a:effectLst>
                  <a:outerShdw blurRad="38100" dist="38100" dir="2700000" algn="tl">
                    <a:srgbClr val="000000"/>
                  </a:outerShdw>
                </a:effectLst>
              </a:rPr>
              <a:t>in Him”</a:t>
            </a:r>
            <a:endParaRPr lang="en-US" sz="48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a:t>
            </a:r>
            <a:r>
              <a:rPr lang="en-US" sz="4800" dirty="0" smtClean="0"/>
              <a:t>Jews</a:t>
            </a:r>
            <a:endParaRPr lang="en-US" sz="4800" dirty="0"/>
          </a:p>
        </p:txBody>
      </p:sp>
      <p:sp>
        <p:nvSpPr>
          <p:cNvPr id="59395" name="Rectangle 3"/>
          <p:cNvSpPr>
            <a:spLocks noGrp="1" noChangeArrowheads="1"/>
          </p:cNvSpPr>
          <p:nvPr>
            <p:ph type="title"/>
          </p:nvPr>
        </p:nvSpPr>
        <p:spPr>
          <a:noFill/>
          <a:ln/>
        </p:spPr>
        <p:txBody>
          <a:bodyPr/>
          <a:lstStyle/>
          <a:p>
            <a:r>
              <a:rPr lang="en-US" sz="8800"/>
              <a:t>The Cross</a:t>
            </a:r>
          </a:p>
        </p:txBody>
      </p:sp>
      <p:sp>
        <p:nvSpPr>
          <p:cNvPr id="4" name="Rectangle 3"/>
          <p:cNvSpPr>
            <a:spLocks noChangeArrowheads="1"/>
          </p:cNvSpPr>
          <p:nvPr/>
        </p:nvSpPr>
        <p:spPr bwMode="auto">
          <a:xfrm>
            <a:off x="1752600" y="82548"/>
            <a:ext cx="7315200" cy="4927602"/>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marL="285750" lvl="0" indent="-285750" algn="l">
              <a:lnSpc>
                <a:spcPct val="75000"/>
              </a:lnSpc>
              <a:buClr>
                <a:srgbClr val="FAFD00"/>
              </a:buClr>
              <a:buSzPct val="75000"/>
            </a:pPr>
            <a:r>
              <a:rPr lang="en-US" sz="4800" kern="0" dirty="0">
                <a:solidFill>
                  <a:srgbClr val="FFFFFF"/>
                </a:solidFill>
                <a:effectLst>
                  <a:outerShdw blurRad="38100" dist="38100" dir="2700000" algn="tl">
                    <a:srgbClr val="000000"/>
                  </a:outerShdw>
                </a:effectLst>
                <a:latin typeface="Times New Roman"/>
              </a:rPr>
              <a:t>Col. </a:t>
            </a:r>
            <a:r>
              <a:rPr lang="en-US" sz="4800" kern="0" dirty="0" smtClean="0">
                <a:solidFill>
                  <a:srgbClr val="FFFFFF"/>
                </a:solidFill>
                <a:effectLst>
                  <a:outerShdw blurRad="38100" dist="38100" dir="2700000" algn="tl">
                    <a:srgbClr val="000000"/>
                  </a:outerShdw>
                </a:effectLst>
                <a:latin typeface="Times New Roman"/>
              </a:rPr>
              <a:t>2:13-14 </a:t>
            </a:r>
            <a:r>
              <a:rPr lang="en-US" sz="4800" kern="0" dirty="0">
                <a:solidFill>
                  <a:srgbClr val="FFFFFF"/>
                </a:solidFill>
                <a:effectLst>
                  <a:outerShdw blurRad="38100" dist="38100" dir="2700000" algn="tl">
                    <a:srgbClr val="000000"/>
                  </a:outerShdw>
                </a:effectLst>
                <a:latin typeface="Times New Roman"/>
              </a:rPr>
              <a:t>“He forgave us of all our sins, having canceled out the </a:t>
            </a:r>
            <a:r>
              <a:rPr lang="en-US" sz="4800" u="sng" kern="0" dirty="0">
                <a:solidFill>
                  <a:srgbClr val="FFFFFF"/>
                </a:solidFill>
                <a:effectLst>
                  <a:outerShdw blurRad="38100" dist="38100" dir="2700000" algn="tl">
                    <a:srgbClr val="000000"/>
                  </a:outerShdw>
                </a:effectLst>
                <a:latin typeface="Times New Roman"/>
              </a:rPr>
              <a:t>certificate of debt</a:t>
            </a:r>
            <a:r>
              <a:rPr lang="en-US" sz="4800" kern="0" dirty="0">
                <a:solidFill>
                  <a:srgbClr val="FFFFFF"/>
                </a:solidFill>
                <a:effectLst>
                  <a:outerShdw blurRad="38100" dist="38100" dir="2700000" algn="tl">
                    <a:srgbClr val="000000"/>
                  </a:outerShdw>
                </a:effectLst>
                <a:latin typeface="Times New Roman"/>
              </a:rPr>
              <a:t> consisting of decrees against us and which was hostile to us;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a:t>
            </a:r>
            <a:r>
              <a:rPr lang="en-US" sz="4800" dirty="0" smtClean="0"/>
              <a:t>Jews</a:t>
            </a:r>
            <a:endParaRPr lang="en-US" sz="4800" dirty="0"/>
          </a:p>
        </p:txBody>
      </p:sp>
      <p:sp>
        <p:nvSpPr>
          <p:cNvPr id="59395" name="Rectangle 3"/>
          <p:cNvSpPr>
            <a:spLocks noGrp="1" noChangeArrowheads="1"/>
          </p:cNvSpPr>
          <p:nvPr>
            <p:ph type="title"/>
          </p:nvPr>
        </p:nvSpPr>
        <p:spPr>
          <a:noFill/>
          <a:ln/>
        </p:spPr>
        <p:txBody>
          <a:bodyPr/>
          <a:lstStyle/>
          <a:p>
            <a:r>
              <a:rPr lang="en-US" sz="8800"/>
              <a:t>The Cross</a:t>
            </a:r>
          </a:p>
        </p:txBody>
      </p:sp>
      <p:sp>
        <p:nvSpPr>
          <p:cNvPr id="4" name="Rectangle 3"/>
          <p:cNvSpPr>
            <a:spLocks noChangeArrowheads="1"/>
          </p:cNvSpPr>
          <p:nvPr/>
        </p:nvSpPr>
        <p:spPr bwMode="auto">
          <a:xfrm>
            <a:off x="1752600" y="82548"/>
            <a:ext cx="7315200" cy="5060952"/>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marL="285750" lvl="0" indent="-285750" algn="l">
              <a:lnSpc>
                <a:spcPct val="75000"/>
              </a:lnSpc>
              <a:buClr>
                <a:srgbClr val="FAFD00"/>
              </a:buClr>
              <a:buSzPct val="75000"/>
            </a:pPr>
            <a:r>
              <a:rPr lang="en-US" sz="4800" kern="0" dirty="0">
                <a:solidFill>
                  <a:srgbClr val="FFFFFF"/>
                </a:solidFill>
                <a:effectLst>
                  <a:outerShdw blurRad="38100" dist="38100" dir="2700000" algn="tl">
                    <a:srgbClr val="000000"/>
                  </a:outerShdw>
                </a:effectLst>
                <a:latin typeface="Times New Roman"/>
              </a:rPr>
              <a:t>Col. </a:t>
            </a:r>
            <a:r>
              <a:rPr lang="en-US" sz="4800" kern="0" dirty="0" smtClean="0">
                <a:solidFill>
                  <a:srgbClr val="FFFFFF"/>
                </a:solidFill>
                <a:effectLst>
                  <a:outerShdw blurRad="38100" dist="38100" dir="2700000" algn="tl">
                    <a:srgbClr val="000000"/>
                  </a:outerShdw>
                </a:effectLst>
                <a:latin typeface="Times New Roman"/>
              </a:rPr>
              <a:t>2:13-14 </a:t>
            </a:r>
            <a:r>
              <a:rPr lang="en-US" sz="4800" kern="0" dirty="0">
                <a:solidFill>
                  <a:srgbClr val="FFFFFF"/>
                </a:solidFill>
                <a:effectLst>
                  <a:outerShdw blurRad="38100" dist="38100" dir="2700000" algn="tl">
                    <a:srgbClr val="000000"/>
                  </a:outerShdw>
                </a:effectLst>
                <a:latin typeface="Times New Roman"/>
              </a:rPr>
              <a:t>“He forgave us of all our sins, having canceled out the </a:t>
            </a:r>
            <a:r>
              <a:rPr lang="en-US" sz="4800" u="sng" kern="0" dirty="0">
                <a:solidFill>
                  <a:srgbClr val="FFFFFF"/>
                </a:solidFill>
                <a:effectLst>
                  <a:outerShdw blurRad="38100" dist="38100" dir="2700000" algn="tl">
                    <a:srgbClr val="000000"/>
                  </a:outerShdw>
                </a:effectLst>
                <a:latin typeface="Times New Roman"/>
              </a:rPr>
              <a:t>certificate of debt</a:t>
            </a:r>
            <a:r>
              <a:rPr lang="en-US" sz="4800" kern="0" dirty="0">
                <a:solidFill>
                  <a:srgbClr val="FFFFFF"/>
                </a:solidFill>
                <a:effectLst>
                  <a:outerShdw blurRad="38100" dist="38100" dir="2700000" algn="tl">
                    <a:srgbClr val="000000"/>
                  </a:outerShdw>
                </a:effectLst>
                <a:latin typeface="Times New Roman"/>
              </a:rPr>
              <a:t> consisting of decrees against us and which was hostile to us; and he has taken it out of the way, having nailed it to the cross.”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a:t>
            </a:r>
            <a:r>
              <a:rPr lang="en-US" sz="4800" dirty="0" smtClean="0"/>
              <a:t>Jews</a:t>
            </a:r>
            <a:endParaRPr lang="en-US" sz="4800" dirty="0"/>
          </a:p>
        </p:txBody>
      </p:sp>
      <p:sp>
        <p:nvSpPr>
          <p:cNvPr id="59395" name="Rectangle 3"/>
          <p:cNvSpPr>
            <a:spLocks noGrp="1" noChangeArrowheads="1"/>
          </p:cNvSpPr>
          <p:nvPr>
            <p:ph type="title"/>
          </p:nvPr>
        </p:nvSpPr>
        <p:spPr>
          <a:noFill/>
          <a:ln/>
        </p:spPr>
        <p:txBody>
          <a:bodyPr/>
          <a:lstStyle/>
          <a:p>
            <a:r>
              <a:rPr lang="en-US" sz="8800"/>
              <a:t>The Cross</a:t>
            </a:r>
          </a:p>
        </p:txBody>
      </p:sp>
      <p:sp>
        <p:nvSpPr>
          <p:cNvPr id="4" name="Rectangle 3"/>
          <p:cNvSpPr>
            <a:spLocks noChangeArrowheads="1"/>
          </p:cNvSpPr>
          <p:nvPr/>
        </p:nvSpPr>
        <p:spPr bwMode="auto">
          <a:xfrm>
            <a:off x="1752600" y="82548"/>
            <a:ext cx="7315200" cy="5060952"/>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marL="285750" lvl="0" indent="-285750" algn="l">
              <a:lnSpc>
                <a:spcPct val="75000"/>
              </a:lnSpc>
              <a:buClr>
                <a:srgbClr val="FAFD00"/>
              </a:buClr>
              <a:buSzPct val="75000"/>
            </a:pPr>
            <a:r>
              <a:rPr lang="en-US" sz="4800" kern="0" dirty="0">
                <a:solidFill>
                  <a:srgbClr val="FFFFFF"/>
                </a:solidFill>
                <a:effectLst>
                  <a:outerShdw blurRad="38100" dist="38100" dir="2700000" algn="tl">
                    <a:srgbClr val="000000"/>
                  </a:outerShdw>
                </a:effectLst>
                <a:latin typeface="Times New Roman"/>
              </a:rPr>
              <a:t>Col. </a:t>
            </a:r>
            <a:r>
              <a:rPr lang="en-US" sz="4800" kern="0" dirty="0" smtClean="0">
                <a:solidFill>
                  <a:srgbClr val="FFFFFF"/>
                </a:solidFill>
                <a:effectLst>
                  <a:outerShdw blurRad="38100" dist="38100" dir="2700000" algn="tl">
                    <a:srgbClr val="000000"/>
                  </a:outerShdw>
                </a:effectLst>
                <a:latin typeface="Times New Roman"/>
              </a:rPr>
              <a:t>2:13-14 </a:t>
            </a:r>
            <a:r>
              <a:rPr lang="en-US" sz="4800" kern="0" dirty="0">
                <a:solidFill>
                  <a:srgbClr val="FFFFFF"/>
                </a:solidFill>
                <a:effectLst>
                  <a:outerShdw blurRad="38100" dist="38100" dir="2700000" algn="tl">
                    <a:srgbClr val="000000"/>
                  </a:outerShdw>
                </a:effectLst>
                <a:latin typeface="Times New Roman"/>
              </a:rPr>
              <a:t>“He forgave us of all our sins, having canceled out the </a:t>
            </a:r>
            <a:r>
              <a:rPr lang="en-US" sz="4800" u="sng" kern="0" dirty="0">
                <a:solidFill>
                  <a:srgbClr val="FFFFFF"/>
                </a:solidFill>
                <a:effectLst>
                  <a:outerShdw blurRad="38100" dist="38100" dir="2700000" algn="tl">
                    <a:srgbClr val="000000"/>
                  </a:outerShdw>
                </a:effectLst>
                <a:latin typeface="Times New Roman"/>
              </a:rPr>
              <a:t>certificate of debt</a:t>
            </a:r>
            <a:r>
              <a:rPr lang="en-US" sz="4800" kern="0" dirty="0">
                <a:solidFill>
                  <a:srgbClr val="FFFFFF"/>
                </a:solidFill>
                <a:effectLst>
                  <a:outerShdw blurRad="38100" dist="38100" dir="2700000" algn="tl">
                    <a:srgbClr val="000000"/>
                  </a:outerShdw>
                </a:effectLst>
                <a:latin typeface="Times New Roman"/>
              </a:rPr>
              <a:t> consisting of decrees against us and which was hostile to us; and he has taken it out of the way, </a:t>
            </a:r>
            <a:r>
              <a:rPr lang="en-US" sz="4800" u="sng" kern="0" dirty="0">
                <a:solidFill>
                  <a:srgbClr val="FFFFFF"/>
                </a:solidFill>
                <a:effectLst>
                  <a:outerShdw blurRad="38100" dist="38100" dir="2700000" algn="tl">
                    <a:srgbClr val="000000"/>
                  </a:outerShdw>
                </a:effectLst>
                <a:latin typeface="Times New Roman"/>
              </a:rPr>
              <a:t>having nailed it to the cross</a:t>
            </a:r>
            <a:r>
              <a:rPr lang="en-US" sz="4800" kern="0" dirty="0">
                <a:solidFill>
                  <a:srgbClr val="FFFFFF"/>
                </a:solidFill>
                <a:effectLst>
                  <a:outerShdw blurRad="38100" dist="38100" dir="2700000" algn="tl">
                    <a:srgbClr val="000000"/>
                  </a:outerShdw>
                </a:effectLst>
                <a:latin typeface="Times New Roman"/>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a:t>
            </a:r>
            <a:r>
              <a:rPr lang="en-US" sz="4800" dirty="0" smtClean="0"/>
              <a:t>Jews</a:t>
            </a:r>
            <a:endParaRPr lang="en-US" sz="4800" dirty="0"/>
          </a:p>
        </p:txBody>
      </p:sp>
      <p:sp>
        <p:nvSpPr>
          <p:cNvPr id="59395" name="Rectangle 3"/>
          <p:cNvSpPr>
            <a:spLocks noGrp="1" noChangeArrowheads="1"/>
          </p:cNvSpPr>
          <p:nvPr>
            <p:ph type="title"/>
          </p:nvPr>
        </p:nvSpPr>
        <p:spPr>
          <a:noFill/>
          <a:ln/>
        </p:spPr>
        <p:txBody>
          <a:bodyPr/>
          <a:lstStyle/>
          <a:p>
            <a:r>
              <a:rPr lang="en-US" sz="8800"/>
              <a:t>The Cross</a:t>
            </a:r>
          </a:p>
        </p:txBody>
      </p:sp>
      <p:sp>
        <p:nvSpPr>
          <p:cNvPr id="4" name="Rectangle 3"/>
          <p:cNvSpPr>
            <a:spLocks noChangeArrowheads="1"/>
          </p:cNvSpPr>
          <p:nvPr/>
        </p:nvSpPr>
        <p:spPr bwMode="auto">
          <a:xfrm>
            <a:off x="1752600" y="82548"/>
            <a:ext cx="7315200" cy="4927602"/>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marL="285750" lvl="0" indent="-285750" algn="l">
              <a:lnSpc>
                <a:spcPct val="75000"/>
              </a:lnSpc>
              <a:buClr>
                <a:srgbClr val="FAFD00"/>
              </a:buClr>
              <a:buSzPct val="75000"/>
            </a:pPr>
            <a:r>
              <a:rPr lang="en-US" sz="4800" kern="0" dirty="0">
                <a:solidFill>
                  <a:srgbClr val="FFFFFF"/>
                </a:solidFill>
                <a:effectLst>
                  <a:outerShdw blurRad="38100" dist="38100" dir="2700000" algn="tl">
                    <a:srgbClr val="000000"/>
                  </a:outerShdw>
                </a:effectLst>
                <a:latin typeface="Times New Roman"/>
              </a:rPr>
              <a:t>Col. </a:t>
            </a:r>
            <a:r>
              <a:rPr lang="en-US" sz="4800" kern="0" dirty="0" smtClean="0">
                <a:solidFill>
                  <a:srgbClr val="FFFFFF"/>
                </a:solidFill>
                <a:effectLst>
                  <a:outerShdw blurRad="38100" dist="38100" dir="2700000" algn="tl">
                    <a:srgbClr val="000000"/>
                  </a:outerShdw>
                </a:effectLst>
                <a:latin typeface="Times New Roman"/>
              </a:rPr>
              <a:t>2:13-14 </a:t>
            </a:r>
            <a:r>
              <a:rPr lang="en-US" sz="4800" kern="0" dirty="0">
                <a:solidFill>
                  <a:srgbClr val="FFFFFF"/>
                </a:solidFill>
                <a:effectLst>
                  <a:outerShdw blurRad="38100" dist="38100" dir="2700000" algn="tl">
                    <a:srgbClr val="000000"/>
                  </a:outerShdw>
                </a:effectLst>
                <a:latin typeface="Times New Roman"/>
              </a:rPr>
              <a:t>“He forgave us of all our sins, </a:t>
            </a:r>
            <a:r>
              <a:rPr lang="en-US" sz="4800" u="sng" kern="0" dirty="0">
                <a:solidFill>
                  <a:srgbClr val="FFFFFF"/>
                </a:solidFill>
                <a:effectLst>
                  <a:outerShdw blurRad="38100" dist="38100" dir="2700000" algn="tl">
                    <a:srgbClr val="000000"/>
                  </a:outerShdw>
                </a:effectLst>
                <a:latin typeface="Times New Roman"/>
              </a:rPr>
              <a:t>having canceled out the certificate of debt</a:t>
            </a:r>
            <a:r>
              <a:rPr lang="en-US" sz="4800" kern="0" dirty="0">
                <a:solidFill>
                  <a:srgbClr val="FFFFFF"/>
                </a:solidFill>
                <a:effectLst>
                  <a:outerShdw blurRad="38100" dist="38100" dir="2700000" algn="tl">
                    <a:srgbClr val="000000"/>
                  </a:outerShdw>
                </a:effectLst>
                <a:latin typeface="Times New Roman"/>
              </a:rPr>
              <a:t> consisting of decrees against us and which was hostile to us; and he has taken it out of the way, </a:t>
            </a:r>
            <a:r>
              <a:rPr lang="en-US" sz="4800" u="sng" kern="0" dirty="0">
                <a:solidFill>
                  <a:srgbClr val="FFFFFF"/>
                </a:solidFill>
                <a:effectLst>
                  <a:outerShdw blurRad="38100" dist="38100" dir="2700000" algn="tl">
                    <a:srgbClr val="000000"/>
                  </a:outerShdw>
                </a:effectLst>
                <a:latin typeface="Times New Roman"/>
              </a:rPr>
              <a:t>having nailed it to the cross</a:t>
            </a:r>
            <a:r>
              <a:rPr lang="en-US" sz="4800" kern="0" dirty="0">
                <a:solidFill>
                  <a:srgbClr val="FFFFFF"/>
                </a:solidFill>
                <a:effectLst>
                  <a:outerShdw blurRad="38100" dist="38100" dir="2700000" algn="tl">
                    <a:srgbClr val="000000"/>
                  </a:outerShdw>
                </a:effectLst>
                <a:latin typeface="Times New Roman"/>
              </a:rPr>
              <a:t>.”</a:t>
            </a:r>
          </a:p>
        </p:txBody>
      </p:sp>
      <p:sp>
        <p:nvSpPr>
          <p:cNvPr id="6" name="Rectangle 4"/>
          <p:cNvSpPr>
            <a:spLocks noChangeArrowheads="1"/>
          </p:cNvSpPr>
          <p:nvPr/>
        </p:nvSpPr>
        <p:spPr bwMode="auto">
          <a:xfrm>
            <a:off x="762000" y="1962150"/>
            <a:ext cx="7086600" cy="19431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5400" dirty="0">
                <a:effectLst>
                  <a:outerShdw blurRad="38100" dist="38100" dir="2700000" algn="tl">
                    <a:srgbClr val="000000"/>
                  </a:outerShdw>
                </a:effectLst>
              </a:rPr>
              <a:t>Jesus’ final cry</a:t>
            </a:r>
            <a:r>
              <a:rPr lang="en-US" sz="5400" dirty="0" smtClean="0">
                <a:effectLst>
                  <a:outerShdw blurRad="38100" dist="38100" dir="2700000" algn="tl">
                    <a:srgbClr val="000000"/>
                  </a:outerShdw>
                </a:effectLst>
              </a:rPr>
              <a:t>:</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76200" y="1276350"/>
            <a:ext cx="8991600" cy="3657600"/>
          </a:xfrm>
          <a:noFill/>
          <a:ln/>
        </p:spPr>
        <p:txBody>
          <a:bodyPr/>
          <a:lstStyle/>
          <a:p>
            <a:pPr>
              <a:lnSpc>
                <a:spcPct val="65000"/>
              </a:lnSpc>
              <a:spcBef>
                <a:spcPct val="0"/>
              </a:spcBef>
              <a:buSzPct val="75000"/>
            </a:pPr>
            <a:r>
              <a:rPr lang="en-US" sz="4800" dirty="0"/>
              <a:t>Mark 15:26 Jesus’ certificate of debt:</a:t>
            </a:r>
          </a:p>
          <a:p>
            <a:pPr>
              <a:lnSpc>
                <a:spcPct val="65000"/>
              </a:lnSpc>
              <a:spcBef>
                <a:spcPct val="0"/>
              </a:spcBef>
              <a:buSzPct val="75000"/>
            </a:pPr>
            <a:r>
              <a:rPr lang="en-US" sz="4800" dirty="0" smtClean="0"/>
              <a:t>Jesus’ </a:t>
            </a:r>
            <a:r>
              <a:rPr lang="en-US" sz="4800" dirty="0"/>
              <a:t>crime = being king of the </a:t>
            </a:r>
            <a:r>
              <a:rPr lang="en-US" sz="4800" dirty="0" smtClean="0"/>
              <a:t>Jews</a:t>
            </a:r>
            <a:endParaRPr lang="en-US" sz="4800" dirty="0"/>
          </a:p>
        </p:txBody>
      </p:sp>
      <p:sp>
        <p:nvSpPr>
          <p:cNvPr id="59395" name="Rectangle 3"/>
          <p:cNvSpPr>
            <a:spLocks noGrp="1" noChangeArrowheads="1"/>
          </p:cNvSpPr>
          <p:nvPr>
            <p:ph type="title"/>
          </p:nvPr>
        </p:nvSpPr>
        <p:spPr>
          <a:noFill/>
          <a:ln/>
        </p:spPr>
        <p:txBody>
          <a:bodyPr/>
          <a:lstStyle/>
          <a:p>
            <a:r>
              <a:rPr lang="en-US" sz="8800"/>
              <a:t>The Cross</a:t>
            </a:r>
          </a:p>
        </p:txBody>
      </p:sp>
      <p:sp>
        <p:nvSpPr>
          <p:cNvPr id="4" name="Rectangle 3"/>
          <p:cNvSpPr>
            <a:spLocks noChangeArrowheads="1"/>
          </p:cNvSpPr>
          <p:nvPr/>
        </p:nvSpPr>
        <p:spPr bwMode="auto">
          <a:xfrm>
            <a:off x="1752600" y="82548"/>
            <a:ext cx="7315200" cy="4927602"/>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marL="285750" lvl="0" indent="-285750" algn="l">
              <a:lnSpc>
                <a:spcPct val="75000"/>
              </a:lnSpc>
              <a:buClr>
                <a:srgbClr val="FAFD00"/>
              </a:buClr>
              <a:buSzPct val="75000"/>
            </a:pPr>
            <a:r>
              <a:rPr lang="en-US" sz="4800" kern="0" dirty="0">
                <a:solidFill>
                  <a:srgbClr val="FFFFFF"/>
                </a:solidFill>
                <a:effectLst>
                  <a:outerShdw blurRad="38100" dist="38100" dir="2700000" algn="tl">
                    <a:srgbClr val="000000"/>
                  </a:outerShdw>
                </a:effectLst>
                <a:latin typeface="Times New Roman"/>
              </a:rPr>
              <a:t>Col. </a:t>
            </a:r>
            <a:r>
              <a:rPr lang="en-US" sz="4800" kern="0" dirty="0" smtClean="0">
                <a:solidFill>
                  <a:srgbClr val="FFFFFF"/>
                </a:solidFill>
                <a:effectLst>
                  <a:outerShdw blurRad="38100" dist="38100" dir="2700000" algn="tl">
                    <a:srgbClr val="000000"/>
                  </a:outerShdw>
                </a:effectLst>
                <a:latin typeface="Times New Roman"/>
              </a:rPr>
              <a:t>2:13-14 </a:t>
            </a:r>
            <a:r>
              <a:rPr lang="en-US" sz="4800" kern="0" dirty="0">
                <a:solidFill>
                  <a:srgbClr val="FFFFFF"/>
                </a:solidFill>
                <a:effectLst>
                  <a:outerShdw blurRad="38100" dist="38100" dir="2700000" algn="tl">
                    <a:srgbClr val="000000"/>
                  </a:outerShdw>
                </a:effectLst>
                <a:latin typeface="Times New Roman"/>
              </a:rPr>
              <a:t>“He forgave us of all our sins, </a:t>
            </a:r>
            <a:r>
              <a:rPr lang="en-US" sz="4800" u="sng" kern="0" dirty="0">
                <a:solidFill>
                  <a:srgbClr val="FFFFFF"/>
                </a:solidFill>
                <a:effectLst>
                  <a:outerShdw blurRad="38100" dist="38100" dir="2700000" algn="tl">
                    <a:srgbClr val="000000"/>
                  </a:outerShdw>
                </a:effectLst>
                <a:latin typeface="Times New Roman"/>
              </a:rPr>
              <a:t>having canceled out the certificate of debt</a:t>
            </a:r>
            <a:r>
              <a:rPr lang="en-US" sz="4800" kern="0" dirty="0">
                <a:solidFill>
                  <a:srgbClr val="FFFFFF"/>
                </a:solidFill>
                <a:effectLst>
                  <a:outerShdw blurRad="38100" dist="38100" dir="2700000" algn="tl">
                    <a:srgbClr val="000000"/>
                  </a:outerShdw>
                </a:effectLst>
                <a:latin typeface="Times New Roman"/>
              </a:rPr>
              <a:t> consisting of decrees against us and which was hostile to us; and he has taken it out of the way, </a:t>
            </a:r>
            <a:r>
              <a:rPr lang="en-US" sz="4800" u="sng" kern="0" dirty="0">
                <a:solidFill>
                  <a:srgbClr val="FFFFFF"/>
                </a:solidFill>
                <a:effectLst>
                  <a:outerShdw blurRad="38100" dist="38100" dir="2700000" algn="tl">
                    <a:srgbClr val="000000"/>
                  </a:outerShdw>
                </a:effectLst>
                <a:latin typeface="Times New Roman"/>
              </a:rPr>
              <a:t>having nailed it to the cross</a:t>
            </a:r>
            <a:r>
              <a:rPr lang="en-US" sz="4800" kern="0" dirty="0">
                <a:solidFill>
                  <a:srgbClr val="FFFFFF"/>
                </a:solidFill>
                <a:effectLst>
                  <a:outerShdw blurRad="38100" dist="38100" dir="2700000" algn="tl">
                    <a:srgbClr val="000000"/>
                  </a:outerShdw>
                </a:effectLst>
                <a:latin typeface="Times New Roman"/>
              </a:rPr>
              <a:t>.”</a:t>
            </a:r>
          </a:p>
        </p:txBody>
      </p:sp>
      <p:sp>
        <p:nvSpPr>
          <p:cNvPr id="6" name="Rectangle 4"/>
          <p:cNvSpPr>
            <a:spLocks noChangeArrowheads="1"/>
          </p:cNvSpPr>
          <p:nvPr/>
        </p:nvSpPr>
        <p:spPr bwMode="auto">
          <a:xfrm>
            <a:off x="762000" y="1962150"/>
            <a:ext cx="7086600" cy="194310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5400" dirty="0">
                <a:effectLst>
                  <a:outerShdw blurRad="38100" dist="38100" dir="2700000" algn="tl">
                    <a:srgbClr val="000000"/>
                  </a:outerShdw>
                </a:effectLst>
              </a:rPr>
              <a:t>Jesus’ final cry:</a:t>
            </a:r>
          </a:p>
          <a:p>
            <a:pPr algn="l">
              <a:lnSpc>
                <a:spcPct val="75000"/>
              </a:lnSpc>
            </a:pPr>
            <a:r>
              <a:rPr lang="en-US" sz="12900" i="1" dirty="0" err="1" smtClean="0">
                <a:effectLst>
                  <a:outerShdw blurRad="38100" dist="38100" dir="2700000" algn="tl">
                    <a:srgbClr val="000000"/>
                  </a:outerShdw>
                </a:effectLst>
              </a:rPr>
              <a:t>Tetelestai</a:t>
            </a:r>
            <a:r>
              <a:rPr lang="en-US" sz="12900" i="1" dirty="0">
                <a:effectLst>
                  <a:outerShdw blurRad="38100" dist="38100" dir="2700000" algn="tl">
                    <a:srgbClr val="000000"/>
                  </a:outerShdw>
                </a:effectLst>
              </a:rPr>
              <a:t>!</a:t>
            </a:r>
            <a:endParaRPr lang="en-US" sz="5400" dirty="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76200" y="2476500"/>
            <a:ext cx="8229600" cy="2305050"/>
          </a:xfrm>
          <a:noFill/>
          <a:ln/>
        </p:spPr>
        <p:txBody>
          <a:bodyPr/>
          <a:lstStyle/>
          <a:p>
            <a:pPr>
              <a:spcBef>
                <a:spcPct val="10000"/>
              </a:spcBef>
            </a:pPr>
            <a:r>
              <a:rPr lang="en-US" sz="6000" dirty="0"/>
              <a:t>God’s heart: Self-</a:t>
            </a:r>
            <a:br>
              <a:rPr lang="en-US" sz="6000" dirty="0"/>
            </a:br>
            <a:r>
              <a:rPr lang="en-US" sz="6000" dirty="0"/>
              <a:t>  </a:t>
            </a:r>
            <a:r>
              <a:rPr lang="en-US" sz="6000" dirty="0" smtClean="0"/>
              <a:t>sacrifice to rescue us</a:t>
            </a:r>
            <a:endParaRPr lang="en-US" sz="6000" dirty="0"/>
          </a:p>
        </p:txBody>
      </p:sp>
      <p:sp>
        <p:nvSpPr>
          <p:cNvPr id="22531" name="Rectangle 3"/>
          <p:cNvSpPr>
            <a:spLocks noGrp="1" noChangeArrowheads="1"/>
          </p:cNvSpPr>
          <p:nvPr>
            <p:ph type="title"/>
          </p:nvPr>
        </p:nvSpPr>
        <p:spPr>
          <a:noFill/>
          <a:ln/>
        </p:spPr>
        <p:txBody>
          <a:bodyPr/>
          <a:lstStyle/>
          <a:p>
            <a:r>
              <a:rPr lang="en-US" sz="8800" dirty="0"/>
              <a:t>The Big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885950"/>
            <a:ext cx="8458200" cy="2743200"/>
          </a:xfrm>
          <a:noFill/>
          <a:ln/>
        </p:spPr>
        <p:txBody>
          <a:bodyPr/>
          <a:lstStyle/>
          <a:p>
            <a:pPr>
              <a:spcBef>
                <a:spcPct val="5000"/>
              </a:spcBef>
            </a:pPr>
            <a:r>
              <a:rPr lang="en-US" sz="5400" dirty="0"/>
              <a:t>Have you asked to have your certificate of debt nailed onto the </a:t>
            </a:r>
            <a:r>
              <a:rPr lang="en-US" sz="5400" dirty="0" smtClean="0"/>
              <a:t>Jesus’ cross?</a:t>
            </a:r>
            <a:endParaRPr lang="en-US" sz="5400" dirty="0"/>
          </a:p>
        </p:txBody>
      </p:sp>
      <p:sp>
        <p:nvSpPr>
          <p:cNvPr id="5" name="Rectangle 3"/>
          <p:cNvSpPr>
            <a:spLocks noGrp="1" noChangeArrowheads="1"/>
          </p:cNvSpPr>
          <p:nvPr>
            <p:ph type="title"/>
          </p:nvPr>
        </p:nvSpPr>
        <p:spPr>
          <a:xfrm>
            <a:off x="0" y="285750"/>
            <a:ext cx="9144000" cy="1143000"/>
          </a:xfrm>
          <a:noFill/>
          <a:ln/>
        </p:spPr>
        <p:txBody>
          <a:bodyPr/>
          <a:lstStyle/>
          <a:p>
            <a:r>
              <a:rPr lang="en-US" sz="8800" dirty="0"/>
              <a:t>The Big Picture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885950"/>
            <a:ext cx="8458200" cy="2743200"/>
          </a:xfrm>
          <a:noFill/>
          <a:ln/>
        </p:spPr>
        <p:txBody>
          <a:bodyPr/>
          <a:lstStyle/>
          <a:p>
            <a:pPr>
              <a:spcBef>
                <a:spcPct val="5000"/>
              </a:spcBef>
            </a:pPr>
            <a:r>
              <a:rPr lang="en-US" sz="5400" dirty="0"/>
              <a:t>Have you asked to have your certificate of debt nailed onto the </a:t>
            </a:r>
            <a:r>
              <a:rPr lang="en-US" sz="5400" dirty="0" smtClean="0"/>
              <a:t>Jesus’ cross?</a:t>
            </a:r>
            <a:endParaRPr lang="en-US" sz="5400" dirty="0"/>
          </a:p>
        </p:txBody>
      </p:sp>
      <p:sp>
        <p:nvSpPr>
          <p:cNvPr id="5" name="Rectangle 3"/>
          <p:cNvSpPr>
            <a:spLocks noGrp="1" noChangeArrowheads="1"/>
          </p:cNvSpPr>
          <p:nvPr>
            <p:ph type="title"/>
          </p:nvPr>
        </p:nvSpPr>
        <p:spPr>
          <a:xfrm>
            <a:off x="0" y="285750"/>
            <a:ext cx="9144000" cy="1143000"/>
          </a:xfrm>
          <a:noFill/>
          <a:ln/>
        </p:spPr>
        <p:txBody>
          <a:bodyPr/>
          <a:lstStyle/>
          <a:p>
            <a:r>
              <a:rPr lang="en-US" sz="8800" dirty="0"/>
              <a:t>The Big Picture</a:t>
            </a:r>
          </a:p>
        </p:txBody>
      </p:sp>
      <p:pic>
        <p:nvPicPr>
          <p:cNvPr id="4" name="Picture 4" descr="the-raising-of-the-cross"/>
          <p:cNvPicPr>
            <a:picLocks noChangeAspect="1" noChangeArrowheads="1"/>
          </p:cNvPicPr>
          <p:nvPr/>
        </p:nvPicPr>
        <p:blipFill>
          <a:blip r:embed="rId3"/>
          <a:srcRect/>
          <a:stretch>
            <a:fillRect/>
          </a:stretch>
        </p:blipFill>
        <p:spPr bwMode="auto">
          <a:xfrm>
            <a:off x="4191000" y="-276219"/>
            <a:ext cx="4724400" cy="5659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885950"/>
            <a:ext cx="8458200" cy="2743200"/>
          </a:xfrm>
          <a:noFill/>
          <a:ln/>
        </p:spPr>
        <p:txBody>
          <a:bodyPr/>
          <a:lstStyle/>
          <a:p>
            <a:pPr>
              <a:spcBef>
                <a:spcPct val="5000"/>
              </a:spcBef>
            </a:pPr>
            <a:r>
              <a:rPr lang="en-US" sz="5400" dirty="0"/>
              <a:t>Have you asked to have your certificate of debt nailed onto the </a:t>
            </a:r>
            <a:r>
              <a:rPr lang="en-US" sz="5400" dirty="0" smtClean="0"/>
              <a:t>Jesus’ cross?</a:t>
            </a:r>
            <a:endParaRPr lang="en-US" sz="5400" dirty="0"/>
          </a:p>
        </p:txBody>
      </p:sp>
      <p:sp>
        <p:nvSpPr>
          <p:cNvPr id="5" name="Rectangle 3"/>
          <p:cNvSpPr>
            <a:spLocks noGrp="1" noChangeArrowheads="1"/>
          </p:cNvSpPr>
          <p:nvPr>
            <p:ph type="title"/>
          </p:nvPr>
        </p:nvSpPr>
        <p:spPr>
          <a:xfrm>
            <a:off x="0" y="285750"/>
            <a:ext cx="9144000" cy="1143000"/>
          </a:xfrm>
          <a:noFill/>
          <a:ln/>
        </p:spPr>
        <p:txBody>
          <a:bodyPr/>
          <a:lstStyle/>
          <a:p>
            <a:r>
              <a:rPr lang="en-US" sz="8800" dirty="0"/>
              <a:t>The Big Picture</a:t>
            </a:r>
          </a:p>
        </p:txBody>
      </p:sp>
      <p:pic>
        <p:nvPicPr>
          <p:cNvPr id="4" name="Picture 4" descr="the-raising-of-the-cross"/>
          <p:cNvPicPr>
            <a:picLocks noChangeAspect="1" noChangeArrowheads="1"/>
          </p:cNvPicPr>
          <p:nvPr/>
        </p:nvPicPr>
        <p:blipFill>
          <a:blip r:embed="rId3"/>
          <a:srcRect/>
          <a:stretch>
            <a:fillRect/>
          </a:stretch>
        </p:blipFill>
        <p:spPr bwMode="auto">
          <a:xfrm>
            <a:off x="4191000" y="-276219"/>
            <a:ext cx="4724400" cy="5659408"/>
          </a:xfrm>
          <a:prstGeom prst="rect">
            <a:avLst/>
          </a:prstGeom>
          <a:noFill/>
          <a:ln w="9525">
            <a:noFill/>
            <a:miter lim="800000"/>
            <a:headEnd/>
            <a:tailEnd/>
          </a:ln>
        </p:spPr>
      </p:pic>
      <p:sp>
        <p:nvSpPr>
          <p:cNvPr id="6" name="Oval 5"/>
          <p:cNvSpPr/>
          <p:nvPr/>
        </p:nvSpPr>
        <p:spPr bwMode="auto">
          <a:xfrm>
            <a:off x="6096000" y="2419350"/>
            <a:ext cx="838200" cy="685800"/>
          </a:xfrm>
          <a:prstGeom prst="ellipse">
            <a:avLst/>
          </a:prstGeom>
          <a:noFill/>
          <a:ln w="1047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885950"/>
            <a:ext cx="8458200" cy="2743200"/>
          </a:xfrm>
          <a:noFill/>
          <a:ln/>
        </p:spPr>
        <p:txBody>
          <a:bodyPr/>
          <a:lstStyle/>
          <a:p>
            <a:pPr>
              <a:spcBef>
                <a:spcPct val="5000"/>
              </a:spcBef>
            </a:pPr>
            <a:r>
              <a:rPr lang="en-US" sz="5400" dirty="0"/>
              <a:t>Have you asked to have your certificate of debt nailed onto the </a:t>
            </a:r>
            <a:r>
              <a:rPr lang="en-US" sz="5400" dirty="0" smtClean="0"/>
              <a:t>Jesus’ cross?</a:t>
            </a:r>
            <a:endParaRPr lang="en-US" sz="5400" dirty="0"/>
          </a:p>
        </p:txBody>
      </p:sp>
      <p:sp>
        <p:nvSpPr>
          <p:cNvPr id="5" name="Rectangle 3"/>
          <p:cNvSpPr>
            <a:spLocks noGrp="1" noChangeArrowheads="1"/>
          </p:cNvSpPr>
          <p:nvPr>
            <p:ph type="title"/>
          </p:nvPr>
        </p:nvSpPr>
        <p:spPr>
          <a:xfrm>
            <a:off x="0" y="285750"/>
            <a:ext cx="9144000" cy="1143000"/>
          </a:xfrm>
          <a:noFill/>
          <a:ln/>
        </p:spPr>
        <p:txBody>
          <a:bodyPr/>
          <a:lstStyle/>
          <a:p>
            <a:r>
              <a:rPr lang="en-US" sz="8800" dirty="0"/>
              <a:t>The Big Picture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1123950"/>
            <a:ext cx="9144000" cy="3657600"/>
          </a:xfrm>
          <a:noFill/>
          <a:ln/>
        </p:spPr>
        <p:txBody>
          <a:bodyPr/>
          <a:lstStyle/>
          <a:p>
            <a:pPr>
              <a:spcBef>
                <a:spcPct val="5000"/>
              </a:spcBef>
            </a:pPr>
            <a:r>
              <a:rPr lang="en-US" sz="4800"/>
              <a:t>Context:</a:t>
            </a:r>
          </a:p>
          <a:p>
            <a:pPr>
              <a:spcBef>
                <a:spcPct val="5000"/>
              </a:spcBef>
            </a:pPr>
            <a:r>
              <a:rPr lang="en-US" sz="4800"/>
              <a:t>Already Christ had come from the environment of heaven to live in an environment of poverty, obscurity, evil and filth. . .</a:t>
            </a:r>
          </a:p>
          <a:p>
            <a:pPr>
              <a:spcBef>
                <a:spcPct val="5000"/>
              </a:spcBef>
            </a:pPr>
            <a:r>
              <a:rPr lang="en-US" sz="4800"/>
              <a:t>Then, a dominant theme: </a:t>
            </a:r>
            <a:r>
              <a:rPr lang="en-US" sz="4800" u="sng"/>
              <a:t>Rejection</a:t>
            </a:r>
            <a:endParaRPr lang="en-US" sz="4800"/>
          </a:p>
        </p:txBody>
      </p:sp>
      <p:sp>
        <p:nvSpPr>
          <p:cNvPr id="31747" name="Rectangle 3"/>
          <p:cNvSpPr>
            <a:spLocks noGrp="1" noChangeArrowheads="1"/>
          </p:cNvSpPr>
          <p:nvPr>
            <p:ph type="title"/>
          </p:nvPr>
        </p:nvSpPr>
        <p:spPr>
          <a:noFill/>
          <a:ln/>
        </p:spPr>
        <p:txBody>
          <a:bodyPr/>
          <a:lstStyle/>
          <a:p>
            <a:r>
              <a:rPr lang="en-US" sz="8800"/>
              <a:t>The Cross</a:t>
            </a:r>
          </a:p>
        </p:txBody>
      </p:sp>
      <p:sp>
        <p:nvSpPr>
          <p:cNvPr id="31748" name="Rectangle 4"/>
          <p:cNvSpPr>
            <a:spLocks noChangeArrowheads="1"/>
          </p:cNvSpPr>
          <p:nvPr/>
        </p:nvSpPr>
        <p:spPr bwMode="auto">
          <a:xfrm>
            <a:off x="381000" y="914400"/>
            <a:ext cx="8153400" cy="3028950"/>
          </a:xfrm>
          <a:prstGeom prst="rect">
            <a:avLst/>
          </a:prstGeom>
          <a:gradFill rotWithShape="0">
            <a:gsLst>
              <a:gs pos="0">
                <a:srgbClr val="000000"/>
              </a:gs>
              <a:gs pos="50000">
                <a:srgbClr val="000076"/>
              </a:gs>
              <a:gs pos="100000">
                <a:srgbClr val="000000"/>
              </a:gs>
            </a:gsLst>
            <a:lin ang="5400000" scaled="1"/>
          </a:gradFill>
          <a:ln w="28575">
            <a:solidFill>
              <a:schemeClr val="tx1"/>
            </a:solidFill>
            <a:miter lim="800000"/>
            <a:headEnd type="none" w="sm" len="sm"/>
            <a:tailEnd/>
          </a:ln>
          <a:effectLst/>
        </p:spPr>
        <p:txBody>
          <a:bodyPr/>
          <a:lstStyle/>
          <a:p>
            <a:pPr algn="l">
              <a:lnSpc>
                <a:spcPct val="75000"/>
              </a:lnSpc>
            </a:pPr>
            <a:r>
              <a:rPr lang="en-US" sz="4400">
                <a:effectLst>
                  <a:outerShdw blurRad="38100" dist="38100" dir="2700000" algn="tl">
                    <a:srgbClr val="000000"/>
                  </a:outerShdw>
                </a:effectLst>
              </a:rPr>
              <a:t>John 16:32  “Behold, an hour is coming, and has already come, for you to be scattered, each to his own home, and to leave Me alone; and yet I am not alone, because the Father is with 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0" y="1123950"/>
            <a:ext cx="9144000" cy="3657600"/>
          </a:xfrm>
          <a:noFill/>
          <a:ln/>
        </p:spPr>
        <p:txBody>
          <a:bodyPr/>
          <a:lstStyle/>
          <a:p>
            <a:pPr>
              <a:spcBef>
                <a:spcPct val="5000"/>
              </a:spcBef>
            </a:pPr>
            <a:r>
              <a:rPr lang="en-US" sz="4800"/>
              <a:t>Context:</a:t>
            </a:r>
          </a:p>
          <a:p>
            <a:pPr>
              <a:spcBef>
                <a:spcPct val="5000"/>
              </a:spcBef>
            </a:pPr>
            <a:r>
              <a:rPr lang="en-US" sz="4800"/>
              <a:t>Already Christ had come from the environment of heaven to live in an environment of poverty, obscurity, evil and filth. . .</a:t>
            </a:r>
          </a:p>
          <a:p>
            <a:pPr>
              <a:spcBef>
                <a:spcPct val="5000"/>
              </a:spcBef>
            </a:pPr>
            <a:r>
              <a:rPr lang="en-US" sz="4800"/>
              <a:t>Then, a dominant theme: </a:t>
            </a:r>
            <a:r>
              <a:rPr lang="en-US" sz="4800" u="sng"/>
              <a:t>Rejection</a:t>
            </a:r>
            <a:endParaRPr lang="en-US" sz="4800"/>
          </a:p>
        </p:txBody>
      </p:sp>
      <p:sp>
        <p:nvSpPr>
          <p:cNvPr id="31747" name="Rectangle 3"/>
          <p:cNvSpPr>
            <a:spLocks noGrp="1" noChangeArrowheads="1"/>
          </p:cNvSpPr>
          <p:nvPr>
            <p:ph type="title"/>
          </p:nvPr>
        </p:nvSpPr>
        <p:spPr>
          <a:noFill/>
          <a:ln/>
        </p:spPr>
        <p:txBody>
          <a:bodyPr/>
          <a:lstStyle/>
          <a:p>
            <a:r>
              <a:rPr lang="en-US" sz="8800"/>
              <a:t>The Cross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n1.pot">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047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047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n1.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1.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1.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1.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1.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1.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1.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Office\Templates\den1.pot</Template>
  <TotalTime>5715</TotalTime>
  <Pages>16</Pages>
  <Words>3200</Words>
  <Application>Microsoft Office PowerPoint</Application>
  <PresentationFormat>On-screen Show (16:9)</PresentationFormat>
  <Paragraphs>345</Paragraphs>
  <Slides>79</Slides>
  <Notes>79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Times New Roman</vt:lpstr>
      <vt:lpstr>Wingdings</vt:lpstr>
      <vt:lpstr>den1.pot</vt:lpstr>
      <vt:lpstr>PowerPoint Presentation</vt:lpstr>
      <vt:lpstr>Mark 15</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Cross</vt:lpstr>
      <vt:lpstr>The Big Picture</vt:lpstr>
      <vt:lpstr>The Big Picture</vt:lpstr>
      <vt:lpstr>The Big Picture</vt:lpstr>
      <vt:lpstr>The Big Picture</vt:lpstr>
      <vt:lpstr>The Big Picture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Xenos Fellowship</dc:title>
  <dc:creator>Dennis McCallum</dc:creator>
  <cp:lastModifiedBy>RichS</cp:lastModifiedBy>
  <cp:revision>1372</cp:revision>
  <cp:lastPrinted>1601-01-01T00:00:00Z</cp:lastPrinted>
  <dcterms:created xsi:type="dcterms:W3CDTF">1995-11-17T18:39:24Z</dcterms:created>
  <dcterms:modified xsi:type="dcterms:W3CDTF">2021-01-20T14:03:16Z</dcterms:modified>
</cp:coreProperties>
</file>