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Poppins"/>
      <p:regular r:id="rId41"/>
      <p:bold r:id="rId42"/>
      <p:italic r:id="rId43"/>
      <p:boldItalic r:id="rId44"/>
    </p:embeddedFont>
    <p:embeddedFont>
      <p:font typeface="Poppins Medium"/>
      <p:regular r:id="rId45"/>
      <p:bold r:id="rId46"/>
      <p:italic r:id="rId47"/>
      <p:boldItalic r:id="rId48"/>
    </p:embeddedFont>
    <p:embeddedFont>
      <p:font typeface="Public Sans"/>
      <p:regular r:id="rId49"/>
      <p:bold r:id="rId50"/>
      <p:italic r:id="rId51"/>
      <p:boldItalic r:id="rId52"/>
    </p:embeddedFont>
    <p:embeddedFont>
      <p:font typeface="Nunito Sans SemiBold"/>
      <p:regular r:id="rId53"/>
      <p:bold r:id="rId54"/>
      <p:italic r:id="rId55"/>
      <p:boldItalic r:id="rId56"/>
    </p:embeddedFont>
    <p:embeddedFont>
      <p:font typeface="Poppins SemiBold"/>
      <p:regular r:id="rId57"/>
      <p:bold r:id="rId58"/>
      <p:italic r:id="rId59"/>
      <p:boldItalic r:id="rId60"/>
    </p:embeddedFont>
    <p:embeddedFont>
      <p:font typeface="Albert Sans"/>
      <p:regular r:id="rId61"/>
      <p:bold r:id="rId62"/>
      <p:italic r:id="rId63"/>
      <p:boldItalic r:id="rId64"/>
    </p:embeddedFont>
    <p:embeddedFont>
      <p:font typeface="Nanum Myeongjo"/>
      <p:regular r:id="rId65"/>
      <p:bold r:id="rId66"/>
    </p:embeddedFont>
    <p:embeddedFont>
      <p:font typeface="Nunito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Poppins-bold.fntdata"/><Relationship Id="rId41" Type="http://schemas.openxmlformats.org/officeDocument/2006/relationships/font" Target="fonts/Poppins-regular.fntdata"/><Relationship Id="rId44" Type="http://schemas.openxmlformats.org/officeDocument/2006/relationships/font" Target="fonts/Poppins-boldItalic.fntdata"/><Relationship Id="rId43" Type="http://schemas.openxmlformats.org/officeDocument/2006/relationships/font" Target="fonts/Poppins-italic.fntdata"/><Relationship Id="rId46" Type="http://schemas.openxmlformats.org/officeDocument/2006/relationships/font" Target="fonts/PoppinsMedium-bold.fntdata"/><Relationship Id="rId45" Type="http://schemas.openxmlformats.org/officeDocument/2006/relationships/font" Target="fonts/Poppins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Medium-boldItalic.fntdata"/><Relationship Id="rId47" Type="http://schemas.openxmlformats.org/officeDocument/2006/relationships/font" Target="fonts/PoppinsMedium-italic.fntdata"/><Relationship Id="rId49" Type="http://schemas.openxmlformats.org/officeDocument/2006/relationships/font" Target="fonts/Public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NunitoSans-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lbertSans-bold.fntdata"/><Relationship Id="rId61" Type="http://schemas.openxmlformats.org/officeDocument/2006/relationships/font" Target="fonts/AlbertSans-regular.fntdata"/><Relationship Id="rId20" Type="http://schemas.openxmlformats.org/officeDocument/2006/relationships/slide" Target="slides/slide15.xml"/><Relationship Id="rId64" Type="http://schemas.openxmlformats.org/officeDocument/2006/relationships/font" Target="fonts/AlbertSans-boldItalic.fntdata"/><Relationship Id="rId63" Type="http://schemas.openxmlformats.org/officeDocument/2006/relationships/font" Target="fonts/AlbertSans-italic.fntdata"/><Relationship Id="rId22" Type="http://schemas.openxmlformats.org/officeDocument/2006/relationships/slide" Target="slides/slide17.xml"/><Relationship Id="rId66" Type="http://schemas.openxmlformats.org/officeDocument/2006/relationships/font" Target="fonts/NanumMyeongjo-bold.fntdata"/><Relationship Id="rId21" Type="http://schemas.openxmlformats.org/officeDocument/2006/relationships/slide" Target="slides/slide16.xml"/><Relationship Id="rId65" Type="http://schemas.openxmlformats.org/officeDocument/2006/relationships/font" Target="fonts/NanumMyeongjo-regular.fntdata"/><Relationship Id="rId24" Type="http://schemas.openxmlformats.org/officeDocument/2006/relationships/slide" Target="slides/slide19.xml"/><Relationship Id="rId68" Type="http://schemas.openxmlformats.org/officeDocument/2006/relationships/font" Target="fonts/NunitoSans-bold.fntdata"/><Relationship Id="rId23" Type="http://schemas.openxmlformats.org/officeDocument/2006/relationships/slide" Target="slides/slide18.xml"/><Relationship Id="rId67" Type="http://schemas.openxmlformats.org/officeDocument/2006/relationships/font" Target="fonts/NunitoSans-regular.fntdata"/><Relationship Id="rId60" Type="http://schemas.openxmlformats.org/officeDocument/2006/relationships/font" Target="fonts/PoppinsSemiBold-bol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NunitoSans-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ublicSans-italic.fntdata"/><Relationship Id="rId50" Type="http://schemas.openxmlformats.org/officeDocument/2006/relationships/font" Target="fonts/PublicSans-bold.fntdata"/><Relationship Id="rId53" Type="http://schemas.openxmlformats.org/officeDocument/2006/relationships/font" Target="fonts/NunitoSansSemiBold-regular.fntdata"/><Relationship Id="rId52" Type="http://schemas.openxmlformats.org/officeDocument/2006/relationships/font" Target="fonts/PublicSans-boldItalic.fntdata"/><Relationship Id="rId11" Type="http://schemas.openxmlformats.org/officeDocument/2006/relationships/slide" Target="slides/slide6.xml"/><Relationship Id="rId55" Type="http://schemas.openxmlformats.org/officeDocument/2006/relationships/font" Target="fonts/NunitoSansSemiBold-italic.fntdata"/><Relationship Id="rId10" Type="http://schemas.openxmlformats.org/officeDocument/2006/relationships/slide" Target="slides/slide5.xml"/><Relationship Id="rId54" Type="http://schemas.openxmlformats.org/officeDocument/2006/relationships/font" Target="fonts/NunitoSansSemiBold-bold.fntdata"/><Relationship Id="rId13" Type="http://schemas.openxmlformats.org/officeDocument/2006/relationships/slide" Target="slides/slide8.xml"/><Relationship Id="rId57" Type="http://schemas.openxmlformats.org/officeDocument/2006/relationships/font" Target="fonts/PoppinsSemiBold-regular.fntdata"/><Relationship Id="rId12" Type="http://schemas.openxmlformats.org/officeDocument/2006/relationships/slide" Target="slides/slide7.xml"/><Relationship Id="rId56" Type="http://schemas.openxmlformats.org/officeDocument/2006/relationships/font" Target="fonts/NunitoSansSemiBold-boldItalic.fntdata"/><Relationship Id="rId15" Type="http://schemas.openxmlformats.org/officeDocument/2006/relationships/slide" Target="slides/slide10.xml"/><Relationship Id="rId59" Type="http://schemas.openxmlformats.org/officeDocument/2006/relationships/font" Target="fonts/PoppinsSemiBold-italic.fntdata"/><Relationship Id="rId14" Type="http://schemas.openxmlformats.org/officeDocument/2006/relationships/slide" Target="slides/slide9.xml"/><Relationship Id="rId58" Type="http://schemas.openxmlformats.org/officeDocument/2006/relationships/font" Target="fonts/PoppinsSemiBo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596507b8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596507b8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me pray for us.</a:t>
            </a:r>
            <a:endParaRPr/>
          </a:p>
          <a:p>
            <a:pPr indent="0" lvl="0" marL="0" rtl="0" algn="l">
              <a:spcBef>
                <a:spcPts val="0"/>
              </a:spcBef>
              <a:spcAft>
                <a:spcPts val="0"/>
              </a:spcAft>
              <a:buNone/>
            </a:pPr>
            <a:r>
              <a:rPr lang="en"/>
              <a:t>Ok, this morning we’ll do a bit of recitation, some </a:t>
            </a:r>
            <a:r>
              <a:rPr lang="en"/>
              <a:t>discussion, and some time for prayer at the end…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5d7aaa91b0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5d7aaa91b0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‘09 - brain scans while searching Google - experience web users had distinctive neural pathways in their DPC, vs that of novices. f/u 6 days later w novices who spend 1hr/day online - the prefrontal cortex showed extensive activity. After one hour. So, low and behold, it changes our brains…</a:t>
            </a:r>
            <a:endParaRPr/>
          </a:p>
          <a:p>
            <a:pPr indent="0" lvl="0" marL="0" rtl="0" algn="l">
              <a:spcBef>
                <a:spcPts val="0"/>
              </a:spcBef>
              <a:spcAft>
                <a:spcPts val="0"/>
              </a:spcAft>
              <a:buNone/>
            </a:pPr>
            <a:r>
              <a:rPr lang="en"/>
              <a:t>What would happen if you were spending 9 hrs a day online?</a:t>
            </a:r>
            <a:endParaRPr/>
          </a:p>
          <a:p>
            <a:pPr indent="0" lvl="0" marL="0" rtl="0" algn="l">
              <a:spcBef>
                <a:spcPts val="0"/>
              </a:spcBef>
              <a:spcAft>
                <a:spcPts val="0"/>
              </a:spcAft>
              <a:buNone/>
            </a:pPr>
            <a:r>
              <a:rPr lang="en"/>
              <a:t>It changes the way that we think, the way that our brains work…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5d7aaa91b0_0_1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5d7aaa91b0_0_1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Helpful analogy - Short term and long term memory - s.t. = thimble, l.t. = bathtub. Books are slow drip, Internet is faucet. Constant overload. Inability to think deeply or concentrate.</a:t>
            </a:r>
            <a:endParaRPr/>
          </a:p>
          <a:p>
            <a:pPr indent="0" lvl="0" marL="0" rtl="0" algn="l">
              <a:spcBef>
                <a:spcPts val="0"/>
              </a:spcBef>
              <a:spcAft>
                <a:spcPts val="0"/>
              </a:spcAft>
              <a:buNone/>
            </a:pPr>
            <a:r>
              <a:rPr lang="en"/>
              <a:t>Screens are designed for the individual - your entertainment, your promotion, your “story,” you - your experience is paramount.</a:t>
            </a:r>
            <a:endParaRPr/>
          </a:p>
          <a:p>
            <a:pPr indent="0" lvl="0" marL="0" rtl="0" algn="l">
              <a:spcBef>
                <a:spcPts val="0"/>
              </a:spcBef>
              <a:spcAft>
                <a:spcPts val="0"/>
              </a:spcAft>
              <a:buClr>
                <a:schemeClr val="dk1"/>
              </a:buClr>
              <a:buSzPts val="1100"/>
              <a:buFont typeface="Arial"/>
              <a:buNone/>
            </a:pPr>
            <a:r>
              <a:rPr lang="en">
                <a:solidFill>
                  <a:schemeClr val="dk1"/>
                </a:solidFill>
              </a:rPr>
              <a:t>Not to mention - the algorithm, literally doing our thinking for us. 4 to 6hrs/day, conservatively…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596507b815_0_1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596507b815_0_1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Constant online absorption also affects the way we relate. Think about SM - this is the content that generates the most interaction, and big tech knows it… For example - 2018 Irish digital media company ad falsely claiming that two thirds of people wanted Santa to be either female or gender neutral. “Can you believe this?!!” SHARE SHARE SHARE</a:t>
            </a:r>
            <a:r>
              <a:rPr lang="en"/>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596507b815_0_1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596507b815_0_1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works like this - It’s not puppies and kitties and memes that people interact w most of SM - it’s outrage content. That is </a:t>
            </a:r>
            <a:r>
              <a:rPr lang="en"/>
              <a:t>what skyrockets to the top of your algorithm. We’re swimming in hate in social media, normalizing it. And how do we respond?...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596507b815_0_1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596507b815_0_1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 promotes me v you, and how do we respond - with a mob. We’ve always loved mobs, and the internet makes it so easy to </a:t>
            </a:r>
            <a:r>
              <a:rPr lang="en"/>
              <a:t>galvanize</a:t>
            </a:r>
            <a:r>
              <a:rPr lang="en"/>
              <a:t>. Cancel culture is synonymous w SM on the internet - it’s big and it’s fast, and it’s </a:t>
            </a:r>
            <a:r>
              <a:rPr i="1" lang="en"/>
              <a:t>feels </a:t>
            </a:r>
            <a:r>
              <a:rPr lang="en"/>
              <a:t>morally justified (we all get to be heroes or vigilantes). And yet, it just drives us apart…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5d7aaa91b0_0_1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5d7aaa91b0_0_1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surgeon general declared the loneliness in our country to be an epidemic.</a:t>
            </a:r>
            <a:endParaRPr/>
          </a:p>
          <a:p>
            <a:pPr indent="0" lvl="0" marL="0" rtl="0" algn="l">
              <a:spcBef>
                <a:spcPts val="0"/>
              </a:spcBef>
              <a:spcAft>
                <a:spcPts val="0"/>
              </a:spcAft>
              <a:buNone/>
            </a:pPr>
            <a:r>
              <a:rPr lang="en"/>
              <a:t>We’re not really solving society’s shame and guilt problem.</a:t>
            </a:r>
            <a:endParaRPr/>
          </a:p>
          <a:p>
            <a:pPr indent="0" lvl="0" marL="0" rtl="0" algn="l">
              <a:spcBef>
                <a:spcPts val="0"/>
              </a:spcBef>
              <a:spcAft>
                <a:spcPts val="0"/>
              </a:spcAft>
              <a:buNone/>
            </a:pPr>
            <a:r>
              <a:rPr lang="en"/>
              <a:t>So we channel our fear and our guilt into outrage and shaming other. Takes the heat off me and makes me feel good, like I’m a part of something - I’m the hero. All the while, it’s destroying our relationships.</a:t>
            </a:r>
            <a:endParaRPr/>
          </a:p>
          <a:p>
            <a:pPr indent="0" lvl="0" marL="0" rtl="0" algn="l">
              <a:spcBef>
                <a:spcPts val="0"/>
              </a:spcBef>
              <a:spcAft>
                <a:spcPts val="0"/>
              </a:spcAft>
              <a:buNone/>
            </a:pPr>
            <a:r>
              <a:rPr lang="en"/>
              <a:t>And finally…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596507b815_0_1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596507b815_0_1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Screens are meant for novelty seeking in insolation and it’s limitless. Yes, porn, for sure. It’s a public health crisis. But you could consume whatever your mind could conceive. And we give these devices to children. 50% of MSers, and 90% of HSers. Stats indicate that it’s wrecking their mental health - The Anxious Generation, iGen, etc. Here’s a study published in Haidt’s book…</a:t>
            </a:r>
            <a:br>
              <a:rPr lang="en"/>
            </a:b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5d7aaa91b0_0_2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35d7aaa91b0_0_2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is a ‘21 study of HS seniors and all the things they’re not doing. </a:t>
            </a:r>
            <a:endParaRPr>
              <a:solidFill>
                <a:schemeClr val="dk1"/>
              </a:solidFill>
            </a:endParaRPr>
          </a:p>
          <a:p>
            <a:pPr indent="0" lvl="0" marL="0" rtl="0" algn="l">
              <a:spcBef>
                <a:spcPts val="0"/>
              </a:spcBef>
              <a:spcAft>
                <a:spcPts val="0"/>
              </a:spcAft>
              <a:buNone/>
            </a:pPr>
            <a:r>
              <a:rPr lang="en">
                <a:solidFill>
                  <a:schemeClr val="dk1"/>
                </a:solidFill>
              </a:rPr>
              <a:t>Why are these numbers declining so much? Could it be bc kids are staying home and consuming endless content. Who needs to hook up with a real-life girl when there’s an open invitation to a seemingly risk-free fantasy to consume beautiful bodies without any rejection or commitment?</a:t>
            </a:r>
            <a:endParaRPr>
              <a:solidFill>
                <a:schemeClr val="dk1"/>
              </a:solidFill>
            </a:endParaRPr>
          </a:p>
          <a:p>
            <a:pPr indent="0" lvl="0" marL="0" rtl="0" algn="l">
              <a:spcBef>
                <a:spcPts val="0"/>
              </a:spcBef>
              <a:spcAft>
                <a:spcPts val="0"/>
              </a:spcAft>
              <a:buNone/>
            </a:pPr>
            <a:r>
              <a:rPr lang="en">
                <a:solidFill>
                  <a:schemeClr val="dk1"/>
                </a:solidFill>
              </a:rPr>
              <a:t>People and especially youths are</a:t>
            </a:r>
            <a:r>
              <a:rPr lang="en">
                <a:solidFill>
                  <a:schemeClr val="dk1"/>
                </a:solidFill>
              </a:rPr>
              <a:t> emotionally, relationally, and mentally absent and dislocated - I’m sitting in front of you, but I’m scrolling and I’m an ocean away, and it’s quite damaging…</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b191154d754b8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b191154d754b8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Here’s a ‘23 Chinese study - This study looked at how social media addiction affects how we think and make decisions (we call this executive functioning), focusing on things like emotions and sleep. Researchers surveyed over 1,000 young adults in China and found that: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Social media addiction can harm our ability to think clearly and make good decisions.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also causes emotional problems and leads to poor sleep.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 this meaningless time spent on tiktok and playing video games ISN’T just harmless. It’s damaging people’s ability to think and make good decisions - it’s playing with people emotions and ruining their sleep!</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596507b815_0_1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596507b815_0_1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None is this is particularly shocking or new information. This is the water that we’re all swimming in. So, how can we use this </a:t>
            </a:r>
            <a:r>
              <a:rPr lang="en"/>
              <a:t>information</a:t>
            </a:r>
            <a:r>
              <a:rPr lang="en"/>
              <a:t> to inform the way that we lead and serve? How do we help people who can’t seem to generate their own convictions, who seems pretty antisocial, who are up to their eyeballs in porn?...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596507b81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596507b81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the agenda for this morning…</a:t>
            </a:r>
            <a:endParaRPr/>
          </a:p>
          <a:p>
            <a:pPr indent="0" lvl="0" marL="0" rtl="0" algn="l">
              <a:spcBef>
                <a:spcPts val="0"/>
              </a:spcBef>
              <a:spcAft>
                <a:spcPts val="0"/>
              </a:spcAft>
              <a:buNone/>
            </a:pPr>
            <a:r>
              <a:rPr lang="en"/>
              <a:t>What is it - what are the 3 biggest trends in terms of the way that the digital environment is affecting people - how can we persuade people to </a:t>
            </a:r>
            <a:r>
              <a:rPr lang="en"/>
              <a:t>maintain</a:t>
            </a:r>
            <a:r>
              <a:rPr lang="en"/>
              <a:t> healthy relat’s w their screens, and then we’ll break up to pray through some of these ideas.</a:t>
            </a:r>
            <a:endParaRPr/>
          </a:p>
          <a:p>
            <a:pPr indent="0" lvl="0" marL="0" rtl="0" algn="l">
              <a:spcBef>
                <a:spcPts val="0"/>
              </a:spcBef>
              <a:spcAft>
                <a:spcPts val="0"/>
              </a:spcAft>
              <a:buNone/>
            </a:pPr>
            <a:r>
              <a:rPr lang="en"/>
              <a:t>Now, this is material that’s been condensed from a 4 week class that I taught. So, it’s 8 hours of material repackaged into 8 hour. So, for the sake of brevity, we won’t go over a lot of the research. But, I’ve included a lot of that material in a handout that you can grab a hard copy of, or there’ll be a QR code at the end that you can scan. Just, to clarify…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596507b815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596507b815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path of least resistance, the neural pathways are already there - the phones are in their hands. It will take intentionality to build new habits, since the habit to scroll, zone out, etc is STRONG. Teach people to build new habits. If you were hoping to guidelines for how much screen time to allow in your ministry house, sorry. We know that spiritual growth is often built on habits - in the OT: festivals, sacrifices, reading the law, etc. In the NT…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5d7aaa91b0_0_2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35d7aaa91b0_0_2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Paul says…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5d7aaa91b0_0_2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5d7aaa91b0_0_2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Habits</a:t>
            </a:r>
            <a:r>
              <a:rPr lang="en">
                <a:solidFill>
                  <a:schemeClr val="dk1"/>
                </a:solidFill>
              </a:rPr>
              <a:t> are rhythms that train us to transcend our feelings. I don’t have to wade through whether I </a:t>
            </a:r>
            <a:r>
              <a:rPr i="1" lang="en">
                <a:solidFill>
                  <a:schemeClr val="dk1"/>
                </a:solidFill>
              </a:rPr>
              <a:t>feel </a:t>
            </a:r>
            <a:r>
              <a:rPr lang="en">
                <a:solidFill>
                  <a:schemeClr val="dk1"/>
                </a:solidFill>
              </a:rPr>
              <a:t>like brushing my teeth - it’s a habit. I do it before i leave the house and I don’t need to </a:t>
            </a:r>
            <a:r>
              <a:rPr i="1" lang="en">
                <a:solidFill>
                  <a:schemeClr val="dk1"/>
                </a:solidFill>
              </a:rPr>
              <a:t>feel </a:t>
            </a:r>
            <a:r>
              <a:rPr lang="en">
                <a:solidFill>
                  <a:schemeClr val="dk1"/>
                </a:solidFill>
              </a:rPr>
              <a:t>anything. Here’s this great quote from Samuel D. James…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5d7aaa91b0_0_2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35d7aaa91b0_0_2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mean, think about it - what if your character development, your spiritual growth, was dependent on your feelings… It would be really nice if we always wanted to do spiritual things… but that’s just not how it works… luckily, we can build habits!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5a3bfdc5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35a3bfdc5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ideas…</a:t>
            </a:r>
            <a:endParaRPr/>
          </a:p>
          <a:p>
            <a:pPr indent="0" lvl="0" marL="0" rtl="0" algn="l">
              <a:spcBef>
                <a:spcPts val="0"/>
              </a:spcBef>
              <a:spcAft>
                <a:spcPts val="0"/>
              </a:spcAft>
              <a:buNone/>
            </a:pPr>
            <a:r>
              <a:rPr lang="en"/>
              <a:t>Look through scripture and </a:t>
            </a:r>
            <a:r>
              <a:rPr lang="en"/>
              <a:t>develop</a:t>
            </a:r>
            <a:r>
              <a:rPr lang="en"/>
              <a:t> a theology of habit - what does the bible say?</a:t>
            </a:r>
            <a:endParaRPr/>
          </a:p>
          <a:p>
            <a:pPr indent="0" lvl="0" marL="0" rtl="0" algn="l">
              <a:spcBef>
                <a:spcPts val="0"/>
              </a:spcBef>
              <a:spcAft>
                <a:spcPts val="0"/>
              </a:spcAft>
              <a:buNone/>
            </a:pPr>
            <a:r>
              <a:rPr lang="en"/>
              <a:t>Suggest a detox for a reality check. What do you notice about when you want to use your screen most? Which app/media are you most drawn toward? Why? How hard was the detox? Just to develop self-awareness and teach then that they can cut it, if needed. </a:t>
            </a:r>
            <a:endParaRPr/>
          </a:p>
          <a:p>
            <a:pPr indent="0" lvl="0" marL="0" rtl="0" algn="l">
              <a:spcBef>
                <a:spcPts val="0"/>
              </a:spcBef>
              <a:spcAft>
                <a:spcPts val="0"/>
              </a:spcAft>
              <a:buNone/>
            </a:pPr>
            <a:r>
              <a:rPr lang="en"/>
              <a:t>Lots of books on habits - Atomic Habits, Switch, The Power of Habit, Changing for Good.</a:t>
            </a:r>
            <a:endParaRPr/>
          </a:p>
          <a:p>
            <a:pPr indent="0" lvl="0" marL="0" rtl="0" algn="l">
              <a:spcBef>
                <a:spcPts val="0"/>
              </a:spcBef>
              <a:spcAft>
                <a:spcPts val="0"/>
              </a:spcAft>
              <a:buNone/>
            </a:pPr>
            <a:r>
              <a:rPr lang="en"/>
              <a:t>“What are your current habits? How are they working out for you? Are they helping you? What new or different habits would be more helpful?” etc</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5d7aaa91b0_0_2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35d7aaa91b0_0_2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discuss: How do you approach helping people build better habits? How do we avoid the critique of “micromanaging” or the dreaded “You’re putting me under law?”...</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5a3bfdc58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5a3bfdc58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you’re noticing your </a:t>
            </a:r>
            <a:r>
              <a:rPr lang="en"/>
              <a:t>people</a:t>
            </a:r>
            <a:r>
              <a:rPr lang="en"/>
              <a:t> are having a hard time staying focused, thinking their own thoughts, etc - 1) teach intentional, God-formed habits, and 2) promote gathering in actual embodied communities. This is the way to resist dehumanizing people with hate. And we have the potential for some strong communities here! </a:t>
            </a:r>
            <a:endParaRPr/>
          </a:p>
          <a:p>
            <a:pPr indent="0" lvl="0" marL="0" rtl="0" algn="l">
              <a:spcBef>
                <a:spcPts val="0"/>
              </a:spcBef>
              <a:spcAft>
                <a:spcPts val="0"/>
              </a:spcAft>
              <a:buNone/>
            </a:pPr>
            <a:r>
              <a:rPr lang="en"/>
              <a:t>But, Americans live in such isolation (we all lived through the isolation of covid, we’re all experiencing a loneliness epidemic) - people often don’t even know how to talk to people, let alone how to navigate conflict! W a screen, if you don’t like someone, you just mute them or unfriend them. But, in real life, in your </a:t>
            </a:r>
            <a:r>
              <a:rPr lang="en"/>
              <a:t>ministry</a:t>
            </a:r>
            <a:r>
              <a:rPr lang="en"/>
              <a:t> house or in your HC - what do you do!?</a:t>
            </a:r>
            <a:endParaRPr/>
          </a:p>
          <a:p>
            <a:pPr indent="0" lvl="0" marL="0" rtl="0" algn="l">
              <a:spcBef>
                <a:spcPts val="0"/>
              </a:spcBef>
              <a:spcAft>
                <a:spcPts val="0"/>
              </a:spcAft>
              <a:buNone/>
            </a:pPr>
            <a:r>
              <a:rPr lang="en"/>
              <a:t>Here’s an example from a college HC leader: “I disciple this girl who was raised on YouTube. Her dad died when she was young, so her mom was always working. And so she was just always on YouTube… it shows :( she’s come a long way from HS group, but I’ve had to give her a lot of direct feedback like, “it’s rude to pull out your phone when you’re hanging out one on one with another person” or even listening to a podcast together to hear how people dialogue and listen to each other… anyway- I think there are a lot of students in that boat that feel lost on how to relate to other people in real life settings.”</a:t>
            </a:r>
            <a:endParaRPr/>
          </a:p>
          <a:p>
            <a:pPr indent="0" lvl="0" marL="0" rtl="0" algn="l">
              <a:spcBef>
                <a:spcPts val="0"/>
              </a:spcBef>
              <a:spcAft>
                <a:spcPts val="0"/>
              </a:spcAft>
              <a:buNone/>
            </a:pPr>
            <a:r>
              <a:rPr lang="en"/>
              <a:t>So…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5d7aaa91b0_0_2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35d7aaa91b0_0_2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t>
            </a:r>
            <a:r>
              <a:rPr lang="en"/>
              <a:t>prioritize</a:t>
            </a:r>
            <a:r>
              <a:rPr lang="en"/>
              <a:t> actually gathering together in community. And we do the work to help people to learn real-life social skills and </a:t>
            </a:r>
            <a:r>
              <a:rPr lang="en"/>
              <a:t>conflict</a:t>
            </a:r>
            <a:r>
              <a:rPr lang="en"/>
              <a:t> management. Here’s a list of great resources…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5a3bfdc58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5a3bfdc58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It’s much more appealing to actually spend time with people and show up to HC if you have some social skills and you can avoiding pissing people off all the time. These are some resources to help our people and our churches. But, sometimes we need to literally spend time teaching our disciples or our small groups these skills, these priorities.</a:t>
            </a:r>
            <a:endParaRPr>
              <a:solidFill>
                <a:schemeClr val="dk1"/>
              </a:solidFill>
            </a:endParaRPr>
          </a:p>
          <a:p>
            <a:pPr indent="0" lvl="0" marL="0" rtl="0" algn="l">
              <a:spcBef>
                <a:spcPts val="0"/>
              </a:spcBef>
              <a:spcAft>
                <a:spcPts val="0"/>
              </a:spcAft>
              <a:buNone/>
            </a:pPr>
            <a:r>
              <a:rPr lang="en"/>
              <a:t>David Brooks - how to actually build deeper connections with people (secular author and cultural commentator, but the dude is a believer)</a:t>
            </a:r>
            <a:endParaRPr/>
          </a:p>
          <a:p>
            <a:pPr indent="0" lvl="0" marL="0" rtl="0" algn="l">
              <a:spcBef>
                <a:spcPts val="0"/>
              </a:spcBef>
              <a:spcAft>
                <a:spcPts val="0"/>
              </a:spcAft>
              <a:buNone/>
            </a:pPr>
            <a:r>
              <a:rPr lang="en"/>
              <a:t>Welch - a Xian counselor, how to support people through life’s struggles.</a:t>
            </a:r>
            <a:endParaRPr/>
          </a:p>
          <a:p>
            <a:pPr indent="0" lvl="0" marL="0" rtl="0" algn="l">
              <a:spcBef>
                <a:spcPts val="0"/>
              </a:spcBef>
              <a:spcAft>
                <a:spcPts val="0"/>
              </a:spcAft>
              <a:buNone/>
            </a:pPr>
            <a:r>
              <a:rPr lang="en"/>
              <a:t>Kate Murphy - how to be humble, curious, and intentional.</a:t>
            </a:r>
            <a:endParaRPr/>
          </a:p>
          <a:p>
            <a:pPr indent="0" lvl="0" marL="0" rtl="0" algn="l">
              <a:spcBef>
                <a:spcPts val="0"/>
              </a:spcBef>
              <a:spcAft>
                <a:spcPts val="0"/>
              </a:spcAft>
              <a:buNone/>
            </a:pPr>
            <a:r>
              <a:rPr lang="en"/>
              <a:t>Fisher and Ury - how do you reach </a:t>
            </a:r>
            <a:r>
              <a:rPr lang="en"/>
              <a:t>mutually</a:t>
            </a:r>
            <a:r>
              <a:rPr lang="en"/>
              <a:t> </a:t>
            </a:r>
            <a:r>
              <a:rPr lang="en"/>
              <a:t>beneficial</a:t>
            </a:r>
            <a:r>
              <a:rPr lang="en"/>
              <a:t> agreements.</a:t>
            </a:r>
            <a:endParaRPr/>
          </a:p>
          <a:p>
            <a:pPr indent="0" lvl="0" marL="0" rtl="0" algn="l">
              <a:spcBef>
                <a:spcPts val="0"/>
              </a:spcBef>
              <a:spcAft>
                <a:spcPts val="0"/>
              </a:spcAft>
              <a:buNone/>
            </a:pPr>
            <a:r>
              <a:rPr lang="en"/>
              <a:t>Captivate - how to learn charisma and people skills, that they can be taught. </a:t>
            </a:r>
            <a:endParaRPr/>
          </a:p>
          <a:p>
            <a:pPr indent="0" lvl="0" marL="0" rtl="0" algn="l">
              <a:spcBef>
                <a:spcPts val="0"/>
              </a:spcBef>
              <a:spcAft>
                <a:spcPts val="0"/>
              </a:spcAft>
              <a:buNone/>
            </a:pPr>
            <a:r>
              <a:rPr lang="en"/>
              <a:t>Probably most people are familiar w Sande and Gottman, so pick your favorite, OR, try one of Sande’s blog posts.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a shame if people never learn the art of conversation, never learn to enjoy homechurch, never figure out how to get along with </a:t>
            </a:r>
            <a:r>
              <a:rPr lang="en"/>
              <a:t>people</a:t>
            </a:r>
            <a:r>
              <a:rPr lang="en"/>
              <a:t> and say sorry…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5a3bfdc58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35a3bfdc58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then finally, this might seem a little practically underwhelming, but teaching people to pursue a person (JC). Not just, less video games and more limits on screens added to the house covenant, etc. But that we’re moving toward someone. Here’s another quote from the book, </a:t>
            </a:r>
            <a:r>
              <a:rPr i="1" lang="en"/>
              <a:t>Digital Liturgies</a:t>
            </a:r>
            <a:r>
              <a:rPr lang="en"/>
              <a:t> (my favorite on this topic, so far)...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596507b815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596507b815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It was Oxford’s word of the year last year, in ‘24. Here’s their definition…</a:t>
            </a:r>
            <a:endParaRPr>
              <a:solidFill>
                <a:schemeClr val="dk1"/>
              </a:solidFill>
            </a:endParaRPr>
          </a:p>
          <a:p>
            <a:pPr indent="0" lvl="0" marL="0" rtl="0" algn="l">
              <a:spcBef>
                <a:spcPts val="0"/>
              </a:spcBef>
              <a:spcAft>
                <a:spcPts val="0"/>
              </a:spcAft>
              <a:buNone/>
            </a:pPr>
            <a:r>
              <a:rPr lang="en">
                <a:solidFill>
                  <a:schemeClr val="dk1"/>
                </a:solidFill>
              </a:rPr>
              <a:t>- a term used to capture concerns about the impact of consuming excessive amounts of low-quality online content, especially on social media.</a:t>
            </a:r>
            <a:endParaRPr>
              <a:solidFill>
                <a:schemeClr val="dk1"/>
              </a:solidFill>
            </a:endParaRPr>
          </a:p>
          <a:p>
            <a:pPr indent="0" lvl="0" marL="0" rtl="0" algn="l">
              <a:spcBef>
                <a:spcPts val="0"/>
              </a:spcBef>
              <a:spcAft>
                <a:spcPts val="0"/>
              </a:spcAft>
              <a:buNone/>
            </a:pPr>
            <a:r>
              <a:rPr lang="en">
                <a:solidFill>
                  <a:schemeClr val="dk1"/>
                </a:solidFill>
              </a:rPr>
              <a:t>Also: something characterized as likely to lead to such deterioration… </a:t>
            </a:r>
            <a:r>
              <a:rPr lang="en">
                <a:solidFill>
                  <a:schemeClr val="dk1"/>
                </a:solidFill>
              </a:rPr>
              <a:t>The term is kind of interchangeable - the experience or the content.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does it feel like?...</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5a3bfdc58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5a3bfdc58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5a3bfdc58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5a3bfdc58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we’ve got great training resources here in Dwell - you’re currently attending one. So people can learn biblical principles at LTC or take a class on MOG. Very cool. But are we, as the leaders and servants in this community, sitting down with the individuals who have been entrusted to us, and engaging them about communing with JC in a spiritual way. How do you ascertain if someone is/can do that? How do you teach that? This is really what the MOG are for… As disciplers, in our cell groups…</a:t>
            </a:r>
            <a:endParaRPr/>
          </a:p>
          <a:p>
            <a:pPr indent="0" lvl="0" marL="0" rtl="0" algn="l">
              <a:spcBef>
                <a:spcPts val="0"/>
              </a:spcBef>
              <a:spcAft>
                <a:spcPts val="0"/>
              </a:spcAft>
              <a:buNone/>
            </a:pPr>
            <a:r>
              <a:rPr lang="en"/>
              <a:t>(What are you hearing from JC these days? What is JC inviting you to consider? What have you discovered about him this year that you didn’t know last year, etc, studying a gospel and looking at what we can learn about JC, asking him Qs. Reading bible to get to know God, not get something for self. Modeling: what is God showing me, here’s what I heard from God. Praying God’s promises - that He remind or show something.)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36033423f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36033423f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here’s what we covered today - we can help our people be intentional about their habits, teach social and relational skills, and prioritize hearing from Jesus…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3596507b81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3596507b81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There’s a QR code for the resources covered this morning, or take a hard copy…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3596507b815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3596507b815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wanted to leave some time to pray through this stuff, pray through our people and our small groups. The current is just too strong without the power of the HS. We have no hope. But, with Him, we can do all things. So, let’s pray. If you know people, came here w coleaders, feel free to gather in small groups to pray together. If you came alone, just feel free to pray quietly by yourself. </a:t>
            </a:r>
            <a:endParaRPr/>
          </a:p>
          <a:p>
            <a:pPr indent="0" lvl="0" marL="0" rtl="0" algn="l">
              <a:spcBef>
                <a:spcPts val="0"/>
              </a:spcBef>
              <a:spcAft>
                <a:spcPts val="0"/>
              </a:spcAft>
              <a:buNone/>
            </a:pPr>
            <a:r>
              <a:rPr lang="en"/>
              <a:t>And I’ll put my email up, if you need to contact me for whatever reason.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596507b815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3596507b815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5d7aaa91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5d7aaa91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what it feels like when we experience digital information overload.</a:t>
            </a:r>
            <a:endParaRPr/>
          </a:p>
          <a:p>
            <a:pPr indent="0" lvl="0" marL="0" rtl="0" algn="l">
              <a:spcBef>
                <a:spcPts val="0"/>
              </a:spcBef>
              <a:spcAft>
                <a:spcPts val="0"/>
              </a:spcAft>
              <a:buNone/>
            </a:pPr>
            <a:r>
              <a:rPr lang="en"/>
              <a:t>You feel lethargic, your attention span isn’t what it used to be. Am I cognitively declining? Well, depending on how much screen time you’re getting, maybe.</a:t>
            </a:r>
            <a:endParaRPr/>
          </a:p>
          <a:p>
            <a:pPr indent="0" lvl="0" marL="0" rtl="0" algn="l">
              <a:spcBef>
                <a:spcPts val="0"/>
              </a:spcBef>
              <a:spcAft>
                <a:spcPts val="0"/>
              </a:spcAft>
              <a:buNone/>
            </a:pPr>
            <a:r>
              <a:rPr lang="en"/>
              <a:t>And then there’s brain rot language…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596507b815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596507b815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terms like skibidi gyatt and ‘let him cook’ are brain rot language - they originated online in viral culture (tiktok and youtube) and spread to general culture due to the overconsumption of said trivial content - </a:t>
            </a:r>
            <a:r>
              <a:rPr i="1" lang="en">
                <a:solidFill>
                  <a:schemeClr val="dk1"/>
                </a:solidFill>
              </a:rPr>
              <a:t>(can anyone define these terms? Skibidi = meaningless, gyatt = butt; LHC = let him do what he do, what he’s good at</a:t>
            </a:r>
            <a:r>
              <a:rPr lang="en">
                <a:solidFill>
                  <a:schemeClr val="dk1"/>
                </a:solidFill>
              </a:rPr>
              <a:t>)...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596507b815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596507b815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(people can barely read, can’t follow a train of thought. People lack genuine conviction based on the word or deep thinking. People just regurgitate soundbites they heard online. People don’t have self-generated thoughts.)</a:t>
            </a:r>
            <a:endParaRPr>
              <a:solidFill>
                <a:schemeClr val="dk1"/>
              </a:solidFill>
            </a:endParaRPr>
          </a:p>
          <a:p>
            <a:pPr indent="0" lvl="0" marL="0" rtl="0" algn="l">
              <a:spcBef>
                <a:spcPts val="0"/>
              </a:spcBef>
              <a:spcAft>
                <a:spcPts val="0"/>
              </a:spcAft>
              <a:buNone/>
            </a:pPr>
            <a:r>
              <a:rPr lang="en">
                <a:solidFill>
                  <a:schemeClr val="dk1"/>
                </a:solidFill>
              </a:rPr>
              <a:t>Good! Ok, so let’s break down some of the observable effects of brain rot, just so we know we’re not crazy…</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596507b81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596507b81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negative effects of constant screens:</a:t>
            </a:r>
            <a:endParaRPr/>
          </a:p>
          <a:p>
            <a:pPr indent="0" lvl="0" marL="0" rtl="0" algn="l">
              <a:spcBef>
                <a:spcPts val="0"/>
              </a:spcBef>
              <a:spcAft>
                <a:spcPts val="0"/>
              </a:spcAft>
              <a:buNone/>
            </a:pPr>
            <a:r>
              <a:rPr lang="en"/>
              <a:t>Repetition is often how we learn - to creates neural pathways. Behaviorism/ + and - reinforcement. The screen in your hand is constant reinforcement, designed to keep us engaged…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5d7aaa91b0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5d7aaa91b0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Here’s a ‘21 study from the Pew Research Center about how much people are using the internet. </a:t>
            </a:r>
            <a:r>
              <a:rPr lang="en">
                <a:solidFill>
                  <a:schemeClr val="dk1"/>
                </a:solidFill>
              </a:rPr>
              <a:t>⅓ “almost constantly”. Almost 50% of 18-29yr olds!</a:t>
            </a:r>
            <a:endParaRPr>
              <a:solidFill>
                <a:schemeClr val="dk1"/>
              </a:solidFill>
            </a:endParaRPr>
          </a:p>
          <a:p>
            <a:pPr indent="0" lvl="0" marL="0" rtl="0" algn="l">
              <a:lnSpc>
                <a:spcPct val="115000"/>
              </a:lnSpc>
              <a:spcBef>
                <a:spcPts val="0"/>
              </a:spcBef>
              <a:spcAft>
                <a:spcPts val="0"/>
              </a:spcAft>
              <a:buNone/>
            </a:pPr>
            <a:r>
              <a:rPr lang="en">
                <a:solidFill>
                  <a:schemeClr val="dk1"/>
                </a:solidFill>
              </a:rPr>
              <a:t>To break it down even more specifically…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5d7aaa91b0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5d7aaa91b0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maybe a little hard to see, but Gen Z averages 365 minutes/day. That’s 6 hours/day. Millennials don’t fare much better at 4.6 hours. Gen X comes in at 4.1, and boomers at 3.5.</a:t>
            </a:r>
            <a:endParaRPr/>
          </a:p>
          <a:p>
            <a:pPr indent="0" lvl="0" marL="0" rtl="0" algn="l">
              <a:spcBef>
                <a:spcPts val="0"/>
              </a:spcBef>
              <a:spcAft>
                <a:spcPts val="0"/>
              </a:spcAft>
              <a:buNone/>
            </a:pPr>
            <a:r>
              <a:rPr lang="en"/>
              <a:t>These are just averages. It’s not uncommon for people to clock wayyy more that this. Some people are putting in 60hs a week scrolling on a screen. Right - 3/10 people are online “almost constantly.” Is it not reasonable to think that doing something for 6 hrs a day might have an affect on you? Or even 3.5 hours a day. That spending that much time in one environment might change how you think, feel, what you believe.</a:t>
            </a:r>
            <a:endParaRPr/>
          </a:p>
          <a:p>
            <a:pPr indent="0" lvl="0" marL="0" rtl="0" algn="l">
              <a:spcBef>
                <a:spcPts val="0"/>
              </a:spcBef>
              <a:spcAft>
                <a:spcPts val="0"/>
              </a:spcAft>
              <a:buNone/>
            </a:pPr>
            <a:r>
              <a:rPr lang="en"/>
              <a:t>Turns out, it does…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bg>
      <p:bgPr>
        <a:solidFill>
          <a:schemeClr val="l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49302" t="53791"/>
          <a:stretch/>
        </p:blipFill>
        <p:spPr>
          <a:xfrm>
            <a:off x="6996180" y="-1"/>
            <a:ext cx="2147827" cy="2376699"/>
          </a:xfrm>
          <a:prstGeom prst="rect">
            <a:avLst/>
          </a:prstGeom>
          <a:noFill/>
          <a:ln>
            <a:noFill/>
          </a:ln>
        </p:spPr>
      </p:pic>
      <p:sp>
        <p:nvSpPr>
          <p:cNvPr id="11" name="Google Shape;11;p2"/>
          <p:cNvSpPr/>
          <p:nvPr/>
        </p:nvSpPr>
        <p:spPr>
          <a:xfrm rot="7601886">
            <a:off x="1184700" y="-2992710"/>
            <a:ext cx="11804607" cy="6869923"/>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a:noFill/>
          </a:ln>
        </p:spPr>
      </p:sp>
      <p:pic>
        <p:nvPicPr>
          <p:cNvPr id="12" name="Google Shape;12;p2"/>
          <p:cNvPicPr preferRelativeResize="0"/>
          <p:nvPr/>
        </p:nvPicPr>
        <p:blipFill rotWithShape="1">
          <a:blip r:embed="rId3">
            <a:alphaModFix/>
          </a:blip>
          <a:srcRect b="67899" l="18883" r="0" t="0"/>
          <a:stretch/>
        </p:blipFill>
        <p:spPr>
          <a:xfrm>
            <a:off x="0" y="2451450"/>
            <a:ext cx="6802801" cy="2692049"/>
          </a:xfrm>
          <a:prstGeom prst="rect">
            <a:avLst/>
          </a:prstGeom>
          <a:noFill/>
          <a:ln>
            <a:noFill/>
          </a:ln>
        </p:spPr>
      </p:pic>
      <p:sp>
        <p:nvSpPr>
          <p:cNvPr id="13" name="Google Shape;13;p2"/>
          <p:cNvSpPr txBox="1"/>
          <p:nvPr>
            <p:ph type="title"/>
          </p:nvPr>
        </p:nvSpPr>
        <p:spPr>
          <a:xfrm>
            <a:off x="1230200" y="1565531"/>
            <a:ext cx="6683700" cy="17265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None/>
              <a:defRPr sz="5400"/>
            </a:lvl1pPr>
            <a:lvl2pPr lvl="1" algn="ctr">
              <a:lnSpc>
                <a:spcPct val="115000"/>
              </a:lnSpc>
              <a:spcBef>
                <a:spcPts val="0"/>
              </a:spcBef>
              <a:spcAft>
                <a:spcPts val="0"/>
              </a:spcAft>
              <a:buNone/>
              <a:defRPr sz="4800">
                <a:latin typeface="Poppins SemiBold"/>
                <a:ea typeface="Poppins SemiBold"/>
                <a:cs typeface="Poppins SemiBold"/>
                <a:sym typeface="Poppins SemiBold"/>
              </a:defRPr>
            </a:lvl2pPr>
            <a:lvl3pPr lvl="2" algn="ctr">
              <a:lnSpc>
                <a:spcPct val="115000"/>
              </a:lnSpc>
              <a:spcBef>
                <a:spcPts val="0"/>
              </a:spcBef>
              <a:spcAft>
                <a:spcPts val="0"/>
              </a:spcAft>
              <a:buNone/>
              <a:defRPr sz="4800">
                <a:latin typeface="Poppins SemiBold"/>
                <a:ea typeface="Poppins SemiBold"/>
                <a:cs typeface="Poppins SemiBold"/>
                <a:sym typeface="Poppins SemiBold"/>
              </a:defRPr>
            </a:lvl3pPr>
            <a:lvl4pPr lvl="3" algn="ctr">
              <a:lnSpc>
                <a:spcPct val="115000"/>
              </a:lnSpc>
              <a:spcBef>
                <a:spcPts val="0"/>
              </a:spcBef>
              <a:spcAft>
                <a:spcPts val="0"/>
              </a:spcAft>
              <a:buNone/>
              <a:defRPr sz="4800">
                <a:latin typeface="Poppins SemiBold"/>
                <a:ea typeface="Poppins SemiBold"/>
                <a:cs typeface="Poppins SemiBold"/>
                <a:sym typeface="Poppins SemiBold"/>
              </a:defRPr>
            </a:lvl4pPr>
            <a:lvl5pPr lvl="4" algn="ctr">
              <a:lnSpc>
                <a:spcPct val="115000"/>
              </a:lnSpc>
              <a:spcBef>
                <a:spcPts val="0"/>
              </a:spcBef>
              <a:spcAft>
                <a:spcPts val="0"/>
              </a:spcAft>
              <a:buNone/>
              <a:defRPr sz="4800">
                <a:latin typeface="Poppins SemiBold"/>
                <a:ea typeface="Poppins SemiBold"/>
                <a:cs typeface="Poppins SemiBold"/>
                <a:sym typeface="Poppins SemiBold"/>
              </a:defRPr>
            </a:lvl5pPr>
            <a:lvl6pPr lvl="5" algn="ctr">
              <a:lnSpc>
                <a:spcPct val="115000"/>
              </a:lnSpc>
              <a:spcBef>
                <a:spcPts val="0"/>
              </a:spcBef>
              <a:spcAft>
                <a:spcPts val="0"/>
              </a:spcAft>
              <a:buNone/>
              <a:defRPr sz="4800">
                <a:latin typeface="Poppins SemiBold"/>
                <a:ea typeface="Poppins SemiBold"/>
                <a:cs typeface="Poppins SemiBold"/>
                <a:sym typeface="Poppins SemiBold"/>
              </a:defRPr>
            </a:lvl6pPr>
            <a:lvl7pPr lvl="6" algn="ctr">
              <a:lnSpc>
                <a:spcPct val="115000"/>
              </a:lnSpc>
              <a:spcBef>
                <a:spcPts val="0"/>
              </a:spcBef>
              <a:spcAft>
                <a:spcPts val="0"/>
              </a:spcAft>
              <a:buNone/>
              <a:defRPr sz="4800">
                <a:latin typeface="Poppins SemiBold"/>
                <a:ea typeface="Poppins SemiBold"/>
                <a:cs typeface="Poppins SemiBold"/>
                <a:sym typeface="Poppins SemiBold"/>
              </a:defRPr>
            </a:lvl7pPr>
            <a:lvl8pPr lvl="7" algn="ctr">
              <a:lnSpc>
                <a:spcPct val="115000"/>
              </a:lnSpc>
              <a:spcBef>
                <a:spcPts val="0"/>
              </a:spcBef>
              <a:spcAft>
                <a:spcPts val="0"/>
              </a:spcAft>
              <a:buNone/>
              <a:defRPr sz="4800">
                <a:latin typeface="Poppins SemiBold"/>
                <a:ea typeface="Poppins SemiBold"/>
                <a:cs typeface="Poppins SemiBold"/>
                <a:sym typeface="Poppins SemiBold"/>
              </a:defRPr>
            </a:lvl8pPr>
            <a:lvl9pPr lvl="8" algn="ctr">
              <a:lnSpc>
                <a:spcPct val="115000"/>
              </a:lnSpc>
              <a:spcBef>
                <a:spcPts val="0"/>
              </a:spcBef>
              <a:spcAft>
                <a:spcPts val="0"/>
              </a:spcAft>
              <a:buNone/>
              <a:defRPr sz="4800">
                <a:latin typeface="Poppins SemiBold"/>
                <a:ea typeface="Poppins SemiBold"/>
                <a:cs typeface="Poppins SemiBold"/>
                <a:sym typeface="Poppins SemiBold"/>
              </a:defRPr>
            </a:lvl9pPr>
          </a:lstStyle>
          <a:p/>
        </p:txBody>
      </p:sp>
      <p:sp>
        <p:nvSpPr>
          <p:cNvPr id="14" name="Google Shape;14;p2"/>
          <p:cNvSpPr txBox="1"/>
          <p:nvPr>
            <p:ph idx="1" type="subTitle"/>
          </p:nvPr>
        </p:nvSpPr>
        <p:spPr>
          <a:xfrm>
            <a:off x="2423700" y="1121975"/>
            <a:ext cx="4346700" cy="452700"/>
          </a:xfrm>
          <a:prstGeom prst="rect">
            <a:avLst/>
          </a:prstGeom>
        </p:spPr>
        <p:txBody>
          <a:bodyPr anchorCtr="0" anchor="b" bIns="91425" lIns="91425" spcFirstLastPara="1" rIns="91425" wrap="square" tIns="91425">
            <a:noAutofit/>
          </a:bodyPr>
          <a:lstStyle>
            <a:lvl1pPr lvl="0" algn="ctr">
              <a:spcBef>
                <a:spcPts val="0"/>
              </a:spcBef>
              <a:spcAft>
                <a:spcPts val="0"/>
              </a:spcAft>
              <a:buSzPts val="1600"/>
              <a:buFont typeface="Nunito Sans"/>
              <a:buNone/>
              <a:defRPr>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5" name="Google Shape;15;p2"/>
          <p:cNvSpPr/>
          <p:nvPr/>
        </p:nvSpPr>
        <p:spPr>
          <a:xfrm>
            <a:off x="4453700" y="0"/>
            <a:ext cx="4698208" cy="5143488"/>
          </a:xfrm>
          <a:custGeom>
            <a:rect b="b" l="l" r="r" t="t"/>
            <a:pathLst>
              <a:path extrusionOk="0" h="160734" w="146819">
                <a:moveTo>
                  <a:pt x="0" y="0"/>
                </a:moveTo>
                <a:lnTo>
                  <a:pt x="1600" y="1079"/>
                </a:lnTo>
                <a:lnTo>
                  <a:pt x="3200" y="2121"/>
                </a:lnTo>
                <a:lnTo>
                  <a:pt x="4800" y="3088"/>
                </a:lnTo>
                <a:lnTo>
                  <a:pt x="6362" y="4056"/>
                </a:lnTo>
                <a:lnTo>
                  <a:pt x="9376" y="5804"/>
                </a:lnTo>
                <a:lnTo>
                  <a:pt x="12204" y="7367"/>
                </a:lnTo>
                <a:lnTo>
                  <a:pt x="15292" y="9004"/>
                </a:lnTo>
                <a:lnTo>
                  <a:pt x="18306" y="10530"/>
                </a:lnTo>
                <a:lnTo>
                  <a:pt x="21282" y="11981"/>
                </a:lnTo>
                <a:lnTo>
                  <a:pt x="24222" y="13320"/>
                </a:lnTo>
                <a:lnTo>
                  <a:pt x="27087" y="14622"/>
                </a:lnTo>
                <a:lnTo>
                  <a:pt x="29915" y="15813"/>
                </a:lnTo>
                <a:lnTo>
                  <a:pt x="32705" y="16929"/>
                </a:lnTo>
                <a:lnTo>
                  <a:pt x="35496" y="17934"/>
                </a:lnTo>
                <a:lnTo>
                  <a:pt x="38733" y="19087"/>
                </a:lnTo>
                <a:lnTo>
                  <a:pt x="40332" y="19608"/>
                </a:lnTo>
                <a:lnTo>
                  <a:pt x="41932" y="20092"/>
                </a:lnTo>
                <a:lnTo>
                  <a:pt x="43495" y="20538"/>
                </a:lnTo>
                <a:lnTo>
                  <a:pt x="45058" y="20985"/>
                </a:lnTo>
                <a:lnTo>
                  <a:pt x="46620" y="21394"/>
                </a:lnTo>
                <a:lnTo>
                  <a:pt x="48183" y="21803"/>
                </a:lnTo>
                <a:lnTo>
                  <a:pt x="49709" y="22138"/>
                </a:lnTo>
                <a:lnTo>
                  <a:pt x="51271" y="22473"/>
                </a:lnTo>
                <a:lnTo>
                  <a:pt x="52797" y="22771"/>
                </a:lnTo>
                <a:lnTo>
                  <a:pt x="54322" y="23068"/>
                </a:lnTo>
                <a:lnTo>
                  <a:pt x="55811" y="23292"/>
                </a:lnTo>
                <a:lnTo>
                  <a:pt x="57336" y="23515"/>
                </a:lnTo>
                <a:lnTo>
                  <a:pt x="58824" y="23738"/>
                </a:lnTo>
                <a:lnTo>
                  <a:pt x="60350" y="23887"/>
                </a:lnTo>
                <a:lnTo>
                  <a:pt x="64591" y="24185"/>
                </a:lnTo>
                <a:lnTo>
                  <a:pt x="68759" y="24371"/>
                </a:lnTo>
                <a:lnTo>
                  <a:pt x="72926" y="24482"/>
                </a:lnTo>
                <a:lnTo>
                  <a:pt x="77019" y="24519"/>
                </a:lnTo>
                <a:lnTo>
                  <a:pt x="80070" y="24519"/>
                </a:lnTo>
                <a:lnTo>
                  <a:pt x="83121" y="24445"/>
                </a:lnTo>
                <a:lnTo>
                  <a:pt x="86134" y="24333"/>
                </a:lnTo>
                <a:lnTo>
                  <a:pt x="89111" y="24185"/>
                </a:lnTo>
                <a:lnTo>
                  <a:pt x="92087" y="23961"/>
                </a:lnTo>
                <a:lnTo>
                  <a:pt x="94990" y="23738"/>
                </a:lnTo>
                <a:lnTo>
                  <a:pt x="97929" y="23440"/>
                </a:lnTo>
                <a:lnTo>
                  <a:pt x="100794" y="23106"/>
                </a:lnTo>
                <a:lnTo>
                  <a:pt x="103659" y="22733"/>
                </a:lnTo>
                <a:lnTo>
                  <a:pt x="106487" y="22324"/>
                </a:lnTo>
                <a:lnTo>
                  <a:pt x="109314" y="21878"/>
                </a:lnTo>
                <a:lnTo>
                  <a:pt x="112068" y="21357"/>
                </a:lnTo>
                <a:lnTo>
                  <a:pt x="114821" y="20836"/>
                </a:lnTo>
                <a:lnTo>
                  <a:pt x="117574" y="20241"/>
                </a:lnTo>
                <a:lnTo>
                  <a:pt x="120253" y="19608"/>
                </a:lnTo>
                <a:lnTo>
                  <a:pt x="122932" y="18938"/>
                </a:lnTo>
                <a:lnTo>
                  <a:pt x="124978" y="18380"/>
                </a:lnTo>
                <a:lnTo>
                  <a:pt x="127062" y="17785"/>
                </a:lnTo>
                <a:lnTo>
                  <a:pt x="129108" y="17152"/>
                </a:lnTo>
                <a:lnTo>
                  <a:pt x="131118" y="16520"/>
                </a:lnTo>
                <a:lnTo>
                  <a:pt x="131973" y="18678"/>
                </a:lnTo>
                <a:lnTo>
                  <a:pt x="132755" y="20873"/>
                </a:lnTo>
                <a:lnTo>
                  <a:pt x="133462" y="23106"/>
                </a:lnTo>
                <a:lnTo>
                  <a:pt x="134131" y="25338"/>
                </a:lnTo>
                <a:lnTo>
                  <a:pt x="134764" y="27608"/>
                </a:lnTo>
                <a:lnTo>
                  <a:pt x="135322" y="29914"/>
                </a:lnTo>
                <a:lnTo>
                  <a:pt x="135843" y="32258"/>
                </a:lnTo>
                <a:lnTo>
                  <a:pt x="136289" y="34602"/>
                </a:lnTo>
                <a:lnTo>
                  <a:pt x="136550" y="36128"/>
                </a:lnTo>
                <a:lnTo>
                  <a:pt x="136810" y="37691"/>
                </a:lnTo>
                <a:lnTo>
                  <a:pt x="137034" y="39291"/>
                </a:lnTo>
                <a:lnTo>
                  <a:pt x="137220" y="40890"/>
                </a:lnTo>
                <a:lnTo>
                  <a:pt x="137406" y="42490"/>
                </a:lnTo>
                <a:lnTo>
                  <a:pt x="137554" y="44090"/>
                </a:lnTo>
                <a:lnTo>
                  <a:pt x="137666" y="45727"/>
                </a:lnTo>
                <a:lnTo>
                  <a:pt x="137778" y="47364"/>
                </a:lnTo>
                <a:lnTo>
                  <a:pt x="137852" y="49002"/>
                </a:lnTo>
                <a:lnTo>
                  <a:pt x="137889" y="50639"/>
                </a:lnTo>
                <a:lnTo>
                  <a:pt x="137927" y="52313"/>
                </a:lnTo>
                <a:lnTo>
                  <a:pt x="137964" y="54024"/>
                </a:lnTo>
                <a:lnTo>
                  <a:pt x="137927" y="55699"/>
                </a:lnTo>
                <a:lnTo>
                  <a:pt x="137889" y="57410"/>
                </a:lnTo>
                <a:lnTo>
                  <a:pt x="137852" y="59122"/>
                </a:lnTo>
                <a:lnTo>
                  <a:pt x="137778" y="60833"/>
                </a:lnTo>
                <a:lnTo>
                  <a:pt x="137666" y="62582"/>
                </a:lnTo>
                <a:lnTo>
                  <a:pt x="137517" y="64331"/>
                </a:lnTo>
                <a:lnTo>
                  <a:pt x="137182" y="67865"/>
                </a:lnTo>
                <a:lnTo>
                  <a:pt x="136773" y="71400"/>
                </a:lnTo>
                <a:lnTo>
                  <a:pt x="136252" y="75009"/>
                </a:lnTo>
                <a:lnTo>
                  <a:pt x="135657" y="78655"/>
                </a:lnTo>
                <a:lnTo>
                  <a:pt x="134950" y="82339"/>
                </a:lnTo>
                <a:lnTo>
                  <a:pt x="134169" y="86060"/>
                </a:lnTo>
                <a:lnTo>
                  <a:pt x="133276" y="89818"/>
                </a:lnTo>
                <a:lnTo>
                  <a:pt x="132494" y="92869"/>
                </a:lnTo>
                <a:lnTo>
                  <a:pt x="131676" y="95920"/>
                </a:lnTo>
                <a:lnTo>
                  <a:pt x="130783" y="99008"/>
                </a:lnTo>
                <a:lnTo>
                  <a:pt x="129853" y="102133"/>
                </a:lnTo>
                <a:lnTo>
                  <a:pt x="128811" y="105258"/>
                </a:lnTo>
                <a:lnTo>
                  <a:pt x="127769" y="108384"/>
                </a:lnTo>
                <a:lnTo>
                  <a:pt x="126653" y="111546"/>
                </a:lnTo>
                <a:lnTo>
                  <a:pt x="125462" y="114746"/>
                </a:lnTo>
                <a:lnTo>
                  <a:pt x="124197" y="117946"/>
                </a:lnTo>
                <a:lnTo>
                  <a:pt x="122932" y="121183"/>
                </a:lnTo>
                <a:lnTo>
                  <a:pt x="121555" y="124420"/>
                </a:lnTo>
                <a:lnTo>
                  <a:pt x="120142" y="127657"/>
                </a:lnTo>
                <a:lnTo>
                  <a:pt x="118691" y="130931"/>
                </a:lnTo>
                <a:lnTo>
                  <a:pt x="117165" y="134243"/>
                </a:lnTo>
                <a:lnTo>
                  <a:pt x="115602" y="137517"/>
                </a:lnTo>
                <a:lnTo>
                  <a:pt x="113965" y="140865"/>
                </a:lnTo>
                <a:lnTo>
                  <a:pt x="112626" y="143507"/>
                </a:lnTo>
                <a:lnTo>
                  <a:pt x="111249" y="146149"/>
                </a:lnTo>
                <a:lnTo>
                  <a:pt x="109910" y="148716"/>
                </a:lnTo>
                <a:lnTo>
                  <a:pt x="108533" y="151209"/>
                </a:lnTo>
                <a:lnTo>
                  <a:pt x="107194" y="153665"/>
                </a:lnTo>
                <a:lnTo>
                  <a:pt x="105817" y="156083"/>
                </a:lnTo>
                <a:lnTo>
                  <a:pt x="103138" y="160734"/>
                </a:lnTo>
                <a:lnTo>
                  <a:pt x="103845" y="160734"/>
                </a:lnTo>
                <a:lnTo>
                  <a:pt x="106487" y="156158"/>
                </a:lnTo>
                <a:lnTo>
                  <a:pt x="107826" y="153776"/>
                </a:lnTo>
                <a:lnTo>
                  <a:pt x="109165" y="151358"/>
                </a:lnTo>
                <a:lnTo>
                  <a:pt x="110505" y="148865"/>
                </a:lnTo>
                <a:lnTo>
                  <a:pt x="111844" y="146335"/>
                </a:lnTo>
                <a:lnTo>
                  <a:pt x="113147" y="143768"/>
                </a:lnTo>
                <a:lnTo>
                  <a:pt x="114486" y="141126"/>
                </a:lnTo>
                <a:lnTo>
                  <a:pt x="116123" y="137815"/>
                </a:lnTo>
                <a:lnTo>
                  <a:pt x="117686" y="134503"/>
                </a:lnTo>
                <a:lnTo>
                  <a:pt x="119211" y="131192"/>
                </a:lnTo>
                <a:lnTo>
                  <a:pt x="120700" y="127917"/>
                </a:lnTo>
                <a:lnTo>
                  <a:pt x="122114" y="124643"/>
                </a:lnTo>
                <a:lnTo>
                  <a:pt x="123453" y="121406"/>
                </a:lnTo>
                <a:lnTo>
                  <a:pt x="124755" y="118169"/>
                </a:lnTo>
                <a:lnTo>
                  <a:pt x="126020" y="114969"/>
                </a:lnTo>
                <a:lnTo>
                  <a:pt x="127211" y="111770"/>
                </a:lnTo>
                <a:lnTo>
                  <a:pt x="128327" y="108607"/>
                </a:lnTo>
                <a:lnTo>
                  <a:pt x="129406" y="105444"/>
                </a:lnTo>
                <a:lnTo>
                  <a:pt x="130411" y="102282"/>
                </a:lnTo>
                <a:lnTo>
                  <a:pt x="131341" y="99194"/>
                </a:lnTo>
                <a:lnTo>
                  <a:pt x="132234" y="96106"/>
                </a:lnTo>
                <a:lnTo>
                  <a:pt x="133090" y="93017"/>
                </a:lnTo>
                <a:lnTo>
                  <a:pt x="133871" y="89966"/>
                </a:lnTo>
                <a:lnTo>
                  <a:pt x="134764" y="86208"/>
                </a:lnTo>
                <a:lnTo>
                  <a:pt x="135545" y="82451"/>
                </a:lnTo>
                <a:lnTo>
                  <a:pt x="136252" y="78767"/>
                </a:lnTo>
                <a:lnTo>
                  <a:pt x="136848" y="75121"/>
                </a:lnTo>
                <a:lnTo>
                  <a:pt x="137368" y="71475"/>
                </a:lnTo>
                <a:lnTo>
                  <a:pt x="137778" y="67903"/>
                </a:lnTo>
                <a:lnTo>
                  <a:pt x="138113" y="64368"/>
                </a:lnTo>
                <a:lnTo>
                  <a:pt x="138261" y="62619"/>
                </a:lnTo>
                <a:lnTo>
                  <a:pt x="138373" y="60871"/>
                </a:lnTo>
                <a:lnTo>
                  <a:pt x="138447" y="59122"/>
                </a:lnTo>
                <a:lnTo>
                  <a:pt x="138485" y="57410"/>
                </a:lnTo>
                <a:lnTo>
                  <a:pt x="138522" y="55699"/>
                </a:lnTo>
                <a:lnTo>
                  <a:pt x="138559" y="53987"/>
                </a:lnTo>
                <a:lnTo>
                  <a:pt x="138522" y="52313"/>
                </a:lnTo>
                <a:lnTo>
                  <a:pt x="138485" y="50639"/>
                </a:lnTo>
                <a:lnTo>
                  <a:pt x="138447" y="48964"/>
                </a:lnTo>
                <a:lnTo>
                  <a:pt x="138373" y="47327"/>
                </a:lnTo>
                <a:lnTo>
                  <a:pt x="138261" y="45653"/>
                </a:lnTo>
                <a:lnTo>
                  <a:pt x="138113" y="44016"/>
                </a:lnTo>
                <a:lnTo>
                  <a:pt x="137964" y="42416"/>
                </a:lnTo>
                <a:lnTo>
                  <a:pt x="137815" y="40816"/>
                </a:lnTo>
                <a:lnTo>
                  <a:pt x="137592" y="39216"/>
                </a:lnTo>
                <a:lnTo>
                  <a:pt x="137368" y="37616"/>
                </a:lnTo>
                <a:lnTo>
                  <a:pt x="137145" y="36054"/>
                </a:lnTo>
                <a:lnTo>
                  <a:pt x="136885" y="34491"/>
                </a:lnTo>
                <a:lnTo>
                  <a:pt x="136401" y="32110"/>
                </a:lnTo>
                <a:lnTo>
                  <a:pt x="135917" y="29803"/>
                </a:lnTo>
                <a:lnTo>
                  <a:pt x="135359" y="27496"/>
                </a:lnTo>
                <a:lnTo>
                  <a:pt x="134727" y="25189"/>
                </a:lnTo>
                <a:lnTo>
                  <a:pt x="134057" y="22957"/>
                </a:lnTo>
                <a:lnTo>
                  <a:pt x="133313" y="20724"/>
                </a:lnTo>
                <a:lnTo>
                  <a:pt x="132532" y="18492"/>
                </a:lnTo>
                <a:lnTo>
                  <a:pt x="131676" y="16334"/>
                </a:lnTo>
                <a:lnTo>
                  <a:pt x="133648" y="15664"/>
                </a:lnTo>
                <a:lnTo>
                  <a:pt x="135545" y="14994"/>
                </a:lnTo>
                <a:lnTo>
                  <a:pt x="137480" y="14287"/>
                </a:lnTo>
                <a:lnTo>
                  <a:pt x="139378" y="13581"/>
                </a:lnTo>
                <a:lnTo>
                  <a:pt x="141238" y="12836"/>
                </a:lnTo>
                <a:lnTo>
                  <a:pt x="143136" y="12055"/>
                </a:lnTo>
                <a:lnTo>
                  <a:pt x="144996" y="11236"/>
                </a:lnTo>
                <a:lnTo>
                  <a:pt x="146819" y="10418"/>
                </a:lnTo>
                <a:lnTo>
                  <a:pt x="146819" y="9785"/>
                </a:lnTo>
                <a:lnTo>
                  <a:pt x="144959" y="10604"/>
                </a:lnTo>
                <a:lnTo>
                  <a:pt x="143061" y="11423"/>
                </a:lnTo>
                <a:lnTo>
                  <a:pt x="141164" y="12204"/>
                </a:lnTo>
                <a:lnTo>
                  <a:pt x="139266" y="12985"/>
                </a:lnTo>
                <a:lnTo>
                  <a:pt x="137331" y="13729"/>
                </a:lnTo>
                <a:lnTo>
                  <a:pt x="135396" y="14436"/>
                </a:lnTo>
                <a:lnTo>
                  <a:pt x="133424" y="15106"/>
                </a:lnTo>
                <a:lnTo>
                  <a:pt x="131453" y="15776"/>
                </a:lnTo>
                <a:lnTo>
                  <a:pt x="130597" y="13729"/>
                </a:lnTo>
                <a:lnTo>
                  <a:pt x="129667" y="11683"/>
                </a:lnTo>
                <a:lnTo>
                  <a:pt x="128699" y="9674"/>
                </a:lnTo>
                <a:lnTo>
                  <a:pt x="127695" y="7665"/>
                </a:lnTo>
                <a:lnTo>
                  <a:pt x="126616" y="5730"/>
                </a:lnTo>
                <a:lnTo>
                  <a:pt x="125499" y="3795"/>
                </a:lnTo>
                <a:lnTo>
                  <a:pt x="124309" y="1860"/>
                </a:lnTo>
                <a:lnTo>
                  <a:pt x="123081" y="0"/>
                </a:lnTo>
                <a:lnTo>
                  <a:pt x="122374" y="0"/>
                </a:lnTo>
                <a:lnTo>
                  <a:pt x="123639" y="1898"/>
                </a:lnTo>
                <a:lnTo>
                  <a:pt x="124830" y="3832"/>
                </a:lnTo>
                <a:lnTo>
                  <a:pt x="125946" y="5767"/>
                </a:lnTo>
                <a:lnTo>
                  <a:pt x="127062" y="7739"/>
                </a:lnTo>
                <a:lnTo>
                  <a:pt x="128104" y="9785"/>
                </a:lnTo>
                <a:lnTo>
                  <a:pt x="129071" y="11795"/>
                </a:lnTo>
                <a:lnTo>
                  <a:pt x="130001" y="13878"/>
                </a:lnTo>
                <a:lnTo>
                  <a:pt x="130894" y="15962"/>
                </a:lnTo>
                <a:lnTo>
                  <a:pt x="128885" y="16594"/>
                </a:lnTo>
                <a:lnTo>
                  <a:pt x="126876" y="17227"/>
                </a:lnTo>
                <a:lnTo>
                  <a:pt x="124830" y="17785"/>
                </a:lnTo>
                <a:lnTo>
                  <a:pt x="122783" y="18343"/>
                </a:lnTo>
                <a:lnTo>
                  <a:pt x="119211" y="19236"/>
                </a:lnTo>
                <a:lnTo>
                  <a:pt x="115602" y="20055"/>
                </a:lnTo>
                <a:lnTo>
                  <a:pt x="111956" y="20799"/>
                </a:lnTo>
                <a:lnTo>
                  <a:pt x="108273" y="21431"/>
                </a:lnTo>
                <a:lnTo>
                  <a:pt x="104515" y="22027"/>
                </a:lnTo>
                <a:lnTo>
                  <a:pt x="100719" y="22547"/>
                </a:lnTo>
                <a:lnTo>
                  <a:pt x="96887" y="22957"/>
                </a:lnTo>
                <a:lnTo>
                  <a:pt x="93018" y="23292"/>
                </a:lnTo>
                <a:lnTo>
                  <a:pt x="89074" y="23589"/>
                </a:lnTo>
                <a:lnTo>
                  <a:pt x="85093" y="23775"/>
                </a:lnTo>
                <a:lnTo>
                  <a:pt x="81074" y="23887"/>
                </a:lnTo>
                <a:lnTo>
                  <a:pt x="77019" y="23924"/>
                </a:lnTo>
                <a:lnTo>
                  <a:pt x="72926" y="23887"/>
                </a:lnTo>
                <a:lnTo>
                  <a:pt x="68796" y="23775"/>
                </a:lnTo>
                <a:lnTo>
                  <a:pt x="64629" y="23589"/>
                </a:lnTo>
                <a:lnTo>
                  <a:pt x="60387" y="23292"/>
                </a:lnTo>
                <a:lnTo>
                  <a:pt x="57634" y="22957"/>
                </a:lnTo>
                <a:lnTo>
                  <a:pt x="54880" y="22547"/>
                </a:lnTo>
                <a:lnTo>
                  <a:pt x="52090" y="22027"/>
                </a:lnTo>
                <a:lnTo>
                  <a:pt x="49262" y="21431"/>
                </a:lnTo>
                <a:lnTo>
                  <a:pt x="46434" y="20761"/>
                </a:lnTo>
                <a:lnTo>
                  <a:pt x="43569" y="19980"/>
                </a:lnTo>
                <a:lnTo>
                  <a:pt x="40667" y="19087"/>
                </a:lnTo>
                <a:lnTo>
                  <a:pt x="37728" y="18120"/>
                </a:lnTo>
                <a:lnTo>
                  <a:pt x="34714" y="17041"/>
                </a:lnTo>
                <a:lnTo>
                  <a:pt x="31700" y="15887"/>
                </a:lnTo>
                <a:lnTo>
                  <a:pt x="28649" y="14622"/>
                </a:lnTo>
                <a:lnTo>
                  <a:pt x="25524" y="13283"/>
                </a:lnTo>
                <a:lnTo>
                  <a:pt x="22324" y="11832"/>
                </a:lnTo>
                <a:lnTo>
                  <a:pt x="19124" y="10269"/>
                </a:lnTo>
                <a:lnTo>
                  <a:pt x="15813" y="8595"/>
                </a:lnTo>
                <a:lnTo>
                  <a:pt x="12464" y="6846"/>
                </a:lnTo>
                <a:lnTo>
                  <a:pt x="9823" y="5358"/>
                </a:lnTo>
                <a:lnTo>
                  <a:pt x="6995" y="3721"/>
                </a:lnTo>
                <a:lnTo>
                  <a:pt x="5544" y="2865"/>
                </a:lnTo>
                <a:lnTo>
                  <a:pt x="4056" y="1935"/>
                </a:lnTo>
                <a:lnTo>
                  <a:pt x="2567" y="1005"/>
                </a:lnTo>
                <a:lnTo>
                  <a:pt x="10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pic>
        <p:nvPicPr>
          <p:cNvPr id="16" name="Google Shape;16;p2"/>
          <p:cNvPicPr preferRelativeResize="0"/>
          <p:nvPr/>
        </p:nvPicPr>
        <p:blipFill rotWithShape="1">
          <a:blip r:embed="rId4">
            <a:alphaModFix/>
          </a:blip>
          <a:srcRect b="0" l="55738" r="0" t="39434"/>
          <a:stretch/>
        </p:blipFill>
        <p:spPr>
          <a:xfrm>
            <a:off x="0" y="0"/>
            <a:ext cx="3589874" cy="4912326"/>
          </a:xfrm>
          <a:prstGeom prst="rect">
            <a:avLst/>
          </a:prstGeom>
          <a:noFill/>
          <a:ln>
            <a:noFill/>
          </a:ln>
        </p:spPr>
      </p:pic>
      <p:pic>
        <p:nvPicPr>
          <p:cNvPr id="17" name="Google Shape;17;p2"/>
          <p:cNvPicPr preferRelativeResize="0"/>
          <p:nvPr/>
        </p:nvPicPr>
        <p:blipFill rotWithShape="1">
          <a:blip r:embed="rId2">
            <a:alphaModFix/>
          </a:blip>
          <a:srcRect b="0" l="0" r="0" t="53791"/>
          <a:stretch/>
        </p:blipFill>
        <p:spPr>
          <a:xfrm>
            <a:off x="661926" y="0"/>
            <a:ext cx="4236652" cy="23766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p:cSld name="BLANK_1_1_1_1_1_1_1_1_1_1_1_2">
    <p:spTree>
      <p:nvGrpSpPr>
        <p:cNvPr id="100" name="Shape 100"/>
        <p:cNvGrpSpPr/>
        <p:nvPr/>
      </p:nvGrpSpPr>
      <p:grpSpPr>
        <a:xfrm>
          <a:off x="0" y="0"/>
          <a:ext cx="0" cy="0"/>
          <a:chOff x="0" y="0"/>
          <a:chExt cx="0" cy="0"/>
        </a:xfrm>
      </p:grpSpPr>
      <p:sp>
        <p:nvSpPr>
          <p:cNvPr id="101" name="Google Shape;101;p11"/>
          <p:cNvSpPr/>
          <p:nvPr/>
        </p:nvSpPr>
        <p:spPr>
          <a:xfrm rot="5400000">
            <a:off x="-3989680" y="1156257"/>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102" name="Google Shape;102;p11"/>
          <p:cNvSpPr txBox="1"/>
          <p:nvPr>
            <p:ph idx="1" type="subTitle"/>
          </p:nvPr>
        </p:nvSpPr>
        <p:spPr>
          <a:xfrm>
            <a:off x="3584425" y="53655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03" name="Google Shape;103;p11"/>
          <p:cNvSpPr txBox="1"/>
          <p:nvPr>
            <p:ph idx="2" type="subTitle"/>
          </p:nvPr>
        </p:nvSpPr>
        <p:spPr>
          <a:xfrm>
            <a:off x="3584425" y="192065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04" name="Google Shape;104;p11"/>
          <p:cNvSpPr txBox="1"/>
          <p:nvPr>
            <p:ph idx="3" type="subTitle"/>
          </p:nvPr>
        </p:nvSpPr>
        <p:spPr>
          <a:xfrm>
            <a:off x="3584425" y="3291625"/>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05" name="Google Shape;105;p11"/>
          <p:cNvSpPr txBox="1"/>
          <p:nvPr>
            <p:ph idx="4" type="subTitle"/>
          </p:nvPr>
        </p:nvSpPr>
        <p:spPr>
          <a:xfrm>
            <a:off x="3584425" y="39968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06" name="Google Shape;106;p11"/>
          <p:cNvSpPr txBox="1"/>
          <p:nvPr>
            <p:ph idx="5" type="subTitle"/>
          </p:nvPr>
        </p:nvSpPr>
        <p:spPr>
          <a:xfrm>
            <a:off x="3584425" y="12286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07" name="Google Shape;107;p11"/>
          <p:cNvSpPr txBox="1"/>
          <p:nvPr>
            <p:ph idx="6" type="subTitle"/>
          </p:nvPr>
        </p:nvSpPr>
        <p:spPr>
          <a:xfrm>
            <a:off x="3584425" y="26127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pic>
        <p:nvPicPr>
          <p:cNvPr id="108" name="Google Shape;108;p11"/>
          <p:cNvPicPr preferRelativeResize="0"/>
          <p:nvPr/>
        </p:nvPicPr>
        <p:blipFill rotWithShape="1">
          <a:blip r:embed="rId2">
            <a:alphaModFix/>
          </a:blip>
          <a:srcRect b="4752" l="57200" r="0" t="0"/>
          <a:stretch/>
        </p:blipFill>
        <p:spPr>
          <a:xfrm>
            <a:off x="-2901" y="1345020"/>
            <a:ext cx="1711426" cy="3808700"/>
          </a:xfrm>
          <a:prstGeom prst="rect">
            <a:avLst/>
          </a:prstGeom>
          <a:noFill/>
          <a:ln>
            <a:noFill/>
          </a:ln>
        </p:spPr>
      </p:pic>
      <p:sp>
        <p:nvSpPr>
          <p:cNvPr id="109" name="Google Shape;109;p11"/>
          <p:cNvSpPr txBox="1"/>
          <p:nvPr>
            <p:ph idx="7" type="subTitle"/>
          </p:nvPr>
        </p:nvSpPr>
        <p:spPr>
          <a:xfrm>
            <a:off x="3986175" y="5103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10" name="Google Shape;110;p11"/>
          <p:cNvSpPr txBox="1"/>
          <p:nvPr>
            <p:ph idx="8" type="subTitle"/>
          </p:nvPr>
        </p:nvSpPr>
        <p:spPr>
          <a:xfrm>
            <a:off x="3986175" y="12023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11" name="Google Shape;111;p11"/>
          <p:cNvSpPr txBox="1"/>
          <p:nvPr>
            <p:ph idx="9" type="subTitle"/>
          </p:nvPr>
        </p:nvSpPr>
        <p:spPr>
          <a:xfrm>
            <a:off x="3986175" y="18944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12" name="Google Shape;112;p11"/>
          <p:cNvSpPr txBox="1"/>
          <p:nvPr>
            <p:ph idx="13" type="subTitle"/>
          </p:nvPr>
        </p:nvSpPr>
        <p:spPr>
          <a:xfrm>
            <a:off x="3986175" y="25864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13" name="Google Shape;113;p11"/>
          <p:cNvSpPr txBox="1"/>
          <p:nvPr>
            <p:ph idx="14" type="subTitle"/>
          </p:nvPr>
        </p:nvSpPr>
        <p:spPr>
          <a:xfrm>
            <a:off x="3986175" y="32785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14" name="Google Shape;114;p11"/>
          <p:cNvSpPr txBox="1"/>
          <p:nvPr>
            <p:ph idx="15" type="subTitle"/>
          </p:nvPr>
        </p:nvSpPr>
        <p:spPr>
          <a:xfrm>
            <a:off x="3986175" y="39705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15" name="Google Shape;115;p11"/>
          <p:cNvSpPr txBox="1"/>
          <p:nvPr>
            <p:ph type="title"/>
          </p:nvPr>
        </p:nvSpPr>
        <p:spPr>
          <a:xfrm>
            <a:off x="228600" y="228600"/>
            <a:ext cx="2926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16" name="Google Shape;116;p11"/>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17" name="Google Shape;117;p11"/>
          <p:cNvSpPr txBox="1"/>
          <p:nvPr>
            <p:ph idx="16" type="subTitle"/>
          </p:nvPr>
        </p:nvSpPr>
        <p:spPr>
          <a:xfrm>
            <a:off x="7851925" y="5103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18" name="Google Shape;118;p11"/>
          <p:cNvSpPr txBox="1"/>
          <p:nvPr>
            <p:ph idx="17" type="subTitle"/>
          </p:nvPr>
        </p:nvSpPr>
        <p:spPr>
          <a:xfrm>
            <a:off x="7851925" y="12023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19" name="Google Shape;119;p11"/>
          <p:cNvSpPr txBox="1"/>
          <p:nvPr>
            <p:ph idx="18" type="subTitle"/>
          </p:nvPr>
        </p:nvSpPr>
        <p:spPr>
          <a:xfrm>
            <a:off x="7851925" y="18944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20" name="Google Shape;120;p11"/>
          <p:cNvSpPr txBox="1"/>
          <p:nvPr>
            <p:ph idx="19" type="subTitle"/>
          </p:nvPr>
        </p:nvSpPr>
        <p:spPr>
          <a:xfrm>
            <a:off x="7851925" y="25864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21" name="Google Shape;121;p11"/>
          <p:cNvSpPr txBox="1"/>
          <p:nvPr>
            <p:ph idx="20" type="subTitle"/>
          </p:nvPr>
        </p:nvSpPr>
        <p:spPr>
          <a:xfrm>
            <a:off x="7851925" y="32785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22" name="Google Shape;122;p11"/>
          <p:cNvSpPr txBox="1"/>
          <p:nvPr>
            <p:ph idx="21" type="subTitle"/>
          </p:nvPr>
        </p:nvSpPr>
        <p:spPr>
          <a:xfrm>
            <a:off x="7851925" y="39705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23" name="Google Shape;123;p11"/>
          <p:cNvSpPr txBox="1"/>
          <p:nvPr>
            <p:ph idx="2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1">
  <p:cSld name="BLANK_1_1_1_1_1_1_1_1_1_1_1_1">
    <p:spTree>
      <p:nvGrpSpPr>
        <p:cNvPr id="124" name="Shape 124"/>
        <p:cNvGrpSpPr/>
        <p:nvPr/>
      </p:nvGrpSpPr>
      <p:grpSpPr>
        <a:xfrm>
          <a:off x="0" y="0"/>
          <a:ext cx="0" cy="0"/>
          <a:chOff x="0" y="0"/>
          <a:chExt cx="0" cy="0"/>
        </a:xfrm>
      </p:grpSpPr>
      <p:pic>
        <p:nvPicPr>
          <p:cNvPr id="125" name="Google Shape;125;p12"/>
          <p:cNvPicPr preferRelativeResize="0"/>
          <p:nvPr/>
        </p:nvPicPr>
        <p:blipFill rotWithShape="1">
          <a:blip r:embed="rId2">
            <a:alphaModFix/>
          </a:blip>
          <a:srcRect b="0" l="0" r="0" t="21451"/>
          <a:stretch/>
        </p:blipFill>
        <p:spPr>
          <a:xfrm>
            <a:off x="4061100" y="0"/>
            <a:ext cx="4136100" cy="3248727"/>
          </a:xfrm>
          <a:prstGeom prst="rect">
            <a:avLst/>
          </a:prstGeom>
          <a:noFill/>
          <a:ln>
            <a:noFill/>
          </a:ln>
        </p:spPr>
      </p:pic>
      <p:sp>
        <p:nvSpPr>
          <p:cNvPr id="126" name="Google Shape;126;p12"/>
          <p:cNvSpPr/>
          <p:nvPr/>
        </p:nvSpPr>
        <p:spPr>
          <a:xfrm flipH="1" rot="-5400000">
            <a:off x="5143020" y="1161600"/>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l="100%" t="100%"/>
            </a:path>
            <a:tileRect b="-100%" r="-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127" name="Google Shape;127;p12"/>
          <p:cNvSpPr/>
          <p:nvPr/>
        </p:nvSpPr>
        <p:spPr>
          <a:xfrm>
            <a:off x="4600000" y="-50"/>
            <a:ext cx="3973152" cy="5143488"/>
          </a:xfrm>
          <a:custGeom>
            <a:rect b="b" l="l" r="r" t="t"/>
            <a:pathLst>
              <a:path extrusionOk="0" h="160734" w="124161">
                <a:moveTo>
                  <a:pt x="46435" y="0"/>
                </a:moveTo>
                <a:lnTo>
                  <a:pt x="50007" y="3088"/>
                </a:lnTo>
                <a:lnTo>
                  <a:pt x="53988" y="6586"/>
                </a:lnTo>
                <a:lnTo>
                  <a:pt x="58379" y="10492"/>
                </a:lnTo>
                <a:lnTo>
                  <a:pt x="63067" y="14697"/>
                </a:lnTo>
                <a:lnTo>
                  <a:pt x="67978" y="19199"/>
                </a:lnTo>
                <a:lnTo>
                  <a:pt x="73075" y="23924"/>
                </a:lnTo>
                <a:lnTo>
                  <a:pt x="78247" y="28835"/>
                </a:lnTo>
                <a:lnTo>
                  <a:pt x="83419" y="33858"/>
                </a:lnTo>
                <a:lnTo>
                  <a:pt x="88144" y="38546"/>
                </a:lnTo>
                <a:lnTo>
                  <a:pt x="92609" y="43048"/>
                </a:lnTo>
                <a:lnTo>
                  <a:pt x="96739" y="47402"/>
                </a:lnTo>
                <a:lnTo>
                  <a:pt x="98711" y="49485"/>
                </a:lnTo>
                <a:lnTo>
                  <a:pt x="100609" y="51532"/>
                </a:lnTo>
                <a:lnTo>
                  <a:pt x="102432" y="53578"/>
                </a:lnTo>
                <a:lnTo>
                  <a:pt x="104181" y="55550"/>
                </a:lnTo>
                <a:lnTo>
                  <a:pt x="105855" y="57448"/>
                </a:lnTo>
                <a:lnTo>
                  <a:pt x="107455" y="59345"/>
                </a:lnTo>
                <a:lnTo>
                  <a:pt x="108980" y="61168"/>
                </a:lnTo>
                <a:lnTo>
                  <a:pt x="110431" y="62954"/>
                </a:lnTo>
                <a:lnTo>
                  <a:pt x="111808" y="64703"/>
                </a:lnTo>
                <a:lnTo>
                  <a:pt x="113110" y="66414"/>
                </a:lnTo>
                <a:lnTo>
                  <a:pt x="114636" y="68424"/>
                </a:lnTo>
                <a:lnTo>
                  <a:pt x="116050" y="70396"/>
                </a:lnTo>
                <a:lnTo>
                  <a:pt x="117315" y="72293"/>
                </a:lnTo>
                <a:lnTo>
                  <a:pt x="118468" y="74079"/>
                </a:lnTo>
                <a:lnTo>
                  <a:pt x="119510" y="75828"/>
                </a:lnTo>
                <a:lnTo>
                  <a:pt x="120440" y="77502"/>
                </a:lnTo>
                <a:lnTo>
                  <a:pt x="121221" y="79065"/>
                </a:lnTo>
                <a:lnTo>
                  <a:pt x="121928" y="80553"/>
                </a:lnTo>
                <a:lnTo>
                  <a:pt x="122486" y="82004"/>
                </a:lnTo>
                <a:lnTo>
                  <a:pt x="122933" y="83344"/>
                </a:lnTo>
                <a:lnTo>
                  <a:pt x="123119" y="83976"/>
                </a:lnTo>
                <a:lnTo>
                  <a:pt x="123268" y="84609"/>
                </a:lnTo>
                <a:lnTo>
                  <a:pt x="123379" y="85241"/>
                </a:lnTo>
                <a:lnTo>
                  <a:pt x="123491" y="85799"/>
                </a:lnTo>
                <a:lnTo>
                  <a:pt x="123528" y="86395"/>
                </a:lnTo>
                <a:lnTo>
                  <a:pt x="123565" y="86915"/>
                </a:lnTo>
                <a:lnTo>
                  <a:pt x="123565" y="87474"/>
                </a:lnTo>
                <a:lnTo>
                  <a:pt x="123528" y="87957"/>
                </a:lnTo>
                <a:lnTo>
                  <a:pt x="123491" y="88441"/>
                </a:lnTo>
                <a:lnTo>
                  <a:pt x="123379" y="88925"/>
                </a:lnTo>
                <a:lnTo>
                  <a:pt x="123268" y="89371"/>
                </a:lnTo>
                <a:lnTo>
                  <a:pt x="123119" y="89780"/>
                </a:lnTo>
                <a:lnTo>
                  <a:pt x="122858" y="90413"/>
                </a:lnTo>
                <a:lnTo>
                  <a:pt x="122486" y="90971"/>
                </a:lnTo>
                <a:lnTo>
                  <a:pt x="122077" y="91492"/>
                </a:lnTo>
                <a:lnTo>
                  <a:pt x="121593" y="91938"/>
                </a:lnTo>
                <a:lnTo>
                  <a:pt x="121035" y="92385"/>
                </a:lnTo>
                <a:lnTo>
                  <a:pt x="120403" y="92757"/>
                </a:lnTo>
                <a:lnTo>
                  <a:pt x="119733" y="93092"/>
                </a:lnTo>
                <a:lnTo>
                  <a:pt x="118989" y="93389"/>
                </a:lnTo>
                <a:lnTo>
                  <a:pt x="118133" y="93650"/>
                </a:lnTo>
                <a:lnTo>
                  <a:pt x="117240" y="93873"/>
                </a:lnTo>
                <a:lnTo>
                  <a:pt x="116310" y="94059"/>
                </a:lnTo>
                <a:lnTo>
                  <a:pt x="115268" y="94171"/>
                </a:lnTo>
                <a:lnTo>
                  <a:pt x="114189" y="94245"/>
                </a:lnTo>
                <a:lnTo>
                  <a:pt x="112999" y="94282"/>
                </a:lnTo>
                <a:lnTo>
                  <a:pt x="111771" y="94282"/>
                </a:lnTo>
                <a:lnTo>
                  <a:pt x="110506" y="94245"/>
                </a:lnTo>
                <a:lnTo>
                  <a:pt x="97558" y="93501"/>
                </a:lnTo>
                <a:lnTo>
                  <a:pt x="89744" y="93055"/>
                </a:lnTo>
                <a:lnTo>
                  <a:pt x="81782" y="92645"/>
                </a:lnTo>
                <a:lnTo>
                  <a:pt x="73745" y="92236"/>
                </a:lnTo>
                <a:lnTo>
                  <a:pt x="65708" y="91901"/>
                </a:lnTo>
                <a:lnTo>
                  <a:pt x="57746" y="91604"/>
                </a:lnTo>
                <a:lnTo>
                  <a:pt x="53839" y="91529"/>
                </a:lnTo>
                <a:lnTo>
                  <a:pt x="49970" y="91455"/>
                </a:lnTo>
                <a:lnTo>
                  <a:pt x="46175" y="91380"/>
                </a:lnTo>
                <a:lnTo>
                  <a:pt x="42491" y="91380"/>
                </a:lnTo>
                <a:lnTo>
                  <a:pt x="38845" y="91417"/>
                </a:lnTo>
                <a:lnTo>
                  <a:pt x="35310" y="91492"/>
                </a:lnTo>
                <a:lnTo>
                  <a:pt x="31627" y="91604"/>
                </a:lnTo>
                <a:lnTo>
                  <a:pt x="28167" y="91752"/>
                </a:lnTo>
                <a:lnTo>
                  <a:pt x="24930" y="91976"/>
                </a:lnTo>
                <a:lnTo>
                  <a:pt x="21916" y="92236"/>
                </a:lnTo>
                <a:lnTo>
                  <a:pt x="19088" y="92534"/>
                </a:lnTo>
                <a:lnTo>
                  <a:pt x="16446" y="92906"/>
                </a:lnTo>
                <a:lnTo>
                  <a:pt x="14028" y="93315"/>
                </a:lnTo>
                <a:lnTo>
                  <a:pt x="11795" y="93762"/>
                </a:lnTo>
                <a:lnTo>
                  <a:pt x="10568" y="94059"/>
                </a:lnTo>
                <a:lnTo>
                  <a:pt x="9451" y="94357"/>
                </a:lnTo>
                <a:lnTo>
                  <a:pt x="8372" y="94692"/>
                </a:lnTo>
                <a:lnTo>
                  <a:pt x="7368" y="95027"/>
                </a:lnTo>
                <a:lnTo>
                  <a:pt x="6438" y="95361"/>
                </a:lnTo>
                <a:lnTo>
                  <a:pt x="5545" y="95733"/>
                </a:lnTo>
                <a:lnTo>
                  <a:pt x="4763" y="96106"/>
                </a:lnTo>
                <a:lnTo>
                  <a:pt x="4019" y="96515"/>
                </a:lnTo>
                <a:lnTo>
                  <a:pt x="3312" y="96924"/>
                </a:lnTo>
                <a:lnTo>
                  <a:pt x="2717" y="97371"/>
                </a:lnTo>
                <a:lnTo>
                  <a:pt x="2159" y="97817"/>
                </a:lnTo>
                <a:lnTo>
                  <a:pt x="1675" y="98301"/>
                </a:lnTo>
                <a:lnTo>
                  <a:pt x="1229" y="98784"/>
                </a:lnTo>
                <a:lnTo>
                  <a:pt x="894" y="99305"/>
                </a:lnTo>
                <a:lnTo>
                  <a:pt x="596" y="99826"/>
                </a:lnTo>
                <a:lnTo>
                  <a:pt x="336" y="100384"/>
                </a:lnTo>
                <a:lnTo>
                  <a:pt x="224" y="100756"/>
                </a:lnTo>
                <a:lnTo>
                  <a:pt x="112" y="101128"/>
                </a:lnTo>
                <a:lnTo>
                  <a:pt x="75" y="101538"/>
                </a:lnTo>
                <a:lnTo>
                  <a:pt x="38" y="101947"/>
                </a:lnTo>
                <a:lnTo>
                  <a:pt x="1" y="102356"/>
                </a:lnTo>
                <a:lnTo>
                  <a:pt x="38" y="102766"/>
                </a:lnTo>
                <a:lnTo>
                  <a:pt x="75" y="103175"/>
                </a:lnTo>
                <a:lnTo>
                  <a:pt x="187" y="103621"/>
                </a:lnTo>
                <a:lnTo>
                  <a:pt x="299" y="104031"/>
                </a:lnTo>
                <a:lnTo>
                  <a:pt x="410" y="104477"/>
                </a:lnTo>
                <a:lnTo>
                  <a:pt x="596" y="104924"/>
                </a:lnTo>
                <a:lnTo>
                  <a:pt x="782" y="105407"/>
                </a:lnTo>
                <a:lnTo>
                  <a:pt x="1005" y="105854"/>
                </a:lnTo>
                <a:lnTo>
                  <a:pt x="1266" y="106337"/>
                </a:lnTo>
                <a:lnTo>
                  <a:pt x="1898" y="107305"/>
                </a:lnTo>
                <a:lnTo>
                  <a:pt x="2605" y="108309"/>
                </a:lnTo>
                <a:lnTo>
                  <a:pt x="3461" y="109314"/>
                </a:lnTo>
                <a:lnTo>
                  <a:pt x="4429" y="110393"/>
                </a:lnTo>
                <a:lnTo>
                  <a:pt x="5508" y="111472"/>
                </a:lnTo>
                <a:lnTo>
                  <a:pt x="6698" y="112625"/>
                </a:lnTo>
                <a:lnTo>
                  <a:pt x="8038" y="113779"/>
                </a:lnTo>
                <a:lnTo>
                  <a:pt x="9489" y="114969"/>
                </a:lnTo>
                <a:lnTo>
                  <a:pt x="11051" y="116197"/>
                </a:lnTo>
                <a:lnTo>
                  <a:pt x="15144" y="119323"/>
                </a:lnTo>
                <a:lnTo>
                  <a:pt x="19125" y="122411"/>
                </a:lnTo>
                <a:lnTo>
                  <a:pt x="23069" y="125499"/>
                </a:lnTo>
                <a:lnTo>
                  <a:pt x="26902" y="128587"/>
                </a:lnTo>
                <a:lnTo>
                  <a:pt x="30697" y="131601"/>
                </a:lnTo>
                <a:lnTo>
                  <a:pt x="34343" y="134578"/>
                </a:lnTo>
                <a:lnTo>
                  <a:pt x="41412" y="140382"/>
                </a:lnTo>
                <a:lnTo>
                  <a:pt x="48072" y="145963"/>
                </a:lnTo>
                <a:lnTo>
                  <a:pt x="54249" y="151246"/>
                </a:lnTo>
                <a:lnTo>
                  <a:pt x="59941" y="156195"/>
                </a:lnTo>
                <a:lnTo>
                  <a:pt x="65113" y="160734"/>
                </a:lnTo>
                <a:lnTo>
                  <a:pt x="66006" y="160734"/>
                </a:lnTo>
                <a:lnTo>
                  <a:pt x="60834" y="156158"/>
                </a:lnTo>
                <a:lnTo>
                  <a:pt x="55104" y="151172"/>
                </a:lnTo>
                <a:lnTo>
                  <a:pt x="48854" y="145851"/>
                </a:lnTo>
                <a:lnTo>
                  <a:pt x="42156" y="140233"/>
                </a:lnTo>
                <a:lnTo>
                  <a:pt x="38622" y="137331"/>
                </a:lnTo>
                <a:lnTo>
                  <a:pt x="35013" y="134354"/>
                </a:lnTo>
                <a:lnTo>
                  <a:pt x="31292" y="131341"/>
                </a:lnTo>
                <a:lnTo>
                  <a:pt x="27497" y="128252"/>
                </a:lnTo>
                <a:lnTo>
                  <a:pt x="23590" y="125164"/>
                </a:lnTo>
                <a:lnTo>
                  <a:pt x="19609" y="122039"/>
                </a:lnTo>
                <a:lnTo>
                  <a:pt x="15553" y="118876"/>
                </a:lnTo>
                <a:lnTo>
                  <a:pt x="11423" y="115714"/>
                </a:lnTo>
                <a:lnTo>
                  <a:pt x="9898" y="114523"/>
                </a:lnTo>
                <a:lnTo>
                  <a:pt x="8521" y="113370"/>
                </a:lnTo>
                <a:lnTo>
                  <a:pt x="7219" y="112253"/>
                </a:lnTo>
                <a:lnTo>
                  <a:pt x="6066" y="111174"/>
                </a:lnTo>
                <a:lnTo>
                  <a:pt x="5024" y="110133"/>
                </a:lnTo>
                <a:lnTo>
                  <a:pt x="4056" y="109091"/>
                </a:lnTo>
                <a:lnTo>
                  <a:pt x="3238" y="108123"/>
                </a:lnTo>
                <a:lnTo>
                  <a:pt x="2531" y="107156"/>
                </a:lnTo>
                <a:lnTo>
                  <a:pt x="1936" y="106226"/>
                </a:lnTo>
                <a:lnTo>
                  <a:pt x="1452" y="105296"/>
                </a:lnTo>
                <a:lnTo>
                  <a:pt x="1229" y="104886"/>
                </a:lnTo>
                <a:lnTo>
                  <a:pt x="1080" y="104440"/>
                </a:lnTo>
                <a:lnTo>
                  <a:pt x="931" y="104031"/>
                </a:lnTo>
                <a:lnTo>
                  <a:pt x="819" y="103621"/>
                </a:lnTo>
                <a:lnTo>
                  <a:pt x="708" y="103212"/>
                </a:lnTo>
                <a:lnTo>
                  <a:pt x="671" y="102803"/>
                </a:lnTo>
                <a:lnTo>
                  <a:pt x="633" y="102394"/>
                </a:lnTo>
                <a:lnTo>
                  <a:pt x="633" y="102021"/>
                </a:lnTo>
                <a:lnTo>
                  <a:pt x="671" y="101649"/>
                </a:lnTo>
                <a:lnTo>
                  <a:pt x="708" y="101277"/>
                </a:lnTo>
                <a:lnTo>
                  <a:pt x="782" y="100942"/>
                </a:lnTo>
                <a:lnTo>
                  <a:pt x="894" y="100570"/>
                </a:lnTo>
                <a:lnTo>
                  <a:pt x="1117" y="100087"/>
                </a:lnTo>
                <a:lnTo>
                  <a:pt x="1415" y="99603"/>
                </a:lnTo>
                <a:lnTo>
                  <a:pt x="1750" y="99119"/>
                </a:lnTo>
                <a:lnTo>
                  <a:pt x="2159" y="98673"/>
                </a:lnTo>
                <a:lnTo>
                  <a:pt x="2643" y="98226"/>
                </a:lnTo>
                <a:lnTo>
                  <a:pt x="3163" y="97780"/>
                </a:lnTo>
                <a:lnTo>
                  <a:pt x="3759" y="97371"/>
                </a:lnTo>
                <a:lnTo>
                  <a:pt x="4429" y="96961"/>
                </a:lnTo>
                <a:lnTo>
                  <a:pt x="5135" y="96589"/>
                </a:lnTo>
                <a:lnTo>
                  <a:pt x="5917" y="96217"/>
                </a:lnTo>
                <a:lnTo>
                  <a:pt x="6773" y="95882"/>
                </a:lnTo>
                <a:lnTo>
                  <a:pt x="7666" y="95547"/>
                </a:lnTo>
                <a:lnTo>
                  <a:pt x="8633" y="95213"/>
                </a:lnTo>
                <a:lnTo>
                  <a:pt x="9675" y="94915"/>
                </a:lnTo>
                <a:lnTo>
                  <a:pt x="10754" y="94617"/>
                </a:lnTo>
                <a:lnTo>
                  <a:pt x="11907" y="94357"/>
                </a:lnTo>
                <a:lnTo>
                  <a:pt x="14140" y="93910"/>
                </a:lnTo>
                <a:lnTo>
                  <a:pt x="16558" y="93501"/>
                </a:lnTo>
                <a:lnTo>
                  <a:pt x="19162" y="93129"/>
                </a:lnTo>
                <a:lnTo>
                  <a:pt x="21990" y="92831"/>
                </a:lnTo>
                <a:lnTo>
                  <a:pt x="25004" y="92571"/>
                </a:lnTo>
                <a:lnTo>
                  <a:pt x="28204" y="92348"/>
                </a:lnTo>
                <a:lnTo>
                  <a:pt x="31664" y="92199"/>
                </a:lnTo>
                <a:lnTo>
                  <a:pt x="35348" y="92087"/>
                </a:lnTo>
                <a:lnTo>
                  <a:pt x="38845" y="92013"/>
                </a:lnTo>
                <a:lnTo>
                  <a:pt x="42491" y="91976"/>
                </a:lnTo>
                <a:lnTo>
                  <a:pt x="46212" y="91976"/>
                </a:lnTo>
                <a:lnTo>
                  <a:pt x="49970" y="92050"/>
                </a:lnTo>
                <a:lnTo>
                  <a:pt x="53839" y="92124"/>
                </a:lnTo>
                <a:lnTo>
                  <a:pt x="57746" y="92199"/>
                </a:lnTo>
                <a:lnTo>
                  <a:pt x="65708" y="92496"/>
                </a:lnTo>
                <a:lnTo>
                  <a:pt x="73708" y="92831"/>
                </a:lnTo>
                <a:lnTo>
                  <a:pt x="81782" y="93241"/>
                </a:lnTo>
                <a:lnTo>
                  <a:pt x="89707" y="93650"/>
                </a:lnTo>
                <a:lnTo>
                  <a:pt x="97520" y="94096"/>
                </a:lnTo>
                <a:lnTo>
                  <a:pt x="110469" y="94841"/>
                </a:lnTo>
                <a:lnTo>
                  <a:pt x="111808" y="94878"/>
                </a:lnTo>
                <a:lnTo>
                  <a:pt x="113073" y="94878"/>
                </a:lnTo>
                <a:lnTo>
                  <a:pt x="114301" y="94841"/>
                </a:lnTo>
                <a:lnTo>
                  <a:pt x="115417" y="94766"/>
                </a:lnTo>
                <a:lnTo>
                  <a:pt x="116496" y="94617"/>
                </a:lnTo>
                <a:lnTo>
                  <a:pt x="117501" y="94431"/>
                </a:lnTo>
                <a:lnTo>
                  <a:pt x="118431" y="94208"/>
                </a:lnTo>
                <a:lnTo>
                  <a:pt x="119287" y="93910"/>
                </a:lnTo>
                <a:lnTo>
                  <a:pt x="120105" y="93575"/>
                </a:lnTo>
                <a:lnTo>
                  <a:pt x="120812" y="93203"/>
                </a:lnTo>
                <a:lnTo>
                  <a:pt x="121482" y="92794"/>
                </a:lnTo>
                <a:lnTo>
                  <a:pt x="122040" y="92348"/>
                </a:lnTo>
                <a:lnTo>
                  <a:pt x="122561" y="91827"/>
                </a:lnTo>
                <a:lnTo>
                  <a:pt x="123007" y="91269"/>
                </a:lnTo>
                <a:lnTo>
                  <a:pt x="123379" y="90673"/>
                </a:lnTo>
                <a:lnTo>
                  <a:pt x="123677" y="90004"/>
                </a:lnTo>
                <a:lnTo>
                  <a:pt x="123826" y="89557"/>
                </a:lnTo>
                <a:lnTo>
                  <a:pt x="123975" y="89036"/>
                </a:lnTo>
                <a:lnTo>
                  <a:pt x="124049" y="88515"/>
                </a:lnTo>
                <a:lnTo>
                  <a:pt x="124124" y="87994"/>
                </a:lnTo>
                <a:lnTo>
                  <a:pt x="124161" y="87436"/>
                </a:lnTo>
                <a:lnTo>
                  <a:pt x="124161" y="86841"/>
                </a:lnTo>
                <a:lnTo>
                  <a:pt x="124124" y="86246"/>
                </a:lnTo>
                <a:lnTo>
                  <a:pt x="124049" y="85613"/>
                </a:lnTo>
                <a:lnTo>
                  <a:pt x="123937" y="84981"/>
                </a:lnTo>
                <a:lnTo>
                  <a:pt x="123789" y="84311"/>
                </a:lnTo>
                <a:lnTo>
                  <a:pt x="123640" y="83604"/>
                </a:lnTo>
                <a:lnTo>
                  <a:pt x="123417" y="82897"/>
                </a:lnTo>
                <a:lnTo>
                  <a:pt x="123193" y="82153"/>
                </a:lnTo>
                <a:lnTo>
                  <a:pt x="122896" y="81409"/>
                </a:lnTo>
                <a:lnTo>
                  <a:pt x="122598" y="80627"/>
                </a:lnTo>
                <a:lnTo>
                  <a:pt x="122263" y="79846"/>
                </a:lnTo>
                <a:lnTo>
                  <a:pt x="121556" y="78358"/>
                </a:lnTo>
                <a:lnTo>
                  <a:pt x="120738" y="76795"/>
                </a:lnTo>
                <a:lnTo>
                  <a:pt x="119808" y="75195"/>
                </a:lnTo>
                <a:lnTo>
                  <a:pt x="118803" y="73484"/>
                </a:lnTo>
                <a:lnTo>
                  <a:pt x="117650" y="71735"/>
                </a:lnTo>
                <a:lnTo>
                  <a:pt x="116422" y="69912"/>
                </a:lnTo>
                <a:lnTo>
                  <a:pt x="115045" y="68014"/>
                </a:lnTo>
                <a:lnTo>
                  <a:pt x="113594" y="66042"/>
                </a:lnTo>
                <a:lnTo>
                  <a:pt x="112292" y="64331"/>
                </a:lnTo>
                <a:lnTo>
                  <a:pt x="110915" y="62582"/>
                </a:lnTo>
                <a:lnTo>
                  <a:pt x="109464" y="60796"/>
                </a:lnTo>
                <a:lnTo>
                  <a:pt x="107938" y="58973"/>
                </a:lnTo>
                <a:lnTo>
                  <a:pt x="106301" y="57075"/>
                </a:lnTo>
                <a:lnTo>
                  <a:pt x="104627" y="55141"/>
                </a:lnTo>
                <a:lnTo>
                  <a:pt x="102878" y="53169"/>
                </a:lnTo>
                <a:lnTo>
                  <a:pt x="101055" y="51160"/>
                </a:lnTo>
                <a:lnTo>
                  <a:pt x="99158" y="49076"/>
                </a:lnTo>
                <a:lnTo>
                  <a:pt x="97186" y="46992"/>
                </a:lnTo>
                <a:lnTo>
                  <a:pt x="93018" y="42639"/>
                </a:lnTo>
                <a:lnTo>
                  <a:pt x="88591" y="38100"/>
                </a:lnTo>
                <a:lnTo>
                  <a:pt x="83866" y="33449"/>
                </a:lnTo>
                <a:lnTo>
                  <a:pt x="78731" y="28501"/>
                </a:lnTo>
                <a:lnTo>
                  <a:pt x="73671" y="23664"/>
                </a:lnTo>
                <a:lnTo>
                  <a:pt x="68685" y="19050"/>
                </a:lnTo>
                <a:lnTo>
                  <a:pt x="63848" y="14622"/>
                </a:lnTo>
                <a:lnTo>
                  <a:pt x="59234" y="10455"/>
                </a:lnTo>
                <a:lnTo>
                  <a:pt x="54881" y="6586"/>
                </a:lnTo>
                <a:lnTo>
                  <a:pt x="50900" y="3088"/>
                </a:lnTo>
                <a:lnTo>
                  <a:pt x="4736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28" name="Google Shape;128;p12"/>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29" name="Google Shape;129;p12"/>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30" name="Google Shape;130;p12"/>
          <p:cNvSpPr/>
          <p:nvPr>
            <p:ph idx="2" type="pic"/>
          </p:nvPr>
        </p:nvSpPr>
        <p:spPr>
          <a:xfrm>
            <a:off x="5212300" y="460300"/>
            <a:ext cx="3702900" cy="4136100"/>
          </a:xfrm>
          <a:prstGeom prst="roundRect">
            <a:avLst>
              <a:gd fmla="val 6865" name="adj"/>
            </a:avLst>
          </a:prstGeom>
          <a:noFill/>
          <a:ln>
            <a:noFill/>
          </a:ln>
        </p:spPr>
      </p:sp>
      <p:sp>
        <p:nvSpPr>
          <p:cNvPr id="131" name="Google Shape;131;p12"/>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32" name="Google Shape;132;p12"/>
          <p:cNvSpPr/>
          <p:nvPr/>
        </p:nvSpPr>
        <p:spPr>
          <a:xfrm>
            <a:off x="7766436" y="148752"/>
            <a:ext cx="1377568" cy="2421760"/>
          </a:xfrm>
          <a:custGeom>
            <a:rect b="b" l="l" r="r" t="t"/>
            <a:pathLst>
              <a:path extrusionOk="0" h="75680" w="43049">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33" name="Google Shape;133;p12"/>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134" name="Google Shape;134;p12"/>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2">
  <p:cSld name="BLANK_1_1_1_1_1_1_1_1_1_1_1_1_2">
    <p:spTree>
      <p:nvGrpSpPr>
        <p:cNvPr id="135" name="Shape 135"/>
        <p:cNvGrpSpPr/>
        <p:nvPr/>
      </p:nvGrpSpPr>
      <p:grpSpPr>
        <a:xfrm>
          <a:off x="0" y="0"/>
          <a:ext cx="0" cy="0"/>
          <a:chOff x="0" y="0"/>
          <a:chExt cx="0" cy="0"/>
        </a:xfrm>
      </p:grpSpPr>
      <p:pic>
        <p:nvPicPr>
          <p:cNvPr id="136" name="Google Shape;136;p13"/>
          <p:cNvPicPr preferRelativeResize="0"/>
          <p:nvPr/>
        </p:nvPicPr>
        <p:blipFill rotWithShape="1">
          <a:blip r:embed="rId2">
            <a:alphaModFix/>
          </a:blip>
          <a:srcRect b="59420" l="0" r="0" t="0"/>
          <a:stretch/>
        </p:blipFill>
        <p:spPr>
          <a:xfrm>
            <a:off x="4246500" y="3605146"/>
            <a:ext cx="3791099" cy="1538350"/>
          </a:xfrm>
          <a:prstGeom prst="rect">
            <a:avLst/>
          </a:prstGeom>
          <a:noFill/>
          <a:ln>
            <a:noFill/>
          </a:ln>
        </p:spPr>
      </p:pic>
      <p:sp>
        <p:nvSpPr>
          <p:cNvPr id="137" name="Google Shape;137;p13"/>
          <p:cNvSpPr/>
          <p:nvPr/>
        </p:nvSpPr>
        <p:spPr>
          <a:xfrm rot="-5400000">
            <a:off x="5152931" y="-3996218"/>
            <a:ext cx="7978200" cy="7978200"/>
          </a:xfrm>
          <a:prstGeom prst="pie">
            <a:avLst>
              <a:gd fmla="val 10792592" name="adj1"/>
              <a:gd fmla="val 16198514" name="adj2"/>
            </a:avLst>
          </a:prstGeom>
          <a:gradFill>
            <a:gsLst>
              <a:gs pos="0">
                <a:schemeClr val="accent1"/>
              </a:gs>
              <a:gs pos="50000">
                <a:schemeClr val="dk2"/>
              </a:gs>
              <a:gs pos="100000">
                <a:schemeClr val="dk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pic>
        <p:nvPicPr>
          <p:cNvPr id="138" name="Google Shape;138;p13"/>
          <p:cNvPicPr preferRelativeResize="0"/>
          <p:nvPr/>
        </p:nvPicPr>
        <p:blipFill rotWithShape="1">
          <a:blip r:embed="rId3">
            <a:alphaModFix/>
          </a:blip>
          <a:srcRect b="34691" l="149" r="0" t="0"/>
          <a:stretch/>
        </p:blipFill>
        <p:spPr>
          <a:xfrm rot="10800000">
            <a:off x="3915350" y="-2066"/>
            <a:ext cx="3992800" cy="2611474"/>
          </a:xfrm>
          <a:prstGeom prst="rect">
            <a:avLst/>
          </a:prstGeom>
          <a:noFill/>
          <a:ln>
            <a:noFill/>
          </a:ln>
        </p:spPr>
      </p:pic>
      <p:sp>
        <p:nvSpPr>
          <p:cNvPr id="139" name="Google Shape;139;p13"/>
          <p:cNvSpPr/>
          <p:nvPr/>
        </p:nvSpPr>
        <p:spPr>
          <a:xfrm>
            <a:off x="4638645" y="1838308"/>
            <a:ext cx="4505344" cy="3305184"/>
          </a:xfrm>
          <a:custGeom>
            <a:rect b="b" l="l" r="r" t="t"/>
            <a:pathLst>
              <a:path extrusionOk="0" h="103287" w="140792">
                <a:moveTo>
                  <a:pt x="23664" y="596"/>
                </a:moveTo>
                <a:lnTo>
                  <a:pt x="24892" y="633"/>
                </a:lnTo>
                <a:lnTo>
                  <a:pt x="26120" y="670"/>
                </a:lnTo>
                <a:lnTo>
                  <a:pt x="27348" y="782"/>
                </a:lnTo>
                <a:lnTo>
                  <a:pt x="28576" y="931"/>
                </a:lnTo>
                <a:lnTo>
                  <a:pt x="29766" y="1117"/>
                </a:lnTo>
                <a:lnTo>
                  <a:pt x="30994" y="1340"/>
                </a:lnTo>
                <a:lnTo>
                  <a:pt x="32185" y="1600"/>
                </a:lnTo>
                <a:lnTo>
                  <a:pt x="33413" y="1898"/>
                </a:lnTo>
                <a:lnTo>
                  <a:pt x="34603" y="2233"/>
                </a:lnTo>
                <a:lnTo>
                  <a:pt x="35794" y="2642"/>
                </a:lnTo>
                <a:lnTo>
                  <a:pt x="36984" y="3051"/>
                </a:lnTo>
                <a:lnTo>
                  <a:pt x="38138" y="3498"/>
                </a:lnTo>
                <a:lnTo>
                  <a:pt x="39328" y="3982"/>
                </a:lnTo>
                <a:lnTo>
                  <a:pt x="40482" y="4503"/>
                </a:lnTo>
                <a:lnTo>
                  <a:pt x="41598" y="5098"/>
                </a:lnTo>
                <a:lnTo>
                  <a:pt x="42751" y="5693"/>
                </a:lnTo>
                <a:lnTo>
                  <a:pt x="43868" y="6326"/>
                </a:lnTo>
                <a:lnTo>
                  <a:pt x="44947" y="6995"/>
                </a:lnTo>
                <a:lnTo>
                  <a:pt x="46175" y="7777"/>
                </a:lnTo>
                <a:lnTo>
                  <a:pt x="47365" y="8633"/>
                </a:lnTo>
                <a:lnTo>
                  <a:pt x="48556" y="9526"/>
                </a:lnTo>
                <a:lnTo>
                  <a:pt x="49672" y="10418"/>
                </a:lnTo>
                <a:lnTo>
                  <a:pt x="50788" y="11386"/>
                </a:lnTo>
                <a:lnTo>
                  <a:pt x="51867" y="12353"/>
                </a:lnTo>
                <a:lnTo>
                  <a:pt x="52909" y="13395"/>
                </a:lnTo>
                <a:lnTo>
                  <a:pt x="53914" y="14474"/>
                </a:lnTo>
                <a:lnTo>
                  <a:pt x="54881" y="15553"/>
                </a:lnTo>
                <a:lnTo>
                  <a:pt x="55811" y="16706"/>
                </a:lnTo>
                <a:lnTo>
                  <a:pt x="56741" y="17860"/>
                </a:lnTo>
                <a:lnTo>
                  <a:pt x="57597" y="19050"/>
                </a:lnTo>
                <a:lnTo>
                  <a:pt x="58453" y="20316"/>
                </a:lnTo>
                <a:lnTo>
                  <a:pt x="59271" y="21581"/>
                </a:lnTo>
                <a:lnTo>
                  <a:pt x="60053" y="22883"/>
                </a:lnTo>
                <a:lnTo>
                  <a:pt x="60797" y="24222"/>
                </a:lnTo>
                <a:lnTo>
                  <a:pt x="62360" y="27310"/>
                </a:lnTo>
                <a:lnTo>
                  <a:pt x="63848" y="30324"/>
                </a:lnTo>
                <a:lnTo>
                  <a:pt x="65187" y="33264"/>
                </a:lnTo>
                <a:lnTo>
                  <a:pt x="65820" y="34752"/>
                </a:lnTo>
                <a:lnTo>
                  <a:pt x="66415" y="36166"/>
                </a:lnTo>
                <a:lnTo>
                  <a:pt x="66973" y="37617"/>
                </a:lnTo>
                <a:lnTo>
                  <a:pt x="67531" y="39031"/>
                </a:lnTo>
                <a:lnTo>
                  <a:pt x="68015" y="40444"/>
                </a:lnTo>
                <a:lnTo>
                  <a:pt x="68499" y="41821"/>
                </a:lnTo>
                <a:lnTo>
                  <a:pt x="68945" y="43198"/>
                </a:lnTo>
                <a:lnTo>
                  <a:pt x="69392" y="44574"/>
                </a:lnTo>
                <a:lnTo>
                  <a:pt x="69764" y="45951"/>
                </a:lnTo>
                <a:lnTo>
                  <a:pt x="70136" y="47291"/>
                </a:lnTo>
                <a:lnTo>
                  <a:pt x="70471" y="48630"/>
                </a:lnTo>
                <a:lnTo>
                  <a:pt x="70768" y="49969"/>
                </a:lnTo>
                <a:lnTo>
                  <a:pt x="71029" y="51309"/>
                </a:lnTo>
                <a:lnTo>
                  <a:pt x="71252" y="52611"/>
                </a:lnTo>
                <a:lnTo>
                  <a:pt x="71475" y="53913"/>
                </a:lnTo>
                <a:lnTo>
                  <a:pt x="71661" y="55216"/>
                </a:lnTo>
                <a:lnTo>
                  <a:pt x="71810" y="56518"/>
                </a:lnTo>
                <a:lnTo>
                  <a:pt x="71959" y="57783"/>
                </a:lnTo>
                <a:lnTo>
                  <a:pt x="72033" y="59048"/>
                </a:lnTo>
                <a:lnTo>
                  <a:pt x="72108" y="60350"/>
                </a:lnTo>
                <a:lnTo>
                  <a:pt x="72145" y="61578"/>
                </a:lnTo>
                <a:lnTo>
                  <a:pt x="72182" y="62843"/>
                </a:lnTo>
                <a:lnTo>
                  <a:pt x="72145" y="64108"/>
                </a:lnTo>
                <a:lnTo>
                  <a:pt x="72108" y="65336"/>
                </a:lnTo>
                <a:lnTo>
                  <a:pt x="72033" y="66601"/>
                </a:lnTo>
                <a:lnTo>
                  <a:pt x="71922" y="67829"/>
                </a:lnTo>
                <a:lnTo>
                  <a:pt x="71810" y="69057"/>
                </a:lnTo>
                <a:lnTo>
                  <a:pt x="71661" y="70284"/>
                </a:lnTo>
                <a:lnTo>
                  <a:pt x="71475" y="71512"/>
                </a:lnTo>
                <a:lnTo>
                  <a:pt x="71252" y="72703"/>
                </a:lnTo>
                <a:lnTo>
                  <a:pt x="71029" y="73931"/>
                </a:lnTo>
                <a:lnTo>
                  <a:pt x="70768" y="75121"/>
                </a:lnTo>
                <a:lnTo>
                  <a:pt x="70471" y="76349"/>
                </a:lnTo>
                <a:lnTo>
                  <a:pt x="70136" y="77540"/>
                </a:lnTo>
                <a:lnTo>
                  <a:pt x="67420" y="77205"/>
                </a:lnTo>
                <a:lnTo>
                  <a:pt x="64666" y="76758"/>
                </a:lnTo>
                <a:lnTo>
                  <a:pt x="62285" y="76312"/>
                </a:lnTo>
                <a:lnTo>
                  <a:pt x="59867" y="75828"/>
                </a:lnTo>
                <a:lnTo>
                  <a:pt x="57448" y="75307"/>
                </a:lnTo>
                <a:lnTo>
                  <a:pt x="54993" y="74675"/>
                </a:lnTo>
                <a:lnTo>
                  <a:pt x="52537" y="74042"/>
                </a:lnTo>
                <a:lnTo>
                  <a:pt x="50118" y="73335"/>
                </a:lnTo>
                <a:lnTo>
                  <a:pt x="47663" y="72591"/>
                </a:lnTo>
                <a:lnTo>
                  <a:pt x="45244" y="71810"/>
                </a:lnTo>
                <a:lnTo>
                  <a:pt x="42826" y="70954"/>
                </a:lnTo>
                <a:lnTo>
                  <a:pt x="40445" y="70098"/>
                </a:lnTo>
                <a:lnTo>
                  <a:pt x="38063" y="69168"/>
                </a:lnTo>
                <a:lnTo>
                  <a:pt x="35719" y="68201"/>
                </a:lnTo>
                <a:lnTo>
                  <a:pt x="33413" y="67196"/>
                </a:lnTo>
                <a:lnTo>
                  <a:pt x="31180" y="66154"/>
                </a:lnTo>
                <a:lnTo>
                  <a:pt x="28948" y="65113"/>
                </a:lnTo>
                <a:lnTo>
                  <a:pt x="26790" y="63996"/>
                </a:lnTo>
                <a:lnTo>
                  <a:pt x="25450" y="63290"/>
                </a:lnTo>
                <a:lnTo>
                  <a:pt x="24185" y="62545"/>
                </a:lnTo>
                <a:lnTo>
                  <a:pt x="22920" y="61801"/>
                </a:lnTo>
                <a:lnTo>
                  <a:pt x="21692" y="61020"/>
                </a:lnTo>
                <a:lnTo>
                  <a:pt x="20464" y="60201"/>
                </a:lnTo>
                <a:lnTo>
                  <a:pt x="19311" y="59383"/>
                </a:lnTo>
                <a:lnTo>
                  <a:pt x="18158" y="58564"/>
                </a:lnTo>
                <a:lnTo>
                  <a:pt x="17079" y="57709"/>
                </a:lnTo>
                <a:lnTo>
                  <a:pt x="16000" y="56816"/>
                </a:lnTo>
                <a:lnTo>
                  <a:pt x="14958" y="55923"/>
                </a:lnTo>
                <a:lnTo>
                  <a:pt x="13953" y="54992"/>
                </a:lnTo>
                <a:lnTo>
                  <a:pt x="12986" y="54062"/>
                </a:lnTo>
                <a:lnTo>
                  <a:pt x="12056" y="53095"/>
                </a:lnTo>
                <a:lnTo>
                  <a:pt x="11126" y="52127"/>
                </a:lnTo>
                <a:lnTo>
                  <a:pt x="10270" y="51123"/>
                </a:lnTo>
                <a:lnTo>
                  <a:pt x="9451" y="50118"/>
                </a:lnTo>
                <a:lnTo>
                  <a:pt x="8707" y="49188"/>
                </a:lnTo>
                <a:lnTo>
                  <a:pt x="8037" y="48258"/>
                </a:lnTo>
                <a:lnTo>
                  <a:pt x="7368" y="47328"/>
                </a:lnTo>
                <a:lnTo>
                  <a:pt x="6772" y="46360"/>
                </a:lnTo>
                <a:lnTo>
                  <a:pt x="6177" y="45430"/>
                </a:lnTo>
                <a:lnTo>
                  <a:pt x="5582" y="44426"/>
                </a:lnTo>
                <a:lnTo>
                  <a:pt x="5061" y="43458"/>
                </a:lnTo>
                <a:lnTo>
                  <a:pt x="4540" y="42454"/>
                </a:lnTo>
                <a:lnTo>
                  <a:pt x="4056" y="41449"/>
                </a:lnTo>
                <a:lnTo>
                  <a:pt x="3610" y="40444"/>
                </a:lnTo>
                <a:lnTo>
                  <a:pt x="3200" y="39403"/>
                </a:lnTo>
                <a:lnTo>
                  <a:pt x="2828" y="38361"/>
                </a:lnTo>
                <a:lnTo>
                  <a:pt x="2456" y="37319"/>
                </a:lnTo>
                <a:lnTo>
                  <a:pt x="2121" y="36277"/>
                </a:lnTo>
                <a:lnTo>
                  <a:pt x="1824" y="35198"/>
                </a:lnTo>
                <a:lnTo>
                  <a:pt x="1563" y="34119"/>
                </a:lnTo>
                <a:lnTo>
                  <a:pt x="1377" y="33264"/>
                </a:lnTo>
                <a:lnTo>
                  <a:pt x="1191" y="32371"/>
                </a:lnTo>
                <a:lnTo>
                  <a:pt x="894" y="30585"/>
                </a:lnTo>
                <a:lnTo>
                  <a:pt x="708" y="28799"/>
                </a:lnTo>
                <a:lnTo>
                  <a:pt x="596" y="27013"/>
                </a:lnTo>
                <a:lnTo>
                  <a:pt x="596" y="25227"/>
                </a:lnTo>
                <a:lnTo>
                  <a:pt x="670" y="23478"/>
                </a:lnTo>
                <a:lnTo>
                  <a:pt x="819" y="21767"/>
                </a:lnTo>
                <a:lnTo>
                  <a:pt x="1042" y="20055"/>
                </a:lnTo>
                <a:lnTo>
                  <a:pt x="1377" y="18381"/>
                </a:lnTo>
                <a:lnTo>
                  <a:pt x="1749" y="16744"/>
                </a:lnTo>
                <a:lnTo>
                  <a:pt x="2010" y="15925"/>
                </a:lnTo>
                <a:lnTo>
                  <a:pt x="2233" y="15144"/>
                </a:lnTo>
                <a:lnTo>
                  <a:pt x="2531" y="14362"/>
                </a:lnTo>
                <a:lnTo>
                  <a:pt x="2791" y="13581"/>
                </a:lnTo>
                <a:lnTo>
                  <a:pt x="3126" y="12837"/>
                </a:lnTo>
                <a:lnTo>
                  <a:pt x="3424" y="12130"/>
                </a:lnTo>
                <a:lnTo>
                  <a:pt x="3796" y="11386"/>
                </a:lnTo>
                <a:lnTo>
                  <a:pt x="4168" y="10679"/>
                </a:lnTo>
                <a:lnTo>
                  <a:pt x="4540" y="10009"/>
                </a:lnTo>
                <a:lnTo>
                  <a:pt x="4949" y="9339"/>
                </a:lnTo>
                <a:lnTo>
                  <a:pt x="5358" y="8670"/>
                </a:lnTo>
                <a:lnTo>
                  <a:pt x="5805" y="8037"/>
                </a:lnTo>
                <a:lnTo>
                  <a:pt x="6512" y="7181"/>
                </a:lnTo>
                <a:lnTo>
                  <a:pt x="7256" y="6363"/>
                </a:lnTo>
                <a:lnTo>
                  <a:pt x="8075" y="5582"/>
                </a:lnTo>
                <a:lnTo>
                  <a:pt x="8967" y="4875"/>
                </a:lnTo>
                <a:lnTo>
                  <a:pt x="9898" y="4205"/>
                </a:lnTo>
                <a:lnTo>
                  <a:pt x="10902" y="3610"/>
                </a:lnTo>
                <a:lnTo>
                  <a:pt x="11981" y="3051"/>
                </a:lnTo>
                <a:lnTo>
                  <a:pt x="13097" y="2531"/>
                </a:lnTo>
                <a:lnTo>
                  <a:pt x="14251" y="2084"/>
                </a:lnTo>
                <a:lnTo>
                  <a:pt x="15479" y="1712"/>
                </a:lnTo>
                <a:lnTo>
                  <a:pt x="16744" y="1377"/>
                </a:lnTo>
                <a:lnTo>
                  <a:pt x="18046" y="1080"/>
                </a:lnTo>
                <a:lnTo>
                  <a:pt x="19423" y="893"/>
                </a:lnTo>
                <a:lnTo>
                  <a:pt x="20799" y="707"/>
                </a:lnTo>
                <a:lnTo>
                  <a:pt x="22213" y="633"/>
                </a:lnTo>
                <a:lnTo>
                  <a:pt x="23664" y="596"/>
                </a:lnTo>
                <a:close/>
                <a:moveTo>
                  <a:pt x="22809" y="1"/>
                </a:moveTo>
                <a:lnTo>
                  <a:pt x="21209" y="112"/>
                </a:lnTo>
                <a:lnTo>
                  <a:pt x="19609" y="261"/>
                </a:lnTo>
                <a:lnTo>
                  <a:pt x="18083" y="484"/>
                </a:lnTo>
                <a:lnTo>
                  <a:pt x="16595" y="782"/>
                </a:lnTo>
                <a:lnTo>
                  <a:pt x="15181" y="1191"/>
                </a:lnTo>
                <a:lnTo>
                  <a:pt x="13804" y="1638"/>
                </a:lnTo>
                <a:lnTo>
                  <a:pt x="12502" y="2159"/>
                </a:lnTo>
                <a:lnTo>
                  <a:pt x="11870" y="2456"/>
                </a:lnTo>
                <a:lnTo>
                  <a:pt x="11237" y="2754"/>
                </a:lnTo>
                <a:lnTo>
                  <a:pt x="10642" y="3089"/>
                </a:lnTo>
                <a:lnTo>
                  <a:pt x="10084" y="3424"/>
                </a:lnTo>
                <a:lnTo>
                  <a:pt x="9488" y="3758"/>
                </a:lnTo>
                <a:lnTo>
                  <a:pt x="8967" y="4130"/>
                </a:lnTo>
                <a:lnTo>
                  <a:pt x="8447" y="4540"/>
                </a:lnTo>
                <a:lnTo>
                  <a:pt x="7926" y="4949"/>
                </a:lnTo>
                <a:lnTo>
                  <a:pt x="7442" y="5358"/>
                </a:lnTo>
                <a:lnTo>
                  <a:pt x="6996" y="5805"/>
                </a:lnTo>
                <a:lnTo>
                  <a:pt x="6549" y="6251"/>
                </a:lnTo>
                <a:lnTo>
                  <a:pt x="6103" y="6698"/>
                </a:lnTo>
                <a:lnTo>
                  <a:pt x="5730" y="7181"/>
                </a:lnTo>
                <a:lnTo>
                  <a:pt x="5321" y="7702"/>
                </a:lnTo>
                <a:lnTo>
                  <a:pt x="4912" y="8298"/>
                </a:lnTo>
                <a:lnTo>
                  <a:pt x="4503" y="8930"/>
                </a:lnTo>
                <a:lnTo>
                  <a:pt x="4093" y="9600"/>
                </a:lnTo>
                <a:lnTo>
                  <a:pt x="3721" y="10270"/>
                </a:lnTo>
                <a:lnTo>
                  <a:pt x="3349" y="10939"/>
                </a:lnTo>
                <a:lnTo>
                  <a:pt x="2977" y="11646"/>
                </a:lnTo>
                <a:lnTo>
                  <a:pt x="2680" y="12390"/>
                </a:lnTo>
                <a:lnTo>
                  <a:pt x="2345" y="13135"/>
                </a:lnTo>
                <a:lnTo>
                  <a:pt x="1787" y="14623"/>
                </a:lnTo>
                <a:lnTo>
                  <a:pt x="1303" y="16223"/>
                </a:lnTo>
                <a:lnTo>
                  <a:pt x="856" y="17823"/>
                </a:lnTo>
                <a:lnTo>
                  <a:pt x="522" y="19497"/>
                </a:lnTo>
                <a:lnTo>
                  <a:pt x="373" y="20390"/>
                </a:lnTo>
                <a:lnTo>
                  <a:pt x="261" y="21283"/>
                </a:lnTo>
                <a:lnTo>
                  <a:pt x="149" y="22213"/>
                </a:lnTo>
                <a:lnTo>
                  <a:pt x="75" y="23106"/>
                </a:lnTo>
                <a:lnTo>
                  <a:pt x="38" y="24036"/>
                </a:lnTo>
                <a:lnTo>
                  <a:pt x="1" y="24966"/>
                </a:lnTo>
                <a:lnTo>
                  <a:pt x="1" y="25897"/>
                </a:lnTo>
                <a:lnTo>
                  <a:pt x="1" y="26827"/>
                </a:lnTo>
                <a:lnTo>
                  <a:pt x="38" y="27757"/>
                </a:lnTo>
                <a:lnTo>
                  <a:pt x="112" y="28687"/>
                </a:lnTo>
                <a:lnTo>
                  <a:pt x="187" y="29617"/>
                </a:lnTo>
                <a:lnTo>
                  <a:pt x="298" y="30547"/>
                </a:lnTo>
                <a:lnTo>
                  <a:pt x="447" y="31478"/>
                </a:lnTo>
                <a:lnTo>
                  <a:pt x="596" y="32408"/>
                </a:lnTo>
                <a:lnTo>
                  <a:pt x="782" y="33338"/>
                </a:lnTo>
                <a:lnTo>
                  <a:pt x="968" y="34268"/>
                </a:lnTo>
                <a:lnTo>
                  <a:pt x="1266" y="35347"/>
                </a:lnTo>
                <a:lnTo>
                  <a:pt x="1563" y="36426"/>
                </a:lnTo>
                <a:lnTo>
                  <a:pt x="1898" y="37505"/>
                </a:lnTo>
                <a:lnTo>
                  <a:pt x="2270" y="38584"/>
                </a:lnTo>
                <a:lnTo>
                  <a:pt x="2642" y="39626"/>
                </a:lnTo>
                <a:lnTo>
                  <a:pt x="3089" y="40668"/>
                </a:lnTo>
                <a:lnTo>
                  <a:pt x="3535" y="41710"/>
                </a:lnTo>
                <a:lnTo>
                  <a:pt x="4019" y="42714"/>
                </a:lnTo>
                <a:lnTo>
                  <a:pt x="4540" y="43719"/>
                </a:lnTo>
                <a:lnTo>
                  <a:pt x="5061" y="44723"/>
                </a:lnTo>
                <a:lnTo>
                  <a:pt x="5656" y="45728"/>
                </a:lnTo>
                <a:lnTo>
                  <a:pt x="6251" y="46695"/>
                </a:lnTo>
                <a:lnTo>
                  <a:pt x="6884" y="47663"/>
                </a:lnTo>
                <a:lnTo>
                  <a:pt x="7554" y="48630"/>
                </a:lnTo>
                <a:lnTo>
                  <a:pt x="8261" y="49560"/>
                </a:lnTo>
                <a:lnTo>
                  <a:pt x="8967" y="50490"/>
                </a:lnTo>
                <a:lnTo>
                  <a:pt x="9823" y="51495"/>
                </a:lnTo>
                <a:lnTo>
                  <a:pt x="10679" y="52537"/>
                </a:lnTo>
                <a:lnTo>
                  <a:pt x="11609" y="53504"/>
                </a:lnTo>
                <a:lnTo>
                  <a:pt x="12577" y="54471"/>
                </a:lnTo>
                <a:lnTo>
                  <a:pt x="13544" y="55439"/>
                </a:lnTo>
                <a:lnTo>
                  <a:pt x="14549" y="56369"/>
                </a:lnTo>
                <a:lnTo>
                  <a:pt x="15628" y="57262"/>
                </a:lnTo>
                <a:lnTo>
                  <a:pt x="16707" y="58155"/>
                </a:lnTo>
                <a:lnTo>
                  <a:pt x="17823" y="59048"/>
                </a:lnTo>
                <a:lnTo>
                  <a:pt x="18939" y="59867"/>
                </a:lnTo>
                <a:lnTo>
                  <a:pt x="20130" y="60722"/>
                </a:lnTo>
                <a:lnTo>
                  <a:pt x="21357" y="61504"/>
                </a:lnTo>
                <a:lnTo>
                  <a:pt x="22585" y="62285"/>
                </a:lnTo>
                <a:lnTo>
                  <a:pt x="23888" y="63066"/>
                </a:lnTo>
                <a:lnTo>
                  <a:pt x="25190" y="63810"/>
                </a:lnTo>
                <a:lnTo>
                  <a:pt x="26529" y="64517"/>
                </a:lnTo>
                <a:lnTo>
                  <a:pt x="28687" y="65634"/>
                </a:lnTo>
                <a:lnTo>
                  <a:pt x="30920" y="66713"/>
                </a:lnTo>
                <a:lnTo>
                  <a:pt x="33189" y="67754"/>
                </a:lnTo>
                <a:lnTo>
                  <a:pt x="35496" y="68759"/>
                </a:lnTo>
                <a:lnTo>
                  <a:pt x="37840" y="69726"/>
                </a:lnTo>
                <a:lnTo>
                  <a:pt x="40221" y="70619"/>
                </a:lnTo>
                <a:lnTo>
                  <a:pt x="42640" y="71512"/>
                </a:lnTo>
                <a:lnTo>
                  <a:pt x="45058" y="72368"/>
                </a:lnTo>
                <a:lnTo>
                  <a:pt x="47477" y="73149"/>
                </a:lnTo>
                <a:lnTo>
                  <a:pt x="49932" y="73931"/>
                </a:lnTo>
                <a:lnTo>
                  <a:pt x="52388" y="74600"/>
                </a:lnTo>
                <a:lnTo>
                  <a:pt x="54844" y="75270"/>
                </a:lnTo>
                <a:lnTo>
                  <a:pt x="57299" y="75865"/>
                </a:lnTo>
                <a:lnTo>
                  <a:pt x="59755" y="76424"/>
                </a:lnTo>
                <a:lnTo>
                  <a:pt x="62174" y="76907"/>
                </a:lnTo>
                <a:lnTo>
                  <a:pt x="64592" y="77354"/>
                </a:lnTo>
                <a:lnTo>
                  <a:pt x="67271" y="77763"/>
                </a:lnTo>
                <a:lnTo>
                  <a:pt x="69950" y="78135"/>
                </a:lnTo>
                <a:lnTo>
                  <a:pt x="69429" y="79884"/>
                </a:lnTo>
                <a:lnTo>
                  <a:pt x="68796" y="81633"/>
                </a:lnTo>
                <a:lnTo>
                  <a:pt x="68127" y="83344"/>
                </a:lnTo>
                <a:lnTo>
                  <a:pt x="67420" y="85093"/>
                </a:lnTo>
                <a:lnTo>
                  <a:pt x="66638" y="86804"/>
                </a:lnTo>
                <a:lnTo>
                  <a:pt x="65783" y="88516"/>
                </a:lnTo>
                <a:lnTo>
                  <a:pt x="64890" y="90227"/>
                </a:lnTo>
                <a:lnTo>
                  <a:pt x="63922" y="91902"/>
                </a:lnTo>
                <a:lnTo>
                  <a:pt x="63029" y="93316"/>
                </a:lnTo>
                <a:lnTo>
                  <a:pt x="62099" y="94767"/>
                </a:lnTo>
                <a:lnTo>
                  <a:pt x="61169" y="96180"/>
                </a:lnTo>
                <a:lnTo>
                  <a:pt x="60127" y="97632"/>
                </a:lnTo>
                <a:lnTo>
                  <a:pt x="59085" y="99045"/>
                </a:lnTo>
                <a:lnTo>
                  <a:pt x="57969" y="100459"/>
                </a:lnTo>
                <a:lnTo>
                  <a:pt x="56853" y="101873"/>
                </a:lnTo>
                <a:lnTo>
                  <a:pt x="55662" y="103287"/>
                </a:lnTo>
                <a:lnTo>
                  <a:pt x="56444" y="103287"/>
                </a:lnTo>
                <a:lnTo>
                  <a:pt x="57597" y="101910"/>
                </a:lnTo>
                <a:lnTo>
                  <a:pt x="58676" y="100534"/>
                </a:lnTo>
                <a:lnTo>
                  <a:pt x="59755" y="99157"/>
                </a:lnTo>
                <a:lnTo>
                  <a:pt x="60760" y="97780"/>
                </a:lnTo>
                <a:lnTo>
                  <a:pt x="61764" y="96367"/>
                </a:lnTo>
                <a:lnTo>
                  <a:pt x="62694" y="94990"/>
                </a:lnTo>
                <a:lnTo>
                  <a:pt x="63587" y="93576"/>
                </a:lnTo>
                <a:lnTo>
                  <a:pt x="64406" y="92199"/>
                </a:lnTo>
                <a:lnTo>
                  <a:pt x="65411" y="90488"/>
                </a:lnTo>
                <a:lnTo>
                  <a:pt x="66304" y="88776"/>
                </a:lnTo>
                <a:lnTo>
                  <a:pt x="67197" y="87028"/>
                </a:lnTo>
                <a:lnTo>
                  <a:pt x="67978" y="85279"/>
                </a:lnTo>
                <a:lnTo>
                  <a:pt x="68722" y="83530"/>
                </a:lnTo>
                <a:lnTo>
                  <a:pt x="69392" y="81744"/>
                </a:lnTo>
                <a:lnTo>
                  <a:pt x="69987" y="79995"/>
                </a:lnTo>
                <a:lnTo>
                  <a:pt x="70545" y="78210"/>
                </a:lnTo>
                <a:lnTo>
                  <a:pt x="72703" y="78433"/>
                </a:lnTo>
                <a:lnTo>
                  <a:pt x="74861" y="78582"/>
                </a:lnTo>
                <a:lnTo>
                  <a:pt x="76945" y="78730"/>
                </a:lnTo>
                <a:lnTo>
                  <a:pt x="79028" y="78805"/>
                </a:lnTo>
                <a:lnTo>
                  <a:pt x="81112" y="78842"/>
                </a:lnTo>
                <a:lnTo>
                  <a:pt x="83158" y="78805"/>
                </a:lnTo>
                <a:lnTo>
                  <a:pt x="85167" y="78768"/>
                </a:lnTo>
                <a:lnTo>
                  <a:pt x="87139" y="78656"/>
                </a:lnTo>
                <a:lnTo>
                  <a:pt x="88628" y="78507"/>
                </a:lnTo>
                <a:lnTo>
                  <a:pt x="90116" y="78396"/>
                </a:lnTo>
                <a:lnTo>
                  <a:pt x="91567" y="78210"/>
                </a:lnTo>
                <a:lnTo>
                  <a:pt x="93018" y="78023"/>
                </a:lnTo>
                <a:lnTo>
                  <a:pt x="94469" y="77763"/>
                </a:lnTo>
                <a:lnTo>
                  <a:pt x="95883" y="77540"/>
                </a:lnTo>
                <a:lnTo>
                  <a:pt x="97260" y="77242"/>
                </a:lnTo>
                <a:lnTo>
                  <a:pt x="98674" y="76944"/>
                </a:lnTo>
                <a:lnTo>
                  <a:pt x="100013" y="76610"/>
                </a:lnTo>
                <a:lnTo>
                  <a:pt x="101353" y="76238"/>
                </a:lnTo>
                <a:lnTo>
                  <a:pt x="102692" y="75828"/>
                </a:lnTo>
                <a:lnTo>
                  <a:pt x="103994" y="75419"/>
                </a:lnTo>
                <a:lnTo>
                  <a:pt x="105297" y="74973"/>
                </a:lnTo>
                <a:lnTo>
                  <a:pt x="106562" y="74489"/>
                </a:lnTo>
                <a:lnTo>
                  <a:pt x="107827" y="74005"/>
                </a:lnTo>
                <a:lnTo>
                  <a:pt x="109054" y="73484"/>
                </a:lnTo>
                <a:lnTo>
                  <a:pt x="110431" y="72852"/>
                </a:lnTo>
                <a:lnTo>
                  <a:pt x="111771" y="72182"/>
                </a:lnTo>
                <a:lnTo>
                  <a:pt x="113073" y="71512"/>
                </a:lnTo>
                <a:lnTo>
                  <a:pt x="114375" y="70805"/>
                </a:lnTo>
                <a:lnTo>
                  <a:pt x="115640" y="70024"/>
                </a:lnTo>
                <a:lnTo>
                  <a:pt x="116868" y="69243"/>
                </a:lnTo>
                <a:lnTo>
                  <a:pt x="118096" y="68424"/>
                </a:lnTo>
                <a:lnTo>
                  <a:pt x="119286" y="67568"/>
                </a:lnTo>
                <a:lnTo>
                  <a:pt x="120477" y="66713"/>
                </a:lnTo>
                <a:lnTo>
                  <a:pt x="121630" y="65782"/>
                </a:lnTo>
                <a:lnTo>
                  <a:pt x="122747" y="64815"/>
                </a:lnTo>
                <a:lnTo>
                  <a:pt x="123863" y="63848"/>
                </a:lnTo>
                <a:lnTo>
                  <a:pt x="124905" y="62843"/>
                </a:lnTo>
                <a:lnTo>
                  <a:pt x="125984" y="61801"/>
                </a:lnTo>
                <a:lnTo>
                  <a:pt x="126988" y="60685"/>
                </a:lnTo>
                <a:lnTo>
                  <a:pt x="127993" y="59606"/>
                </a:lnTo>
                <a:lnTo>
                  <a:pt x="128997" y="58453"/>
                </a:lnTo>
                <a:lnTo>
                  <a:pt x="129928" y="57262"/>
                </a:lnTo>
                <a:lnTo>
                  <a:pt x="130895" y="56071"/>
                </a:lnTo>
                <a:lnTo>
                  <a:pt x="131788" y="54806"/>
                </a:lnTo>
                <a:lnTo>
                  <a:pt x="132681" y="53541"/>
                </a:lnTo>
                <a:lnTo>
                  <a:pt x="133537" y="52239"/>
                </a:lnTo>
                <a:lnTo>
                  <a:pt x="134355" y="50900"/>
                </a:lnTo>
                <a:lnTo>
                  <a:pt x="135174" y="49523"/>
                </a:lnTo>
                <a:lnTo>
                  <a:pt x="135955" y="48109"/>
                </a:lnTo>
                <a:lnTo>
                  <a:pt x="136736" y="46695"/>
                </a:lnTo>
                <a:lnTo>
                  <a:pt x="137481" y="45207"/>
                </a:lnTo>
                <a:lnTo>
                  <a:pt x="138188" y="43719"/>
                </a:lnTo>
                <a:lnTo>
                  <a:pt x="138857" y="42193"/>
                </a:lnTo>
                <a:lnTo>
                  <a:pt x="139527" y="40631"/>
                </a:lnTo>
                <a:lnTo>
                  <a:pt x="140159" y="39031"/>
                </a:lnTo>
                <a:lnTo>
                  <a:pt x="140792" y="37431"/>
                </a:lnTo>
                <a:lnTo>
                  <a:pt x="140792" y="35645"/>
                </a:lnTo>
                <a:lnTo>
                  <a:pt x="140197" y="37319"/>
                </a:lnTo>
                <a:lnTo>
                  <a:pt x="139564" y="38993"/>
                </a:lnTo>
                <a:lnTo>
                  <a:pt x="138894" y="40631"/>
                </a:lnTo>
                <a:lnTo>
                  <a:pt x="138225" y="42193"/>
                </a:lnTo>
                <a:lnTo>
                  <a:pt x="137518" y="43756"/>
                </a:lnTo>
                <a:lnTo>
                  <a:pt x="136774" y="45281"/>
                </a:lnTo>
                <a:lnTo>
                  <a:pt x="136030" y="46770"/>
                </a:lnTo>
                <a:lnTo>
                  <a:pt x="135248" y="48221"/>
                </a:lnTo>
                <a:lnTo>
                  <a:pt x="134430" y="49635"/>
                </a:lnTo>
                <a:lnTo>
                  <a:pt x="133574" y="51048"/>
                </a:lnTo>
                <a:lnTo>
                  <a:pt x="132718" y="52388"/>
                </a:lnTo>
                <a:lnTo>
                  <a:pt x="131825" y="53690"/>
                </a:lnTo>
                <a:lnTo>
                  <a:pt x="130932" y="54992"/>
                </a:lnTo>
                <a:lnTo>
                  <a:pt x="130002" y="56257"/>
                </a:lnTo>
                <a:lnTo>
                  <a:pt x="129035" y="57448"/>
                </a:lnTo>
                <a:lnTo>
                  <a:pt x="128030" y="58639"/>
                </a:lnTo>
                <a:lnTo>
                  <a:pt x="127025" y="59792"/>
                </a:lnTo>
                <a:lnTo>
                  <a:pt x="125984" y="60908"/>
                </a:lnTo>
                <a:lnTo>
                  <a:pt x="124905" y="61987"/>
                </a:lnTo>
                <a:lnTo>
                  <a:pt x="123826" y="63029"/>
                </a:lnTo>
                <a:lnTo>
                  <a:pt x="122709" y="64071"/>
                </a:lnTo>
                <a:lnTo>
                  <a:pt x="121593" y="65038"/>
                </a:lnTo>
                <a:lnTo>
                  <a:pt x="120403" y="65968"/>
                </a:lnTo>
                <a:lnTo>
                  <a:pt x="119212" y="66899"/>
                </a:lnTo>
                <a:lnTo>
                  <a:pt x="118021" y="67754"/>
                </a:lnTo>
                <a:lnTo>
                  <a:pt x="116793" y="68610"/>
                </a:lnTo>
                <a:lnTo>
                  <a:pt x="115528" y="69429"/>
                </a:lnTo>
                <a:lnTo>
                  <a:pt x="114226" y="70173"/>
                </a:lnTo>
                <a:lnTo>
                  <a:pt x="112924" y="70917"/>
                </a:lnTo>
                <a:lnTo>
                  <a:pt x="111584" y="71624"/>
                </a:lnTo>
                <a:lnTo>
                  <a:pt x="110208" y="72294"/>
                </a:lnTo>
                <a:lnTo>
                  <a:pt x="108831" y="72926"/>
                </a:lnTo>
                <a:lnTo>
                  <a:pt x="107603" y="73447"/>
                </a:lnTo>
                <a:lnTo>
                  <a:pt x="106376" y="73931"/>
                </a:lnTo>
                <a:lnTo>
                  <a:pt x="105110" y="74414"/>
                </a:lnTo>
                <a:lnTo>
                  <a:pt x="103808" y="74861"/>
                </a:lnTo>
                <a:lnTo>
                  <a:pt x="102506" y="75270"/>
                </a:lnTo>
                <a:lnTo>
                  <a:pt x="101204" y="75642"/>
                </a:lnTo>
                <a:lnTo>
                  <a:pt x="99864" y="76014"/>
                </a:lnTo>
                <a:lnTo>
                  <a:pt x="98525" y="76349"/>
                </a:lnTo>
                <a:lnTo>
                  <a:pt x="97148" y="76647"/>
                </a:lnTo>
                <a:lnTo>
                  <a:pt x="95772" y="76944"/>
                </a:lnTo>
                <a:lnTo>
                  <a:pt x="94358" y="77205"/>
                </a:lnTo>
                <a:lnTo>
                  <a:pt x="92944" y="77428"/>
                </a:lnTo>
                <a:lnTo>
                  <a:pt x="91493" y="77614"/>
                </a:lnTo>
                <a:lnTo>
                  <a:pt x="90042" y="77800"/>
                </a:lnTo>
                <a:lnTo>
                  <a:pt x="88591" y="77949"/>
                </a:lnTo>
                <a:lnTo>
                  <a:pt x="87102" y="78061"/>
                </a:lnTo>
                <a:lnTo>
                  <a:pt x="85130" y="78172"/>
                </a:lnTo>
                <a:lnTo>
                  <a:pt x="83158" y="78210"/>
                </a:lnTo>
                <a:lnTo>
                  <a:pt x="81149" y="78247"/>
                </a:lnTo>
                <a:lnTo>
                  <a:pt x="79103" y="78210"/>
                </a:lnTo>
                <a:lnTo>
                  <a:pt x="77056" y="78135"/>
                </a:lnTo>
                <a:lnTo>
                  <a:pt x="74973" y="77986"/>
                </a:lnTo>
                <a:lnTo>
                  <a:pt x="72852" y="77837"/>
                </a:lnTo>
                <a:lnTo>
                  <a:pt x="70731" y="77614"/>
                </a:lnTo>
                <a:lnTo>
                  <a:pt x="71066" y="76424"/>
                </a:lnTo>
                <a:lnTo>
                  <a:pt x="71364" y="75196"/>
                </a:lnTo>
                <a:lnTo>
                  <a:pt x="71624" y="74005"/>
                </a:lnTo>
                <a:lnTo>
                  <a:pt x="71847" y="72777"/>
                </a:lnTo>
                <a:lnTo>
                  <a:pt x="72071" y="71549"/>
                </a:lnTo>
                <a:lnTo>
                  <a:pt x="72257" y="70322"/>
                </a:lnTo>
                <a:lnTo>
                  <a:pt x="72405" y="69131"/>
                </a:lnTo>
                <a:lnTo>
                  <a:pt x="72517" y="67903"/>
                </a:lnTo>
                <a:lnTo>
                  <a:pt x="72629" y="66489"/>
                </a:lnTo>
                <a:lnTo>
                  <a:pt x="72703" y="65113"/>
                </a:lnTo>
                <a:lnTo>
                  <a:pt x="72778" y="63736"/>
                </a:lnTo>
                <a:lnTo>
                  <a:pt x="72778" y="62322"/>
                </a:lnTo>
                <a:lnTo>
                  <a:pt x="72740" y="60946"/>
                </a:lnTo>
                <a:lnTo>
                  <a:pt x="72666" y="59532"/>
                </a:lnTo>
                <a:lnTo>
                  <a:pt x="72592" y="58118"/>
                </a:lnTo>
                <a:lnTo>
                  <a:pt x="72443" y="56704"/>
                </a:lnTo>
                <a:lnTo>
                  <a:pt x="72294" y="55253"/>
                </a:lnTo>
                <a:lnTo>
                  <a:pt x="72071" y="53839"/>
                </a:lnTo>
                <a:lnTo>
                  <a:pt x="71847" y="52388"/>
                </a:lnTo>
                <a:lnTo>
                  <a:pt x="71587" y="50937"/>
                </a:lnTo>
                <a:lnTo>
                  <a:pt x="71252" y="49486"/>
                </a:lnTo>
                <a:lnTo>
                  <a:pt x="70917" y="47997"/>
                </a:lnTo>
                <a:lnTo>
                  <a:pt x="70545" y="46509"/>
                </a:lnTo>
                <a:lnTo>
                  <a:pt x="70136" y="45021"/>
                </a:lnTo>
                <a:lnTo>
                  <a:pt x="69392" y="42565"/>
                </a:lnTo>
                <a:lnTo>
                  <a:pt x="68536" y="40035"/>
                </a:lnTo>
                <a:lnTo>
                  <a:pt x="67606" y="37505"/>
                </a:lnTo>
                <a:lnTo>
                  <a:pt x="66564" y="34901"/>
                </a:lnTo>
                <a:lnTo>
                  <a:pt x="65411" y="32259"/>
                </a:lnTo>
                <a:lnTo>
                  <a:pt x="64146" y="29543"/>
                </a:lnTo>
                <a:lnTo>
                  <a:pt x="62769" y="26790"/>
                </a:lnTo>
                <a:lnTo>
                  <a:pt x="61318" y="23962"/>
                </a:lnTo>
                <a:lnTo>
                  <a:pt x="60536" y="22585"/>
                </a:lnTo>
                <a:lnTo>
                  <a:pt x="59755" y="21283"/>
                </a:lnTo>
                <a:lnTo>
                  <a:pt x="58937" y="19981"/>
                </a:lnTo>
                <a:lnTo>
                  <a:pt x="58081" y="18716"/>
                </a:lnTo>
                <a:lnTo>
                  <a:pt x="57188" y="17488"/>
                </a:lnTo>
                <a:lnTo>
                  <a:pt x="56295" y="16334"/>
                </a:lnTo>
                <a:lnTo>
                  <a:pt x="55327" y="15181"/>
                </a:lnTo>
                <a:lnTo>
                  <a:pt x="54323" y="14065"/>
                </a:lnTo>
                <a:lnTo>
                  <a:pt x="53318" y="12986"/>
                </a:lnTo>
                <a:lnTo>
                  <a:pt x="52276" y="11944"/>
                </a:lnTo>
                <a:lnTo>
                  <a:pt x="51160" y="10939"/>
                </a:lnTo>
                <a:lnTo>
                  <a:pt x="50044" y="9972"/>
                </a:lnTo>
                <a:lnTo>
                  <a:pt x="48891" y="9042"/>
                </a:lnTo>
                <a:lnTo>
                  <a:pt x="47737" y="8149"/>
                </a:lnTo>
                <a:lnTo>
                  <a:pt x="46509" y="7293"/>
                </a:lnTo>
                <a:lnTo>
                  <a:pt x="45282" y="6475"/>
                </a:lnTo>
                <a:lnTo>
                  <a:pt x="44165" y="5805"/>
                </a:lnTo>
                <a:lnTo>
                  <a:pt x="43012" y="5172"/>
                </a:lnTo>
                <a:lnTo>
                  <a:pt x="41896" y="4540"/>
                </a:lnTo>
                <a:lnTo>
                  <a:pt x="40705" y="3982"/>
                </a:lnTo>
                <a:lnTo>
                  <a:pt x="39552" y="3461"/>
                </a:lnTo>
                <a:lnTo>
                  <a:pt x="38361" y="2940"/>
                </a:lnTo>
                <a:lnTo>
                  <a:pt x="37170" y="2493"/>
                </a:lnTo>
                <a:lnTo>
                  <a:pt x="35980" y="2047"/>
                </a:lnTo>
                <a:lnTo>
                  <a:pt x="34752" y="1675"/>
                </a:lnTo>
                <a:lnTo>
                  <a:pt x="33561" y="1340"/>
                </a:lnTo>
                <a:lnTo>
                  <a:pt x="32334" y="1042"/>
                </a:lnTo>
                <a:lnTo>
                  <a:pt x="31106" y="745"/>
                </a:lnTo>
                <a:lnTo>
                  <a:pt x="29878" y="521"/>
                </a:lnTo>
                <a:lnTo>
                  <a:pt x="28650" y="335"/>
                </a:lnTo>
                <a:lnTo>
                  <a:pt x="27385" y="187"/>
                </a:lnTo>
                <a:lnTo>
                  <a:pt x="26157" y="75"/>
                </a:lnTo>
                <a:lnTo>
                  <a:pt x="2448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40" name="Google Shape;140;p13"/>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41" name="Google Shape;141;p13"/>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42" name="Google Shape;142;p13"/>
          <p:cNvSpPr/>
          <p:nvPr>
            <p:ph idx="2" type="pic"/>
          </p:nvPr>
        </p:nvSpPr>
        <p:spPr>
          <a:xfrm>
            <a:off x="5212300" y="460300"/>
            <a:ext cx="3702900" cy="4136100"/>
          </a:xfrm>
          <a:prstGeom prst="roundRect">
            <a:avLst>
              <a:gd fmla="val 6865" name="adj"/>
            </a:avLst>
          </a:prstGeom>
          <a:noFill/>
          <a:ln>
            <a:noFill/>
          </a:ln>
        </p:spPr>
      </p:sp>
      <p:sp>
        <p:nvSpPr>
          <p:cNvPr id="143" name="Google Shape;143;p13"/>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44" name="Google Shape;144;p13"/>
          <p:cNvSpPr/>
          <p:nvPr/>
        </p:nvSpPr>
        <p:spPr>
          <a:xfrm>
            <a:off x="7305660" y="0"/>
            <a:ext cx="1838336" cy="1509728"/>
          </a:xfrm>
          <a:custGeom>
            <a:rect b="b" l="l" r="r" t="t"/>
            <a:pathLst>
              <a:path extrusionOk="0" h="47179" w="57448">
                <a:moveTo>
                  <a:pt x="0" y="0"/>
                </a:moveTo>
                <a:lnTo>
                  <a:pt x="2456" y="1005"/>
                </a:lnTo>
                <a:lnTo>
                  <a:pt x="5023" y="2084"/>
                </a:lnTo>
                <a:lnTo>
                  <a:pt x="7665" y="3237"/>
                </a:lnTo>
                <a:lnTo>
                  <a:pt x="10344" y="4502"/>
                </a:lnTo>
                <a:lnTo>
                  <a:pt x="13693" y="6139"/>
                </a:lnTo>
                <a:lnTo>
                  <a:pt x="16930" y="7813"/>
                </a:lnTo>
                <a:lnTo>
                  <a:pt x="18492" y="8669"/>
                </a:lnTo>
                <a:lnTo>
                  <a:pt x="20055" y="9525"/>
                </a:lnTo>
                <a:lnTo>
                  <a:pt x="21580" y="10418"/>
                </a:lnTo>
                <a:lnTo>
                  <a:pt x="23106" y="11311"/>
                </a:lnTo>
                <a:lnTo>
                  <a:pt x="24557" y="12204"/>
                </a:lnTo>
                <a:lnTo>
                  <a:pt x="26045" y="13134"/>
                </a:lnTo>
                <a:lnTo>
                  <a:pt x="27459" y="14064"/>
                </a:lnTo>
                <a:lnTo>
                  <a:pt x="28873" y="14994"/>
                </a:lnTo>
                <a:lnTo>
                  <a:pt x="30250" y="15962"/>
                </a:lnTo>
                <a:lnTo>
                  <a:pt x="31589" y="16929"/>
                </a:lnTo>
                <a:lnTo>
                  <a:pt x="32891" y="17897"/>
                </a:lnTo>
                <a:lnTo>
                  <a:pt x="34194" y="18864"/>
                </a:lnTo>
                <a:lnTo>
                  <a:pt x="35756" y="20092"/>
                </a:lnTo>
                <a:lnTo>
                  <a:pt x="37319" y="21357"/>
                </a:lnTo>
                <a:lnTo>
                  <a:pt x="38807" y="22622"/>
                </a:lnTo>
                <a:lnTo>
                  <a:pt x="40221" y="23924"/>
                </a:lnTo>
                <a:lnTo>
                  <a:pt x="41635" y="25226"/>
                </a:lnTo>
                <a:lnTo>
                  <a:pt x="42974" y="26529"/>
                </a:lnTo>
                <a:lnTo>
                  <a:pt x="44277" y="27868"/>
                </a:lnTo>
                <a:lnTo>
                  <a:pt x="45542" y="29207"/>
                </a:lnTo>
                <a:lnTo>
                  <a:pt x="46770" y="30547"/>
                </a:lnTo>
                <a:lnTo>
                  <a:pt x="47960" y="31924"/>
                </a:lnTo>
                <a:lnTo>
                  <a:pt x="49076" y="33300"/>
                </a:lnTo>
                <a:lnTo>
                  <a:pt x="50155" y="34714"/>
                </a:lnTo>
                <a:lnTo>
                  <a:pt x="51160" y="36128"/>
                </a:lnTo>
                <a:lnTo>
                  <a:pt x="52165" y="37542"/>
                </a:lnTo>
                <a:lnTo>
                  <a:pt x="53095" y="38993"/>
                </a:lnTo>
                <a:lnTo>
                  <a:pt x="53988" y="40407"/>
                </a:lnTo>
                <a:lnTo>
                  <a:pt x="54955" y="42081"/>
                </a:lnTo>
                <a:lnTo>
                  <a:pt x="55848" y="43755"/>
                </a:lnTo>
                <a:lnTo>
                  <a:pt x="56667" y="45467"/>
                </a:lnTo>
                <a:lnTo>
                  <a:pt x="57448" y="47178"/>
                </a:lnTo>
                <a:lnTo>
                  <a:pt x="57448" y="45727"/>
                </a:lnTo>
                <a:lnTo>
                  <a:pt x="56778" y="44313"/>
                </a:lnTo>
                <a:lnTo>
                  <a:pt x="56071" y="42900"/>
                </a:lnTo>
                <a:lnTo>
                  <a:pt x="55290" y="41486"/>
                </a:lnTo>
                <a:lnTo>
                  <a:pt x="54509" y="40109"/>
                </a:lnTo>
                <a:lnTo>
                  <a:pt x="53616" y="38658"/>
                </a:lnTo>
                <a:lnTo>
                  <a:pt x="52648" y="37207"/>
                </a:lnTo>
                <a:lnTo>
                  <a:pt x="51681" y="35793"/>
                </a:lnTo>
                <a:lnTo>
                  <a:pt x="50639" y="34342"/>
                </a:lnTo>
                <a:lnTo>
                  <a:pt x="49523" y="32965"/>
                </a:lnTo>
                <a:lnTo>
                  <a:pt x="48407" y="31551"/>
                </a:lnTo>
                <a:lnTo>
                  <a:pt x="47216" y="30175"/>
                </a:lnTo>
                <a:lnTo>
                  <a:pt x="45988" y="28798"/>
                </a:lnTo>
                <a:lnTo>
                  <a:pt x="44723" y="27459"/>
                </a:lnTo>
                <a:lnTo>
                  <a:pt x="43421" y="26119"/>
                </a:lnTo>
                <a:lnTo>
                  <a:pt x="42044" y="24780"/>
                </a:lnTo>
                <a:lnTo>
                  <a:pt x="40630" y="23478"/>
                </a:lnTo>
                <a:lnTo>
                  <a:pt x="39179" y="22175"/>
                </a:lnTo>
                <a:lnTo>
                  <a:pt x="37691" y="20910"/>
                </a:lnTo>
                <a:lnTo>
                  <a:pt x="36128" y="19645"/>
                </a:lnTo>
                <a:lnTo>
                  <a:pt x="34566" y="18380"/>
                </a:lnTo>
                <a:lnTo>
                  <a:pt x="33263" y="17413"/>
                </a:lnTo>
                <a:lnTo>
                  <a:pt x="31924" y="16445"/>
                </a:lnTo>
                <a:lnTo>
                  <a:pt x="30585" y="15478"/>
                </a:lnTo>
                <a:lnTo>
                  <a:pt x="29208" y="14511"/>
                </a:lnTo>
                <a:lnTo>
                  <a:pt x="27794" y="13581"/>
                </a:lnTo>
                <a:lnTo>
                  <a:pt x="26343" y="12650"/>
                </a:lnTo>
                <a:lnTo>
                  <a:pt x="24892" y="11720"/>
                </a:lnTo>
                <a:lnTo>
                  <a:pt x="23404" y="10790"/>
                </a:lnTo>
                <a:lnTo>
                  <a:pt x="21878" y="9897"/>
                </a:lnTo>
                <a:lnTo>
                  <a:pt x="20353" y="9004"/>
                </a:lnTo>
                <a:lnTo>
                  <a:pt x="18790" y="8148"/>
                </a:lnTo>
                <a:lnTo>
                  <a:pt x="17190" y="7293"/>
                </a:lnTo>
                <a:lnTo>
                  <a:pt x="13953" y="5581"/>
                </a:lnTo>
                <a:lnTo>
                  <a:pt x="10604" y="3944"/>
                </a:lnTo>
                <a:lnTo>
                  <a:pt x="8298" y="2865"/>
                </a:lnTo>
                <a:lnTo>
                  <a:pt x="5991" y="1860"/>
                </a:lnTo>
                <a:lnTo>
                  <a:pt x="3758" y="893"/>
                </a:lnTo>
                <a:lnTo>
                  <a:pt x="160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45" name="Google Shape;145;p13"/>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46" name="Google Shape;146;p13"/>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3">
  <p:cSld name="BLANK_1_1_1_1_1_1_1_1_1_1_1_1_2_1">
    <p:spTree>
      <p:nvGrpSpPr>
        <p:cNvPr id="147" name="Shape 147"/>
        <p:cNvGrpSpPr/>
        <p:nvPr/>
      </p:nvGrpSpPr>
      <p:grpSpPr>
        <a:xfrm>
          <a:off x="0" y="0"/>
          <a:ext cx="0" cy="0"/>
          <a:chOff x="0" y="0"/>
          <a:chExt cx="0" cy="0"/>
        </a:xfrm>
      </p:grpSpPr>
      <p:pic>
        <p:nvPicPr>
          <p:cNvPr id="148" name="Google Shape;148;p14"/>
          <p:cNvPicPr preferRelativeResize="0"/>
          <p:nvPr/>
        </p:nvPicPr>
        <p:blipFill rotWithShape="1">
          <a:blip r:embed="rId2">
            <a:alphaModFix/>
          </a:blip>
          <a:srcRect b="0" l="0" r="0" t="23212"/>
          <a:stretch/>
        </p:blipFill>
        <p:spPr>
          <a:xfrm>
            <a:off x="1618675" y="-3"/>
            <a:ext cx="3241201" cy="2488724"/>
          </a:xfrm>
          <a:prstGeom prst="rect">
            <a:avLst/>
          </a:prstGeom>
          <a:noFill/>
          <a:ln>
            <a:noFill/>
          </a:ln>
        </p:spPr>
      </p:pic>
      <p:sp>
        <p:nvSpPr>
          <p:cNvPr id="149" name="Google Shape;149;p14"/>
          <p:cNvSpPr/>
          <p:nvPr/>
        </p:nvSpPr>
        <p:spPr>
          <a:xfrm rot="5400000">
            <a:off x="-3986651" y="1159982"/>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pic>
        <p:nvPicPr>
          <p:cNvPr id="150" name="Google Shape;150;p14"/>
          <p:cNvPicPr preferRelativeResize="0"/>
          <p:nvPr/>
        </p:nvPicPr>
        <p:blipFill rotWithShape="1">
          <a:blip r:embed="rId3">
            <a:alphaModFix/>
          </a:blip>
          <a:srcRect b="0" l="0" r="37756" t="0"/>
          <a:stretch/>
        </p:blipFill>
        <p:spPr>
          <a:xfrm rot="10800000">
            <a:off x="0" y="921550"/>
            <a:ext cx="2485250" cy="3992800"/>
          </a:xfrm>
          <a:prstGeom prst="rect">
            <a:avLst/>
          </a:prstGeom>
          <a:noFill/>
          <a:ln>
            <a:noFill/>
          </a:ln>
        </p:spPr>
      </p:pic>
      <p:sp>
        <p:nvSpPr>
          <p:cNvPr id="151" name="Google Shape;151;p14"/>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52" name="Google Shape;152;p14"/>
          <p:cNvSpPr txBox="1"/>
          <p:nvPr>
            <p:ph idx="1" type="body"/>
          </p:nvPr>
        </p:nvSpPr>
        <p:spPr>
          <a:xfrm>
            <a:off x="461895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53" name="Google Shape;153;p14"/>
          <p:cNvSpPr txBox="1"/>
          <p:nvPr>
            <p:ph type="title"/>
          </p:nvPr>
        </p:nvSpPr>
        <p:spPr>
          <a:xfrm>
            <a:off x="461895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54" name="Google Shape;154;p14"/>
          <p:cNvSpPr/>
          <p:nvPr/>
        </p:nvSpPr>
        <p:spPr>
          <a:xfrm>
            <a:off x="0" y="0"/>
            <a:ext cx="4296549" cy="4588647"/>
          </a:xfrm>
          <a:custGeom>
            <a:rect b="b" l="l" r="r" t="t"/>
            <a:pathLst>
              <a:path extrusionOk="0" h="146112" w="136811">
                <a:moveTo>
                  <a:pt x="90636" y="0"/>
                </a:moveTo>
                <a:lnTo>
                  <a:pt x="92199" y="446"/>
                </a:lnTo>
                <a:lnTo>
                  <a:pt x="93799" y="930"/>
                </a:lnTo>
                <a:lnTo>
                  <a:pt x="95324" y="1488"/>
                </a:lnTo>
                <a:lnTo>
                  <a:pt x="96887" y="2046"/>
                </a:lnTo>
                <a:lnTo>
                  <a:pt x="98413" y="2679"/>
                </a:lnTo>
                <a:lnTo>
                  <a:pt x="99938" y="3349"/>
                </a:lnTo>
                <a:lnTo>
                  <a:pt x="101426" y="4093"/>
                </a:lnTo>
                <a:lnTo>
                  <a:pt x="102915" y="4874"/>
                </a:lnTo>
                <a:lnTo>
                  <a:pt x="104849" y="5953"/>
                </a:lnTo>
                <a:lnTo>
                  <a:pt x="106747" y="7032"/>
                </a:lnTo>
                <a:lnTo>
                  <a:pt x="108570" y="8186"/>
                </a:lnTo>
                <a:lnTo>
                  <a:pt x="110356" y="9339"/>
                </a:lnTo>
                <a:lnTo>
                  <a:pt x="112105" y="10530"/>
                </a:lnTo>
                <a:lnTo>
                  <a:pt x="113742" y="11757"/>
                </a:lnTo>
                <a:lnTo>
                  <a:pt x="115379" y="13022"/>
                </a:lnTo>
                <a:lnTo>
                  <a:pt x="116904" y="14287"/>
                </a:lnTo>
                <a:lnTo>
                  <a:pt x="118430" y="15627"/>
                </a:lnTo>
                <a:lnTo>
                  <a:pt x="119844" y="16966"/>
                </a:lnTo>
                <a:lnTo>
                  <a:pt x="121258" y="18306"/>
                </a:lnTo>
                <a:lnTo>
                  <a:pt x="122560" y="19720"/>
                </a:lnTo>
                <a:lnTo>
                  <a:pt x="123825" y="21134"/>
                </a:lnTo>
                <a:lnTo>
                  <a:pt x="125053" y="22585"/>
                </a:lnTo>
                <a:lnTo>
                  <a:pt x="126169" y="24036"/>
                </a:lnTo>
                <a:lnTo>
                  <a:pt x="127285" y="25524"/>
                </a:lnTo>
                <a:lnTo>
                  <a:pt x="128215" y="26938"/>
                </a:lnTo>
                <a:lnTo>
                  <a:pt x="129108" y="28389"/>
                </a:lnTo>
                <a:lnTo>
                  <a:pt x="129964" y="29803"/>
                </a:lnTo>
                <a:lnTo>
                  <a:pt x="130746" y="31291"/>
                </a:lnTo>
                <a:lnTo>
                  <a:pt x="131490" y="32742"/>
                </a:lnTo>
                <a:lnTo>
                  <a:pt x="132197" y="34268"/>
                </a:lnTo>
                <a:lnTo>
                  <a:pt x="132829" y="35756"/>
                </a:lnTo>
                <a:lnTo>
                  <a:pt x="133387" y="37281"/>
                </a:lnTo>
                <a:lnTo>
                  <a:pt x="133908" y="38844"/>
                </a:lnTo>
                <a:lnTo>
                  <a:pt x="134392" y="40407"/>
                </a:lnTo>
                <a:lnTo>
                  <a:pt x="134801" y="41969"/>
                </a:lnTo>
                <a:lnTo>
                  <a:pt x="135173" y="43569"/>
                </a:lnTo>
                <a:lnTo>
                  <a:pt x="135471" y="45169"/>
                </a:lnTo>
                <a:lnTo>
                  <a:pt x="135731" y="46806"/>
                </a:lnTo>
                <a:lnTo>
                  <a:pt x="135955" y="48443"/>
                </a:lnTo>
                <a:lnTo>
                  <a:pt x="136066" y="50081"/>
                </a:lnTo>
                <a:lnTo>
                  <a:pt x="136178" y="52015"/>
                </a:lnTo>
                <a:lnTo>
                  <a:pt x="136215" y="53987"/>
                </a:lnTo>
                <a:lnTo>
                  <a:pt x="136141" y="55959"/>
                </a:lnTo>
                <a:lnTo>
                  <a:pt x="136029" y="57931"/>
                </a:lnTo>
                <a:lnTo>
                  <a:pt x="135806" y="59903"/>
                </a:lnTo>
                <a:lnTo>
                  <a:pt x="135545" y="61875"/>
                </a:lnTo>
                <a:lnTo>
                  <a:pt x="135173" y="63847"/>
                </a:lnTo>
                <a:lnTo>
                  <a:pt x="134764" y="65856"/>
                </a:lnTo>
                <a:lnTo>
                  <a:pt x="134243" y="67828"/>
                </a:lnTo>
                <a:lnTo>
                  <a:pt x="133685" y="69800"/>
                </a:lnTo>
                <a:lnTo>
                  <a:pt x="133052" y="71809"/>
                </a:lnTo>
                <a:lnTo>
                  <a:pt x="132308" y="73781"/>
                </a:lnTo>
                <a:lnTo>
                  <a:pt x="131527" y="75753"/>
                </a:lnTo>
                <a:lnTo>
                  <a:pt x="130671" y="77688"/>
                </a:lnTo>
                <a:lnTo>
                  <a:pt x="129741" y="79660"/>
                </a:lnTo>
                <a:lnTo>
                  <a:pt x="128736" y="81595"/>
                </a:lnTo>
                <a:lnTo>
                  <a:pt x="127695" y="83455"/>
                </a:lnTo>
                <a:lnTo>
                  <a:pt x="126578" y="85316"/>
                </a:lnTo>
                <a:lnTo>
                  <a:pt x="125388" y="87176"/>
                </a:lnTo>
                <a:lnTo>
                  <a:pt x="124160" y="88999"/>
                </a:lnTo>
                <a:lnTo>
                  <a:pt x="122858" y="90785"/>
                </a:lnTo>
                <a:lnTo>
                  <a:pt x="121518" y="92534"/>
                </a:lnTo>
                <a:lnTo>
                  <a:pt x="120104" y="94282"/>
                </a:lnTo>
                <a:lnTo>
                  <a:pt x="118616" y="95994"/>
                </a:lnTo>
                <a:lnTo>
                  <a:pt x="117128" y="97668"/>
                </a:lnTo>
                <a:lnTo>
                  <a:pt x="115528" y="99305"/>
                </a:lnTo>
                <a:lnTo>
                  <a:pt x="113928" y="100905"/>
                </a:lnTo>
                <a:lnTo>
                  <a:pt x="112254" y="102468"/>
                </a:lnTo>
                <a:lnTo>
                  <a:pt x="110542" y="103993"/>
                </a:lnTo>
                <a:lnTo>
                  <a:pt x="108756" y="105482"/>
                </a:lnTo>
                <a:lnTo>
                  <a:pt x="106933" y="106933"/>
                </a:lnTo>
                <a:lnTo>
                  <a:pt x="105110" y="108347"/>
                </a:lnTo>
                <a:lnTo>
                  <a:pt x="104031" y="109128"/>
                </a:lnTo>
                <a:lnTo>
                  <a:pt x="102952" y="109872"/>
                </a:lnTo>
                <a:lnTo>
                  <a:pt x="101836" y="110616"/>
                </a:lnTo>
                <a:lnTo>
                  <a:pt x="100682" y="111323"/>
                </a:lnTo>
                <a:lnTo>
                  <a:pt x="99529" y="112030"/>
                </a:lnTo>
                <a:lnTo>
                  <a:pt x="98375" y="112700"/>
                </a:lnTo>
                <a:lnTo>
                  <a:pt x="97185" y="113370"/>
                </a:lnTo>
                <a:lnTo>
                  <a:pt x="95957" y="114002"/>
                </a:lnTo>
                <a:lnTo>
                  <a:pt x="94729" y="114635"/>
                </a:lnTo>
                <a:lnTo>
                  <a:pt x="93464" y="115230"/>
                </a:lnTo>
                <a:lnTo>
                  <a:pt x="92199" y="115825"/>
                </a:lnTo>
                <a:lnTo>
                  <a:pt x="90934" y="116383"/>
                </a:lnTo>
                <a:lnTo>
                  <a:pt x="89632" y="116941"/>
                </a:lnTo>
                <a:lnTo>
                  <a:pt x="88292" y="117462"/>
                </a:lnTo>
                <a:lnTo>
                  <a:pt x="86953" y="117983"/>
                </a:lnTo>
                <a:lnTo>
                  <a:pt x="85613" y="118467"/>
                </a:lnTo>
                <a:lnTo>
                  <a:pt x="84274" y="118913"/>
                </a:lnTo>
                <a:lnTo>
                  <a:pt x="82897" y="119360"/>
                </a:lnTo>
                <a:lnTo>
                  <a:pt x="81483" y="119806"/>
                </a:lnTo>
                <a:lnTo>
                  <a:pt x="80070" y="120216"/>
                </a:lnTo>
                <a:lnTo>
                  <a:pt x="78656" y="120588"/>
                </a:lnTo>
                <a:lnTo>
                  <a:pt x="77242" y="120960"/>
                </a:lnTo>
                <a:lnTo>
                  <a:pt x="75791" y="121295"/>
                </a:lnTo>
                <a:lnTo>
                  <a:pt x="74340" y="121630"/>
                </a:lnTo>
                <a:lnTo>
                  <a:pt x="72889" y="121927"/>
                </a:lnTo>
                <a:lnTo>
                  <a:pt x="71400" y="122188"/>
                </a:lnTo>
                <a:lnTo>
                  <a:pt x="69912" y="122448"/>
                </a:lnTo>
                <a:lnTo>
                  <a:pt x="68424" y="122671"/>
                </a:lnTo>
                <a:lnTo>
                  <a:pt x="66935" y="122895"/>
                </a:lnTo>
                <a:lnTo>
                  <a:pt x="65410" y="123081"/>
                </a:lnTo>
                <a:lnTo>
                  <a:pt x="63884" y="123229"/>
                </a:lnTo>
                <a:lnTo>
                  <a:pt x="62396" y="123378"/>
                </a:lnTo>
                <a:lnTo>
                  <a:pt x="59606" y="123564"/>
                </a:lnTo>
                <a:lnTo>
                  <a:pt x="60461" y="122374"/>
                </a:lnTo>
                <a:lnTo>
                  <a:pt x="61280" y="121109"/>
                </a:lnTo>
                <a:lnTo>
                  <a:pt x="62024" y="119844"/>
                </a:lnTo>
                <a:lnTo>
                  <a:pt x="62731" y="118541"/>
                </a:lnTo>
                <a:lnTo>
                  <a:pt x="63587" y="116830"/>
                </a:lnTo>
                <a:lnTo>
                  <a:pt x="64368" y="115118"/>
                </a:lnTo>
                <a:lnTo>
                  <a:pt x="65075" y="113370"/>
                </a:lnTo>
                <a:lnTo>
                  <a:pt x="65670" y="111584"/>
                </a:lnTo>
                <a:lnTo>
                  <a:pt x="66229" y="109798"/>
                </a:lnTo>
                <a:lnTo>
                  <a:pt x="66675" y="108012"/>
                </a:lnTo>
                <a:lnTo>
                  <a:pt x="67047" y="106226"/>
                </a:lnTo>
                <a:lnTo>
                  <a:pt x="67382" y="104403"/>
                </a:lnTo>
                <a:lnTo>
                  <a:pt x="67605" y="102617"/>
                </a:lnTo>
                <a:lnTo>
                  <a:pt x="67791" y="100831"/>
                </a:lnTo>
                <a:lnTo>
                  <a:pt x="67940" y="99045"/>
                </a:lnTo>
                <a:lnTo>
                  <a:pt x="67977" y="97259"/>
                </a:lnTo>
                <a:lnTo>
                  <a:pt x="67977" y="95473"/>
                </a:lnTo>
                <a:lnTo>
                  <a:pt x="67940" y="93724"/>
                </a:lnTo>
                <a:lnTo>
                  <a:pt x="67828" y="91976"/>
                </a:lnTo>
                <a:lnTo>
                  <a:pt x="67680" y="90264"/>
                </a:lnTo>
                <a:lnTo>
                  <a:pt x="67456" y="88553"/>
                </a:lnTo>
                <a:lnTo>
                  <a:pt x="67196" y="86878"/>
                </a:lnTo>
                <a:lnTo>
                  <a:pt x="66935" y="85241"/>
                </a:lnTo>
                <a:lnTo>
                  <a:pt x="66601" y="83641"/>
                </a:lnTo>
                <a:lnTo>
                  <a:pt x="66229" y="82079"/>
                </a:lnTo>
                <a:lnTo>
                  <a:pt x="65819" y="80553"/>
                </a:lnTo>
                <a:lnTo>
                  <a:pt x="65373" y="79065"/>
                </a:lnTo>
                <a:lnTo>
                  <a:pt x="64889" y="77614"/>
                </a:lnTo>
                <a:lnTo>
                  <a:pt x="64368" y="76200"/>
                </a:lnTo>
                <a:lnTo>
                  <a:pt x="63847" y="74860"/>
                </a:lnTo>
                <a:lnTo>
                  <a:pt x="63289" y="73558"/>
                </a:lnTo>
                <a:lnTo>
                  <a:pt x="62731" y="72330"/>
                </a:lnTo>
                <a:lnTo>
                  <a:pt x="62136" y="71140"/>
                </a:lnTo>
                <a:lnTo>
                  <a:pt x="61540" y="70023"/>
                </a:lnTo>
                <a:lnTo>
                  <a:pt x="60908" y="68982"/>
                </a:lnTo>
                <a:lnTo>
                  <a:pt x="60275" y="68014"/>
                </a:lnTo>
                <a:lnTo>
                  <a:pt x="59568" y="67047"/>
                </a:lnTo>
                <a:lnTo>
                  <a:pt x="58824" y="66117"/>
                </a:lnTo>
                <a:lnTo>
                  <a:pt x="57969" y="65187"/>
                </a:lnTo>
                <a:lnTo>
                  <a:pt x="57076" y="64294"/>
                </a:lnTo>
                <a:lnTo>
                  <a:pt x="56071" y="63401"/>
                </a:lnTo>
                <a:lnTo>
                  <a:pt x="55029" y="62582"/>
                </a:lnTo>
                <a:lnTo>
                  <a:pt x="53950" y="61764"/>
                </a:lnTo>
                <a:lnTo>
                  <a:pt x="52797" y="60982"/>
                </a:lnTo>
                <a:lnTo>
                  <a:pt x="51569" y="60238"/>
                </a:lnTo>
                <a:lnTo>
                  <a:pt x="50304" y="59494"/>
                </a:lnTo>
                <a:lnTo>
                  <a:pt x="49002" y="58824"/>
                </a:lnTo>
                <a:lnTo>
                  <a:pt x="47625" y="58192"/>
                </a:lnTo>
                <a:lnTo>
                  <a:pt x="46248" y="57596"/>
                </a:lnTo>
                <a:lnTo>
                  <a:pt x="44797" y="57001"/>
                </a:lnTo>
                <a:lnTo>
                  <a:pt x="43272" y="56480"/>
                </a:lnTo>
                <a:lnTo>
                  <a:pt x="41746" y="56034"/>
                </a:lnTo>
                <a:lnTo>
                  <a:pt x="40184" y="55587"/>
                </a:lnTo>
                <a:lnTo>
                  <a:pt x="38584" y="55215"/>
                </a:lnTo>
                <a:lnTo>
                  <a:pt x="36984" y="54880"/>
                </a:lnTo>
                <a:lnTo>
                  <a:pt x="35384" y="54620"/>
                </a:lnTo>
                <a:lnTo>
                  <a:pt x="33784" y="54397"/>
                </a:lnTo>
                <a:lnTo>
                  <a:pt x="32147" y="54248"/>
                </a:lnTo>
                <a:lnTo>
                  <a:pt x="30547" y="54136"/>
                </a:lnTo>
                <a:lnTo>
                  <a:pt x="28984" y="54099"/>
                </a:lnTo>
                <a:lnTo>
                  <a:pt x="27384" y="54099"/>
                </a:lnTo>
                <a:lnTo>
                  <a:pt x="25859" y="54173"/>
                </a:lnTo>
                <a:lnTo>
                  <a:pt x="24296" y="54285"/>
                </a:lnTo>
                <a:lnTo>
                  <a:pt x="22771" y="54471"/>
                </a:lnTo>
                <a:lnTo>
                  <a:pt x="21282" y="54694"/>
                </a:lnTo>
                <a:lnTo>
                  <a:pt x="19831" y="54992"/>
                </a:lnTo>
                <a:lnTo>
                  <a:pt x="18417" y="55327"/>
                </a:lnTo>
                <a:lnTo>
                  <a:pt x="17004" y="55736"/>
                </a:lnTo>
                <a:lnTo>
                  <a:pt x="15925" y="56108"/>
                </a:lnTo>
                <a:lnTo>
                  <a:pt x="14846" y="56480"/>
                </a:lnTo>
                <a:lnTo>
                  <a:pt x="13804" y="56927"/>
                </a:lnTo>
                <a:lnTo>
                  <a:pt x="12799" y="57373"/>
                </a:lnTo>
                <a:lnTo>
                  <a:pt x="11832" y="57894"/>
                </a:lnTo>
                <a:lnTo>
                  <a:pt x="10902" y="58415"/>
                </a:lnTo>
                <a:lnTo>
                  <a:pt x="9971" y="58973"/>
                </a:lnTo>
                <a:lnTo>
                  <a:pt x="9079" y="59568"/>
                </a:lnTo>
                <a:lnTo>
                  <a:pt x="8223" y="60201"/>
                </a:lnTo>
                <a:lnTo>
                  <a:pt x="7404" y="60833"/>
                </a:lnTo>
                <a:lnTo>
                  <a:pt x="6586" y="61540"/>
                </a:lnTo>
                <a:lnTo>
                  <a:pt x="5842" y="62247"/>
                </a:lnTo>
                <a:lnTo>
                  <a:pt x="5097" y="63029"/>
                </a:lnTo>
                <a:lnTo>
                  <a:pt x="4390" y="63810"/>
                </a:lnTo>
                <a:lnTo>
                  <a:pt x="3721" y="64628"/>
                </a:lnTo>
                <a:lnTo>
                  <a:pt x="3088" y="65484"/>
                </a:lnTo>
                <a:lnTo>
                  <a:pt x="2642" y="66117"/>
                </a:lnTo>
                <a:lnTo>
                  <a:pt x="2195" y="66786"/>
                </a:lnTo>
                <a:lnTo>
                  <a:pt x="1786" y="67493"/>
                </a:lnTo>
                <a:lnTo>
                  <a:pt x="1377" y="68200"/>
                </a:lnTo>
                <a:lnTo>
                  <a:pt x="1005" y="68907"/>
                </a:lnTo>
                <a:lnTo>
                  <a:pt x="670" y="69651"/>
                </a:lnTo>
                <a:lnTo>
                  <a:pt x="335" y="70396"/>
                </a:lnTo>
                <a:lnTo>
                  <a:pt x="0" y="71177"/>
                </a:lnTo>
                <a:lnTo>
                  <a:pt x="0" y="72888"/>
                </a:lnTo>
                <a:lnTo>
                  <a:pt x="335" y="71921"/>
                </a:lnTo>
                <a:lnTo>
                  <a:pt x="707" y="70991"/>
                </a:lnTo>
                <a:lnTo>
                  <a:pt x="1116" y="70061"/>
                </a:lnTo>
                <a:lnTo>
                  <a:pt x="1563" y="69168"/>
                </a:lnTo>
                <a:lnTo>
                  <a:pt x="2009" y="68275"/>
                </a:lnTo>
                <a:lnTo>
                  <a:pt x="2493" y="67456"/>
                </a:lnTo>
                <a:lnTo>
                  <a:pt x="3014" y="66600"/>
                </a:lnTo>
                <a:lnTo>
                  <a:pt x="3572" y="65819"/>
                </a:lnTo>
                <a:lnTo>
                  <a:pt x="4204" y="65001"/>
                </a:lnTo>
                <a:lnTo>
                  <a:pt x="4874" y="64182"/>
                </a:lnTo>
                <a:lnTo>
                  <a:pt x="5544" y="63438"/>
                </a:lnTo>
                <a:lnTo>
                  <a:pt x="6251" y="62694"/>
                </a:lnTo>
                <a:lnTo>
                  <a:pt x="6995" y="61987"/>
                </a:lnTo>
                <a:lnTo>
                  <a:pt x="7776" y="61317"/>
                </a:lnTo>
                <a:lnTo>
                  <a:pt x="8595" y="60647"/>
                </a:lnTo>
                <a:lnTo>
                  <a:pt x="9413" y="60052"/>
                </a:lnTo>
                <a:lnTo>
                  <a:pt x="10306" y="59457"/>
                </a:lnTo>
                <a:lnTo>
                  <a:pt x="11199" y="58936"/>
                </a:lnTo>
                <a:lnTo>
                  <a:pt x="12129" y="58415"/>
                </a:lnTo>
                <a:lnTo>
                  <a:pt x="13097" y="57931"/>
                </a:lnTo>
                <a:lnTo>
                  <a:pt x="14064" y="57448"/>
                </a:lnTo>
                <a:lnTo>
                  <a:pt x="15069" y="57038"/>
                </a:lnTo>
                <a:lnTo>
                  <a:pt x="16111" y="56666"/>
                </a:lnTo>
                <a:lnTo>
                  <a:pt x="17190" y="56294"/>
                </a:lnTo>
                <a:lnTo>
                  <a:pt x="18492" y="55922"/>
                </a:lnTo>
                <a:lnTo>
                  <a:pt x="19869" y="55587"/>
                </a:lnTo>
                <a:lnTo>
                  <a:pt x="21208" y="55327"/>
                </a:lnTo>
                <a:lnTo>
                  <a:pt x="22622" y="55066"/>
                </a:lnTo>
                <a:lnTo>
                  <a:pt x="24036" y="54917"/>
                </a:lnTo>
                <a:lnTo>
                  <a:pt x="25487" y="54769"/>
                </a:lnTo>
                <a:lnTo>
                  <a:pt x="26975" y="54694"/>
                </a:lnTo>
                <a:lnTo>
                  <a:pt x="30063" y="54694"/>
                </a:lnTo>
                <a:lnTo>
                  <a:pt x="31738" y="54806"/>
                </a:lnTo>
                <a:lnTo>
                  <a:pt x="33375" y="54955"/>
                </a:lnTo>
                <a:lnTo>
                  <a:pt x="35012" y="55141"/>
                </a:lnTo>
                <a:lnTo>
                  <a:pt x="36686" y="55438"/>
                </a:lnTo>
                <a:lnTo>
                  <a:pt x="38323" y="55736"/>
                </a:lnTo>
                <a:lnTo>
                  <a:pt x="39960" y="56145"/>
                </a:lnTo>
                <a:lnTo>
                  <a:pt x="41597" y="56592"/>
                </a:lnTo>
                <a:lnTo>
                  <a:pt x="43086" y="57075"/>
                </a:lnTo>
                <a:lnTo>
                  <a:pt x="44574" y="57559"/>
                </a:lnTo>
                <a:lnTo>
                  <a:pt x="45988" y="58117"/>
                </a:lnTo>
                <a:lnTo>
                  <a:pt x="47365" y="58713"/>
                </a:lnTo>
                <a:lnTo>
                  <a:pt x="48704" y="59345"/>
                </a:lnTo>
                <a:lnTo>
                  <a:pt x="50006" y="60015"/>
                </a:lnTo>
                <a:lnTo>
                  <a:pt x="51234" y="60722"/>
                </a:lnTo>
                <a:lnTo>
                  <a:pt x="52425" y="61466"/>
                </a:lnTo>
                <a:lnTo>
                  <a:pt x="53578" y="62210"/>
                </a:lnTo>
                <a:lnTo>
                  <a:pt x="54657" y="63029"/>
                </a:lnTo>
                <a:lnTo>
                  <a:pt x="55662" y="63847"/>
                </a:lnTo>
                <a:lnTo>
                  <a:pt x="56629" y="64703"/>
                </a:lnTo>
                <a:lnTo>
                  <a:pt x="57522" y="65559"/>
                </a:lnTo>
                <a:lnTo>
                  <a:pt x="58341" y="66489"/>
                </a:lnTo>
                <a:lnTo>
                  <a:pt x="59085" y="67382"/>
                </a:lnTo>
                <a:lnTo>
                  <a:pt x="59792" y="68349"/>
                </a:lnTo>
                <a:lnTo>
                  <a:pt x="60424" y="69317"/>
                </a:lnTo>
                <a:lnTo>
                  <a:pt x="61020" y="70358"/>
                </a:lnTo>
                <a:lnTo>
                  <a:pt x="61615" y="71437"/>
                </a:lnTo>
                <a:lnTo>
                  <a:pt x="62210" y="72628"/>
                </a:lnTo>
                <a:lnTo>
                  <a:pt x="62768" y="73819"/>
                </a:lnTo>
                <a:lnTo>
                  <a:pt x="63326" y="75121"/>
                </a:lnTo>
                <a:lnTo>
                  <a:pt x="63847" y="76423"/>
                </a:lnTo>
                <a:lnTo>
                  <a:pt x="64331" y="77837"/>
                </a:lnTo>
                <a:lnTo>
                  <a:pt x="64815" y="79251"/>
                </a:lnTo>
                <a:lnTo>
                  <a:pt x="65224" y="80739"/>
                </a:lnTo>
                <a:lnTo>
                  <a:pt x="65633" y="82227"/>
                </a:lnTo>
                <a:lnTo>
                  <a:pt x="66005" y="83790"/>
                </a:lnTo>
                <a:lnTo>
                  <a:pt x="66340" y="85390"/>
                </a:lnTo>
                <a:lnTo>
                  <a:pt x="66638" y="86990"/>
                </a:lnTo>
                <a:lnTo>
                  <a:pt x="66898" y="88627"/>
                </a:lnTo>
                <a:lnTo>
                  <a:pt x="67084" y="90301"/>
                </a:lnTo>
                <a:lnTo>
                  <a:pt x="67233" y="92013"/>
                </a:lnTo>
                <a:lnTo>
                  <a:pt x="67345" y="93724"/>
                </a:lnTo>
                <a:lnTo>
                  <a:pt x="67382" y="95473"/>
                </a:lnTo>
                <a:lnTo>
                  <a:pt x="67382" y="97222"/>
                </a:lnTo>
                <a:lnTo>
                  <a:pt x="67345" y="98970"/>
                </a:lnTo>
                <a:lnTo>
                  <a:pt x="67233" y="100756"/>
                </a:lnTo>
                <a:lnTo>
                  <a:pt x="67047" y="102542"/>
                </a:lnTo>
                <a:lnTo>
                  <a:pt x="66787" y="104328"/>
                </a:lnTo>
                <a:lnTo>
                  <a:pt x="66489" y="106077"/>
                </a:lnTo>
                <a:lnTo>
                  <a:pt x="66080" y="107863"/>
                </a:lnTo>
                <a:lnTo>
                  <a:pt x="65633" y="109649"/>
                </a:lnTo>
                <a:lnTo>
                  <a:pt x="65112" y="111398"/>
                </a:lnTo>
                <a:lnTo>
                  <a:pt x="64517" y="113146"/>
                </a:lnTo>
                <a:lnTo>
                  <a:pt x="63847" y="114858"/>
                </a:lnTo>
                <a:lnTo>
                  <a:pt x="63066" y="116569"/>
                </a:lnTo>
                <a:lnTo>
                  <a:pt x="62210" y="118281"/>
                </a:lnTo>
                <a:lnTo>
                  <a:pt x="61466" y="119658"/>
                </a:lnTo>
                <a:lnTo>
                  <a:pt x="60647" y="121034"/>
                </a:lnTo>
                <a:lnTo>
                  <a:pt x="59754" y="122336"/>
                </a:lnTo>
                <a:lnTo>
                  <a:pt x="58824" y="123601"/>
                </a:lnTo>
                <a:lnTo>
                  <a:pt x="56406" y="123713"/>
                </a:lnTo>
                <a:lnTo>
                  <a:pt x="53950" y="123750"/>
                </a:lnTo>
                <a:lnTo>
                  <a:pt x="51532" y="123713"/>
                </a:lnTo>
                <a:lnTo>
                  <a:pt x="49113" y="123601"/>
                </a:lnTo>
                <a:lnTo>
                  <a:pt x="46732" y="123453"/>
                </a:lnTo>
                <a:lnTo>
                  <a:pt x="44351" y="123229"/>
                </a:lnTo>
                <a:lnTo>
                  <a:pt x="42007" y="122969"/>
                </a:lnTo>
                <a:lnTo>
                  <a:pt x="39663" y="122634"/>
                </a:lnTo>
                <a:lnTo>
                  <a:pt x="38286" y="122374"/>
                </a:lnTo>
                <a:lnTo>
                  <a:pt x="36909" y="122150"/>
                </a:lnTo>
                <a:lnTo>
                  <a:pt x="35533" y="121853"/>
                </a:lnTo>
                <a:lnTo>
                  <a:pt x="34193" y="121555"/>
                </a:lnTo>
                <a:lnTo>
                  <a:pt x="32891" y="121257"/>
                </a:lnTo>
                <a:lnTo>
                  <a:pt x="31589" y="120923"/>
                </a:lnTo>
                <a:lnTo>
                  <a:pt x="30324" y="120551"/>
                </a:lnTo>
                <a:lnTo>
                  <a:pt x="29059" y="120178"/>
                </a:lnTo>
                <a:lnTo>
                  <a:pt x="27794" y="119769"/>
                </a:lnTo>
                <a:lnTo>
                  <a:pt x="26566" y="119360"/>
                </a:lnTo>
                <a:lnTo>
                  <a:pt x="25375" y="118913"/>
                </a:lnTo>
                <a:lnTo>
                  <a:pt x="24185" y="118467"/>
                </a:lnTo>
                <a:lnTo>
                  <a:pt x="22994" y="117983"/>
                </a:lnTo>
                <a:lnTo>
                  <a:pt x="21878" y="117500"/>
                </a:lnTo>
                <a:lnTo>
                  <a:pt x="20724" y="116979"/>
                </a:lnTo>
                <a:lnTo>
                  <a:pt x="19645" y="116458"/>
                </a:lnTo>
                <a:lnTo>
                  <a:pt x="18417" y="115825"/>
                </a:lnTo>
                <a:lnTo>
                  <a:pt x="17227" y="115193"/>
                </a:lnTo>
                <a:lnTo>
                  <a:pt x="16073" y="114523"/>
                </a:lnTo>
                <a:lnTo>
                  <a:pt x="14957" y="113816"/>
                </a:lnTo>
                <a:lnTo>
                  <a:pt x="13878" y="113109"/>
                </a:lnTo>
                <a:lnTo>
                  <a:pt x="12836" y="112365"/>
                </a:lnTo>
                <a:lnTo>
                  <a:pt x="11795" y="111621"/>
                </a:lnTo>
                <a:lnTo>
                  <a:pt x="10827" y="110839"/>
                </a:lnTo>
                <a:lnTo>
                  <a:pt x="9860" y="110058"/>
                </a:lnTo>
                <a:lnTo>
                  <a:pt x="8967" y="109240"/>
                </a:lnTo>
                <a:lnTo>
                  <a:pt x="8074" y="108421"/>
                </a:lnTo>
                <a:lnTo>
                  <a:pt x="7255" y="107565"/>
                </a:lnTo>
                <a:lnTo>
                  <a:pt x="6437" y="106710"/>
                </a:lnTo>
                <a:lnTo>
                  <a:pt x="5655" y="105817"/>
                </a:lnTo>
                <a:lnTo>
                  <a:pt x="4911" y="104886"/>
                </a:lnTo>
                <a:lnTo>
                  <a:pt x="4204" y="103956"/>
                </a:lnTo>
                <a:lnTo>
                  <a:pt x="3572" y="103026"/>
                </a:lnTo>
                <a:lnTo>
                  <a:pt x="2939" y="102059"/>
                </a:lnTo>
                <a:lnTo>
                  <a:pt x="2344" y="101091"/>
                </a:lnTo>
                <a:lnTo>
                  <a:pt x="1786" y="100087"/>
                </a:lnTo>
                <a:lnTo>
                  <a:pt x="1302" y="99082"/>
                </a:lnTo>
                <a:lnTo>
                  <a:pt x="819" y="98040"/>
                </a:lnTo>
                <a:lnTo>
                  <a:pt x="409" y="97036"/>
                </a:lnTo>
                <a:lnTo>
                  <a:pt x="0" y="95957"/>
                </a:lnTo>
                <a:lnTo>
                  <a:pt x="0" y="97631"/>
                </a:lnTo>
                <a:lnTo>
                  <a:pt x="372" y="98524"/>
                </a:lnTo>
                <a:lnTo>
                  <a:pt x="781" y="99380"/>
                </a:lnTo>
                <a:lnTo>
                  <a:pt x="1191" y="100236"/>
                </a:lnTo>
                <a:lnTo>
                  <a:pt x="1674" y="101054"/>
                </a:lnTo>
                <a:lnTo>
                  <a:pt x="2121" y="101910"/>
                </a:lnTo>
                <a:lnTo>
                  <a:pt x="2642" y="102728"/>
                </a:lnTo>
                <a:lnTo>
                  <a:pt x="3163" y="103510"/>
                </a:lnTo>
                <a:lnTo>
                  <a:pt x="3758" y="104328"/>
                </a:lnTo>
                <a:lnTo>
                  <a:pt x="4465" y="105258"/>
                </a:lnTo>
                <a:lnTo>
                  <a:pt x="5209" y="106189"/>
                </a:lnTo>
                <a:lnTo>
                  <a:pt x="5990" y="107082"/>
                </a:lnTo>
                <a:lnTo>
                  <a:pt x="6809" y="107975"/>
                </a:lnTo>
                <a:lnTo>
                  <a:pt x="7665" y="108830"/>
                </a:lnTo>
                <a:lnTo>
                  <a:pt x="8558" y="109686"/>
                </a:lnTo>
                <a:lnTo>
                  <a:pt x="9488" y="110505"/>
                </a:lnTo>
                <a:lnTo>
                  <a:pt x="10418" y="111323"/>
                </a:lnTo>
                <a:lnTo>
                  <a:pt x="11423" y="112105"/>
                </a:lnTo>
                <a:lnTo>
                  <a:pt x="12464" y="112849"/>
                </a:lnTo>
                <a:lnTo>
                  <a:pt x="13543" y="113593"/>
                </a:lnTo>
                <a:lnTo>
                  <a:pt x="14622" y="114300"/>
                </a:lnTo>
                <a:lnTo>
                  <a:pt x="15776" y="115007"/>
                </a:lnTo>
                <a:lnTo>
                  <a:pt x="16929" y="115676"/>
                </a:lnTo>
                <a:lnTo>
                  <a:pt x="18120" y="116346"/>
                </a:lnTo>
                <a:lnTo>
                  <a:pt x="19348" y="116979"/>
                </a:lnTo>
                <a:lnTo>
                  <a:pt x="20464" y="117537"/>
                </a:lnTo>
                <a:lnTo>
                  <a:pt x="21617" y="118058"/>
                </a:lnTo>
                <a:lnTo>
                  <a:pt x="22771" y="118541"/>
                </a:lnTo>
                <a:lnTo>
                  <a:pt x="23961" y="119025"/>
                </a:lnTo>
                <a:lnTo>
                  <a:pt x="25152" y="119472"/>
                </a:lnTo>
                <a:lnTo>
                  <a:pt x="26380" y="119918"/>
                </a:lnTo>
                <a:lnTo>
                  <a:pt x="27608" y="120327"/>
                </a:lnTo>
                <a:lnTo>
                  <a:pt x="28873" y="120737"/>
                </a:lnTo>
                <a:lnTo>
                  <a:pt x="30138" y="121109"/>
                </a:lnTo>
                <a:lnTo>
                  <a:pt x="31440" y="121481"/>
                </a:lnTo>
                <a:lnTo>
                  <a:pt x="32742" y="121816"/>
                </a:lnTo>
                <a:lnTo>
                  <a:pt x="34082" y="122150"/>
                </a:lnTo>
                <a:lnTo>
                  <a:pt x="35421" y="122448"/>
                </a:lnTo>
                <a:lnTo>
                  <a:pt x="36798" y="122709"/>
                </a:lnTo>
                <a:lnTo>
                  <a:pt x="38174" y="122969"/>
                </a:lnTo>
                <a:lnTo>
                  <a:pt x="39551" y="123192"/>
                </a:lnTo>
                <a:lnTo>
                  <a:pt x="41858" y="123527"/>
                </a:lnTo>
                <a:lnTo>
                  <a:pt x="44165" y="123825"/>
                </a:lnTo>
                <a:lnTo>
                  <a:pt x="46509" y="124048"/>
                </a:lnTo>
                <a:lnTo>
                  <a:pt x="48853" y="124197"/>
                </a:lnTo>
                <a:lnTo>
                  <a:pt x="51197" y="124308"/>
                </a:lnTo>
                <a:lnTo>
                  <a:pt x="53578" y="124346"/>
                </a:lnTo>
                <a:lnTo>
                  <a:pt x="55959" y="124308"/>
                </a:lnTo>
                <a:lnTo>
                  <a:pt x="58378" y="124234"/>
                </a:lnTo>
                <a:lnTo>
                  <a:pt x="58378" y="124234"/>
                </a:lnTo>
                <a:lnTo>
                  <a:pt x="57559" y="125239"/>
                </a:lnTo>
                <a:lnTo>
                  <a:pt x="56741" y="126206"/>
                </a:lnTo>
                <a:lnTo>
                  <a:pt x="55848" y="127173"/>
                </a:lnTo>
                <a:lnTo>
                  <a:pt x="54955" y="128104"/>
                </a:lnTo>
                <a:lnTo>
                  <a:pt x="54025" y="129034"/>
                </a:lnTo>
                <a:lnTo>
                  <a:pt x="53057" y="129927"/>
                </a:lnTo>
                <a:lnTo>
                  <a:pt x="52053" y="130782"/>
                </a:lnTo>
                <a:lnTo>
                  <a:pt x="51011" y="131638"/>
                </a:lnTo>
                <a:lnTo>
                  <a:pt x="49969" y="132420"/>
                </a:lnTo>
                <a:lnTo>
                  <a:pt x="48853" y="133238"/>
                </a:lnTo>
                <a:lnTo>
                  <a:pt x="47737" y="133982"/>
                </a:lnTo>
                <a:lnTo>
                  <a:pt x="46583" y="134726"/>
                </a:lnTo>
                <a:lnTo>
                  <a:pt x="45393" y="135470"/>
                </a:lnTo>
                <a:lnTo>
                  <a:pt x="44165" y="136177"/>
                </a:lnTo>
                <a:lnTo>
                  <a:pt x="42900" y="136847"/>
                </a:lnTo>
                <a:lnTo>
                  <a:pt x="41635" y="137480"/>
                </a:lnTo>
                <a:lnTo>
                  <a:pt x="39551" y="138447"/>
                </a:lnTo>
                <a:lnTo>
                  <a:pt x="37430" y="139340"/>
                </a:lnTo>
                <a:lnTo>
                  <a:pt x="35235" y="140159"/>
                </a:lnTo>
                <a:lnTo>
                  <a:pt x="32928" y="140940"/>
                </a:lnTo>
                <a:lnTo>
                  <a:pt x="30584" y="141647"/>
                </a:lnTo>
                <a:lnTo>
                  <a:pt x="28166" y="142317"/>
                </a:lnTo>
                <a:lnTo>
                  <a:pt x="25636" y="142912"/>
                </a:lnTo>
                <a:lnTo>
                  <a:pt x="23068" y="143433"/>
                </a:lnTo>
                <a:lnTo>
                  <a:pt x="20427" y="143916"/>
                </a:lnTo>
                <a:lnTo>
                  <a:pt x="17711" y="144326"/>
                </a:lnTo>
                <a:lnTo>
                  <a:pt x="14957" y="144661"/>
                </a:lnTo>
                <a:lnTo>
                  <a:pt x="12092" y="144958"/>
                </a:lnTo>
                <a:lnTo>
                  <a:pt x="9153" y="145182"/>
                </a:lnTo>
                <a:lnTo>
                  <a:pt x="6176" y="145368"/>
                </a:lnTo>
                <a:lnTo>
                  <a:pt x="3125" y="145479"/>
                </a:lnTo>
                <a:lnTo>
                  <a:pt x="0" y="145516"/>
                </a:lnTo>
                <a:lnTo>
                  <a:pt x="0" y="146112"/>
                </a:lnTo>
                <a:lnTo>
                  <a:pt x="3125" y="146074"/>
                </a:lnTo>
                <a:lnTo>
                  <a:pt x="6214" y="145963"/>
                </a:lnTo>
                <a:lnTo>
                  <a:pt x="9227" y="145777"/>
                </a:lnTo>
                <a:lnTo>
                  <a:pt x="12167" y="145554"/>
                </a:lnTo>
                <a:lnTo>
                  <a:pt x="15032" y="145256"/>
                </a:lnTo>
                <a:lnTo>
                  <a:pt x="17822" y="144921"/>
                </a:lnTo>
                <a:lnTo>
                  <a:pt x="20538" y="144512"/>
                </a:lnTo>
                <a:lnTo>
                  <a:pt x="23217" y="144028"/>
                </a:lnTo>
                <a:lnTo>
                  <a:pt x="25784" y="143470"/>
                </a:lnTo>
                <a:lnTo>
                  <a:pt x="28315" y="142875"/>
                </a:lnTo>
                <a:lnTo>
                  <a:pt x="30770" y="142242"/>
                </a:lnTo>
                <a:lnTo>
                  <a:pt x="33151" y="141498"/>
                </a:lnTo>
                <a:lnTo>
                  <a:pt x="35421" y="140717"/>
                </a:lnTo>
                <a:lnTo>
                  <a:pt x="37654" y="139898"/>
                </a:lnTo>
                <a:lnTo>
                  <a:pt x="39812" y="138968"/>
                </a:lnTo>
                <a:lnTo>
                  <a:pt x="41895" y="138001"/>
                </a:lnTo>
                <a:lnTo>
                  <a:pt x="43197" y="137331"/>
                </a:lnTo>
                <a:lnTo>
                  <a:pt x="44500" y="136661"/>
                </a:lnTo>
                <a:lnTo>
                  <a:pt x="45765" y="135917"/>
                </a:lnTo>
                <a:lnTo>
                  <a:pt x="46992" y="135173"/>
                </a:lnTo>
                <a:lnTo>
                  <a:pt x="48220" y="134391"/>
                </a:lnTo>
                <a:lnTo>
                  <a:pt x="49374" y="133610"/>
                </a:lnTo>
                <a:lnTo>
                  <a:pt x="50490" y="132754"/>
                </a:lnTo>
                <a:lnTo>
                  <a:pt x="51606" y="131936"/>
                </a:lnTo>
                <a:lnTo>
                  <a:pt x="52648" y="131043"/>
                </a:lnTo>
                <a:lnTo>
                  <a:pt x="53690" y="130150"/>
                </a:lnTo>
                <a:lnTo>
                  <a:pt x="54694" y="129220"/>
                </a:lnTo>
                <a:lnTo>
                  <a:pt x="55662" y="128252"/>
                </a:lnTo>
                <a:lnTo>
                  <a:pt x="56592" y="127285"/>
                </a:lnTo>
                <a:lnTo>
                  <a:pt x="57485" y="126280"/>
                </a:lnTo>
                <a:lnTo>
                  <a:pt x="58341" y="125239"/>
                </a:lnTo>
                <a:lnTo>
                  <a:pt x="59159" y="124197"/>
                </a:lnTo>
                <a:lnTo>
                  <a:pt x="60796" y="124085"/>
                </a:lnTo>
                <a:lnTo>
                  <a:pt x="62433" y="123974"/>
                </a:lnTo>
                <a:lnTo>
                  <a:pt x="63959" y="123825"/>
                </a:lnTo>
                <a:lnTo>
                  <a:pt x="65484" y="123676"/>
                </a:lnTo>
                <a:lnTo>
                  <a:pt x="67010" y="123490"/>
                </a:lnTo>
                <a:lnTo>
                  <a:pt x="68535" y="123267"/>
                </a:lnTo>
                <a:lnTo>
                  <a:pt x="70024" y="123043"/>
                </a:lnTo>
                <a:lnTo>
                  <a:pt x="71512" y="122783"/>
                </a:lnTo>
                <a:lnTo>
                  <a:pt x="73000" y="122485"/>
                </a:lnTo>
                <a:lnTo>
                  <a:pt x="74488" y="122188"/>
                </a:lnTo>
                <a:lnTo>
                  <a:pt x="75940" y="121890"/>
                </a:lnTo>
                <a:lnTo>
                  <a:pt x="77391" y="121518"/>
                </a:lnTo>
                <a:lnTo>
                  <a:pt x="78842" y="121146"/>
                </a:lnTo>
                <a:lnTo>
                  <a:pt x="80256" y="120774"/>
                </a:lnTo>
                <a:lnTo>
                  <a:pt x="81669" y="120364"/>
                </a:lnTo>
                <a:lnTo>
                  <a:pt x="83083" y="119918"/>
                </a:lnTo>
                <a:lnTo>
                  <a:pt x="84460" y="119472"/>
                </a:lnTo>
                <a:lnTo>
                  <a:pt x="85837" y="119025"/>
                </a:lnTo>
                <a:lnTo>
                  <a:pt x="87176" y="118541"/>
                </a:lnTo>
                <a:lnTo>
                  <a:pt x="88516" y="118020"/>
                </a:lnTo>
                <a:lnTo>
                  <a:pt x="89855" y="117462"/>
                </a:lnTo>
                <a:lnTo>
                  <a:pt x="91157" y="116941"/>
                </a:lnTo>
                <a:lnTo>
                  <a:pt x="92459" y="116346"/>
                </a:lnTo>
                <a:lnTo>
                  <a:pt x="93762" y="115751"/>
                </a:lnTo>
                <a:lnTo>
                  <a:pt x="94990" y="115156"/>
                </a:lnTo>
                <a:lnTo>
                  <a:pt x="96255" y="114523"/>
                </a:lnTo>
                <a:lnTo>
                  <a:pt x="97482" y="113890"/>
                </a:lnTo>
                <a:lnTo>
                  <a:pt x="98673" y="113221"/>
                </a:lnTo>
                <a:lnTo>
                  <a:pt x="99864" y="112514"/>
                </a:lnTo>
                <a:lnTo>
                  <a:pt x="101017" y="111807"/>
                </a:lnTo>
                <a:lnTo>
                  <a:pt x="102171" y="111100"/>
                </a:lnTo>
                <a:lnTo>
                  <a:pt x="103287" y="110356"/>
                </a:lnTo>
                <a:lnTo>
                  <a:pt x="104366" y="109612"/>
                </a:lnTo>
                <a:lnTo>
                  <a:pt x="105445" y="108830"/>
                </a:lnTo>
                <a:lnTo>
                  <a:pt x="107305" y="107416"/>
                </a:lnTo>
                <a:lnTo>
                  <a:pt x="109128" y="105928"/>
                </a:lnTo>
                <a:lnTo>
                  <a:pt x="110914" y="104440"/>
                </a:lnTo>
                <a:lnTo>
                  <a:pt x="112663" y="102914"/>
                </a:lnTo>
                <a:lnTo>
                  <a:pt x="114337" y="101315"/>
                </a:lnTo>
                <a:lnTo>
                  <a:pt x="115974" y="99715"/>
                </a:lnTo>
                <a:lnTo>
                  <a:pt x="117537" y="98040"/>
                </a:lnTo>
                <a:lnTo>
                  <a:pt x="119063" y="96366"/>
                </a:lnTo>
                <a:lnTo>
                  <a:pt x="120551" y="94654"/>
                </a:lnTo>
                <a:lnTo>
                  <a:pt x="121965" y="92906"/>
                </a:lnTo>
                <a:lnTo>
                  <a:pt x="123341" y="91120"/>
                </a:lnTo>
                <a:lnTo>
                  <a:pt x="124644" y="89334"/>
                </a:lnTo>
                <a:lnTo>
                  <a:pt x="125909" y="87511"/>
                </a:lnTo>
                <a:lnTo>
                  <a:pt x="127062" y="85650"/>
                </a:lnTo>
                <a:lnTo>
                  <a:pt x="128215" y="83753"/>
                </a:lnTo>
                <a:lnTo>
                  <a:pt x="129257" y="81855"/>
                </a:lnTo>
                <a:lnTo>
                  <a:pt x="130262" y="79921"/>
                </a:lnTo>
                <a:lnTo>
                  <a:pt x="131229" y="77949"/>
                </a:lnTo>
                <a:lnTo>
                  <a:pt x="132085" y="75977"/>
                </a:lnTo>
                <a:lnTo>
                  <a:pt x="132866" y="73967"/>
                </a:lnTo>
                <a:lnTo>
                  <a:pt x="133610" y="71995"/>
                </a:lnTo>
                <a:lnTo>
                  <a:pt x="134243" y="69986"/>
                </a:lnTo>
                <a:lnTo>
                  <a:pt x="134838" y="67977"/>
                </a:lnTo>
                <a:lnTo>
                  <a:pt x="135359" y="65968"/>
                </a:lnTo>
                <a:lnTo>
                  <a:pt x="135768" y="63959"/>
                </a:lnTo>
                <a:lnTo>
                  <a:pt x="136141" y="61950"/>
                </a:lnTo>
                <a:lnTo>
                  <a:pt x="136401" y="59940"/>
                </a:lnTo>
                <a:lnTo>
                  <a:pt x="136624" y="57968"/>
                </a:lnTo>
                <a:lnTo>
                  <a:pt x="136736" y="55959"/>
                </a:lnTo>
                <a:lnTo>
                  <a:pt x="136810" y="53987"/>
                </a:lnTo>
                <a:lnTo>
                  <a:pt x="136773" y="52015"/>
                </a:lnTo>
                <a:lnTo>
                  <a:pt x="136661" y="50043"/>
                </a:lnTo>
                <a:lnTo>
                  <a:pt x="136513" y="48369"/>
                </a:lnTo>
                <a:lnTo>
                  <a:pt x="136327" y="46732"/>
                </a:lnTo>
                <a:lnTo>
                  <a:pt x="136066" y="45095"/>
                </a:lnTo>
                <a:lnTo>
                  <a:pt x="135768" y="43458"/>
                </a:lnTo>
                <a:lnTo>
                  <a:pt x="135396" y="41858"/>
                </a:lnTo>
                <a:lnTo>
                  <a:pt x="134950" y="40258"/>
                </a:lnTo>
                <a:lnTo>
                  <a:pt x="134503" y="38658"/>
                </a:lnTo>
                <a:lnTo>
                  <a:pt x="133945" y="37095"/>
                </a:lnTo>
                <a:lnTo>
                  <a:pt x="133387" y="35533"/>
                </a:lnTo>
                <a:lnTo>
                  <a:pt x="132717" y="34007"/>
                </a:lnTo>
                <a:lnTo>
                  <a:pt x="132048" y="32519"/>
                </a:lnTo>
                <a:lnTo>
                  <a:pt x="131304" y="30993"/>
                </a:lnTo>
                <a:lnTo>
                  <a:pt x="130485" y="29542"/>
                </a:lnTo>
                <a:lnTo>
                  <a:pt x="129629" y="28054"/>
                </a:lnTo>
                <a:lnTo>
                  <a:pt x="128736" y="26640"/>
                </a:lnTo>
                <a:lnTo>
                  <a:pt x="127769" y="25189"/>
                </a:lnTo>
                <a:lnTo>
                  <a:pt x="126653" y="23701"/>
                </a:lnTo>
                <a:lnTo>
                  <a:pt x="125499" y="22213"/>
                </a:lnTo>
                <a:lnTo>
                  <a:pt x="124271" y="20724"/>
                </a:lnTo>
                <a:lnTo>
                  <a:pt x="123006" y="19310"/>
                </a:lnTo>
                <a:lnTo>
                  <a:pt x="121667" y="17897"/>
                </a:lnTo>
                <a:lnTo>
                  <a:pt x="120290" y="16520"/>
                </a:lnTo>
                <a:lnTo>
                  <a:pt x="118839" y="15180"/>
                </a:lnTo>
                <a:lnTo>
                  <a:pt x="117314" y="13841"/>
                </a:lnTo>
                <a:lnTo>
                  <a:pt x="115751" y="12576"/>
                </a:lnTo>
                <a:lnTo>
                  <a:pt x="114114" y="11311"/>
                </a:lnTo>
                <a:lnTo>
                  <a:pt x="112440" y="10046"/>
                </a:lnTo>
                <a:lnTo>
                  <a:pt x="110691" y="8855"/>
                </a:lnTo>
                <a:lnTo>
                  <a:pt x="108905" y="7665"/>
                </a:lnTo>
                <a:lnTo>
                  <a:pt x="107082" y="6548"/>
                </a:lnTo>
                <a:lnTo>
                  <a:pt x="105147" y="5432"/>
                </a:lnTo>
                <a:lnTo>
                  <a:pt x="103212" y="4353"/>
                </a:lnTo>
                <a:lnTo>
                  <a:pt x="101947" y="3683"/>
                </a:lnTo>
                <a:lnTo>
                  <a:pt x="100645" y="3051"/>
                </a:lnTo>
                <a:lnTo>
                  <a:pt x="99380" y="2456"/>
                </a:lnTo>
                <a:lnTo>
                  <a:pt x="98078" y="1898"/>
                </a:lnTo>
                <a:lnTo>
                  <a:pt x="96775" y="1377"/>
                </a:lnTo>
                <a:lnTo>
                  <a:pt x="95473" y="893"/>
                </a:lnTo>
                <a:lnTo>
                  <a:pt x="94134" y="409"/>
                </a:lnTo>
                <a:lnTo>
                  <a:pt x="9279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55" name="Google Shape;155;p14"/>
          <p:cNvSpPr/>
          <p:nvPr>
            <p:ph idx="2" type="pic"/>
          </p:nvPr>
        </p:nvSpPr>
        <p:spPr>
          <a:xfrm>
            <a:off x="313800" y="460300"/>
            <a:ext cx="3702900" cy="4136100"/>
          </a:xfrm>
          <a:prstGeom prst="roundRect">
            <a:avLst>
              <a:gd fmla="val 6865" name="adj"/>
            </a:avLst>
          </a:prstGeom>
          <a:noFill/>
          <a:ln>
            <a:noFill/>
          </a:ln>
        </p:spPr>
      </p:sp>
      <p:sp>
        <p:nvSpPr>
          <p:cNvPr id="156" name="Google Shape;156;p14"/>
          <p:cNvSpPr/>
          <p:nvPr/>
        </p:nvSpPr>
        <p:spPr>
          <a:xfrm>
            <a:off x="-1692" y="0"/>
            <a:ext cx="1834577" cy="1066372"/>
          </a:xfrm>
          <a:custGeom>
            <a:rect b="b" l="l" r="r" t="t"/>
            <a:pathLst>
              <a:path extrusionOk="0" h="34863" w="59978">
                <a:moveTo>
                  <a:pt x="57485" y="0"/>
                </a:moveTo>
                <a:lnTo>
                  <a:pt x="55848" y="446"/>
                </a:lnTo>
                <a:lnTo>
                  <a:pt x="54248" y="930"/>
                </a:lnTo>
                <a:lnTo>
                  <a:pt x="52611" y="1414"/>
                </a:lnTo>
                <a:lnTo>
                  <a:pt x="50974" y="1972"/>
                </a:lnTo>
                <a:lnTo>
                  <a:pt x="49299" y="2567"/>
                </a:lnTo>
                <a:lnTo>
                  <a:pt x="47662" y="3163"/>
                </a:lnTo>
                <a:lnTo>
                  <a:pt x="45988" y="3832"/>
                </a:lnTo>
                <a:lnTo>
                  <a:pt x="44314" y="4502"/>
                </a:lnTo>
                <a:lnTo>
                  <a:pt x="42639" y="5246"/>
                </a:lnTo>
                <a:lnTo>
                  <a:pt x="40965" y="5990"/>
                </a:lnTo>
                <a:lnTo>
                  <a:pt x="39291" y="6772"/>
                </a:lnTo>
                <a:lnTo>
                  <a:pt x="37579" y="7627"/>
                </a:lnTo>
                <a:lnTo>
                  <a:pt x="35905" y="8483"/>
                </a:lnTo>
                <a:lnTo>
                  <a:pt x="34193" y="9376"/>
                </a:lnTo>
                <a:lnTo>
                  <a:pt x="32482" y="10306"/>
                </a:lnTo>
                <a:lnTo>
                  <a:pt x="30770" y="11274"/>
                </a:lnTo>
                <a:lnTo>
                  <a:pt x="28203" y="12762"/>
                </a:lnTo>
                <a:lnTo>
                  <a:pt x="25710" y="14287"/>
                </a:lnTo>
                <a:lnTo>
                  <a:pt x="23292" y="15850"/>
                </a:lnTo>
                <a:lnTo>
                  <a:pt x="20910" y="17413"/>
                </a:lnTo>
                <a:lnTo>
                  <a:pt x="18641" y="18976"/>
                </a:lnTo>
                <a:lnTo>
                  <a:pt x="16483" y="20538"/>
                </a:lnTo>
                <a:lnTo>
                  <a:pt x="14362" y="22101"/>
                </a:lnTo>
                <a:lnTo>
                  <a:pt x="12353" y="23626"/>
                </a:lnTo>
                <a:lnTo>
                  <a:pt x="10455" y="25115"/>
                </a:lnTo>
                <a:lnTo>
                  <a:pt x="8632" y="26603"/>
                </a:lnTo>
                <a:lnTo>
                  <a:pt x="6921" y="28017"/>
                </a:lnTo>
                <a:lnTo>
                  <a:pt x="5283" y="29356"/>
                </a:lnTo>
                <a:lnTo>
                  <a:pt x="2418" y="31886"/>
                </a:lnTo>
                <a:lnTo>
                  <a:pt x="0" y="34082"/>
                </a:lnTo>
                <a:lnTo>
                  <a:pt x="0" y="34863"/>
                </a:lnTo>
                <a:lnTo>
                  <a:pt x="2381" y="32705"/>
                </a:lnTo>
                <a:lnTo>
                  <a:pt x="5246" y="30175"/>
                </a:lnTo>
                <a:lnTo>
                  <a:pt x="6846" y="28835"/>
                </a:lnTo>
                <a:lnTo>
                  <a:pt x="8558" y="27384"/>
                </a:lnTo>
                <a:lnTo>
                  <a:pt x="10418" y="25933"/>
                </a:lnTo>
                <a:lnTo>
                  <a:pt x="12353" y="24408"/>
                </a:lnTo>
                <a:lnTo>
                  <a:pt x="14362" y="22845"/>
                </a:lnTo>
                <a:lnTo>
                  <a:pt x="16520" y="21245"/>
                </a:lnTo>
                <a:lnTo>
                  <a:pt x="18715" y="19682"/>
                </a:lnTo>
                <a:lnTo>
                  <a:pt x="21059" y="18045"/>
                </a:lnTo>
                <a:lnTo>
                  <a:pt x="23440" y="16483"/>
                </a:lnTo>
                <a:lnTo>
                  <a:pt x="25896" y="14883"/>
                </a:lnTo>
                <a:lnTo>
                  <a:pt x="28463" y="13320"/>
                </a:lnTo>
                <a:lnTo>
                  <a:pt x="31068" y="11757"/>
                </a:lnTo>
                <a:lnTo>
                  <a:pt x="32928" y="10716"/>
                </a:lnTo>
                <a:lnTo>
                  <a:pt x="34789" y="9711"/>
                </a:lnTo>
                <a:lnTo>
                  <a:pt x="36649" y="8744"/>
                </a:lnTo>
                <a:lnTo>
                  <a:pt x="38472" y="7851"/>
                </a:lnTo>
                <a:lnTo>
                  <a:pt x="40295" y="6958"/>
                </a:lnTo>
                <a:lnTo>
                  <a:pt x="42156" y="6102"/>
                </a:lnTo>
                <a:lnTo>
                  <a:pt x="43979" y="5321"/>
                </a:lnTo>
                <a:lnTo>
                  <a:pt x="45765" y="4539"/>
                </a:lnTo>
                <a:lnTo>
                  <a:pt x="47588" y="3832"/>
                </a:lnTo>
                <a:lnTo>
                  <a:pt x="49374" y="3163"/>
                </a:lnTo>
                <a:lnTo>
                  <a:pt x="51160" y="2530"/>
                </a:lnTo>
                <a:lnTo>
                  <a:pt x="52946" y="1935"/>
                </a:lnTo>
                <a:lnTo>
                  <a:pt x="54732" y="1377"/>
                </a:lnTo>
                <a:lnTo>
                  <a:pt x="56480" y="893"/>
                </a:lnTo>
                <a:lnTo>
                  <a:pt x="58229" y="409"/>
                </a:lnTo>
                <a:lnTo>
                  <a:pt x="599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57" name="Google Shape;157;p14"/>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1"/>
                </a:solidFill>
                <a:latin typeface="Nunito Sans"/>
                <a:ea typeface="Nunito Sans"/>
                <a:cs typeface="Nunito Sans"/>
                <a:sym typeface="Nunito Sans"/>
              </a:rPr>
              <a:t>‹#›</a:t>
            </a:fld>
            <a:endParaRPr sz="700">
              <a:solidFill>
                <a:schemeClr val="dk1"/>
              </a:solidFill>
              <a:latin typeface="Nunito Sans"/>
              <a:ea typeface="Nunito Sans"/>
              <a:cs typeface="Nunito Sans"/>
              <a:sym typeface="Nunito Sans"/>
            </a:endParaRPr>
          </a:p>
        </p:txBody>
      </p:sp>
      <p:sp>
        <p:nvSpPr>
          <p:cNvPr id="158" name="Google Shape;158;p14"/>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4">
  <p:cSld name="BLANK_1_1_1_1_1_1_1_1_1_1_1_1_2_1_1">
    <p:spTree>
      <p:nvGrpSpPr>
        <p:cNvPr id="159" name="Shape 159"/>
        <p:cNvGrpSpPr/>
        <p:nvPr/>
      </p:nvGrpSpPr>
      <p:grpSpPr>
        <a:xfrm>
          <a:off x="0" y="0"/>
          <a:ext cx="0" cy="0"/>
          <a:chOff x="0" y="0"/>
          <a:chExt cx="0" cy="0"/>
        </a:xfrm>
      </p:grpSpPr>
      <p:pic>
        <p:nvPicPr>
          <p:cNvPr id="160" name="Google Shape;160;p15"/>
          <p:cNvPicPr preferRelativeResize="0"/>
          <p:nvPr/>
        </p:nvPicPr>
        <p:blipFill rotWithShape="1">
          <a:blip r:embed="rId2">
            <a:alphaModFix/>
          </a:blip>
          <a:srcRect b="50879" l="0" r="0" t="0"/>
          <a:stretch/>
        </p:blipFill>
        <p:spPr>
          <a:xfrm rot="10800000">
            <a:off x="4511648" y="-5102"/>
            <a:ext cx="3255127" cy="1598802"/>
          </a:xfrm>
          <a:prstGeom prst="rect">
            <a:avLst/>
          </a:prstGeom>
          <a:noFill/>
          <a:ln>
            <a:noFill/>
          </a:ln>
        </p:spPr>
      </p:pic>
      <p:sp>
        <p:nvSpPr>
          <p:cNvPr id="161" name="Google Shape;161;p15"/>
          <p:cNvSpPr/>
          <p:nvPr/>
        </p:nvSpPr>
        <p:spPr>
          <a:xfrm>
            <a:off x="5160582" y="1163682"/>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l="100%" t="100%"/>
            </a:path>
            <a:tileRect b="-100%" r="-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pic>
        <p:nvPicPr>
          <p:cNvPr id="162" name="Google Shape;162;p15"/>
          <p:cNvPicPr preferRelativeResize="0"/>
          <p:nvPr/>
        </p:nvPicPr>
        <p:blipFill rotWithShape="1">
          <a:blip r:embed="rId3">
            <a:alphaModFix/>
          </a:blip>
          <a:srcRect b="0" l="0" r="0" t="39965"/>
          <a:stretch/>
        </p:blipFill>
        <p:spPr>
          <a:xfrm rot="10800000">
            <a:off x="4410800" y="2763370"/>
            <a:ext cx="3992800" cy="2397126"/>
          </a:xfrm>
          <a:prstGeom prst="rect">
            <a:avLst/>
          </a:prstGeom>
          <a:noFill/>
          <a:ln>
            <a:noFill/>
          </a:ln>
        </p:spPr>
      </p:pic>
      <p:sp>
        <p:nvSpPr>
          <p:cNvPr id="163" name="Google Shape;163;p15"/>
          <p:cNvSpPr/>
          <p:nvPr/>
        </p:nvSpPr>
        <p:spPr>
          <a:xfrm>
            <a:off x="5269687" y="0"/>
            <a:ext cx="3874304" cy="2438400"/>
          </a:xfrm>
          <a:custGeom>
            <a:rect b="b" l="l" r="r" t="t"/>
            <a:pathLst>
              <a:path extrusionOk="0" h="76200" w="121072">
                <a:moveTo>
                  <a:pt x="0" y="0"/>
                </a:moveTo>
                <a:lnTo>
                  <a:pt x="1675" y="2456"/>
                </a:lnTo>
                <a:lnTo>
                  <a:pt x="3349" y="4800"/>
                </a:lnTo>
                <a:lnTo>
                  <a:pt x="4837" y="6883"/>
                </a:lnTo>
                <a:lnTo>
                  <a:pt x="6363" y="8930"/>
                </a:lnTo>
                <a:lnTo>
                  <a:pt x="7851" y="10902"/>
                </a:lnTo>
                <a:lnTo>
                  <a:pt x="9377" y="12874"/>
                </a:lnTo>
                <a:lnTo>
                  <a:pt x="10902" y="14771"/>
                </a:lnTo>
                <a:lnTo>
                  <a:pt x="12427" y="16594"/>
                </a:lnTo>
                <a:lnTo>
                  <a:pt x="13953" y="18417"/>
                </a:lnTo>
                <a:lnTo>
                  <a:pt x="15478" y="20166"/>
                </a:lnTo>
                <a:lnTo>
                  <a:pt x="17004" y="21878"/>
                </a:lnTo>
                <a:lnTo>
                  <a:pt x="18529" y="23552"/>
                </a:lnTo>
                <a:lnTo>
                  <a:pt x="20092" y="25189"/>
                </a:lnTo>
                <a:lnTo>
                  <a:pt x="21618" y="26752"/>
                </a:lnTo>
                <a:lnTo>
                  <a:pt x="23180" y="28277"/>
                </a:lnTo>
                <a:lnTo>
                  <a:pt x="24706" y="29766"/>
                </a:lnTo>
                <a:lnTo>
                  <a:pt x="26268" y="31179"/>
                </a:lnTo>
                <a:lnTo>
                  <a:pt x="27794" y="32556"/>
                </a:lnTo>
                <a:lnTo>
                  <a:pt x="29208" y="33784"/>
                </a:lnTo>
                <a:lnTo>
                  <a:pt x="30622" y="34975"/>
                </a:lnTo>
                <a:lnTo>
                  <a:pt x="32036" y="36091"/>
                </a:lnTo>
                <a:lnTo>
                  <a:pt x="33449" y="37170"/>
                </a:lnTo>
                <a:lnTo>
                  <a:pt x="34863" y="38249"/>
                </a:lnTo>
                <a:lnTo>
                  <a:pt x="36277" y="39253"/>
                </a:lnTo>
                <a:lnTo>
                  <a:pt x="37654" y="40221"/>
                </a:lnTo>
                <a:lnTo>
                  <a:pt x="39068" y="41114"/>
                </a:lnTo>
                <a:lnTo>
                  <a:pt x="40482" y="42007"/>
                </a:lnTo>
                <a:lnTo>
                  <a:pt x="41858" y="42825"/>
                </a:lnTo>
                <a:lnTo>
                  <a:pt x="43272" y="43607"/>
                </a:lnTo>
                <a:lnTo>
                  <a:pt x="44649" y="44351"/>
                </a:lnTo>
                <a:lnTo>
                  <a:pt x="46025" y="45058"/>
                </a:lnTo>
                <a:lnTo>
                  <a:pt x="47402" y="45727"/>
                </a:lnTo>
                <a:lnTo>
                  <a:pt x="48779" y="46323"/>
                </a:lnTo>
                <a:lnTo>
                  <a:pt x="50155" y="46918"/>
                </a:lnTo>
                <a:lnTo>
                  <a:pt x="51420" y="47402"/>
                </a:lnTo>
                <a:lnTo>
                  <a:pt x="52685" y="47848"/>
                </a:lnTo>
                <a:lnTo>
                  <a:pt x="53913" y="48220"/>
                </a:lnTo>
                <a:lnTo>
                  <a:pt x="55141" y="48592"/>
                </a:lnTo>
                <a:lnTo>
                  <a:pt x="56369" y="48927"/>
                </a:lnTo>
                <a:lnTo>
                  <a:pt x="57597" y="49225"/>
                </a:lnTo>
                <a:lnTo>
                  <a:pt x="58787" y="49448"/>
                </a:lnTo>
                <a:lnTo>
                  <a:pt x="59978" y="49671"/>
                </a:lnTo>
                <a:lnTo>
                  <a:pt x="61169" y="49820"/>
                </a:lnTo>
                <a:lnTo>
                  <a:pt x="62359" y="49969"/>
                </a:lnTo>
                <a:lnTo>
                  <a:pt x="63513" y="50043"/>
                </a:lnTo>
                <a:lnTo>
                  <a:pt x="64666" y="50081"/>
                </a:lnTo>
                <a:lnTo>
                  <a:pt x="65782" y="50118"/>
                </a:lnTo>
                <a:lnTo>
                  <a:pt x="66936" y="50081"/>
                </a:lnTo>
                <a:lnTo>
                  <a:pt x="68052" y="50006"/>
                </a:lnTo>
                <a:lnTo>
                  <a:pt x="69168" y="49895"/>
                </a:lnTo>
                <a:lnTo>
                  <a:pt x="70210" y="49746"/>
                </a:lnTo>
                <a:lnTo>
                  <a:pt x="71252" y="49560"/>
                </a:lnTo>
                <a:lnTo>
                  <a:pt x="72256" y="49336"/>
                </a:lnTo>
                <a:lnTo>
                  <a:pt x="73261" y="49076"/>
                </a:lnTo>
                <a:lnTo>
                  <a:pt x="74266" y="48778"/>
                </a:lnTo>
                <a:lnTo>
                  <a:pt x="75196" y="48443"/>
                </a:lnTo>
                <a:lnTo>
                  <a:pt x="76163" y="48071"/>
                </a:lnTo>
                <a:lnTo>
                  <a:pt x="77093" y="47699"/>
                </a:lnTo>
                <a:lnTo>
                  <a:pt x="77986" y="47253"/>
                </a:lnTo>
                <a:lnTo>
                  <a:pt x="78842" y="46769"/>
                </a:lnTo>
                <a:lnTo>
                  <a:pt x="79698" y="46285"/>
                </a:lnTo>
                <a:lnTo>
                  <a:pt x="80554" y="45765"/>
                </a:lnTo>
                <a:lnTo>
                  <a:pt x="81372" y="45169"/>
                </a:lnTo>
                <a:lnTo>
                  <a:pt x="82153" y="44574"/>
                </a:lnTo>
                <a:lnTo>
                  <a:pt x="82898" y="43941"/>
                </a:lnTo>
                <a:lnTo>
                  <a:pt x="83642" y="43309"/>
                </a:lnTo>
                <a:lnTo>
                  <a:pt x="84311" y="43979"/>
                </a:lnTo>
                <a:lnTo>
                  <a:pt x="86172" y="45951"/>
                </a:lnTo>
                <a:lnTo>
                  <a:pt x="88107" y="47923"/>
                </a:lnTo>
                <a:lnTo>
                  <a:pt x="90079" y="49895"/>
                </a:lnTo>
                <a:lnTo>
                  <a:pt x="92051" y="51866"/>
                </a:lnTo>
                <a:lnTo>
                  <a:pt x="94134" y="53801"/>
                </a:lnTo>
                <a:lnTo>
                  <a:pt x="96218" y="55773"/>
                </a:lnTo>
                <a:lnTo>
                  <a:pt x="98339" y="57708"/>
                </a:lnTo>
                <a:lnTo>
                  <a:pt x="100497" y="59643"/>
                </a:lnTo>
                <a:lnTo>
                  <a:pt x="102729" y="61577"/>
                </a:lnTo>
                <a:lnTo>
                  <a:pt x="104961" y="63475"/>
                </a:lnTo>
                <a:lnTo>
                  <a:pt x="107268" y="65410"/>
                </a:lnTo>
                <a:lnTo>
                  <a:pt x="109575" y="67307"/>
                </a:lnTo>
                <a:lnTo>
                  <a:pt x="111956" y="69205"/>
                </a:lnTo>
                <a:lnTo>
                  <a:pt x="114338" y="71102"/>
                </a:lnTo>
                <a:lnTo>
                  <a:pt x="116756" y="72963"/>
                </a:lnTo>
                <a:lnTo>
                  <a:pt x="119249" y="74860"/>
                </a:lnTo>
                <a:lnTo>
                  <a:pt x="121072" y="76200"/>
                </a:lnTo>
                <a:lnTo>
                  <a:pt x="121072" y="75456"/>
                </a:lnTo>
                <a:lnTo>
                  <a:pt x="119621" y="74377"/>
                </a:lnTo>
                <a:lnTo>
                  <a:pt x="117128" y="72516"/>
                </a:lnTo>
                <a:lnTo>
                  <a:pt x="114710" y="70619"/>
                </a:lnTo>
                <a:lnTo>
                  <a:pt x="112328" y="68758"/>
                </a:lnTo>
                <a:lnTo>
                  <a:pt x="109947" y="66861"/>
                </a:lnTo>
                <a:lnTo>
                  <a:pt x="107640" y="64963"/>
                </a:lnTo>
                <a:lnTo>
                  <a:pt x="105333" y="63029"/>
                </a:lnTo>
                <a:lnTo>
                  <a:pt x="103101" y="61131"/>
                </a:lnTo>
                <a:lnTo>
                  <a:pt x="100906" y="59196"/>
                </a:lnTo>
                <a:lnTo>
                  <a:pt x="98748" y="57261"/>
                </a:lnTo>
                <a:lnTo>
                  <a:pt x="96627" y="55327"/>
                </a:lnTo>
                <a:lnTo>
                  <a:pt x="94543" y="53392"/>
                </a:lnTo>
                <a:lnTo>
                  <a:pt x="92497" y="51420"/>
                </a:lnTo>
                <a:lnTo>
                  <a:pt x="90488" y="49485"/>
                </a:lnTo>
                <a:lnTo>
                  <a:pt x="88516" y="47513"/>
                </a:lnTo>
                <a:lnTo>
                  <a:pt x="86618" y="45541"/>
                </a:lnTo>
                <a:lnTo>
                  <a:pt x="84721" y="43569"/>
                </a:lnTo>
                <a:lnTo>
                  <a:pt x="84088" y="42900"/>
                </a:lnTo>
                <a:lnTo>
                  <a:pt x="84795" y="42155"/>
                </a:lnTo>
                <a:lnTo>
                  <a:pt x="85465" y="41411"/>
                </a:lnTo>
                <a:lnTo>
                  <a:pt x="86135" y="40667"/>
                </a:lnTo>
                <a:lnTo>
                  <a:pt x="86730" y="39849"/>
                </a:lnTo>
                <a:lnTo>
                  <a:pt x="87325" y="38993"/>
                </a:lnTo>
                <a:lnTo>
                  <a:pt x="87921" y="38137"/>
                </a:lnTo>
                <a:lnTo>
                  <a:pt x="88441" y="37244"/>
                </a:lnTo>
                <a:lnTo>
                  <a:pt x="88962" y="36351"/>
                </a:lnTo>
                <a:lnTo>
                  <a:pt x="89446" y="35384"/>
                </a:lnTo>
                <a:lnTo>
                  <a:pt x="89893" y="34416"/>
                </a:lnTo>
                <a:lnTo>
                  <a:pt x="90339" y="33412"/>
                </a:lnTo>
                <a:lnTo>
                  <a:pt x="90711" y="32407"/>
                </a:lnTo>
                <a:lnTo>
                  <a:pt x="91083" y="31365"/>
                </a:lnTo>
                <a:lnTo>
                  <a:pt x="91418" y="30286"/>
                </a:lnTo>
                <a:lnTo>
                  <a:pt x="91716" y="29170"/>
                </a:lnTo>
                <a:lnTo>
                  <a:pt x="91976" y="28054"/>
                </a:lnTo>
                <a:lnTo>
                  <a:pt x="92125" y="27235"/>
                </a:lnTo>
                <a:lnTo>
                  <a:pt x="92274" y="26380"/>
                </a:lnTo>
                <a:lnTo>
                  <a:pt x="92385" y="25524"/>
                </a:lnTo>
                <a:lnTo>
                  <a:pt x="92460" y="24668"/>
                </a:lnTo>
                <a:lnTo>
                  <a:pt x="92497" y="23812"/>
                </a:lnTo>
                <a:lnTo>
                  <a:pt x="92534" y="22919"/>
                </a:lnTo>
                <a:lnTo>
                  <a:pt x="92534" y="22027"/>
                </a:lnTo>
                <a:lnTo>
                  <a:pt x="92497" y="21134"/>
                </a:lnTo>
                <a:lnTo>
                  <a:pt x="92423" y="20203"/>
                </a:lnTo>
                <a:lnTo>
                  <a:pt x="92311" y="19310"/>
                </a:lnTo>
                <a:lnTo>
                  <a:pt x="92199" y="18380"/>
                </a:lnTo>
                <a:lnTo>
                  <a:pt x="92051" y="17450"/>
                </a:lnTo>
                <a:lnTo>
                  <a:pt x="91864" y="16483"/>
                </a:lnTo>
                <a:lnTo>
                  <a:pt x="91678" y="15553"/>
                </a:lnTo>
                <a:lnTo>
                  <a:pt x="91418" y="14585"/>
                </a:lnTo>
                <a:lnTo>
                  <a:pt x="91158" y="13618"/>
                </a:lnTo>
                <a:lnTo>
                  <a:pt x="90637" y="11943"/>
                </a:lnTo>
                <a:lnTo>
                  <a:pt x="90041" y="10269"/>
                </a:lnTo>
                <a:lnTo>
                  <a:pt x="89372" y="8558"/>
                </a:lnTo>
                <a:lnTo>
                  <a:pt x="88590" y="6883"/>
                </a:lnTo>
                <a:lnTo>
                  <a:pt x="87772" y="5172"/>
                </a:lnTo>
                <a:lnTo>
                  <a:pt x="86842" y="3423"/>
                </a:lnTo>
                <a:lnTo>
                  <a:pt x="85837" y="1712"/>
                </a:lnTo>
                <a:lnTo>
                  <a:pt x="84795" y="0"/>
                </a:lnTo>
                <a:lnTo>
                  <a:pt x="84088" y="0"/>
                </a:lnTo>
                <a:lnTo>
                  <a:pt x="85167" y="1749"/>
                </a:lnTo>
                <a:lnTo>
                  <a:pt x="86209" y="3497"/>
                </a:lnTo>
                <a:lnTo>
                  <a:pt x="87139" y="5209"/>
                </a:lnTo>
                <a:lnTo>
                  <a:pt x="87995" y="6958"/>
                </a:lnTo>
                <a:lnTo>
                  <a:pt x="88776" y="8669"/>
                </a:lnTo>
                <a:lnTo>
                  <a:pt x="89446" y="10381"/>
                </a:lnTo>
                <a:lnTo>
                  <a:pt x="90079" y="12092"/>
                </a:lnTo>
                <a:lnTo>
                  <a:pt x="90599" y="13804"/>
                </a:lnTo>
                <a:lnTo>
                  <a:pt x="90860" y="14734"/>
                </a:lnTo>
                <a:lnTo>
                  <a:pt x="91083" y="15664"/>
                </a:lnTo>
                <a:lnTo>
                  <a:pt x="91306" y="16594"/>
                </a:lnTo>
                <a:lnTo>
                  <a:pt x="91455" y="17524"/>
                </a:lnTo>
                <a:lnTo>
                  <a:pt x="91604" y="18455"/>
                </a:lnTo>
                <a:lnTo>
                  <a:pt x="91716" y="19348"/>
                </a:lnTo>
                <a:lnTo>
                  <a:pt x="91827" y="20241"/>
                </a:lnTo>
                <a:lnTo>
                  <a:pt x="91902" y="21134"/>
                </a:lnTo>
                <a:lnTo>
                  <a:pt x="91939" y="22027"/>
                </a:lnTo>
                <a:lnTo>
                  <a:pt x="91939" y="22919"/>
                </a:lnTo>
                <a:lnTo>
                  <a:pt x="91902" y="23775"/>
                </a:lnTo>
                <a:lnTo>
                  <a:pt x="91864" y="24631"/>
                </a:lnTo>
                <a:lnTo>
                  <a:pt x="91790" y="25450"/>
                </a:lnTo>
                <a:lnTo>
                  <a:pt x="91678" y="26305"/>
                </a:lnTo>
                <a:lnTo>
                  <a:pt x="91530" y="27124"/>
                </a:lnTo>
                <a:lnTo>
                  <a:pt x="91381" y="27942"/>
                </a:lnTo>
                <a:lnTo>
                  <a:pt x="91120" y="29021"/>
                </a:lnTo>
                <a:lnTo>
                  <a:pt x="90823" y="30100"/>
                </a:lnTo>
                <a:lnTo>
                  <a:pt x="90525" y="31142"/>
                </a:lnTo>
                <a:lnTo>
                  <a:pt x="90153" y="32184"/>
                </a:lnTo>
                <a:lnTo>
                  <a:pt x="89781" y="33189"/>
                </a:lnTo>
                <a:lnTo>
                  <a:pt x="89372" y="34156"/>
                </a:lnTo>
                <a:lnTo>
                  <a:pt x="88925" y="35123"/>
                </a:lnTo>
                <a:lnTo>
                  <a:pt x="88441" y="36054"/>
                </a:lnTo>
                <a:lnTo>
                  <a:pt x="87958" y="36946"/>
                </a:lnTo>
                <a:lnTo>
                  <a:pt x="87400" y="37802"/>
                </a:lnTo>
                <a:lnTo>
                  <a:pt x="86842" y="38658"/>
                </a:lnTo>
                <a:lnTo>
                  <a:pt x="86283" y="39477"/>
                </a:lnTo>
                <a:lnTo>
                  <a:pt x="85651" y="40258"/>
                </a:lnTo>
                <a:lnTo>
                  <a:pt x="85018" y="41002"/>
                </a:lnTo>
                <a:lnTo>
                  <a:pt x="84349" y="41746"/>
                </a:lnTo>
                <a:lnTo>
                  <a:pt x="83679" y="42453"/>
                </a:lnTo>
                <a:lnTo>
                  <a:pt x="81484" y="40035"/>
                </a:lnTo>
                <a:lnTo>
                  <a:pt x="79363" y="37653"/>
                </a:lnTo>
                <a:lnTo>
                  <a:pt x="77317" y="35235"/>
                </a:lnTo>
                <a:lnTo>
                  <a:pt x="75307" y="32817"/>
                </a:lnTo>
                <a:lnTo>
                  <a:pt x="73373" y="30398"/>
                </a:lnTo>
                <a:lnTo>
                  <a:pt x="71512" y="27980"/>
                </a:lnTo>
                <a:lnTo>
                  <a:pt x="69726" y="25561"/>
                </a:lnTo>
                <a:lnTo>
                  <a:pt x="67978" y="23143"/>
                </a:lnTo>
                <a:lnTo>
                  <a:pt x="66303" y="20687"/>
                </a:lnTo>
                <a:lnTo>
                  <a:pt x="64703" y="18269"/>
                </a:lnTo>
                <a:lnTo>
                  <a:pt x="63178" y="15850"/>
                </a:lnTo>
                <a:lnTo>
                  <a:pt x="61727" y="13395"/>
                </a:lnTo>
                <a:lnTo>
                  <a:pt x="60313" y="10976"/>
                </a:lnTo>
                <a:lnTo>
                  <a:pt x="58973" y="8558"/>
                </a:lnTo>
                <a:lnTo>
                  <a:pt x="57708" y="6102"/>
                </a:lnTo>
                <a:lnTo>
                  <a:pt x="56518" y="3683"/>
                </a:lnTo>
                <a:lnTo>
                  <a:pt x="55662" y="1823"/>
                </a:lnTo>
                <a:lnTo>
                  <a:pt x="54843" y="0"/>
                </a:lnTo>
                <a:lnTo>
                  <a:pt x="54174" y="0"/>
                </a:lnTo>
                <a:lnTo>
                  <a:pt x="55067" y="1935"/>
                </a:lnTo>
                <a:lnTo>
                  <a:pt x="55997" y="3944"/>
                </a:lnTo>
                <a:lnTo>
                  <a:pt x="57188" y="6400"/>
                </a:lnTo>
                <a:lnTo>
                  <a:pt x="58453" y="8818"/>
                </a:lnTo>
                <a:lnTo>
                  <a:pt x="59792" y="11274"/>
                </a:lnTo>
                <a:lnTo>
                  <a:pt x="61206" y="13692"/>
                </a:lnTo>
                <a:lnTo>
                  <a:pt x="62657" y="16148"/>
                </a:lnTo>
                <a:lnTo>
                  <a:pt x="64220" y="18603"/>
                </a:lnTo>
                <a:lnTo>
                  <a:pt x="65820" y="21022"/>
                </a:lnTo>
                <a:lnTo>
                  <a:pt x="67494" y="23478"/>
                </a:lnTo>
                <a:lnTo>
                  <a:pt x="69243" y="25896"/>
                </a:lnTo>
                <a:lnTo>
                  <a:pt x="71029" y="28352"/>
                </a:lnTo>
                <a:lnTo>
                  <a:pt x="72926" y="30770"/>
                </a:lnTo>
                <a:lnTo>
                  <a:pt x="74861" y="33189"/>
                </a:lnTo>
                <a:lnTo>
                  <a:pt x="76833" y="35607"/>
                </a:lnTo>
                <a:lnTo>
                  <a:pt x="78916" y="38026"/>
                </a:lnTo>
                <a:lnTo>
                  <a:pt x="81037" y="40444"/>
                </a:lnTo>
                <a:lnTo>
                  <a:pt x="83232" y="42862"/>
                </a:lnTo>
                <a:lnTo>
                  <a:pt x="82526" y="43495"/>
                </a:lnTo>
                <a:lnTo>
                  <a:pt x="81781" y="44127"/>
                </a:lnTo>
                <a:lnTo>
                  <a:pt x="81000" y="44686"/>
                </a:lnTo>
                <a:lnTo>
                  <a:pt x="80219" y="45244"/>
                </a:lnTo>
                <a:lnTo>
                  <a:pt x="79400" y="45765"/>
                </a:lnTo>
                <a:lnTo>
                  <a:pt x="78544" y="46285"/>
                </a:lnTo>
                <a:lnTo>
                  <a:pt x="77689" y="46732"/>
                </a:lnTo>
                <a:lnTo>
                  <a:pt x="76833" y="47141"/>
                </a:lnTo>
                <a:lnTo>
                  <a:pt x="75903" y="47550"/>
                </a:lnTo>
                <a:lnTo>
                  <a:pt x="75010" y="47885"/>
                </a:lnTo>
                <a:lnTo>
                  <a:pt x="74042" y="48220"/>
                </a:lnTo>
                <a:lnTo>
                  <a:pt x="73112" y="48518"/>
                </a:lnTo>
                <a:lnTo>
                  <a:pt x="72108" y="48741"/>
                </a:lnTo>
                <a:lnTo>
                  <a:pt x="71140" y="48964"/>
                </a:lnTo>
                <a:lnTo>
                  <a:pt x="70098" y="49150"/>
                </a:lnTo>
                <a:lnTo>
                  <a:pt x="69094" y="49299"/>
                </a:lnTo>
                <a:lnTo>
                  <a:pt x="67978" y="49411"/>
                </a:lnTo>
                <a:lnTo>
                  <a:pt x="66899" y="49485"/>
                </a:lnTo>
                <a:lnTo>
                  <a:pt x="65782" y="49522"/>
                </a:lnTo>
                <a:lnTo>
                  <a:pt x="64666" y="49485"/>
                </a:lnTo>
                <a:lnTo>
                  <a:pt x="63513" y="49448"/>
                </a:lnTo>
                <a:lnTo>
                  <a:pt x="62397" y="49374"/>
                </a:lnTo>
                <a:lnTo>
                  <a:pt x="61243" y="49225"/>
                </a:lnTo>
                <a:lnTo>
                  <a:pt x="60052" y="49076"/>
                </a:lnTo>
                <a:lnTo>
                  <a:pt x="58899" y="48890"/>
                </a:lnTo>
                <a:lnTo>
                  <a:pt x="57708" y="48629"/>
                </a:lnTo>
                <a:lnTo>
                  <a:pt x="56518" y="48332"/>
                </a:lnTo>
                <a:lnTo>
                  <a:pt x="55290" y="48034"/>
                </a:lnTo>
                <a:lnTo>
                  <a:pt x="54099" y="47662"/>
                </a:lnTo>
                <a:lnTo>
                  <a:pt x="52872" y="47253"/>
                </a:lnTo>
                <a:lnTo>
                  <a:pt x="51644" y="46844"/>
                </a:lnTo>
                <a:lnTo>
                  <a:pt x="50379" y="46360"/>
                </a:lnTo>
                <a:lnTo>
                  <a:pt x="49039" y="45802"/>
                </a:lnTo>
                <a:lnTo>
                  <a:pt x="47663" y="45169"/>
                </a:lnTo>
                <a:lnTo>
                  <a:pt x="46286" y="44537"/>
                </a:lnTo>
                <a:lnTo>
                  <a:pt x="44909" y="43830"/>
                </a:lnTo>
                <a:lnTo>
                  <a:pt x="43533" y="43086"/>
                </a:lnTo>
                <a:lnTo>
                  <a:pt x="42156" y="42304"/>
                </a:lnTo>
                <a:lnTo>
                  <a:pt x="40779" y="41486"/>
                </a:lnTo>
                <a:lnTo>
                  <a:pt x="39403" y="40630"/>
                </a:lnTo>
                <a:lnTo>
                  <a:pt x="37989" y="39700"/>
                </a:lnTo>
                <a:lnTo>
                  <a:pt x="36612" y="38732"/>
                </a:lnTo>
                <a:lnTo>
                  <a:pt x="35198" y="37765"/>
                </a:lnTo>
                <a:lnTo>
                  <a:pt x="33784" y="36723"/>
                </a:lnTo>
                <a:lnTo>
                  <a:pt x="32408" y="35607"/>
                </a:lnTo>
                <a:lnTo>
                  <a:pt x="30994" y="34491"/>
                </a:lnTo>
                <a:lnTo>
                  <a:pt x="29580" y="33337"/>
                </a:lnTo>
                <a:lnTo>
                  <a:pt x="28203" y="32110"/>
                </a:lnTo>
                <a:lnTo>
                  <a:pt x="26641" y="30733"/>
                </a:lnTo>
                <a:lnTo>
                  <a:pt x="25115" y="29319"/>
                </a:lnTo>
                <a:lnTo>
                  <a:pt x="23590" y="27868"/>
                </a:lnTo>
                <a:lnTo>
                  <a:pt x="22027" y="26343"/>
                </a:lnTo>
                <a:lnTo>
                  <a:pt x="20501" y="24780"/>
                </a:lnTo>
                <a:lnTo>
                  <a:pt x="18976" y="23143"/>
                </a:lnTo>
                <a:lnTo>
                  <a:pt x="17450" y="21506"/>
                </a:lnTo>
                <a:lnTo>
                  <a:pt x="15925" y="19794"/>
                </a:lnTo>
                <a:lnTo>
                  <a:pt x="14399" y="18008"/>
                </a:lnTo>
                <a:lnTo>
                  <a:pt x="12874" y="16222"/>
                </a:lnTo>
                <a:lnTo>
                  <a:pt x="11348" y="14362"/>
                </a:lnTo>
                <a:lnTo>
                  <a:pt x="9823" y="12502"/>
                </a:lnTo>
                <a:lnTo>
                  <a:pt x="8335" y="10530"/>
                </a:lnTo>
                <a:lnTo>
                  <a:pt x="6809" y="8558"/>
                </a:lnTo>
                <a:lnTo>
                  <a:pt x="5321" y="6548"/>
                </a:lnTo>
                <a:lnTo>
                  <a:pt x="3833" y="4465"/>
                </a:lnTo>
                <a:lnTo>
                  <a:pt x="2270" y="2270"/>
                </a:lnTo>
                <a:lnTo>
                  <a:pt x="7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164" name="Google Shape;164;p15"/>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dk1"/>
              </a:buClr>
              <a:buSzPts val="1200"/>
              <a:buFont typeface="Nunito Sans"/>
              <a:buChar char="●"/>
              <a:defRPr/>
            </a:lvl1pPr>
            <a:lvl2pPr indent="-304800" lvl="1" marL="914400">
              <a:spcBef>
                <a:spcPts val="800"/>
              </a:spcBef>
              <a:spcAft>
                <a:spcPts val="0"/>
              </a:spcAft>
              <a:buClr>
                <a:schemeClr val="dk1"/>
              </a:buClr>
              <a:buSzPts val="1200"/>
              <a:buFont typeface="Nunito Sans"/>
              <a:buChar char="○"/>
              <a:defRPr/>
            </a:lvl2pPr>
            <a:lvl3pPr indent="-304800" lvl="2" marL="1371600">
              <a:spcBef>
                <a:spcPts val="800"/>
              </a:spcBef>
              <a:spcAft>
                <a:spcPts val="0"/>
              </a:spcAft>
              <a:buClr>
                <a:schemeClr val="dk1"/>
              </a:buClr>
              <a:buSzPts val="1200"/>
              <a:buFont typeface="Nunito Sans"/>
              <a:buChar char="■"/>
              <a:defRPr/>
            </a:lvl3pPr>
            <a:lvl4pPr indent="-304800" lvl="3" marL="1828800">
              <a:spcBef>
                <a:spcPts val="800"/>
              </a:spcBef>
              <a:spcAft>
                <a:spcPts val="0"/>
              </a:spcAft>
              <a:buClr>
                <a:schemeClr val="dk1"/>
              </a:buClr>
              <a:buSzPts val="1200"/>
              <a:buFont typeface="Nunito Sans"/>
              <a:buChar char="●"/>
              <a:defRPr/>
            </a:lvl4pPr>
            <a:lvl5pPr indent="-304800" lvl="4" marL="2286000">
              <a:spcBef>
                <a:spcPts val="800"/>
              </a:spcBef>
              <a:spcAft>
                <a:spcPts val="0"/>
              </a:spcAft>
              <a:buClr>
                <a:schemeClr val="dk1"/>
              </a:buClr>
              <a:buSzPts val="1200"/>
              <a:buFont typeface="Nunito Sans"/>
              <a:buChar char="○"/>
              <a:defRPr/>
            </a:lvl5pPr>
            <a:lvl6pPr indent="-304800" lvl="5" marL="2743200">
              <a:spcBef>
                <a:spcPts val="800"/>
              </a:spcBef>
              <a:spcAft>
                <a:spcPts val="0"/>
              </a:spcAft>
              <a:buClr>
                <a:schemeClr val="dk1"/>
              </a:buClr>
              <a:buSzPts val="1200"/>
              <a:buFont typeface="Nunito Sans"/>
              <a:buChar char="■"/>
              <a:defRPr/>
            </a:lvl6pPr>
            <a:lvl7pPr indent="-304800" lvl="6" marL="3200400">
              <a:spcBef>
                <a:spcPts val="800"/>
              </a:spcBef>
              <a:spcAft>
                <a:spcPts val="0"/>
              </a:spcAft>
              <a:buClr>
                <a:schemeClr val="dk1"/>
              </a:buClr>
              <a:buSzPts val="1200"/>
              <a:buFont typeface="Nunito Sans"/>
              <a:buChar char="●"/>
              <a:defRPr/>
            </a:lvl7pPr>
            <a:lvl8pPr indent="-304800" lvl="7" marL="3657600">
              <a:spcBef>
                <a:spcPts val="800"/>
              </a:spcBef>
              <a:spcAft>
                <a:spcPts val="0"/>
              </a:spcAft>
              <a:buClr>
                <a:schemeClr val="dk1"/>
              </a:buClr>
              <a:buSzPts val="1200"/>
              <a:buFont typeface="Nunito Sans"/>
              <a:buChar char="○"/>
              <a:defRPr/>
            </a:lvl8pPr>
            <a:lvl9pPr indent="-304800" lvl="8" marL="4114800">
              <a:spcBef>
                <a:spcPts val="800"/>
              </a:spcBef>
              <a:spcAft>
                <a:spcPts val="800"/>
              </a:spcAft>
              <a:buClr>
                <a:schemeClr val="dk1"/>
              </a:buClr>
              <a:buSzPts val="1200"/>
              <a:buFont typeface="Nunito Sans"/>
              <a:buChar char="■"/>
              <a:defRPr/>
            </a:lvl9pPr>
          </a:lstStyle>
          <a:p/>
        </p:txBody>
      </p:sp>
      <p:sp>
        <p:nvSpPr>
          <p:cNvPr id="165" name="Google Shape;165;p15"/>
          <p:cNvSpPr/>
          <p:nvPr>
            <p:ph idx="2" type="pic"/>
          </p:nvPr>
        </p:nvSpPr>
        <p:spPr>
          <a:xfrm>
            <a:off x="5212300" y="460300"/>
            <a:ext cx="3702900" cy="4136100"/>
          </a:xfrm>
          <a:prstGeom prst="roundRect">
            <a:avLst>
              <a:gd fmla="val 6865" name="adj"/>
            </a:avLst>
          </a:prstGeom>
          <a:noFill/>
          <a:ln>
            <a:noFill/>
          </a:ln>
        </p:spPr>
      </p:sp>
      <p:sp>
        <p:nvSpPr>
          <p:cNvPr id="166" name="Google Shape;166;p15"/>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67" name="Google Shape;167;p15"/>
          <p:cNvSpPr/>
          <p:nvPr/>
        </p:nvSpPr>
        <p:spPr>
          <a:xfrm>
            <a:off x="4680310" y="3856552"/>
            <a:ext cx="2576544" cy="1302560"/>
          </a:xfrm>
          <a:custGeom>
            <a:rect b="b" l="l" r="r" t="t"/>
            <a:pathLst>
              <a:path extrusionOk="0" h="40705" w="80517">
                <a:moveTo>
                  <a:pt x="2568" y="1"/>
                </a:moveTo>
                <a:lnTo>
                  <a:pt x="2122" y="75"/>
                </a:lnTo>
                <a:lnTo>
                  <a:pt x="1750" y="149"/>
                </a:lnTo>
                <a:lnTo>
                  <a:pt x="1378" y="261"/>
                </a:lnTo>
                <a:lnTo>
                  <a:pt x="1080" y="447"/>
                </a:lnTo>
                <a:lnTo>
                  <a:pt x="782" y="633"/>
                </a:lnTo>
                <a:lnTo>
                  <a:pt x="559" y="856"/>
                </a:lnTo>
                <a:lnTo>
                  <a:pt x="373" y="1154"/>
                </a:lnTo>
                <a:lnTo>
                  <a:pt x="224" y="1452"/>
                </a:lnTo>
                <a:lnTo>
                  <a:pt x="112" y="1824"/>
                </a:lnTo>
                <a:lnTo>
                  <a:pt x="38" y="2233"/>
                </a:lnTo>
                <a:lnTo>
                  <a:pt x="1" y="2717"/>
                </a:lnTo>
                <a:lnTo>
                  <a:pt x="38" y="3200"/>
                </a:lnTo>
                <a:lnTo>
                  <a:pt x="112" y="3759"/>
                </a:lnTo>
                <a:lnTo>
                  <a:pt x="261" y="4317"/>
                </a:lnTo>
                <a:lnTo>
                  <a:pt x="410" y="4949"/>
                </a:lnTo>
                <a:lnTo>
                  <a:pt x="633" y="5619"/>
                </a:lnTo>
                <a:lnTo>
                  <a:pt x="931" y="6326"/>
                </a:lnTo>
                <a:lnTo>
                  <a:pt x="1229" y="7107"/>
                </a:lnTo>
                <a:lnTo>
                  <a:pt x="1601" y="7888"/>
                </a:lnTo>
                <a:lnTo>
                  <a:pt x="2010" y="8744"/>
                </a:lnTo>
                <a:lnTo>
                  <a:pt x="2977" y="10567"/>
                </a:lnTo>
                <a:lnTo>
                  <a:pt x="4131" y="12539"/>
                </a:lnTo>
                <a:lnTo>
                  <a:pt x="5507" y="14697"/>
                </a:lnTo>
                <a:lnTo>
                  <a:pt x="7033" y="17004"/>
                </a:lnTo>
                <a:lnTo>
                  <a:pt x="8782" y="19497"/>
                </a:lnTo>
                <a:lnTo>
                  <a:pt x="10716" y="22139"/>
                </a:lnTo>
                <a:lnTo>
                  <a:pt x="12800" y="24966"/>
                </a:lnTo>
                <a:lnTo>
                  <a:pt x="15107" y="27980"/>
                </a:lnTo>
                <a:lnTo>
                  <a:pt x="17600" y="31143"/>
                </a:lnTo>
                <a:lnTo>
                  <a:pt x="20279" y="34454"/>
                </a:lnTo>
                <a:lnTo>
                  <a:pt x="22883" y="37617"/>
                </a:lnTo>
                <a:lnTo>
                  <a:pt x="25450" y="40705"/>
                </a:lnTo>
                <a:lnTo>
                  <a:pt x="26232" y="40705"/>
                </a:lnTo>
                <a:lnTo>
                  <a:pt x="23516" y="37431"/>
                </a:lnTo>
                <a:lnTo>
                  <a:pt x="20762" y="34082"/>
                </a:lnTo>
                <a:lnTo>
                  <a:pt x="17525" y="30064"/>
                </a:lnTo>
                <a:lnTo>
                  <a:pt x="14623" y="26343"/>
                </a:lnTo>
                <a:lnTo>
                  <a:pt x="12056" y="22957"/>
                </a:lnTo>
                <a:lnTo>
                  <a:pt x="9786" y="19906"/>
                </a:lnTo>
                <a:lnTo>
                  <a:pt x="7814" y="17116"/>
                </a:lnTo>
                <a:lnTo>
                  <a:pt x="6140" y="14623"/>
                </a:lnTo>
                <a:lnTo>
                  <a:pt x="4726" y="12353"/>
                </a:lnTo>
                <a:lnTo>
                  <a:pt x="3536" y="10381"/>
                </a:lnTo>
                <a:lnTo>
                  <a:pt x="2605" y="8633"/>
                </a:lnTo>
                <a:lnTo>
                  <a:pt x="1861" y="7070"/>
                </a:lnTo>
                <a:lnTo>
                  <a:pt x="1564" y="6400"/>
                </a:lnTo>
                <a:lnTo>
                  <a:pt x="1303" y="5730"/>
                </a:lnTo>
                <a:lnTo>
                  <a:pt x="1080" y="5135"/>
                </a:lnTo>
                <a:lnTo>
                  <a:pt x="931" y="4614"/>
                </a:lnTo>
                <a:lnTo>
                  <a:pt x="782" y="4093"/>
                </a:lnTo>
                <a:lnTo>
                  <a:pt x="708" y="3647"/>
                </a:lnTo>
                <a:lnTo>
                  <a:pt x="633" y="3238"/>
                </a:lnTo>
                <a:lnTo>
                  <a:pt x="596" y="2828"/>
                </a:lnTo>
                <a:lnTo>
                  <a:pt x="596" y="2493"/>
                </a:lnTo>
                <a:lnTo>
                  <a:pt x="633" y="2196"/>
                </a:lnTo>
                <a:lnTo>
                  <a:pt x="708" y="1935"/>
                </a:lnTo>
                <a:lnTo>
                  <a:pt x="782" y="1675"/>
                </a:lnTo>
                <a:lnTo>
                  <a:pt x="894" y="1452"/>
                </a:lnTo>
                <a:lnTo>
                  <a:pt x="1043" y="1228"/>
                </a:lnTo>
                <a:lnTo>
                  <a:pt x="1191" y="1080"/>
                </a:lnTo>
                <a:lnTo>
                  <a:pt x="1415" y="931"/>
                </a:lnTo>
                <a:lnTo>
                  <a:pt x="1675" y="782"/>
                </a:lnTo>
                <a:lnTo>
                  <a:pt x="1936" y="708"/>
                </a:lnTo>
                <a:lnTo>
                  <a:pt x="2233" y="633"/>
                </a:lnTo>
                <a:lnTo>
                  <a:pt x="2605" y="596"/>
                </a:lnTo>
                <a:lnTo>
                  <a:pt x="3201" y="596"/>
                </a:lnTo>
                <a:lnTo>
                  <a:pt x="3647" y="670"/>
                </a:lnTo>
                <a:lnTo>
                  <a:pt x="4577" y="819"/>
                </a:lnTo>
                <a:lnTo>
                  <a:pt x="5694" y="1117"/>
                </a:lnTo>
                <a:lnTo>
                  <a:pt x="6959" y="1526"/>
                </a:lnTo>
                <a:lnTo>
                  <a:pt x="8372" y="2010"/>
                </a:lnTo>
                <a:lnTo>
                  <a:pt x="9898" y="2605"/>
                </a:lnTo>
                <a:lnTo>
                  <a:pt x="11572" y="3312"/>
                </a:lnTo>
                <a:lnTo>
                  <a:pt x="13358" y="4093"/>
                </a:lnTo>
                <a:lnTo>
                  <a:pt x="15256" y="4949"/>
                </a:lnTo>
                <a:lnTo>
                  <a:pt x="17302" y="5917"/>
                </a:lnTo>
                <a:lnTo>
                  <a:pt x="19423" y="6958"/>
                </a:lnTo>
                <a:lnTo>
                  <a:pt x="21693" y="8075"/>
                </a:lnTo>
                <a:lnTo>
                  <a:pt x="26455" y="10530"/>
                </a:lnTo>
                <a:lnTo>
                  <a:pt x="31552" y="13246"/>
                </a:lnTo>
                <a:lnTo>
                  <a:pt x="36947" y="16186"/>
                </a:lnTo>
                <a:lnTo>
                  <a:pt x="42603" y="19311"/>
                </a:lnTo>
                <a:lnTo>
                  <a:pt x="48482" y="22660"/>
                </a:lnTo>
                <a:lnTo>
                  <a:pt x="54509" y="26083"/>
                </a:lnTo>
                <a:lnTo>
                  <a:pt x="60648" y="29655"/>
                </a:lnTo>
                <a:lnTo>
                  <a:pt x="66862" y="33301"/>
                </a:lnTo>
                <a:lnTo>
                  <a:pt x="73113" y="36984"/>
                </a:lnTo>
                <a:lnTo>
                  <a:pt x="79326" y="40705"/>
                </a:lnTo>
                <a:lnTo>
                  <a:pt x="80517" y="40705"/>
                </a:lnTo>
                <a:lnTo>
                  <a:pt x="76387" y="38249"/>
                </a:lnTo>
                <a:lnTo>
                  <a:pt x="68499" y="33561"/>
                </a:lnTo>
                <a:lnTo>
                  <a:pt x="61058" y="29208"/>
                </a:lnTo>
                <a:lnTo>
                  <a:pt x="54063" y="25115"/>
                </a:lnTo>
                <a:lnTo>
                  <a:pt x="47477" y="21357"/>
                </a:lnTo>
                <a:lnTo>
                  <a:pt x="41301" y="17897"/>
                </a:lnTo>
                <a:lnTo>
                  <a:pt x="35608" y="14735"/>
                </a:lnTo>
                <a:lnTo>
                  <a:pt x="30325" y="11870"/>
                </a:lnTo>
                <a:lnTo>
                  <a:pt x="25450" y="9340"/>
                </a:lnTo>
                <a:lnTo>
                  <a:pt x="21060" y="7107"/>
                </a:lnTo>
                <a:lnTo>
                  <a:pt x="17079" y="5172"/>
                </a:lnTo>
                <a:lnTo>
                  <a:pt x="15256" y="4317"/>
                </a:lnTo>
                <a:lnTo>
                  <a:pt x="13581" y="3535"/>
                </a:lnTo>
                <a:lnTo>
                  <a:pt x="11982" y="2828"/>
                </a:lnTo>
                <a:lnTo>
                  <a:pt x="10493" y="2196"/>
                </a:lnTo>
                <a:lnTo>
                  <a:pt x="9117" y="1675"/>
                </a:lnTo>
                <a:lnTo>
                  <a:pt x="7814" y="1191"/>
                </a:lnTo>
                <a:lnTo>
                  <a:pt x="6661" y="819"/>
                </a:lnTo>
                <a:lnTo>
                  <a:pt x="5619" y="484"/>
                </a:lnTo>
                <a:lnTo>
                  <a:pt x="4689" y="261"/>
                </a:lnTo>
                <a:lnTo>
                  <a:pt x="3870" y="112"/>
                </a:lnTo>
                <a:lnTo>
                  <a:pt x="316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168" name="Google Shape;168;p1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169" name="Google Shape;169;p15"/>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1">
  <p:cSld name="BLANK_1_1_1_1_1_1_1_1_1_1_1_1_1_1">
    <p:spTree>
      <p:nvGrpSpPr>
        <p:cNvPr id="170" name="Shape 170"/>
        <p:cNvGrpSpPr/>
        <p:nvPr/>
      </p:nvGrpSpPr>
      <p:grpSpPr>
        <a:xfrm>
          <a:off x="0" y="0"/>
          <a:ext cx="0" cy="0"/>
          <a:chOff x="0" y="0"/>
          <a:chExt cx="0" cy="0"/>
        </a:xfrm>
      </p:grpSpPr>
      <p:sp>
        <p:nvSpPr>
          <p:cNvPr id="171" name="Google Shape;171;p16"/>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172" name="Google Shape;172;p16"/>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173" name="Google Shape;173;p16"/>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174" name="Google Shape;174;p16"/>
          <p:cNvSpPr txBox="1"/>
          <p:nvPr>
            <p:ph idx="4" type="body"/>
          </p:nvPr>
        </p:nvSpPr>
        <p:spPr>
          <a:xfrm>
            <a:off x="228600" y="3133800"/>
            <a:ext cx="2834700" cy="722100"/>
          </a:xfrm>
          <a:prstGeom prst="rect">
            <a:avLst/>
          </a:prstGeom>
        </p:spPr>
        <p:txBody>
          <a:bodyPr anchorCtr="0" anchor="t" bIns="91425" lIns="274300" spcFirstLastPara="1" rIns="274300" wrap="square" tIns="91425">
            <a:noAutofit/>
          </a:bodyPr>
          <a:lstStyle>
            <a:lvl1pPr indent="-292100" lvl="0" marL="457200">
              <a:spcBef>
                <a:spcPts val="0"/>
              </a:spcBef>
              <a:spcAft>
                <a:spcPts val="0"/>
              </a:spcAft>
              <a:buSzPts val="1000"/>
              <a:buFont typeface="Nunito Sans"/>
              <a:buChar char="●"/>
              <a:defRPr sz="1000"/>
            </a:lvl1pPr>
            <a:lvl2pPr indent="-292100" lvl="1" marL="914400">
              <a:spcBef>
                <a:spcPts val="800"/>
              </a:spcBef>
              <a:spcAft>
                <a:spcPts val="0"/>
              </a:spcAft>
              <a:buSzPts val="1000"/>
              <a:buFont typeface="Nunito Sans"/>
              <a:buChar char="○"/>
              <a:defRPr sz="1000"/>
            </a:lvl2pPr>
            <a:lvl3pPr indent="-292100" lvl="2" marL="1371600">
              <a:spcBef>
                <a:spcPts val="800"/>
              </a:spcBef>
              <a:spcAft>
                <a:spcPts val="0"/>
              </a:spcAft>
              <a:buSzPts val="1000"/>
              <a:buFont typeface="Nunito Sans"/>
              <a:buChar char="■"/>
              <a:defRPr sz="1000"/>
            </a:lvl3pPr>
            <a:lvl4pPr indent="-292100" lvl="3" marL="1828800">
              <a:spcBef>
                <a:spcPts val="800"/>
              </a:spcBef>
              <a:spcAft>
                <a:spcPts val="0"/>
              </a:spcAft>
              <a:buSzPts val="1000"/>
              <a:buFont typeface="Nunito Sans"/>
              <a:buChar char="●"/>
              <a:defRPr sz="1000"/>
            </a:lvl4pPr>
            <a:lvl5pPr indent="-292100" lvl="4" marL="2286000">
              <a:spcBef>
                <a:spcPts val="800"/>
              </a:spcBef>
              <a:spcAft>
                <a:spcPts val="0"/>
              </a:spcAft>
              <a:buSzPts val="1000"/>
              <a:buFont typeface="Nunito Sans"/>
              <a:buChar char="○"/>
              <a:defRPr sz="1000"/>
            </a:lvl5pPr>
            <a:lvl6pPr indent="-292100" lvl="5" marL="2743200">
              <a:spcBef>
                <a:spcPts val="800"/>
              </a:spcBef>
              <a:spcAft>
                <a:spcPts val="0"/>
              </a:spcAft>
              <a:buSzPts val="1000"/>
              <a:buFont typeface="Nunito Sans"/>
              <a:buChar char="■"/>
              <a:defRPr sz="1000"/>
            </a:lvl6pPr>
            <a:lvl7pPr indent="-292100" lvl="6" marL="3200400">
              <a:spcBef>
                <a:spcPts val="800"/>
              </a:spcBef>
              <a:spcAft>
                <a:spcPts val="0"/>
              </a:spcAft>
              <a:buSzPts val="1000"/>
              <a:buFont typeface="Nunito Sans"/>
              <a:buChar char="●"/>
              <a:defRPr sz="1000"/>
            </a:lvl7pPr>
            <a:lvl8pPr indent="-292100" lvl="7" marL="3657600">
              <a:spcBef>
                <a:spcPts val="800"/>
              </a:spcBef>
              <a:spcAft>
                <a:spcPts val="0"/>
              </a:spcAft>
              <a:buSzPts val="1000"/>
              <a:buFont typeface="Nunito Sans"/>
              <a:buChar char="○"/>
              <a:defRPr sz="1000"/>
            </a:lvl8pPr>
            <a:lvl9pPr indent="-292100" lvl="8" marL="4114800">
              <a:spcBef>
                <a:spcPts val="800"/>
              </a:spcBef>
              <a:spcAft>
                <a:spcPts val="800"/>
              </a:spcAft>
              <a:buSzPts val="1000"/>
              <a:buFont typeface="Nunito Sans"/>
              <a:buChar char="■"/>
              <a:defRPr sz="1000"/>
            </a:lvl9pPr>
          </a:lstStyle>
          <a:p/>
        </p:txBody>
      </p:sp>
      <p:sp>
        <p:nvSpPr>
          <p:cNvPr id="175" name="Google Shape;175;p16"/>
          <p:cNvSpPr txBox="1"/>
          <p:nvPr>
            <p:ph idx="5" type="body"/>
          </p:nvPr>
        </p:nvSpPr>
        <p:spPr>
          <a:xfrm>
            <a:off x="3156613" y="3133800"/>
            <a:ext cx="2834700" cy="722100"/>
          </a:xfrm>
          <a:prstGeom prst="rect">
            <a:avLst/>
          </a:prstGeom>
        </p:spPr>
        <p:txBody>
          <a:bodyPr anchorCtr="0" anchor="t" bIns="91425" lIns="274300" spcFirstLastPara="1" rIns="274300" wrap="square" tIns="91425">
            <a:no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800"/>
              </a:spcBef>
              <a:spcAft>
                <a:spcPts val="0"/>
              </a:spcAft>
              <a:buClr>
                <a:schemeClr val="dk1"/>
              </a:buClr>
              <a:buSzPts val="1000"/>
              <a:buFont typeface="Nunito Sans"/>
              <a:buChar char="○"/>
              <a:defRPr sz="1000"/>
            </a:lvl2pPr>
            <a:lvl3pPr indent="-292100" lvl="2" marL="1371600">
              <a:lnSpc>
                <a:spcPct val="115000"/>
              </a:lnSpc>
              <a:spcBef>
                <a:spcPts val="800"/>
              </a:spcBef>
              <a:spcAft>
                <a:spcPts val="0"/>
              </a:spcAft>
              <a:buClr>
                <a:schemeClr val="dk1"/>
              </a:buClr>
              <a:buSzPts val="1000"/>
              <a:buFont typeface="Nunito Sans"/>
              <a:buChar char="■"/>
              <a:defRPr sz="1000"/>
            </a:lvl3pPr>
            <a:lvl4pPr indent="-292100" lvl="3" marL="1828800">
              <a:lnSpc>
                <a:spcPct val="115000"/>
              </a:lnSpc>
              <a:spcBef>
                <a:spcPts val="800"/>
              </a:spcBef>
              <a:spcAft>
                <a:spcPts val="0"/>
              </a:spcAft>
              <a:buClr>
                <a:schemeClr val="dk1"/>
              </a:buClr>
              <a:buSzPts val="1000"/>
              <a:buFont typeface="Nunito Sans"/>
              <a:buChar char="●"/>
              <a:defRPr sz="1000"/>
            </a:lvl4pPr>
            <a:lvl5pPr indent="-292100" lvl="4" marL="2286000">
              <a:lnSpc>
                <a:spcPct val="115000"/>
              </a:lnSpc>
              <a:spcBef>
                <a:spcPts val="800"/>
              </a:spcBef>
              <a:spcAft>
                <a:spcPts val="0"/>
              </a:spcAft>
              <a:buClr>
                <a:schemeClr val="dk1"/>
              </a:buClr>
              <a:buSzPts val="1000"/>
              <a:buFont typeface="Nunito Sans"/>
              <a:buChar char="○"/>
              <a:defRPr sz="1000"/>
            </a:lvl5pPr>
            <a:lvl6pPr indent="-292100" lvl="5" marL="2743200">
              <a:lnSpc>
                <a:spcPct val="115000"/>
              </a:lnSpc>
              <a:spcBef>
                <a:spcPts val="800"/>
              </a:spcBef>
              <a:spcAft>
                <a:spcPts val="0"/>
              </a:spcAft>
              <a:buClr>
                <a:schemeClr val="dk1"/>
              </a:buClr>
              <a:buSzPts val="1000"/>
              <a:buFont typeface="Nunito Sans"/>
              <a:buChar char="■"/>
              <a:defRPr sz="1000"/>
            </a:lvl6pPr>
            <a:lvl7pPr indent="-292100" lvl="6" marL="3200400">
              <a:lnSpc>
                <a:spcPct val="115000"/>
              </a:lnSpc>
              <a:spcBef>
                <a:spcPts val="800"/>
              </a:spcBef>
              <a:spcAft>
                <a:spcPts val="0"/>
              </a:spcAft>
              <a:buClr>
                <a:schemeClr val="dk1"/>
              </a:buClr>
              <a:buSzPts val="1000"/>
              <a:buFont typeface="Nunito Sans"/>
              <a:buChar char="●"/>
              <a:defRPr sz="1000"/>
            </a:lvl7pPr>
            <a:lvl8pPr indent="-292100" lvl="7" marL="3657600">
              <a:lnSpc>
                <a:spcPct val="115000"/>
              </a:lnSpc>
              <a:spcBef>
                <a:spcPts val="800"/>
              </a:spcBef>
              <a:spcAft>
                <a:spcPts val="0"/>
              </a:spcAft>
              <a:buClr>
                <a:schemeClr val="dk1"/>
              </a:buClr>
              <a:buSzPts val="1000"/>
              <a:buFont typeface="Nunito Sans"/>
              <a:buChar char="○"/>
              <a:defRPr sz="1000"/>
            </a:lvl8pPr>
            <a:lvl9pPr indent="-292100" lvl="8" marL="4114800">
              <a:lnSpc>
                <a:spcPct val="115000"/>
              </a:lnSpc>
              <a:spcBef>
                <a:spcPts val="800"/>
              </a:spcBef>
              <a:spcAft>
                <a:spcPts val="800"/>
              </a:spcAft>
              <a:buClr>
                <a:schemeClr val="dk1"/>
              </a:buClr>
              <a:buSzPts val="1000"/>
              <a:buFont typeface="Nunito Sans"/>
              <a:buChar char="■"/>
              <a:defRPr sz="1000"/>
            </a:lvl9pPr>
          </a:lstStyle>
          <a:p/>
        </p:txBody>
      </p:sp>
      <p:sp>
        <p:nvSpPr>
          <p:cNvPr id="176" name="Google Shape;176;p16"/>
          <p:cNvSpPr txBox="1"/>
          <p:nvPr>
            <p:ph idx="6" type="body"/>
          </p:nvPr>
        </p:nvSpPr>
        <p:spPr>
          <a:xfrm>
            <a:off x="6084638" y="3133800"/>
            <a:ext cx="2834700" cy="722100"/>
          </a:xfrm>
          <a:prstGeom prst="rect">
            <a:avLst/>
          </a:prstGeom>
        </p:spPr>
        <p:txBody>
          <a:bodyPr anchorCtr="0" anchor="t" bIns="91425" lIns="274300" spcFirstLastPara="1" rIns="274300" wrap="square" tIns="91425">
            <a:no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800"/>
              </a:spcBef>
              <a:spcAft>
                <a:spcPts val="0"/>
              </a:spcAft>
              <a:buClr>
                <a:schemeClr val="dk1"/>
              </a:buClr>
              <a:buSzPts val="1000"/>
              <a:buFont typeface="Nunito Sans"/>
              <a:buChar char="○"/>
              <a:defRPr sz="1000"/>
            </a:lvl2pPr>
            <a:lvl3pPr indent="-292100" lvl="2" marL="1371600">
              <a:lnSpc>
                <a:spcPct val="115000"/>
              </a:lnSpc>
              <a:spcBef>
                <a:spcPts val="800"/>
              </a:spcBef>
              <a:spcAft>
                <a:spcPts val="0"/>
              </a:spcAft>
              <a:buClr>
                <a:schemeClr val="dk1"/>
              </a:buClr>
              <a:buSzPts val="1000"/>
              <a:buFont typeface="Nunito Sans"/>
              <a:buChar char="■"/>
              <a:defRPr sz="1000"/>
            </a:lvl3pPr>
            <a:lvl4pPr indent="-292100" lvl="3" marL="1828800">
              <a:lnSpc>
                <a:spcPct val="115000"/>
              </a:lnSpc>
              <a:spcBef>
                <a:spcPts val="800"/>
              </a:spcBef>
              <a:spcAft>
                <a:spcPts val="0"/>
              </a:spcAft>
              <a:buClr>
                <a:schemeClr val="dk1"/>
              </a:buClr>
              <a:buSzPts val="1000"/>
              <a:buFont typeface="Nunito Sans"/>
              <a:buChar char="●"/>
              <a:defRPr sz="1000"/>
            </a:lvl4pPr>
            <a:lvl5pPr indent="-292100" lvl="4" marL="2286000">
              <a:lnSpc>
                <a:spcPct val="115000"/>
              </a:lnSpc>
              <a:spcBef>
                <a:spcPts val="800"/>
              </a:spcBef>
              <a:spcAft>
                <a:spcPts val="0"/>
              </a:spcAft>
              <a:buClr>
                <a:schemeClr val="dk1"/>
              </a:buClr>
              <a:buSzPts val="1000"/>
              <a:buFont typeface="Nunito Sans"/>
              <a:buChar char="○"/>
              <a:defRPr sz="1000"/>
            </a:lvl5pPr>
            <a:lvl6pPr indent="-292100" lvl="5" marL="2743200">
              <a:lnSpc>
                <a:spcPct val="115000"/>
              </a:lnSpc>
              <a:spcBef>
                <a:spcPts val="800"/>
              </a:spcBef>
              <a:spcAft>
                <a:spcPts val="0"/>
              </a:spcAft>
              <a:buClr>
                <a:schemeClr val="dk1"/>
              </a:buClr>
              <a:buSzPts val="1000"/>
              <a:buFont typeface="Nunito Sans"/>
              <a:buChar char="■"/>
              <a:defRPr sz="1000"/>
            </a:lvl6pPr>
            <a:lvl7pPr indent="-292100" lvl="6" marL="3200400">
              <a:lnSpc>
                <a:spcPct val="115000"/>
              </a:lnSpc>
              <a:spcBef>
                <a:spcPts val="800"/>
              </a:spcBef>
              <a:spcAft>
                <a:spcPts val="0"/>
              </a:spcAft>
              <a:buClr>
                <a:schemeClr val="dk1"/>
              </a:buClr>
              <a:buSzPts val="1000"/>
              <a:buFont typeface="Nunito Sans"/>
              <a:buChar char="●"/>
              <a:defRPr sz="1000"/>
            </a:lvl7pPr>
            <a:lvl8pPr indent="-292100" lvl="7" marL="3657600">
              <a:lnSpc>
                <a:spcPct val="115000"/>
              </a:lnSpc>
              <a:spcBef>
                <a:spcPts val="800"/>
              </a:spcBef>
              <a:spcAft>
                <a:spcPts val="0"/>
              </a:spcAft>
              <a:buClr>
                <a:schemeClr val="dk1"/>
              </a:buClr>
              <a:buSzPts val="1000"/>
              <a:buFont typeface="Nunito Sans"/>
              <a:buChar char="○"/>
              <a:defRPr sz="1000"/>
            </a:lvl8pPr>
            <a:lvl9pPr indent="-292100" lvl="8" marL="4114800">
              <a:lnSpc>
                <a:spcPct val="115000"/>
              </a:lnSpc>
              <a:spcBef>
                <a:spcPts val="800"/>
              </a:spcBef>
              <a:spcAft>
                <a:spcPts val="800"/>
              </a:spcAft>
              <a:buClr>
                <a:schemeClr val="dk1"/>
              </a:buClr>
              <a:buSzPts val="1000"/>
              <a:buFont typeface="Nunito Sans"/>
              <a:buChar char="■"/>
              <a:defRPr sz="1000"/>
            </a:lvl9pPr>
          </a:lstStyle>
          <a:p/>
        </p:txBody>
      </p:sp>
      <p:sp>
        <p:nvSpPr>
          <p:cNvPr id="177" name="Google Shape;177;p16"/>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78" name="Google Shape;178;p1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79" name="Google Shape;179;p16"/>
          <p:cNvSpPr txBox="1"/>
          <p:nvPr>
            <p:ph idx="7"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2">
  <p:cSld name="BLANK_1_1_1_1_2_1_2">
    <p:spTree>
      <p:nvGrpSpPr>
        <p:cNvPr id="180" name="Shape 180"/>
        <p:cNvGrpSpPr/>
        <p:nvPr/>
      </p:nvGrpSpPr>
      <p:grpSpPr>
        <a:xfrm>
          <a:off x="0" y="0"/>
          <a:ext cx="0" cy="0"/>
          <a:chOff x="0" y="0"/>
          <a:chExt cx="0" cy="0"/>
        </a:xfrm>
      </p:grpSpPr>
      <p:pic>
        <p:nvPicPr>
          <p:cNvPr id="181" name="Google Shape;181;p17"/>
          <p:cNvPicPr preferRelativeResize="0"/>
          <p:nvPr/>
        </p:nvPicPr>
        <p:blipFill rotWithShape="1">
          <a:blip r:embed="rId2">
            <a:alphaModFix/>
          </a:blip>
          <a:srcRect b="0" l="533" r="13407" t="71891"/>
          <a:stretch/>
        </p:blipFill>
        <p:spPr>
          <a:xfrm>
            <a:off x="4561500" y="0"/>
            <a:ext cx="4582502" cy="1496699"/>
          </a:xfrm>
          <a:prstGeom prst="rect">
            <a:avLst/>
          </a:prstGeom>
          <a:noFill/>
          <a:ln>
            <a:noFill/>
          </a:ln>
        </p:spPr>
      </p:pic>
      <p:sp>
        <p:nvSpPr>
          <p:cNvPr id="182" name="Google Shape;182;p17"/>
          <p:cNvSpPr txBox="1"/>
          <p:nvPr>
            <p:ph idx="1" type="body"/>
          </p:nvPr>
        </p:nvSpPr>
        <p:spPr>
          <a:xfrm>
            <a:off x="3154650" y="3337800"/>
            <a:ext cx="2834700" cy="1346100"/>
          </a:xfrm>
          <a:prstGeom prst="rect">
            <a:avLst/>
          </a:prstGeom>
        </p:spPr>
        <p:txBody>
          <a:bodyPr anchorCtr="0" anchor="t" bIns="91425" lIns="91425" spcFirstLastPara="1" rIns="91425" wrap="square" tIns="91425">
            <a:spAutoFit/>
          </a:bodyPr>
          <a:lstStyle>
            <a:lvl1pPr indent="-285750" lvl="0" marL="457200">
              <a:lnSpc>
                <a:spcPct val="100000"/>
              </a:lnSpc>
              <a:spcBef>
                <a:spcPts val="0"/>
              </a:spcBef>
              <a:spcAft>
                <a:spcPts val="0"/>
              </a:spcAft>
              <a:buSzPts val="900"/>
              <a:buFont typeface="Nunito Sans"/>
              <a:buChar char="●"/>
              <a:defRPr sz="900"/>
            </a:lvl1pPr>
            <a:lvl2pPr indent="-285750" lvl="1" marL="914400">
              <a:lnSpc>
                <a:spcPct val="100000"/>
              </a:lnSpc>
              <a:spcBef>
                <a:spcPts val="0"/>
              </a:spcBef>
              <a:spcAft>
                <a:spcPts val="0"/>
              </a:spcAft>
              <a:buSzPts val="900"/>
              <a:buFont typeface="Nunito Sans"/>
              <a:buChar char="○"/>
              <a:defRPr sz="900"/>
            </a:lvl2pPr>
            <a:lvl3pPr indent="-285750" lvl="2" marL="1371600">
              <a:lnSpc>
                <a:spcPct val="100000"/>
              </a:lnSpc>
              <a:spcBef>
                <a:spcPts val="0"/>
              </a:spcBef>
              <a:spcAft>
                <a:spcPts val="0"/>
              </a:spcAft>
              <a:buSzPts val="900"/>
              <a:buFont typeface="Nunito Sans"/>
              <a:buChar char="■"/>
              <a:defRPr sz="900"/>
            </a:lvl3pPr>
            <a:lvl4pPr indent="-285750" lvl="3" marL="1828800">
              <a:lnSpc>
                <a:spcPct val="100000"/>
              </a:lnSpc>
              <a:spcBef>
                <a:spcPts val="0"/>
              </a:spcBef>
              <a:spcAft>
                <a:spcPts val="0"/>
              </a:spcAft>
              <a:buSzPts val="900"/>
              <a:buFont typeface="Nunito Sans"/>
              <a:buChar char="●"/>
              <a:defRPr sz="900"/>
            </a:lvl4pPr>
            <a:lvl5pPr indent="-285750" lvl="4" marL="2286000">
              <a:lnSpc>
                <a:spcPct val="100000"/>
              </a:lnSpc>
              <a:spcBef>
                <a:spcPts val="0"/>
              </a:spcBef>
              <a:spcAft>
                <a:spcPts val="0"/>
              </a:spcAft>
              <a:buSzPts val="900"/>
              <a:buFont typeface="Nunito Sans"/>
              <a:buChar char="○"/>
              <a:defRPr sz="900"/>
            </a:lvl5pPr>
            <a:lvl6pPr indent="-285750" lvl="5" marL="2743200">
              <a:lnSpc>
                <a:spcPct val="100000"/>
              </a:lnSpc>
              <a:spcBef>
                <a:spcPts val="0"/>
              </a:spcBef>
              <a:spcAft>
                <a:spcPts val="0"/>
              </a:spcAft>
              <a:buSzPts val="900"/>
              <a:buFont typeface="Nunito Sans"/>
              <a:buChar char="■"/>
              <a:defRPr sz="900"/>
            </a:lvl6pPr>
            <a:lvl7pPr indent="-285750" lvl="6" marL="3200400">
              <a:lnSpc>
                <a:spcPct val="100000"/>
              </a:lnSpc>
              <a:spcBef>
                <a:spcPts val="0"/>
              </a:spcBef>
              <a:spcAft>
                <a:spcPts val="0"/>
              </a:spcAft>
              <a:buSzPts val="900"/>
              <a:buFont typeface="Nunito Sans"/>
              <a:buChar char="●"/>
              <a:defRPr sz="900"/>
            </a:lvl7pPr>
            <a:lvl8pPr indent="-285750" lvl="7" marL="3657600">
              <a:lnSpc>
                <a:spcPct val="100000"/>
              </a:lnSpc>
              <a:spcBef>
                <a:spcPts val="0"/>
              </a:spcBef>
              <a:spcAft>
                <a:spcPts val="0"/>
              </a:spcAft>
              <a:buSzPts val="900"/>
              <a:buFont typeface="Nunito Sans"/>
              <a:buChar char="○"/>
              <a:defRPr sz="900"/>
            </a:lvl8pPr>
            <a:lvl9pPr indent="-285750" lvl="8" marL="4114800">
              <a:lnSpc>
                <a:spcPct val="100000"/>
              </a:lnSpc>
              <a:spcBef>
                <a:spcPts val="0"/>
              </a:spcBef>
              <a:spcAft>
                <a:spcPts val="0"/>
              </a:spcAft>
              <a:buSzPts val="900"/>
              <a:buFont typeface="Nunito Sans"/>
              <a:buChar char="■"/>
              <a:defRPr sz="900"/>
            </a:lvl9pPr>
          </a:lstStyle>
          <a:p/>
        </p:txBody>
      </p:sp>
      <p:sp>
        <p:nvSpPr>
          <p:cNvPr id="183" name="Google Shape;183;p17"/>
          <p:cNvSpPr txBox="1"/>
          <p:nvPr>
            <p:ph idx="2" type="body"/>
          </p:nvPr>
        </p:nvSpPr>
        <p:spPr>
          <a:xfrm>
            <a:off x="228600" y="3337800"/>
            <a:ext cx="2834700" cy="1346100"/>
          </a:xfrm>
          <a:prstGeom prst="rect">
            <a:avLst/>
          </a:prstGeom>
        </p:spPr>
        <p:txBody>
          <a:bodyPr anchorCtr="0" anchor="t" bIns="91425" lIns="91425" spcFirstLastPara="1" rIns="91425" wrap="square" tIns="91425">
            <a:sp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184" name="Google Shape;184;p17"/>
          <p:cNvSpPr txBox="1"/>
          <p:nvPr>
            <p:ph idx="3" type="body"/>
          </p:nvPr>
        </p:nvSpPr>
        <p:spPr>
          <a:xfrm>
            <a:off x="6080700" y="3337800"/>
            <a:ext cx="2834700" cy="1346100"/>
          </a:xfrm>
          <a:prstGeom prst="rect">
            <a:avLst/>
          </a:prstGeom>
        </p:spPr>
        <p:txBody>
          <a:bodyPr anchorCtr="0" anchor="t" bIns="91425" lIns="91425" spcFirstLastPara="1" rIns="91425" wrap="square" tIns="91425">
            <a:sp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185" name="Google Shape;185;p17"/>
          <p:cNvSpPr txBox="1"/>
          <p:nvPr>
            <p:ph type="title"/>
          </p:nvPr>
        </p:nvSpPr>
        <p:spPr>
          <a:xfrm>
            <a:off x="1877050" y="1578774"/>
            <a:ext cx="30030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1400">
                <a:solidFill>
                  <a:schemeClr val="accent1"/>
                </a:solidFill>
                <a:latin typeface="Poppins SemiBold"/>
                <a:ea typeface="Poppins SemiBold"/>
                <a:cs typeface="Poppins SemiBold"/>
                <a:sym typeface="Poppins SemiBold"/>
              </a:defRPr>
            </a:lvl1pPr>
            <a:lvl2pPr lvl="1">
              <a:spcBef>
                <a:spcPts val="0"/>
              </a:spcBef>
              <a:spcAft>
                <a:spcPts val="0"/>
              </a:spcAft>
              <a:buNone/>
              <a:defRPr sz="2000">
                <a:solidFill>
                  <a:schemeClr val="accent1"/>
                </a:solidFill>
                <a:latin typeface="Poppins SemiBold"/>
                <a:ea typeface="Poppins SemiBold"/>
                <a:cs typeface="Poppins SemiBold"/>
                <a:sym typeface="Poppins SemiBold"/>
              </a:defRPr>
            </a:lvl2pPr>
            <a:lvl3pPr lvl="2">
              <a:spcBef>
                <a:spcPts val="0"/>
              </a:spcBef>
              <a:spcAft>
                <a:spcPts val="0"/>
              </a:spcAft>
              <a:buNone/>
              <a:defRPr sz="2000">
                <a:solidFill>
                  <a:schemeClr val="accent1"/>
                </a:solidFill>
                <a:latin typeface="Poppins SemiBold"/>
                <a:ea typeface="Poppins SemiBold"/>
                <a:cs typeface="Poppins SemiBold"/>
                <a:sym typeface="Poppins SemiBold"/>
              </a:defRPr>
            </a:lvl3pPr>
            <a:lvl4pPr lvl="3">
              <a:spcBef>
                <a:spcPts val="0"/>
              </a:spcBef>
              <a:spcAft>
                <a:spcPts val="0"/>
              </a:spcAft>
              <a:buNone/>
              <a:defRPr sz="2000">
                <a:solidFill>
                  <a:schemeClr val="accent1"/>
                </a:solidFill>
                <a:latin typeface="Poppins SemiBold"/>
                <a:ea typeface="Poppins SemiBold"/>
                <a:cs typeface="Poppins SemiBold"/>
                <a:sym typeface="Poppins SemiBold"/>
              </a:defRPr>
            </a:lvl4pPr>
            <a:lvl5pPr lvl="4">
              <a:spcBef>
                <a:spcPts val="0"/>
              </a:spcBef>
              <a:spcAft>
                <a:spcPts val="0"/>
              </a:spcAft>
              <a:buNone/>
              <a:defRPr sz="2000">
                <a:solidFill>
                  <a:schemeClr val="accent1"/>
                </a:solidFill>
                <a:latin typeface="Poppins SemiBold"/>
                <a:ea typeface="Poppins SemiBold"/>
                <a:cs typeface="Poppins SemiBold"/>
                <a:sym typeface="Poppins SemiBold"/>
              </a:defRPr>
            </a:lvl5pPr>
            <a:lvl6pPr lvl="5">
              <a:spcBef>
                <a:spcPts val="0"/>
              </a:spcBef>
              <a:spcAft>
                <a:spcPts val="0"/>
              </a:spcAft>
              <a:buNone/>
              <a:defRPr sz="2000">
                <a:solidFill>
                  <a:schemeClr val="accent1"/>
                </a:solidFill>
                <a:latin typeface="Poppins SemiBold"/>
                <a:ea typeface="Poppins SemiBold"/>
                <a:cs typeface="Poppins SemiBold"/>
                <a:sym typeface="Poppins SemiBold"/>
              </a:defRPr>
            </a:lvl6pPr>
            <a:lvl7pPr lvl="6">
              <a:spcBef>
                <a:spcPts val="0"/>
              </a:spcBef>
              <a:spcAft>
                <a:spcPts val="0"/>
              </a:spcAft>
              <a:buNone/>
              <a:defRPr sz="2000">
                <a:solidFill>
                  <a:schemeClr val="accent1"/>
                </a:solidFill>
                <a:latin typeface="Poppins SemiBold"/>
                <a:ea typeface="Poppins SemiBold"/>
                <a:cs typeface="Poppins SemiBold"/>
                <a:sym typeface="Poppins SemiBold"/>
              </a:defRPr>
            </a:lvl7pPr>
            <a:lvl8pPr lvl="7">
              <a:spcBef>
                <a:spcPts val="0"/>
              </a:spcBef>
              <a:spcAft>
                <a:spcPts val="0"/>
              </a:spcAft>
              <a:buNone/>
              <a:defRPr sz="2000">
                <a:solidFill>
                  <a:schemeClr val="accent1"/>
                </a:solidFill>
                <a:latin typeface="Poppins SemiBold"/>
                <a:ea typeface="Poppins SemiBold"/>
                <a:cs typeface="Poppins SemiBold"/>
                <a:sym typeface="Poppins SemiBold"/>
              </a:defRPr>
            </a:lvl8pPr>
            <a:lvl9pPr lvl="8">
              <a:spcBef>
                <a:spcPts val="0"/>
              </a:spcBef>
              <a:spcAft>
                <a:spcPts val="0"/>
              </a:spcAft>
              <a:buNone/>
              <a:defRPr sz="2000">
                <a:solidFill>
                  <a:schemeClr val="accent1"/>
                </a:solidFill>
                <a:latin typeface="Poppins SemiBold"/>
                <a:ea typeface="Poppins SemiBold"/>
                <a:cs typeface="Poppins SemiBold"/>
                <a:sym typeface="Poppins SemiBold"/>
              </a:defRPr>
            </a:lvl9pPr>
          </a:lstStyle>
          <a:p/>
        </p:txBody>
      </p:sp>
      <p:sp>
        <p:nvSpPr>
          <p:cNvPr id="186" name="Google Shape;186;p17"/>
          <p:cNvSpPr txBox="1"/>
          <p:nvPr>
            <p:ph idx="4" type="title"/>
          </p:nvPr>
        </p:nvSpPr>
        <p:spPr>
          <a:xfrm>
            <a:off x="1877050" y="1944332"/>
            <a:ext cx="3598500" cy="742200"/>
          </a:xfrm>
          <a:prstGeom prst="rect">
            <a:avLst/>
          </a:prstGeom>
        </p:spPr>
        <p:txBody>
          <a:bodyPr anchorCtr="0" anchor="t" bIns="91425" lIns="91425" spcFirstLastPara="1" rIns="91425" wrap="square" tIns="91425">
            <a:spAutoFit/>
          </a:bodyPr>
          <a:lstStyle>
            <a:lvl1pPr lvl="0">
              <a:spcBef>
                <a:spcPts val="0"/>
              </a:spcBef>
              <a:spcAft>
                <a:spcPts val="0"/>
              </a:spcAft>
              <a:buNone/>
              <a:defRPr b="0" sz="1200">
                <a:latin typeface="Nunito Sans"/>
                <a:ea typeface="Nunito Sans"/>
                <a:cs typeface="Nunito Sans"/>
                <a:sym typeface="Nunito Sans"/>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p:txBody>
      </p:sp>
      <p:sp>
        <p:nvSpPr>
          <p:cNvPr id="187" name="Google Shape;187;p17"/>
          <p:cNvSpPr/>
          <p:nvPr>
            <p:ph idx="5" type="pic"/>
          </p:nvPr>
        </p:nvSpPr>
        <p:spPr>
          <a:xfrm>
            <a:off x="309350" y="1425725"/>
            <a:ext cx="1409700" cy="1409700"/>
          </a:xfrm>
          <a:prstGeom prst="roundRect">
            <a:avLst>
              <a:gd fmla="val 16667" name="adj"/>
            </a:avLst>
          </a:prstGeom>
          <a:noFill/>
          <a:ln>
            <a:noFill/>
          </a:ln>
        </p:spPr>
      </p:sp>
      <p:pic>
        <p:nvPicPr>
          <p:cNvPr id="188" name="Google Shape;188;p17"/>
          <p:cNvPicPr preferRelativeResize="0"/>
          <p:nvPr/>
        </p:nvPicPr>
        <p:blipFill rotWithShape="1">
          <a:blip r:embed="rId3">
            <a:alphaModFix/>
          </a:blip>
          <a:srcRect b="0" l="0" r="49117" t="49683"/>
          <a:stretch/>
        </p:blipFill>
        <p:spPr>
          <a:xfrm>
            <a:off x="7392192" y="-1"/>
            <a:ext cx="1751812" cy="1732300"/>
          </a:xfrm>
          <a:prstGeom prst="rect">
            <a:avLst/>
          </a:prstGeom>
          <a:noFill/>
          <a:ln>
            <a:noFill/>
          </a:ln>
        </p:spPr>
      </p:pic>
      <p:sp>
        <p:nvSpPr>
          <p:cNvPr id="189" name="Google Shape;189;p17"/>
          <p:cNvSpPr txBox="1"/>
          <p:nvPr>
            <p:ph idx="6" type="title"/>
          </p:nvPr>
        </p:nvSpPr>
        <p:spPr>
          <a:xfrm>
            <a:off x="228600" y="228600"/>
            <a:ext cx="5760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p:txBody>
      </p:sp>
      <p:sp>
        <p:nvSpPr>
          <p:cNvPr id="190" name="Google Shape;190;p17"/>
          <p:cNvSpPr/>
          <p:nvPr/>
        </p:nvSpPr>
        <p:spPr>
          <a:xfrm>
            <a:off x="7302102" y="-1"/>
            <a:ext cx="1841902" cy="1572524"/>
          </a:xfrm>
          <a:custGeom>
            <a:rect b="b" l="l" r="r" t="t"/>
            <a:pathLst>
              <a:path extrusionOk="0" h="56257" w="65894">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91" name="Google Shape;191;p1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92" name="Google Shape;192;p17"/>
          <p:cNvSpPr txBox="1"/>
          <p:nvPr>
            <p:ph idx="7"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3">
  <p:cSld name="BLANK_1_1_1_1_1_1_1_1_1_1_1_1_1_1_2">
    <p:spTree>
      <p:nvGrpSpPr>
        <p:cNvPr id="193" name="Shape 193"/>
        <p:cNvGrpSpPr/>
        <p:nvPr/>
      </p:nvGrpSpPr>
      <p:grpSpPr>
        <a:xfrm>
          <a:off x="0" y="0"/>
          <a:ext cx="0" cy="0"/>
          <a:chOff x="0" y="0"/>
          <a:chExt cx="0" cy="0"/>
        </a:xfrm>
      </p:grpSpPr>
      <p:pic>
        <p:nvPicPr>
          <p:cNvPr id="194" name="Google Shape;194;p18"/>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195" name="Google Shape;195;p18"/>
          <p:cNvSpPr txBox="1"/>
          <p:nvPr>
            <p:ph idx="1" type="body"/>
          </p:nvPr>
        </p:nvSpPr>
        <p:spPr>
          <a:xfrm>
            <a:off x="1238400"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196" name="Google Shape;196;p18"/>
          <p:cNvSpPr txBox="1"/>
          <p:nvPr>
            <p:ph idx="2" type="body"/>
          </p:nvPr>
        </p:nvSpPr>
        <p:spPr>
          <a:xfrm>
            <a:off x="2459068"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197" name="Google Shape;197;p18"/>
          <p:cNvSpPr txBox="1"/>
          <p:nvPr>
            <p:ph idx="3" type="body"/>
          </p:nvPr>
        </p:nvSpPr>
        <p:spPr>
          <a:xfrm>
            <a:off x="3833097"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198" name="Google Shape;198;p18"/>
          <p:cNvSpPr txBox="1"/>
          <p:nvPr>
            <p:ph idx="4" type="body"/>
          </p:nvPr>
        </p:nvSpPr>
        <p:spPr>
          <a:xfrm>
            <a:off x="5053765"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199" name="Google Shape;199;p18"/>
          <p:cNvSpPr txBox="1"/>
          <p:nvPr>
            <p:ph idx="5" type="body"/>
          </p:nvPr>
        </p:nvSpPr>
        <p:spPr>
          <a:xfrm>
            <a:off x="6427794"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0" name="Google Shape;200;p18"/>
          <p:cNvSpPr txBox="1"/>
          <p:nvPr>
            <p:ph idx="6" type="body"/>
          </p:nvPr>
        </p:nvSpPr>
        <p:spPr>
          <a:xfrm>
            <a:off x="7648462"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1" name="Google Shape;201;p18"/>
          <p:cNvSpPr txBox="1"/>
          <p:nvPr>
            <p:ph idx="7" type="body"/>
          </p:nvPr>
        </p:nvSpPr>
        <p:spPr>
          <a:xfrm>
            <a:off x="6399275" y="350285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2" name="Google Shape;202;p18"/>
          <p:cNvSpPr txBox="1"/>
          <p:nvPr>
            <p:ph idx="8" type="body"/>
          </p:nvPr>
        </p:nvSpPr>
        <p:spPr>
          <a:xfrm>
            <a:off x="6399275"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3" name="Google Shape;203;p18"/>
          <p:cNvSpPr txBox="1"/>
          <p:nvPr>
            <p:ph idx="9" type="body"/>
          </p:nvPr>
        </p:nvSpPr>
        <p:spPr>
          <a:xfrm>
            <a:off x="3833097"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4" name="Google Shape;204;p18"/>
          <p:cNvSpPr txBox="1"/>
          <p:nvPr>
            <p:ph idx="13" type="body"/>
          </p:nvPr>
        </p:nvSpPr>
        <p:spPr>
          <a:xfrm>
            <a:off x="3833097" y="3502850"/>
            <a:ext cx="2463900" cy="658800"/>
          </a:xfrm>
          <a:prstGeom prst="rect">
            <a:avLst/>
          </a:prstGeom>
        </p:spPr>
        <p:txBody>
          <a:bodyPr anchorCtr="0" anchor="t" bIns="91425" lIns="91425" spcFirstLastPara="1" rIns="91425" wrap="square" tIns="91425">
            <a:spAutoFit/>
          </a:bodyPr>
          <a:lstStyle>
            <a:lvl1pPr indent="-269875" lvl="0" marL="457200">
              <a:spcBef>
                <a:spcPts val="0"/>
              </a:spcBef>
              <a:spcAft>
                <a:spcPts val="0"/>
              </a:spcAft>
              <a:buSzPts val="650"/>
              <a:buFont typeface="Nunito Sans"/>
              <a:buChar char="●"/>
              <a:defRPr sz="650"/>
            </a:lvl1pPr>
            <a:lvl2pPr indent="-269875" lvl="1" marL="914400">
              <a:spcBef>
                <a:spcPts val="0"/>
              </a:spcBef>
              <a:spcAft>
                <a:spcPts val="0"/>
              </a:spcAft>
              <a:buSzPts val="650"/>
              <a:buFont typeface="Nunito Sans"/>
              <a:buChar char="○"/>
              <a:defRPr sz="650"/>
            </a:lvl2pPr>
            <a:lvl3pPr indent="-269875" lvl="2" marL="1371600">
              <a:spcBef>
                <a:spcPts val="0"/>
              </a:spcBef>
              <a:spcAft>
                <a:spcPts val="0"/>
              </a:spcAft>
              <a:buSzPts val="650"/>
              <a:buFont typeface="Nunito Sans"/>
              <a:buChar char="■"/>
              <a:defRPr sz="650"/>
            </a:lvl3pPr>
            <a:lvl4pPr indent="-269875" lvl="3" marL="1828800">
              <a:spcBef>
                <a:spcPts val="0"/>
              </a:spcBef>
              <a:spcAft>
                <a:spcPts val="0"/>
              </a:spcAft>
              <a:buSzPts val="650"/>
              <a:buFont typeface="Nunito Sans"/>
              <a:buChar char="●"/>
              <a:defRPr sz="650"/>
            </a:lvl4pPr>
            <a:lvl5pPr indent="-269875" lvl="4" marL="2286000">
              <a:spcBef>
                <a:spcPts val="0"/>
              </a:spcBef>
              <a:spcAft>
                <a:spcPts val="0"/>
              </a:spcAft>
              <a:buSzPts val="650"/>
              <a:buFont typeface="Nunito Sans"/>
              <a:buChar char="○"/>
              <a:defRPr sz="650"/>
            </a:lvl5pPr>
            <a:lvl6pPr indent="-269875" lvl="5" marL="2743200">
              <a:spcBef>
                <a:spcPts val="0"/>
              </a:spcBef>
              <a:spcAft>
                <a:spcPts val="0"/>
              </a:spcAft>
              <a:buSzPts val="650"/>
              <a:buFont typeface="Nunito Sans"/>
              <a:buChar char="■"/>
              <a:defRPr sz="650"/>
            </a:lvl6pPr>
            <a:lvl7pPr indent="-269875" lvl="6" marL="3200400">
              <a:spcBef>
                <a:spcPts val="0"/>
              </a:spcBef>
              <a:spcAft>
                <a:spcPts val="0"/>
              </a:spcAft>
              <a:buSzPts val="650"/>
              <a:buFont typeface="Nunito Sans"/>
              <a:buChar char="●"/>
              <a:defRPr sz="650"/>
            </a:lvl7pPr>
            <a:lvl8pPr indent="-269875" lvl="7" marL="3657600">
              <a:spcBef>
                <a:spcPts val="0"/>
              </a:spcBef>
              <a:spcAft>
                <a:spcPts val="0"/>
              </a:spcAft>
              <a:buSzPts val="650"/>
              <a:buFont typeface="Nunito Sans"/>
              <a:buChar char="○"/>
              <a:defRPr sz="650"/>
            </a:lvl8pPr>
            <a:lvl9pPr indent="-269875" lvl="8" marL="4114800">
              <a:spcBef>
                <a:spcPts val="0"/>
              </a:spcBef>
              <a:spcAft>
                <a:spcPts val="0"/>
              </a:spcAft>
              <a:buSzPts val="650"/>
              <a:buFont typeface="Nunito Sans"/>
              <a:buChar char="■"/>
              <a:defRPr sz="650"/>
            </a:lvl9pPr>
          </a:lstStyle>
          <a:p/>
        </p:txBody>
      </p:sp>
      <p:sp>
        <p:nvSpPr>
          <p:cNvPr id="205" name="Google Shape;205;p18"/>
          <p:cNvSpPr txBox="1"/>
          <p:nvPr>
            <p:ph idx="14" type="body"/>
          </p:nvPr>
        </p:nvSpPr>
        <p:spPr>
          <a:xfrm>
            <a:off x="3833097"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6" name="Google Shape;206;p18"/>
          <p:cNvSpPr txBox="1"/>
          <p:nvPr>
            <p:ph idx="15" type="body"/>
          </p:nvPr>
        </p:nvSpPr>
        <p:spPr>
          <a:xfrm>
            <a:off x="1238400"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7" name="Google Shape;207;p18"/>
          <p:cNvSpPr txBox="1"/>
          <p:nvPr>
            <p:ph idx="16" type="body"/>
          </p:nvPr>
        </p:nvSpPr>
        <p:spPr>
          <a:xfrm>
            <a:off x="1238400" y="350285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8" name="Google Shape;208;p18"/>
          <p:cNvSpPr txBox="1"/>
          <p:nvPr>
            <p:ph idx="17" type="body"/>
          </p:nvPr>
        </p:nvSpPr>
        <p:spPr>
          <a:xfrm>
            <a:off x="1238400"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09" name="Google Shape;209;p18"/>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10" name="Google Shape;210;p18"/>
          <p:cNvSpPr txBox="1"/>
          <p:nvPr>
            <p:ph idx="18" type="title"/>
          </p:nvPr>
        </p:nvSpPr>
        <p:spPr>
          <a:xfrm>
            <a:off x="228600" y="2817305"/>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11" name="Google Shape;211;p18"/>
          <p:cNvSpPr txBox="1"/>
          <p:nvPr>
            <p:ph idx="19" type="title"/>
          </p:nvPr>
        </p:nvSpPr>
        <p:spPr>
          <a:xfrm>
            <a:off x="228600" y="1887327"/>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12" name="Google Shape;212;p18"/>
          <p:cNvSpPr txBox="1"/>
          <p:nvPr>
            <p:ph idx="20" type="title"/>
          </p:nvPr>
        </p:nvSpPr>
        <p:spPr>
          <a:xfrm>
            <a:off x="228600" y="1312276"/>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13" name="Google Shape;213;p18"/>
          <p:cNvSpPr txBox="1"/>
          <p:nvPr>
            <p:ph idx="21" type="title"/>
          </p:nvPr>
        </p:nvSpPr>
        <p:spPr>
          <a:xfrm>
            <a:off x="228600" y="924550"/>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14" name="Google Shape;214;p18"/>
          <p:cNvSpPr txBox="1"/>
          <p:nvPr>
            <p:ph idx="22" type="title"/>
          </p:nvPr>
        </p:nvSpPr>
        <p:spPr>
          <a:xfrm>
            <a:off x="228600" y="3509306"/>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15" name="Google Shape;215;p18"/>
          <p:cNvSpPr txBox="1"/>
          <p:nvPr>
            <p:ph idx="23" type="title"/>
          </p:nvPr>
        </p:nvSpPr>
        <p:spPr>
          <a:xfrm>
            <a:off x="228600" y="4189724"/>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16" name="Google Shape;216;p18"/>
          <p:cNvSpPr txBox="1"/>
          <p:nvPr>
            <p:ph idx="24" type="subTitle"/>
          </p:nvPr>
        </p:nvSpPr>
        <p:spPr>
          <a:xfrm>
            <a:off x="1430832"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7" name="Google Shape;217;p18"/>
          <p:cNvSpPr txBox="1"/>
          <p:nvPr>
            <p:ph idx="25" type="subTitle"/>
          </p:nvPr>
        </p:nvSpPr>
        <p:spPr>
          <a:xfrm>
            <a:off x="4025506"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8" name="Google Shape;218;p18"/>
          <p:cNvSpPr txBox="1"/>
          <p:nvPr>
            <p:ph idx="26" type="body"/>
          </p:nvPr>
        </p:nvSpPr>
        <p:spPr>
          <a:xfrm>
            <a:off x="6399275"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19" name="Google Shape;219;p18"/>
          <p:cNvSpPr txBox="1"/>
          <p:nvPr>
            <p:ph idx="27" type="subTitle"/>
          </p:nvPr>
        </p:nvSpPr>
        <p:spPr>
          <a:xfrm>
            <a:off x="6620203"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20" name="Google Shape;220;p18"/>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21" name="Google Shape;221;p18"/>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p:cSld name="BLANK_1_1_1_1_2_1_2_1">
    <p:spTree>
      <p:nvGrpSpPr>
        <p:cNvPr id="222" name="Shape 222"/>
        <p:cNvGrpSpPr/>
        <p:nvPr/>
      </p:nvGrpSpPr>
      <p:grpSpPr>
        <a:xfrm>
          <a:off x="0" y="0"/>
          <a:ext cx="0" cy="0"/>
          <a:chOff x="0" y="0"/>
          <a:chExt cx="0" cy="0"/>
        </a:xfrm>
      </p:grpSpPr>
      <p:pic>
        <p:nvPicPr>
          <p:cNvPr id="223" name="Google Shape;223;p19"/>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224" name="Google Shape;224;p19"/>
          <p:cNvSpPr txBox="1"/>
          <p:nvPr>
            <p:ph idx="1" type="body"/>
          </p:nvPr>
        </p:nvSpPr>
        <p:spPr>
          <a:xfrm>
            <a:off x="6080825" y="2545247"/>
            <a:ext cx="2834700" cy="7038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25" name="Google Shape;225;p19"/>
          <p:cNvSpPr txBox="1"/>
          <p:nvPr>
            <p:ph type="title"/>
          </p:nvPr>
        </p:nvSpPr>
        <p:spPr>
          <a:xfrm>
            <a:off x="6080825" y="222820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26" name="Google Shape;226;p19"/>
          <p:cNvSpPr txBox="1"/>
          <p:nvPr>
            <p:ph idx="2" type="body"/>
          </p:nvPr>
        </p:nvSpPr>
        <p:spPr>
          <a:xfrm>
            <a:off x="6080825" y="3561500"/>
            <a:ext cx="2834700" cy="703800"/>
          </a:xfrm>
          <a:prstGeom prst="rect">
            <a:avLst/>
          </a:prstGeom>
        </p:spPr>
        <p:txBody>
          <a:bodyPr anchorCtr="0" anchor="t" bIns="91425" lIns="91425" spcFirstLastPara="1" rIns="91425" wrap="square" tIns="91425">
            <a:spAutoFit/>
          </a:bodyPr>
          <a:lstStyle>
            <a:lvl1pPr indent="-292100" lvl="0" marL="457200">
              <a:spcBef>
                <a:spcPts val="0"/>
              </a:spcBef>
              <a:spcAft>
                <a:spcPts val="0"/>
              </a:spcAft>
              <a:buClr>
                <a:schemeClr val="dk1"/>
              </a:buClr>
              <a:buSzPts val="1000"/>
              <a:buFont typeface="Nunito Sans"/>
              <a:buChar char="●"/>
              <a:defRPr sz="1000"/>
            </a:lvl1pPr>
            <a:lvl2pPr indent="-292100" lvl="1" marL="914400">
              <a:spcBef>
                <a:spcPts val="0"/>
              </a:spcBef>
              <a:spcAft>
                <a:spcPts val="0"/>
              </a:spcAft>
              <a:buClr>
                <a:schemeClr val="dk1"/>
              </a:buClr>
              <a:buSzPts val="1000"/>
              <a:buFont typeface="Nunito Sans"/>
              <a:buChar char="○"/>
              <a:defRPr sz="1000"/>
            </a:lvl2pPr>
            <a:lvl3pPr indent="-292100" lvl="2" marL="1371600">
              <a:spcBef>
                <a:spcPts val="0"/>
              </a:spcBef>
              <a:spcAft>
                <a:spcPts val="0"/>
              </a:spcAft>
              <a:buClr>
                <a:schemeClr val="dk1"/>
              </a:buClr>
              <a:buSzPts val="1000"/>
              <a:buFont typeface="Nunito Sans"/>
              <a:buChar char="■"/>
              <a:defRPr sz="1000"/>
            </a:lvl3pPr>
            <a:lvl4pPr indent="-292100" lvl="3" marL="1828800">
              <a:spcBef>
                <a:spcPts val="0"/>
              </a:spcBef>
              <a:spcAft>
                <a:spcPts val="0"/>
              </a:spcAft>
              <a:buClr>
                <a:schemeClr val="dk1"/>
              </a:buClr>
              <a:buSzPts val="1000"/>
              <a:buFont typeface="Nunito Sans"/>
              <a:buChar char="●"/>
              <a:defRPr sz="1000"/>
            </a:lvl4pPr>
            <a:lvl5pPr indent="-292100" lvl="4" marL="2286000">
              <a:spcBef>
                <a:spcPts val="0"/>
              </a:spcBef>
              <a:spcAft>
                <a:spcPts val="0"/>
              </a:spcAft>
              <a:buClr>
                <a:schemeClr val="dk1"/>
              </a:buClr>
              <a:buSzPts val="1000"/>
              <a:buFont typeface="Nunito Sans"/>
              <a:buChar char="○"/>
              <a:defRPr sz="1000"/>
            </a:lvl5pPr>
            <a:lvl6pPr indent="-292100" lvl="5" marL="2743200">
              <a:spcBef>
                <a:spcPts val="0"/>
              </a:spcBef>
              <a:spcAft>
                <a:spcPts val="0"/>
              </a:spcAft>
              <a:buClr>
                <a:schemeClr val="dk1"/>
              </a:buClr>
              <a:buSzPts val="1000"/>
              <a:buFont typeface="Nunito Sans"/>
              <a:buChar char="■"/>
              <a:defRPr sz="1000"/>
            </a:lvl6pPr>
            <a:lvl7pPr indent="-292100" lvl="6" marL="3200400">
              <a:spcBef>
                <a:spcPts val="0"/>
              </a:spcBef>
              <a:spcAft>
                <a:spcPts val="0"/>
              </a:spcAft>
              <a:buClr>
                <a:schemeClr val="dk1"/>
              </a:buClr>
              <a:buSzPts val="1000"/>
              <a:buFont typeface="Nunito Sans"/>
              <a:buChar char="●"/>
              <a:defRPr sz="1000"/>
            </a:lvl7pPr>
            <a:lvl8pPr indent="-292100" lvl="7" marL="3657600">
              <a:spcBef>
                <a:spcPts val="0"/>
              </a:spcBef>
              <a:spcAft>
                <a:spcPts val="0"/>
              </a:spcAft>
              <a:buClr>
                <a:schemeClr val="dk1"/>
              </a:buClr>
              <a:buSzPts val="1000"/>
              <a:buFont typeface="Nunito Sans"/>
              <a:buChar char="○"/>
              <a:defRPr sz="1000"/>
            </a:lvl8pPr>
            <a:lvl9pPr indent="-292100" lvl="8" marL="4114800">
              <a:spcBef>
                <a:spcPts val="0"/>
              </a:spcBef>
              <a:spcAft>
                <a:spcPts val="0"/>
              </a:spcAft>
              <a:buClr>
                <a:schemeClr val="dk1"/>
              </a:buClr>
              <a:buSzPts val="1000"/>
              <a:buFont typeface="Nunito Sans"/>
              <a:buChar char="■"/>
              <a:defRPr sz="1000"/>
            </a:lvl9pPr>
          </a:lstStyle>
          <a:p/>
        </p:txBody>
      </p:sp>
      <p:sp>
        <p:nvSpPr>
          <p:cNvPr id="227" name="Google Shape;227;p19"/>
          <p:cNvSpPr txBox="1"/>
          <p:nvPr>
            <p:ph idx="3" type="title"/>
          </p:nvPr>
        </p:nvSpPr>
        <p:spPr>
          <a:xfrm>
            <a:off x="6080825" y="3244458"/>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28" name="Google Shape;228;p19"/>
          <p:cNvSpPr txBox="1"/>
          <p:nvPr>
            <p:ph idx="4" type="body"/>
          </p:nvPr>
        </p:nvSpPr>
        <p:spPr>
          <a:xfrm>
            <a:off x="3154650" y="3026423"/>
            <a:ext cx="2834700" cy="13461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29" name="Google Shape;229;p19"/>
          <p:cNvSpPr/>
          <p:nvPr>
            <p:ph idx="5" type="pic"/>
          </p:nvPr>
        </p:nvSpPr>
        <p:spPr>
          <a:xfrm>
            <a:off x="309350" y="952800"/>
            <a:ext cx="2754000" cy="1634100"/>
          </a:xfrm>
          <a:prstGeom prst="roundRect">
            <a:avLst>
              <a:gd fmla="val 16667" name="adj"/>
            </a:avLst>
          </a:prstGeom>
          <a:noFill/>
          <a:ln>
            <a:noFill/>
          </a:ln>
        </p:spPr>
      </p:sp>
      <p:sp>
        <p:nvSpPr>
          <p:cNvPr id="230" name="Google Shape;230;p19"/>
          <p:cNvSpPr txBox="1"/>
          <p:nvPr>
            <p:ph idx="6" type="title"/>
          </p:nvPr>
        </p:nvSpPr>
        <p:spPr>
          <a:xfrm>
            <a:off x="3154650" y="2709375"/>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31" name="Google Shape;231;p19"/>
          <p:cNvSpPr txBox="1"/>
          <p:nvPr>
            <p:ph idx="7" type="title"/>
          </p:nvPr>
        </p:nvSpPr>
        <p:spPr>
          <a:xfrm>
            <a:off x="3154650" y="858000"/>
            <a:ext cx="2834700" cy="742200"/>
          </a:xfrm>
          <a:prstGeom prst="rect">
            <a:avLst/>
          </a:prstGeom>
        </p:spPr>
        <p:txBody>
          <a:bodyPr anchorCtr="0" anchor="t" bIns="91425" lIns="91425" spcFirstLastPara="1" rIns="91425" wrap="square" tIns="91425">
            <a:spAutoFit/>
          </a:bodyPr>
          <a:lstStyle>
            <a:lvl1pPr lvl="0">
              <a:lnSpc>
                <a:spcPct val="115000"/>
              </a:lnSpc>
              <a:spcBef>
                <a:spcPts val="0"/>
              </a:spcBef>
              <a:spcAft>
                <a:spcPts val="0"/>
              </a:spcAft>
              <a:buNone/>
              <a:defRPr b="0" sz="1400">
                <a:latin typeface="Poppins Medium"/>
                <a:ea typeface="Poppins Medium"/>
                <a:cs typeface="Poppins Medium"/>
                <a:sym typeface="Poppins Medium"/>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p:txBody>
      </p:sp>
      <p:sp>
        <p:nvSpPr>
          <p:cNvPr id="232" name="Google Shape;232;p19"/>
          <p:cNvSpPr txBox="1"/>
          <p:nvPr>
            <p:ph idx="8" type="title"/>
          </p:nvPr>
        </p:nvSpPr>
        <p:spPr>
          <a:xfrm>
            <a:off x="228600" y="228600"/>
            <a:ext cx="5760600" cy="6522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accent1"/>
                </a:solidFill>
              </a:defRPr>
            </a:lvl1pPr>
            <a:lvl2pPr lvl="1">
              <a:spcBef>
                <a:spcPts val="0"/>
              </a:spcBef>
              <a:spcAft>
                <a:spcPts val="0"/>
              </a:spcAft>
              <a:buNone/>
              <a:defRPr sz="2400">
                <a:solidFill>
                  <a:schemeClr val="accent1"/>
                </a:solidFill>
                <a:latin typeface="Poppins SemiBold"/>
                <a:ea typeface="Poppins SemiBold"/>
                <a:cs typeface="Poppins SemiBold"/>
                <a:sym typeface="Poppins SemiBold"/>
              </a:defRPr>
            </a:lvl2pPr>
            <a:lvl3pPr lvl="2">
              <a:spcBef>
                <a:spcPts val="0"/>
              </a:spcBef>
              <a:spcAft>
                <a:spcPts val="0"/>
              </a:spcAft>
              <a:buNone/>
              <a:defRPr sz="2400">
                <a:solidFill>
                  <a:schemeClr val="accent1"/>
                </a:solidFill>
                <a:latin typeface="Poppins SemiBold"/>
                <a:ea typeface="Poppins SemiBold"/>
                <a:cs typeface="Poppins SemiBold"/>
                <a:sym typeface="Poppins SemiBold"/>
              </a:defRPr>
            </a:lvl3pPr>
            <a:lvl4pPr lvl="3">
              <a:spcBef>
                <a:spcPts val="0"/>
              </a:spcBef>
              <a:spcAft>
                <a:spcPts val="0"/>
              </a:spcAft>
              <a:buNone/>
              <a:defRPr sz="2400">
                <a:solidFill>
                  <a:schemeClr val="accent1"/>
                </a:solidFill>
                <a:latin typeface="Poppins SemiBold"/>
                <a:ea typeface="Poppins SemiBold"/>
                <a:cs typeface="Poppins SemiBold"/>
                <a:sym typeface="Poppins SemiBold"/>
              </a:defRPr>
            </a:lvl4pPr>
            <a:lvl5pPr lvl="4">
              <a:spcBef>
                <a:spcPts val="0"/>
              </a:spcBef>
              <a:spcAft>
                <a:spcPts val="0"/>
              </a:spcAft>
              <a:buNone/>
              <a:defRPr sz="2400">
                <a:solidFill>
                  <a:schemeClr val="accent1"/>
                </a:solidFill>
                <a:latin typeface="Poppins SemiBold"/>
                <a:ea typeface="Poppins SemiBold"/>
                <a:cs typeface="Poppins SemiBold"/>
                <a:sym typeface="Poppins SemiBold"/>
              </a:defRPr>
            </a:lvl5pPr>
            <a:lvl6pPr lvl="5">
              <a:spcBef>
                <a:spcPts val="0"/>
              </a:spcBef>
              <a:spcAft>
                <a:spcPts val="0"/>
              </a:spcAft>
              <a:buNone/>
              <a:defRPr sz="2400">
                <a:solidFill>
                  <a:schemeClr val="accent1"/>
                </a:solidFill>
                <a:latin typeface="Poppins SemiBold"/>
                <a:ea typeface="Poppins SemiBold"/>
                <a:cs typeface="Poppins SemiBold"/>
                <a:sym typeface="Poppins SemiBold"/>
              </a:defRPr>
            </a:lvl6pPr>
            <a:lvl7pPr lvl="6">
              <a:spcBef>
                <a:spcPts val="0"/>
              </a:spcBef>
              <a:spcAft>
                <a:spcPts val="0"/>
              </a:spcAft>
              <a:buNone/>
              <a:defRPr sz="2400">
                <a:solidFill>
                  <a:schemeClr val="accent1"/>
                </a:solidFill>
                <a:latin typeface="Poppins SemiBold"/>
                <a:ea typeface="Poppins SemiBold"/>
                <a:cs typeface="Poppins SemiBold"/>
                <a:sym typeface="Poppins SemiBold"/>
              </a:defRPr>
            </a:lvl7pPr>
            <a:lvl8pPr lvl="7">
              <a:spcBef>
                <a:spcPts val="0"/>
              </a:spcBef>
              <a:spcAft>
                <a:spcPts val="0"/>
              </a:spcAft>
              <a:buNone/>
              <a:defRPr sz="2400">
                <a:solidFill>
                  <a:schemeClr val="accent1"/>
                </a:solidFill>
                <a:latin typeface="Poppins SemiBold"/>
                <a:ea typeface="Poppins SemiBold"/>
                <a:cs typeface="Poppins SemiBold"/>
                <a:sym typeface="Poppins SemiBold"/>
              </a:defRPr>
            </a:lvl8pPr>
            <a:lvl9pPr lvl="8">
              <a:spcBef>
                <a:spcPts val="0"/>
              </a:spcBef>
              <a:spcAft>
                <a:spcPts val="0"/>
              </a:spcAft>
              <a:buNone/>
              <a:defRPr sz="2400">
                <a:solidFill>
                  <a:schemeClr val="accent1"/>
                </a:solidFill>
                <a:latin typeface="Poppins SemiBold"/>
                <a:ea typeface="Poppins SemiBold"/>
                <a:cs typeface="Poppins SemiBold"/>
                <a:sym typeface="Poppins SemiBold"/>
              </a:defRPr>
            </a:lvl9pPr>
          </a:lstStyle>
          <a:p/>
        </p:txBody>
      </p:sp>
      <p:sp>
        <p:nvSpPr>
          <p:cNvPr id="233" name="Google Shape;233;p19"/>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34" name="Google Shape;234;p19"/>
          <p:cNvSpPr txBox="1"/>
          <p:nvPr>
            <p:ph idx="9" type="title"/>
          </p:nvPr>
        </p:nvSpPr>
        <p:spPr>
          <a:xfrm>
            <a:off x="6080825" y="858000"/>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35" name="Google Shape;235;p19"/>
          <p:cNvSpPr txBox="1"/>
          <p:nvPr>
            <p:ph idx="1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 Alt 1">
  <p:cSld name="BLANK_1_1_1_1_2_1_2_1_1">
    <p:spTree>
      <p:nvGrpSpPr>
        <p:cNvPr id="236" name="Shape 236"/>
        <p:cNvGrpSpPr/>
        <p:nvPr/>
      </p:nvGrpSpPr>
      <p:grpSpPr>
        <a:xfrm>
          <a:off x="0" y="0"/>
          <a:ext cx="0" cy="0"/>
          <a:chOff x="0" y="0"/>
          <a:chExt cx="0" cy="0"/>
        </a:xfrm>
      </p:grpSpPr>
      <p:pic>
        <p:nvPicPr>
          <p:cNvPr id="237" name="Google Shape;237;p20"/>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238" name="Google Shape;238;p20"/>
          <p:cNvSpPr txBox="1"/>
          <p:nvPr>
            <p:ph idx="1" type="body"/>
          </p:nvPr>
        </p:nvSpPr>
        <p:spPr>
          <a:xfrm>
            <a:off x="3154650" y="1167124"/>
            <a:ext cx="2834700" cy="7284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39" name="Google Shape;239;p20"/>
          <p:cNvSpPr txBox="1"/>
          <p:nvPr>
            <p:ph idx="2" type="body"/>
          </p:nvPr>
        </p:nvSpPr>
        <p:spPr>
          <a:xfrm>
            <a:off x="228600" y="1167124"/>
            <a:ext cx="2834700" cy="7284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40" name="Google Shape;240;p20"/>
          <p:cNvSpPr txBox="1"/>
          <p:nvPr>
            <p:ph type="title"/>
          </p:nvPr>
        </p:nvSpPr>
        <p:spPr>
          <a:xfrm>
            <a:off x="1843500" y="298423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241" name="Google Shape;241;p20"/>
          <p:cNvSpPr txBox="1"/>
          <p:nvPr>
            <p:ph idx="3" type="title"/>
          </p:nvPr>
        </p:nvSpPr>
        <p:spPr>
          <a:xfrm>
            <a:off x="3154650" y="195568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42" name="Google Shape;242;p20"/>
          <p:cNvSpPr txBox="1"/>
          <p:nvPr>
            <p:ph idx="4" type="title"/>
          </p:nvPr>
        </p:nvSpPr>
        <p:spPr>
          <a:xfrm>
            <a:off x="3154650"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43" name="Google Shape;243;p20"/>
          <p:cNvSpPr txBox="1"/>
          <p:nvPr>
            <p:ph idx="5" type="title"/>
          </p:nvPr>
        </p:nvSpPr>
        <p:spPr>
          <a:xfrm>
            <a:off x="228600"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44" name="Google Shape;244;p20"/>
          <p:cNvSpPr txBox="1"/>
          <p:nvPr>
            <p:ph idx="6" type="title"/>
          </p:nvPr>
        </p:nvSpPr>
        <p:spPr>
          <a:xfrm>
            <a:off x="6080825"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45" name="Google Shape;245;p20"/>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46" name="Google Shape;246;p20"/>
          <p:cNvSpPr txBox="1"/>
          <p:nvPr>
            <p:ph idx="7" type="title"/>
          </p:nvPr>
        </p:nvSpPr>
        <p:spPr>
          <a:xfrm>
            <a:off x="6080825" y="2600385"/>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47" name="Google Shape;247;p20"/>
          <p:cNvSpPr txBox="1"/>
          <p:nvPr>
            <p:ph idx="8" type="title"/>
          </p:nvPr>
        </p:nvSpPr>
        <p:spPr>
          <a:xfrm>
            <a:off x="228600" y="195568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48" name="Google Shape;248;p20"/>
          <p:cNvSpPr txBox="1"/>
          <p:nvPr>
            <p:ph idx="9" type="title"/>
          </p:nvPr>
        </p:nvSpPr>
        <p:spPr>
          <a:xfrm>
            <a:off x="3154650" y="339416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49" name="Google Shape;249;p20"/>
          <p:cNvSpPr txBox="1"/>
          <p:nvPr>
            <p:ph idx="13" type="title"/>
          </p:nvPr>
        </p:nvSpPr>
        <p:spPr>
          <a:xfrm>
            <a:off x="228600" y="339416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0" name="Google Shape;250;p20"/>
          <p:cNvSpPr txBox="1"/>
          <p:nvPr>
            <p:ph idx="14" type="title"/>
          </p:nvPr>
        </p:nvSpPr>
        <p:spPr>
          <a:xfrm>
            <a:off x="6080825" y="1257775"/>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51" name="Google Shape;251;p20"/>
          <p:cNvSpPr txBox="1"/>
          <p:nvPr>
            <p:ph idx="15" type="title"/>
          </p:nvPr>
        </p:nvSpPr>
        <p:spPr>
          <a:xfrm>
            <a:off x="6080825" y="1510744"/>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52" name="Google Shape;252;p20"/>
          <p:cNvSpPr txBox="1"/>
          <p:nvPr>
            <p:ph idx="16" type="title"/>
          </p:nvPr>
        </p:nvSpPr>
        <p:spPr>
          <a:xfrm>
            <a:off x="6080825" y="1763713"/>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53" name="Google Shape;253;p20"/>
          <p:cNvSpPr txBox="1"/>
          <p:nvPr>
            <p:ph idx="17" type="title"/>
          </p:nvPr>
        </p:nvSpPr>
        <p:spPr>
          <a:xfrm>
            <a:off x="6080825" y="2016681"/>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54" name="Google Shape;254;p20"/>
          <p:cNvSpPr txBox="1"/>
          <p:nvPr>
            <p:ph idx="18" type="title"/>
          </p:nvPr>
        </p:nvSpPr>
        <p:spPr>
          <a:xfrm>
            <a:off x="6080825" y="2269650"/>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55" name="Google Shape;255;p20"/>
          <p:cNvSpPr txBox="1"/>
          <p:nvPr>
            <p:ph idx="19" type="title"/>
          </p:nvPr>
        </p:nvSpPr>
        <p:spPr>
          <a:xfrm>
            <a:off x="228600" y="228600"/>
            <a:ext cx="5760600" cy="6522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p:txBody>
      </p:sp>
      <p:sp>
        <p:nvSpPr>
          <p:cNvPr id="256" name="Google Shape;256;p20"/>
          <p:cNvSpPr txBox="1"/>
          <p:nvPr>
            <p:ph idx="20" type="title"/>
          </p:nvPr>
        </p:nvSpPr>
        <p:spPr>
          <a:xfrm>
            <a:off x="228600" y="234795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57" name="Google Shape;257;p20"/>
          <p:cNvSpPr txBox="1"/>
          <p:nvPr>
            <p:ph idx="21" type="title"/>
          </p:nvPr>
        </p:nvSpPr>
        <p:spPr>
          <a:xfrm>
            <a:off x="1843500" y="234795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258" name="Google Shape;258;p20"/>
          <p:cNvSpPr txBox="1"/>
          <p:nvPr>
            <p:ph idx="22" type="title"/>
          </p:nvPr>
        </p:nvSpPr>
        <p:spPr>
          <a:xfrm>
            <a:off x="228600" y="266609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59" name="Google Shape;259;p20"/>
          <p:cNvSpPr txBox="1"/>
          <p:nvPr>
            <p:ph idx="23" type="title"/>
          </p:nvPr>
        </p:nvSpPr>
        <p:spPr>
          <a:xfrm>
            <a:off x="1843500" y="266609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260" name="Google Shape;260;p20"/>
          <p:cNvSpPr txBox="1"/>
          <p:nvPr>
            <p:ph idx="24" type="title"/>
          </p:nvPr>
        </p:nvSpPr>
        <p:spPr>
          <a:xfrm>
            <a:off x="228600" y="298423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61" name="Google Shape;261;p20"/>
          <p:cNvSpPr txBox="1"/>
          <p:nvPr>
            <p:ph idx="25" type="title"/>
          </p:nvPr>
        </p:nvSpPr>
        <p:spPr>
          <a:xfrm>
            <a:off x="3154713" y="234795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62" name="Google Shape;262;p20"/>
          <p:cNvSpPr txBox="1"/>
          <p:nvPr>
            <p:ph idx="26" type="title"/>
          </p:nvPr>
        </p:nvSpPr>
        <p:spPr>
          <a:xfrm>
            <a:off x="3154713" y="266609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63" name="Google Shape;263;p20"/>
          <p:cNvSpPr txBox="1"/>
          <p:nvPr>
            <p:ph idx="27" type="title"/>
          </p:nvPr>
        </p:nvSpPr>
        <p:spPr>
          <a:xfrm>
            <a:off x="3154713" y="298423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64" name="Google Shape;264;p20"/>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CUSTOM">
    <p:spTree>
      <p:nvGrpSpPr>
        <p:cNvPr id="18"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b="0" l="535" r="33361" t="71891"/>
          <a:stretch/>
        </p:blipFill>
        <p:spPr>
          <a:xfrm>
            <a:off x="5624200" y="3"/>
            <a:ext cx="3519800" cy="1496699"/>
          </a:xfrm>
          <a:prstGeom prst="rect">
            <a:avLst/>
          </a:prstGeom>
          <a:noFill/>
          <a:ln>
            <a:noFill/>
          </a:ln>
        </p:spPr>
      </p:pic>
      <p:sp>
        <p:nvSpPr>
          <p:cNvPr id="20" name="Google Shape;20;p3"/>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None/>
              <a:defRPr/>
            </a:lvl2pPr>
            <a:lvl3pPr lvl="2">
              <a:spcBef>
                <a:spcPts val="0"/>
              </a:spcBef>
              <a:spcAft>
                <a:spcPts val="0"/>
              </a:spcAft>
              <a:buClr>
                <a:schemeClr val="dk1"/>
              </a:buClr>
              <a:buSzPts val="1400"/>
              <a:buNone/>
              <a:defRPr/>
            </a:lvl3pPr>
            <a:lvl4pPr lvl="3">
              <a:spcBef>
                <a:spcPts val="0"/>
              </a:spcBef>
              <a:spcAft>
                <a:spcPts val="0"/>
              </a:spcAft>
              <a:buClr>
                <a:schemeClr val="dk1"/>
              </a:buClr>
              <a:buSzPts val="1400"/>
              <a:buNone/>
              <a:defRPr/>
            </a:lvl4pPr>
            <a:lvl5pPr lvl="4">
              <a:spcBef>
                <a:spcPts val="0"/>
              </a:spcBef>
              <a:spcAft>
                <a:spcPts val="0"/>
              </a:spcAft>
              <a:buClr>
                <a:schemeClr val="dk1"/>
              </a:buClr>
              <a:buSzPts val="1400"/>
              <a:buNone/>
              <a:defRPr/>
            </a:lvl5pPr>
            <a:lvl6pPr lvl="5">
              <a:spcBef>
                <a:spcPts val="0"/>
              </a:spcBef>
              <a:spcAft>
                <a:spcPts val="0"/>
              </a:spcAft>
              <a:buClr>
                <a:schemeClr val="dk1"/>
              </a:buClr>
              <a:buSzPts val="1400"/>
              <a:buNone/>
              <a:defRPr/>
            </a:lvl6pPr>
            <a:lvl7pPr lvl="6">
              <a:spcBef>
                <a:spcPts val="0"/>
              </a:spcBef>
              <a:spcAft>
                <a:spcPts val="0"/>
              </a:spcAft>
              <a:buClr>
                <a:schemeClr val="dk1"/>
              </a:buClr>
              <a:buSzPts val="1400"/>
              <a:buNone/>
              <a:defRPr/>
            </a:lvl7pPr>
            <a:lvl8pPr lvl="7">
              <a:spcBef>
                <a:spcPts val="0"/>
              </a:spcBef>
              <a:spcAft>
                <a:spcPts val="0"/>
              </a:spcAft>
              <a:buClr>
                <a:schemeClr val="dk1"/>
              </a:buClr>
              <a:buSzPts val="1400"/>
              <a:buNone/>
              <a:defRPr/>
            </a:lvl8pPr>
            <a:lvl9pPr lvl="8">
              <a:spcBef>
                <a:spcPts val="0"/>
              </a:spcBef>
              <a:spcAft>
                <a:spcPts val="0"/>
              </a:spcAft>
              <a:buClr>
                <a:schemeClr val="dk1"/>
              </a:buClr>
              <a:buSzPts val="1400"/>
              <a:buNone/>
              <a:defRPr/>
            </a:lvl9pPr>
          </a:lstStyle>
          <a:p/>
        </p:txBody>
      </p:sp>
      <p:sp>
        <p:nvSpPr>
          <p:cNvPr id="21" name="Google Shape;21;p3"/>
          <p:cNvSpPr txBox="1"/>
          <p:nvPr>
            <p:ph idx="1" type="body"/>
          </p:nvPr>
        </p:nvSpPr>
        <p:spPr>
          <a:xfrm>
            <a:off x="228600" y="1637275"/>
            <a:ext cx="3351600" cy="3046500"/>
          </a:xfrm>
          <a:prstGeom prst="rect">
            <a:avLst/>
          </a:prstGeom>
        </p:spPr>
        <p:txBody>
          <a:bodyPr anchorCtr="0" anchor="t" bIns="91425" lIns="91425" spcFirstLastPara="1" rIns="91425" wrap="square" tIns="91425">
            <a:noAutofit/>
          </a:bodyPr>
          <a:lstStyle>
            <a:lvl1pPr indent="-330200" lvl="0" marL="457200">
              <a:lnSpc>
                <a:spcPct val="100000"/>
              </a:lnSpc>
              <a:spcBef>
                <a:spcPts val="0"/>
              </a:spcBef>
              <a:spcAft>
                <a:spcPts val="0"/>
              </a:spcAft>
              <a:buSzPts val="1600"/>
              <a:buFont typeface="Nunito Sans"/>
              <a:buChar char="●"/>
              <a:defRPr sz="1600"/>
            </a:lvl1pPr>
            <a:lvl2pPr indent="-330200" lvl="1" marL="914400">
              <a:lnSpc>
                <a:spcPct val="100000"/>
              </a:lnSpc>
              <a:spcBef>
                <a:spcPts val="800"/>
              </a:spcBef>
              <a:spcAft>
                <a:spcPts val="0"/>
              </a:spcAft>
              <a:buSzPts val="1600"/>
              <a:buFont typeface="Nunito Sans"/>
              <a:buChar char="○"/>
              <a:defRPr sz="1600"/>
            </a:lvl2pPr>
            <a:lvl3pPr indent="-330200" lvl="2" marL="1371600">
              <a:lnSpc>
                <a:spcPct val="100000"/>
              </a:lnSpc>
              <a:spcBef>
                <a:spcPts val="800"/>
              </a:spcBef>
              <a:spcAft>
                <a:spcPts val="0"/>
              </a:spcAft>
              <a:buSzPts val="1600"/>
              <a:buFont typeface="Nunito Sans"/>
              <a:buChar char="■"/>
              <a:defRPr sz="1600"/>
            </a:lvl3pPr>
            <a:lvl4pPr indent="-330200" lvl="3" marL="1828800">
              <a:lnSpc>
                <a:spcPct val="100000"/>
              </a:lnSpc>
              <a:spcBef>
                <a:spcPts val="800"/>
              </a:spcBef>
              <a:spcAft>
                <a:spcPts val="0"/>
              </a:spcAft>
              <a:buSzPts val="1600"/>
              <a:buFont typeface="Nunito Sans"/>
              <a:buChar char="●"/>
              <a:defRPr sz="1600"/>
            </a:lvl4pPr>
            <a:lvl5pPr indent="-330200" lvl="4" marL="2286000">
              <a:lnSpc>
                <a:spcPct val="100000"/>
              </a:lnSpc>
              <a:spcBef>
                <a:spcPts val="800"/>
              </a:spcBef>
              <a:spcAft>
                <a:spcPts val="0"/>
              </a:spcAft>
              <a:buSzPts val="1600"/>
              <a:buFont typeface="Nunito Sans"/>
              <a:buChar char="○"/>
              <a:defRPr sz="1600"/>
            </a:lvl5pPr>
            <a:lvl6pPr indent="-330200" lvl="5" marL="2743200">
              <a:lnSpc>
                <a:spcPct val="100000"/>
              </a:lnSpc>
              <a:spcBef>
                <a:spcPts val="800"/>
              </a:spcBef>
              <a:spcAft>
                <a:spcPts val="0"/>
              </a:spcAft>
              <a:buSzPts val="1600"/>
              <a:buFont typeface="Nunito Sans"/>
              <a:buChar char="■"/>
              <a:defRPr sz="1600"/>
            </a:lvl6pPr>
            <a:lvl7pPr indent="-330200" lvl="6" marL="3200400">
              <a:lnSpc>
                <a:spcPct val="100000"/>
              </a:lnSpc>
              <a:spcBef>
                <a:spcPts val="800"/>
              </a:spcBef>
              <a:spcAft>
                <a:spcPts val="0"/>
              </a:spcAft>
              <a:buSzPts val="1600"/>
              <a:buFont typeface="Nunito Sans"/>
              <a:buChar char="●"/>
              <a:defRPr sz="1600"/>
            </a:lvl7pPr>
            <a:lvl8pPr indent="-330200" lvl="7" marL="3657600">
              <a:lnSpc>
                <a:spcPct val="100000"/>
              </a:lnSpc>
              <a:spcBef>
                <a:spcPts val="800"/>
              </a:spcBef>
              <a:spcAft>
                <a:spcPts val="0"/>
              </a:spcAft>
              <a:buSzPts val="1600"/>
              <a:buFont typeface="Nunito Sans"/>
              <a:buChar char="○"/>
              <a:defRPr sz="1600"/>
            </a:lvl8pPr>
            <a:lvl9pPr indent="-330200" lvl="8" marL="4114800">
              <a:lnSpc>
                <a:spcPct val="100000"/>
              </a:lnSpc>
              <a:spcBef>
                <a:spcPts val="800"/>
              </a:spcBef>
              <a:spcAft>
                <a:spcPts val="800"/>
              </a:spcAft>
              <a:buSzPts val="1600"/>
              <a:buFont typeface="Nunito Sans"/>
              <a:buChar char="■"/>
              <a:defRPr sz="1600"/>
            </a:lvl9pPr>
          </a:lstStyle>
          <a:p/>
        </p:txBody>
      </p:sp>
      <p:sp>
        <p:nvSpPr>
          <p:cNvPr id="22" name="Google Shape;22;p3"/>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3" name="Google Shape;23;p3"/>
          <p:cNvSpPr txBox="1"/>
          <p:nvPr>
            <p:ph idx="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1">
  <p:cSld name="BLANK_1_1_1_1_1_1_1_1_1_1_1_1_1_1_1">
    <p:spTree>
      <p:nvGrpSpPr>
        <p:cNvPr id="265" name="Shape 265"/>
        <p:cNvGrpSpPr/>
        <p:nvPr/>
      </p:nvGrpSpPr>
      <p:grpSpPr>
        <a:xfrm>
          <a:off x="0" y="0"/>
          <a:ext cx="0" cy="0"/>
          <a:chOff x="0" y="0"/>
          <a:chExt cx="0" cy="0"/>
        </a:xfrm>
      </p:grpSpPr>
      <p:sp>
        <p:nvSpPr>
          <p:cNvPr id="266" name="Google Shape;266;p21"/>
          <p:cNvSpPr txBox="1"/>
          <p:nvPr>
            <p:ph idx="1" type="subTitle"/>
          </p:nvPr>
        </p:nvSpPr>
        <p:spPr>
          <a:xfrm>
            <a:off x="228600"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7" name="Google Shape;267;p21"/>
          <p:cNvSpPr txBox="1"/>
          <p:nvPr>
            <p:ph idx="2" type="subTitle"/>
          </p:nvPr>
        </p:nvSpPr>
        <p:spPr>
          <a:xfrm>
            <a:off x="2423700" y="1872350"/>
            <a:ext cx="20613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8" name="Google Shape;268;p21"/>
          <p:cNvSpPr txBox="1"/>
          <p:nvPr>
            <p:ph idx="3" type="subTitle"/>
          </p:nvPr>
        </p:nvSpPr>
        <p:spPr>
          <a:xfrm>
            <a:off x="6811650"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9" name="Google Shape;269;p21"/>
          <p:cNvSpPr txBox="1"/>
          <p:nvPr>
            <p:ph idx="4" type="subTitle"/>
          </p:nvPr>
        </p:nvSpPr>
        <p:spPr>
          <a:xfrm>
            <a:off x="4615425"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pic>
        <p:nvPicPr>
          <p:cNvPr id="270" name="Google Shape;270;p21"/>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271" name="Google Shape;271;p21"/>
          <p:cNvSpPr txBox="1"/>
          <p:nvPr>
            <p:ph idx="5" type="body"/>
          </p:nvPr>
        </p:nvSpPr>
        <p:spPr>
          <a:xfrm>
            <a:off x="2286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272" name="Google Shape;272;p21"/>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73" name="Google Shape;273;p21"/>
          <p:cNvSpPr txBox="1"/>
          <p:nvPr>
            <p:ph idx="6" type="body"/>
          </p:nvPr>
        </p:nvSpPr>
        <p:spPr>
          <a:xfrm>
            <a:off x="24237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274" name="Google Shape;274;p21"/>
          <p:cNvSpPr txBox="1"/>
          <p:nvPr>
            <p:ph idx="7" type="body"/>
          </p:nvPr>
        </p:nvSpPr>
        <p:spPr>
          <a:xfrm>
            <a:off x="4618800" y="2266758"/>
            <a:ext cx="2039100" cy="722100"/>
          </a:xfrm>
          <a:prstGeom prst="rect">
            <a:avLst/>
          </a:prstGeom>
        </p:spPr>
        <p:txBody>
          <a:bodyPr anchorCtr="0" anchor="t" bIns="91425" lIns="91425" spcFirstLastPara="1" rIns="91425" wrap="square" tIns="91425">
            <a:noAutofit/>
          </a:bodyPr>
          <a:lstStyle>
            <a:lvl1pPr indent="-285750" lvl="0" marL="457200">
              <a:lnSpc>
                <a:spcPct val="100000"/>
              </a:lnSpc>
              <a:spcBef>
                <a:spcPts val="0"/>
              </a:spcBef>
              <a:spcAft>
                <a:spcPts val="0"/>
              </a:spcAft>
              <a:buClr>
                <a:schemeClr val="dk1"/>
              </a:buClr>
              <a:buSzPts val="900"/>
              <a:buFont typeface="Nunito Sans"/>
              <a:buChar char="●"/>
              <a:defRPr sz="900"/>
            </a:lvl1pPr>
            <a:lvl2pPr indent="-285750" lvl="1" marL="914400">
              <a:lnSpc>
                <a:spcPct val="100000"/>
              </a:lnSpc>
              <a:spcBef>
                <a:spcPts val="800"/>
              </a:spcBef>
              <a:spcAft>
                <a:spcPts val="0"/>
              </a:spcAft>
              <a:buClr>
                <a:schemeClr val="dk1"/>
              </a:buClr>
              <a:buSzPts val="900"/>
              <a:buFont typeface="Nunito Sans"/>
              <a:buChar char="○"/>
              <a:defRPr sz="900"/>
            </a:lvl2pPr>
            <a:lvl3pPr indent="-285750" lvl="2" marL="1371600">
              <a:lnSpc>
                <a:spcPct val="100000"/>
              </a:lnSpc>
              <a:spcBef>
                <a:spcPts val="800"/>
              </a:spcBef>
              <a:spcAft>
                <a:spcPts val="0"/>
              </a:spcAft>
              <a:buClr>
                <a:schemeClr val="dk1"/>
              </a:buClr>
              <a:buSzPts val="900"/>
              <a:buFont typeface="Nunito Sans"/>
              <a:buChar char="■"/>
              <a:defRPr sz="900"/>
            </a:lvl3pPr>
            <a:lvl4pPr indent="-285750" lvl="3" marL="1828800">
              <a:lnSpc>
                <a:spcPct val="100000"/>
              </a:lnSpc>
              <a:spcBef>
                <a:spcPts val="800"/>
              </a:spcBef>
              <a:spcAft>
                <a:spcPts val="0"/>
              </a:spcAft>
              <a:buClr>
                <a:schemeClr val="dk1"/>
              </a:buClr>
              <a:buSzPts val="900"/>
              <a:buFont typeface="Nunito Sans"/>
              <a:buChar char="●"/>
              <a:defRPr sz="900"/>
            </a:lvl4pPr>
            <a:lvl5pPr indent="-285750" lvl="4" marL="2286000">
              <a:lnSpc>
                <a:spcPct val="100000"/>
              </a:lnSpc>
              <a:spcBef>
                <a:spcPts val="800"/>
              </a:spcBef>
              <a:spcAft>
                <a:spcPts val="0"/>
              </a:spcAft>
              <a:buClr>
                <a:schemeClr val="dk1"/>
              </a:buClr>
              <a:buSzPts val="900"/>
              <a:buFont typeface="Nunito Sans"/>
              <a:buChar char="○"/>
              <a:defRPr sz="900"/>
            </a:lvl5pPr>
            <a:lvl6pPr indent="-285750" lvl="5" marL="2743200">
              <a:lnSpc>
                <a:spcPct val="100000"/>
              </a:lnSpc>
              <a:spcBef>
                <a:spcPts val="800"/>
              </a:spcBef>
              <a:spcAft>
                <a:spcPts val="0"/>
              </a:spcAft>
              <a:buClr>
                <a:schemeClr val="dk1"/>
              </a:buClr>
              <a:buSzPts val="900"/>
              <a:buFont typeface="Nunito Sans"/>
              <a:buChar char="■"/>
              <a:defRPr sz="900"/>
            </a:lvl6pPr>
            <a:lvl7pPr indent="-285750" lvl="6" marL="3200400">
              <a:lnSpc>
                <a:spcPct val="100000"/>
              </a:lnSpc>
              <a:spcBef>
                <a:spcPts val="800"/>
              </a:spcBef>
              <a:spcAft>
                <a:spcPts val="0"/>
              </a:spcAft>
              <a:buClr>
                <a:schemeClr val="dk1"/>
              </a:buClr>
              <a:buSzPts val="900"/>
              <a:buFont typeface="Nunito Sans"/>
              <a:buChar char="●"/>
              <a:defRPr sz="900"/>
            </a:lvl7pPr>
            <a:lvl8pPr indent="-285750" lvl="7" marL="3657600">
              <a:lnSpc>
                <a:spcPct val="100000"/>
              </a:lnSpc>
              <a:spcBef>
                <a:spcPts val="800"/>
              </a:spcBef>
              <a:spcAft>
                <a:spcPts val="0"/>
              </a:spcAft>
              <a:buClr>
                <a:schemeClr val="dk1"/>
              </a:buClr>
              <a:buSzPts val="900"/>
              <a:buFont typeface="Nunito Sans"/>
              <a:buChar char="○"/>
              <a:defRPr sz="900"/>
            </a:lvl8pPr>
            <a:lvl9pPr indent="-285750" lvl="8" marL="4114800">
              <a:lnSpc>
                <a:spcPct val="100000"/>
              </a:lnSpc>
              <a:spcBef>
                <a:spcPts val="800"/>
              </a:spcBef>
              <a:spcAft>
                <a:spcPts val="800"/>
              </a:spcAft>
              <a:buClr>
                <a:schemeClr val="dk1"/>
              </a:buClr>
              <a:buSzPts val="900"/>
              <a:buFont typeface="Nunito Sans"/>
              <a:buChar char="■"/>
              <a:defRPr sz="900"/>
            </a:lvl9pPr>
          </a:lstStyle>
          <a:p/>
        </p:txBody>
      </p:sp>
      <p:sp>
        <p:nvSpPr>
          <p:cNvPr id="275" name="Google Shape;275;p21"/>
          <p:cNvSpPr txBox="1"/>
          <p:nvPr>
            <p:ph idx="8" type="body"/>
          </p:nvPr>
        </p:nvSpPr>
        <p:spPr>
          <a:xfrm>
            <a:off x="68139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276" name="Google Shape;276;p21"/>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77" name="Google Shape;277;p21"/>
          <p:cNvSpPr txBox="1"/>
          <p:nvPr>
            <p:ph idx="9"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2">
  <p:cSld name="BLANK_1_1_1_1_1_1_1_1_1_1_1_1_1_1_1_3">
    <p:spTree>
      <p:nvGrpSpPr>
        <p:cNvPr id="278" name="Shape 278"/>
        <p:cNvGrpSpPr/>
        <p:nvPr/>
      </p:nvGrpSpPr>
      <p:grpSpPr>
        <a:xfrm>
          <a:off x="0" y="0"/>
          <a:ext cx="0" cy="0"/>
          <a:chOff x="0" y="0"/>
          <a:chExt cx="0" cy="0"/>
        </a:xfrm>
      </p:grpSpPr>
      <p:pic>
        <p:nvPicPr>
          <p:cNvPr id="279" name="Google Shape;279;p22"/>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280" name="Google Shape;280;p22"/>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81" name="Google Shape;281;p22"/>
          <p:cNvSpPr txBox="1"/>
          <p:nvPr>
            <p:ph idx="2" type="title"/>
          </p:nvPr>
        </p:nvSpPr>
        <p:spPr>
          <a:xfrm>
            <a:off x="2040700" y="2971669"/>
            <a:ext cx="27582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2" name="Google Shape;282;p22"/>
          <p:cNvSpPr txBox="1"/>
          <p:nvPr>
            <p:ph idx="3" type="title"/>
          </p:nvPr>
        </p:nvSpPr>
        <p:spPr>
          <a:xfrm>
            <a:off x="4905100" y="3259050"/>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3" name="Google Shape;283;p22"/>
          <p:cNvSpPr txBox="1"/>
          <p:nvPr>
            <p:ph idx="4" type="title"/>
          </p:nvPr>
        </p:nvSpPr>
        <p:spPr>
          <a:xfrm>
            <a:off x="6589325" y="3591225"/>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4" name="Google Shape;284;p22"/>
          <p:cNvSpPr txBox="1"/>
          <p:nvPr>
            <p:ph idx="5" type="title"/>
          </p:nvPr>
        </p:nvSpPr>
        <p:spPr>
          <a:xfrm>
            <a:off x="228600" y="2642422"/>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5" name="Google Shape;285;p22"/>
          <p:cNvSpPr txBox="1"/>
          <p:nvPr>
            <p:ph idx="6" type="title"/>
          </p:nvPr>
        </p:nvSpPr>
        <p:spPr>
          <a:xfrm>
            <a:off x="22860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6" name="Google Shape;286;p22"/>
          <p:cNvSpPr txBox="1"/>
          <p:nvPr>
            <p:ph idx="7" type="title"/>
          </p:nvPr>
        </p:nvSpPr>
        <p:spPr>
          <a:xfrm>
            <a:off x="153302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7" name="Google Shape;287;p22"/>
          <p:cNvSpPr txBox="1"/>
          <p:nvPr>
            <p:ph idx="8" type="title"/>
          </p:nvPr>
        </p:nvSpPr>
        <p:spPr>
          <a:xfrm>
            <a:off x="283745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8" name="Google Shape;288;p22"/>
          <p:cNvSpPr txBox="1"/>
          <p:nvPr>
            <p:ph idx="9" type="title"/>
          </p:nvPr>
        </p:nvSpPr>
        <p:spPr>
          <a:xfrm>
            <a:off x="414187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89" name="Google Shape;289;p22"/>
          <p:cNvSpPr txBox="1"/>
          <p:nvPr>
            <p:ph idx="13" type="title"/>
          </p:nvPr>
        </p:nvSpPr>
        <p:spPr>
          <a:xfrm>
            <a:off x="544630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0" name="Google Shape;290;p22"/>
          <p:cNvSpPr txBox="1"/>
          <p:nvPr>
            <p:ph idx="14" type="title"/>
          </p:nvPr>
        </p:nvSpPr>
        <p:spPr>
          <a:xfrm>
            <a:off x="675072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1" name="Google Shape;291;p22"/>
          <p:cNvSpPr txBox="1"/>
          <p:nvPr>
            <p:ph idx="15" type="title"/>
          </p:nvPr>
        </p:nvSpPr>
        <p:spPr>
          <a:xfrm>
            <a:off x="805515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2" name="Google Shape;292;p22"/>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93" name="Google Shape;293;p22"/>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big ideas">
  <p:cSld name="BLANK_1_1_1_1_1_1_1_1_1_1_1_1_1_1_1_2">
    <p:bg>
      <p:bgPr>
        <a:solidFill>
          <a:schemeClr val="lt1"/>
        </a:solidFill>
      </p:bgPr>
    </p:bg>
    <p:spTree>
      <p:nvGrpSpPr>
        <p:cNvPr id="294" name="Shape 294"/>
        <p:cNvGrpSpPr/>
        <p:nvPr/>
      </p:nvGrpSpPr>
      <p:grpSpPr>
        <a:xfrm>
          <a:off x="0" y="0"/>
          <a:ext cx="0" cy="0"/>
          <a:chOff x="0" y="0"/>
          <a:chExt cx="0" cy="0"/>
        </a:xfrm>
      </p:grpSpPr>
      <p:sp>
        <p:nvSpPr>
          <p:cNvPr id="295" name="Google Shape;295;p23"/>
          <p:cNvSpPr txBox="1"/>
          <p:nvPr>
            <p:ph idx="1" type="subTitle"/>
          </p:nvPr>
        </p:nvSpPr>
        <p:spPr>
          <a:xfrm>
            <a:off x="22860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96" name="Google Shape;296;p23"/>
          <p:cNvSpPr txBox="1"/>
          <p:nvPr>
            <p:ph idx="2" type="subTitle"/>
          </p:nvPr>
        </p:nvSpPr>
        <p:spPr>
          <a:xfrm>
            <a:off x="1971375"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97" name="Google Shape;297;p23"/>
          <p:cNvSpPr txBox="1"/>
          <p:nvPr>
            <p:ph idx="3" type="subTitle"/>
          </p:nvPr>
        </p:nvSpPr>
        <p:spPr>
          <a:xfrm>
            <a:off x="371415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98" name="Google Shape;298;p23"/>
          <p:cNvSpPr txBox="1"/>
          <p:nvPr>
            <p:ph idx="4" type="subTitle"/>
          </p:nvPr>
        </p:nvSpPr>
        <p:spPr>
          <a:xfrm>
            <a:off x="5456925"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99" name="Google Shape;299;p23"/>
          <p:cNvSpPr txBox="1"/>
          <p:nvPr>
            <p:ph idx="5" type="subTitle"/>
          </p:nvPr>
        </p:nvSpPr>
        <p:spPr>
          <a:xfrm>
            <a:off x="719970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pic>
        <p:nvPicPr>
          <p:cNvPr id="300" name="Google Shape;300;p23"/>
          <p:cNvPicPr preferRelativeResize="0"/>
          <p:nvPr/>
        </p:nvPicPr>
        <p:blipFill rotWithShape="1">
          <a:blip r:embed="rId2">
            <a:alphaModFix/>
          </a:blip>
          <a:srcRect b="0" l="0" r="33897" t="70459"/>
          <a:stretch/>
        </p:blipFill>
        <p:spPr>
          <a:xfrm>
            <a:off x="5624200" y="0"/>
            <a:ext cx="3519800" cy="1572900"/>
          </a:xfrm>
          <a:prstGeom prst="rect">
            <a:avLst/>
          </a:prstGeom>
          <a:noFill/>
          <a:ln>
            <a:noFill/>
          </a:ln>
        </p:spPr>
      </p:pic>
      <p:sp>
        <p:nvSpPr>
          <p:cNvPr id="301" name="Google Shape;301;p23"/>
          <p:cNvSpPr txBox="1"/>
          <p:nvPr>
            <p:ph idx="6" type="body"/>
          </p:nvPr>
        </p:nvSpPr>
        <p:spPr>
          <a:xfrm>
            <a:off x="1971375"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02" name="Google Shape;302;p23"/>
          <p:cNvSpPr txBox="1"/>
          <p:nvPr>
            <p:ph idx="7" type="body"/>
          </p:nvPr>
        </p:nvSpPr>
        <p:spPr>
          <a:xfrm>
            <a:off x="3714150" y="3030250"/>
            <a:ext cx="1715400" cy="1145100"/>
          </a:xfrm>
          <a:prstGeom prst="rect">
            <a:avLst/>
          </a:prstGeom>
        </p:spPr>
        <p:txBody>
          <a:bodyPr anchorCtr="0" anchor="t" bIns="91425" lIns="91425" spcFirstLastPara="1" rIns="182875" wrap="square" tIns="18287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303" name="Google Shape;303;p23"/>
          <p:cNvSpPr txBox="1"/>
          <p:nvPr>
            <p:ph idx="8" type="body"/>
          </p:nvPr>
        </p:nvSpPr>
        <p:spPr>
          <a:xfrm>
            <a:off x="5456925"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04" name="Google Shape;304;p23"/>
          <p:cNvSpPr txBox="1"/>
          <p:nvPr>
            <p:ph idx="9" type="body"/>
          </p:nvPr>
        </p:nvSpPr>
        <p:spPr>
          <a:xfrm>
            <a:off x="228450"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05" name="Google Shape;305;p23"/>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06" name="Google Shape;306;p23"/>
          <p:cNvSpPr txBox="1"/>
          <p:nvPr>
            <p:ph idx="13" type="body"/>
          </p:nvPr>
        </p:nvSpPr>
        <p:spPr>
          <a:xfrm>
            <a:off x="7199700"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07" name="Google Shape;307;p23"/>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08" name="Google Shape;308;p23"/>
          <p:cNvSpPr txBox="1"/>
          <p:nvPr>
            <p:ph idx="14"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BLANK_1_1_1_1_1_1_1_1_1_1_1_1_1_1_1_1_1_1_1_1_1_1">
    <p:spTree>
      <p:nvGrpSpPr>
        <p:cNvPr id="309" name="Shape 309"/>
        <p:cNvGrpSpPr/>
        <p:nvPr/>
      </p:nvGrpSpPr>
      <p:grpSpPr>
        <a:xfrm>
          <a:off x="0" y="0"/>
          <a:ext cx="0" cy="0"/>
          <a:chOff x="0" y="0"/>
          <a:chExt cx="0" cy="0"/>
        </a:xfrm>
      </p:grpSpPr>
      <p:sp>
        <p:nvSpPr>
          <p:cNvPr id="310" name="Google Shape;310;p24"/>
          <p:cNvSpPr/>
          <p:nvPr/>
        </p:nvSpPr>
        <p:spPr>
          <a:xfrm rot="5400000">
            <a:off x="-3989996" y="1161600"/>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pic>
        <p:nvPicPr>
          <p:cNvPr id="311" name="Google Shape;311;p24"/>
          <p:cNvPicPr preferRelativeResize="0"/>
          <p:nvPr/>
        </p:nvPicPr>
        <p:blipFill rotWithShape="1">
          <a:blip r:embed="rId2">
            <a:alphaModFix/>
          </a:blip>
          <a:srcRect b="46245" l="7338" r="0" t="0"/>
          <a:stretch/>
        </p:blipFill>
        <p:spPr>
          <a:xfrm>
            <a:off x="218592" y="3453125"/>
            <a:ext cx="2926200" cy="1697526"/>
          </a:xfrm>
          <a:prstGeom prst="rect">
            <a:avLst/>
          </a:prstGeom>
          <a:noFill/>
          <a:ln>
            <a:noFill/>
          </a:ln>
        </p:spPr>
      </p:pic>
      <p:sp>
        <p:nvSpPr>
          <p:cNvPr id="312" name="Google Shape;312;p24"/>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13" name="Google Shape;313;p24"/>
          <p:cNvSpPr txBox="1"/>
          <p:nvPr>
            <p:ph type="title"/>
          </p:nvPr>
        </p:nvSpPr>
        <p:spPr>
          <a:xfrm>
            <a:off x="228600" y="228589"/>
            <a:ext cx="29262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5400"/>
            </a:lvl1pPr>
            <a:lvl2pPr lvl="1">
              <a:lnSpc>
                <a:spcPct val="90000"/>
              </a:lnSpc>
              <a:spcBef>
                <a:spcPts val="0"/>
              </a:spcBef>
              <a:spcAft>
                <a:spcPts val="0"/>
              </a:spcAft>
              <a:buNone/>
              <a:defRPr sz="5400">
                <a:latin typeface="Poppins SemiBold"/>
                <a:ea typeface="Poppins SemiBold"/>
                <a:cs typeface="Poppins SemiBold"/>
                <a:sym typeface="Poppins SemiBold"/>
              </a:defRPr>
            </a:lvl2pPr>
            <a:lvl3pPr lvl="2">
              <a:lnSpc>
                <a:spcPct val="90000"/>
              </a:lnSpc>
              <a:spcBef>
                <a:spcPts val="0"/>
              </a:spcBef>
              <a:spcAft>
                <a:spcPts val="0"/>
              </a:spcAft>
              <a:buNone/>
              <a:defRPr sz="5400">
                <a:latin typeface="Poppins SemiBold"/>
                <a:ea typeface="Poppins SemiBold"/>
                <a:cs typeface="Poppins SemiBold"/>
                <a:sym typeface="Poppins SemiBold"/>
              </a:defRPr>
            </a:lvl3pPr>
            <a:lvl4pPr lvl="3">
              <a:lnSpc>
                <a:spcPct val="90000"/>
              </a:lnSpc>
              <a:spcBef>
                <a:spcPts val="0"/>
              </a:spcBef>
              <a:spcAft>
                <a:spcPts val="0"/>
              </a:spcAft>
              <a:buNone/>
              <a:defRPr sz="5400">
                <a:latin typeface="Poppins SemiBold"/>
                <a:ea typeface="Poppins SemiBold"/>
                <a:cs typeface="Poppins SemiBold"/>
                <a:sym typeface="Poppins SemiBold"/>
              </a:defRPr>
            </a:lvl4pPr>
            <a:lvl5pPr lvl="4">
              <a:lnSpc>
                <a:spcPct val="90000"/>
              </a:lnSpc>
              <a:spcBef>
                <a:spcPts val="0"/>
              </a:spcBef>
              <a:spcAft>
                <a:spcPts val="0"/>
              </a:spcAft>
              <a:buNone/>
              <a:defRPr sz="5400">
                <a:latin typeface="Poppins SemiBold"/>
                <a:ea typeface="Poppins SemiBold"/>
                <a:cs typeface="Poppins SemiBold"/>
                <a:sym typeface="Poppins SemiBold"/>
              </a:defRPr>
            </a:lvl5pPr>
            <a:lvl6pPr lvl="5">
              <a:lnSpc>
                <a:spcPct val="90000"/>
              </a:lnSpc>
              <a:spcBef>
                <a:spcPts val="0"/>
              </a:spcBef>
              <a:spcAft>
                <a:spcPts val="0"/>
              </a:spcAft>
              <a:buNone/>
              <a:defRPr sz="5400">
                <a:latin typeface="Poppins SemiBold"/>
                <a:ea typeface="Poppins SemiBold"/>
                <a:cs typeface="Poppins SemiBold"/>
                <a:sym typeface="Poppins SemiBold"/>
              </a:defRPr>
            </a:lvl6pPr>
            <a:lvl7pPr lvl="6">
              <a:lnSpc>
                <a:spcPct val="90000"/>
              </a:lnSpc>
              <a:spcBef>
                <a:spcPts val="0"/>
              </a:spcBef>
              <a:spcAft>
                <a:spcPts val="0"/>
              </a:spcAft>
              <a:buNone/>
              <a:defRPr sz="5400">
                <a:latin typeface="Poppins SemiBold"/>
                <a:ea typeface="Poppins SemiBold"/>
                <a:cs typeface="Poppins SemiBold"/>
                <a:sym typeface="Poppins SemiBold"/>
              </a:defRPr>
            </a:lvl7pPr>
            <a:lvl8pPr lvl="7">
              <a:lnSpc>
                <a:spcPct val="90000"/>
              </a:lnSpc>
              <a:spcBef>
                <a:spcPts val="0"/>
              </a:spcBef>
              <a:spcAft>
                <a:spcPts val="0"/>
              </a:spcAft>
              <a:buNone/>
              <a:defRPr sz="5400">
                <a:latin typeface="Poppins SemiBold"/>
                <a:ea typeface="Poppins SemiBold"/>
                <a:cs typeface="Poppins SemiBold"/>
                <a:sym typeface="Poppins SemiBold"/>
              </a:defRPr>
            </a:lvl8pPr>
            <a:lvl9pPr lvl="8">
              <a:lnSpc>
                <a:spcPct val="90000"/>
              </a:lnSpc>
              <a:spcBef>
                <a:spcPts val="0"/>
              </a:spcBef>
              <a:spcAft>
                <a:spcPts val="0"/>
              </a:spcAft>
              <a:buNone/>
              <a:defRPr sz="5400">
                <a:latin typeface="Poppins SemiBold"/>
                <a:ea typeface="Poppins SemiBold"/>
                <a:cs typeface="Poppins SemiBold"/>
                <a:sym typeface="Poppins SemiBold"/>
              </a:defRPr>
            </a:lvl9pPr>
          </a:lstStyle>
          <a:p/>
        </p:txBody>
      </p:sp>
      <p:sp>
        <p:nvSpPr>
          <p:cNvPr id="314" name="Google Shape;314;p24"/>
          <p:cNvSpPr/>
          <p:nvPr/>
        </p:nvSpPr>
        <p:spPr>
          <a:xfrm>
            <a:off x="-4" y="1992734"/>
            <a:ext cx="3736169" cy="3157919"/>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315" name="Google Shape;315;p24"/>
          <p:cNvSpPr txBox="1"/>
          <p:nvPr>
            <p:ph idx="1" type="body"/>
          </p:nvPr>
        </p:nvSpPr>
        <p:spPr>
          <a:xfrm>
            <a:off x="4819600" y="3701256"/>
            <a:ext cx="4095900" cy="5877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Nunito Sans"/>
              <a:buChar char="●"/>
              <a:defRPr sz="1100"/>
            </a:lvl1pPr>
            <a:lvl2pPr indent="-298450" lvl="1" marL="914400">
              <a:spcBef>
                <a:spcPts val="0"/>
              </a:spcBef>
              <a:spcAft>
                <a:spcPts val="0"/>
              </a:spcAft>
              <a:buClr>
                <a:schemeClr val="dk1"/>
              </a:buClr>
              <a:buSzPts val="1100"/>
              <a:buFont typeface="Nunito Sans"/>
              <a:buChar char="○"/>
              <a:defRPr sz="1100"/>
            </a:lvl2pPr>
            <a:lvl3pPr indent="-298450" lvl="2" marL="1371600">
              <a:spcBef>
                <a:spcPts val="0"/>
              </a:spcBef>
              <a:spcAft>
                <a:spcPts val="0"/>
              </a:spcAft>
              <a:buClr>
                <a:schemeClr val="dk1"/>
              </a:buClr>
              <a:buSzPts val="1100"/>
              <a:buFont typeface="Nunito Sans"/>
              <a:buChar char="■"/>
              <a:defRPr sz="1100"/>
            </a:lvl3pPr>
            <a:lvl4pPr indent="-298450" lvl="3" marL="1828800">
              <a:spcBef>
                <a:spcPts val="0"/>
              </a:spcBef>
              <a:spcAft>
                <a:spcPts val="0"/>
              </a:spcAft>
              <a:buClr>
                <a:schemeClr val="dk1"/>
              </a:buClr>
              <a:buSzPts val="1100"/>
              <a:buFont typeface="Nunito Sans"/>
              <a:buChar char="●"/>
              <a:defRPr sz="1100"/>
            </a:lvl4pPr>
            <a:lvl5pPr indent="-298450" lvl="4" marL="2286000">
              <a:spcBef>
                <a:spcPts val="0"/>
              </a:spcBef>
              <a:spcAft>
                <a:spcPts val="0"/>
              </a:spcAft>
              <a:buClr>
                <a:schemeClr val="dk1"/>
              </a:buClr>
              <a:buSzPts val="1100"/>
              <a:buFont typeface="Nunito Sans"/>
              <a:buChar char="○"/>
              <a:defRPr sz="1100"/>
            </a:lvl5pPr>
            <a:lvl6pPr indent="-298450" lvl="5" marL="2743200">
              <a:spcBef>
                <a:spcPts val="0"/>
              </a:spcBef>
              <a:spcAft>
                <a:spcPts val="0"/>
              </a:spcAft>
              <a:buClr>
                <a:schemeClr val="dk1"/>
              </a:buClr>
              <a:buSzPts val="1100"/>
              <a:buFont typeface="Nunito Sans"/>
              <a:buChar char="■"/>
              <a:defRPr sz="1100"/>
            </a:lvl6pPr>
            <a:lvl7pPr indent="-298450" lvl="6" marL="3200400">
              <a:spcBef>
                <a:spcPts val="0"/>
              </a:spcBef>
              <a:spcAft>
                <a:spcPts val="0"/>
              </a:spcAft>
              <a:buClr>
                <a:schemeClr val="dk1"/>
              </a:buClr>
              <a:buSzPts val="1100"/>
              <a:buFont typeface="Nunito Sans"/>
              <a:buChar char="●"/>
              <a:defRPr sz="1100"/>
            </a:lvl7pPr>
            <a:lvl8pPr indent="-298450" lvl="7" marL="3657600">
              <a:spcBef>
                <a:spcPts val="0"/>
              </a:spcBef>
              <a:spcAft>
                <a:spcPts val="0"/>
              </a:spcAft>
              <a:buClr>
                <a:schemeClr val="dk1"/>
              </a:buClr>
              <a:buSzPts val="1100"/>
              <a:buFont typeface="Nunito Sans"/>
              <a:buChar char="○"/>
              <a:defRPr sz="1100"/>
            </a:lvl8pPr>
            <a:lvl9pPr indent="-298450" lvl="8" marL="4114800">
              <a:spcBef>
                <a:spcPts val="0"/>
              </a:spcBef>
              <a:spcAft>
                <a:spcPts val="0"/>
              </a:spcAft>
              <a:buClr>
                <a:schemeClr val="dk1"/>
              </a:buClr>
              <a:buSzPts val="1100"/>
              <a:buFont typeface="Nunito Sans"/>
              <a:buChar char="■"/>
              <a:defRPr sz="1100"/>
            </a:lvl9pPr>
          </a:lstStyle>
          <a:p/>
        </p:txBody>
      </p:sp>
      <p:sp>
        <p:nvSpPr>
          <p:cNvPr id="316" name="Google Shape;316;p24"/>
          <p:cNvSpPr txBox="1"/>
          <p:nvPr>
            <p:ph idx="2" type="body"/>
          </p:nvPr>
        </p:nvSpPr>
        <p:spPr>
          <a:xfrm>
            <a:off x="4819600" y="2342406"/>
            <a:ext cx="4095900" cy="587700"/>
          </a:xfrm>
          <a:prstGeom prst="rect">
            <a:avLst/>
          </a:prstGeom>
        </p:spPr>
        <p:txBody>
          <a:bodyPr anchorCtr="0" anchor="t" bIns="91425" lIns="91425" spcFirstLastPara="1" rIns="91425" wrap="square" tIns="91425">
            <a:noAutofit/>
          </a:bodyPr>
          <a:lstStyle>
            <a:lvl1pPr indent="-298450" lvl="0" marL="457200">
              <a:lnSpc>
                <a:spcPct val="115000"/>
              </a:lnSpc>
              <a:spcBef>
                <a:spcPts val="0"/>
              </a:spcBef>
              <a:spcAft>
                <a:spcPts val="0"/>
              </a:spcAft>
              <a:buClr>
                <a:schemeClr val="dk1"/>
              </a:buClr>
              <a:buSzPts val="1100"/>
              <a:buFont typeface="Nunito Sans"/>
              <a:buChar char="●"/>
              <a:defRPr sz="1100"/>
            </a:lvl1pPr>
            <a:lvl2pPr indent="-298450" lvl="1" marL="914400">
              <a:lnSpc>
                <a:spcPct val="115000"/>
              </a:lnSpc>
              <a:spcBef>
                <a:spcPts val="0"/>
              </a:spcBef>
              <a:spcAft>
                <a:spcPts val="0"/>
              </a:spcAft>
              <a:buClr>
                <a:schemeClr val="dk1"/>
              </a:buClr>
              <a:buSzPts val="1100"/>
              <a:buFont typeface="Nunito Sans"/>
              <a:buChar char="○"/>
              <a:defRPr sz="1100"/>
            </a:lvl2pPr>
            <a:lvl3pPr indent="-298450" lvl="2" marL="1371600">
              <a:lnSpc>
                <a:spcPct val="115000"/>
              </a:lnSpc>
              <a:spcBef>
                <a:spcPts val="0"/>
              </a:spcBef>
              <a:spcAft>
                <a:spcPts val="0"/>
              </a:spcAft>
              <a:buClr>
                <a:schemeClr val="dk1"/>
              </a:buClr>
              <a:buSzPts val="1100"/>
              <a:buFont typeface="Nunito Sans"/>
              <a:buChar char="■"/>
              <a:defRPr sz="1100"/>
            </a:lvl3pPr>
            <a:lvl4pPr indent="-298450" lvl="3" marL="1828800">
              <a:lnSpc>
                <a:spcPct val="115000"/>
              </a:lnSpc>
              <a:spcBef>
                <a:spcPts val="0"/>
              </a:spcBef>
              <a:spcAft>
                <a:spcPts val="0"/>
              </a:spcAft>
              <a:buClr>
                <a:schemeClr val="dk1"/>
              </a:buClr>
              <a:buSzPts val="1100"/>
              <a:buFont typeface="Nunito Sans"/>
              <a:buChar char="●"/>
              <a:defRPr sz="1100"/>
            </a:lvl4pPr>
            <a:lvl5pPr indent="-298450" lvl="4" marL="2286000">
              <a:lnSpc>
                <a:spcPct val="115000"/>
              </a:lnSpc>
              <a:spcBef>
                <a:spcPts val="0"/>
              </a:spcBef>
              <a:spcAft>
                <a:spcPts val="0"/>
              </a:spcAft>
              <a:buClr>
                <a:schemeClr val="dk1"/>
              </a:buClr>
              <a:buSzPts val="1100"/>
              <a:buFont typeface="Nunito Sans"/>
              <a:buChar char="○"/>
              <a:defRPr sz="1100"/>
            </a:lvl5pPr>
            <a:lvl6pPr indent="-298450" lvl="5" marL="2743200">
              <a:lnSpc>
                <a:spcPct val="115000"/>
              </a:lnSpc>
              <a:spcBef>
                <a:spcPts val="0"/>
              </a:spcBef>
              <a:spcAft>
                <a:spcPts val="0"/>
              </a:spcAft>
              <a:buClr>
                <a:schemeClr val="dk1"/>
              </a:buClr>
              <a:buSzPts val="1100"/>
              <a:buFont typeface="Nunito Sans"/>
              <a:buChar char="■"/>
              <a:defRPr sz="1100"/>
            </a:lvl6pPr>
            <a:lvl7pPr indent="-298450" lvl="6" marL="3200400">
              <a:lnSpc>
                <a:spcPct val="115000"/>
              </a:lnSpc>
              <a:spcBef>
                <a:spcPts val="0"/>
              </a:spcBef>
              <a:spcAft>
                <a:spcPts val="0"/>
              </a:spcAft>
              <a:buClr>
                <a:schemeClr val="dk1"/>
              </a:buClr>
              <a:buSzPts val="1100"/>
              <a:buFont typeface="Nunito Sans"/>
              <a:buChar char="●"/>
              <a:defRPr sz="1100"/>
            </a:lvl7pPr>
            <a:lvl8pPr indent="-298450" lvl="7" marL="3657600">
              <a:lnSpc>
                <a:spcPct val="115000"/>
              </a:lnSpc>
              <a:spcBef>
                <a:spcPts val="0"/>
              </a:spcBef>
              <a:spcAft>
                <a:spcPts val="0"/>
              </a:spcAft>
              <a:buClr>
                <a:schemeClr val="dk1"/>
              </a:buClr>
              <a:buSzPts val="1100"/>
              <a:buFont typeface="Nunito Sans"/>
              <a:buChar char="○"/>
              <a:defRPr sz="1100"/>
            </a:lvl8pPr>
            <a:lvl9pPr indent="-298450" lvl="8" marL="4114800">
              <a:lnSpc>
                <a:spcPct val="115000"/>
              </a:lnSpc>
              <a:spcBef>
                <a:spcPts val="0"/>
              </a:spcBef>
              <a:spcAft>
                <a:spcPts val="0"/>
              </a:spcAft>
              <a:buClr>
                <a:schemeClr val="dk1"/>
              </a:buClr>
              <a:buSzPts val="1100"/>
              <a:buFont typeface="Nunito Sans"/>
              <a:buChar char="■"/>
              <a:defRPr sz="1100"/>
            </a:lvl9pPr>
          </a:lstStyle>
          <a:p/>
        </p:txBody>
      </p:sp>
      <p:sp>
        <p:nvSpPr>
          <p:cNvPr id="317" name="Google Shape;317;p24"/>
          <p:cNvSpPr txBox="1"/>
          <p:nvPr>
            <p:ph idx="3" type="body"/>
          </p:nvPr>
        </p:nvSpPr>
        <p:spPr>
          <a:xfrm>
            <a:off x="4819600" y="983556"/>
            <a:ext cx="4095900" cy="587700"/>
          </a:xfrm>
          <a:prstGeom prst="rect">
            <a:avLst/>
          </a:prstGeom>
        </p:spPr>
        <p:txBody>
          <a:bodyPr anchorCtr="0" anchor="t" bIns="91425" lIns="91425" spcFirstLastPara="1" rIns="91425" wrap="square" tIns="91425">
            <a:noAutofit/>
          </a:bodyPr>
          <a:lstStyle>
            <a:lvl1pPr indent="-298450" lvl="0" marL="457200">
              <a:lnSpc>
                <a:spcPct val="115000"/>
              </a:lnSpc>
              <a:spcBef>
                <a:spcPts val="0"/>
              </a:spcBef>
              <a:spcAft>
                <a:spcPts val="0"/>
              </a:spcAft>
              <a:buClr>
                <a:schemeClr val="dk1"/>
              </a:buClr>
              <a:buSzPts val="1100"/>
              <a:buFont typeface="Nunito Sans"/>
              <a:buChar char="●"/>
              <a:defRPr sz="1100"/>
            </a:lvl1pPr>
            <a:lvl2pPr indent="-298450" lvl="1" marL="914400">
              <a:lnSpc>
                <a:spcPct val="115000"/>
              </a:lnSpc>
              <a:spcBef>
                <a:spcPts val="0"/>
              </a:spcBef>
              <a:spcAft>
                <a:spcPts val="0"/>
              </a:spcAft>
              <a:buClr>
                <a:schemeClr val="dk1"/>
              </a:buClr>
              <a:buSzPts val="1100"/>
              <a:buFont typeface="Nunito Sans"/>
              <a:buChar char="○"/>
              <a:defRPr sz="1100"/>
            </a:lvl2pPr>
            <a:lvl3pPr indent="-298450" lvl="2" marL="1371600">
              <a:lnSpc>
                <a:spcPct val="115000"/>
              </a:lnSpc>
              <a:spcBef>
                <a:spcPts val="0"/>
              </a:spcBef>
              <a:spcAft>
                <a:spcPts val="0"/>
              </a:spcAft>
              <a:buClr>
                <a:schemeClr val="dk1"/>
              </a:buClr>
              <a:buSzPts val="1100"/>
              <a:buFont typeface="Nunito Sans"/>
              <a:buChar char="■"/>
              <a:defRPr sz="1100"/>
            </a:lvl3pPr>
            <a:lvl4pPr indent="-298450" lvl="3" marL="1828800">
              <a:lnSpc>
                <a:spcPct val="115000"/>
              </a:lnSpc>
              <a:spcBef>
                <a:spcPts val="0"/>
              </a:spcBef>
              <a:spcAft>
                <a:spcPts val="0"/>
              </a:spcAft>
              <a:buClr>
                <a:schemeClr val="dk1"/>
              </a:buClr>
              <a:buSzPts val="1100"/>
              <a:buFont typeface="Nunito Sans"/>
              <a:buChar char="●"/>
              <a:defRPr sz="1100"/>
            </a:lvl4pPr>
            <a:lvl5pPr indent="-298450" lvl="4" marL="2286000">
              <a:lnSpc>
                <a:spcPct val="115000"/>
              </a:lnSpc>
              <a:spcBef>
                <a:spcPts val="0"/>
              </a:spcBef>
              <a:spcAft>
                <a:spcPts val="0"/>
              </a:spcAft>
              <a:buClr>
                <a:schemeClr val="dk1"/>
              </a:buClr>
              <a:buSzPts val="1100"/>
              <a:buFont typeface="Nunito Sans"/>
              <a:buChar char="○"/>
              <a:defRPr sz="1100"/>
            </a:lvl5pPr>
            <a:lvl6pPr indent="-298450" lvl="5" marL="2743200">
              <a:lnSpc>
                <a:spcPct val="115000"/>
              </a:lnSpc>
              <a:spcBef>
                <a:spcPts val="0"/>
              </a:spcBef>
              <a:spcAft>
                <a:spcPts val="0"/>
              </a:spcAft>
              <a:buClr>
                <a:schemeClr val="dk1"/>
              </a:buClr>
              <a:buSzPts val="1100"/>
              <a:buFont typeface="Nunito Sans"/>
              <a:buChar char="■"/>
              <a:defRPr sz="1100"/>
            </a:lvl6pPr>
            <a:lvl7pPr indent="-298450" lvl="6" marL="3200400">
              <a:lnSpc>
                <a:spcPct val="115000"/>
              </a:lnSpc>
              <a:spcBef>
                <a:spcPts val="0"/>
              </a:spcBef>
              <a:spcAft>
                <a:spcPts val="0"/>
              </a:spcAft>
              <a:buClr>
                <a:schemeClr val="dk1"/>
              </a:buClr>
              <a:buSzPts val="1100"/>
              <a:buFont typeface="Nunito Sans"/>
              <a:buChar char="●"/>
              <a:defRPr sz="1100"/>
            </a:lvl7pPr>
            <a:lvl8pPr indent="-298450" lvl="7" marL="3657600">
              <a:lnSpc>
                <a:spcPct val="115000"/>
              </a:lnSpc>
              <a:spcBef>
                <a:spcPts val="0"/>
              </a:spcBef>
              <a:spcAft>
                <a:spcPts val="0"/>
              </a:spcAft>
              <a:buClr>
                <a:schemeClr val="dk1"/>
              </a:buClr>
              <a:buSzPts val="1100"/>
              <a:buFont typeface="Nunito Sans"/>
              <a:buChar char="○"/>
              <a:defRPr sz="1100"/>
            </a:lvl8pPr>
            <a:lvl9pPr indent="-298450" lvl="8" marL="4114800">
              <a:lnSpc>
                <a:spcPct val="115000"/>
              </a:lnSpc>
              <a:spcBef>
                <a:spcPts val="0"/>
              </a:spcBef>
              <a:spcAft>
                <a:spcPts val="0"/>
              </a:spcAft>
              <a:buClr>
                <a:schemeClr val="dk1"/>
              </a:buClr>
              <a:buSzPts val="1100"/>
              <a:buFont typeface="Nunito Sans"/>
              <a:buChar char="■"/>
              <a:defRPr sz="1100"/>
            </a:lvl9pPr>
          </a:lstStyle>
          <a:p/>
        </p:txBody>
      </p:sp>
      <p:sp>
        <p:nvSpPr>
          <p:cNvPr id="318" name="Google Shape;318;p24"/>
          <p:cNvSpPr txBox="1"/>
          <p:nvPr>
            <p:ph idx="4"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BLANK_1_1_1_1_1_1_2">
    <p:bg>
      <p:bgPr>
        <a:solidFill>
          <a:schemeClr val="accent1"/>
        </a:solidFill>
      </p:bgPr>
    </p:bg>
    <p:spTree>
      <p:nvGrpSpPr>
        <p:cNvPr id="319" name="Shape 319"/>
        <p:cNvGrpSpPr/>
        <p:nvPr/>
      </p:nvGrpSpPr>
      <p:grpSpPr>
        <a:xfrm>
          <a:off x="0" y="0"/>
          <a:ext cx="0" cy="0"/>
          <a:chOff x="0" y="0"/>
          <a:chExt cx="0" cy="0"/>
        </a:xfrm>
      </p:grpSpPr>
      <p:pic>
        <p:nvPicPr>
          <p:cNvPr id="320" name="Google Shape;320;p25"/>
          <p:cNvPicPr preferRelativeResize="0"/>
          <p:nvPr/>
        </p:nvPicPr>
        <p:blipFill rotWithShape="1">
          <a:blip r:embed="rId2">
            <a:alphaModFix/>
          </a:blip>
          <a:srcRect b="0" l="0" r="54483" t="51307"/>
          <a:stretch/>
        </p:blipFill>
        <p:spPr>
          <a:xfrm flipH="1" rot="10800000">
            <a:off x="6802800" y="2639053"/>
            <a:ext cx="2341200" cy="2504451"/>
          </a:xfrm>
          <a:prstGeom prst="rect">
            <a:avLst/>
          </a:prstGeom>
          <a:noFill/>
          <a:ln>
            <a:noFill/>
          </a:ln>
        </p:spPr>
      </p:pic>
      <p:sp>
        <p:nvSpPr>
          <p:cNvPr id="321" name="Google Shape;321;p2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322" name="Google Shape;322;p25"/>
          <p:cNvSpPr txBox="1"/>
          <p:nvPr>
            <p:ph type="title"/>
          </p:nvPr>
        </p:nvSpPr>
        <p:spPr>
          <a:xfrm>
            <a:off x="1230200" y="1930281"/>
            <a:ext cx="6683700" cy="17265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None/>
              <a:defRPr sz="5400">
                <a:solidFill>
                  <a:schemeClr val="dk2"/>
                </a:solidFill>
              </a:defRPr>
            </a:lvl1pPr>
            <a:lvl2pPr lvl="1"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2pPr>
            <a:lvl3pPr lvl="2"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3pPr>
            <a:lvl4pPr lvl="3"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4pPr>
            <a:lvl5pPr lvl="4"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5pPr>
            <a:lvl6pPr lvl="5"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6pPr>
            <a:lvl7pPr lvl="6"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7pPr>
            <a:lvl8pPr lvl="7"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8pPr>
            <a:lvl9pPr lvl="8"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9pPr>
          </a:lstStyle>
          <a:p/>
        </p:txBody>
      </p:sp>
      <p:sp>
        <p:nvSpPr>
          <p:cNvPr id="323" name="Google Shape;323;p25"/>
          <p:cNvSpPr txBox="1"/>
          <p:nvPr>
            <p:ph idx="1" type="subTitle"/>
          </p:nvPr>
        </p:nvSpPr>
        <p:spPr>
          <a:xfrm>
            <a:off x="2398650" y="3194700"/>
            <a:ext cx="4346700" cy="452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1pPr>
            <a:lvl2pPr lvl="1">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324" name="Google Shape;324;p25"/>
          <p:cNvSpPr/>
          <p:nvPr/>
        </p:nvSpPr>
        <p:spPr>
          <a:xfrm flipH="1">
            <a:off x="11" y="148752"/>
            <a:ext cx="1377568" cy="2421760"/>
          </a:xfrm>
          <a:custGeom>
            <a:rect b="b" l="l" r="r" t="t"/>
            <a:pathLst>
              <a:path extrusionOk="0" h="75680" w="43049">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325" name="Google Shape;325;p25"/>
          <p:cNvSpPr txBox="1"/>
          <p:nvPr>
            <p:ph idx="2" type="body"/>
          </p:nvPr>
        </p:nvSpPr>
        <p:spPr>
          <a:xfrm>
            <a:off x="3447988" y="3693650"/>
            <a:ext cx="2247900" cy="4002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Clr>
                <a:schemeClr val="dk2"/>
              </a:buClr>
              <a:buSzPts val="1000"/>
              <a:buFont typeface="Nunito Sans"/>
              <a:buChar char="●"/>
              <a:defRPr sz="1000">
                <a:solidFill>
                  <a:schemeClr val="dk2"/>
                </a:solidFill>
              </a:defRPr>
            </a:lvl1pPr>
            <a:lvl2pPr indent="-292100" lvl="1" marL="914400" algn="ctr">
              <a:spcBef>
                <a:spcPts val="0"/>
              </a:spcBef>
              <a:spcAft>
                <a:spcPts val="0"/>
              </a:spcAft>
              <a:buClr>
                <a:schemeClr val="dk2"/>
              </a:buClr>
              <a:buSzPts val="1000"/>
              <a:buFont typeface="Nunito Sans"/>
              <a:buChar char="○"/>
              <a:defRPr sz="1000">
                <a:solidFill>
                  <a:schemeClr val="dk2"/>
                </a:solidFill>
              </a:defRPr>
            </a:lvl2pPr>
            <a:lvl3pPr indent="-292100" lvl="2" marL="1371600" algn="ctr">
              <a:spcBef>
                <a:spcPts val="0"/>
              </a:spcBef>
              <a:spcAft>
                <a:spcPts val="0"/>
              </a:spcAft>
              <a:buClr>
                <a:schemeClr val="dk2"/>
              </a:buClr>
              <a:buSzPts val="1000"/>
              <a:buFont typeface="Nunito Sans"/>
              <a:buChar char="■"/>
              <a:defRPr sz="1000">
                <a:solidFill>
                  <a:schemeClr val="dk2"/>
                </a:solidFill>
              </a:defRPr>
            </a:lvl3pPr>
            <a:lvl4pPr indent="-292100" lvl="3" marL="1828800" algn="ctr">
              <a:spcBef>
                <a:spcPts val="0"/>
              </a:spcBef>
              <a:spcAft>
                <a:spcPts val="0"/>
              </a:spcAft>
              <a:buClr>
                <a:schemeClr val="dk2"/>
              </a:buClr>
              <a:buSzPts val="1000"/>
              <a:buFont typeface="Nunito Sans"/>
              <a:buChar char="●"/>
              <a:defRPr sz="1000">
                <a:solidFill>
                  <a:schemeClr val="dk2"/>
                </a:solidFill>
              </a:defRPr>
            </a:lvl4pPr>
            <a:lvl5pPr indent="-292100" lvl="4" marL="2286000" algn="ctr">
              <a:spcBef>
                <a:spcPts val="0"/>
              </a:spcBef>
              <a:spcAft>
                <a:spcPts val="0"/>
              </a:spcAft>
              <a:buClr>
                <a:schemeClr val="dk2"/>
              </a:buClr>
              <a:buSzPts val="1000"/>
              <a:buFont typeface="Nunito Sans"/>
              <a:buChar char="○"/>
              <a:defRPr sz="1000">
                <a:solidFill>
                  <a:schemeClr val="dk2"/>
                </a:solidFill>
              </a:defRPr>
            </a:lvl5pPr>
            <a:lvl6pPr indent="-292100" lvl="5" marL="2743200" algn="ctr">
              <a:spcBef>
                <a:spcPts val="0"/>
              </a:spcBef>
              <a:spcAft>
                <a:spcPts val="0"/>
              </a:spcAft>
              <a:buClr>
                <a:schemeClr val="dk2"/>
              </a:buClr>
              <a:buSzPts val="1000"/>
              <a:buFont typeface="Nunito Sans"/>
              <a:buChar char="■"/>
              <a:defRPr sz="1000">
                <a:solidFill>
                  <a:schemeClr val="dk2"/>
                </a:solidFill>
              </a:defRPr>
            </a:lvl6pPr>
            <a:lvl7pPr indent="-292100" lvl="6" marL="3200400" algn="ctr">
              <a:spcBef>
                <a:spcPts val="0"/>
              </a:spcBef>
              <a:spcAft>
                <a:spcPts val="0"/>
              </a:spcAft>
              <a:buClr>
                <a:schemeClr val="dk2"/>
              </a:buClr>
              <a:buSzPts val="1000"/>
              <a:buFont typeface="Nunito Sans"/>
              <a:buChar char="●"/>
              <a:defRPr sz="1000">
                <a:solidFill>
                  <a:schemeClr val="dk2"/>
                </a:solidFill>
              </a:defRPr>
            </a:lvl7pPr>
            <a:lvl8pPr indent="-292100" lvl="7" marL="3657600" algn="ctr">
              <a:spcBef>
                <a:spcPts val="0"/>
              </a:spcBef>
              <a:spcAft>
                <a:spcPts val="0"/>
              </a:spcAft>
              <a:buClr>
                <a:schemeClr val="dk2"/>
              </a:buClr>
              <a:buSzPts val="1000"/>
              <a:buFont typeface="Nunito Sans"/>
              <a:buChar char="○"/>
              <a:defRPr sz="1000">
                <a:solidFill>
                  <a:schemeClr val="dk2"/>
                </a:solidFill>
              </a:defRPr>
            </a:lvl8pPr>
            <a:lvl9pPr indent="-292100" lvl="8" marL="4114800" algn="ctr">
              <a:spcBef>
                <a:spcPts val="0"/>
              </a:spcBef>
              <a:spcAft>
                <a:spcPts val="0"/>
              </a:spcAft>
              <a:buClr>
                <a:schemeClr val="dk2"/>
              </a:buClr>
              <a:buSzPts val="1000"/>
              <a:buFont typeface="Nunito Sans"/>
              <a:buChar char="■"/>
              <a:defRPr sz="1000">
                <a:solidFill>
                  <a:schemeClr val="dk2"/>
                </a:solidFill>
              </a:defRPr>
            </a:lvl9pPr>
          </a:lstStyle>
          <a:p/>
        </p:txBody>
      </p:sp>
      <p:sp>
        <p:nvSpPr>
          <p:cNvPr id="326" name="Google Shape;326;p25"/>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27" name="Shape 327"/>
        <p:cNvGrpSpPr/>
        <p:nvPr/>
      </p:nvGrpSpPr>
      <p:grpSpPr>
        <a:xfrm>
          <a:off x="0" y="0"/>
          <a:ext cx="0" cy="0"/>
          <a:chOff x="0" y="0"/>
          <a:chExt cx="0" cy="0"/>
        </a:xfrm>
      </p:grpSpPr>
      <p:sp>
        <p:nvSpPr>
          <p:cNvPr id="328" name="Google Shape;328;p26"/>
          <p:cNvSpPr txBox="1"/>
          <p:nvPr>
            <p:ph type="title"/>
          </p:nvPr>
        </p:nvSpPr>
        <p:spPr>
          <a:xfrm>
            <a:off x="311700" y="2150850"/>
            <a:ext cx="8520600" cy="8418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329" name="Shape 329"/>
        <p:cNvGrpSpPr/>
        <p:nvPr/>
      </p:nvGrpSpPr>
      <p:grpSpPr>
        <a:xfrm>
          <a:off x="0" y="0"/>
          <a:ext cx="0" cy="0"/>
          <a:chOff x="0" y="0"/>
          <a:chExt cx="0" cy="0"/>
        </a:xfrm>
      </p:grpSpPr>
      <p:sp>
        <p:nvSpPr>
          <p:cNvPr id="330" name="Google Shape;330;p27"/>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31" name="Google Shape;331;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332" name="Shape 332"/>
        <p:cNvGrpSpPr/>
        <p:nvPr/>
      </p:nvGrpSpPr>
      <p:grpSpPr>
        <a:xfrm>
          <a:off x="0" y="0"/>
          <a:ext cx="0" cy="0"/>
          <a:chOff x="0" y="0"/>
          <a:chExt cx="0" cy="0"/>
        </a:xfrm>
      </p:grpSpPr>
      <p:sp>
        <p:nvSpPr>
          <p:cNvPr id="333" name="Google Shape;333;p28"/>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34" name="Google Shape;334;p2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35" name="Google Shape;335;p28"/>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36" name="Shape 336"/>
        <p:cNvGrpSpPr/>
        <p:nvPr/>
      </p:nvGrpSpPr>
      <p:grpSpPr>
        <a:xfrm>
          <a:off x="0" y="0"/>
          <a:ext cx="0" cy="0"/>
          <a:chOff x="0" y="0"/>
          <a:chExt cx="0" cy="0"/>
        </a:xfrm>
      </p:grpSpPr>
      <p:sp>
        <p:nvSpPr>
          <p:cNvPr id="337" name="Google Shape;337;p29"/>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38" name="Shape 338"/>
        <p:cNvGrpSpPr/>
        <p:nvPr/>
      </p:nvGrpSpPr>
      <p:grpSpPr>
        <a:xfrm>
          <a:off x="0" y="0"/>
          <a:ext cx="0" cy="0"/>
          <a:chOff x="0" y="0"/>
          <a:chExt cx="0" cy="0"/>
        </a:xfrm>
      </p:grpSpPr>
      <p:sp>
        <p:nvSpPr>
          <p:cNvPr id="339" name="Google Shape;339;p30"/>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340" name="Google Shape;340;p3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1">
  <p:cSld name="BLANK_1_1_1_1">
    <p:spTree>
      <p:nvGrpSpPr>
        <p:cNvPr id="24" name="Shape 24"/>
        <p:cNvGrpSpPr/>
        <p:nvPr/>
      </p:nvGrpSpPr>
      <p:grpSpPr>
        <a:xfrm>
          <a:off x="0" y="0"/>
          <a:ext cx="0" cy="0"/>
          <a:chOff x="0" y="0"/>
          <a:chExt cx="0" cy="0"/>
        </a:xfrm>
      </p:grpSpPr>
      <p:sp>
        <p:nvSpPr>
          <p:cNvPr id="25" name="Google Shape;25;p4"/>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6" name="Google Shape;26;p4"/>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pic>
        <p:nvPicPr>
          <p:cNvPr id="27" name="Google Shape;27;p4"/>
          <p:cNvPicPr preferRelativeResize="0"/>
          <p:nvPr/>
        </p:nvPicPr>
        <p:blipFill rotWithShape="1">
          <a:blip r:embed="rId2">
            <a:alphaModFix/>
          </a:blip>
          <a:srcRect b="0" l="535" r="33361" t="71891"/>
          <a:stretch/>
        </p:blipFill>
        <p:spPr>
          <a:xfrm>
            <a:off x="5624200" y="3"/>
            <a:ext cx="3519800" cy="1496699"/>
          </a:xfrm>
          <a:prstGeom prst="rect">
            <a:avLst/>
          </a:prstGeom>
          <a:noFill/>
          <a:ln>
            <a:noFill/>
          </a:ln>
        </p:spPr>
      </p:pic>
      <p:sp>
        <p:nvSpPr>
          <p:cNvPr id="28" name="Google Shape;28;p4"/>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41" name="Shape 341"/>
        <p:cNvGrpSpPr/>
        <p:nvPr/>
      </p:nvGrpSpPr>
      <p:grpSpPr>
        <a:xfrm>
          <a:off x="0" y="0"/>
          <a:ext cx="0" cy="0"/>
          <a:chOff x="0" y="0"/>
          <a:chExt cx="0" cy="0"/>
        </a:xfrm>
      </p:grpSpPr>
      <p:sp>
        <p:nvSpPr>
          <p:cNvPr id="342" name="Google Shape;342;p31"/>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343" name="Google Shape;343;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44" name="Google Shape;344;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45" name="Shape 345"/>
        <p:cNvGrpSpPr/>
        <p:nvPr/>
      </p:nvGrpSpPr>
      <p:grpSpPr>
        <a:xfrm>
          <a:off x="0" y="0"/>
          <a:ext cx="0" cy="0"/>
          <a:chOff x="0" y="0"/>
          <a:chExt cx="0" cy="0"/>
        </a:xfrm>
      </p:grpSpPr>
      <p:sp>
        <p:nvSpPr>
          <p:cNvPr id="346" name="Google Shape;346;p3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47" name="Shape 347"/>
        <p:cNvGrpSpPr/>
        <p:nvPr/>
      </p:nvGrpSpPr>
      <p:grpSpPr>
        <a:xfrm>
          <a:off x="0" y="0"/>
          <a:ext cx="0" cy="0"/>
          <a:chOff x="0" y="0"/>
          <a:chExt cx="0" cy="0"/>
        </a:xfrm>
      </p:grpSpPr>
      <p:sp>
        <p:nvSpPr>
          <p:cNvPr id="348" name="Google Shape;348;p3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349" name="Google Shape;349;p3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50" name="Shape 35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51" name="Shape 351"/>
        <p:cNvGrpSpPr/>
        <p:nvPr/>
      </p:nvGrpSpPr>
      <p:grpSpPr>
        <a:xfrm>
          <a:off x="0" y="0"/>
          <a:ext cx="0" cy="0"/>
          <a:chOff x="0" y="0"/>
          <a:chExt cx="0" cy="0"/>
        </a:xfrm>
      </p:grpSpPr>
      <p:sp>
        <p:nvSpPr>
          <p:cNvPr id="352" name="Google Shape;352;p35"/>
          <p:cNvSpPr txBox="1"/>
          <p:nvPr>
            <p:ph type="title"/>
          </p:nvPr>
        </p:nvSpPr>
        <p:spPr>
          <a:xfrm>
            <a:off x="677325" y="1832775"/>
            <a:ext cx="3217200" cy="1484100"/>
          </a:xfrm>
          <a:prstGeom prst="rect">
            <a:avLst/>
          </a:prstGeom>
        </p:spPr>
        <p:txBody>
          <a:bodyPr anchorCtr="0" anchor="ctr" bIns="91425" lIns="91425" spcFirstLastPara="1" rIns="91425" wrap="square" tIns="91425">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35"/>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4" name="Google Shape;354;p35"/>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5" name="Google Shape;355;p35"/>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6" name="Google Shape;356;p35"/>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7" name="Google Shape;357;p35"/>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8" name="Google Shape;358;p35"/>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359" name="Shape 359"/>
        <p:cNvGrpSpPr/>
        <p:nvPr/>
      </p:nvGrpSpPr>
      <p:grpSpPr>
        <a:xfrm>
          <a:off x="0" y="0"/>
          <a:ext cx="0" cy="0"/>
          <a:chOff x="0" y="0"/>
          <a:chExt cx="0" cy="0"/>
        </a:xfrm>
      </p:grpSpPr>
      <p:sp>
        <p:nvSpPr>
          <p:cNvPr id="360" name="Google Shape;360;p36"/>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61" name="Google Shape;361;p36"/>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62" name="Google Shape;362;p36"/>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363" name="Shape 363"/>
        <p:cNvGrpSpPr/>
        <p:nvPr/>
      </p:nvGrpSpPr>
      <p:grpSpPr>
        <a:xfrm>
          <a:off x="0" y="0"/>
          <a:ext cx="0" cy="0"/>
          <a:chOff x="0" y="0"/>
          <a:chExt cx="0" cy="0"/>
        </a:xfrm>
      </p:grpSpPr>
      <p:sp>
        <p:nvSpPr>
          <p:cNvPr id="364" name="Google Shape;364;p37"/>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365" name="Google Shape;365;p37"/>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66" name="Google Shape;366;p37"/>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67" name="Google Shape;367;p37"/>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8" name="Google Shape;368;p37"/>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369" name="Shape 369"/>
        <p:cNvGrpSpPr/>
        <p:nvPr/>
      </p:nvGrpSpPr>
      <p:grpSpPr>
        <a:xfrm>
          <a:off x="0" y="0"/>
          <a:ext cx="0" cy="0"/>
          <a:chOff x="0" y="0"/>
          <a:chExt cx="0" cy="0"/>
        </a:xfrm>
      </p:grpSpPr>
      <p:sp>
        <p:nvSpPr>
          <p:cNvPr id="370" name="Google Shape;370;p38"/>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71" name="Google Shape;371;p38"/>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72" name="Google Shape;372;p38"/>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373" name="Google Shape;373;p38"/>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74" name="Google Shape;374;p38"/>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75" name="Google Shape;375;p38"/>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76" name="Google Shape;376;p38"/>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377" name="Shape 377"/>
        <p:cNvGrpSpPr/>
        <p:nvPr/>
      </p:nvGrpSpPr>
      <p:grpSpPr>
        <a:xfrm>
          <a:off x="0" y="0"/>
          <a:ext cx="0" cy="0"/>
          <a:chOff x="0" y="0"/>
          <a:chExt cx="0" cy="0"/>
        </a:xfrm>
      </p:grpSpPr>
      <p:sp>
        <p:nvSpPr>
          <p:cNvPr id="378" name="Google Shape;378;p39"/>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79" name="Google Shape;379;p39"/>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80" name="Google Shape;380;p39"/>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81" name="Google Shape;381;p39"/>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82" name="Google Shape;382;p39"/>
          <p:cNvSpPr txBox="1"/>
          <p:nvPr>
            <p:ph type="title"/>
          </p:nvPr>
        </p:nvSpPr>
        <p:spPr>
          <a:xfrm>
            <a:off x="366750"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383" name="Google Shape;383;p39"/>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4" name="Google Shape;384;p39"/>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5" name="Google Shape;385;p39"/>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6" name="Google Shape;386;p39"/>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387" name="Shape 387"/>
        <p:cNvGrpSpPr/>
        <p:nvPr/>
      </p:nvGrpSpPr>
      <p:grpSpPr>
        <a:xfrm>
          <a:off x="0" y="0"/>
          <a:ext cx="0" cy="0"/>
          <a:chOff x="0" y="0"/>
          <a:chExt cx="0" cy="0"/>
        </a:xfrm>
      </p:grpSpPr>
      <p:sp>
        <p:nvSpPr>
          <p:cNvPr id="388" name="Google Shape;388;p40"/>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89" name="Google Shape;389;p4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p:cSld name="BLANK_1_1_1_1_2_3">
    <p:spTree>
      <p:nvGrpSpPr>
        <p:cNvPr id="29" name="Shape 29"/>
        <p:cNvGrpSpPr/>
        <p:nvPr/>
      </p:nvGrpSpPr>
      <p:grpSpPr>
        <a:xfrm>
          <a:off x="0" y="0"/>
          <a:ext cx="0" cy="0"/>
          <a:chOff x="0" y="0"/>
          <a:chExt cx="0" cy="0"/>
        </a:xfrm>
      </p:grpSpPr>
      <p:sp>
        <p:nvSpPr>
          <p:cNvPr id="30" name="Google Shape;30;p5"/>
          <p:cNvSpPr/>
          <p:nvPr/>
        </p:nvSpPr>
        <p:spPr>
          <a:xfrm>
            <a:off x="-349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31" name="Google Shape;31;p5"/>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2" name="Google Shape;32;p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3" name="Google Shape;33;p5"/>
          <p:cNvSpPr/>
          <p:nvPr>
            <p:ph idx="2" type="pic"/>
          </p:nvPr>
        </p:nvSpPr>
        <p:spPr>
          <a:xfrm>
            <a:off x="1208525" y="1164275"/>
            <a:ext cx="1115700" cy="1118100"/>
          </a:xfrm>
          <a:prstGeom prst="roundRect">
            <a:avLst>
              <a:gd fmla="val 16667" name="adj"/>
            </a:avLst>
          </a:prstGeom>
          <a:noFill/>
          <a:ln>
            <a:noFill/>
          </a:ln>
        </p:spPr>
      </p:sp>
      <p:sp>
        <p:nvSpPr>
          <p:cNvPr id="34" name="Google Shape;34;p5"/>
          <p:cNvSpPr/>
          <p:nvPr>
            <p:ph idx="3" type="pic"/>
          </p:nvPr>
        </p:nvSpPr>
        <p:spPr>
          <a:xfrm>
            <a:off x="3079163" y="1164275"/>
            <a:ext cx="1115700" cy="1118100"/>
          </a:xfrm>
          <a:prstGeom prst="roundRect">
            <a:avLst>
              <a:gd fmla="val 16667" name="adj"/>
            </a:avLst>
          </a:prstGeom>
          <a:noFill/>
          <a:ln>
            <a:noFill/>
          </a:ln>
        </p:spPr>
      </p:sp>
      <p:sp>
        <p:nvSpPr>
          <p:cNvPr id="35" name="Google Shape;35;p5"/>
          <p:cNvSpPr/>
          <p:nvPr>
            <p:ph idx="4" type="pic"/>
          </p:nvPr>
        </p:nvSpPr>
        <p:spPr>
          <a:xfrm>
            <a:off x="4949788" y="1164275"/>
            <a:ext cx="1115700" cy="1118100"/>
          </a:xfrm>
          <a:prstGeom prst="roundRect">
            <a:avLst>
              <a:gd fmla="val 16667" name="adj"/>
            </a:avLst>
          </a:prstGeom>
          <a:noFill/>
          <a:ln>
            <a:noFill/>
          </a:ln>
        </p:spPr>
      </p:sp>
      <p:sp>
        <p:nvSpPr>
          <p:cNvPr id="36" name="Google Shape;36;p5"/>
          <p:cNvSpPr/>
          <p:nvPr>
            <p:ph idx="5" type="pic"/>
          </p:nvPr>
        </p:nvSpPr>
        <p:spPr>
          <a:xfrm>
            <a:off x="6820413" y="1164275"/>
            <a:ext cx="1115700" cy="1118100"/>
          </a:xfrm>
          <a:prstGeom prst="roundRect">
            <a:avLst>
              <a:gd fmla="val 16667" name="adj"/>
            </a:avLst>
          </a:prstGeom>
          <a:noFill/>
          <a:ln>
            <a:noFill/>
          </a:ln>
        </p:spPr>
      </p:sp>
      <p:sp>
        <p:nvSpPr>
          <p:cNvPr id="37" name="Google Shape;37;p5"/>
          <p:cNvSpPr txBox="1"/>
          <p:nvPr>
            <p:ph idx="1" type="subTitle"/>
          </p:nvPr>
        </p:nvSpPr>
        <p:spPr>
          <a:xfrm>
            <a:off x="1208525"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38" name="Google Shape;38;p5"/>
          <p:cNvSpPr txBox="1"/>
          <p:nvPr>
            <p:ph idx="6" type="subTitle"/>
          </p:nvPr>
        </p:nvSpPr>
        <p:spPr>
          <a:xfrm>
            <a:off x="1208525"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39" name="Google Shape;39;p5"/>
          <p:cNvSpPr txBox="1"/>
          <p:nvPr>
            <p:ph idx="7" type="subTitle"/>
          </p:nvPr>
        </p:nvSpPr>
        <p:spPr>
          <a:xfrm>
            <a:off x="3079166"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40" name="Google Shape;40;p5"/>
          <p:cNvSpPr txBox="1"/>
          <p:nvPr>
            <p:ph idx="8" type="subTitle"/>
          </p:nvPr>
        </p:nvSpPr>
        <p:spPr>
          <a:xfrm>
            <a:off x="3079163"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41" name="Google Shape;41;p5"/>
          <p:cNvSpPr txBox="1"/>
          <p:nvPr>
            <p:ph idx="9" type="subTitle"/>
          </p:nvPr>
        </p:nvSpPr>
        <p:spPr>
          <a:xfrm>
            <a:off x="4949794"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42" name="Google Shape;42;p5"/>
          <p:cNvSpPr txBox="1"/>
          <p:nvPr>
            <p:ph idx="13" type="subTitle"/>
          </p:nvPr>
        </p:nvSpPr>
        <p:spPr>
          <a:xfrm>
            <a:off x="4949788"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43" name="Google Shape;43;p5"/>
          <p:cNvSpPr txBox="1"/>
          <p:nvPr>
            <p:ph idx="14" type="subTitle"/>
          </p:nvPr>
        </p:nvSpPr>
        <p:spPr>
          <a:xfrm>
            <a:off x="6820423"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44" name="Google Shape;44;p5"/>
          <p:cNvSpPr txBox="1"/>
          <p:nvPr>
            <p:ph idx="15" type="subTitle"/>
          </p:nvPr>
        </p:nvSpPr>
        <p:spPr>
          <a:xfrm>
            <a:off x="6820413"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45" name="Google Shape;45;p5"/>
          <p:cNvSpPr/>
          <p:nvPr>
            <p:ph idx="16" type="pic"/>
          </p:nvPr>
        </p:nvSpPr>
        <p:spPr>
          <a:xfrm>
            <a:off x="3079163" y="2958825"/>
            <a:ext cx="1115700" cy="1118100"/>
          </a:xfrm>
          <a:prstGeom prst="roundRect">
            <a:avLst>
              <a:gd fmla="val 16667" name="adj"/>
            </a:avLst>
          </a:prstGeom>
          <a:noFill/>
          <a:ln>
            <a:noFill/>
          </a:ln>
        </p:spPr>
      </p:sp>
      <p:sp>
        <p:nvSpPr>
          <p:cNvPr id="46" name="Google Shape;46;p5"/>
          <p:cNvSpPr/>
          <p:nvPr>
            <p:ph idx="17" type="pic"/>
          </p:nvPr>
        </p:nvSpPr>
        <p:spPr>
          <a:xfrm>
            <a:off x="4949788" y="2958825"/>
            <a:ext cx="1115700" cy="1118100"/>
          </a:xfrm>
          <a:prstGeom prst="roundRect">
            <a:avLst>
              <a:gd fmla="val 16667" name="adj"/>
            </a:avLst>
          </a:prstGeom>
          <a:noFill/>
          <a:ln>
            <a:noFill/>
          </a:ln>
        </p:spPr>
      </p:sp>
      <p:sp>
        <p:nvSpPr>
          <p:cNvPr id="47" name="Google Shape;47;p5"/>
          <p:cNvSpPr/>
          <p:nvPr>
            <p:ph idx="18" type="pic"/>
          </p:nvPr>
        </p:nvSpPr>
        <p:spPr>
          <a:xfrm>
            <a:off x="6820413" y="2958825"/>
            <a:ext cx="1115700" cy="1118100"/>
          </a:xfrm>
          <a:prstGeom prst="roundRect">
            <a:avLst>
              <a:gd fmla="val 16667" name="adj"/>
            </a:avLst>
          </a:prstGeom>
          <a:noFill/>
          <a:ln>
            <a:noFill/>
          </a:ln>
        </p:spPr>
      </p:sp>
      <p:sp>
        <p:nvSpPr>
          <p:cNvPr id="48" name="Google Shape;48;p5"/>
          <p:cNvSpPr txBox="1"/>
          <p:nvPr>
            <p:ph idx="19" type="subTitle"/>
          </p:nvPr>
        </p:nvSpPr>
        <p:spPr>
          <a:xfrm>
            <a:off x="1208525"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49" name="Google Shape;49;p5"/>
          <p:cNvSpPr/>
          <p:nvPr>
            <p:ph idx="20" type="pic"/>
          </p:nvPr>
        </p:nvSpPr>
        <p:spPr>
          <a:xfrm>
            <a:off x="1208550" y="2958825"/>
            <a:ext cx="1115700" cy="1118100"/>
          </a:xfrm>
          <a:prstGeom prst="roundRect">
            <a:avLst>
              <a:gd fmla="val 16667" name="adj"/>
            </a:avLst>
          </a:prstGeom>
          <a:noFill/>
          <a:ln>
            <a:noFill/>
          </a:ln>
        </p:spPr>
      </p:sp>
      <p:sp>
        <p:nvSpPr>
          <p:cNvPr id="50" name="Google Shape;50;p5"/>
          <p:cNvSpPr txBox="1"/>
          <p:nvPr>
            <p:ph idx="21" type="subTitle"/>
          </p:nvPr>
        </p:nvSpPr>
        <p:spPr>
          <a:xfrm>
            <a:off x="3079166"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51" name="Google Shape;51;p5"/>
          <p:cNvSpPr txBox="1"/>
          <p:nvPr>
            <p:ph idx="22" type="subTitle"/>
          </p:nvPr>
        </p:nvSpPr>
        <p:spPr>
          <a:xfrm>
            <a:off x="4949794"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52" name="Google Shape;52;p5"/>
          <p:cNvSpPr txBox="1"/>
          <p:nvPr>
            <p:ph idx="23" type="subTitle"/>
          </p:nvPr>
        </p:nvSpPr>
        <p:spPr>
          <a:xfrm>
            <a:off x="3079163"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53" name="Google Shape;53;p5"/>
          <p:cNvSpPr txBox="1"/>
          <p:nvPr>
            <p:ph idx="24" type="subTitle"/>
          </p:nvPr>
        </p:nvSpPr>
        <p:spPr>
          <a:xfrm>
            <a:off x="6820423"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54" name="Google Shape;54;p5"/>
          <p:cNvSpPr txBox="1"/>
          <p:nvPr>
            <p:ph idx="25" type="subTitle"/>
          </p:nvPr>
        </p:nvSpPr>
        <p:spPr>
          <a:xfrm>
            <a:off x="4949788"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55" name="Google Shape;55;p5"/>
          <p:cNvSpPr txBox="1"/>
          <p:nvPr>
            <p:ph idx="26" type="subTitle"/>
          </p:nvPr>
        </p:nvSpPr>
        <p:spPr>
          <a:xfrm>
            <a:off x="1208525"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56" name="Google Shape;56;p5"/>
          <p:cNvSpPr txBox="1"/>
          <p:nvPr>
            <p:ph idx="27" type="subTitle"/>
          </p:nvPr>
        </p:nvSpPr>
        <p:spPr>
          <a:xfrm>
            <a:off x="6820413"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57" name="Google Shape;57;p5"/>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390" name="Shape 390"/>
        <p:cNvGrpSpPr/>
        <p:nvPr/>
      </p:nvGrpSpPr>
      <p:grpSpPr>
        <a:xfrm>
          <a:off x="0" y="0"/>
          <a:ext cx="0" cy="0"/>
          <a:chOff x="0" y="0"/>
          <a:chExt cx="0" cy="0"/>
        </a:xfrm>
      </p:grpSpPr>
      <p:sp>
        <p:nvSpPr>
          <p:cNvPr id="391" name="Google Shape;391;p41"/>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92" name="Google Shape;392;p41"/>
          <p:cNvSpPr/>
          <p:nvPr>
            <p:ph idx="2" type="pic"/>
          </p:nvPr>
        </p:nvSpPr>
        <p:spPr>
          <a:xfrm>
            <a:off x="4804825" y="1133300"/>
            <a:ext cx="4027500" cy="2392800"/>
          </a:xfrm>
          <a:prstGeom prst="rect">
            <a:avLst/>
          </a:prstGeom>
          <a:noFill/>
          <a:ln>
            <a:noFill/>
          </a:ln>
        </p:spPr>
      </p:sp>
      <p:sp>
        <p:nvSpPr>
          <p:cNvPr id="393" name="Google Shape;393;p41"/>
          <p:cNvSpPr/>
          <p:nvPr>
            <p:ph idx="3" type="pic"/>
          </p:nvPr>
        </p:nvSpPr>
        <p:spPr>
          <a:xfrm>
            <a:off x="311725" y="1133300"/>
            <a:ext cx="4027500" cy="2392800"/>
          </a:xfrm>
          <a:prstGeom prst="rect">
            <a:avLst/>
          </a:prstGeom>
          <a:noFill/>
          <a:ln>
            <a:noFill/>
          </a:ln>
        </p:spPr>
      </p:sp>
      <p:sp>
        <p:nvSpPr>
          <p:cNvPr id="394" name="Google Shape;394;p41"/>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95" name="Google Shape;395;p41"/>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96" name="Google Shape;396;p41"/>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97" name="Google Shape;397;p41"/>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398" name="Shape 398"/>
        <p:cNvGrpSpPr/>
        <p:nvPr/>
      </p:nvGrpSpPr>
      <p:grpSpPr>
        <a:xfrm>
          <a:off x="0" y="0"/>
          <a:ext cx="0" cy="0"/>
          <a:chOff x="0" y="0"/>
          <a:chExt cx="0" cy="0"/>
        </a:xfrm>
      </p:grpSpPr>
      <p:sp>
        <p:nvSpPr>
          <p:cNvPr id="399" name="Google Shape;399;p42"/>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00" name="Google Shape;400;p42"/>
          <p:cNvSpPr/>
          <p:nvPr>
            <p:ph idx="2" type="pic"/>
          </p:nvPr>
        </p:nvSpPr>
        <p:spPr>
          <a:xfrm>
            <a:off x="6205225" y="1128325"/>
            <a:ext cx="2627100" cy="2273100"/>
          </a:xfrm>
          <a:prstGeom prst="rect">
            <a:avLst/>
          </a:prstGeom>
          <a:noFill/>
          <a:ln>
            <a:noFill/>
          </a:ln>
        </p:spPr>
      </p:sp>
      <p:sp>
        <p:nvSpPr>
          <p:cNvPr id="401" name="Google Shape;401;p42"/>
          <p:cNvSpPr/>
          <p:nvPr>
            <p:ph idx="3" type="pic"/>
          </p:nvPr>
        </p:nvSpPr>
        <p:spPr>
          <a:xfrm>
            <a:off x="311725" y="1128325"/>
            <a:ext cx="2627100" cy="2273100"/>
          </a:xfrm>
          <a:prstGeom prst="rect">
            <a:avLst/>
          </a:prstGeom>
          <a:noFill/>
          <a:ln>
            <a:noFill/>
          </a:ln>
        </p:spPr>
      </p:sp>
      <p:sp>
        <p:nvSpPr>
          <p:cNvPr id="402" name="Google Shape;402;p42"/>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03" name="Google Shape;403;p42"/>
          <p:cNvSpPr/>
          <p:nvPr>
            <p:ph idx="5" type="pic"/>
          </p:nvPr>
        </p:nvSpPr>
        <p:spPr>
          <a:xfrm>
            <a:off x="3255250" y="1128325"/>
            <a:ext cx="2627100" cy="2273100"/>
          </a:xfrm>
          <a:prstGeom prst="rect">
            <a:avLst/>
          </a:prstGeom>
          <a:noFill/>
          <a:ln>
            <a:noFill/>
          </a:ln>
        </p:spPr>
      </p:sp>
      <p:sp>
        <p:nvSpPr>
          <p:cNvPr id="404" name="Google Shape;404;p42"/>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05" name="Google Shape;405;p42"/>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06" name="Google Shape;406;p42"/>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07" name="Google Shape;407;p42"/>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08" name="Google Shape;408;p42"/>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409" name="Shape 409"/>
        <p:cNvGrpSpPr/>
        <p:nvPr/>
      </p:nvGrpSpPr>
      <p:grpSpPr>
        <a:xfrm>
          <a:off x="0" y="0"/>
          <a:ext cx="0" cy="0"/>
          <a:chOff x="0" y="0"/>
          <a:chExt cx="0" cy="0"/>
        </a:xfrm>
      </p:grpSpPr>
      <p:sp>
        <p:nvSpPr>
          <p:cNvPr id="410" name="Google Shape;410;p43"/>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411" name="Shape 411"/>
        <p:cNvGrpSpPr/>
        <p:nvPr/>
      </p:nvGrpSpPr>
      <p:grpSpPr>
        <a:xfrm>
          <a:off x="0" y="0"/>
          <a:ext cx="0" cy="0"/>
          <a:chOff x="0" y="0"/>
          <a:chExt cx="0" cy="0"/>
        </a:xfrm>
      </p:grpSpPr>
      <p:sp>
        <p:nvSpPr>
          <p:cNvPr id="412" name="Google Shape;412;p44"/>
          <p:cNvSpPr/>
          <p:nvPr>
            <p:ph idx="2" type="pic"/>
          </p:nvPr>
        </p:nvSpPr>
        <p:spPr>
          <a:xfrm>
            <a:off x="3389600" y="118913"/>
            <a:ext cx="1643700" cy="1535100"/>
          </a:xfrm>
          <a:prstGeom prst="rect">
            <a:avLst/>
          </a:prstGeom>
          <a:noFill/>
          <a:ln>
            <a:noFill/>
          </a:ln>
        </p:spPr>
      </p:sp>
      <p:sp>
        <p:nvSpPr>
          <p:cNvPr id="413" name="Google Shape;413;p44"/>
          <p:cNvSpPr/>
          <p:nvPr>
            <p:ph idx="3" type="pic"/>
          </p:nvPr>
        </p:nvSpPr>
        <p:spPr>
          <a:xfrm>
            <a:off x="5195935" y="118913"/>
            <a:ext cx="1643700" cy="1535100"/>
          </a:xfrm>
          <a:prstGeom prst="rect">
            <a:avLst/>
          </a:prstGeom>
          <a:noFill/>
          <a:ln>
            <a:noFill/>
          </a:ln>
        </p:spPr>
      </p:sp>
      <p:sp>
        <p:nvSpPr>
          <p:cNvPr id="414" name="Google Shape;414;p44"/>
          <p:cNvSpPr/>
          <p:nvPr>
            <p:ph idx="4" type="pic"/>
          </p:nvPr>
        </p:nvSpPr>
        <p:spPr>
          <a:xfrm>
            <a:off x="7002270" y="118913"/>
            <a:ext cx="1643700" cy="1535100"/>
          </a:xfrm>
          <a:prstGeom prst="rect">
            <a:avLst/>
          </a:prstGeom>
          <a:noFill/>
          <a:ln>
            <a:noFill/>
          </a:ln>
        </p:spPr>
      </p:sp>
      <p:sp>
        <p:nvSpPr>
          <p:cNvPr id="415" name="Google Shape;415;p44"/>
          <p:cNvSpPr/>
          <p:nvPr>
            <p:ph idx="5" type="pic"/>
          </p:nvPr>
        </p:nvSpPr>
        <p:spPr>
          <a:xfrm>
            <a:off x="3389588" y="1804212"/>
            <a:ext cx="1643700" cy="1535100"/>
          </a:xfrm>
          <a:prstGeom prst="rect">
            <a:avLst/>
          </a:prstGeom>
          <a:noFill/>
          <a:ln>
            <a:noFill/>
          </a:ln>
        </p:spPr>
      </p:sp>
      <p:sp>
        <p:nvSpPr>
          <p:cNvPr id="416" name="Google Shape;416;p44"/>
          <p:cNvSpPr/>
          <p:nvPr>
            <p:ph idx="6" type="pic"/>
          </p:nvPr>
        </p:nvSpPr>
        <p:spPr>
          <a:xfrm>
            <a:off x="5195922" y="1804212"/>
            <a:ext cx="1643700" cy="1535100"/>
          </a:xfrm>
          <a:prstGeom prst="rect">
            <a:avLst/>
          </a:prstGeom>
          <a:noFill/>
          <a:ln>
            <a:noFill/>
          </a:ln>
        </p:spPr>
      </p:sp>
      <p:sp>
        <p:nvSpPr>
          <p:cNvPr id="417" name="Google Shape;417;p44"/>
          <p:cNvSpPr/>
          <p:nvPr>
            <p:ph idx="7" type="pic"/>
          </p:nvPr>
        </p:nvSpPr>
        <p:spPr>
          <a:xfrm>
            <a:off x="7002257" y="1804212"/>
            <a:ext cx="1643700" cy="1535100"/>
          </a:xfrm>
          <a:prstGeom prst="rect">
            <a:avLst/>
          </a:prstGeom>
          <a:noFill/>
          <a:ln>
            <a:noFill/>
          </a:ln>
        </p:spPr>
      </p:sp>
      <p:sp>
        <p:nvSpPr>
          <p:cNvPr id="418" name="Google Shape;418;p44"/>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19" name="Google Shape;419;p44"/>
          <p:cNvSpPr/>
          <p:nvPr>
            <p:ph idx="8" type="pic"/>
          </p:nvPr>
        </p:nvSpPr>
        <p:spPr>
          <a:xfrm>
            <a:off x="3389588" y="3489487"/>
            <a:ext cx="1643700" cy="1535100"/>
          </a:xfrm>
          <a:prstGeom prst="rect">
            <a:avLst/>
          </a:prstGeom>
          <a:noFill/>
          <a:ln>
            <a:noFill/>
          </a:ln>
        </p:spPr>
      </p:sp>
      <p:sp>
        <p:nvSpPr>
          <p:cNvPr id="420" name="Google Shape;420;p44"/>
          <p:cNvSpPr/>
          <p:nvPr>
            <p:ph idx="9" type="pic"/>
          </p:nvPr>
        </p:nvSpPr>
        <p:spPr>
          <a:xfrm>
            <a:off x="5195922" y="3489487"/>
            <a:ext cx="1643700" cy="1535100"/>
          </a:xfrm>
          <a:prstGeom prst="rect">
            <a:avLst/>
          </a:prstGeom>
          <a:noFill/>
          <a:ln>
            <a:noFill/>
          </a:ln>
        </p:spPr>
      </p:sp>
      <p:sp>
        <p:nvSpPr>
          <p:cNvPr id="421" name="Google Shape;421;p4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
    <p:bg>
      <p:bgPr>
        <a:solidFill>
          <a:schemeClr val="lt1"/>
        </a:solidFill>
      </p:bgPr>
    </p:bg>
    <p:spTree>
      <p:nvGrpSpPr>
        <p:cNvPr id="422" name="Shape 422"/>
        <p:cNvGrpSpPr/>
        <p:nvPr/>
      </p:nvGrpSpPr>
      <p:grpSpPr>
        <a:xfrm>
          <a:off x="0" y="0"/>
          <a:ext cx="0" cy="0"/>
          <a:chOff x="0" y="0"/>
          <a:chExt cx="0" cy="0"/>
        </a:xfrm>
      </p:grpSpPr>
      <p:sp>
        <p:nvSpPr>
          <p:cNvPr id="423" name="Google Shape;423;p45"/>
          <p:cNvSpPr/>
          <p:nvPr>
            <p:ph idx="2" type="pic"/>
          </p:nvPr>
        </p:nvSpPr>
        <p:spPr>
          <a:xfrm>
            <a:off x="8596800" y="223475"/>
            <a:ext cx="318600" cy="318600"/>
          </a:xfrm>
          <a:prstGeom prst="ellipse">
            <a:avLst/>
          </a:prstGeom>
          <a:noFill/>
          <a:ln>
            <a:noFill/>
          </a:ln>
        </p:spPr>
      </p:sp>
      <p:sp>
        <p:nvSpPr>
          <p:cNvPr id="424" name="Google Shape;424;p45"/>
          <p:cNvSpPr txBox="1"/>
          <p:nvPr>
            <p:ph idx="1" type="subTitle"/>
          </p:nvPr>
        </p:nvSpPr>
        <p:spPr>
          <a:xfrm>
            <a:off x="4627750" y="1204950"/>
            <a:ext cx="2489700" cy="36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600"/>
              <a:buFont typeface="Albert Sans"/>
              <a:buNone/>
              <a:defRPr>
                <a:solidFill>
                  <a:schemeClr val="dk2"/>
                </a:solidFill>
              </a:defRPr>
            </a:lvl1pPr>
            <a:lvl2pPr lvl="1">
              <a:spcBef>
                <a:spcPts val="0"/>
              </a:spcBef>
              <a:spcAft>
                <a:spcPts val="0"/>
              </a:spcAft>
              <a:buClr>
                <a:schemeClr val="dk2"/>
              </a:buClr>
              <a:buSzPts val="1600"/>
              <a:buNone/>
              <a:defRPr>
                <a:solidFill>
                  <a:schemeClr val="dk2"/>
                </a:solidFill>
              </a:defRPr>
            </a:lvl2pPr>
            <a:lvl3pPr lvl="2">
              <a:spcBef>
                <a:spcPts val="0"/>
              </a:spcBef>
              <a:spcAft>
                <a:spcPts val="0"/>
              </a:spcAft>
              <a:buClr>
                <a:schemeClr val="dk2"/>
              </a:buClr>
              <a:buSzPts val="1600"/>
              <a:buNone/>
              <a:defRPr>
                <a:solidFill>
                  <a:schemeClr val="dk2"/>
                </a:solidFill>
              </a:defRPr>
            </a:lvl3pPr>
            <a:lvl4pPr lvl="3">
              <a:spcBef>
                <a:spcPts val="0"/>
              </a:spcBef>
              <a:spcAft>
                <a:spcPts val="0"/>
              </a:spcAft>
              <a:buClr>
                <a:schemeClr val="dk2"/>
              </a:buClr>
              <a:buSzPts val="1600"/>
              <a:buNone/>
              <a:defRPr>
                <a:solidFill>
                  <a:schemeClr val="dk2"/>
                </a:solidFill>
              </a:defRPr>
            </a:lvl4pPr>
            <a:lvl5pPr lvl="4">
              <a:spcBef>
                <a:spcPts val="0"/>
              </a:spcBef>
              <a:spcAft>
                <a:spcPts val="0"/>
              </a:spcAft>
              <a:buClr>
                <a:schemeClr val="dk2"/>
              </a:buClr>
              <a:buSzPts val="1600"/>
              <a:buNone/>
              <a:defRPr>
                <a:solidFill>
                  <a:schemeClr val="dk2"/>
                </a:solidFill>
              </a:defRPr>
            </a:lvl5pPr>
            <a:lvl6pPr lvl="5">
              <a:spcBef>
                <a:spcPts val="0"/>
              </a:spcBef>
              <a:spcAft>
                <a:spcPts val="0"/>
              </a:spcAft>
              <a:buClr>
                <a:schemeClr val="dk2"/>
              </a:buClr>
              <a:buSzPts val="1600"/>
              <a:buNone/>
              <a:defRPr>
                <a:solidFill>
                  <a:schemeClr val="dk2"/>
                </a:solidFill>
              </a:defRPr>
            </a:lvl6pPr>
            <a:lvl7pPr lvl="6">
              <a:spcBef>
                <a:spcPts val="0"/>
              </a:spcBef>
              <a:spcAft>
                <a:spcPts val="0"/>
              </a:spcAft>
              <a:buClr>
                <a:schemeClr val="dk2"/>
              </a:buClr>
              <a:buSzPts val="1600"/>
              <a:buNone/>
              <a:defRPr>
                <a:solidFill>
                  <a:schemeClr val="dk2"/>
                </a:solidFill>
              </a:defRPr>
            </a:lvl7pPr>
            <a:lvl8pPr lvl="7">
              <a:spcBef>
                <a:spcPts val="0"/>
              </a:spcBef>
              <a:spcAft>
                <a:spcPts val="0"/>
              </a:spcAft>
              <a:buClr>
                <a:schemeClr val="dk2"/>
              </a:buClr>
              <a:buSzPts val="1600"/>
              <a:buNone/>
              <a:defRPr>
                <a:solidFill>
                  <a:schemeClr val="dk2"/>
                </a:solidFill>
              </a:defRPr>
            </a:lvl8pPr>
            <a:lvl9pPr lvl="8">
              <a:spcBef>
                <a:spcPts val="0"/>
              </a:spcBef>
              <a:spcAft>
                <a:spcPts val="0"/>
              </a:spcAft>
              <a:buClr>
                <a:schemeClr val="dk2"/>
              </a:buClr>
              <a:buSzPts val="1600"/>
              <a:buNone/>
              <a:defRPr>
                <a:solidFill>
                  <a:schemeClr val="dk2"/>
                </a:solidFill>
              </a:defRPr>
            </a:lvl9pPr>
          </a:lstStyle>
          <a:p/>
        </p:txBody>
      </p:sp>
      <p:sp>
        <p:nvSpPr>
          <p:cNvPr id="425" name="Google Shape;425;p45"/>
          <p:cNvSpPr txBox="1"/>
          <p:nvPr>
            <p:ph idx="3" type="body"/>
          </p:nvPr>
        </p:nvSpPr>
        <p:spPr>
          <a:xfrm>
            <a:off x="4627750" y="1592350"/>
            <a:ext cx="25392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426" name="Google Shape;426;p45"/>
          <p:cNvSpPr/>
          <p:nvPr>
            <p:ph idx="4" type="pic"/>
          </p:nvPr>
        </p:nvSpPr>
        <p:spPr>
          <a:xfrm rot="-5400000">
            <a:off x="1529325" y="1257825"/>
            <a:ext cx="3114600" cy="2619600"/>
          </a:xfrm>
          <a:prstGeom prst="round2SameRect">
            <a:avLst>
              <a:gd fmla="val 3848" name="adj1"/>
              <a:gd fmla="val 0" name="adj2"/>
            </a:avLst>
          </a:prstGeom>
          <a:noFill/>
          <a:ln>
            <a:noFill/>
          </a:ln>
        </p:spPr>
      </p:sp>
      <p:sp>
        <p:nvSpPr>
          <p:cNvPr id="427" name="Google Shape;427;p45"/>
          <p:cNvSpPr txBox="1"/>
          <p:nvPr>
            <p:ph type="title"/>
          </p:nvPr>
        </p:nvSpPr>
        <p:spPr>
          <a:xfrm>
            <a:off x="7158725" y="4563900"/>
            <a:ext cx="1354500" cy="3936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extLst>
    <p:ext uri="{DCECCB84-F9BA-43D5-87BE-67443E8EF086}">
      <p15:sldGuideLst>
        <p15:guide id="1" orient="horz" pos="636">
          <p15:clr>
            <a:srgbClr val="E46962"/>
          </p15:clr>
        </p15:guide>
        <p15:guide id="2" orient="horz" pos="2604">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CUSTOM_7_1">
    <p:spTree>
      <p:nvGrpSpPr>
        <p:cNvPr id="428" name="Shape 428"/>
        <p:cNvGrpSpPr/>
        <p:nvPr/>
      </p:nvGrpSpPr>
      <p:grpSpPr>
        <a:xfrm>
          <a:off x="0" y="0"/>
          <a:ext cx="0" cy="0"/>
          <a:chOff x="0" y="0"/>
          <a:chExt cx="0" cy="0"/>
        </a:xfrm>
      </p:grpSpPr>
      <p:sp>
        <p:nvSpPr>
          <p:cNvPr id="429" name="Google Shape;429;p46"/>
          <p:cNvSpPr txBox="1"/>
          <p:nvPr>
            <p:ph type="title"/>
          </p:nvPr>
        </p:nvSpPr>
        <p:spPr>
          <a:xfrm>
            <a:off x="677325" y="1832775"/>
            <a:ext cx="3217200" cy="1484100"/>
          </a:xfrm>
          <a:prstGeom prst="rect">
            <a:avLst/>
          </a:prstGeom>
        </p:spPr>
        <p:txBody>
          <a:bodyPr anchorCtr="0" anchor="ctr" bIns="91425" lIns="91425" spcFirstLastPara="1" rIns="91425" wrap="square" tIns="91425">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0" name="Google Shape;43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31" name="Google Shape;431;p46"/>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2" name="Google Shape;432;p46"/>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3" name="Google Shape;433;p46"/>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4" name="Google Shape;434;p46"/>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5" name="Google Shape;435;p46"/>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6" name="Google Shape;436;p46"/>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CUSTOM_15">
    <p:bg>
      <p:bgPr>
        <a:solidFill>
          <a:schemeClr val="lt1"/>
        </a:solidFill>
      </p:bgPr>
    </p:bg>
    <p:spTree>
      <p:nvGrpSpPr>
        <p:cNvPr id="437" name="Shape 437"/>
        <p:cNvGrpSpPr/>
        <p:nvPr/>
      </p:nvGrpSpPr>
      <p:grpSpPr>
        <a:xfrm>
          <a:off x="0" y="0"/>
          <a:ext cx="0" cy="0"/>
          <a:chOff x="0" y="0"/>
          <a:chExt cx="0" cy="0"/>
        </a:xfrm>
      </p:grpSpPr>
      <p:sp>
        <p:nvSpPr>
          <p:cNvPr id="438" name="Google Shape;438;p47"/>
          <p:cNvSpPr/>
          <p:nvPr/>
        </p:nvSpPr>
        <p:spPr>
          <a:xfrm rot="5400000">
            <a:off x="4342200" y="341250"/>
            <a:ext cx="4914900" cy="4460100"/>
          </a:xfrm>
          <a:prstGeom prst="round2SameRect">
            <a:avLst>
              <a:gd fmla="val 3491"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7"/>
          <p:cNvSpPr txBox="1"/>
          <p:nvPr>
            <p:ph type="title"/>
          </p:nvPr>
        </p:nvSpPr>
        <p:spPr>
          <a:xfrm>
            <a:off x="932850" y="730375"/>
            <a:ext cx="3280800" cy="2103300"/>
          </a:xfrm>
          <a:prstGeom prst="rect">
            <a:avLst/>
          </a:prstGeom>
        </p:spPr>
        <p:txBody>
          <a:bodyPr anchorCtr="0" anchor="t" bIns="91425" lIns="91425" spcFirstLastPara="1" rIns="91425" wrap="square" tIns="91425">
            <a:sp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p:txBody>
      </p:sp>
      <p:sp>
        <p:nvSpPr>
          <p:cNvPr id="440" name="Google Shape;440;p47"/>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441" name="Google Shape;441;p47"/>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600"/>
              <a:buNone/>
              <a:defRPr b="0">
                <a:solidFill>
                  <a:schemeClr val="dk2"/>
                </a:solidFill>
              </a:defRPr>
            </a:lvl1pPr>
            <a:lvl2pPr lvl="1">
              <a:spcBef>
                <a:spcPts val="0"/>
              </a:spcBef>
              <a:spcAft>
                <a:spcPts val="0"/>
              </a:spcAft>
              <a:buClr>
                <a:schemeClr val="dk2"/>
              </a:buClr>
              <a:buSzPts val="1600"/>
              <a:buFont typeface="Albert Sans"/>
              <a:buNone/>
              <a:defRPr>
                <a:solidFill>
                  <a:schemeClr val="dk2"/>
                </a:solidFill>
              </a:defRPr>
            </a:lvl2pPr>
            <a:lvl3pPr lvl="2">
              <a:spcBef>
                <a:spcPts val="0"/>
              </a:spcBef>
              <a:spcAft>
                <a:spcPts val="0"/>
              </a:spcAft>
              <a:buClr>
                <a:schemeClr val="dk2"/>
              </a:buClr>
              <a:buSzPts val="1600"/>
              <a:buFont typeface="Albert Sans"/>
              <a:buNone/>
              <a:defRPr>
                <a:solidFill>
                  <a:schemeClr val="dk2"/>
                </a:solidFill>
              </a:defRPr>
            </a:lvl3pPr>
            <a:lvl4pPr lvl="3">
              <a:spcBef>
                <a:spcPts val="0"/>
              </a:spcBef>
              <a:spcAft>
                <a:spcPts val="0"/>
              </a:spcAft>
              <a:buClr>
                <a:schemeClr val="dk2"/>
              </a:buClr>
              <a:buSzPts val="1600"/>
              <a:buFont typeface="Albert Sans"/>
              <a:buNone/>
              <a:defRPr>
                <a:solidFill>
                  <a:schemeClr val="dk2"/>
                </a:solidFill>
              </a:defRPr>
            </a:lvl4pPr>
            <a:lvl5pPr lvl="4">
              <a:spcBef>
                <a:spcPts val="0"/>
              </a:spcBef>
              <a:spcAft>
                <a:spcPts val="0"/>
              </a:spcAft>
              <a:buClr>
                <a:schemeClr val="dk2"/>
              </a:buClr>
              <a:buSzPts val="1600"/>
              <a:buFont typeface="Albert Sans"/>
              <a:buNone/>
              <a:defRPr>
                <a:solidFill>
                  <a:schemeClr val="dk2"/>
                </a:solidFill>
              </a:defRPr>
            </a:lvl5pPr>
            <a:lvl6pPr lvl="5">
              <a:spcBef>
                <a:spcPts val="0"/>
              </a:spcBef>
              <a:spcAft>
                <a:spcPts val="0"/>
              </a:spcAft>
              <a:buClr>
                <a:schemeClr val="dk2"/>
              </a:buClr>
              <a:buSzPts val="1600"/>
              <a:buFont typeface="Albert Sans"/>
              <a:buNone/>
              <a:defRPr>
                <a:solidFill>
                  <a:schemeClr val="dk2"/>
                </a:solidFill>
              </a:defRPr>
            </a:lvl6pPr>
            <a:lvl7pPr lvl="6">
              <a:spcBef>
                <a:spcPts val="0"/>
              </a:spcBef>
              <a:spcAft>
                <a:spcPts val="0"/>
              </a:spcAft>
              <a:buClr>
                <a:schemeClr val="dk2"/>
              </a:buClr>
              <a:buSzPts val="1600"/>
              <a:buFont typeface="Albert Sans"/>
              <a:buNone/>
              <a:defRPr>
                <a:solidFill>
                  <a:schemeClr val="dk2"/>
                </a:solidFill>
              </a:defRPr>
            </a:lvl7pPr>
            <a:lvl8pPr lvl="7">
              <a:spcBef>
                <a:spcPts val="0"/>
              </a:spcBef>
              <a:spcAft>
                <a:spcPts val="0"/>
              </a:spcAft>
              <a:buClr>
                <a:schemeClr val="dk2"/>
              </a:buClr>
              <a:buSzPts val="1600"/>
              <a:buFont typeface="Albert Sans"/>
              <a:buNone/>
              <a:defRPr>
                <a:solidFill>
                  <a:schemeClr val="dk2"/>
                </a:solidFill>
              </a:defRPr>
            </a:lvl8pPr>
            <a:lvl9pPr lvl="8">
              <a:spcBef>
                <a:spcPts val="0"/>
              </a:spcBef>
              <a:spcAft>
                <a:spcPts val="0"/>
              </a:spcAft>
              <a:buClr>
                <a:schemeClr val="dk2"/>
              </a:buClr>
              <a:buSzPts val="1600"/>
              <a:buFont typeface="Albert Sans"/>
              <a:buNone/>
              <a:defRPr>
                <a:solidFill>
                  <a:schemeClr val="dk2"/>
                </a:solidFill>
              </a:defRPr>
            </a:lvl9pPr>
          </a:lstStyle>
          <a:p/>
        </p:txBody>
      </p:sp>
      <p:sp>
        <p:nvSpPr>
          <p:cNvPr id="442" name="Google Shape;442;p47"/>
          <p:cNvSpPr txBox="1"/>
          <p:nvPr>
            <p:ph idx="3" type="title"/>
          </p:nvPr>
        </p:nvSpPr>
        <p:spPr>
          <a:xfrm>
            <a:off x="7158725" y="4563900"/>
            <a:ext cx="1354500" cy="3936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3" name="Google Shape;443;p47"/>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CUSTOM_4">
    <p:bg>
      <p:bgPr>
        <a:solidFill>
          <a:schemeClr val="lt1"/>
        </a:solidFill>
      </p:bgPr>
    </p:bg>
    <p:spTree>
      <p:nvGrpSpPr>
        <p:cNvPr id="444" name="Shape 444"/>
        <p:cNvGrpSpPr/>
        <p:nvPr/>
      </p:nvGrpSpPr>
      <p:grpSpPr>
        <a:xfrm>
          <a:off x="0" y="0"/>
          <a:ext cx="0" cy="0"/>
          <a:chOff x="0" y="0"/>
          <a:chExt cx="0" cy="0"/>
        </a:xfrm>
      </p:grpSpPr>
      <p:sp>
        <p:nvSpPr>
          <p:cNvPr id="445" name="Google Shape;445;p48"/>
          <p:cNvSpPr txBox="1"/>
          <p:nvPr>
            <p:ph idx="1" type="body"/>
          </p:nvPr>
        </p:nvSpPr>
        <p:spPr>
          <a:xfrm>
            <a:off x="970234" y="770775"/>
            <a:ext cx="3729900" cy="1613700"/>
          </a:xfrm>
          <a:prstGeom prst="rect">
            <a:avLst/>
          </a:prstGeom>
          <a:noFill/>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446" name="Google Shape;446;p48"/>
          <p:cNvSpPr txBox="1"/>
          <p:nvPr>
            <p:ph type="title"/>
          </p:nvPr>
        </p:nvSpPr>
        <p:spPr>
          <a:xfrm>
            <a:off x="956138" y="327150"/>
            <a:ext cx="2743200" cy="393600"/>
          </a:xfrm>
          <a:prstGeom prst="rect">
            <a:avLst/>
          </a:prstGeom>
        </p:spPr>
        <p:txBody>
          <a:bodyPr anchorCtr="0" anchor="ctr" bIns="91425" lIns="91425" spcFirstLastPara="1" rIns="91425" wrap="square" tIns="91425">
            <a:sp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7" name="Google Shape;447;p48"/>
          <p:cNvSpPr txBox="1"/>
          <p:nvPr>
            <p:ph idx="2" type="body"/>
          </p:nvPr>
        </p:nvSpPr>
        <p:spPr>
          <a:xfrm>
            <a:off x="5235225" y="824225"/>
            <a:ext cx="3321600" cy="3470400"/>
          </a:xfrm>
          <a:prstGeom prst="rect">
            <a:avLst/>
          </a:prstGeom>
          <a:noFill/>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dk2"/>
              </a:buClr>
              <a:buSzPts val="1200"/>
              <a:buFont typeface="Albert Sans"/>
              <a:buChar char="●"/>
              <a:defRPr u="none">
                <a:solidFill>
                  <a:schemeClr val="dk2"/>
                </a:solidFill>
              </a:defRPr>
            </a:lvl1pPr>
            <a:lvl2pPr indent="-304800" lvl="1" marL="914400">
              <a:lnSpc>
                <a:spcPct val="115000"/>
              </a:lnSpc>
              <a:spcBef>
                <a:spcPts val="1000"/>
              </a:spcBef>
              <a:spcAft>
                <a:spcPts val="0"/>
              </a:spcAft>
              <a:buClr>
                <a:schemeClr val="dk2"/>
              </a:buClr>
              <a:buSzPts val="1200"/>
              <a:buChar char="○"/>
              <a:defRPr u="none">
                <a:solidFill>
                  <a:schemeClr val="dk2"/>
                </a:solidFill>
              </a:defRPr>
            </a:lvl2pPr>
            <a:lvl3pPr indent="-304800" lvl="2" marL="1371600">
              <a:lnSpc>
                <a:spcPct val="115000"/>
              </a:lnSpc>
              <a:spcBef>
                <a:spcPts val="1000"/>
              </a:spcBef>
              <a:spcAft>
                <a:spcPts val="0"/>
              </a:spcAft>
              <a:buClr>
                <a:schemeClr val="dk2"/>
              </a:buClr>
              <a:buSzPts val="1200"/>
              <a:buChar char="■"/>
              <a:defRPr u="none">
                <a:solidFill>
                  <a:schemeClr val="dk2"/>
                </a:solidFill>
              </a:defRPr>
            </a:lvl3pPr>
            <a:lvl4pPr indent="-304800" lvl="3" marL="1828800">
              <a:lnSpc>
                <a:spcPct val="115000"/>
              </a:lnSpc>
              <a:spcBef>
                <a:spcPts val="1000"/>
              </a:spcBef>
              <a:spcAft>
                <a:spcPts val="0"/>
              </a:spcAft>
              <a:buClr>
                <a:schemeClr val="dk2"/>
              </a:buClr>
              <a:buSzPts val="1200"/>
              <a:buChar char="●"/>
              <a:defRPr u="none">
                <a:solidFill>
                  <a:schemeClr val="dk2"/>
                </a:solidFill>
              </a:defRPr>
            </a:lvl4pPr>
            <a:lvl5pPr indent="-304800" lvl="4" marL="2286000">
              <a:lnSpc>
                <a:spcPct val="115000"/>
              </a:lnSpc>
              <a:spcBef>
                <a:spcPts val="1000"/>
              </a:spcBef>
              <a:spcAft>
                <a:spcPts val="0"/>
              </a:spcAft>
              <a:buClr>
                <a:schemeClr val="dk2"/>
              </a:buClr>
              <a:buSzPts val="1200"/>
              <a:buChar char="○"/>
              <a:defRPr u="none">
                <a:solidFill>
                  <a:schemeClr val="dk2"/>
                </a:solidFill>
              </a:defRPr>
            </a:lvl5pPr>
            <a:lvl6pPr indent="-304800" lvl="5" marL="2743200">
              <a:lnSpc>
                <a:spcPct val="115000"/>
              </a:lnSpc>
              <a:spcBef>
                <a:spcPts val="1000"/>
              </a:spcBef>
              <a:spcAft>
                <a:spcPts val="0"/>
              </a:spcAft>
              <a:buClr>
                <a:schemeClr val="dk2"/>
              </a:buClr>
              <a:buSzPts val="1200"/>
              <a:buChar char="■"/>
              <a:defRPr u="none">
                <a:solidFill>
                  <a:schemeClr val="dk2"/>
                </a:solidFill>
              </a:defRPr>
            </a:lvl6pPr>
            <a:lvl7pPr indent="-304800" lvl="6" marL="3200400">
              <a:lnSpc>
                <a:spcPct val="115000"/>
              </a:lnSpc>
              <a:spcBef>
                <a:spcPts val="1000"/>
              </a:spcBef>
              <a:spcAft>
                <a:spcPts val="0"/>
              </a:spcAft>
              <a:buClr>
                <a:schemeClr val="dk2"/>
              </a:buClr>
              <a:buSzPts val="1200"/>
              <a:buChar char="●"/>
              <a:defRPr u="none">
                <a:solidFill>
                  <a:schemeClr val="dk2"/>
                </a:solidFill>
              </a:defRPr>
            </a:lvl7pPr>
            <a:lvl8pPr indent="-304800" lvl="7" marL="3657600">
              <a:lnSpc>
                <a:spcPct val="115000"/>
              </a:lnSpc>
              <a:spcBef>
                <a:spcPts val="1000"/>
              </a:spcBef>
              <a:spcAft>
                <a:spcPts val="0"/>
              </a:spcAft>
              <a:buClr>
                <a:schemeClr val="dk2"/>
              </a:buClr>
              <a:buSzPts val="1200"/>
              <a:buChar char="○"/>
              <a:defRPr u="none">
                <a:solidFill>
                  <a:schemeClr val="dk2"/>
                </a:solidFill>
              </a:defRPr>
            </a:lvl8pPr>
            <a:lvl9pPr indent="-304800" lvl="8" marL="4114800">
              <a:lnSpc>
                <a:spcPct val="115000"/>
              </a:lnSpc>
              <a:spcBef>
                <a:spcPts val="1000"/>
              </a:spcBef>
              <a:spcAft>
                <a:spcPts val="1000"/>
              </a:spcAft>
              <a:buClr>
                <a:schemeClr val="dk2"/>
              </a:buClr>
              <a:buSzPts val="1200"/>
              <a:buChar char="■"/>
              <a:defRPr u="none">
                <a:solidFill>
                  <a:schemeClr val="dk2"/>
                </a:solidFill>
              </a:defRPr>
            </a:lvl9pPr>
          </a:lstStyle>
          <a:p/>
        </p:txBody>
      </p:sp>
      <p:sp>
        <p:nvSpPr>
          <p:cNvPr id="448" name="Google Shape;448;p48"/>
          <p:cNvSpPr/>
          <p:nvPr>
            <p:ph idx="3" type="pic"/>
          </p:nvPr>
        </p:nvSpPr>
        <p:spPr>
          <a:xfrm>
            <a:off x="8596800" y="223475"/>
            <a:ext cx="318600" cy="318600"/>
          </a:xfrm>
          <a:prstGeom prst="ellipse">
            <a:avLst/>
          </a:prstGeom>
          <a:noFill/>
          <a:ln>
            <a:noFill/>
          </a:ln>
        </p:spPr>
      </p:sp>
      <p:sp>
        <p:nvSpPr>
          <p:cNvPr id="449" name="Google Shape;449;p48"/>
          <p:cNvSpPr txBox="1"/>
          <p:nvPr>
            <p:ph idx="4" type="title"/>
          </p:nvPr>
        </p:nvSpPr>
        <p:spPr>
          <a:xfrm>
            <a:off x="7158725" y="4563900"/>
            <a:ext cx="1354500" cy="3936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 Alt 1">
  <p:cSld name="BLANK_1_1_1_1_2_3_1">
    <p:spTree>
      <p:nvGrpSpPr>
        <p:cNvPr id="58" name="Shape 58"/>
        <p:cNvGrpSpPr/>
        <p:nvPr/>
      </p:nvGrpSpPr>
      <p:grpSpPr>
        <a:xfrm>
          <a:off x="0" y="0"/>
          <a:ext cx="0" cy="0"/>
          <a:chOff x="0" y="0"/>
          <a:chExt cx="0" cy="0"/>
        </a:xfrm>
      </p:grpSpPr>
      <p:sp>
        <p:nvSpPr>
          <p:cNvPr id="59" name="Google Shape;59;p6"/>
          <p:cNvSpPr txBox="1"/>
          <p:nvPr>
            <p:ph idx="1" type="body"/>
          </p:nvPr>
        </p:nvSpPr>
        <p:spPr>
          <a:xfrm>
            <a:off x="6014118" y="1661825"/>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60" name="Google Shape;60;p6"/>
          <p:cNvSpPr txBox="1"/>
          <p:nvPr>
            <p:ph idx="2" type="body"/>
          </p:nvPr>
        </p:nvSpPr>
        <p:spPr>
          <a:xfrm>
            <a:off x="2317068" y="1661825"/>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61" name="Google Shape;61;p6"/>
          <p:cNvSpPr/>
          <p:nvPr/>
        </p:nvSpPr>
        <p:spPr>
          <a:xfrm>
            <a:off x="-349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2" name="Google Shape;62;p6"/>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63" name="Google Shape;63;p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4" name="Google Shape;64;p6"/>
          <p:cNvSpPr/>
          <p:nvPr>
            <p:ph idx="3" type="pic"/>
          </p:nvPr>
        </p:nvSpPr>
        <p:spPr>
          <a:xfrm>
            <a:off x="988450" y="2967538"/>
            <a:ext cx="1264200" cy="1258500"/>
          </a:xfrm>
          <a:prstGeom prst="roundRect">
            <a:avLst>
              <a:gd fmla="val 16718" name="adj"/>
            </a:avLst>
          </a:prstGeom>
          <a:noFill/>
          <a:ln>
            <a:noFill/>
          </a:ln>
        </p:spPr>
      </p:sp>
      <p:sp>
        <p:nvSpPr>
          <p:cNvPr id="65" name="Google Shape;65;p6"/>
          <p:cNvSpPr txBox="1"/>
          <p:nvPr>
            <p:ph idx="4" type="subTitle"/>
          </p:nvPr>
        </p:nvSpPr>
        <p:spPr>
          <a:xfrm>
            <a:off x="2317068" y="2953117"/>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66" name="Google Shape;66;p6"/>
          <p:cNvSpPr txBox="1"/>
          <p:nvPr>
            <p:ph idx="5" type="subTitle"/>
          </p:nvPr>
        </p:nvSpPr>
        <p:spPr>
          <a:xfrm>
            <a:off x="2317068" y="3283266"/>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67" name="Google Shape;67;p6"/>
          <p:cNvSpPr txBox="1"/>
          <p:nvPr>
            <p:ph idx="6" type="body"/>
          </p:nvPr>
        </p:nvSpPr>
        <p:spPr>
          <a:xfrm>
            <a:off x="2317068" y="3459387"/>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68" name="Google Shape;68;p6"/>
          <p:cNvSpPr/>
          <p:nvPr>
            <p:ph idx="7" type="pic"/>
          </p:nvPr>
        </p:nvSpPr>
        <p:spPr>
          <a:xfrm>
            <a:off x="4685500" y="1169975"/>
            <a:ext cx="1264200" cy="1258500"/>
          </a:xfrm>
          <a:prstGeom prst="roundRect">
            <a:avLst>
              <a:gd fmla="val 16718" name="adj"/>
            </a:avLst>
          </a:prstGeom>
          <a:noFill/>
          <a:ln>
            <a:noFill/>
          </a:ln>
        </p:spPr>
      </p:sp>
      <p:sp>
        <p:nvSpPr>
          <p:cNvPr id="69" name="Google Shape;69;p6"/>
          <p:cNvSpPr txBox="1"/>
          <p:nvPr>
            <p:ph idx="8" type="subTitle"/>
          </p:nvPr>
        </p:nvSpPr>
        <p:spPr>
          <a:xfrm>
            <a:off x="6014118" y="1155555"/>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70" name="Google Shape;70;p6"/>
          <p:cNvSpPr txBox="1"/>
          <p:nvPr>
            <p:ph idx="9" type="subTitle"/>
          </p:nvPr>
        </p:nvSpPr>
        <p:spPr>
          <a:xfrm>
            <a:off x="6014118" y="1485704"/>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71" name="Google Shape;71;p6"/>
          <p:cNvSpPr/>
          <p:nvPr>
            <p:ph idx="13" type="pic"/>
          </p:nvPr>
        </p:nvSpPr>
        <p:spPr>
          <a:xfrm>
            <a:off x="4685500" y="2967538"/>
            <a:ext cx="1264200" cy="1258500"/>
          </a:xfrm>
          <a:prstGeom prst="roundRect">
            <a:avLst>
              <a:gd fmla="val 16718" name="adj"/>
            </a:avLst>
          </a:prstGeom>
          <a:noFill/>
          <a:ln>
            <a:noFill/>
          </a:ln>
        </p:spPr>
      </p:sp>
      <p:sp>
        <p:nvSpPr>
          <p:cNvPr id="72" name="Google Shape;72;p6"/>
          <p:cNvSpPr txBox="1"/>
          <p:nvPr>
            <p:ph idx="14" type="subTitle"/>
          </p:nvPr>
        </p:nvSpPr>
        <p:spPr>
          <a:xfrm>
            <a:off x="6014118" y="2953117"/>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73" name="Google Shape;73;p6"/>
          <p:cNvSpPr txBox="1"/>
          <p:nvPr>
            <p:ph idx="15" type="subTitle"/>
          </p:nvPr>
        </p:nvSpPr>
        <p:spPr>
          <a:xfrm>
            <a:off x="6014118" y="3283266"/>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74" name="Google Shape;74;p6"/>
          <p:cNvSpPr txBox="1"/>
          <p:nvPr>
            <p:ph idx="16" type="body"/>
          </p:nvPr>
        </p:nvSpPr>
        <p:spPr>
          <a:xfrm>
            <a:off x="6014118" y="3459387"/>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75" name="Google Shape;75;p6"/>
          <p:cNvSpPr/>
          <p:nvPr>
            <p:ph idx="17" type="pic"/>
          </p:nvPr>
        </p:nvSpPr>
        <p:spPr>
          <a:xfrm>
            <a:off x="988450" y="1169975"/>
            <a:ext cx="1264200" cy="1258500"/>
          </a:xfrm>
          <a:prstGeom prst="roundRect">
            <a:avLst>
              <a:gd fmla="val 16718" name="adj"/>
            </a:avLst>
          </a:prstGeom>
          <a:noFill/>
          <a:ln>
            <a:noFill/>
          </a:ln>
        </p:spPr>
      </p:sp>
      <p:sp>
        <p:nvSpPr>
          <p:cNvPr id="76" name="Google Shape;76;p6"/>
          <p:cNvSpPr txBox="1"/>
          <p:nvPr>
            <p:ph idx="18" type="subTitle"/>
          </p:nvPr>
        </p:nvSpPr>
        <p:spPr>
          <a:xfrm>
            <a:off x="2317068" y="1155555"/>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77" name="Google Shape;77;p6"/>
          <p:cNvSpPr txBox="1"/>
          <p:nvPr>
            <p:ph idx="19" type="subTitle"/>
          </p:nvPr>
        </p:nvSpPr>
        <p:spPr>
          <a:xfrm>
            <a:off x="2317068" y="1485704"/>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78" name="Google Shape;78;p6"/>
          <p:cNvSpPr txBox="1"/>
          <p:nvPr>
            <p:ph idx="20"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4">
  <p:cSld name="BLANK_1_1_1_1_2_2">
    <p:bg>
      <p:bgPr>
        <a:solidFill>
          <a:schemeClr val="lt1"/>
        </a:solidFill>
      </p:bgPr>
    </p:bg>
    <p:spTree>
      <p:nvGrpSpPr>
        <p:cNvPr id="79" name="Shape 79"/>
        <p:cNvGrpSpPr/>
        <p:nvPr/>
      </p:nvGrpSpPr>
      <p:grpSpPr>
        <a:xfrm>
          <a:off x="0" y="0"/>
          <a:ext cx="0" cy="0"/>
          <a:chOff x="0" y="0"/>
          <a:chExt cx="0" cy="0"/>
        </a:xfrm>
      </p:grpSpPr>
      <p:sp>
        <p:nvSpPr>
          <p:cNvPr id="80" name="Google Shape;80;p7"/>
          <p:cNvSpPr txBox="1"/>
          <p:nvPr>
            <p:ph type="title"/>
          </p:nvPr>
        </p:nvSpPr>
        <p:spPr>
          <a:xfrm>
            <a:off x="228600" y="228600"/>
            <a:ext cx="4803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81" name="Google Shape;81;p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82" name="Google Shape;82;p7"/>
          <p:cNvSpPr/>
          <p:nvPr/>
        </p:nvSpPr>
        <p:spPr>
          <a:xfrm>
            <a:off x="7299656" y="0"/>
            <a:ext cx="1841902" cy="1572524"/>
          </a:xfrm>
          <a:custGeom>
            <a:rect b="b" l="l" r="r" t="t"/>
            <a:pathLst>
              <a:path extrusionOk="0" h="56257" w="65894">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83" name="Google Shape;83;p7"/>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7">
  <p:cSld name="BLANK_1_1_1_1_2_1_1_1">
    <p:spTree>
      <p:nvGrpSpPr>
        <p:cNvPr id="84" name="Shape 84"/>
        <p:cNvGrpSpPr/>
        <p:nvPr/>
      </p:nvGrpSpPr>
      <p:grpSpPr>
        <a:xfrm>
          <a:off x="0" y="0"/>
          <a:ext cx="0" cy="0"/>
          <a:chOff x="0" y="0"/>
          <a:chExt cx="0" cy="0"/>
        </a:xfrm>
      </p:grpSpPr>
      <p:sp>
        <p:nvSpPr>
          <p:cNvPr id="85" name="Google Shape;85;p8"/>
          <p:cNvSpPr/>
          <p:nvPr/>
        </p:nvSpPr>
        <p:spPr>
          <a:xfrm rot="5400000">
            <a:off x="-3988150" y="1153525"/>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86" name="Google Shape;86;p8"/>
          <p:cNvSpPr/>
          <p:nvPr/>
        </p:nvSpPr>
        <p:spPr>
          <a:xfrm>
            <a:off x="3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87" name="Google Shape;87;p8"/>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88" name="Google Shape;88;p8"/>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p:txBody>
      </p:sp>
      <p:sp>
        <p:nvSpPr>
          <p:cNvPr id="89" name="Google Shape;89;p8"/>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ement">
  <p:cSld name="BLANK_1_1_1_1_1_2">
    <p:bg>
      <p:bgPr>
        <a:solidFill>
          <a:schemeClr val="lt1"/>
        </a:solidFill>
      </p:bgPr>
    </p:bg>
    <p:spTree>
      <p:nvGrpSpPr>
        <p:cNvPr id="90" name="Shape 90"/>
        <p:cNvGrpSpPr/>
        <p:nvPr/>
      </p:nvGrpSpPr>
      <p:grpSpPr>
        <a:xfrm>
          <a:off x="0" y="0"/>
          <a:ext cx="0" cy="0"/>
          <a:chOff x="0" y="0"/>
          <a:chExt cx="0" cy="0"/>
        </a:xfrm>
      </p:grpSpPr>
      <p:sp>
        <p:nvSpPr>
          <p:cNvPr id="91" name="Google Shape;91;p9"/>
          <p:cNvSpPr txBox="1"/>
          <p:nvPr>
            <p:ph idx="1" type="body"/>
          </p:nvPr>
        </p:nvSpPr>
        <p:spPr>
          <a:xfrm>
            <a:off x="4618950" y="1743378"/>
            <a:ext cx="4296600" cy="30633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Font typeface="Nunito Sans"/>
              <a:buChar char="●"/>
              <a:defRPr sz="1600"/>
            </a:lvl1pPr>
            <a:lvl2pPr indent="-330200" lvl="1" marL="914400">
              <a:spcBef>
                <a:spcPts val="800"/>
              </a:spcBef>
              <a:spcAft>
                <a:spcPts val="0"/>
              </a:spcAft>
              <a:buSzPts val="1600"/>
              <a:buFont typeface="Nunito Sans"/>
              <a:buChar char="○"/>
              <a:defRPr sz="1600"/>
            </a:lvl2pPr>
            <a:lvl3pPr indent="-330200" lvl="2" marL="1371600">
              <a:spcBef>
                <a:spcPts val="800"/>
              </a:spcBef>
              <a:spcAft>
                <a:spcPts val="0"/>
              </a:spcAft>
              <a:buSzPts val="1600"/>
              <a:buFont typeface="Nunito Sans"/>
              <a:buChar char="■"/>
              <a:defRPr sz="1600"/>
            </a:lvl3pPr>
            <a:lvl4pPr indent="-330200" lvl="3" marL="1828800">
              <a:spcBef>
                <a:spcPts val="800"/>
              </a:spcBef>
              <a:spcAft>
                <a:spcPts val="0"/>
              </a:spcAft>
              <a:buSzPts val="1600"/>
              <a:buFont typeface="Nunito Sans"/>
              <a:buChar char="●"/>
              <a:defRPr sz="1600"/>
            </a:lvl4pPr>
            <a:lvl5pPr indent="-330200" lvl="4" marL="2286000">
              <a:spcBef>
                <a:spcPts val="800"/>
              </a:spcBef>
              <a:spcAft>
                <a:spcPts val="0"/>
              </a:spcAft>
              <a:buSzPts val="1600"/>
              <a:buFont typeface="Nunito Sans"/>
              <a:buChar char="○"/>
              <a:defRPr sz="1600"/>
            </a:lvl5pPr>
            <a:lvl6pPr indent="-330200" lvl="5" marL="2743200">
              <a:spcBef>
                <a:spcPts val="800"/>
              </a:spcBef>
              <a:spcAft>
                <a:spcPts val="0"/>
              </a:spcAft>
              <a:buSzPts val="1600"/>
              <a:buFont typeface="Nunito Sans"/>
              <a:buChar char="■"/>
              <a:defRPr sz="1600"/>
            </a:lvl6pPr>
            <a:lvl7pPr indent="-330200" lvl="6" marL="3200400">
              <a:spcBef>
                <a:spcPts val="800"/>
              </a:spcBef>
              <a:spcAft>
                <a:spcPts val="0"/>
              </a:spcAft>
              <a:buSzPts val="1600"/>
              <a:buFont typeface="Nunito Sans"/>
              <a:buChar char="●"/>
              <a:defRPr sz="1600"/>
            </a:lvl7pPr>
            <a:lvl8pPr indent="-330200" lvl="7" marL="3657600">
              <a:spcBef>
                <a:spcPts val="800"/>
              </a:spcBef>
              <a:spcAft>
                <a:spcPts val="0"/>
              </a:spcAft>
              <a:buSzPts val="1600"/>
              <a:buFont typeface="Nunito Sans"/>
              <a:buChar char="○"/>
              <a:defRPr sz="1600"/>
            </a:lvl8pPr>
            <a:lvl9pPr indent="-330200" lvl="8" marL="4114800">
              <a:spcBef>
                <a:spcPts val="800"/>
              </a:spcBef>
              <a:spcAft>
                <a:spcPts val="800"/>
              </a:spcAft>
              <a:buSzPts val="1600"/>
              <a:buFont typeface="Nunito Sans"/>
              <a:buChar char="■"/>
              <a:defRPr sz="1600"/>
            </a:lvl9pPr>
          </a:lstStyle>
          <a:p/>
        </p:txBody>
      </p:sp>
      <p:sp>
        <p:nvSpPr>
          <p:cNvPr id="92" name="Google Shape;92;p9"/>
          <p:cNvSpPr txBox="1"/>
          <p:nvPr>
            <p:ph type="title"/>
          </p:nvPr>
        </p:nvSpPr>
        <p:spPr>
          <a:xfrm>
            <a:off x="228600" y="1743378"/>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p:txBody>
      </p:sp>
      <p:sp>
        <p:nvSpPr>
          <p:cNvPr id="93" name="Google Shape;93;p9"/>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94" name="Google Shape;94;p9"/>
          <p:cNvSpPr txBox="1"/>
          <p:nvPr>
            <p:ph idx="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BLANK_1_1_1_1_1_1">
    <p:bg>
      <p:bgPr>
        <a:solidFill>
          <a:schemeClr val="accent1"/>
        </a:solidFill>
      </p:bgPr>
    </p:bg>
    <p:spTree>
      <p:nvGrpSpPr>
        <p:cNvPr id="95" name="Shape 95"/>
        <p:cNvGrpSpPr/>
        <p:nvPr/>
      </p:nvGrpSpPr>
      <p:grpSpPr>
        <a:xfrm>
          <a:off x="0" y="0"/>
          <a:ext cx="0" cy="0"/>
          <a:chOff x="0" y="0"/>
          <a:chExt cx="0" cy="0"/>
        </a:xfrm>
      </p:grpSpPr>
      <p:pic>
        <p:nvPicPr>
          <p:cNvPr id="96" name="Google Shape;96;p10"/>
          <p:cNvPicPr preferRelativeResize="0"/>
          <p:nvPr/>
        </p:nvPicPr>
        <p:blipFill rotWithShape="1">
          <a:blip r:embed="rId2">
            <a:alphaModFix/>
          </a:blip>
          <a:srcRect b="0" l="0" r="54483" t="51307"/>
          <a:stretch/>
        </p:blipFill>
        <p:spPr>
          <a:xfrm>
            <a:off x="6802800" y="-9247"/>
            <a:ext cx="2341200" cy="2504451"/>
          </a:xfrm>
          <a:prstGeom prst="rect">
            <a:avLst/>
          </a:prstGeom>
          <a:noFill/>
          <a:ln>
            <a:noFill/>
          </a:ln>
        </p:spPr>
      </p:pic>
      <p:sp>
        <p:nvSpPr>
          <p:cNvPr id="97" name="Google Shape;97;p10"/>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1pPr>
            <a:lvl2pPr lvl="1"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2pPr>
            <a:lvl3pPr lvl="2"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3pPr>
            <a:lvl4pPr lvl="3"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4pPr>
            <a:lvl5pPr lvl="4"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5pPr>
            <a:lvl6pPr lvl="5"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6pPr>
            <a:lvl7pPr lvl="6"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7pPr>
            <a:lvl8pPr lvl="7"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8pPr>
            <a:lvl9pPr lvl="8"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9pPr>
          </a:lstStyle>
          <a:p/>
        </p:txBody>
      </p:sp>
      <p:sp>
        <p:nvSpPr>
          <p:cNvPr id="98" name="Google Shape;98;p10"/>
          <p:cNvSpPr/>
          <p:nvPr/>
        </p:nvSpPr>
        <p:spPr>
          <a:xfrm>
            <a:off x="6724719" y="-48"/>
            <a:ext cx="2419360" cy="1864544"/>
          </a:xfrm>
          <a:custGeom>
            <a:rect b="b" l="l" r="r" t="t"/>
            <a:pathLst>
              <a:path extrusionOk="0" h="58267" w="75605">
                <a:moveTo>
                  <a:pt x="0" y="0"/>
                </a:moveTo>
                <a:lnTo>
                  <a:pt x="484" y="781"/>
                </a:lnTo>
                <a:lnTo>
                  <a:pt x="1340" y="2121"/>
                </a:lnTo>
                <a:lnTo>
                  <a:pt x="2382" y="3646"/>
                </a:lnTo>
                <a:lnTo>
                  <a:pt x="3572" y="5358"/>
                </a:lnTo>
                <a:lnTo>
                  <a:pt x="4949" y="7181"/>
                </a:lnTo>
                <a:lnTo>
                  <a:pt x="6512" y="9190"/>
                </a:lnTo>
                <a:lnTo>
                  <a:pt x="8297" y="11311"/>
                </a:lnTo>
                <a:lnTo>
                  <a:pt x="10269" y="13543"/>
                </a:lnTo>
                <a:lnTo>
                  <a:pt x="11348" y="14697"/>
                </a:lnTo>
                <a:lnTo>
                  <a:pt x="12465" y="15887"/>
                </a:lnTo>
                <a:lnTo>
                  <a:pt x="13767" y="17227"/>
                </a:lnTo>
                <a:lnTo>
                  <a:pt x="15106" y="18566"/>
                </a:lnTo>
                <a:lnTo>
                  <a:pt x="16483" y="19906"/>
                </a:lnTo>
                <a:lnTo>
                  <a:pt x="17897" y="21245"/>
                </a:lnTo>
                <a:lnTo>
                  <a:pt x="19348" y="22585"/>
                </a:lnTo>
                <a:lnTo>
                  <a:pt x="20799" y="23924"/>
                </a:lnTo>
                <a:lnTo>
                  <a:pt x="22325" y="25226"/>
                </a:lnTo>
                <a:lnTo>
                  <a:pt x="23887" y="26529"/>
                </a:lnTo>
                <a:lnTo>
                  <a:pt x="25450" y="27831"/>
                </a:lnTo>
                <a:lnTo>
                  <a:pt x="27050" y="29133"/>
                </a:lnTo>
                <a:lnTo>
                  <a:pt x="28724" y="30435"/>
                </a:lnTo>
                <a:lnTo>
                  <a:pt x="30398" y="31738"/>
                </a:lnTo>
                <a:lnTo>
                  <a:pt x="32110" y="33003"/>
                </a:lnTo>
                <a:lnTo>
                  <a:pt x="33822" y="34268"/>
                </a:lnTo>
                <a:lnTo>
                  <a:pt x="35607" y="35533"/>
                </a:lnTo>
                <a:lnTo>
                  <a:pt x="37393" y="36798"/>
                </a:lnTo>
                <a:lnTo>
                  <a:pt x="39514" y="38212"/>
                </a:lnTo>
                <a:lnTo>
                  <a:pt x="41635" y="39663"/>
                </a:lnTo>
                <a:lnTo>
                  <a:pt x="43830" y="41039"/>
                </a:lnTo>
                <a:lnTo>
                  <a:pt x="46063" y="42453"/>
                </a:lnTo>
                <a:lnTo>
                  <a:pt x="48295" y="43830"/>
                </a:lnTo>
                <a:lnTo>
                  <a:pt x="50602" y="45206"/>
                </a:lnTo>
                <a:lnTo>
                  <a:pt x="52946" y="46583"/>
                </a:lnTo>
                <a:lnTo>
                  <a:pt x="55327" y="47923"/>
                </a:lnTo>
                <a:lnTo>
                  <a:pt x="57746" y="49262"/>
                </a:lnTo>
                <a:lnTo>
                  <a:pt x="60164" y="50601"/>
                </a:lnTo>
                <a:lnTo>
                  <a:pt x="62657" y="51904"/>
                </a:lnTo>
                <a:lnTo>
                  <a:pt x="65187" y="53206"/>
                </a:lnTo>
                <a:lnTo>
                  <a:pt x="67717" y="54471"/>
                </a:lnTo>
                <a:lnTo>
                  <a:pt x="70322" y="55773"/>
                </a:lnTo>
                <a:lnTo>
                  <a:pt x="72963" y="57001"/>
                </a:lnTo>
                <a:lnTo>
                  <a:pt x="75605" y="58266"/>
                </a:lnTo>
                <a:lnTo>
                  <a:pt x="75605" y="57596"/>
                </a:lnTo>
                <a:lnTo>
                  <a:pt x="72963" y="56369"/>
                </a:lnTo>
                <a:lnTo>
                  <a:pt x="70396" y="55103"/>
                </a:lnTo>
                <a:lnTo>
                  <a:pt x="67829" y="53876"/>
                </a:lnTo>
                <a:lnTo>
                  <a:pt x="65299" y="52573"/>
                </a:lnTo>
                <a:lnTo>
                  <a:pt x="62806" y="51308"/>
                </a:lnTo>
                <a:lnTo>
                  <a:pt x="60350" y="50006"/>
                </a:lnTo>
                <a:lnTo>
                  <a:pt x="57894" y="48667"/>
                </a:lnTo>
                <a:lnTo>
                  <a:pt x="55513" y="47364"/>
                </a:lnTo>
                <a:lnTo>
                  <a:pt x="53169" y="46025"/>
                </a:lnTo>
                <a:lnTo>
                  <a:pt x="50862" y="44686"/>
                </a:lnTo>
                <a:lnTo>
                  <a:pt x="48593" y="43309"/>
                </a:lnTo>
                <a:lnTo>
                  <a:pt x="46360" y="41932"/>
                </a:lnTo>
                <a:lnTo>
                  <a:pt x="44128" y="40556"/>
                </a:lnTo>
                <a:lnTo>
                  <a:pt x="41970" y="39142"/>
                </a:lnTo>
                <a:lnTo>
                  <a:pt x="39849" y="37765"/>
                </a:lnTo>
                <a:lnTo>
                  <a:pt x="37765" y="36314"/>
                </a:lnTo>
                <a:lnTo>
                  <a:pt x="35980" y="35086"/>
                </a:lnTo>
                <a:lnTo>
                  <a:pt x="34231" y="33821"/>
                </a:lnTo>
                <a:lnTo>
                  <a:pt x="32482" y="32556"/>
                </a:lnTo>
                <a:lnTo>
                  <a:pt x="30771" y="31291"/>
                </a:lnTo>
                <a:lnTo>
                  <a:pt x="29133" y="29989"/>
                </a:lnTo>
                <a:lnTo>
                  <a:pt x="27459" y="28724"/>
                </a:lnTo>
                <a:lnTo>
                  <a:pt x="25859" y="27422"/>
                </a:lnTo>
                <a:lnTo>
                  <a:pt x="24297" y="26119"/>
                </a:lnTo>
                <a:lnTo>
                  <a:pt x="22771" y="24817"/>
                </a:lnTo>
                <a:lnTo>
                  <a:pt x="21246" y="23515"/>
                </a:lnTo>
                <a:lnTo>
                  <a:pt x="19757" y="22175"/>
                </a:lnTo>
                <a:lnTo>
                  <a:pt x="18343" y="20873"/>
                </a:lnTo>
                <a:lnTo>
                  <a:pt x="16930" y="19534"/>
                </a:lnTo>
                <a:lnTo>
                  <a:pt x="15553" y="18194"/>
                </a:lnTo>
                <a:lnTo>
                  <a:pt x="14213" y="16855"/>
                </a:lnTo>
                <a:lnTo>
                  <a:pt x="12911" y="15515"/>
                </a:lnTo>
                <a:lnTo>
                  <a:pt x="11795" y="14325"/>
                </a:lnTo>
                <a:lnTo>
                  <a:pt x="10753" y="13171"/>
                </a:lnTo>
                <a:lnTo>
                  <a:pt x="8781" y="10976"/>
                </a:lnTo>
                <a:lnTo>
                  <a:pt x="7032" y="8855"/>
                </a:lnTo>
                <a:lnTo>
                  <a:pt x="5470" y="6883"/>
                </a:lnTo>
                <a:lnTo>
                  <a:pt x="4093" y="5060"/>
                </a:lnTo>
                <a:lnTo>
                  <a:pt x="2902" y="3349"/>
                </a:lnTo>
                <a:lnTo>
                  <a:pt x="1861" y="1860"/>
                </a:lnTo>
                <a:lnTo>
                  <a:pt x="1005" y="484"/>
                </a:lnTo>
                <a:lnTo>
                  <a:pt x="7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latin typeface="Nunito Sans"/>
              <a:ea typeface="Nunito Sans"/>
              <a:cs typeface="Nunito Sans"/>
              <a:sym typeface="Nunito Sans"/>
            </a:endParaRPr>
          </a:p>
        </p:txBody>
      </p:sp>
      <p:sp>
        <p:nvSpPr>
          <p:cNvPr id="99" name="Google Shape;99;p10"/>
          <p:cNvSpPr/>
          <p:nvPr/>
        </p:nvSpPr>
        <p:spPr>
          <a:xfrm>
            <a:off x="0" y="3692104"/>
            <a:ext cx="2339584" cy="1451392"/>
          </a:xfrm>
          <a:custGeom>
            <a:rect b="b" l="l" r="r" t="t"/>
            <a:pathLst>
              <a:path extrusionOk="0" h="45356" w="73112">
                <a:moveTo>
                  <a:pt x="63884" y="596"/>
                </a:moveTo>
                <a:lnTo>
                  <a:pt x="64703" y="633"/>
                </a:lnTo>
                <a:lnTo>
                  <a:pt x="65484" y="745"/>
                </a:lnTo>
                <a:lnTo>
                  <a:pt x="66229" y="894"/>
                </a:lnTo>
                <a:lnTo>
                  <a:pt x="66973" y="1154"/>
                </a:lnTo>
                <a:lnTo>
                  <a:pt x="67717" y="1452"/>
                </a:lnTo>
                <a:lnTo>
                  <a:pt x="68387" y="1824"/>
                </a:lnTo>
                <a:lnTo>
                  <a:pt x="69056" y="2233"/>
                </a:lnTo>
                <a:lnTo>
                  <a:pt x="69689" y="2717"/>
                </a:lnTo>
                <a:lnTo>
                  <a:pt x="70135" y="3163"/>
                </a:lnTo>
                <a:lnTo>
                  <a:pt x="70545" y="3610"/>
                </a:lnTo>
                <a:lnTo>
                  <a:pt x="70917" y="4056"/>
                </a:lnTo>
                <a:lnTo>
                  <a:pt x="71251" y="4540"/>
                </a:lnTo>
                <a:lnTo>
                  <a:pt x="71549" y="5061"/>
                </a:lnTo>
                <a:lnTo>
                  <a:pt x="71810" y="5582"/>
                </a:lnTo>
                <a:lnTo>
                  <a:pt x="72033" y="6103"/>
                </a:lnTo>
                <a:lnTo>
                  <a:pt x="72219" y="6661"/>
                </a:lnTo>
                <a:lnTo>
                  <a:pt x="72368" y="7219"/>
                </a:lnTo>
                <a:lnTo>
                  <a:pt x="72442" y="7814"/>
                </a:lnTo>
                <a:lnTo>
                  <a:pt x="72517" y="8372"/>
                </a:lnTo>
                <a:lnTo>
                  <a:pt x="72517" y="8968"/>
                </a:lnTo>
                <a:lnTo>
                  <a:pt x="72479" y="9563"/>
                </a:lnTo>
                <a:lnTo>
                  <a:pt x="72405" y="10158"/>
                </a:lnTo>
                <a:lnTo>
                  <a:pt x="72293" y="10754"/>
                </a:lnTo>
                <a:lnTo>
                  <a:pt x="72144" y="11312"/>
                </a:lnTo>
                <a:lnTo>
                  <a:pt x="71958" y="11870"/>
                </a:lnTo>
                <a:lnTo>
                  <a:pt x="71735" y="12428"/>
                </a:lnTo>
                <a:lnTo>
                  <a:pt x="71438" y="12949"/>
                </a:lnTo>
                <a:lnTo>
                  <a:pt x="71140" y="13470"/>
                </a:lnTo>
                <a:lnTo>
                  <a:pt x="70842" y="13991"/>
                </a:lnTo>
                <a:lnTo>
                  <a:pt x="70470" y="14474"/>
                </a:lnTo>
                <a:lnTo>
                  <a:pt x="70061" y="14958"/>
                </a:lnTo>
                <a:lnTo>
                  <a:pt x="69652" y="15442"/>
                </a:lnTo>
                <a:lnTo>
                  <a:pt x="69168" y="15888"/>
                </a:lnTo>
                <a:lnTo>
                  <a:pt x="68684" y="16335"/>
                </a:lnTo>
                <a:lnTo>
                  <a:pt x="68163" y="16781"/>
                </a:lnTo>
                <a:lnTo>
                  <a:pt x="67605" y="17190"/>
                </a:lnTo>
                <a:lnTo>
                  <a:pt x="67010" y="17600"/>
                </a:lnTo>
                <a:lnTo>
                  <a:pt x="66415" y="17972"/>
                </a:lnTo>
                <a:lnTo>
                  <a:pt x="65745" y="18381"/>
                </a:lnTo>
                <a:lnTo>
                  <a:pt x="65075" y="18716"/>
                </a:lnTo>
                <a:lnTo>
                  <a:pt x="64368" y="19088"/>
                </a:lnTo>
                <a:lnTo>
                  <a:pt x="63624" y="19423"/>
                </a:lnTo>
                <a:lnTo>
                  <a:pt x="62880" y="19758"/>
                </a:lnTo>
                <a:lnTo>
                  <a:pt x="62061" y="20055"/>
                </a:lnTo>
                <a:lnTo>
                  <a:pt x="61243" y="20353"/>
                </a:lnTo>
                <a:lnTo>
                  <a:pt x="60424" y="20651"/>
                </a:lnTo>
                <a:lnTo>
                  <a:pt x="58638" y="21171"/>
                </a:lnTo>
                <a:lnTo>
                  <a:pt x="56741" y="21618"/>
                </a:lnTo>
                <a:lnTo>
                  <a:pt x="54769" y="21990"/>
                </a:lnTo>
                <a:lnTo>
                  <a:pt x="52685" y="22325"/>
                </a:lnTo>
                <a:lnTo>
                  <a:pt x="50490" y="22585"/>
                </a:lnTo>
                <a:lnTo>
                  <a:pt x="48295" y="22809"/>
                </a:lnTo>
                <a:lnTo>
                  <a:pt x="46137" y="22957"/>
                </a:lnTo>
                <a:lnTo>
                  <a:pt x="46137" y="21692"/>
                </a:lnTo>
                <a:lnTo>
                  <a:pt x="46174" y="20465"/>
                </a:lnTo>
                <a:lnTo>
                  <a:pt x="46286" y="19200"/>
                </a:lnTo>
                <a:lnTo>
                  <a:pt x="46472" y="17972"/>
                </a:lnTo>
                <a:lnTo>
                  <a:pt x="46732" y="16632"/>
                </a:lnTo>
                <a:lnTo>
                  <a:pt x="47104" y="15367"/>
                </a:lnTo>
                <a:lnTo>
                  <a:pt x="47513" y="14139"/>
                </a:lnTo>
                <a:lnTo>
                  <a:pt x="47997" y="12912"/>
                </a:lnTo>
                <a:lnTo>
                  <a:pt x="48592" y="11758"/>
                </a:lnTo>
                <a:lnTo>
                  <a:pt x="49225" y="10605"/>
                </a:lnTo>
                <a:lnTo>
                  <a:pt x="49895" y="9526"/>
                </a:lnTo>
                <a:lnTo>
                  <a:pt x="50676" y="8447"/>
                </a:lnTo>
                <a:lnTo>
                  <a:pt x="51495" y="7442"/>
                </a:lnTo>
                <a:lnTo>
                  <a:pt x="52388" y="6475"/>
                </a:lnTo>
                <a:lnTo>
                  <a:pt x="53355" y="5582"/>
                </a:lnTo>
                <a:lnTo>
                  <a:pt x="54359" y="4726"/>
                </a:lnTo>
                <a:lnTo>
                  <a:pt x="55438" y="3907"/>
                </a:lnTo>
                <a:lnTo>
                  <a:pt x="56555" y="3163"/>
                </a:lnTo>
                <a:lnTo>
                  <a:pt x="57708" y="2456"/>
                </a:lnTo>
                <a:lnTo>
                  <a:pt x="58936" y="1824"/>
                </a:lnTo>
                <a:lnTo>
                  <a:pt x="59568" y="1526"/>
                </a:lnTo>
                <a:lnTo>
                  <a:pt x="60201" y="1303"/>
                </a:lnTo>
                <a:lnTo>
                  <a:pt x="60796" y="1080"/>
                </a:lnTo>
                <a:lnTo>
                  <a:pt x="61429" y="894"/>
                </a:lnTo>
                <a:lnTo>
                  <a:pt x="62061" y="782"/>
                </a:lnTo>
                <a:lnTo>
                  <a:pt x="62657" y="670"/>
                </a:lnTo>
                <a:lnTo>
                  <a:pt x="63289" y="633"/>
                </a:lnTo>
                <a:lnTo>
                  <a:pt x="63884" y="596"/>
                </a:lnTo>
                <a:close/>
                <a:moveTo>
                  <a:pt x="64033" y="1"/>
                </a:moveTo>
                <a:lnTo>
                  <a:pt x="63289" y="38"/>
                </a:lnTo>
                <a:lnTo>
                  <a:pt x="62545" y="112"/>
                </a:lnTo>
                <a:lnTo>
                  <a:pt x="61764" y="224"/>
                </a:lnTo>
                <a:lnTo>
                  <a:pt x="60982" y="410"/>
                </a:lnTo>
                <a:lnTo>
                  <a:pt x="60238" y="633"/>
                </a:lnTo>
                <a:lnTo>
                  <a:pt x="59457" y="931"/>
                </a:lnTo>
                <a:lnTo>
                  <a:pt x="58675" y="1266"/>
                </a:lnTo>
                <a:lnTo>
                  <a:pt x="57410" y="1936"/>
                </a:lnTo>
                <a:lnTo>
                  <a:pt x="56220" y="2642"/>
                </a:lnTo>
                <a:lnTo>
                  <a:pt x="55066" y="3424"/>
                </a:lnTo>
                <a:lnTo>
                  <a:pt x="53987" y="4242"/>
                </a:lnTo>
                <a:lnTo>
                  <a:pt x="52946" y="5135"/>
                </a:lnTo>
                <a:lnTo>
                  <a:pt x="51978" y="6065"/>
                </a:lnTo>
                <a:lnTo>
                  <a:pt x="51048" y="7070"/>
                </a:lnTo>
                <a:lnTo>
                  <a:pt x="50192" y="8112"/>
                </a:lnTo>
                <a:lnTo>
                  <a:pt x="49411" y="9191"/>
                </a:lnTo>
                <a:lnTo>
                  <a:pt x="48704" y="10307"/>
                </a:lnTo>
                <a:lnTo>
                  <a:pt x="48034" y="11460"/>
                </a:lnTo>
                <a:lnTo>
                  <a:pt x="47476" y="12688"/>
                </a:lnTo>
                <a:lnTo>
                  <a:pt x="46955" y="13916"/>
                </a:lnTo>
                <a:lnTo>
                  <a:pt x="46509" y="15218"/>
                </a:lnTo>
                <a:lnTo>
                  <a:pt x="46174" y="16521"/>
                </a:lnTo>
                <a:lnTo>
                  <a:pt x="45876" y="17860"/>
                </a:lnTo>
                <a:lnTo>
                  <a:pt x="45690" y="19125"/>
                </a:lnTo>
                <a:lnTo>
                  <a:pt x="45579" y="20427"/>
                </a:lnTo>
                <a:lnTo>
                  <a:pt x="45541" y="21692"/>
                </a:lnTo>
                <a:lnTo>
                  <a:pt x="45579" y="22995"/>
                </a:lnTo>
                <a:lnTo>
                  <a:pt x="42788" y="23106"/>
                </a:lnTo>
                <a:lnTo>
                  <a:pt x="40072" y="23181"/>
                </a:lnTo>
                <a:lnTo>
                  <a:pt x="37467" y="23143"/>
                </a:lnTo>
                <a:lnTo>
                  <a:pt x="34937" y="23069"/>
                </a:lnTo>
                <a:lnTo>
                  <a:pt x="32519" y="22920"/>
                </a:lnTo>
                <a:lnTo>
                  <a:pt x="30175" y="22734"/>
                </a:lnTo>
                <a:lnTo>
                  <a:pt x="27905" y="22474"/>
                </a:lnTo>
                <a:lnTo>
                  <a:pt x="25747" y="22176"/>
                </a:lnTo>
                <a:lnTo>
                  <a:pt x="23664" y="21841"/>
                </a:lnTo>
                <a:lnTo>
                  <a:pt x="21692" y="21506"/>
                </a:lnTo>
                <a:lnTo>
                  <a:pt x="19794" y="21097"/>
                </a:lnTo>
                <a:lnTo>
                  <a:pt x="18008" y="20688"/>
                </a:lnTo>
                <a:lnTo>
                  <a:pt x="16297" y="20279"/>
                </a:lnTo>
                <a:lnTo>
                  <a:pt x="14697" y="19832"/>
                </a:lnTo>
                <a:lnTo>
                  <a:pt x="13171" y="19386"/>
                </a:lnTo>
                <a:lnTo>
                  <a:pt x="11757" y="18902"/>
                </a:lnTo>
                <a:lnTo>
                  <a:pt x="9711" y="18195"/>
                </a:lnTo>
                <a:lnTo>
                  <a:pt x="7776" y="17451"/>
                </a:lnTo>
                <a:lnTo>
                  <a:pt x="6028" y="16744"/>
                </a:lnTo>
                <a:lnTo>
                  <a:pt x="4465" y="16037"/>
                </a:lnTo>
                <a:lnTo>
                  <a:pt x="3088" y="15330"/>
                </a:lnTo>
                <a:lnTo>
                  <a:pt x="1898" y="14697"/>
                </a:lnTo>
                <a:lnTo>
                  <a:pt x="856" y="14139"/>
                </a:lnTo>
                <a:lnTo>
                  <a:pt x="0" y="13656"/>
                </a:lnTo>
                <a:lnTo>
                  <a:pt x="0" y="14325"/>
                </a:lnTo>
                <a:lnTo>
                  <a:pt x="893" y="14846"/>
                </a:lnTo>
                <a:lnTo>
                  <a:pt x="1935" y="15404"/>
                </a:lnTo>
                <a:lnTo>
                  <a:pt x="3125" y="16037"/>
                </a:lnTo>
                <a:lnTo>
                  <a:pt x="4502" y="16707"/>
                </a:lnTo>
                <a:lnTo>
                  <a:pt x="6028" y="17376"/>
                </a:lnTo>
                <a:lnTo>
                  <a:pt x="7739" y="18083"/>
                </a:lnTo>
                <a:lnTo>
                  <a:pt x="9562" y="18790"/>
                </a:lnTo>
                <a:lnTo>
                  <a:pt x="11571" y="19460"/>
                </a:lnTo>
                <a:lnTo>
                  <a:pt x="12985" y="19944"/>
                </a:lnTo>
                <a:lnTo>
                  <a:pt x="14511" y="20390"/>
                </a:lnTo>
                <a:lnTo>
                  <a:pt x="16111" y="20837"/>
                </a:lnTo>
                <a:lnTo>
                  <a:pt x="17822" y="21246"/>
                </a:lnTo>
                <a:lnTo>
                  <a:pt x="19645" y="21692"/>
                </a:lnTo>
                <a:lnTo>
                  <a:pt x="21543" y="22064"/>
                </a:lnTo>
                <a:lnTo>
                  <a:pt x="23552" y="22437"/>
                </a:lnTo>
                <a:lnTo>
                  <a:pt x="25636" y="22771"/>
                </a:lnTo>
                <a:lnTo>
                  <a:pt x="27831" y="23069"/>
                </a:lnTo>
                <a:lnTo>
                  <a:pt x="30100" y="23292"/>
                </a:lnTo>
                <a:lnTo>
                  <a:pt x="32445" y="23516"/>
                </a:lnTo>
                <a:lnTo>
                  <a:pt x="34900" y="23664"/>
                </a:lnTo>
                <a:lnTo>
                  <a:pt x="37467" y="23739"/>
                </a:lnTo>
                <a:lnTo>
                  <a:pt x="40072" y="23776"/>
                </a:lnTo>
                <a:lnTo>
                  <a:pt x="42788" y="23702"/>
                </a:lnTo>
                <a:lnTo>
                  <a:pt x="45616" y="23590"/>
                </a:lnTo>
                <a:lnTo>
                  <a:pt x="45727" y="24706"/>
                </a:lnTo>
                <a:lnTo>
                  <a:pt x="45876" y="25822"/>
                </a:lnTo>
                <a:lnTo>
                  <a:pt x="46100" y="26901"/>
                </a:lnTo>
                <a:lnTo>
                  <a:pt x="46397" y="27980"/>
                </a:lnTo>
                <a:lnTo>
                  <a:pt x="46806" y="29245"/>
                </a:lnTo>
                <a:lnTo>
                  <a:pt x="47290" y="30473"/>
                </a:lnTo>
                <a:lnTo>
                  <a:pt x="47848" y="31664"/>
                </a:lnTo>
                <a:lnTo>
                  <a:pt x="48444" y="32817"/>
                </a:lnTo>
                <a:lnTo>
                  <a:pt x="49150" y="33933"/>
                </a:lnTo>
                <a:lnTo>
                  <a:pt x="49895" y="35012"/>
                </a:lnTo>
                <a:lnTo>
                  <a:pt x="50713" y="36054"/>
                </a:lnTo>
                <a:lnTo>
                  <a:pt x="51643" y="37059"/>
                </a:lnTo>
                <a:lnTo>
                  <a:pt x="52499" y="37877"/>
                </a:lnTo>
                <a:lnTo>
                  <a:pt x="53504" y="38808"/>
                </a:lnTo>
                <a:lnTo>
                  <a:pt x="54769" y="39775"/>
                </a:lnTo>
                <a:lnTo>
                  <a:pt x="56183" y="40780"/>
                </a:lnTo>
                <a:lnTo>
                  <a:pt x="57001" y="41338"/>
                </a:lnTo>
                <a:lnTo>
                  <a:pt x="57894" y="41859"/>
                </a:lnTo>
                <a:lnTo>
                  <a:pt x="58824" y="42417"/>
                </a:lnTo>
                <a:lnTo>
                  <a:pt x="59792" y="43012"/>
                </a:lnTo>
                <a:lnTo>
                  <a:pt x="60871" y="43570"/>
                </a:lnTo>
                <a:lnTo>
                  <a:pt x="61987" y="44165"/>
                </a:lnTo>
                <a:lnTo>
                  <a:pt x="63215" y="44761"/>
                </a:lnTo>
                <a:lnTo>
                  <a:pt x="64480" y="45356"/>
                </a:lnTo>
                <a:lnTo>
                  <a:pt x="65931" y="45356"/>
                </a:lnTo>
                <a:lnTo>
                  <a:pt x="63922" y="44463"/>
                </a:lnTo>
                <a:lnTo>
                  <a:pt x="61987" y="43496"/>
                </a:lnTo>
                <a:lnTo>
                  <a:pt x="60052" y="42454"/>
                </a:lnTo>
                <a:lnTo>
                  <a:pt x="58229" y="41412"/>
                </a:lnTo>
                <a:lnTo>
                  <a:pt x="57336" y="40854"/>
                </a:lnTo>
                <a:lnTo>
                  <a:pt x="56480" y="40259"/>
                </a:lnTo>
                <a:lnTo>
                  <a:pt x="55662" y="39701"/>
                </a:lnTo>
                <a:lnTo>
                  <a:pt x="54843" y="39105"/>
                </a:lnTo>
                <a:lnTo>
                  <a:pt x="54099" y="38510"/>
                </a:lnTo>
                <a:lnTo>
                  <a:pt x="53392" y="37877"/>
                </a:lnTo>
                <a:lnTo>
                  <a:pt x="52685" y="37282"/>
                </a:lnTo>
                <a:lnTo>
                  <a:pt x="52053" y="36612"/>
                </a:lnTo>
                <a:lnTo>
                  <a:pt x="51197" y="35682"/>
                </a:lnTo>
                <a:lnTo>
                  <a:pt x="50378" y="34640"/>
                </a:lnTo>
                <a:lnTo>
                  <a:pt x="49634" y="33599"/>
                </a:lnTo>
                <a:lnTo>
                  <a:pt x="48964" y="32520"/>
                </a:lnTo>
                <a:lnTo>
                  <a:pt x="48369" y="31403"/>
                </a:lnTo>
                <a:lnTo>
                  <a:pt x="47848" y="30250"/>
                </a:lnTo>
                <a:lnTo>
                  <a:pt x="47365" y="29059"/>
                </a:lnTo>
                <a:lnTo>
                  <a:pt x="46955" y="27832"/>
                </a:lnTo>
                <a:lnTo>
                  <a:pt x="46695" y="26753"/>
                </a:lnTo>
                <a:lnTo>
                  <a:pt x="46472" y="25711"/>
                </a:lnTo>
                <a:lnTo>
                  <a:pt x="46323" y="24632"/>
                </a:lnTo>
                <a:lnTo>
                  <a:pt x="46211" y="23553"/>
                </a:lnTo>
                <a:lnTo>
                  <a:pt x="48369" y="23404"/>
                </a:lnTo>
                <a:lnTo>
                  <a:pt x="50564" y="23181"/>
                </a:lnTo>
                <a:lnTo>
                  <a:pt x="51792" y="23069"/>
                </a:lnTo>
                <a:lnTo>
                  <a:pt x="52946" y="22883"/>
                </a:lnTo>
                <a:lnTo>
                  <a:pt x="54099" y="22734"/>
                </a:lnTo>
                <a:lnTo>
                  <a:pt x="55252" y="22548"/>
                </a:lnTo>
                <a:lnTo>
                  <a:pt x="56331" y="22325"/>
                </a:lnTo>
                <a:lnTo>
                  <a:pt x="57410" y="22102"/>
                </a:lnTo>
                <a:lnTo>
                  <a:pt x="58415" y="21841"/>
                </a:lnTo>
                <a:lnTo>
                  <a:pt x="59420" y="21581"/>
                </a:lnTo>
                <a:lnTo>
                  <a:pt x="60387" y="21283"/>
                </a:lnTo>
                <a:lnTo>
                  <a:pt x="61354" y="20985"/>
                </a:lnTo>
                <a:lnTo>
                  <a:pt x="62247" y="20651"/>
                </a:lnTo>
                <a:lnTo>
                  <a:pt x="63103" y="20316"/>
                </a:lnTo>
                <a:lnTo>
                  <a:pt x="63959" y="19944"/>
                </a:lnTo>
                <a:lnTo>
                  <a:pt x="64777" y="19572"/>
                </a:lnTo>
                <a:lnTo>
                  <a:pt x="65559" y="19162"/>
                </a:lnTo>
                <a:lnTo>
                  <a:pt x="66303" y="18753"/>
                </a:lnTo>
                <a:lnTo>
                  <a:pt x="66898" y="18381"/>
                </a:lnTo>
                <a:lnTo>
                  <a:pt x="67494" y="17972"/>
                </a:lnTo>
                <a:lnTo>
                  <a:pt x="68052" y="17600"/>
                </a:lnTo>
                <a:lnTo>
                  <a:pt x="68573" y="17190"/>
                </a:lnTo>
                <a:lnTo>
                  <a:pt x="69093" y="16744"/>
                </a:lnTo>
                <a:lnTo>
                  <a:pt x="69540" y="16335"/>
                </a:lnTo>
                <a:lnTo>
                  <a:pt x="69986" y="15888"/>
                </a:lnTo>
                <a:lnTo>
                  <a:pt x="70433" y="15442"/>
                </a:lnTo>
                <a:lnTo>
                  <a:pt x="70805" y="14958"/>
                </a:lnTo>
                <a:lnTo>
                  <a:pt x="71177" y="14511"/>
                </a:lnTo>
                <a:lnTo>
                  <a:pt x="71512" y="14028"/>
                </a:lnTo>
                <a:lnTo>
                  <a:pt x="71810" y="13544"/>
                </a:lnTo>
                <a:lnTo>
                  <a:pt x="72070" y="13023"/>
                </a:lnTo>
                <a:lnTo>
                  <a:pt x="72330" y="12539"/>
                </a:lnTo>
                <a:lnTo>
                  <a:pt x="72517" y="12019"/>
                </a:lnTo>
                <a:lnTo>
                  <a:pt x="72703" y="11498"/>
                </a:lnTo>
                <a:lnTo>
                  <a:pt x="72889" y="10865"/>
                </a:lnTo>
                <a:lnTo>
                  <a:pt x="73000" y="10233"/>
                </a:lnTo>
                <a:lnTo>
                  <a:pt x="73075" y="9600"/>
                </a:lnTo>
                <a:lnTo>
                  <a:pt x="73112" y="8968"/>
                </a:lnTo>
                <a:lnTo>
                  <a:pt x="73112" y="8335"/>
                </a:lnTo>
                <a:lnTo>
                  <a:pt x="73037" y="7703"/>
                </a:lnTo>
                <a:lnTo>
                  <a:pt x="72926" y="7107"/>
                </a:lnTo>
                <a:lnTo>
                  <a:pt x="72814" y="6512"/>
                </a:lnTo>
                <a:lnTo>
                  <a:pt x="72591" y="5917"/>
                </a:lnTo>
                <a:lnTo>
                  <a:pt x="72368" y="5321"/>
                </a:lnTo>
                <a:lnTo>
                  <a:pt x="72107" y="4763"/>
                </a:lnTo>
                <a:lnTo>
                  <a:pt x="71772" y="4242"/>
                </a:lnTo>
                <a:lnTo>
                  <a:pt x="71400" y="3721"/>
                </a:lnTo>
                <a:lnTo>
                  <a:pt x="70991" y="3201"/>
                </a:lnTo>
                <a:lnTo>
                  <a:pt x="70545" y="2717"/>
                </a:lnTo>
                <a:lnTo>
                  <a:pt x="70061" y="2270"/>
                </a:lnTo>
                <a:lnTo>
                  <a:pt x="69503" y="1824"/>
                </a:lnTo>
                <a:lnTo>
                  <a:pt x="68870" y="1415"/>
                </a:lnTo>
                <a:lnTo>
                  <a:pt x="68238" y="1043"/>
                </a:lnTo>
                <a:lnTo>
                  <a:pt x="67605" y="745"/>
                </a:lnTo>
                <a:lnTo>
                  <a:pt x="66898" y="484"/>
                </a:lnTo>
                <a:lnTo>
                  <a:pt x="66229" y="298"/>
                </a:lnTo>
                <a:lnTo>
                  <a:pt x="65522" y="150"/>
                </a:lnTo>
                <a:lnTo>
                  <a:pt x="64777" y="38"/>
                </a:lnTo>
                <a:lnTo>
                  <a:pt x="6403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latin typeface="Nunito Sans"/>
              <a:ea typeface="Nunito Sans"/>
              <a:cs typeface="Nunito Sans"/>
              <a:sym typeface="Nunito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8" Type="http://schemas.openxmlformats.org/officeDocument/2006/relationships/theme" Target="../theme/theme2.xml"/><Relationship Id="rId25" Type="http://schemas.openxmlformats.org/officeDocument/2006/relationships/slideLayout" Target="../slideLayouts/slideLayout25.xml"/><Relationship Id="rId47" Type="http://schemas.openxmlformats.org/officeDocument/2006/relationships/slideLayout" Target="../slideLayouts/slideLayout47.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28600" y="1833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indent="-304800" lvl="1" marL="9144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indent="-304800" lvl="2" marL="13716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indent="-304800" lvl="3" marL="1828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indent="-304800" lvl="4" marL="22860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indent="-304800" lvl="5" marL="27432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indent="-304800" lvl="6" marL="32004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indent="-304800" lvl="7" marL="36576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indent="-304800" lvl="8" marL="4114800">
              <a:lnSpc>
                <a:spcPct val="115000"/>
              </a:lnSpc>
              <a:spcBef>
                <a:spcPts val="800"/>
              </a:spcBef>
              <a:spcAft>
                <a:spcPts val="80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p:txBody>
      </p:sp>
      <p:sp>
        <p:nvSpPr>
          <p:cNvPr id="7" name="Google Shape;7;p1"/>
          <p:cNvSpPr txBox="1"/>
          <p:nvPr>
            <p:ph type="title"/>
          </p:nvPr>
        </p:nvSpPr>
        <p:spPr>
          <a:xfrm>
            <a:off x="228600" y="256925"/>
            <a:ext cx="5707200" cy="587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None/>
              <a:defRPr b="1" sz="2800">
                <a:solidFill>
                  <a:schemeClr val="dk1"/>
                </a:solidFill>
                <a:latin typeface="Poppins"/>
                <a:ea typeface="Poppins"/>
                <a:cs typeface="Poppins"/>
                <a:sym typeface="Poppins"/>
              </a:defRPr>
            </a:lvl1pPr>
            <a:lvl2pPr lvl="1">
              <a:spcBef>
                <a:spcPts val="0"/>
              </a:spcBef>
              <a:spcAft>
                <a:spcPts val="0"/>
              </a:spcAft>
              <a:buNone/>
              <a:defRPr sz="2800">
                <a:solidFill>
                  <a:schemeClr val="dk1"/>
                </a:solidFill>
                <a:latin typeface="Poppins SemiBold"/>
                <a:ea typeface="Poppins SemiBold"/>
                <a:cs typeface="Poppins SemiBold"/>
                <a:sym typeface="Poppins SemiBold"/>
              </a:defRPr>
            </a:lvl2pPr>
            <a:lvl3pPr lvl="2">
              <a:spcBef>
                <a:spcPts val="0"/>
              </a:spcBef>
              <a:spcAft>
                <a:spcPts val="0"/>
              </a:spcAft>
              <a:buNone/>
              <a:defRPr sz="2800">
                <a:solidFill>
                  <a:schemeClr val="dk1"/>
                </a:solidFill>
                <a:latin typeface="Poppins SemiBold"/>
                <a:ea typeface="Poppins SemiBold"/>
                <a:cs typeface="Poppins SemiBold"/>
                <a:sym typeface="Poppins SemiBold"/>
              </a:defRPr>
            </a:lvl3pPr>
            <a:lvl4pPr lvl="3">
              <a:spcBef>
                <a:spcPts val="0"/>
              </a:spcBef>
              <a:spcAft>
                <a:spcPts val="0"/>
              </a:spcAft>
              <a:buNone/>
              <a:defRPr sz="2800">
                <a:solidFill>
                  <a:schemeClr val="dk1"/>
                </a:solidFill>
                <a:latin typeface="Poppins SemiBold"/>
                <a:ea typeface="Poppins SemiBold"/>
                <a:cs typeface="Poppins SemiBold"/>
                <a:sym typeface="Poppins SemiBold"/>
              </a:defRPr>
            </a:lvl4pPr>
            <a:lvl5pPr lvl="4">
              <a:spcBef>
                <a:spcPts val="0"/>
              </a:spcBef>
              <a:spcAft>
                <a:spcPts val="0"/>
              </a:spcAft>
              <a:buNone/>
              <a:defRPr sz="2800">
                <a:solidFill>
                  <a:schemeClr val="dk1"/>
                </a:solidFill>
                <a:latin typeface="Poppins SemiBold"/>
                <a:ea typeface="Poppins SemiBold"/>
                <a:cs typeface="Poppins SemiBold"/>
                <a:sym typeface="Poppins SemiBold"/>
              </a:defRPr>
            </a:lvl5pPr>
            <a:lvl6pPr lvl="5">
              <a:spcBef>
                <a:spcPts val="0"/>
              </a:spcBef>
              <a:spcAft>
                <a:spcPts val="0"/>
              </a:spcAft>
              <a:buNone/>
              <a:defRPr sz="2800">
                <a:solidFill>
                  <a:schemeClr val="dk1"/>
                </a:solidFill>
                <a:latin typeface="Poppins SemiBold"/>
                <a:ea typeface="Poppins SemiBold"/>
                <a:cs typeface="Poppins SemiBold"/>
                <a:sym typeface="Poppins SemiBold"/>
              </a:defRPr>
            </a:lvl6pPr>
            <a:lvl7pPr lvl="6">
              <a:spcBef>
                <a:spcPts val="0"/>
              </a:spcBef>
              <a:spcAft>
                <a:spcPts val="0"/>
              </a:spcAft>
              <a:buNone/>
              <a:defRPr sz="2800">
                <a:solidFill>
                  <a:schemeClr val="dk1"/>
                </a:solidFill>
                <a:latin typeface="Poppins SemiBold"/>
                <a:ea typeface="Poppins SemiBold"/>
                <a:cs typeface="Poppins SemiBold"/>
                <a:sym typeface="Poppins SemiBold"/>
              </a:defRPr>
            </a:lvl7pPr>
            <a:lvl8pPr lvl="7">
              <a:spcBef>
                <a:spcPts val="0"/>
              </a:spcBef>
              <a:spcAft>
                <a:spcPts val="0"/>
              </a:spcAft>
              <a:buNone/>
              <a:defRPr sz="2800">
                <a:solidFill>
                  <a:schemeClr val="dk1"/>
                </a:solidFill>
                <a:latin typeface="Poppins SemiBold"/>
                <a:ea typeface="Poppins SemiBold"/>
                <a:cs typeface="Poppins SemiBold"/>
                <a:sym typeface="Poppins SemiBold"/>
              </a:defRPr>
            </a:lvl8pPr>
            <a:lvl9pPr lvl="8">
              <a:spcBef>
                <a:spcPts val="0"/>
              </a:spcBef>
              <a:spcAft>
                <a:spcPts val="0"/>
              </a:spcAft>
              <a:buNone/>
              <a:defRPr sz="2800">
                <a:solidFill>
                  <a:schemeClr val="dk1"/>
                </a:solidFill>
                <a:latin typeface="Poppins SemiBold"/>
                <a:ea typeface="Poppins SemiBold"/>
                <a:cs typeface="Poppins SemiBold"/>
                <a:sym typeface="Poppins SemiBold"/>
              </a:defRPr>
            </a:lvl9pPr>
          </a:lstStyle>
          <a:p/>
        </p:txBody>
      </p:sp>
      <p:sp>
        <p:nvSpPr>
          <p:cNvPr id="8" name="Google Shape;8;p1"/>
          <p:cNvSpPr txBox="1"/>
          <p:nvPr>
            <p:ph idx="2" type="body"/>
          </p:nvPr>
        </p:nvSpPr>
        <p:spPr>
          <a:xfrm>
            <a:off x="4392125" y="1843600"/>
            <a:ext cx="3919500" cy="27732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indent="-304800" lvl="1" marL="9144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indent="-304800" lvl="2" marL="13716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indent="-304800" lvl="3" marL="1828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indent="-304800" lvl="4" marL="22860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indent="-304800" lvl="5" marL="27432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indent="-304800" lvl="6" marL="32004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indent="-304800" lvl="7" marL="36576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indent="-304800" lvl="8" marL="411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9"/>
          <p:cNvSpPr txBox="1"/>
          <p:nvPr>
            <p:ph type="title"/>
          </p:nvPr>
        </p:nvSpPr>
        <p:spPr>
          <a:xfrm>
            <a:off x="228600" y="1565525"/>
            <a:ext cx="8686800" cy="172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Combating Brain Rot: </a:t>
            </a:r>
            <a:endParaRPr/>
          </a:p>
          <a:p>
            <a:pPr indent="0" lvl="0" marL="0" rtl="0" algn="ctr">
              <a:spcBef>
                <a:spcPts val="0"/>
              </a:spcBef>
              <a:spcAft>
                <a:spcPts val="0"/>
              </a:spcAft>
              <a:buNone/>
            </a:pPr>
            <a:r>
              <a:rPr lang="en"/>
              <a:t>For Leaders</a:t>
            </a:r>
            <a:endParaRPr/>
          </a:p>
        </p:txBody>
      </p:sp>
      <p:sp>
        <p:nvSpPr>
          <p:cNvPr id="455" name="Google Shape;455;p49"/>
          <p:cNvSpPr txBox="1"/>
          <p:nvPr>
            <p:ph idx="1" type="subTitle"/>
          </p:nvPr>
        </p:nvSpPr>
        <p:spPr>
          <a:xfrm>
            <a:off x="2423700" y="1121975"/>
            <a:ext cx="4346700" cy="45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t>Abbey Merker</a:t>
            </a:r>
            <a:endParaRPr sz="1800"/>
          </a:p>
        </p:txBody>
      </p:sp>
      <p:sp>
        <p:nvSpPr>
          <p:cNvPr id="456" name="Google Shape;456;p49"/>
          <p:cNvSpPr/>
          <p:nvPr/>
        </p:nvSpPr>
        <p:spPr>
          <a:xfrm>
            <a:off x="3456401" y="3637225"/>
            <a:ext cx="2037600" cy="10464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dk2"/>
                </a:solidFill>
                <a:latin typeface="Nunito Sans SemiBold"/>
                <a:ea typeface="Nunito Sans SemiBold"/>
                <a:cs typeface="Nunito Sans SemiBold"/>
                <a:sym typeface="Nunito Sans SemiBold"/>
              </a:rPr>
              <a:t>Counseling Workshop</a:t>
            </a:r>
            <a:endParaRPr sz="2300">
              <a:solidFill>
                <a:schemeClr val="dk2"/>
              </a:solidFill>
              <a:latin typeface="Nunito Sans SemiBold"/>
              <a:ea typeface="Nunito Sans SemiBold"/>
              <a:cs typeface="Nunito Sans SemiBold"/>
              <a:sym typeface="Nunito Sans SemiBold"/>
            </a:endParaRPr>
          </a:p>
        </p:txBody>
      </p:sp>
      <p:sp>
        <p:nvSpPr>
          <p:cNvPr id="457" name="Google Shape;457;p49"/>
          <p:cNvSpPr/>
          <p:nvPr/>
        </p:nvSpPr>
        <p:spPr>
          <a:xfrm rot="-395291">
            <a:off x="3110326" y="3199308"/>
            <a:ext cx="3041752" cy="281119"/>
          </a:xfrm>
          <a:custGeom>
            <a:rect b="b" l="l" r="r" t="t"/>
            <a:pathLst>
              <a:path extrusionOk="0" h="17616" w="182716">
                <a:moveTo>
                  <a:pt x="0" y="0"/>
                </a:moveTo>
                <a:cubicBezTo>
                  <a:pt x="61188" y="0"/>
                  <a:pt x="122876" y="4843"/>
                  <a:pt x="182716" y="17616"/>
                </a:cubicBezTo>
              </a:path>
            </a:pathLst>
          </a:custGeom>
          <a:noFill/>
          <a:ln cap="flat" cmpd="sng" w="19050">
            <a:solidFill>
              <a:schemeClr val="lt2"/>
            </a:solidFill>
            <a:prstDash val="solid"/>
            <a:round/>
            <a:headEnd len="med" w="med" type="none"/>
            <a:tailEnd len="med" w="med" type="none"/>
          </a:ln>
        </p:spPr>
      </p:sp>
      <p:sp>
        <p:nvSpPr>
          <p:cNvPr id="458" name="Google Shape;458;p49"/>
          <p:cNvSpPr/>
          <p:nvPr/>
        </p:nvSpPr>
        <p:spPr>
          <a:xfrm rot="-509448">
            <a:off x="4276371" y="3322374"/>
            <a:ext cx="1877891" cy="123212"/>
          </a:xfrm>
          <a:custGeom>
            <a:rect b="b" l="l" r="r" t="t"/>
            <a:pathLst>
              <a:path extrusionOk="0" h="17616" w="182716">
                <a:moveTo>
                  <a:pt x="0" y="0"/>
                </a:moveTo>
                <a:cubicBezTo>
                  <a:pt x="61188" y="0"/>
                  <a:pt x="122876" y="4843"/>
                  <a:pt x="182716" y="17616"/>
                </a:cubicBezTo>
              </a:path>
            </a:pathLst>
          </a:custGeom>
          <a:noFill/>
          <a:ln cap="flat" cmpd="sng" w="19050">
            <a:solidFill>
              <a:schemeClr val="lt2"/>
            </a:solidFill>
            <a:prstDash val="solid"/>
            <a:round/>
            <a:headEnd len="med" w="med" type="none"/>
            <a:tailEnd len="med" w="med" type="none"/>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8"/>
          <p:cNvSpPr txBox="1"/>
          <p:nvPr>
            <p:ph idx="1" type="body"/>
          </p:nvPr>
        </p:nvSpPr>
        <p:spPr>
          <a:xfrm>
            <a:off x="970234" y="770775"/>
            <a:ext cx="3729900" cy="161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8"/>
          <p:cNvSpPr txBox="1"/>
          <p:nvPr>
            <p:ph type="title"/>
          </p:nvPr>
        </p:nvSpPr>
        <p:spPr>
          <a:xfrm>
            <a:off x="956138" y="327150"/>
            <a:ext cx="2743200" cy="4002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t/>
            </a:r>
            <a:endParaRPr/>
          </a:p>
        </p:txBody>
      </p:sp>
      <p:sp>
        <p:nvSpPr>
          <p:cNvPr id="573" name="Google Shape;573;p58"/>
          <p:cNvSpPr txBox="1"/>
          <p:nvPr>
            <p:ph idx="2" type="body"/>
          </p:nvPr>
        </p:nvSpPr>
        <p:spPr>
          <a:xfrm>
            <a:off x="5235225" y="824225"/>
            <a:ext cx="33216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000"/>
              </a:spcAft>
              <a:buNone/>
            </a:pPr>
            <a:r>
              <a:t/>
            </a:r>
            <a:endParaRPr/>
          </a:p>
        </p:txBody>
      </p:sp>
      <p:sp>
        <p:nvSpPr>
          <p:cNvPr id="574" name="Google Shape;574;p58"/>
          <p:cNvSpPr/>
          <p:nvPr>
            <p:ph idx="3" type="pic"/>
          </p:nvPr>
        </p:nvSpPr>
        <p:spPr>
          <a:xfrm>
            <a:off x="8596800" y="223475"/>
            <a:ext cx="318600" cy="318600"/>
          </a:xfrm>
          <a:prstGeom prst="ellipse">
            <a:avLst/>
          </a:prstGeom>
        </p:spPr>
      </p:sp>
      <p:sp>
        <p:nvSpPr>
          <p:cNvPr id="575" name="Google Shape;575;p58"/>
          <p:cNvSpPr txBox="1"/>
          <p:nvPr>
            <p:ph idx="4" type="title"/>
          </p:nvPr>
        </p:nvSpPr>
        <p:spPr>
          <a:xfrm>
            <a:off x="7158725" y="4563900"/>
            <a:ext cx="1354500" cy="3387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t/>
            </a:r>
            <a:endParaRPr/>
          </a:p>
        </p:txBody>
      </p:sp>
      <p:pic>
        <p:nvPicPr>
          <p:cNvPr id="576" name="Google Shape;576;p58"/>
          <p:cNvPicPr preferRelativeResize="0"/>
          <p:nvPr/>
        </p:nvPicPr>
        <p:blipFill>
          <a:blip r:embed="rId3">
            <a:alphaModFix/>
          </a:blip>
          <a:stretch>
            <a:fillRect/>
          </a:stretch>
        </p:blipFill>
        <p:spPr>
          <a:xfrm>
            <a:off x="0" y="5"/>
            <a:ext cx="9144000" cy="2159440"/>
          </a:xfrm>
          <a:prstGeom prst="rect">
            <a:avLst/>
          </a:prstGeom>
          <a:noFill/>
          <a:ln cap="flat" cmpd="sng" w="28575">
            <a:solidFill>
              <a:schemeClr val="dk2"/>
            </a:solidFill>
            <a:prstDash val="solid"/>
            <a:round/>
            <a:headEnd len="sm" w="sm" type="none"/>
            <a:tailEnd len="sm" w="sm" type="none"/>
          </a:ln>
        </p:spPr>
      </p:pic>
      <p:pic>
        <p:nvPicPr>
          <p:cNvPr id="577" name="Google Shape;577;p58"/>
          <p:cNvPicPr preferRelativeResize="0"/>
          <p:nvPr/>
        </p:nvPicPr>
        <p:blipFill>
          <a:blip r:embed="rId4">
            <a:alphaModFix/>
          </a:blip>
          <a:stretch>
            <a:fillRect/>
          </a:stretch>
        </p:blipFill>
        <p:spPr>
          <a:xfrm>
            <a:off x="228600" y="2235150"/>
            <a:ext cx="3081825" cy="2866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9"/>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583" name="Google Shape;583;p59"/>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584" name="Google Shape;584;p59"/>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585" name="Google Shape;585;p59"/>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586" name="Google Shape;586;p59"/>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587" name="Google Shape;587;p59"/>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588" name="Google Shape;588;p59"/>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589" name="Google Shape;589;p59"/>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590" name="Google Shape;590;p59"/>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591" name="Google Shape;591;p59"/>
          <p:cNvSpPr txBox="1"/>
          <p:nvPr>
            <p:ph idx="4" type="body"/>
          </p:nvPr>
        </p:nvSpPr>
        <p:spPr>
          <a:xfrm>
            <a:off x="228600" y="3102251"/>
            <a:ext cx="2834700" cy="11649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592" name="Google Shape;592;p59"/>
          <p:cNvSpPr txBox="1"/>
          <p:nvPr>
            <p:ph idx="5" type="body"/>
          </p:nvPr>
        </p:nvSpPr>
        <p:spPr>
          <a:xfrm>
            <a:off x="3156613"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t/>
            </a:r>
            <a:endParaRPr/>
          </a:p>
        </p:txBody>
      </p:sp>
      <p:sp>
        <p:nvSpPr>
          <p:cNvPr id="593" name="Google Shape;593;p59"/>
          <p:cNvSpPr txBox="1"/>
          <p:nvPr>
            <p:ph idx="6" type="body"/>
          </p:nvPr>
        </p:nvSpPr>
        <p:spPr>
          <a:xfrm>
            <a:off x="6084638"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t/>
            </a:r>
            <a:endParaRPr/>
          </a:p>
        </p:txBody>
      </p:sp>
      <p:sp>
        <p:nvSpPr>
          <p:cNvPr id="594" name="Google Shape;594;p59"/>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595" name="Google Shape;595;p59"/>
          <p:cNvGrpSpPr/>
          <p:nvPr/>
        </p:nvGrpSpPr>
        <p:grpSpPr>
          <a:xfrm>
            <a:off x="1248452" y="1556943"/>
            <a:ext cx="791090" cy="860886"/>
            <a:chOff x="6219513" y="1474206"/>
            <a:chExt cx="890968" cy="969576"/>
          </a:xfrm>
        </p:grpSpPr>
        <p:sp>
          <p:nvSpPr>
            <p:cNvPr id="596" name="Google Shape;596;p59"/>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597" name="Google Shape;597;p59"/>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598" name="Google Shape;598;p59"/>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60"/>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04" name="Google Shape;604;p60"/>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05" name="Google Shape;605;p60"/>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06" name="Google Shape;606;p60"/>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07" name="Google Shape;607;p60"/>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08" name="Google Shape;608;p60"/>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09" name="Google Shape;609;p60"/>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610" name="Google Shape;610;p60"/>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611" name="Google Shape;611;p60"/>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612" name="Google Shape;612;p60"/>
          <p:cNvSpPr txBox="1"/>
          <p:nvPr>
            <p:ph idx="4" type="body"/>
          </p:nvPr>
        </p:nvSpPr>
        <p:spPr>
          <a:xfrm>
            <a:off x="228600" y="3102250"/>
            <a:ext cx="2834700" cy="10827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613" name="Google Shape;613;p60"/>
          <p:cNvSpPr txBox="1"/>
          <p:nvPr>
            <p:ph idx="5" type="body"/>
          </p:nvPr>
        </p:nvSpPr>
        <p:spPr>
          <a:xfrm>
            <a:off x="3156613"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SM promotes rage-bait</a:t>
            </a:r>
            <a:endParaRPr sz="2000"/>
          </a:p>
        </p:txBody>
      </p:sp>
      <p:sp>
        <p:nvSpPr>
          <p:cNvPr id="614" name="Google Shape;614;p60"/>
          <p:cNvSpPr txBox="1"/>
          <p:nvPr>
            <p:ph idx="6" type="body"/>
          </p:nvPr>
        </p:nvSpPr>
        <p:spPr>
          <a:xfrm>
            <a:off x="6084638"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t/>
            </a:r>
            <a:endParaRPr/>
          </a:p>
        </p:txBody>
      </p:sp>
      <p:sp>
        <p:nvSpPr>
          <p:cNvPr id="615" name="Google Shape;615;p60"/>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616" name="Google Shape;616;p60"/>
          <p:cNvGrpSpPr/>
          <p:nvPr/>
        </p:nvGrpSpPr>
        <p:grpSpPr>
          <a:xfrm>
            <a:off x="4129502" y="1556943"/>
            <a:ext cx="791090" cy="860886"/>
            <a:chOff x="6219513" y="1474206"/>
            <a:chExt cx="890968" cy="969576"/>
          </a:xfrm>
        </p:grpSpPr>
        <p:sp>
          <p:nvSpPr>
            <p:cNvPr id="617" name="Google Shape;617;p60"/>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618" name="Google Shape;618;p60"/>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619" name="Google Shape;619;p60"/>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1"/>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25" name="Google Shape;625;p61"/>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26" name="Google Shape;626;p61"/>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27" name="Google Shape;627;p61"/>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28" name="Google Shape;628;p61"/>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29" name="Google Shape;629;p61"/>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30" name="Google Shape;630;p61"/>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631" name="Google Shape;631;p61"/>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632" name="Google Shape;632;p61"/>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633" name="Google Shape;633;p61"/>
          <p:cNvSpPr txBox="1"/>
          <p:nvPr>
            <p:ph idx="4" type="body"/>
          </p:nvPr>
        </p:nvSpPr>
        <p:spPr>
          <a:xfrm>
            <a:off x="228600" y="3102250"/>
            <a:ext cx="2834700" cy="10827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634" name="Google Shape;634;p61"/>
          <p:cNvSpPr txBox="1"/>
          <p:nvPr>
            <p:ph idx="5" type="body"/>
          </p:nvPr>
        </p:nvSpPr>
        <p:spPr>
          <a:xfrm>
            <a:off x="3156613"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SM promotes outrage</a:t>
            </a:r>
            <a:endParaRPr sz="2000"/>
          </a:p>
        </p:txBody>
      </p:sp>
      <p:sp>
        <p:nvSpPr>
          <p:cNvPr id="635" name="Google Shape;635;p61"/>
          <p:cNvSpPr txBox="1"/>
          <p:nvPr>
            <p:ph idx="6" type="body"/>
          </p:nvPr>
        </p:nvSpPr>
        <p:spPr>
          <a:xfrm>
            <a:off x="6084638"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a:t>Mention as many objectives as you want. Consider what is feasible and relevant to your business. Duplicate this slide if you need more space. </a:t>
            </a:r>
            <a:endParaRPr/>
          </a:p>
        </p:txBody>
      </p:sp>
      <p:sp>
        <p:nvSpPr>
          <p:cNvPr id="636" name="Google Shape;636;p61"/>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637" name="Google Shape;637;p61"/>
          <p:cNvGrpSpPr/>
          <p:nvPr/>
        </p:nvGrpSpPr>
        <p:grpSpPr>
          <a:xfrm>
            <a:off x="7510402" y="1463468"/>
            <a:ext cx="791090" cy="860886"/>
            <a:chOff x="6219513" y="1474206"/>
            <a:chExt cx="890968" cy="969576"/>
          </a:xfrm>
        </p:grpSpPr>
        <p:sp>
          <p:nvSpPr>
            <p:cNvPr id="638" name="Google Shape;638;p61"/>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639" name="Google Shape;639;p61"/>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640" name="Google Shape;640;p61"/>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pic>
        <p:nvPicPr>
          <p:cNvPr id="641" name="Google Shape;641;p61"/>
          <p:cNvPicPr preferRelativeResize="0"/>
          <p:nvPr/>
        </p:nvPicPr>
        <p:blipFill>
          <a:blip r:embed="rId3">
            <a:alphaModFix/>
          </a:blip>
          <a:stretch>
            <a:fillRect/>
          </a:stretch>
        </p:blipFill>
        <p:spPr>
          <a:xfrm>
            <a:off x="294238" y="256923"/>
            <a:ext cx="8649425" cy="36039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2"/>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47" name="Google Shape;647;p62"/>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48" name="Google Shape;648;p62"/>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49" name="Google Shape;649;p62"/>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50" name="Google Shape;650;p62"/>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51" name="Google Shape;651;p62"/>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52" name="Google Shape;652;p62"/>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653" name="Google Shape;653;p62"/>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654" name="Google Shape;654;p62"/>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655" name="Google Shape;655;p62"/>
          <p:cNvSpPr txBox="1"/>
          <p:nvPr>
            <p:ph idx="4" type="body"/>
          </p:nvPr>
        </p:nvSpPr>
        <p:spPr>
          <a:xfrm>
            <a:off x="228600" y="3102250"/>
            <a:ext cx="2834700" cy="10827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656" name="Google Shape;656;p62"/>
          <p:cNvSpPr txBox="1"/>
          <p:nvPr>
            <p:ph idx="5" type="body"/>
          </p:nvPr>
        </p:nvSpPr>
        <p:spPr>
          <a:xfrm>
            <a:off x="3156625" y="3102252"/>
            <a:ext cx="2834700" cy="1810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SM promotes outrage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Spew shame and punishment</a:t>
            </a:r>
            <a:endParaRPr sz="2000"/>
          </a:p>
        </p:txBody>
      </p:sp>
      <p:sp>
        <p:nvSpPr>
          <p:cNvPr id="657" name="Google Shape;657;p62"/>
          <p:cNvSpPr txBox="1"/>
          <p:nvPr>
            <p:ph idx="6" type="body"/>
          </p:nvPr>
        </p:nvSpPr>
        <p:spPr>
          <a:xfrm>
            <a:off x="6084638"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t/>
            </a:r>
            <a:endParaRPr/>
          </a:p>
        </p:txBody>
      </p:sp>
      <p:sp>
        <p:nvSpPr>
          <p:cNvPr id="658" name="Google Shape;658;p62"/>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659" name="Google Shape;659;p62"/>
          <p:cNvGrpSpPr/>
          <p:nvPr/>
        </p:nvGrpSpPr>
        <p:grpSpPr>
          <a:xfrm>
            <a:off x="4129502" y="1556943"/>
            <a:ext cx="791090" cy="860886"/>
            <a:chOff x="6219513" y="1474206"/>
            <a:chExt cx="890968" cy="969576"/>
          </a:xfrm>
        </p:grpSpPr>
        <p:sp>
          <p:nvSpPr>
            <p:cNvPr id="660" name="Google Shape;660;p62"/>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661" name="Google Shape;661;p62"/>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662" name="Google Shape;662;p62"/>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63"/>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68" name="Google Shape;668;p63"/>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69" name="Google Shape;669;p63"/>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70" name="Google Shape;670;p63"/>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71" name="Google Shape;671;p63"/>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72" name="Google Shape;672;p63"/>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73" name="Google Shape;673;p63"/>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674" name="Google Shape;674;p63"/>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675" name="Google Shape;675;p63"/>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676" name="Google Shape;676;p63"/>
          <p:cNvSpPr txBox="1"/>
          <p:nvPr>
            <p:ph idx="4" type="body"/>
          </p:nvPr>
        </p:nvSpPr>
        <p:spPr>
          <a:xfrm>
            <a:off x="228600" y="3102250"/>
            <a:ext cx="2834700" cy="10827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677" name="Google Shape;677;p63"/>
          <p:cNvSpPr txBox="1"/>
          <p:nvPr>
            <p:ph idx="5" type="body"/>
          </p:nvPr>
        </p:nvSpPr>
        <p:spPr>
          <a:xfrm>
            <a:off x="3156625" y="3102252"/>
            <a:ext cx="2834700" cy="1810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SM promotes outrage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Spew shame and punishment</a:t>
            </a:r>
            <a:endParaRPr sz="2000"/>
          </a:p>
        </p:txBody>
      </p:sp>
      <p:sp>
        <p:nvSpPr>
          <p:cNvPr id="678" name="Google Shape;678;p63"/>
          <p:cNvSpPr txBox="1"/>
          <p:nvPr>
            <p:ph idx="6" type="body"/>
          </p:nvPr>
        </p:nvSpPr>
        <p:spPr>
          <a:xfrm>
            <a:off x="6084638"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t/>
            </a:r>
            <a:endParaRPr/>
          </a:p>
        </p:txBody>
      </p:sp>
      <p:sp>
        <p:nvSpPr>
          <p:cNvPr id="679" name="Google Shape;679;p63"/>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680" name="Google Shape;680;p63"/>
          <p:cNvGrpSpPr/>
          <p:nvPr/>
        </p:nvGrpSpPr>
        <p:grpSpPr>
          <a:xfrm>
            <a:off x="7510402" y="1463468"/>
            <a:ext cx="791090" cy="860886"/>
            <a:chOff x="6219513" y="1474206"/>
            <a:chExt cx="890968" cy="969576"/>
          </a:xfrm>
        </p:grpSpPr>
        <p:sp>
          <p:nvSpPr>
            <p:cNvPr id="681" name="Google Shape;681;p63"/>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682" name="Google Shape;682;p63"/>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683" name="Google Shape;683;p63"/>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pic>
        <p:nvPicPr>
          <p:cNvPr id="684" name="Google Shape;684;p63"/>
          <p:cNvPicPr preferRelativeResize="0"/>
          <p:nvPr/>
        </p:nvPicPr>
        <p:blipFill>
          <a:blip r:embed="rId3">
            <a:alphaModFix/>
          </a:blip>
          <a:stretch>
            <a:fillRect/>
          </a:stretch>
        </p:blipFill>
        <p:spPr>
          <a:xfrm>
            <a:off x="2605716" y="881124"/>
            <a:ext cx="6439710" cy="3343275"/>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64"/>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90" name="Google Shape;690;p64"/>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91" name="Google Shape;691;p64"/>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92" name="Google Shape;692;p64"/>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93" name="Google Shape;693;p64"/>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94" name="Google Shape;694;p64"/>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695" name="Google Shape;695;p64"/>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696" name="Google Shape;696;p64"/>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697" name="Google Shape;697;p64"/>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698" name="Google Shape;698;p64"/>
          <p:cNvSpPr txBox="1"/>
          <p:nvPr>
            <p:ph idx="4" type="body"/>
          </p:nvPr>
        </p:nvSpPr>
        <p:spPr>
          <a:xfrm>
            <a:off x="228600" y="3102250"/>
            <a:ext cx="2834700" cy="10827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699" name="Google Shape;699;p64"/>
          <p:cNvSpPr txBox="1"/>
          <p:nvPr>
            <p:ph idx="5" type="body"/>
          </p:nvPr>
        </p:nvSpPr>
        <p:spPr>
          <a:xfrm>
            <a:off x="3156625" y="3102252"/>
            <a:ext cx="2834700" cy="1810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SM promotes outrage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Spew shame and punishment</a:t>
            </a:r>
            <a:endParaRPr sz="2000"/>
          </a:p>
        </p:txBody>
      </p:sp>
      <p:sp>
        <p:nvSpPr>
          <p:cNvPr id="700" name="Google Shape;700;p64"/>
          <p:cNvSpPr txBox="1"/>
          <p:nvPr>
            <p:ph idx="6" type="body"/>
          </p:nvPr>
        </p:nvSpPr>
        <p:spPr>
          <a:xfrm>
            <a:off x="6084650" y="3102249"/>
            <a:ext cx="2834700" cy="2041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Endless consumption &amp;</a:t>
            </a:r>
            <a:endParaRPr sz="2000"/>
          </a:p>
          <a:p>
            <a:pPr indent="0" lvl="0" marL="0" rtl="0" algn="l">
              <a:spcBef>
                <a:spcPts val="0"/>
              </a:spcBef>
              <a:spcAft>
                <a:spcPts val="0"/>
              </a:spcAft>
              <a:buNone/>
            </a:pPr>
            <a:r>
              <a:rPr lang="en" sz="2000"/>
              <a:t>meaningless waste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Porn</a:t>
            </a:r>
            <a:endParaRPr sz="2000"/>
          </a:p>
        </p:txBody>
      </p:sp>
      <p:sp>
        <p:nvSpPr>
          <p:cNvPr id="701" name="Google Shape;701;p64"/>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702" name="Google Shape;702;p64"/>
          <p:cNvGrpSpPr/>
          <p:nvPr/>
        </p:nvGrpSpPr>
        <p:grpSpPr>
          <a:xfrm>
            <a:off x="7510402" y="1463468"/>
            <a:ext cx="791090" cy="860886"/>
            <a:chOff x="6219513" y="1474206"/>
            <a:chExt cx="890968" cy="969576"/>
          </a:xfrm>
        </p:grpSpPr>
        <p:sp>
          <p:nvSpPr>
            <p:cNvPr id="703" name="Google Shape;703;p64"/>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704" name="Google Shape;704;p64"/>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705" name="Google Shape;705;p64"/>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5"/>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711" name="Google Shape;711;p65"/>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712" name="Google Shape;712;p65"/>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713" name="Google Shape;713;p65"/>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714" name="Google Shape;714;p65"/>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715" name="Google Shape;715;p65"/>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716" name="Google Shape;716;p65"/>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717" name="Google Shape;717;p65"/>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718" name="Google Shape;718;p65"/>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719" name="Google Shape;719;p65"/>
          <p:cNvSpPr txBox="1"/>
          <p:nvPr>
            <p:ph idx="4" type="body"/>
          </p:nvPr>
        </p:nvSpPr>
        <p:spPr>
          <a:xfrm>
            <a:off x="228600" y="3102250"/>
            <a:ext cx="2834700" cy="10827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720" name="Google Shape;720;p65"/>
          <p:cNvSpPr txBox="1"/>
          <p:nvPr>
            <p:ph idx="5" type="body"/>
          </p:nvPr>
        </p:nvSpPr>
        <p:spPr>
          <a:xfrm>
            <a:off x="3156625" y="3102252"/>
            <a:ext cx="2834700" cy="1810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SM promotes outrage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Spew shame and punishment</a:t>
            </a:r>
            <a:endParaRPr sz="2000"/>
          </a:p>
        </p:txBody>
      </p:sp>
      <p:sp>
        <p:nvSpPr>
          <p:cNvPr id="721" name="Google Shape;721;p65"/>
          <p:cNvSpPr txBox="1"/>
          <p:nvPr>
            <p:ph idx="6" type="body"/>
          </p:nvPr>
        </p:nvSpPr>
        <p:spPr>
          <a:xfrm>
            <a:off x="6084650" y="3102249"/>
            <a:ext cx="2834700" cy="2041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Endless consumption &amp;</a:t>
            </a:r>
            <a:endParaRPr sz="2000"/>
          </a:p>
          <a:p>
            <a:pPr indent="0" lvl="0" marL="0" rtl="0" algn="l">
              <a:spcBef>
                <a:spcPts val="0"/>
              </a:spcBef>
              <a:spcAft>
                <a:spcPts val="0"/>
              </a:spcAft>
              <a:buNone/>
            </a:pPr>
            <a:r>
              <a:rPr lang="en" sz="2000"/>
              <a:t>meaningless waste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Porn</a:t>
            </a:r>
            <a:endParaRPr sz="2000"/>
          </a:p>
        </p:txBody>
      </p:sp>
      <p:sp>
        <p:nvSpPr>
          <p:cNvPr id="722" name="Google Shape;722;p65"/>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723" name="Google Shape;723;p65"/>
          <p:cNvGrpSpPr/>
          <p:nvPr/>
        </p:nvGrpSpPr>
        <p:grpSpPr>
          <a:xfrm>
            <a:off x="7510402" y="1463468"/>
            <a:ext cx="791090" cy="860886"/>
            <a:chOff x="6219513" y="1474206"/>
            <a:chExt cx="890968" cy="969576"/>
          </a:xfrm>
        </p:grpSpPr>
        <p:sp>
          <p:nvSpPr>
            <p:cNvPr id="724" name="Google Shape;724;p65"/>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725" name="Google Shape;725;p65"/>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726" name="Google Shape;726;p65"/>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pic>
        <p:nvPicPr>
          <p:cNvPr id="727" name="Google Shape;727;p65"/>
          <p:cNvPicPr preferRelativeResize="0"/>
          <p:nvPr/>
        </p:nvPicPr>
        <p:blipFill>
          <a:blip r:embed="rId3">
            <a:alphaModFix/>
          </a:blip>
          <a:stretch>
            <a:fillRect/>
          </a:stretch>
        </p:blipFill>
        <p:spPr>
          <a:xfrm>
            <a:off x="145500" y="878644"/>
            <a:ext cx="5843850" cy="4055106"/>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6"/>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733" name="Google Shape;733;p66"/>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734" name="Google Shape;734;p66"/>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735" name="Google Shape;735;p66"/>
          <p:cNvSpPr txBox="1"/>
          <p:nvPr>
            <p:ph idx="6" type="body"/>
          </p:nvPr>
        </p:nvSpPr>
        <p:spPr>
          <a:xfrm>
            <a:off x="6084650" y="3102249"/>
            <a:ext cx="2834700" cy="2041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Endless consumption &amp;</a:t>
            </a:r>
            <a:endParaRPr sz="2000"/>
          </a:p>
          <a:p>
            <a:pPr indent="0" lvl="0" marL="0" rtl="0" algn="l">
              <a:spcBef>
                <a:spcPts val="0"/>
              </a:spcBef>
              <a:spcAft>
                <a:spcPts val="0"/>
              </a:spcAft>
              <a:buNone/>
            </a:pPr>
            <a:r>
              <a:rPr lang="en" sz="2000"/>
              <a:t>meaningless waste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Porn</a:t>
            </a:r>
            <a:endParaRPr sz="2000"/>
          </a:p>
        </p:txBody>
      </p:sp>
      <p:sp>
        <p:nvSpPr>
          <p:cNvPr id="736" name="Google Shape;736;p66"/>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737" name="Google Shape;737;p66"/>
          <p:cNvGrpSpPr/>
          <p:nvPr/>
        </p:nvGrpSpPr>
        <p:grpSpPr>
          <a:xfrm>
            <a:off x="7510402" y="1463468"/>
            <a:ext cx="791090" cy="860886"/>
            <a:chOff x="6219513" y="1474206"/>
            <a:chExt cx="890968" cy="969576"/>
          </a:xfrm>
        </p:grpSpPr>
        <p:sp>
          <p:nvSpPr>
            <p:cNvPr id="738" name="Google Shape;738;p66"/>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739" name="Google Shape;739;p66"/>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740" name="Google Shape;740;p66"/>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pic>
        <p:nvPicPr>
          <p:cNvPr id="741" name="Google Shape;741;p66"/>
          <p:cNvPicPr preferRelativeResize="0"/>
          <p:nvPr/>
        </p:nvPicPr>
        <p:blipFill>
          <a:blip r:embed="rId3">
            <a:alphaModFix/>
          </a:blip>
          <a:stretch>
            <a:fillRect/>
          </a:stretch>
        </p:blipFill>
        <p:spPr>
          <a:xfrm>
            <a:off x="2075" y="158766"/>
            <a:ext cx="9144001" cy="2409419"/>
          </a:xfrm>
          <a:prstGeom prst="rect">
            <a:avLst/>
          </a:prstGeom>
          <a:noFill/>
          <a:ln cap="flat" cmpd="sng" w="28575">
            <a:solidFill>
              <a:srgbClr val="004852"/>
            </a:solidFill>
            <a:prstDash val="solid"/>
            <a:round/>
            <a:headEnd len="sm" w="sm" type="none"/>
            <a:tailEnd len="sm" w="sm" type="none"/>
          </a:ln>
        </p:spPr>
      </p:pic>
      <p:sp>
        <p:nvSpPr>
          <p:cNvPr id="742" name="Google Shape;742;p66"/>
          <p:cNvSpPr txBox="1"/>
          <p:nvPr/>
        </p:nvSpPr>
        <p:spPr>
          <a:xfrm>
            <a:off x="228625" y="3640975"/>
            <a:ext cx="5419200" cy="646500"/>
          </a:xfrm>
          <a:prstGeom prst="rect">
            <a:avLst/>
          </a:prstGeom>
          <a:solidFill>
            <a:schemeClr val="lt2"/>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2"/>
                </a:solidFill>
                <a:latin typeface="Nunito Sans"/>
                <a:ea typeface="Nunito Sans"/>
                <a:cs typeface="Nunito Sans"/>
                <a:sym typeface="Nunito Sans"/>
              </a:rPr>
              <a:t>Executive </a:t>
            </a:r>
            <a:r>
              <a:rPr lang="en" sz="3000">
                <a:solidFill>
                  <a:schemeClr val="dk2"/>
                </a:solidFill>
                <a:latin typeface="Nunito Sans"/>
                <a:ea typeface="Nunito Sans"/>
                <a:cs typeface="Nunito Sans"/>
                <a:sym typeface="Nunito Sans"/>
              </a:rPr>
              <a:t>functioning</a:t>
            </a:r>
            <a:r>
              <a:rPr lang="en" sz="3000">
                <a:solidFill>
                  <a:schemeClr val="dk2"/>
                </a:solidFill>
                <a:latin typeface="Nunito Sans"/>
                <a:ea typeface="Nunito Sans"/>
                <a:cs typeface="Nunito Sans"/>
                <a:sym typeface="Nunito Sans"/>
              </a:rPr>
              <a:t> damage</a:t>
            </a:r>
            <a:endParaRPr sz="3000">
              <a:solidFill>
                <a:schemeClr val="dk2"/>
              </a:solidFill>
              <a:latin typeface="Nunito Sans"/>
              <a:ea typeface="Nunito Sans"/>
              <a:cs typeface="Nunito Sans"/>
              <a:sym typeface="Nunito Sans"/>
            </a:endParaRPr>
          </a:p>
        </p:txBody>
      </p:sp>
      <p:cxnSp>
        <p:nvCxnSpPr>
          <p:cNvPr id="743" name="Google Shape;743;p66"/>
          <p:cNvCxnSpPr>
            <a:stCxn id="742" idx="0"/>
          </p:cNvCxnSpPr>
          <p:nvPr/>
        </p:nvCxnSpPr>
        <p:spPr>
          <a:xfrm flipH="1" rot="10800000">
            <a:off x="2938225" y="1503475"/>
            <a:ext cx="831600" cy="2137500"/>
          </a:xfrm>
          <a:prstGeom prst="straightConnector1">
            <a:avLst/>
          </a:prstGeom>
          <a:noFill/>
          <a:ln cap="flat" cmpd="sng" w="114300">
            <a:solidFill>
              <a:schemeClr val="lt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67"/>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749" name="Google Shape;749;p67"/>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750" name="Google Shape;750;p67"/>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751" name="Google Shape;751;p67"/>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752" name="Google Shape;752;p67"/>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753" name="Google Shape;753;p67"/>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754" name="Google Shape;754;p67"/>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755" name="Google Shape;755;p67"/>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756" name="Google Shape;756;p67"/>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757" name="Google Shape;757;p67"/>
          <p:cNvSpPr txBox="1"/>
          <p:nvPr>
            <p:ph idx="4" type="body"/>
          </p:nvPr>
        </p:nvSpPr>
        <p:spPr>
          <a:xfrm>
            <a:off x="228600" y="3102250"/>
            <a:ext cx="2834700" cy="10827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758" name="Google Shape;758;p67"/>
          <p:cNvSpPr txBox="1"/>
          <p:nvPr>
            <p:ph idx="5" type="body"/>
          </p:nvPr>
        </p:nvSpPr>
        <p:spPr>
          <a:xfrm>
            <a:off x="3156625" y="3102252"/>
            <a:ext cx="2834700" cy="1810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SM promotes outrage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Spew shame and punishment</a:t>
            </a:r>
            <a:endParaRPr sz="2000"/>
          </a:p>
        </p:txBody>
      </p:sp>
      <p:sp>
        <p:nvSpPr>
          <p:cNvPr id="759" name="Google Shape;759;p67"/>
          <p:cNvSpPr txBox="1"/>
          <p:nvPr>
            <p:ph idx="6" type="body"/>
          </p:nvPr>
        </p:nvSpPr>
        <p:spPr>
          <a:xfrm>
            <a:off x="6084650" y="3102249"/>
            <a:ext cx="2834700" cy="20412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rPr lang="en" sz="2000"/>
              <a:t>Endless consumption &amp;</a:t>
            </a:r>
            <a:endParaRPr sz="2000"/>
          </a:p>
          <a:p>
            <a:pPr indent="0" lvl="0" marL="0" rtl="0" algn="l">
              <a:spcBef>
                <a:spcPts val="0"/>
              </a:spcBef>
              <a:spcAft>
                <a:spcPts val="0"/>
              </a:spcAft>
              <a:buNone/>
            </a:pPr>
            <a:r>
              <a:rPr lang="en" sz="2000"/>
              <a:t>meaningless waste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Porn</a:t>
            </a:r>
            <a:endParaRPr sz="2000"/>
          </a:p>
        </p:txBody>
      </p:sp>
      <p:sp>
        <p:nvSpPr>
          <p:cNvPr id="760" name="Google Shape;760;p67"/>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761" name="Google Shape;761;p67"/>
          <p:cNvGrpSpPr/>
          <p:nvPr/>
        </p:nvGrpSpPr>
        <p:grpSpPr>
          <a:xfrm>
            <a:off x="7510402" y="1463468"/>
            <a:ext cx="791090" cy="860886"/>
            <a:chOff x="6219513" y="1474206"/>
            <a:chExt cx="890968" cy="969576"/>
          </a:xfrm>
        </p:grpSpPr>
        <p:sp>
          <p:nvSpPr>
            <p:cNvPr id="762" name="Google Shape;762;p67"/>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763" name="Google Shape;763;p67"/>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764" name="Google Shape;764;p67"/>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0"/>
          <p:cNvSpPr/>
          <p:nvPr/>
        </p:nvSpPr>
        <p:spPr>
          <a:xfrm>
            <a:off x="3577325" y="53655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464" name="Google Shape;464;p50"/>
          <p:cNvSpPr/>
          <p:nvPr/>
        </p:nvSpPr>
        <p:spPr>
          <a:xfrm>
            <a:off x="3577325" y="122860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465" name="Google Shape;465;p50"/>
          <p:cNvSpPr/>
          <p:nvPr/>
        </p:nvSpPr>
        <p:spPr>
          <a:xfrm>
            <a:off x="3577325" y="192065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466" name="Google Shape;466;p50"/>
          <p:cNvSpPr/>
          <p:nvPr/>
        </p:nvSpPr>
        <p:spPr>
          <a:xfrm>
            <a:off x="3577325" y="261270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cxnSp>
        <p:nvCxnSpPr>
          <p:cNvPr id="467" name="Google Shape;467;p50"/>
          <p:cNvCxnSpPr/>
          <p:nvPr/>
        </p:nvCxnSpPr>
        <p:spPr>
          <a:xfrm>
            <a:off x="4087725" y="1082675"/>
            <a:ext cx="4770000" cy="0"/>
          </a:xfrm>
          <a:prstGeom prst="straightConnector1">
            <a:avLst/>
          </a:prstGeom>
          <a:noFill/>
          <a:ln cap="flat" cmpd="sng" w="9525">
            <a:solidFill>
              <a:schemeClr val="accent6"/>
            </a:solidFill>
            <a:prstDash val="solid"/>
            <a:round/>
            <a:headEnd len="med" w="med" type="none"/>
            <a:tailEnd len="med" w="med" type="none"/>
          </a:ln>
        </p:spPr>
      </p:cxnSp>
      <p:cxnSp>
        <p:nvCxnSpPr>
          <p:cNvPr id="468" name="Google Shape;468;p50"/>
          <p:cNvCxnSpPr/>
          <p:nvPr/>
        </p:nvCxnSpPr>
        <p:spPr>
          <a:xfrm>
            <a:off x="4087725" y="1774725"/>
            <a:ext cx="4770000" cy="0"/>
          </a:xfrm>
          <a:prstGeom prst="straightConnector1">
            <a:avLst/>
          </a:prstGeom>
          <a:noFill/>
          <a:ln cap="flat" cmpd="sng" w="9525">
            <a:solidFill>
              <a:schemeClr val="accent6"/>
            </a:solidFill>
            <a:prstDash val="solid"/>
            <a:round/>
            <a:headEnd len="med" w="med" type="none"/>
            <a:tailEnd len="med" w="med" type="none"/>
          </a:ln>
        </p:spPr>
      </p:cxnSp>
      <p:cxnSp>
        <p:nvCxnSpPr>
          <p:cNvPr id="469" name="Google Shape;469;p50"/>
          <p:cNvCxnSpPr/>
          <p:nvPr/>
        </p:nvCxnSpPr>
        <p:spPr>
          <a:xfrm>
            <a:off x="4087725" y="2466775"/>
            <a:ext cx="4770000" cy="0"/>
          </a:xfrm>
          <a:prstGeom prst="straightConnector1">
            <a:avLst/>
          </a:prstGeom>
          <a:noFill/>
          <a:ln cap="flat" cmpd="sng" w="9525">
            <a:solidFill>
              <a:schemeClr val="accent6"/>
            </a:solidFill>
            <a:prstDash val="solid"/>
            <a:round/>
            <a:headEnd len="med" w="med" type="none"/>
            <a:tailEnd len="med" w="med" type="none"/>
          </a:ln>
        </p:spPr>
      </p:cxnSp>
      <p:cxnSp>
        <p:nvCxnSpPr>
          <p:cNvPr id="470" name="Google Shape;470;p50"/>
          <p:cNvCxnSpPr/>
          <p:nvPr/>
        </p:nvCxnSpPr>
        <p:spPr>
          <a:xfrm>
            <a:off x="4087725" y="3158825"/>
            <a:ext cx="4770000" cy="0"/>
          </a:xfrm>
          <a:prstGeom prst="straightConnector1">
            <a:avLst/>
          </a:prstGeom>
          <a:noFill/>
          <a:ln cap="flat" cmpd="sng" w="9525">
            <a:solidFill>
              <a:schemeClr val="accent6"/>
            </a:solidFill>
            <a:prstDash val="solid"/>
            <a:round/>
            <a:headEnd len="med" w="med" type="none"/>
            <a:tailEnd len="med" w="med" type="none"/>
          </a:ln>
        </p:spPr>
      </p:cxnSp>
      <p:sp>
        <p:nvSpPr>
          <p:cNvPr id="471" name="Google Shape;471;p50"/>
          <p:cNvSpPr txBox="1"/>
          <p:nvPr>
            <p:ph idx="1" type="subTitle"/>
          </p:nvPr>
        </p:nvSpPr>
        <p:spPr>
          <a:xfrm>
            <a:off x="3584425" y="53655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01</a:t>
            </a:r>
            <a:endParaRPr sz="1400"/>
          </a:p>
        </p:txBody>
      </p:sp>
      <p:sp>
        <p:nvSpPr>
          <p:cNvPr id="472" name="Google Shape;472;p50"/>
          <p:cNvSpPr txBox="1"/>
          <p:nvPr>
            <p:ph idx="5" type="subTitle"/>
          </p:nvPr>
        </p:nvSpPr>
        <p:spPr>
          <a:xfrm>
            <a:off x="3584425" y="122860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02</a:t>
            </a:r>
            <a:endParaRPr sz="1400"/>
          </a:p>
        </p:txBody>
      </p:sp>
      <p:sp>
        <p:nvSpPr>
          <p:cNvPr id="473" name="Google Shape;473;p50"/>
          <p:cNvSpPr txBox="1"/>
          <p:nvPr>
            <p:ph idx="2" type="subTitle"/>
          </p:nvPr>
        </p:nvSpPr>
        <p:spPr>
          <a:xfrm>
            <a:off x="3584425" y="192065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03</a:t>
            </a:r>
            <a:endParaRPr sz="1700"/>
          </a:p>
        </p:txBody>
      </p:sp>
      <p:sp>
        <p:nvSpPr>
          <p:cNvPr id="474" name="Google Shape;474;p50"/>
          <p:cNvSpPr txBox="1"/>
          <p:nvPr>
            <p:ph idx="6" type="subTitle"/>
          </p:nvPr>
        </p:nvSpPr>
        <p:spPr>
          <a:xfrm>
            <a:off x="3584425" y="261270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04</a:t>
            </a:r>
            <a:endParaRPr sz="1400"/>
          </a:p>
        </p:txBody>
      </p:sp>
      <p:sp>
        <p:nvSpPr>
          <p:cNvPr id="475" name="Google Shape;475;p50"/>
          <p:cNvSpPr txBox="1"/>
          <p:nvPr>
            <p:ph idx="7" type="subTitle"/>
          </p:nvPr>
        </p:nvSpPr>
        <p:spPr>
          <a:xfrm>
            <a:off x="3986175" y="51030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What is brain rot?</a:t>
            </a:r>
            <a:endParaRPr sz="2000"/>
          </a:p>
        </p:txBody>
      </p:sp>
      <p:sp>
        <p:nvSpPr>
          <p:cNvPr id="476" name="Google Shape;476;p50"/>
          <p:cNvSpPr txBox="1"/>
          <p:nvPr>
            <p:ph idx="8" type="subTitle"/>
          </p:nvPr>
        </p:nvSpPr>
        <p:spPr>
          <a:xfrm>
            <a:off x="3986175" y="120235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3 Negative Effects</a:t>
            </a:r>
            <a:endParaRPr sz="2000"/>
          </a:p>
        </p:txBody>
      </p:sp>
      <p:sp>
        <p:nvSpPr>
          <p:cNvPr id="477" name="Google Shape;477;p50"/>
          <p:cNvSpPr txBox="1"/>
          <p:nvPr>
            <p:ph idx="9" type="subTitle"/>
          </p:nvPr>
        </p:nvSpPr>
        <p:spPr>
          <a:xfrm>
            <a:off x="3986175" y="189440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3 Responses</a:t>
            </a:r>
            <a:endParaRPr sz="2000"/>
          </a:p>
        </p:txBody>
      </p:sp>
      <p:sp>
        <p:nvSpPr>
          <p:cNvPr id="478" name="Google Shape;478;p50"/>
          <p:cNvSpPr txBox="1"/>
          <p:nvPr>
            <p:ph idx="13" type="subTitle"/>
          </p:nvPr>
        </p:nvSpPr>
        <p:spPr>
          <a:xfrm>
            <a:off x="3986175" y="258645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Pray</a:t>
            </a:r>
            <a:endParaRPr sz="2000"/>
          </a:p>
        </p:txBody>
      </p:sp>
      <p:sp>
        <p:nvSpPr>
          <p:cNvPr id="479" name="Google Shape;479;p50"/>
          <p:cNvSpPr txBox="1"/>
          <p:nvPr>
            <p:ph type="title"/>
          </p:nvPr>
        </p:nvSpPr>
        <p:spPr>
          <a:xfrm>
            <a:off x="228600" y="256925"/>
            <a:ext cx="2926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Agenda</a:t>
            </a:r>
            <a:endParaRPr/>
          </a:p>
        </p:txBody>
      </p:sp>
      <p:sp>
        <p:nvSpPr>
          <p:cNvPr id="480" name="Google Shape;480;p50"/>
          <p:cNvSpPr txBox="1"/>
          <p:nvPr>
            <p:ph idx="16" type="subTitle"/>
          </p:nvPr>
        </p:nvSpPr>
        <p:spPr>
          <a:xfrm>
            <a:off x="7851925" y="510300"/>
            <a:ext cx="1063200" cy="452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Slide 03</a:t>
            </a:r>
            <a:endParaRPr/>
          </a:p>
        </p:txBody>
      </p:sp>
      <p:sp>
        <p:nvSpPr>
          <p:cNvPr id="481" name="Google Shape;481;p50"/>
          <p:cNvSpPr txBox="1"/>
          <p:nvPr>
            <p:ph idx="17" type="subTitle"/>
          </p:nvPr>
        </p:nvSpPr>
        <p:spPr>
          <a:xfrm>
            <a:off x="7851925" y="1202350"/>
            <a:ext cx="1063200" cy="452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Slide 07</a:t>
            </a:r>
            <a:endParaRPr/>
          </a:p>
        </p:txBody>
      </p:sp>
      <p:sp>
        <p:nvSpPr>
          <p:cNvPr id="482" name="Google Shape;482;p50"/>
          <p:cNvSpPr txBox="1"/>
          <p:nvPr>
            <p:ph idx="18" type="subTitle"/>
          </p:nvPr>
        </p:nvSpPr>
        <p:spPr>
          <a:xfrm>
            <a:off x="7851925" y="1894400"/>
            <a:ext cx="1063200" cy="452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Slide 19</a:t>
            </a:r>
            <a:endParaRPr/>
          </a:p>
        </p:txBody>
      </p:sp>
      <p:sp>
        <p:nvSpPr>
          <p:cNvPr id="483" name="Google Shape;483;p50"/>
          <p:cNvSpPr/>
          <p:nvPr/>
        </p:nvSpPr>
        <p:spPr>
          <a:xfrm rot="188826">
            <a:off x="319974" y="856283"/>
            <a:ext cx="1440087" cy="45350"/>
          </a:xfrm>
          <a:custGeom>
            <a:rect b="b" l="l" r="r" t="t"/>
            <a:pathLst>
              <a:path extrusionOk="0" h="1814" w="57603">
                <a:moveTo>
                  <a:pt x="0" y="1814"/>
                </a:moveTo>
                <a:cubicBezTo>
                  <a:pt x="19211" y="1814"/>
                  <a:pt x="38392" y="0"/>
                  <a:pt x="57603" y="0"/>
                </a:cubicBezTo>
              </a:path>
            </a:pathLst>
          </a:custGeom>
          <a:noFill/>
          <a:ln cap="flat" cmpd="sng" w="19050">
            <a:solidFill>
              <a:schemeClr val="lt2"/>
            </a:solidFill>
            <a:prstDash val="solid"/>
            <a:round/>
            <a:headEnd len="med" w="med" type="none"/>
            <a:tailEnd len="med" w="med" type="none"/>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68"/>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770" name="Google Shape;770;p68"/>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771" name="Google Shape;771;p68"/>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772" name="Google Shape;772;p68"/>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773" name="Google Shape;773;p68"/>
          <p:cNvSpPr txBox="1"/>
          <p:nvPr>
            <p:ph idx="1" type="body"/>
          </p:nvPr>
        </p:nvSpPr>
        <p:spPr>
          <a:xfrm>
            <a:off x="3154650" y="3337800"/>
            <a:ext cx="2834700" cy="769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74" name="Google Shape;774;p68"/>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775" name="Google Shape;775;p68"/>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776" name="Google Shape;776;p68"/>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777" name="Google Shape;777;p68"/>
          <p:cNvGrpSpPr/>
          <p:nvPr/>
        </p:nvGrpSpPr>
        <p:grpSpPr>
          <a:xfrm>
            <a:off x="313850" y="3167025"/>
            <a:ext cx="8432925" cy="142800"/>
            <a:chOff x="313850" y="3167025"/>
            <a:chExt cx="8432925" cy="142800"/>
          </a:xfrm>
        </p:grpSpPr>
        <p:cxnSp>
          <p:nvCxnSpPr>
            <p:cNvPr id="778" name="Google Shape;778;p68"/>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779" name="Google Shape;779;p68"/>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780" name="Google Shape;780;p68"/>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781" name="Google Shape;781;p68"/>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782" name="Google Shape;782;p68"/>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783" name="Google Shape;783;p68"/>
          <p:cNvSpPr/>
          <p:nvPr/>
        </p:nvSpPr>
        <p:spPr>
          <a:xfrm>
            <a:off x="102750" y="3385725"/>
            <a:ext cx="1152000" cy="4002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9"/>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789" name="Google Shape;789;p69"/>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790" name="Google Shape;790;p69"/>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791" name="Google Shape;791;p69"/>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792" name="Google Shape;792;p69"/>
          <p:cNvSpPr txBox="1"/>
          <p:nvPr>
            <p:ph idx="1" type="body"/>
          </p:nvPr>
        </p:nvSpPr>
        <p:spPr>
          <a:xfrm>
            <a:off x="3154650" y="3337800"/>
            <a:ext cx="2834700" cy="769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93" name="Google Shape;793;p69"/>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794" name="Google Shape;794;p69"/>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795" name="Google Shape;795;p69"/>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796" name="Google Shape;796;p69"/>
          <p:cNvGrpSpPr/>
          <p:nvPr/>
        </p:nvGrpSpPr>
        <p:grpSpPr>
          <a:xfrm>
            <a:off x="313850" y="3167025"/>
            <a:ext cx="8432925" cy="142800"/>
            <a:chOff x="313850" y="3167025"/>
            <a:chExt cx="8432925" cy="142800"/>
          </a:xfrm>
        </p:grpSpPr>
        <p:cxnSp>
          <p:nvCxnSpPr>
            <p:cNvPr id="797" name="Google Shape;797;p69"/>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798" name="Google Shape;798;p69"/>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799" name="Google Shape;799;p69"/>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00" name="Google Shape;800;p69"/>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801" name="Google Shape;801;p69"/>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802" name="Google Shape;802;p69"/>
          <p:cNvSpPr txBox="1"/>
          <p:nvPr/>
        </p:nvSpPr>
        <p:spPr>
          <a:xfrm>
            <a:off x="1913800" y="947625"/>
            <a:ext cx="6904500" cy="1908600"/>
          </a:xfrm>
          <a:prstGeom prst="rect">
            <a:avLst/>
          </a:prstGeom>
          <a:solidFill>
            <a:schemeClr val="dk1"/>
          </a:solidFill>
          <a:ln cap="flat" cmpd="sng" w="2857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latin typeface="Nunito Sans"/>
                <a:ea typeface="Nunito Sans"/>
                <a:cs typeface="Nunito Sans"/>
                <a:sym typeface="Nunito Sans"/>
              </a:rPr>
              <a:t>Every athlete exercises self-control in all things. They do it to receive a perishable wreath, but we an imperishable... I discipline my body and keep it under control…</a:t>
            </a:r>
            <a:endParaRPr sz="2300">
              <a:solidFill>
                <a:schemeClr val="lt1"/>
              </a:solidFill>
              <a:latin typeface="Nunito Sans"/>
              <a:ea typeface="Nunito Sans"/>
              <a:cs typeface="Nunito Sans"/>
              <a:sym typeface="Nunito Sans"/>
            </a:endParaRPr>
          </a:p>
          <a:p>
            <a:pPr indent="0" lvl="0" marL="0" rtl="0" algn="r">
              <a:spcBef>
                <a:spcPts val="0"/>
              </a:spcBef>
              <a:spcAft>
                <a:spcPts val="0"/>
              </a:spcAft>
              <a:buNone/>
            </a:pPr>
            <a:r>
              <a:rPr lang="en" sz="2000">
                <a:solidFill>
                  <a:schemeClr val="lt1"/>
                </a:solidFill>
                <a:latin typeface="Nunito Sans"/>
                <a:ea typeface="Nunito Sans"/>
                <a:cs typeface="Nunito Sans"/>
                <a:sym typeface="Nunito Sans"/>
              </a:rPr>
              <a:t>1 Corinthians 9:25-27</a:t>
            </a:r>
            <a:endParaRPr sz="2000">
              <a:solidFill>
                <a:schemeClr val="lt1"/>
              </a:solidFill>
              <a:latin typeface="Nunito Sans"/>
              <a:ea typeface="Nunito Sans"/>
              <a:cs typeface="Nunito Sans"/>
              <a:sym typeface="Nunito Sans"/>
            </a:endParaRPr>
          </a:p>
        </p:txBody>
      </p:sp>
      <p:sp>
        <p:nvSpPr>
          <p:cNvPr id="803" name="Google Shape;803;p69"/>
          <p:cNvSpPr/>
          <p:nvPr/>
        </p:nvSpPr>
        <p:spPr>
          <a:xfrm>
            <a:off x="102750" y="3385725"/>
            <a:ext cx="1152000" cy="4002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70"/>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809" name="Google Shape;809;p70"/>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810" name="Google Shape;810;p70"/>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811" name="Google Shape;811;p70"/>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812" name="Google Shape;812;p70"/>
          <p:cNvSpPr txBox="1"/>
          <p:nvPr>
            <p:ph idx="1" type="body"/>
          </p:nvPr>
        </p:nvSpPr>
        <p:spPr>
          <a:xfrm>
            <a:off x="3154650" y="3337800"/>
            <a:ext cx="2834700" cy="769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13" name="Google Shape;813;p70"/>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814" name="Google Shape;814;p70"/>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815" name="Google Shape;815;p70"/>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816" name="Google Shape;816;p70"/>
          <p:cNvGrpSpPr/>
          <p:nvPr/>
        </p:nvGrpSpPr>
        <p:grpSpPr>
          <a:xfrm>
            <a:off x="313850" y="3167025"/>
            <a:ext cx="8432925" cy="142800"/>
            <a:chOff x="313850" y="3167025"/>
            <a:chExt cx="8432925" cy="142800"/>
          </a:xfrm>
        </p:grpSpPr>
        <p:cxnSp>
          <p:nvCxnSpPr>
            <p:cNvPr id="817" name="Google Shape;817;p70"/>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818" name="Google Shape;818;p70"/>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19" name="Google Shape;819;p70"/>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20" name="Google Shape;820;p70"/>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821" name="Google Shape;821;p70"/>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822" name="Google Shape;822;p70"/>
          <p:cNvSpPr/>
          <p:nvPr/>
        </p:nvSpPr>
        <p:spPr>
          <a:xfrm>
            <a:off x="102750" y="3385725"/>
            <a:ext cx="1152000" cy="4002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71"/>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828" name="Google Shape;828;p71"/>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829" name="Google Shape;829;p71"/>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830" name="Google Shape;830;p71"/>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831" name="Google Shape;831;p71"/>
          <p:cNvSpPr txBox="1"/>
          <p:nvPr>
            <p:ph idx="1" type="body"/>
          </p:nvPr>
        </p:nvSpPr>
        <p:spPr>
          <a:xfrm>
            <a:off x="3154650" y="3337800"/>
            <a:ext cx="2834700" cy="769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32" name="Google Shape;832;p71"/>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833" name="Google Shape;833;p71"/>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834" name="Google Shape;834;p71"/>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835" name="Google Shape;835;p71"/>
          <p:cNvGrpSpPr/>
          <p:nvPr/>
        </p:nvGrpSpPr>
        <p:grpSpPr>
          <a:xfrm>
            <a:off x="313850" y="3167025"/>
            <a:ext cx="8432925" cy="142800"/>
            <a:chOff x="313850" y="3167025"/>
            <a:chExt cx="8432925" cy="142800"/>
          </a:xfrm>
        </p:grpSpPr>
        <p:cxnSp>
          <p:nvCxnSpPr>
            <p:cNvPr id="836" name="Google Shape;836;p71"/>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837" name="Google Shape;837;p71"/>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38" name="Google Shape;838;p71"/>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39" name="Google Shape;839;p71"/>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840" name="Google Shape;840;p71"/>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841" name="Google Shape;841;p71"/>
          <p:cNvSpPr txBox="1"/>
          <p:nvPr/>
        </p:nvSpPr>
        <p:spPr>
          <a:xfrm>
            <a:off x="228600" y="513025"/>
            <a:ext cx="8481900" cy="19857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Albert Sans"/>
                <a:ea typeface="Albert Sans"/>
                <a:cs typeface="Albert Sans"/>
                <a:sym typeface="Albert Sans"/>
              </a:rPr>
              <a:t>“Habits create habitats for our hearts; they shape our identity and train our desires so that our feelings, which can change quickly, are not solely bearing up the weight of our character.”</a:t>
            </a:r>
            <a:endParaRPr sz="2400">
              <a:solidFill>
                <a:schemeClr val="dk2"/>
              </a:solidFill>
              <a:latin typeface="Albert Sans"/>
              <a:ea typeface="Albert Sans"/>
              <a:cs typeface="Albert Sans"/>
              <a:sym typeface="Albert Sans"/>
            </a:endParaRPr>
          </a:p>
          <a:p>
            <a:pPr indent="0" lvl="0" marL="0" rtl="0" algn="r">
              <a:spcBef>
                <a:spcPts val="0"/>
              </a:spcBef>
              <a:spcAft>
                <a:spcPts val="0"/>
              </a:spcAft>
              <a:buNone/>
            </a:pPr>
            <a:r>
              <a:rPr i="1" lang="en" sz="2100">
                <a:solidFill>
                  <a:schemeClr val="dk2"/>
                </a:solidFill>
                <a:latin typeface="Albert Sans"/>
                <a:ea typeface="Albert Sans"/>
                <a:cs typeface="Albert Sans"/>
                <a:sym typeface="Albert Sans"/>
              </a:rPr>
              <a:t>Digital Liturgies</a:t>
            </a:r>
            <a:r>
              <a:rPr lang="en" sz="2100">
                <a:solidFill>
                  <a:schemeClr val="dk2"/>
                </a:solidFill>
                <a:latin typeface="Albert Sans"/>
                <a:ea typeface="Albert Sans"/>
                <a:cs typeface="Albert Sans"/>
                <a:sym typeface="Albert Sans"/>
              </a:rPr>
              <a:t>, p.170</a:t>
            </a:r>
            <a:endParaRPr sz="2100">
              <a:solidFill>
                <a:schemeClr val="dk2"/>
              </a:solidFill>
              <a:latin typeface="Albert Sans"/>
              <a:ea typeface="Albert Sans"/>
              <a:cs typeface="Albert Sans"/>
              <a:sym typeface="Albert Sans"/>
            </a:endParaRPr>
          </a:p>
        </p:txBody>
      </p:sp>
      <p:sp>
        <p:nvSpPr>
          <p:cNvPr id="842" name="Google Shape;842;p71"/>
          <p:cNvSpPr/>
          <p:nvPr/>
        </p:nvSpPr>
        <p:spPr>
          <a:xfrm>
            <a:off x="102750" y="3385725"/>
            <a:ext cx="1152000" cy="4002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72"/>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848" name="Google Shape;848;p72"/>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849" name="Google Shape;849;p72"/>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850" name="Google Shape;850;p72"/>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851" name="Google Shape;851;p72"/>
          <p:cNvSpPr txBox="1"/>
          <p:nvPr>
            <p:ph idx="1" type="body"/>
          </p:nvPr>
        </p:nvSpPr>
        <p:spPr>
          <a:xfrm>
            <a:off x="3154650" y="3337800"/>
            <a:ext cx="2834700" cy="769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52" name="Google Shape;852;p72"/>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853" name="Google Shape;853;p72"/>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854" name="Google Shape;854;p72"/>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855" name="Google Shape;855;p72"/>
          <p:cNvGrpSpPr/>
          <p:nvPr/>
        </p:nvGrpSpPr>
        <p:grpSpPr>
          <a:xfrm>
            <a:off x="313850" y="3167025"/>
            <a:ext cx="8432925" cy="142800"/>
            <a:chOff x="313850" y="3167025"/>
            <a:chExt cx="8432925" cy="142800"/>
          </a:xfrm>
        </p:grpSpPr>
        <p:cxnSp>
          <p:nvCxnSpPr>
            <p:cNvPr id="856" name="Google Shape;856;p72"/>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857" name="Google Shape;857;p72"/>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58" name="Google Shape;858;p72"/>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59" name="Google Shape;859;p72"/>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860" name="Google Shape;860;p72"/>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861" name="Google Shape;861;p72"/>
          <p:cNvSpPr txBox="1"/>
          <p:nvPr/>
        </p:nvSpPr>
        <p:spPr>
          <a:xfrm>
            <a:off x="3269750" y="228600"/>
            <a:ext cx="5645400" cy="4787100"/>
          </a:xfrm>
          <a:prstGeom prst="rect">
            <a:avLst/>
          </a:prstGeom>
          <a:solidFill>
            <a:schemeClr val="accent2"/>
          </a:solidFill>
          <a:ln cap="flat" cmpd="sng" w="2857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374650" lvl="0" marL="457200" rtl="0" algn="l">
              <a:spcBef>
                <a:spcPts val="0"/>
              </a:spcBef>
              <a:spcAft>
                <a:spcPts val="0"/>
              </a:spcAft>
              <a:buClr>
                <a:schemeClr val="dk2"/>
              </a:buClr>
              <a:buSzPts val="2300"/>
              <a:buFont typeface="Nunito Sans"/>
              <a:buChar char="❏"/>
            </a:pPr>
            <a:r>
              <a:rPr lang="en" sz="2300">
                <a:solidFill>
                  <a:schemeClr val="dk2"/>
                </a:solidFill>
                <a:latin typeface="Nunito Sans"/>
                <a:ea typeface="Nunito Sans"/>
                <a:cs typeface="Nunito Sans"/>
                <a:sym typeface="Nunito Sans"/>
              </a:rPr>
              <a:t>Help people to develop a “theology of habits”</a:t>
            </a:r>
            <a:endParaRPr sz="2300">
              <a:solidFill>
                <a:schemeClr val="dk2"/>
              </a:solidFill>
              <a:latin typeface="Nunito Sans"/>
              <a:ea typeface="Nunito Sans"/>
              <a:cs typeface="Nunito Sans"/>
              <a:sym typeface="Nunito Sans"/>
            </a:endParaRPr>
          </a:p>
          <a:p>
            <a:pPr indent="-374650" lvl="0" marL="457200" rtl="0" algn="l">
              <a:spcBef>
                <a:spcPts val="0"/>
              </a:spcBef>
              <a:spcAft>
                <a:spcPts val="0"/>
              </a:spcAft>
              <a:buClr>
                <a:schemeClr val="dk2"/>
              </a:buClr>
              <a:buSzPts val="2300"/>
              <a:buFont typeface="Nunito Sans"/>
              <a:buChar char="❏"/>
            </a:pPr>
            <a:r>
              <a:rPr lang="en" sz="2300">
                <a:solidFill>
                  <a:schemeClr val="dk2"/>
                </a:solidFill>
                <a:latin typeface="Nunito Sans"/>
                <a:ea typeface="Nunito Sans"/>
                <a:cs typeface="Nunito Sans"/>
                <a:sym typeface="Nunito Sans"/>
              </a:rPr>
              <a:t>Suggest a 3-day detox to develop self-awareness of screen usage in someone’s life</a:t>
            </a:r>
            <a:endParaRPr sz="2300">
              <a:solidFill>
                <a:schemeClr val="dk2"/>
              </a:solidFill>
              <a:latin typeface="Nunito Sans"/>
              <a:ea typeface="Nunito Sans"/>
              <a:cs typeface="Nunito Sans"/>
              <a:sym typeface="Nunito Sans"/>
            </a:endParaRPr>
          </a:p>
          <a:p>
            <a:pPr indent="-374650" lvl="0" marL="457200" rtl="0" algn="l">
              <a:spcBef>
                <a:spcPts val="0"/>
              </a:spcBef>
              <a:spcAft>
                <a:spcPts val="0"/>
              </a:spcAft>
              <a:buClr>
                <a:schemeClr val="dk2"/>
              </a:buClr>
              <a:buSzPts val="2300"/>
              <a:buFont typeface="Nunito Sans"/>
              <a:buChar char="❏"/>
            </a:pPr>
            <a:r>
              <a:rPr lang="en" sz="2300">
                <a:solidFill>
                  <a:schemeClr val="dk2"/>
                </a:solidFill>
                <a:latin typeface="Nunito Sans"/>
                <a:ea typeface="Nunito Sans"/>
                <a:cs typeface="Nunito Sans"/>
                <a:sym typeface="Nunito Sans"/>
              </a:rPr>
              <a:t>Read something like </a:t>
            </a:r>
            <a:r>
              <a:rPr i="1" lang="en" sz="2300">
                <a:solidFill>
                  <a:schemeClr val="dk2"/>
                </a:solidFill>
                <a:latin typeface="Nunito Sans"/>
                <a:ea typeface="Nunito Sans"/>
                <a:cs typeface="Nunito Sans"/>
                <a:sym typeface="Nunito Sans"/>
              </a:rPr>
              <a:t>Atomic Habits</a:t>
            </a:r>
            <a:endParaRPr i="1" sz="2300">
              <a:solidFill>
                <a:schemeClr val="dk2"/>
              </a:solidFill>
              <a:latin typeface="Nunito Sans"/>
              <a:ea typeface="Nunito Sans"/>
              <a:cs typeface="Nunito Sans"/>
              <a:sym typeface="Nunito Sans"/>
            </a:endParaRPr>
          </a:p>
          <a:p>
            <a:pPr indent="-374650" lvl="0" marL="457200" rtl="0" algn="l">
              <a:spcBef>
                <a:spcPts val="0"/>
              </a:spcBef>
              <a:spcAft>
                <a:spcPts val="0"/>
              </a:spcAft>
              <a:buClr>
                <a:schemeClr val="dk2"/>
              </a:buClr>
              <a:buSzPts val="2300"/>
              <a:buFont typeface="Nunito Sans"/>
              <a:buChar char="❏"/>
            </a:pPr>
            <a:r>
              <a:rPr lang="en" sz="2300">
                <a:solidFill>
                  <a:schemeClr val="dk2"/>
                </a:solidFill>
                <a:latin typeface="Nunito Sans"/>
                <a:ea typeface="Nunito Sans"/>
                <a:cs typeface="Nunito Sans"/>
                <a:sym typeface="Nunito Sans"/>
              </a:rPr>
              <a:t>Help them think through how their current habits affect their spiritual growth</a:t>
            </a:r>
            <a:endParaRPr sz="2300">
              <a:solidFill>
                <a:schemeClr val="dk2"/>
              </a:solidFill>
              <a:latin typeface="Nunito Sans"/>
              <a:ea typeface="Nunito Sans"/>
              <a:cs typeface="Nunito Sans"/>
              <a:sym typeface="Nunito Sans"/>
            </a:endParaRPr>
          </a:p>
          <a:p>
            <a:pPr indent="-374650" lvl="0" marL="457200" rtl="0" algn="l">
              <a:spcBef>
                <a:spcPts val="0"/>
              </a:spcBef>
              <a:spcAft>
                <a:spcPts val="0"/>
              </a:spcAft>
              <a:buClr>
                <a:schemeClr val="dk2"/>
              </a:buClr>
              <a:buSzPts val="2300"/>
              <a:buFont typeface="Nunito Sans"/>
              <a:buChar char="❏"/>
            </a:pPr>
            <a:r>
              <a:rPr lang="en" sz="2300">
                <a:solidFill>
                  <a:schemeClr val="dk2"/>
                </a:solidFill>
                <a:latin typeface="Nunito Sans"/>
                <a:ea typeface="Nunito Sans"/>
                <a:cs typeface="Nunito Sans"/>
                <a:sym typeface="Nunito Sans"/>
              </a:rPr>
              <a:t>Ask “How do you want me to help you with this habit?”</a:t>
            </a:r>
            <a:endParaRPr sz="2300">
              <a:solidFill>
                <a:schemeClr val="dk2"/>
              </a:solidFill>
              <a:latin typeface="Nunito Sans"/>
              <a:ea typeface="Nunito Sans"/>
              <a:cs typeface="Nunito Sans"/>
              <a:sym typeface="Nunito Sans"/>
            </a:endParaRPr>
          </a:p>
          <a:p>
            <a:pPr indent="0" lvl="0" marL="457200" rtl="0" algn="l">
              <a:spcBef>
                <a:spcPts val="0"/>
              </a:spcBef>
              <a:spcAft>
                <a:spcPts val="0"/>
              </a:spcAft>
              <a:buNone/>
            </a:pPr>
            <a:r>
              <a:rPr lang="en" sz="2300">
                <a:solidFill>
                  <a:schemeClr val="dk2"/>
                </a:solidFill>
                <a:latin typeface="Nunito Sans"/>
                <a:ea typeface="Nunito Sans"/>
                <a:cs typeface="Nunito Sans"/>
                <a:sym typeface="Nunito Sans"/>
              </a:rPr>
              <a:t>Or, “Why don’t you tell me when it’s become a habit?”</a:t>
            </a:r>
            <a:endParaRPr sz="2300">
              <a:solidFill>
                <a:schemeClr val="dk2"/>
              </a:solidFill>
              <a:latin typeface="Nunito Sans"/>
              <a:ea typeface="Nunito Sans"/>
              <a:cs typeface="Nunito Sans"/>
              <a:sym typeface="Nunito Sans"/>
            </a:endParaRPr>
          </a:p>
        </p:txBody>
      </p:sp>
      <p:cxnSp>
        <p:nvCxnSpPr>
          <p:cNvPr id="862" name="Google Shape;862;p72"/>
          <p:cNvCxnSpPr/>
          <p:nvPr/>
        </p:nvCxnSpPr>
        <p:spPr>
          <a:xfrm flipH="1" rot="10800000">
            <a:off x="1385788" y="3346788"/>
            <a:ext cx="1610400" cy="417600"/>
          </a:xfrm>
          <a:prstGeom prst="straightConnector1">
            <a:avLst/>
          </a:prstGeom>
          <a:noFill/>
          <a:ln cap="flat" cmpd="sng" w="76200">
            <a:solidFill>
              <a:schemeClr val="accent2"/>
            </a:solidFill>
            <a:prstDash val="solid"/>
            <a:round/>
            <a:headEnd len="med" w="med" type="none"/>
            <a:tailEnd len="med" w="med" type="triangle"/>
          </a:ln>
        </p:spPr>
      </p:cxnSp>
      <p:sp>
        <p:nvSpPr>
          <p:cNvPr id="863" name="Google Shape;863;p72"/>
          <p:cNvSpPr/>
          <p:nvPr/>
        </p:nvSpPr>
        <p:spPr>
          <a:xfrm>
            <a:off x="102750" y="3385725"/>
            <a:ext cx="1152000" cy="4002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3"/>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869" name="Google Shape;869;p73"/>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870" name="Google Shape;870;p73"/>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871" name="Google Shape;871;p73"/>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872" name="Google Shape;872;p73"/>
          <p:cNvSpPr txBox="1"/>
          <p:nvPr>
            <p:ph idx="1" type="body"/>
          </p:nvPr>
        </p:nvSpPr>
        <p:spPr>
          <a:xfrm>
            <a:off x="3154650" y="3337800"/>
            <a:ext cx="2834700" cy="769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3" name="Google Shape;873;p73"/>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874" name="Google Shape;874;p73"/>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875" name="Google Shape;875;p73"/>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876" name="Google Shape;876;p73"/>
          <p:cNvGrpSpPr/>
          <p:nvPr/>
        </p:nvGrpSpPr>
        <p:grpSpPr>
          <a:xfrm>
            <a:off x="313850" y="3167025"/>
            <a:ext cx="8432925" cy="142800"/>
            <a:chOff x="313850" y="3167025"/>
            <a:chExt cx="8432925" cy="142800"/>
          </a:xfrm>
        </p:grpSpPr>
        <p:cxnSp>
          <p:nvCxnSpPr>
            <p:cNvPr id="877" name="Google Shape;877;p73"/>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878" name="Google Shape;878;p73"/>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79" name="Google Shape;879;p73"/>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880" name="Google Shape;880;p73"/>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881" name="Google Shape;881;p73"/>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882" name="Google Shape;882;p73"/>
          <p:cNvSpPr txBox="1"/>
          <p:nvPr/>
        </p:nvSpPr>
        <p:spPr>
          <a:xfrm>
            <a:off x="5316850" y="849025"/>
            <a:ext cx="3598500" cy="1662300"/>
          </a:xfrm>
          <a:prstGeom prst="rect">
            <a:avLst/>
          </a:prstGeom>
          <a:solidFill>
            <a:schemeClr val="accent4"/>
          </a:solidFill>
          <a:ln cap="flat" cmpd="sng" w="2857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Nunito Sans"/>
                <a:ea typeface="Nunito Sans"/>
                <a:cs typeface="Nunito Sans"/>
                <a:sym typeface="Nunito Sans"/>
              </a:rPr>
              <a:t>Ideas for how to help people build better habits</a:t>
            </a:r>
            <a:r>
              <a:rPr lang="en" sz="2400">
                <a:solidFill>
                  <a:schemeClr val="dk2"/>
                </a:solidFill>
                <a:latin typeface="Nunito Sans"/>
                <a:ea typeface="Nunito Sans"/>
                <a:cs typeface="Nunito Sans"/>
                <a:sym typeface="Nunito Sans"/>
              </a:rPr>
              <a:t> without “micromanaging”?</a:t>
            </a:r>
            <a:endParaRPr sz="2400">
              <a:solidFill>
                <a:schemeClr val="dk2"/>
              </a:solidFill>
              <a:latin typeface="Nunito Sans"/>
              <a:ea typeface="Nunito Sans"/>
              <a:cs typeface="Nunito Sans"/>
              <a:sym typeface="Nunito Sans"/>
            </a:endParaRPr>
          </a:p>
        </p:txBody>
      </p:sp>
      <p:cxnSp>
        <p:nvCxnSpPr>
          <p:cNvPr id="883" name="Google Shape;883;p73"/>
          <p:cNvCxnSpPr/>
          <p:nvPr/>
        </p:nvCxnSpPr>
        <p:spPr>
          <a:xfrm flipH="1">
            <a:off x="2404575" y="2623775"/>
            <a:ext cx="2744400" cy="936900"/>
          </a:xfrm>
          <a:prstGeom prst="straightConnector1">
            <a:avLst/>
          </a:prstGeom>
          <a:noFill/>
          <a:ln cap="flat" cmpd="sng" w="76200">
            <a:solidFill>
              <a:schemeClr val="accent4"/>
            </a:solidFill>
            <a:prstDash val="solid"/>
            <a:round/>
            <a:headEnd len="med" w="med" type="none"/>
            <a:tailEnd len="med" w="med" type="triangle"/>
          </a:ln>
        </p:spPr>
      </p:cxnSp>
      <p:sp>
        <p:nvSpPr>
          <p:cNvPr id="884" name="Google Shape;884;p73"/>
          <p:cNvSpPr/>
          <p:nvPr/>
        </p:nvSpPr>
        <p:spPr>
          <a:xfrm>
            <a:off x="102750" y="3385725"/>
            <a:ext cx="1152000" cy="4002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74"/>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890" name="Google Shape;890;p74"/>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891" name="Google Shape;891;p74"/>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892" name="Google Shape;892;p74"/>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893" name="Google Shape;893;p74"/>
          <p:cNvSpPr txBox="1"/>
          <p:nvPr>
            <p:ph idx="1" type="body"/>
          </p:nvPr>
        </p:nvSpPr>
        <p:spPr>
          <a:xfrm>
            <a:off x="3154650" y="3337800"/>
            <a:ext cx="2834700" cy="1462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People must be taught social skills &amp; conflict management</a:t>
            </a:r>
            <a:endParaRPr sz="1800"/>
          </a:p>
        </p:txBody>
      </p:sp>
      <p:sp>
        <p:nvSpPr>
          <p:cNvPr id="894" name="Google Shape;894;p74"/>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895" name="Google Shape;895;p74"/>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896" name="Google Shape;896;p74"/>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897" name="Google Shape;897;p74"/>
          <p:cNvGrpSpPr/>
          <p:nvPr/>
        </p:nvGrpSpPr>
        <p:grpSpPr>
          <a:xfrm>
            <a:off x="313850" y="3167025"/>
            <a:ext cx="8432925" cy="142800"/>
            <a:chOff x="313850" y="3167025"/>
            <a:chExt cx="8432925" cy="142800"/>
          </a:xfrm>
        </p:grpSpPr>
        <p:cxnSp>
          <p:nvCxnSpPr>
            <p:cNvPr id="898" name="Google Shape;898;p74"/>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899" name="Google Shape;899;p74"/>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00" name="Google Shape;900;p74"/>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01" name="Google Shape;901;p74"/>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902" name="Google Shape;902;p74"/>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903" name="Google Shape;903;p74"/>
          <p:cNvSpPr/>
          <p:nvPr/>
        </p:nvSpPr>
        <p:spPr>
          <a:xfrm>
            <a:off x="3065800" y="3382750"/>
            <a:ext cx="1553100" cy="4926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75"/>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909" name="Google Shape;909;p75"/>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910" name="Google Shape;910;p75"/>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911" name="Google Shape;911;p75"/>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912" name="Google Shape;912;p75"/>
          <p:cNvSpPr txBox="1"/>
          <p:nvPr>
            <p:ph idx="1" type="body"/>
          </p:nvPr>
        </p:nvSpPr>
        <p:spPr>
          <a:xfrm>
            <a:off x="3154650" y="3337800"/>
            <a:ext cx="2834700" cy="1462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People must be taught social skills &amp; conflict management</a:t>
            </a:r>
            <a:endParaRPr sz="1800"/>
          </a:p>
        </p:txBody>
      </p:sp>
      <p:sp>
        <p:nvSpPr>
          <p:cNvPr id="913" name="Google Shape;913;p75"/>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914" name="Google Shape;914;p75"/>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915" name="Google Shape;915;p75"/>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916" name="Google Shape;916;p75"/>
          <p:cNvGrpSpPr/>
          <p:nvPr/>
        </p:nvGrpSpPr>
        <p:grpSpPr>
          <a:xfrm>
            <a:off x="313850" y="3167025"/>
            <a:ext cx="8432925" cy="142800"/>
            <a:chOff x="313850" y="3167025"/>
            <a:chExt cx="8432925" cy="142800"/>
          </a:xfrm>
        </p:grpSpPr>
        <p:cxnSp>
          <p:nvCxnSpPr>
            <p:cNvPr id="917" name="Google Shape;917;p75"/>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918" name="Google Shape;918;p75"/>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19" name="Google Shape;919;p75"/>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20" name="Google Shape;920;p75"/>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921" name="Google Shape;921;p75"/>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922" name="Google Shape;922;p75"/>
          <p:cNvSpPr txBox="1"/>
          <p:nvPr/>
        </p:nvSpPr>
        <p:spPr>
          <a:xfrm>
            <a:off x="482026" y="1306475"/>
            <a:ext cx="7673100" cy="15699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Albert Sans"/>
                <a:ea typeface="Albert Sans"/>
                <a:cs typeface="Albert Sans"/>
                <a:sym typeface="Albert Sans"/>
              </a:rPr>
              <a:t>not abandoning our own meeting together, as is the habit of some people, but encouraging one another; and all the more as you see the day drawing near.</a:t>
            </a:r>
            <a:endParaRPr sz="2400">
              <a:solidFill>
                <a:schemeClr val="dk1"/>
              </a:solidFill>
              <a:latin typeface="Albert Sans"/>
              <a:ea typeface="Albert Sans"/>
              <a:cs typeface="Albert Sans"/>
              <a:sym typeface="Albert Sans"/>
            </a:endParaRPr>
          </a:p>
          <a:p>
            <a:pPr indent="0" lvl="0" marL="0" rtl="0" algn="r">
              <a:spcBef>
                <a:spcPts val="0"/>
              </a:spcBef>
              <a:spcAft>
                <a:spcPts val="0"/>
              </a:spcAft>
              <a:buNone/>
            </a:pPr>
            <a:r>
              <a:rPr lang="en" sz="1800">
                <a:solidFill>
                  <a:schemeClr val="dk1"/>
                </a:solidFill>
                <a:latin typeface="Albert Sans"/>
                <a:ea typeface="Albert Sans"/>
                <a:cs typeface="Albert Sans"/>
                <a:sym typeface="Albert Sans"/>
              </a:rPr>
              <a:t>Hebrews 13:25</a:t>
            </a:r>
            <a:endParaRPr sz="1800">
              <a:solidFill>
                <a:schemeClr val="dk1"/>
              </a:solidFill>
              <a:latin typeface="Albert Sans"/>
              <a:ea typeface="Albert Sans"/>
              <a:cs typeface="Albert Sans"/>
              <a:sym typeface="Albert Sans"/>
            </a:endParaRPr>
          </a:p>
        </p:txBody>
      </p:sp>
      <p:sp>
        <p:nvSpPr>
          <p:cNvPr id="923" name="Google Shape;923;p75"/>
          <p:cNvSpPr/>
          <p:nvPr/>
        </p:nvSpPr>
        <p:spPr>
          <a:xfrm>
            <a:off x="3065800" y="3382750"/>
            <a:ext cx="1553100" cy="4926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76"/>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929" name="Google Shape;929;p76"/>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930" name="Google Shape;930;p76"/>
          <p:cNvSpPr txBox="1"/>
          <p:nvPr>
            <p:ph type="title"/>
          </p:nvPr>
        </p:nvSpPr>
        <p:spPr>
          <a:xfrm>
            <a:off x="1877050" y="1578775"/>
            <a:ext cx="3598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931" name="Google Shape;931;p76"/>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932" name="Google Shape;932;p76"/>
          <p:cNvSpPr txBox="1"/>
          <p:nvPr>
            <p:ph idx="1" type="body"/>
          </p:nvPr>
        </p:nvSpPr>
        <p:spPr>
          <a:xfrm>
            <a:off x="3154650" y="3337800"/>
            <a:ext cx="2834700" cy="1462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People must be taught social skills &amp; conflict management</a:t>
            </a:r>
            <a:endParaRPr sz="1800"/>
          </a:p>
        </p:txBody>
      </p:sp>
      <p:sp>
        <p:nvSpPr>
          <p:cNvPr id="933" name="Google Shape;933;p76"/>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934" name="Google Shape;934;p76"/>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935" name="Google Shape;935;p76"/>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936" name="Google Shape;936;p76"/>
          <p:cNvGrpSpPr/>
          <p:nvPr/>
        </p:nvGrpSpPr>
        <p:grpSpPr>
          <a:xfrm>
            <a:off x="313850" y="3167025"/>
            <a:ext cx="8432925" cy="142800"/>
            <a:chOff x="313850" y="3167025"/>
            <a:chExt cx="8432925" cy="142800"/>
          </a:xfrm>
        </p:grpSpPr>
        <p:cxnSp>
          <p:nvCxnSpPr>
            <p:cNvPr id="937" name="Google Shape;937;p76"/>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938" name="Google Shape;938;p76"/>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39" name="Google Shape;939;p76"/>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40" name="Google Shape;940;p76"/>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941" name="Google Shape;941;p76"/>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942" name="Google Shape;942;p76"/>
          <p:cNvSpPr txBox="1"/>
          <p:nvPr/>
        </p:nvSpPr>
        <p:spPr>
          <a:xfrm>
            <a:off x="27450" y="278250"/>
            <a:ext cx="9089100" cy="4587000"/>
          </a:xfrm>
          <a:prstGeom prst="rect">
            <a:avLst/>
          </a:prstGeom>
          <a:solidFill>
            <a:schemeClr val="dk2"/>
          </a:solidFill>
          <a:ln cap="flat" cmpd="sng" w="3810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How to Know A Person: The Art of Seeing Others Deeply and Being Deeply Seen (Brooks)</a:t>
            </a:r>
            <a:endParaRPr sz="2200">
              <a:solidFill>
                <a:schemeClr val="dk1"/>
              </a:solidFill>
              <a:latin typeface="Nunito Sans"/>
              <a:ea typeface="Nunito Sans"/>
              <a:cs typeface="Nunito Sans"/>
              <a:sym typeface="Nunito Sans"/>
            </a:endParaRPr>
          </a:p>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Side by Side: Walking with Others in Wisdom and Love (Welch)</a:t>
            </a:r>
            <a:endParaRPr sz="2200">
              <a:solidFill>
                <a:schemeClr val="dk1"/>
              </a:solidFill>
              <a:latin typeface="Nunito Sans"/>
              <a:ea typeface="Nunito Sans"/>
              <a:cs typeface="Nunito Sans"/>
              <a:sym typeface="Nunito Sans"/>
            </a:endParaRPr>
          </a:p>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You’re Not Listening: What You’re Missing and Why It Matters (Murphy)</a:t>
            </a:r>
            <a:endParaRPr sz="2200">
              <a:solidFill>
                <a:schemeClr val="dk1"/>
              </a:solidFill>
              <a:latin typeface="Nunito Sans"/>
              <a:ea typeface="Nunito Sans"/>
              <a:cs typeface="Nunito Sans"/>
              <a:sym typeface="Nunito Sans"/>
            </a:endParaRPr>
          </a:p>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Getting to Yes: Negotiating Agreement without Giving In (Fisher)</a:t>
            </a:r>
            <a:endParaRPr sz="2200">
              <a:solidFill>
                <a:schemeClr val="dk1"/>
              </a:solidFill>
              <a:latin typeface="Nunito Sans"/>
              <a:ea typeface="Nunito Sans"/>
              <a:cs typeface="Nunito Sans"/>
              <a:sym typeface="Nunito Sans"/>
            </a:endParaRPr>
          </a:p>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Captivate: The Science of Succeeding with People (Van Edwards)</a:t>
            </a:r>
            <a:endParaRPr sz="2200">
              <a:solidFill>
                <a:schemeClr val="dk1"/>
              </a:solidFill>
              <a:latin typeface="Nunito Sans"/>
              <a:ea typeface="Nunito Sans"/>
              <a:cs typeface="Nunito Sans"/>
              <a:sym typeface="Nunito Sans"/>
            </a:endParaRPr>
          </a:p>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The Peacemaker: A Biblical Guide to Resolving Personal Conflict (Sande)</a:t>
            </a:r>
            <a:endParaRPr sz="2200">
              <a:solidFill>
                <a:schemeClr val="dk1"/>
              </a:solidFill>
              <a:latin typeface="Nunito Sans"/>
              <a:ea typeface="Nunito Sans"/>
              <a:cs typeface="Nunito Sans"/>
              <a:sym typeface="Nunito Sans"/>
            </a:endParaRPr>
          </a:p>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The Relationship Cure: A 5-Step Guide to Strengthening Your Marriage, Family, and Friendships (Gottman)</a:t>
            </a:r>
            <a:endParaRPr sz="2200">
              <a:solidFill>
                <a:schemeClr val="dk1"/>
              </a:solidFill>
              <a:latin typeface="Nunito Sans"/>
              <a:ea typeface="Nunito Sans"/>
              <a:cs typeface="Nunito Sans"/>
              <a:sym typeface="Nunito Sans"/>
            </a:endParaRPr>
          </a:p>
          <a:p>
            <a:pPr indent="-368300" lvl="0" marL="457200" rtl="0" algn="l">
              <a:spcBef>
                <a:spcPts val="0"/>
              </a:spcBef>
              <a:spcAft>
                <a:spcPts val="0"/>
              </a:spcAft>
              <a:buClr>
                <a:schemeClr val="dk1"/>
              </a:buClr>
              <a:buSzPts val="2200"/>
              <a:buFont typeface="Nunito Sans"/>
              <a:buChar char="➔"/>
            </a:pPr>
            <a:r>
              <a:rPr lang="en" sz="2200">
                <a:solidFill>
                  <a:schemeClr val="dk1"/>
                </a:solidFill>
                <a:latin typeface="Nunito Sans"/>
                <a:ea typeface="Nunito Sans"/>
                <a:cs typeface="Nunito Sans"/>
                <a:sym typeface="Nunito Sans"/>
              </a:rPr>
              <a:t>RW360 blogs (“10 Ways to Connect Deeply at Thanksgiving”, “17 Ways to Respond to Explosive Politics”, etc)</a:t>
            </a:r>
            <a:endParaRPr sz="2200">
              <a:solidFill>
                <a:schemeClr val="dk1"/>
              </a:solidFill>
              <a:latin typeface="Nunito Sans"/>
              <a:ea typeface="Nunito Sans"/>
              <a:cs typeface="Nunito Sans"/>
              <a:sym typeface="Nunito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77"/>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948" name="Google Shape;948;p77"/>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949" name="Google Shape;949;p77"/>
          <p:cNvSpPr txBox="1"/>
          <p:nvPr>
            <p:ph type="title"/>
          </p:nvPr>
        </p:nvSpPr>
        <p:spPr>
          <a:xfrm>
            <a:off x="1877050" y="1578775"/>
            <a:ext cx="36828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950" name="Google Shape;950;p77"/>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951" name="Google Shape;951;p77"/>
          <p:cNvSpPr txBox="1"/>
          <p:nvPr>
            <p:ph idx="1" type="body"/>
          </p:nvPr>
        </p:nvSpPr>
        <p:spPr>
          <a:xfrm>
            <a:off x="3154650" y="3337800"/>
            <a:ext cx="2834700" cy="1462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People must be taught social skills &amp; conflict management</a:t>
            </a:r>
            <a:endParaRPr sz="1800"/>
          </a:p>
        </p:txBody>
      </p:sp>
      <p:sp>
        <p:nvSpPr>
          <p:cNvPr id="952" name="Google Shape;952;p77"/>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953" name="Google Shape;953;p77"/>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954" name="Google Shape;954;p77"/>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955" name="Google Shape;955;p77"/>
          <p:cNvGrpSpPr/>
          <p:nvPr/>
        </p:nvGrpSpPr>
        <p:grpSpPr>
          <a:xfrm>
            <a:off x="313850" y="3167025"/>
            <a:ext cx="8432925" cy="142800"/>
            <a:chOff x="313850" y="3167025"/>
            <a:chExt cx="8432925" cy="142800"/>
          </a:xfrm>
        </p:grpSpPr>
        <p:cxnSp>
          <p:nvCxnSpPr>
            <p:cNvPr id="956" name="Google Shape;956;p77"/>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957" name="Google Shape;957;p77"/>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58" name="Google Shape;958;p77"/>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59" name="Google Shape;959;p77"/>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960" name="Google Shape;960;p77"/>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961" name="Google Shape;961;p77"/>
          <p:cNvSpPr/>
          <p:nvPr/>
        </p:nvSpPr>
        <p:spPr>
          <a:xfrm>
            <a:off x="5802650" y="3337800"/>
            <a:ext cx="1228500" cy="4926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1"/>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the supposed deterioration of a person’s mental or intellectual state, especially viewed as the result of overconsumption of material (now particularly online content) considered to be trivial or unchallenging.</a:t>
            </a:r>
            <a:endParaRPr sz="2300"/>
          </a:p>
        </p:txBody>
      </p:sp>
      <p:sp>
        <p:nvSpPr>
          <p:cNvPr id="489" name="Google Shape;489;p51"/>
          <p:cNvSpPr/>
          <p:nvPr/>
        </p:nvSpPr>
        <p:spPr>
          <a:xfrm>
            <a:off x="3551400" y="1131875"/>
            <a:ext cx="2041200" cy="4002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Poppins SemiBold"/>
                <a:ea typeface="Poppins SemiBold"/>
                <a:cs typeface="Poppins SemiBold"/>
                <a:sym typeface="Poppins SemiBold"/>
              </a:rPr>
              <a:t>BRAIN ROT</a:t>
            </a:r>
            <a:endParaRPr sz="2600">
              <a:solidFill>
                <a:schemeClr val="dk1"/>
              </a:solidFill>
              <a:latin typeface="Poppins SemiBold"/>
              <a:ea typeface="Poppins SemiBold"/>
              <a:cs typeface="Poppins SemiBold"/>
              <a:sym typeface="Poppins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8"/>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967" name="Google Shape;967;p78"/>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968" name="Google Shape;968;p78"/>
          <p:cNvSpPr txBox="1"/>
          <p:nvPr>
            <p:ph type="title"/>
          </p:nvPr>
        </p:nvSpPr>
        <p:spPr>
          <a:xfrm>
            <a:off x="1877050" y="1578774"/>
            <a:ext cx="30030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 CLIENT</a:t>
            </a:r>
            <a:endParaRPr sz="2000"/>
          </a:p>
        </p:txBody>
      </p:sp>
      <p:sp>
        <p:nvSpPr>
          <p:cNvPr id="969" name="Google Shape;969;p78"/>
          <p:cNvSpPr txBox="1"/>
          <p:nvPr>
            <p:ph idx="4" type="title"/>
          </p:nvPr>
        </p:nvSpPr>
        <p:spPr>
          <a:xfrm>
            <a:off x="1877050" y="1944332"/>
            <a:ext cx="3598500" cy="800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for us and to help leaders</a:t>
            </a:r>
            <a:endParaRPr sz="2000"/>
          </a:p>
        </p:txBody>
      </p:sp>
      <p:sp>
        <p:nvSpPr>
          <p:cNvPr id="970" name="Google Shape;970;p78"/>
          <p:cNvSpPr txBox="1"/>
          <p:nvPr>
            <p:ph idx="1" type="body"/>
          </p:nvPr>
        </p:nvSpPr>
        <p:spPr>
          <a:xfrm>
            <a:off x="3154650" y="3337800"/>
            <a:ext cx="2834700" cy="1462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People must be taught social skills &amp; conflict management</a:t>
            </a:r>
            <a:endParaRPr sz="1800"/>
          </a:p>
        </p:txBody>
      </p:sp>
      <p:sp>
        <p:nvSpPr>
          <p:cNvPr id="971" name="Google Shape;971;p78"/>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972" name="Google Shape;972;p78"/>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973" name="Google Shape;973;p78"/>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974" name="Google Shape;974;p78"/>
          <p:cNvGrpSpPr/>
          <p:nvPr/>
        </p:nvGrpSpPr>
        <p:grpSpPr>
          <a:xfrm>
            <a:off x="313850" y="3167025"/>
            <a:ext cx="8432925" cy="142800"/>
            <a:chOff x="313850" y="3167025"/>
            <a:chExt cx="8432925" cy="142800"/>
          </a:xfrm>
        </p:grpSpPr>
        <p:cxnSp>
          <p:nvCxnSpPr>
            <p:cNvPr id="975" name="Google Shape;975;p78"/>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976" name="Google Shape;976;p78"/>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77" name="Google Shape;977;p78"/>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78" name="Google Shape;978;p78"/>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979" name="Google Shape;979;p78"/>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980" name="Google Shape;980;p78"/>
          <p:cNvSpPr txBox="1"/>
          <p:nvPr/>
        </p:nvSpPr>
        <p:spPr>
          <a:xfrm>
            <a:off x="228600" y="369300"/>
            <a:ext cx="8570700" cy="4417500"/>
          </a:xfrm>
          <a:prstGeom prst="rect">
            <a:avLst/>
          </a:prstGeom>
          <a:solidFill>
            <a:schemeClr val="accent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2"/>
                </a:solidFill>
                <a:latin typeface="Public Sans"/>
                <a:ea typeface="Public Sans"/>
                <a:cs typeface="Public Sans"/>
                <a:sym typeface="Public Sans"/>
              </a:rPr>
              <a:t>“In a world of unceasing noise, His voice will break through and lead us. In a world of rootless identity crisis, He reminds us that we belong to Him, that we are created by and for Him, and that He will wipe every tear from our eyes as we finally see the one face we have longed to see (Rev. 21). In a world of shame, He tells us that our record of debt is canceled and that nothing can separate us from His love. In a world of lust, He offers His own broken body in the place of our defiled body (Luke 22:19). The digital [messages] that captivate so easily wither in light of who our wisdom really is and how much He has done, is doing, and will do for us.”</a:t>
            </a:r>
            <a:endParaRPr sz="2300">
              <a:solidFill>
                <a:schemeClr val="dk2"/>
              </a:solidFill>
              <a:latin typeface="Public Sans"/>
              <a:ea typeface="Public Sans"/>
              <a:cs typeface="Public Sans"/>
              <a:sym typeface="Public Sans"/>
            </a:endParaRPr>
          </a:p>
          <a:p>
            <a:pPr indent="0" lvl="0" marL="0" rtl="0" algn="r">
              <a:spcBef>
                <a:spcPts val="0"/>
              </a:spcBef>
              <a:spcAft>
                <a:spcPts val="0"/>
              </a:spcAft>
              <a:buNone/>
            </a:pPr>
            <a:r>
              <a:rPr i="1" lang="en" sz="2200">
                <a:solidFill>
                  <a:schemeClr val="dk2"/>
                </a:solidFill>
                <a:latin typeface="Public Sans"/>
                <a:ea typeface="Public Sans"/>
                <a:cs typeface="Public Sans"/>
                <a:sym typeface="Public Sans"/>
              </a:rPr>
              <a:t>Digital Liturgies</a:t>
            </a:r>
            <a:r>
              <a:rPr lang="en" sz="2200">
                <a:solidFill>
                  <a:schemeClr val="dk2"/>
                </a:solidFill>
                <a:latin typeface="Public Sans"/>
                <a:ea typeface="Public Sans"/>
                <a:cs typeface="Public Sans"/>
                <a:sym typeface="Public Sans"/>
              </a:rPr>
              <a:t>, p.180</a:t>
            </a:r>
            <a:endParaRPr sz="2200">
              <a:solidFill>
                <a:schemeClr val="dk2"/>
              </a:solidFill>
              <a:latin typeface="Public Sans"/>
              <a:ea typeface="Public Sans"/>
              <a:cs typeface="Public Sans"/>
              <a:sym typeface="Public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9"/>
          <p:cNvSpPr/>
          <p:nvPr/>
        </p:nvSpPr>
        <p:spPr>
          <a:xfrm rot="10800000">
            <a:off x="309350" y="1425725"/>
            <a:ext cx="5493300" cy="139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dk1"/>
              </a:solidFill>
              <a:latin typeface="Nunito Sans"/>
              <a:ea typeface="Nunito Sans"/>
              <a:cs typeface="Nunito Sans"/>
              <a:sym typeface="Nunito Sans"/>
            </a:endParaRPr>
          </a:p>
        </p:txBody>
      </p:sp>
      <p:sp>
        <p:nvSpPr>
          <p:cNvPr id="986" name="Google Shape;986;p79"/>
          <p:cNvSpPr txBox="1"/>
          <p:nvPr>
            <p:ph idx="6" type="title"/>
          </p:nvPr>
        </p:nvSpPr>
        <p:spPr>
          <a:xfrm>
            <a:off x="228600" y="369300"/>
            <a:ext cx="57606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responses</a:t>
            </a:r>
            <a:endParaRPr/>
          </a:p>
        </p:txBody>
      </p:sp>
      <p:sp>
        <p:nvSpPr>
          <p:cNvPr id="987" name="Google Shape;987;p79"/>
          <p:cNvSpPr txBox="1"/>
          <p:nvPr>
            <p:ph type="title"/>
          </p:nvPr>
        </p:nvSpPr>
        <p:spPr>
          <a:xfrm>
            <a:off x="1877050" y="1578775"/>
            <a:ext cx="3370500" cy="400200"/>
          </a:xfrm>
          <a:prstGeom prst="rect">
            <a:avLst/>
          </a:prstGeom>
        </p:spPr>
        <p:txBody>
          <a:bodyPr anchorCtr="0" anchor="t" bIns="0" lIns="91425" spcFirstLastPara="1" rIns="91425" wrap="square" tIns="91425">
            <a:spAutoFit/>
          </a:bodyPr>
          <a:lstStyle/>
          <a:p>
            <a:pPr indent="0" lvl="0" marL="0" rtl="0" algn="l">
              <a:spcBef>
                <a:spcPts val="0"/>
              </a:spcBef>
              <a:spcAft>
                <a:spcPts val="0"/>
              </a:spcAft>
              <a:buNone/>
            </a:pPr>
            <a:r>
              <a:rPr lang="en" sz="2000"/>
              <a:t>BRAIN ROTTED DISCIPLES</a:t>
            </a:r>
            <a:endParaRPr sz="2000"/>
          </a:p>
        </p:txBody>
      </p:sp>
      <p:sp>
        <p:nvSpPr>
          <p:cNvPr id="988" name="Google Shape;988;p79"/>
          <p:cNvSpPr txBox="1"/>
          <p:nvPr>
            <p:ph idx="4" type="title"/>
          </p:nvPr>
        </p:nvSpPr>
        <p:spPr>
          <a:xfrm>
            <a:off x="1877050" y="1944332"/>
            <a:ext cx="35985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000"/>
              <a:t>Ideas to help</a:t>
            </a:r>
            <a:endParaRPr sz="2000"/>
          </a:p>
        </p:txBody>
      </p:sp>
      <p:sp>
        <p:nvSpPr>
          <p:cNvPr id="989" name="Google Shape;989;p79"/>
          <p:cNvSpPr txBox="1"/>
          <p:nvPr>
            <p:ph idx="1" type="body"/>
          </p:nvPr>
        </p:nvSpPr>
        <p:spPr>
          <a:xfrm>
            <a:off x="3154650" y="3337800"/>
            <a:ext cx="2834700" cy="1462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Gathering</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People must be taught social skills &amp; conflict management</a:t>
            </a:r>
            <a:endParaRPr sz="1800"/>
          </a:p>
        </p:txBody>
      </p:sp>
      <p:sp>
        <p:nvSpPr>
          <p:cNvPr id="990" name="Google Shape;990;p79"/>
          <p:cNvSpPr txBox="1"/>
          <p:nvPr>
            <p:ph idx="2" type="body"/>
          </p:nvPr>
        </p:nvSpPr>
        <p:spPr>
          <a:xfrm>
            <a:off x="228600" y="3337800"/>
            <a:ext cx="2834700" cy="1185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000"/>
              <a:t>Habits</a:t>
            </a:r>
            <a:endParaRPr b="1" sz="2000"/>
          </a:p>
          <a:p>
            <a:pPr indent="0" lvl="0" marL="0" rtl="0" algn="l">
              <a:spcBef>
                <a:spcPts val="0"/>
              </a:spcBef>
              <a:spcAft>
                <a:spcPts val="0"/>
              </a:spcAft>
              <a:buNone/>
            </a:pPr>
            <a:r>
              <a:t/>
            </a:r>
            <a:endParaRPr/>
          </a:p>
          <a:p>
            <a:pPr indent="0" lvl="0" marL="0" rtl="0" algn="l">
              <a:spcBef>
                <a:spcPts val="0"/>
              </a:spcBef>
              <a:spcAft>
                <a:spcPts val="0"/>
              </a:spcAft>
              <a:buNone/>
            </a:pPr>
            <a:r>
              <a:rPr lang="en" sz="1800"/>
              <a:t>Rhythms to train us to transcend our feelings</a:t>
            </a:r>
            <a:endParaRPr sz="1800"/>
          </a:p>
        </p:txBody>
      </p:sp>
      <p:sp>
        <p:nvSpPr>
          <p:cNvPr id="991" name="Google Shape;991;p79"/>
          <p:cNvSpPr txBox="1"/>
          <p:nvPr>
            <p:ph idx="3" type="body"/>
          </p:nvPr>
        </p:nvSpPr>
        <p:spPr>
          <a:xfrm>
            <a:off x="6080700" y="3337800"/>
            <a:ext cx="2834700" cy="754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900"/>
              <a:t>Jesus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Communication Phone Images | Free Photos, PNG Stickers, Wallpapers ..." id="992" name="Google Shape;992;p79"/>
          <p:cNvPicPr preferRelativeResize="0"/>
          <p:nvPr/>
        </p:nvPicPr>
        <p:blipFill rotWithShape="1">
          <a:blip r:embed="rId3">
            <a:alphaModFix/>
          </a:blip>
          <a:srcRect b="0" l="16689" r="16683" t="0"/>
          <a:stretch/>
        </p:blipFill>
        <p:spPr>
          <a:xfrm>
            <a:off x="309173" y="1425600"/>
            <a:ext cx="1409700" cy="1409700"/>
          </a:xfrm>
          <a:prstGeom prst="roundRect">
            <a:avLst>
              <a:gd fmla="val 16667" name="adj"/>
            </a:avLst>
          </a:prstGeom>
          <a:noFill/>
          <a:ln>
            <a:noFill/>
          </a:ln>
        </p:spPr>
      </p:pic>
      <p:grpSp>
        <p:nvGrpSpPr>
          <p:cNvPr id="993" name="Google Shape;993;p79"/>
          <p:cNvGrpSpPr/>
          <p:nvPr/>
        </p:nvGrpSpPr>
        <p:grpSpPr>
          <a:xfrm>
            <a:off x="313850" y="3167025"/>
            <a:ext cx="8432925" cy="142800"/>
            <a:chOff x="313850" y="3167025"/>
            <a:chExt cx="8432925" cy="142800"/>
          </a:xfrm>
        </p:grpSpPr>
        <p:cxnSp>
          <p:nvCxnSpPr>
            <p:cNvPr id="994" name="Google Shape;994;p79"/>
            <p:cNvCxnSpPr/>
            <p:nvPr/>
          </p:nvCxnSpPr>
          <p:spPr>
            <a:xfrm>
              <a:off x="330275" y="3238434"/>
              <a:ext cx="8416500" cy="0"/>
            </a:xfrm>
            <a:prstGeom prst="straightConnector1">
              <a:avLst/>
            </a:prstGeom>
            <a:noFill/>
            <a:ln cap="flat" cmpd="sng" w="9525">
              <a:solidFill>
                <a:schemeClr val="dk1"/>
              </a:solidFill>
              <a:prstDash val="solid"/>
              <a:round/>
              <a:headEnd len="med" w="med" type="none"/>
              <a:tailEnd len="med" w="med" type="none"/>
            </a:ln>
          </p:spPr>
        </p:cxnSp>
        <p:sp>
          <p:nvSpPr>
            <p:cNvPr id="995" name="Google Shape;995;p79"/>
            <p:cNvSpPr/>
            <p:nvPr/>
          </p:nvSpPr>
          <p:spPr>
            <a:xfrm>
              <a:off x="31385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96" name="Google Shape;996;p79"/>
            <p:cNvSpPr/>
            <p:nvPr/>
          </p:nvSpPr>
          <p:spPr>
            <a:xfrm>
              <a:off x="3248825"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997" name="Google Shape;997;p79"/>
            <p:cNvSpPr/>
            <p:nvPr/>
          </p:nvSpPr>
          <p:spPr>
            <a:xfrm>
              <a:off x="6183800" y="3167025"/>
              <a:ext cx="142800" cy="1428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grpSp>
      <p:sp>
        <p:nvSpPr>
          <p:cNvPr id="998" name="Google Shape;998;p79"/>
          <p:cNvSpPr/>
          <p:nvPr/>
        </p:nvSpPr>
        <p:spPr>
          <a:xfrm rot="-237740">
            <a:off x="1914992" y="1902426"/>
            <a:ext cx="1471261" cy="85049"/>
          </a:xfrm>
          <a:custGeom>
            <a:rect b="b" l="l" r="r" t="t"/>
            <a:pathLst>
              <a:path extrusionOk="0" h="3402" w="58851">
                <a:moveTo>
                  <a:pt x="0" y="0"/>
                </a:moveTo>
                <a:cubicBezTo>
                  <a:pt x="19650" y="0"/>
                  <a:pt x="39452" y="273"/>
                  <a:pt x="58851" y="3402"/>
                </a:cubicBezTo>
              </a:path>
            </a:pathLst>
          </a:custGeom>
          <a:noFill/>
          <a:ln cap="flat" cmpd="sng" w="9525">
            <a:solidFill>
              <a:schemeClr val="accent1"/>
            </a:solidFill>
            <a:prstDash val="solid"/>
            <a:round/>
            <a:headEnd len="med" w="med" type="none"/>
            <a:tailEnd len="med" w="med" type="none"/>
          </a:ln>
        </p:spPr>
      </p:sp>
      <p:sp>
        <p:nvSpPr>
          <p:cNvPr id="999" name="Google Shape;999;p79"/>
          <p:cNvSpPr txBox="1"/>
          <p:nvPr/>
        </p:nvSpPr>
        <p:spPr>
          <a:xfrm>
            <a:off x="2779975" y="1144825"/>
            <a:ext cx="6066300" cy="2031900"/>
          </a:xfrm>
          <a:prstGeom prst="rect">
            <a:avLst/>
          </a:prstGeom>
          <a:solidFill>
            <a:schemeClr val="accent4"/>
          </a:solidFill>
          <a:ln cap="flat" cmpd="sng" w="2857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Nunito Sans"/>
                <a:ea typeface="Nunito Sans"/>
                <a:cs typeface="Nunito Sans"/>
                <a:sym typeface="Nunito Sans"/>
              </a:rPr>
              <a:t>How do we ascertain if someone is just regurgitating vs actually hearing from Jesus?</a:t>
            </a:r>
            <a:endParaRPr sz="24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2400">
                <a:solidFill>
                  <a:schemeClr val="dk2"/>
                </a:solidFill>
                <a:latin typeface="Nunito Sans"/>
                <a:ea typeface="Nunito Sans"/>
                <a:cs typeface="Nunito Sans"/>
                <a:sym typeface="Nunito Sans"/>
              </a:rPr>
              <a:t>How do we help people to “grow </a:t>
            </a:r>
            <a:r>
              <a:rPr b="1" i="1" lang="en" sz="2400">
                <a:solidFill>
                  <a:schemeClr val="dk2"/>
                </a:solidFill>
                <a:latin typeface="Nunito Sans"/>
                <a:ea typeface="Nunito Sans"/>
                <a:cs typeface="Nunito Sans"/>
                <a:sym typeface="Nunito Sans"/>
              </a:rPr>
              <a:t>Jesus </a:t>
            </a:r>
            <a:r>
              <a:rPr lang="en" sz="2400">
                <a:solidFill>
                  <a:schemeClr val="dk2"/>
                </a:solidFill>
                <a:latin typeface="Nunito Sans"/>
                <a:ea typeface="Nunito Sans"/>
                <a:cs typeface="Nunito Sans"/>
                <a:sym typeface="Nunito Sans"/>
              </a:rPr>
              <a:t>bigger” in </a:t>
            </a:r>
            <a:r>
              <a:rPr lang="en" sz="2400">
                <a:solidFill>
                  <a:schemeClr val="dk2"/>
                </a:solidFill>
                <a:latin typeface="Nunito Sans"/>
                <a:ea typeface="Nunito Sans"/>
                <a:cs typeface="Nunito Sans"/>
                <a:sym typeface="Nunito Sans"/>
              </a:rPr>
              <a:t>their</a:t>
            </a:r>
            <a:r>
              <a:rPr lang="en" sz="2400">
                <a:solidFill>
                  <a:schemeClr val="dk2"/>
                </a:solidFill>
                <a:latin typeface="Nunito Sans"/>
                <a:ea typeface="Nunito Sans"/>
                <a:cs typeface="Nunito Sans"/>
                <a:sym typeface="Nunito Sans"/>
              </a:rPr>
              <a:t> lives?</a:t>
            </a:r>
            <a:endParaRPr sz="2400">
              <a:solidFill>
                <a:schemeClr val="dk2"/>
              </a:solidFill>
              <a:latin typeface="Nunito Sans"/>
              <a:ea typeface="Nunito Sans"/>
              <a:cs typeface="Nunito Sans"/>
              <a:sym typeface="Nunito Sans"/>
            </a:endParaRPr>
          </a:p>
        </p:txBody>
      </p:sp>
      <p:cxnSp>
        <p:nvCxnSpPr>
          <p:cNvPr id="1000" name="Google Shape;1000;p79"/>
          <p:cNvCxnSpPr/>
          <p:nvPr/>
        </p:nvCxnSpPr>
        <p:spPr>
          <a:xfrm flipH="1">
            <a:off x="6787825" y="3353275"/>
            <a:ext cx="843600" cy="1022100"/>
          </a:xfrm>
          <a:prstGeom prst="straightConnector1">
            <a:avLst/>
          </a:prstGeom>
          <a:noFill/>
          <a:ln cap="flat" cmpd="sng" w="76200">
            <a:solidFill>
              <a:schemeClr val="accent4"/>
            </a:solidFill>
            <a:prstDash val="solid"/>
            <a:round/>
            <a:headEnd len="med" w="med" type="none"/>
            <a:tailEnd len="med" w="med" type="triangle"/>
          </a:ln>
        </p:spPr>
      </p:cxnSp>
      <p:sp>
        <p:nvSpPr>
          <p:cNvPr id="1001" name="Google Shape;1001;p79"/>
          <p:cNvSpPr/>
          <p:nvPr/>
        </p:nvSpPr>
        <p:spPr>
          <a:xfrm>
            <a:off x="5802650" y="3337800"/>
            <a:ext cx="1228500" cy="492600"/>
          </a:xfrm>
          <a:prstGeom prst="frame">
            <a:avLst>
              <a:gd fmla="val 1250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80"/>
          <p:cNvSpPr txBox="1"/>
          <p:nvPr>
            <p:ph idx="1" type="body"/>
          </p:nvPr>
        </p:nvSpPr>
        <p:spPr>
          <a:xfrm>
            <a:off x="483175" y="2417500"/>
            <a:ext cx="2455500" cy="1899300"/>
          </a:xfrm>
          <a:prstGeom prst="rect">
            <a:avLst/>
          </a:prstGeom>
        </p:spPr>
        <p:txBody>
          <a:bodyPr anchorCtr="0" anchor="t" bIns="91425" lIns="91425" spcFirstLastPara="1" rIns="91425" wrap="square" tIns="91425">
            <a:spAutoFit/>
          </a:bodyPr>
          <a:lstStyle/>
          <a:p>
            <a:pPr indent="0" lvl="0" marL="0" rtl="0" algn="l">
              <a:spcBef>
                <a:spcPts val="0"/>
              </a:spcBef>
              <a:spcAft>
                <a:spcPts val="800"/>
              </a:spcAft>
              <a:buNone/>
            </a:pPr>
            <a:r>
              <a:rPr lang="en" sz="2800"/>
              <a:t>Habits:  </a:t>
            </a:r>
            <a:r>
              <a:rPr lang="en" sz="2400"/>
              <a:t>creating habitats for our hearts</a:t>
            </a:r>
            <a:endParaRPr sz="2400"/>
          </a:p>
        </p:txBody>
      </p:sp>
      <p:sp>
        <p:nvSpPr>
          <p:cNvPr id="1007" name="Google Shape;1007;p8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Gathering: </a:t>
            </a:r>
            <a:r>
              <a:rPr lang="en" sz="2400"/>
              <a:t>teaching social skills &amp; conflict resolution</a:t>
            </a:r>
            <a:endParaRPr sz="2400"/>
          </a:p>
        </p:txBody>
      </p:sp>
      <p:sp>
        <p:nvSpPr>
          <p:cNvPr id="1008" name="Google Shape;1008;p80"/>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Jesus: </a:t>
            </a:r>
            <a:r>
              <a:rPr lang="en" sz="2400"/>
              <a:t>hearing from Him &amp; growing Him bigger</a:t>
            </a:r>
            <a:endParaRPr sz="2400"/>
          </a:p>
        </p:txBody>
      </p:sp>
      <p:sp>
        <p:nvSpPr>
          <p:cNvPr id="1009" name="Google Shape;1009;p80"/>
          <p:cNvSpPr txBox="1"/>
          <p:nvPr>
            <p:ph type="title"/>
          </p:nvPr>
        </p:nvSpPr>
        <p:spPr>
          <a:xfrm>
            <a:off x="483175" y="450025"/>
            <a:ext cx="8184600" cy="6465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Combating Brain Rot</a:t>
            </a:r>
            <a:endParaRPr/>
          </a:p>
        </p:txBody>
      </p:sp>
      <p:sp>
        <p:nvSpPr>
          <p:cNvPr id="1010" name="Google Shape;1010;p80"/>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2"/>
                </a:solidFill>
              </a:rPr>
              <a:t>The way we think</a:t>
            </a:r>
            <a:endParaRPr sz="2200">
              <a:solidFill>
                <a:schemeClr val="lt2"/>
              </a:solidFill>
            </a:endParaRPr>
          </a:p>
        </p:txBody>
      </p:sp>
      <p:sp>
        <p:nvSpPr>
          <p:cNvPr id="1011" name="Google Shape;1011;p80"/>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2"/>
                </a:solidFill>
              </a:rPr>
              <a:t>The way we relate</a:t>
            </a:r>
            <a:endParaRPr sz="2200">
              <a:solidFill>
                <a:schemeClr val="lt2"/>
              </a:solidFill>
            </a:endParaRPr>
          </a:p>
        </p:txBody>
      </p:sp>
      <p:sp>
        <p:nvSpPr>
          <p:cNvPr id="1012" name="Google Shape;1012;p80"/>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2"/>
                </a:solidFill>
              </a:rPr>
              <a:t>How we spend our time</a:t>
            </a:r>
            <a:endParaRPr sz="2200">
              <a:solidFill>
                <a:schemeClr val="l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grpSp>
        <p:nvGrpSpPr>
          <p:cNvPr id="1017" name="Google Shape;1017;p81"/>
          <p:cNvGrpSpPr/>
          <p:nvPr/>
        </p:nvGrpSpPr>
        <p:grpSpPr>
          <a:xfrm>
            <a:off x="-1" y="760310"/>
            <a:ext cx="4358410" cy="3487960"/>
            <a:chOff x="536925" y="238125"/>
            <a:chExt cx="6546125" cy="5238750"/>
          </a:xfrm>
        </p:grpSpPr>
        <p:sp>
          <p:nvSpPr>
            <p:cNvPr id="1018" name="Google Shape;1018;p81"/>
            <p:cNvSpPr/>
            <p:nvPr/>
          </p:nvSpPr>
          <p:spPr>
            <a:xfrm>
              <a:off x="536925" y="238125"/>
              <a:ext cx="6546125" cy="5238750"/>
            </a:xfrm>
            <a:custGeom>
              <a:rect b="b" l="l" r="r" t="t"/>
              <a:pathLst>
                <a:path extrusionOk="0" h="209550" w="261845">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1019" name="Google Shape;1019;p81"/>
            <p:cNvSpPr/>
            <p:nvPr/>
          </p:nvSpPr>
          <p:spPr>
            <a:xfrm>
              <a:off x="536925" y="582450"/>
              <a:ext cx="3622025" cy="1145375"/>
            </a:xfrm>
            <a:custGeom>
              <a:rect b="b" l="l" r="r" t="t"/>
              <a:pathLst>
                <a:path extrusionOk="0" h="45815" w="144881">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1020" name="Google Shape;1020;p81"/>
            <p:cNvSpPr/>
            <p:nvPr/>
          </p:nvSpPr>
          <p:spPr>
            <a:xfrm>
              <a:off x="536925" y="4742150"/>
              <a:ext cx="1172975" cy="583750"/>
            </a:xfrm>
            <a:custGeom>
              <a:rect b="b" l="l" r="r" t="t"/>
              <a:pathLst>
                <a:path extrusionOk="0" h="23350" w="46919">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grpSp>
      <p:sp>
        <p:nvSpPr>
          <p:cNvPr id="1021" name="Google Shape;1021;p81"/>
          <p:cNvSpPr txBox="1"/>
          <p:nvPr>
            <p:ph idx="1" type="body"/>
          </p:nvPr>
        </p:nvSpPr>
        <p:spPr>
          <a:xfrm>
            <a:off x="4618950" y="1743378"/>
            <a:ext cx="4296600" cy="3063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500"/>
          </a:p>
        </p:txBody>
      </p:sp>
      <p:sp>
        <p:nvSpPr>
          <p:cNvPr id="1022" name="Google Shape;1022;p81"/>
          <p:cNvSpPr txBox="1"/>
          <p:nvPr>
            <p:ph type="title"/>
          </p:nvPr>
        </p:nvSpPr>
        <p:spPr>
          <a:xfrm>
            <a:off x="228600" y="1743378"/>
            <a:ext cx="4296600" cy="1108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000"/>
              <a:t>Comments</a:t>
            </a:r>
            <a:r>
              <a:rPr lang="en" sz="3000"/>
              <a:t>?</a:t>
            </a:r>
            <a:endParaRPr sz="3000"/>
          </a:p>
          <a:p>
            <a:pPr indent="0" lvl="0" marL="0" rtl="0" algn="l">
              <a:spcBef>
                <a:spcPts val="0"/>
              </a:spcBef>
              <a:spcAft>
                <a:spcPts val="0"/>
              </a:spcAft>
              <a:buNone/>
            </a:pPr>
            <a:r>
              <a:rPr lang="en" sz="3000"/>
              <a:t>Questions</a:t>
            </a:r>
            <a:r>
              <a:rPr lang="en" sz="3000"/>
              <a:t>?</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82"/>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We need the power of the Spirit to take a stand against the pull of the digital current.</a:t>
            </a:r>
            <a:endParaRPr sz="2200"/>
          </a:p>
        </p:txBody>
      </p:sp>
      <p:pic>
        <p:nvPicPr>
          <p:cNvPr id="1028" name="Google Shape;1028;p82" title="prince-mathews-QZWF5RNYimw-unsplash.jpg"/>
          <p:cNvPicPr preferRelativeResize="0"/>
          <p:nvPr>
            <p:ph idx="2" type="pic"/>
          </p:nvPr>
        </p:nvPicPr>
        <p:blipFill rotWithShape="1">
          <a:blip r:embed="rId3">
            <a:alphaModFix/>
          </a:blip>
          <a:srcRect b="1384" l="0" r="0" t="24166"/>
          <a:stretch/>
        </p:blipFill>
        <p:spPr>
          <a:xfrm>
            <a:off x="5212300" y="460300"/>
            <a:ext cx="3702900" cy="4136100"/>
          </a:xfrm>
          <a:prstGeom prst="roundRect">
            <a:avLst>
              <a:gd fmla="val 16667" name="adj"/>
            </a:avLst>
          </a:prstGeom>
        </p:spPr>
      </p:pic>
      <p:sp>
        <p:nvSpPr>
          <p:cNvPr id="1029" name="Google Shape;1029;p82"/>
          <p:cNvSpPr txBox="1"/>
          <p:nvPr>
            <p:ph type="title"/>
          </p:nvPr>
        </p:nvSpPr>
        <p:spPr>
          <a:xfrm>
            <a:off x="228600" y="256925"/>
            <a:ext cx="4296600" cy="147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In small groups or individually, let’s pray.</a:t>
            </a:r>
            <a:endParaRPr/>
          </a:p>
        </p:txBody>
      </p:sp>
      <p:sp>
        <p:nvSpPr>
          <p:cNvPr id="1030" name="Google Shape;1030;p82"/>
          <p:cNvSpPr/>
          <p:nvPr/>
        </p:nvSpPr>
        <p:spPr>
          <a:xfrm>
            <a:off x="654425" y="256925"/>
            <a:ext cx="2579942" cy="597613"/>
          </a:xfrm>
          <a:custGeom>
            <a:rect b="b" l="l" r="r" t="t"/>
            <a:pathLst>
              <a:path extrusionOk="0" h="31211" w="59309">
                <a:moveTo>
                  <a:pt x="0" y="17210"/>
                </a:moveTo>
                <a:cubicBezTo>
                  <a:pt x="13955" y="31155"/>
                  <a:pt x="56355" y="38917"/>
                  <a:pt x="59146" y="19387"/>
                </a:cubicBezTo>
                <a:cubicBezTo>
                  <a:pt x="61765" y="1061"/>
                  <a:pt x="18170" y="-6403"/>
                  <a:pt x="5080" y="6687"/>
                </a:cubicBezTo>
              </a:path>
            </a:pathLst>
          </a:custGeom>
          <a:noFill/>
          <a:ln cap="flat" cmpd="sng" w="19050">
            <a:solidFill>
              <a:schemeClr val="lt2"/>
            </a:solidFill>
            <a:prstDash val="solid"/>
            <a:round/>
            <a:headEnd len="med" w="med" type="none"/>
            <a:tailEnd len="med" w="med" type="none"/>
          </a:ln>
        </p:spPr>
      </p:sp>
      <p:sp>
        <p:nvSpPr>
          <p:cNvPr id="1031" name="Google Shape;1031;p82"/>
          <p:cNvSpPr/>
          <p:nvPr/>
        </p:nvSpPr>
        <p:spPr>
          <a:xfrm>
            <a:off x="228589" y="1646992"/>
            <a:ext cx="1182446" cy="37237"/>
          </a:xfrm>
          <a:custGeom>
            <a:rect b="b" l="l" r="r" t="t"/>
            <a:pathLst>
              <a:path extrusionOk="0" h="1814" w="57603">
                <a:moveTo>
                  <a:pt x="0" y="1814"/>
                </a:moveTo>
                <a:cubicBezTo>
                  <a:pt x="19211" y="1814"/>
                  <a:pt x="38392" y="0"/>
                  <a:pt x="57603" y="0"/>
                </a:cubicBezTo>
              </a:path>
            </a:pathLst>
          </a:custGeom>
          <a:noFill/>
          <a:ln cap="flat" cmpd="sng" w="19050">
            <a:solidFill>
              <a:schemeClr val="lt2"/>
            </a:solidFill>
            <a:prstDash val="solid"/>
            <a:round/>
            <a:headEnd len="med" w="med" type="none"/>
            <a:tailEnd len="med" w="med" type="none"/>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3"/>
          <p:cNvSpPr/>
          <p:nvPr/>
        </p:nvSpPr>
        <p:spPr>
          <a:xfrm>
            <a:off x="3448117" y="3693650"/>
            <a:ext cx="2247900" cy="4002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dk2"/>
              </a:solidFill>
              <a:latin typeface="Nunito Sans SemiBold"/>
              <a:ea typeface="Nunito Sans SemiBold"/>
              <a:cs typeface="Nunito Sans SemiBold"/>
              <a:sym typeface="Nunito Sans SemiBold"/>
            </a:endParaRPr>
          </a:p>
        </p:txBody>
      </p:sp>
      <p:sp>
        <p:nvSpPr>
          <p:cNvPr id="1037" name="Google Shape;1037;p83"/>
          <p:cNvSpPr txBox="1"/>
          <p:nvPr>
            <p:ph type="title"/>
          </p:nvPr>
        </p:nvSpPr>
        <p:spPr>
          <a:xfrm>
            <a:off x="1230200" y="1930281"/>
            <a:ext cx="6683700" cy="172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1038" name="Google Shape;1038;p83"/>
          <p:cNvSpPr txBox="1"/>
          <p:nvPr>
            <p:ph idx="1" type="subTitle"/>
          </p:nvPr>
        </p:nvSpPr>
        <p:spPr>
          <a:xfrm>
            <a:off x="2398650" y="3194700"/>
            <a:ext cx="4346700" cy="45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My email</a:t>
            </a:r>
            <a:endParaRPr sz="2000"/>
          </a:p>
        </p:txBody>
      </p:sp>
      <p:sp>
        <p:nvSpPr>
          <p:cNvPr id="1039" name="Google Shape;1039;p83"/>
          <p:cNvSpPr txBox="1"/>
          <p:nvPr>
            <p:ph idx="2" type="body"/>
          </p:nvPr>
        </p:nvSpPr>
        <p:spPr>
          <a:xfrm>
            <a:off x="3447988" y="3693650"/>
            <a:ext cx="2247900" cy="40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merkera@dwellcc.org</a:t>
            </a:r>
            <a:endParaRPr sz="1600"/>
          </a:p>
        </p:txBody>
      </p:sp>
      <p:sp>
        <p:nvSpPr>
          <p:cNvPr id="1040" name="Google Shape;1040;p83"/>
          <p:cNvSpPr/>
          <p:nvPr/>
        </p:nvSpPr>
        <p:spPr>
          <a:xfrm>
            <a:off x="5282039" y="2736692"/>
            <a:ext cx="1182446" cy="37237"/>
          </a:xfrm>
          <a:custGeom>
            <a:rect b="b" l="l" r="r" t="t"/>
            <a:pathLst>
              <a:path extrusionOk="0" h="1814" w="57603">
                <a:moveTo>
                  <a:pt x="0" y="1814"/>
                </a:moveTo>
                <a:cubicBezTo>
                  <a:pt x="19211" y="1814"/>
                  <a:pt x="38392" y="0"/>
                  <a:pt x="57603" y="0"/>
                </a:cubicBezTo>
              </a:path>
            </a:pathLst>
          </a:custGeom>
          <a:noFill/>
          <a:ln cap="flat" cmpd="sng" w="19050">
            <a:solidFill>
              <a:schemeClr val="dk2"/>
            </a:solidFill>
            <a:prstDash val="solid"/>
            <a:round/>
            <a:headEnd len="med" w="med" type="none"/>
            <a:tailEnd len="med" w="med" type="none"/>
          </a:ln>
        </p:spPr>
      </p:sp>
      <p:pic>
        <p:nvPicPr>
          <p:cNvPr id="1041" name="Google Shape;1041;p83" title="Brain Rot.png"/>
          <p:cNvPicPr preferRelativeResize="0"/>
          <p:nvPr/>
        </p:nvPicPr>
        <p:blipFill>
          <a:blip r:embed="rId3">
            <a:alphaModFix/>
          </a:blip>
          <a:stretch>
            <a:fillRect/>
          </a:stretch>
        </p:blipFill>
        <p:spPr>
          <a:xfrm>
            <a:off x="228600" y="3286850"/>
            <a:ext cx="1625480" cy="16254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2"/>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495" name="Google Shape;495;p52"/>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496" name="Google Shape;496;p52"/>
          <p:cNvSpPr/>
          <p:nvPr/>
        </p:nvSpPr>
        <p:spPr>
          <a:xfrm rot="5400000">
            <a:off x="4145425" y="527600"/>
            <a:ext cx="3581100" cy="3612900"/>
          </a:xfrm>
          <a:prstGeom prst="round2SameRect">
            <a:avLst>
              <a:gd fmla="val 3491"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exagonal icon." id="497" name="Google Shape;497;p52"/>
          <p:cNvPicPr preferRelativeResize="0"/>
          <p:nvPr>
            <p:ph idx="2" type="pic"/>
          </p:nvPr>
        </p:nvPicPr>
        <p:blipFill rotWithShape="1">
          <a:blip r:embed="rId3">
            <a:alphaModFix/>
          </a:blip>
          <a:srcRect b="6597" l="0" r="0" t="6589"/>
          <a:stretch/>
        </p:blipFill>
        <p:spPr>
          <a:xfrm>
            <a:off x="8596800" y="223475"/>
            <a:ext cx="318600" cy="318600"/>
          </a:xfrm>
          <a:prstGeom prst="ellipse">
            <a:avLst/>
          </a:prstGeom>
        </p:spPr>
      </p:pic>
      <p:pic>
        <p:nvPicPr>
          <p:cNvPr id="498" name="Google Shape;498;p52"/>
          <p:cNvPicPr preferRelativeResize="0"/>
          <p:nvPr>
            <p:ph idx="2" type="pic"/>
          </p:nvPr>
        </p:nvPicPr>
        <p:blipFill rotWithShape="1">
          <a:blip r:embed="rId4">
            <a:alphaModFix/>
          </a:blip>
          <a:srcRect b="7243" l="0" r="0" t="7243"/>
          <a:stretch/>
        </p:blipFill>
        <p:spPr>
          <a:xfrm>
            <a:off x="1316968" y="542075"/>
            <a:ext cx="3078000" cy="3591300"/>
          </a:xfrm>
          <a:prstGeom prst="roundRect">
            <a:avLst>
              <a:gd fmla="val 4004" name="adj"/>
            </a:avLst>
          </a:prstGeom>
          <a:noFill/>
          <a:ln>
            <a:noFill/>
          </a:ln>
        </p:spPr>
      </p:pic>
      <p:sp>
        <p:nvSpPr>
          <p:cNvPr id="499" name="Google Shape;499;p52"/>
          <p:cNvSpPr txBox="1"/>
          <p:nvPr>
            <p:ph idx="1" type="subTitle"/>
          </p:nvPr>
        </p:nvSpPr>
        <p:spPr>
          <a:xfrm>
            <a:off x="4627750" y="646500"/>
            <a:ext cx="2865000" cy="3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Nunito Sans"/>
                <a:ea typeface="Nunito Sans"/>
                <a:cs typeface="Nunito Sans"/>
                <a:sym typeface="Nunito Sans"/>
              </a:rPr>
              <a:t>Experiencing brain rot:</a:t>
            </a:r>
            <a:endParaRPr b="1" sz="2000">
              <a:latin typeface="Nunito Sans"/>
              <a:ea typeface="Nunito Sans"/>
              <a:cs typeface="Nunito Sans"/>
              <a:sym typeface="Nunito Sans"/>
            </a:endParaRPr>
          </a:p>
        </p:txBody>
      </p:sp>
      <p:sp>
        <p:nvSpPr>
          <p:cNvPr id="500" name="Google Shape;500;p52"/>
          <p:cNvSpPr txBox="1"/>
          <p:nvPr>
            <p:ph idx="3" type="body"/>
          </p:nvPr>
        </p:nvSpPr>
        <p:spPr>
          <a:xfrm>
            <a:off x="4627750" y="1010100"/>
            <a:ext cx="2616000" cy="31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Fogginess</a:t>
            </a:r>
            <a:endParaRPr sz="2300"/>
          </a:p>
          <a:p>
            <a:pPr indent="0" lvl="0" marL="0" rtl="0" algn="l">
              <a:spcBef>
                <a:spcPts val="1200"/>
              </a:spcBef>
              <a:spcAft>
                <a:spcPts val="0"/>
              </a:spcAft>
              <a:buNone/>
            </a:pPr>
            <a:r>
              <a:rPr lang="en" sz="2300"/>
              <a:t>Inability to focus</a:t>
            </a:r>
            <a:endParaRPr sz="2300"/>
          </a:p>
          <a:p>
            <a:pPr indent="0" lvl="0" marL="0" rtl="0" algn="l">
              <a:spcBef>
                <a:spcPts val="1200"/>
              </a:spcBef>
              <a:spcAft>
                <a:spcPts val="0"/>
              </a:spcAft>
              <a:buNone/>
            </a:pPr>
            <a:r>
              <a:rPr lang="en" sz="2300"/>
              <a:t>Agitation</a:t>
            </a:r>
            <a:endParaRPr sz="2300"/>
          </a:p>
          <a:p>
            <a:pPr indent="0" lvl="0" marL="0" rtl="0" algn="l">
              <a:spcBef>
                <a:spcPts val="1200"/>
              </a:spcBef>
              <a:spcAft>
                <a:spcPts val="0"/>
              </a:spcAft>
              <a:buNone/>
            </a:pPr>
            <a:r>
              <a:rPr lang="en" sz="2300"/>
              <a:t>Anxiety</a:t>
            </a:r>
            <a:endParaRPr sz="2300"/>
          </a:p>
          <a:p>
            <a:pPr indent="0" lvl="0" marL="0" rtl="0" algn="l">
              <a:spcBef>
                <a:spcPts val="1200"/>
              </a:spcBef>
              <a:spcAft>
                <a:spcPts val="0"/>
              </a:spcAft>
              <a:buNone/>
            </a:pPr>
            <a:r>
              <a:rPr lang="en" sz="2300"/>
              <a:t>Negativity</a:t>
            </a:r>
            <a:endParaRPr sz="2300"/>
          </a:p>
          <a:p>
            <a:pPr indent="0" lvl="0" marL="0" rtl="0" algn="l">
              <a:spcBef>
                <a:spcPts val="1200"/>
              </a:spcBef>
              <a:spcAft>
                <a:spcPts val="1200"/>
              </a:spcAft>
              <a:buNone/>
            </a:pPr>
            <a:r>
              <a:rPr lang="en" sz="2300"/>
              <a:t>Depression</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3"/>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the supposed deterioration of a person’s mental or intellectual state, especially viewed as the </a:t>
            </a:r>
            <a:r>
              <a:rPr lang="en" sz="2300" u="sng"/>
              <a:t>result of overconsumption</a:t>
            </a:r>
            <a:r>
              <a:rPr lang="en" sz="2300"/>
              <a:t> of material (now particularly online content) considered to be </a:t>
            </a:r>
            <a:r>
              <a:rPr lang="en" sz="2300" u="sng"/>
              <a:t>trivial or unchallenging</a:t>
            </a:r>
            <a:r>
              <a:rPr lang="en" sz="2300"/>
              <a:t>.</a:t>
            </a:r>
            <a:endParaRPr sz="2300"/>
          </a:p>
        </p:txBody>
      </p:sp>
      <p:sp>
        <p:nvSpPr>
          <p:cNvPr id="506" name="Google Shape;506;p53"/>
          <p:cNvSpPr/>
          <p:nvPr/>
        </p:nvSpPr>
        <p:spPr>
          <a:xfrm>
            <a:off x="3551400" y="1131875"/>
            <a:ext cx="2041200" cy="4002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Poppins SemiBold"/>
                <a:ea typeface="Poppins SemiBold"/>
                <a:cs typeface="Poppins SemiBold"/>
                <a:sym typeface="Poppins SemiBold"/>
              </a:rPr>
              <a:t>BRAIN ROT</a:t>
            </a:r>
            <a:endParaRPr sz="2600">
              <a:solidFill>
                <a:schemeClr val="dk1"/>
              </a:solidFill>
              <a:latin typeface="Poppins SemiBold"/>
              <a:ea typeface="Poppins SemiBold"/>
              <a:cs typeface="Poppins SemiBold"/>
              <a:sym typeface="Poppins SemiBold"/>
            </a:endParaRPr>
          </a:p>
        </p:txBody>
      </p:sp>
      <p:sp>
        <p:nvSpPr>
          <p:cNvPr id="507" name="Google Shape;507;p53"/>
          <p:cNvSpPr/>
          <p:nvPr/>
        </p:nvSpPr>
        <p:spPr>
          <a:xfrm rot="-434081">
            <a:off x="488531" y="3950837"/>
            <a:ext cx="3616190" cy="645639"/>
          </a:xfrm>
          <a:prstGeom prst="wedgeRoundRectCallout">
            <a:avLst>
              <a:gd fmla="val -9715" name="adj1"/>
              <a:gd fmla="val -10542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800">
                <a:latin typeface="Albert Sans"/>
                <a:ea typeface="Albert Sans"/>
                <a:cs typeface="Albert Sans"/>
                <a:sym typeface="Albert Sans"/>
              </a:rPr>
              <a:t>“Skibidi gyatt”</a:t>
            </a:r>
            <a:endParaRPr sz="3800">
              <a:latin typeface="Albert Sans"/>
              <a:ea typeface="Albert Sans"/>
              <a:cs typeface="Albert Sans"/>
              <a:sym typeface="Albert Sans"/>
            </a:endParaRPr>
          </a:p>
        </p:txBody>
      </p:sp>
      <p:sp>
        <p:nvSpPr>
          <p:cNvPr id="508" name="Google Shape;508;p53"/>
          <p:cNvSpPr/>
          <p:nvPr/>
        </p:nvSpPr>
        <p:spPr>
          <a:xfrm rot="506743">
            <a:off x="4841661" y="3823969"/>
            <a:ext cx="3797179" cy="992962"/>
          </a:xfrm>
          <a:prstGeom prst="wedgeRoundRectCallout">
            <a:avLst>
              <a:gd fmla="val -55996" name="adj1"/>
              <a:gd fmla="val -3554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latin typeface="Albert Sans"/>
                <a:ea typeface="Albert Sans"/>
                <a:cs typeface="Albert Sans"/>
                <a:sym typeface="Albert Sans"/>
              </a:rPr>
              <a:t>“Let him cook”</a:t>
            </a:r>
            <a:endParaRPr sz="4000">
              <a:latin typeface="Albert Sans"/>
              <a:ea typeface="Albert Sans"/>
              <a:cs typeface="Albert Sans"/>
              <a:sym typeface="Albert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4"/>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the supposed deterioration of a person’s mental or intellectual state, especially viewed as the </a:t>
            </a:r>
            <a:r>
              <a:rPr lang="en" sz="2300" u="sng"/>
              <a:t>result of overconsumption</a:t>
            </a:r>
            <a:r>
              <a:rPr lang="en" sz="2300"/>
              <a:t> of material (now particularly online content) considered to be trivial or unchallenging.</a:t>
            </a:r>
            <a:endParaRPr sz="2300"/>
          </a:p>
        </p:txBody>
      </p:sp>
      <p:sp>
        <p:nvSpPr>
          <p:cNvPr id="514" name="Google Shape;514;p54"/>
          <p:cNvSpPr/>
          <p:nvPr/>
        </p:nvSpPr>
        <p:spPr>
          <a:xfrm>
            <a:off x="3551400" y="1131875"/>
            <a:ext cx="2041200" cy="4002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Poppins SemiBold"/>
                <a:ea typeface="Poppins SemiBold"/>
                <a:cs typeface="Poppins SemiBold"/>
                <a:sym typeface="Poppins SemiBold"/>
              </a:rPr>
              <a:t>BRAIN ROT</a:t>
            </a:r>
            <a:endParaRPr sz="2600">
              <a:solidFill>
                <a:schemeClr val="dk1"/>
              </a:solidFill>
              <a:latin typeface="Poppins SemiBold"/>
              <a:ea typeface="Poppins SemiBold"/>
              <a:cs typeface="Poppins SemiBold"/>
              <a:sym typeface="Poppins SemiBold"/>
            </a:endParaRPr>
          </a:p>
        </p:txBody>
      </p:sp>
      <p:sp>
        <p:nvSpPr>
          <p:cNvPr id="515" name="Google Shape;515;p54"/>
          <p:cNvSpPr txBox="1"/>
          <p:nvPr/>
        </p:nvSpPr>
        <p:spPr>
          <a:xfrm>
            <a:off x="2799075" y="3757925"/>
            <a:ext cx="5718600" cy="1293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Nunito Sans"/>
                <a:ea typeface="Nunito Sans"/>
                <a:cs typeface="Nunito Sans"/>
                <a:sym typeface="Nunito Sans"/>
              </a:rPr>
              <a:t>How is this coming up with your people? What results of overconsumption are you noticing?</a:t>
            </a:r>
            <a:endParaRPr sz="2400">
              <a:solidFill>
                <a:schemeClr val="dk1"/>
              </a:solidFill>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5"/>
          <p:cNvSpPr/>
          <p:nvPr/>
        </p:nvSpPr>
        <p:spPr>
          <a:xfrm>
            <a:off x="228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521" name="Google Shape;521;p55"/>
          <p:cNvSpPr/>
          <p:nvPr/>
        </p:nvSpPr>
        <p:spPr>
          <a:xfrm>
            <a:off x="228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522" name="Google Shape;522;p55"/>
          <p:cNvSpPr/>
          <p:nvPr/>
        </p:nvSpPr>
        <p:spPr>
          <a:xfrm>
            <a:off x="608462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523" name="Google Shape;523;p55"/>
          <p:cNvSpPr/>
          <p:nvPr/>
        </p:nvSpPr>
        <p:spPr>
          <a:xfrm>
            <a:off x="608460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524" name="Google Shape;524;p55"/>
          <p:cNvSpPr/>
          <p:nvPr/>
        </p:nvSpPr>
        <p:spPr>
          <a:xfrm>
            <a:off x="3158675" y="2785075"/>
            <a:ext cx="2830800" cy="2358300"/>
          </a:xfrm>
          <a:prstGeom prst="round2SameRect">
            <a:avLst>
              <a:gd fmla="val 0" name="adj1"/>
              <a:gd fmla="val 14216"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525" name="Google Shape;525;p55"/>
          <p:cNvSpPr/>
          <p:nvPr/>
        </p:nvSpPr>
        <p:spPr>
          <a:xfrm>
            <a:off x="3158650" y="2568175"/>
            <a:ext cx="2830800" cy="400200"/>
          </a:xfrm>
          <a:prstGeom prst="roundRect">
            <a:avLst>
              <a:gd fmla="val 50000" name="adj"/>
            </a:avLst>
          </a:prstGeom>
          <a:solidFill>
            <a:schemeClr val="lt2"/>
          </a:solidFill>
          <a:ln>
            <a:noFill/>
          </a:ln>
        </p:spPr>
        <p:txBody>
          <a:bodyPr anchorCtr="0" anchor="ctr" bIns="91425" lIns="274300" spcFirstLastPara="1" rIns="274300" wrap="square" tIns="91425">
            <a:noAutofit/>
          </a:bodyPr>
          <a:lstStyle/>
          <a:p>
            <a:pPr indent="0" lvl="0" marL="0" rtl="0" algn="l">
              <a:spcBef>
                <a:spcPts val="0"/>
              </a:spcBef>
              <a:spcAft>
                <a:spcPts val="0"/>
              </a:spcAft>
              <a:buNone/>
            </a:pPr>
            <a:r>
              <a:t/>
            </a:r>
            <a:endParaRPr b="1" sz="1000">
              <a:solidFill>
                <a:schemeClr val="dk2"/>
              </a:solidFill>
              <a:latin typeface="Nunito Sans"/>
              <a:ea typeface="Nunito Sans"/>
              <a:cs typeface="Nunito Sans"/>
              <a:sym typeface="Nunito Sans"/>
            </a:endParaRPr>
          </a:p>
        </p:txBody>
      </p:sp>
      <p:sp>
        <p:nvSpPr>
          <p:cNvPr id="526" name="Google Shape;526;p55"/>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2000"/>
              <a:t>The way we think</a:t>
            </a:r>
            <a:endParaRPr sz="2000"/>
          </a:p>
        </p:txBody>
      </p:sp>
      <p:sp>
        <p:nvSpPr>
          <p:cNvPr id="527" name="Google Shape;527;p55"/>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900"/>
              <a:t>The way we relate</a:t>
            </a:r>
            <a:endParaRPr sz="1900"/>
          </a:p>
        </p:txBody>
      </p:sp>
      <p:sp>
        <p:nvSpPr>
          <p:cNvPr id="528" name="Google Shape;528;p55"/>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p>
            <a:pPr indent="0" lvl="0" marL="0" rtl="0" algn="l">
              <a:spcBef>
                <a:spcPts val="0"/>
              </a:spcBef>
              <a:spcAft>
                <a:spcPts val="0"/>
              </a:spcAft>
              <a:buNone/>
            </a:pPr>
            <a:r>
              <a:rPr lang="en" sz="1300"/>
              <a:t>The way we spend our time</a:t>
            </a:r>
            <a:endParaRPr sz="1300"/>
          </a:p>
        </p:txBody>
      </p:sp>
      <p:sp>
        <p:nvSpPr>
          <p:cNvPr id="529" name="Google Shape;529;p55"/>
          <p:cNvSpPr txBox="1"/>
          <p:nvPr>
            <p:ph idx="4" type="body"/>
          </p:nvPr>
        </p:nvSpPr>
        <p:spPr>
          <a:xfrm>
            <a:off x="228600" y="3102251"/>
            <a:ext cx="2834700" cy="1164900"/>
          </a:xfrm>
          <a:prstGeom prst="rect">
            <a:avLst/>
          </a:prstGeom>
        </p:spPr>
        <p:txBody>
          <a:bodyPr anchorCtr="0" anchor="t" bIns="91425" lIns="274300" spcFirstLastPara="1" rIns="274300" wrap="square" tIns="91425">
            <a:noAutofit/>
          </a:bodyPr>
          <a:lstStyle/>
          <a:p>
            <a:pPr indent="0" lvl="0" marL="0" rtl="0" algn="l">
              <a:lnSpc>
                <a:spcPct val="100000"/>
              </a:lnSpc>
              <a:spcBef>
                <a:spcPts val="0"/>
              </a:spcBef>
              <a:spcAft>
                <a:spcPts val="0"/>
              </a:spcAft>
              <a:buNone/>
            </a:pPr>
            <a:r>
              <a:rPr lang="en" sz="2000"/>
              <a:t>Repetition: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000"/>
              <a:t>Shallow thinking &amp; weakened concentration,</a:t>
            </a:r>
            <a:endParaRPr sz="2000"/>
          </a:p>
          <a:p>
            <a:pPr indent="0" lvl="0" marL="0" rtl="0" algn="l">
              <a:lnSpc>
                <a:spcPct val="100000"/>
              </a:lnSpc>
              <a:spcBef>
                <a:spcPts val="0"/>
              </a:spcBef>
              <a:spcAft>
                <a:spcPts val="0"/>
              </a:spcAft>
              <a:buNone/>
            </a:pPr>
            <a:r>
              <a:rPr lang="en" sz="2000"/>
              <a:t>Selfish</a:t>
            </a:r>
            <a:endParaRPr sz="2000"/>
          </a:p>
        </p:txBody>
      </p:sp>
      <p:sp>
        <p:nvSpPr>
          <p:cNvPr id="530" name="Google Shape;530;p55"/>
          <p:cNvSpPr txBox="1"/>
          <p:nvPr>
            <p:ph idx="5" type="body"/>
          </p:nvPr>
        </p:nvSpPr>
        <p:spPr>
          <a:xfrm>
            <a:off x="3156613"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t/>
            </a:r>
            <a:endParaRPr/>
          </a:p>
        </p:txBody>
      </p:sp>
      <p:sp>
        <p:nvSpPr>
          <p:cNvPr id="531" name="Google Shape;531;p55"/>
          <p:cNvSpPr txBox="1"/>
          <p:nvPr>
            <p:ph idx="6" type="body"/>
          </p:nvPr>
        </p:nvSpPr>
        <p:spPr>
          <a:xfrm>
            <a:off x="6084638" y="3102248"/>
            <a:ext cx="2834700" cy="722100"/>
          </a:xfrm>
          <a:prstGeom prst="rect">
            <a:avLst/>
          </a:prstGeom>
        </p:spPr>
        <p:txBody>
          <a:bodyPr anchorCtr="0" anchor="t" bIns="91425" lIns="274300" spcFirstLastPara="1" rIns="274300" wrap="square" tIns="91425">
            <a:noAutofit/>
          </a:bodyPr>
          <a:lstStyle/>
          <a:p>
            <a:pPr indent="0" lvl="0" marL="0" rtl="0" algn="l">
              <a:spcBef>
                <a:spcPts val="0"/>
              </a:spcBef>
              <a:spcAft>
                <a:spcPts val="0"/>
              </a:spcAft>
              <a:buNone/>
            </a:pPr>
            <a:r>
              <a:t/>
            </a:r>
            <a:endParaRPr/>
          </a:p>
        </p:txBody>
      </p:sp>
      <p:sp>
        <p:nvSpPr>
          <p:cNvPr id="532" name="Google Shape;532;p55"/>
          <p:cNvSpPr txBox="1"/>
          <p:nvPr>
            <p:ph type="title"/>
          </p:nvPr>
        </p:nvSpPr>
        <p:spPr>
          <a:xfrm>
            <a:off x="228600" y="256925"/>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negative effects</a:t>
            </a:r>
            <a:endParaRPr/>
          </a:p>
        </p:txBody>
      </p:sp>
      <p:grpSp>
        <p:nvGrpSpPr>
          <p:cNvPr id="533" name="Google Shape;533;p55"/>
          <p:cNvGrpSpPr/>
          <p:nvPr/>
        </p:nvGrpSpPr>
        <p:grpSpPr>
          <a:xfrm>
            <a:off x="1250402" y="1556943"/>
            <a:ext cx="791090" cy="860886"/>
            <a:chOff x="6219513" y="1474206"/>
            <a:chExt cx="890968" cy="969576"/>
          </a:xfrm>
        </p:grpSpPr>
        <p:sp>
          <p:nvSpPr>
            <p:cNvPr id="534" name="Google Shape;534;p55"/>
            <p:cNvSpPr/>
            <p:nvPr/>
          </p:nvSpPr>
          <p:spPr>
            <a:xfrm rot="7601881">
              <a:off x="6246394" y="1711809"/>
              <a:ext cx="837204" cy="487227"/>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cap="flat" cmpd="sng" w="9525">
              <a:solidFill>
                <a:schemeClr val="dk1"/>
              </a:solidFill>
              <a:prstDash val="solid"/>
              <a:round/>
              <a:headEnd len="med" w="med" type="none"/>
              <a:tailEnd len="med" w="med" type="none"/>
            </a:ln>
          </p:spPr>
        </p:sp>
        <p:sp>
          <p:nvSpPr>
            <p:cNvPr id="535" name="Google Shape;535;p55"/>
            <p:cNvSpPr/>
            <p:nvPr/>
          </p:nvSpPr>
          <p:spPr>
            <a:xfrm>
              <a:off x="6564073" y="2301803"/>
              <a:ext cx="35119" cy="141979"/>
            </a:xfrm>
            <a:custGeom>
              <a:rect b="b" l="l" r="r" t="t"/>
              <a:pathLst>
                <a:path extrusionOk="0" h="8134" w="2012">
                  <a:moveTo>
                    <a:pt x="0" y="0"/>
                  </a:moveTo>
                  <a:cubicBezTo>
                    <a:pt x="763" y="2664"/>
                    <a:pt x="2740" y="5561"/>
                    <a:pt x="1713" y="8134"/>
                  </a:cubicBezTo>
                </a:path>
              </a:pathLst>
            </a:custGeom>
            <a:noFill/>
            <a:ln cap="flat" cmpd="sng" w="9525">
              <a:solidFill>
                <a:schemeClr val="dk1"/>
              </a:solidFill>
              <a:prstDash val="solid"/>
              <a:round/>
              <a:headEnd len="med" w="med" type="none"/>
              <a:tailEnd len="med" w="med" type="none"/>
            </a:ln>
          </p:spPr>
        </p:sp>
        <p:sp>
          <p:nvSpPr>
            <p:cNvPr id="536" name="Google Shape;536;p55"/>
            <p:cNvSpPr/>
            <p:nvPr/>
          </p:nvSpPr>
          <p:spPr>
            <a:xfrm>
              <a:off x="6593941" y="2423774"/>
              <a:ext cx="144475" cy="17438"/>
            </a:xfrm>
            <a:custGeom>
              <a:rect b="b" l="l" r="r" t="t"/>
              <a:pathLst>
                <a:path extrusionOk="0" h="999" w="8277">
                  <a:moveTo>
                    <a:pt x="0" y="999"/>
                  </a:moveTo>
                  <a:cubicBezTo>
                    <a:pt x="2696" y="326"/>
                    <a:pt x="5498" y="0"/>
                    <a:pt x="8277" y="0"/>
                  </a:cubicBezTo>
                </a:path>
              </a:pathLst>
            </a:custGeom>
            <a:noFill/>
            <a:ln cap="flat" cmpd="sng" w="9525">
              <a:solidFill>
                <a:schemeClr val="dk1"/>
              </a:solidFill>
              <a:prstDash val="solid"/>
              <a:round/>
              <a:headEnd len="med" w="med" type="none"/>
              <a:tailEnd len="med" w="med" type="none"/>
            </a:ln>
          </p:spPr>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56"/>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6"/>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6"/>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6"/>
          <p:cNvSpPr txBox="1"/>
          <p:nvPr>
            <p:ph type="title"/>
          </p:nvPr>
        </p:nvSpPr>
        <p:spPr>
          <a:xfrm>
            <a:off x="677325" y="1832775"/>
            <a:ext cx="3217200" cy="14775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The internet</a:t>
            </a:r>
            <a:endParaRPr/>
          </a:p>
        </p:txBody>
      </p:sp>
      <p:pic>
        <p:nvPicPr>
          <p:cNvPr id="545" name="Google Shape;545;p56"/>
          <p:cNvPicPr preferRelativeResize="0"/>
          <p:nvPr/>
        </p:nvPicPr>
        <p:blipFill>
          <a:blip r:embed="rId3">
            <a:alphaModFix/>
          </a:blip>
          <a:stretch>
            <a:fillRect/>
          </a:stretch>
        </p:blipFill>
        <p:spPr>
          <a:xfrm>
            <a:off x="4462799" y="0"/>
            <a:ext cx="3201753"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7"/>
          <p:cNvSpPr txBox="1"/>
          <p:nvPr>
            <p:ph type="title"/>
          </p:nvPr>
        </p:nvSpPr>
        <p:spPr>
          <a:xfrm>
            <a:off x="932850" y="730375"/>
            <a:ext cx="32808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51" name="Google Shape;551;p57"/>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7"/>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7"/>
          <p:cNvSpPr txBox="1"/>
          <p:nvPr>
            <p:ph idx="3" type="title"/>
          </p:nvPr>
        </p:nvSpPr>
        <p:spPr>
          <a:xfrm>
            <a:off x="7158725" y="4563900"/>
            <a:ext cx="1354500" cy="3387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t/>
            </a:r>
            <a:endParaRPr/>
          </a:p>
        </p:txBody>
      </p:sp>
      <p:pic>
        <p:nvPicPr>
          <p:cNvPr id="554" name="Google Shape;554;p57"/>
          <p:cNvPicPr preferRelativeResize="0"/>
          <p:nvPr/>
        </p:nvPicPr>
        <p:blipFill>
          <a:blip r:embed="rId3">
            <a:alphaModFix/>
          </a:blip>
          <a:stretch>
            <a:fillRect/>
          </a:stretch>
        </p:blipFill>
        <p:spPr>
          <a:xfrm>
            <a:off x="0" y="184703"/>
            <a:ext cx="9143998" cy="4774093"/>
          </a:xfrm>
          <a:prstGeom prst="rect">
            <a:avLst/>
          </a:prstGeom>
          <a:noFill/>
          <a:ln>
            <a:noFill/>
          </a:ln>
        </p:spPr>
      </p:pic>
      <p:sp>
        <p:nvSpPr>
          <p:cNvPr id="555" name="Google Shape;555;p57"/>
          <p:cNvSpPr/>
          <p:nvPr/>
        </p:nvSpPr>
        <p:spPr>
          <a:xfrm>
            <a:off x="1205575" y="1418050"/>
            <a:ext cx="800400" cy="518700"/>
          </a:xfrm>
          <a:prstGeom prst="donut">
            <a:avLst>
              <a:gd fmla="val 1235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56" name="Google Shape;556;p57"/>
          <p:cNvSpPr/>
          <p:nvPr/>
        </p:nvSpPr>
        <p:spPr>
          <a:xfrm>
            <a:off x="1257475" y="4497400"/>
            <a:ext cx="696600" cy="393600"/>
          </a:xfrm>
          <a:prstGeom prst="donut">
            <a:avLst>
              <a:gd fmla="val 1881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57" name="Google Shape;557;p57"/>
          <p:cNvSpPr txBox="1"/>
          <p:nvPr/>
        </p:nvSpPr>
        <p:spPr>
          <a:xfrm>
            <a:off x="2005975" y="730375"/>
            <a:ext cx="1332900" cy="5541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Albert Sans"/>
                <a:ea typeface="Albert Sans"/>
                <a:cs typeface="Albert Sans"/>
                <a:sym typeface="Albert Sans"/>
              </a:rPr>
              <a:t>6 hours</a:t>
            </a:r>
            <a:endParaRPr sz="2400">
              <a:solidFill>
                <a:schemeClr val="dk2"/>
              </a:solidFill>
              <a:latin typeface="Albert Sans"/>
              <a:ea typeface="Albert Sans"/>
              <a:cs typeface="Albert Sans"/>
              <a:sym typeface="Albert Sans"/>
            </a:endParaRPr>
          </a:p>
        </p:txBody>
      </p:sp>
      <p:sp>
        <p:nvSpPr>
          <p:cNvPr id="558" name="Google Shape;558;p57"/>
          <p:cNvSpPr/>
          <p:nvPr/>
        </p:nvSpPr>
        <p:spPr>
          <a:xfrm>
            <a:off x="2747275" y="2174025"/>
            <a:ext cx="591600" cy="318600"/>
          </a:xfrm>
          <a:prstGeom prst="donut">
            <a:avLst>
              <a:gd fmla="val 12931"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59" name="Google Shape;559;p57"/>
          <p:cNvSpPr/>
          <p:nvPr/>
        </p:nvSpPr>
        <p:spPr>
          <a:xfrm>
            <a:off x="2642275" y="4497400"/>
            <a:ext cx="696600" cy="393600"/>
          </a:xfrm>
          <a:prstGeom prst="donut">
            <a:avLst>
              <a:gd fmla="val 14909"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60" name="Google Shape;560;p57"/>
          <p:cNvSpPr txBox="1"/>
          <p:nvPr/>
        </p:nvSpPr>
        <p:spPr>
          <a:xfrm>
            <a:off x="3421675" y="1246450"/>
            <a:ext cx="996900" cy="8619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2"/>
                </a:solidFill>
                <a:latin typeface="Albert Sans"/>
                <a:ea typeface="Albert Sans"/>
                <a:cs typeface="Albert Sans"/>
                <a:sym typeface="Albert Sans"/>
              </a:rPr>
              <a:t>4.6 hours</a:t>
            </a:r>
            <a:endParaRPr sz="2200">
              <a:solidFill>
                <a:schemeClr val="dk2"/>
              </a:solidFill>
              <a:latin typeface="Albert Sans"/>
              <a:ea typeface="Albert Sans"/>
              <a:cs typeface="Albert Sans"/>
              <a:sym typeface="Albert Sans"/>
            </a:endParaRPr>
          </a:p>
        </p:txBody>
      </p:sp>
      <p:sp>
        <p:nvSpPr>
          <p:cNvPr id="561" name="Google Shape;561;p57"/>
          <p:cNvSpPr/>
          <p:nvPr/>
        </p:nvSpPr>
        <p:spPr>
          <a:xfrm>
            <a:off x="4027075" y="4534900"/>
            <a:ext cx="696600" cy="318600"/>
          </a:xfrm>
          <a:prstGeom prst="donut">
            <a:avLst>
              <a:gd fmla="val 13614"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62" name="Google Shape;562;p57"/>
          <p:cNvSpPr txBox="1"/>
          <p:nvPr/>
        </p:nvSpPr>
        <p:spPr>
          <a:xfrm>
            <a:off x="3826975" y="3237888"/>
            <a:ext cx="1096800" cy="8928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latin typeface="Albert Sans"/>
                <a:ea typeface="Albert Sans"/>
                <a:cs typeface="Albert Sans"/>
                <a:sym typeface="Albert Sans"/>
              </a:rPr>
              <a:t>4.1 hours</a:t>
            </a:r>
            <a:endParaRPr sz="2300">
              <a:solidFill>
                <a:schemeClr val="lt1"/>
              </a:solidFill>
              <a:latin typeface="Albert Sans"/>
              <a:ea typeface="Albert Sans"/>
              <a:cs typeface="Albert Sans"/>
              <a:sym typeface="Albert Sans"/>
            </a:endParaRPr>
          </a:p>
        </p:txBody>
      </p:sp>
      <p:sp>
        <p:nvSpPr>
          <p:cNvPr id="563" name="Google Shape;563;p57"/>
          <p:cNvSpPr/>
          <p:nvPr/>
        </p:nvSpPr>
        <p:spPr>
          <a:xfrm>
            <a:off x="5233275" y="4417150"/>
            <a:ext cx="933900" cy="554100"/>
          </a:xfrm>
          <a:prstGeom prst="donut">
            <a:avLst>
              <a:gd fmla="val 13772"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64" name="Google Shape;564;p57"/>
          <p:cNvSpPr txBox="1"/>
          <p:nvPr/>
        </p:nvSpPr>
        <p:spPr>
          <a:xfrm>
            <a:off x="5233275" y="1599825"/>
            <a:ext cx="933900" cy="8928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2"/>
                </a:solidFill>
                <a:latin typeface="Albert Sans"/>
                <a:ea typeface="Albert Sans"/>
                <a:cs typeface="Albert Sans"/>
                <a:sym typeface="Albert Sans"/>
              </a:rPr>
              <a:t>3.5 hours</a:t>
            </a:r>
            <a:endParaRPr sz="2300">
              <a:solidFill>
                <a:schemeClr val="dk2"/>
              </a:solidFill>
              <a:latin typeface="Albert Sans"/>
              <a:ea typeface="Albert Sans"/>
              <a:cs typeface="Albert Sans"/>
              <a:sym typeface="Albert Sans"/>
            </a:endParaRPr>
          </a:p>
        </p:txBody>
      </p:sp>
      <p:cxnSp>
        <p:nvCxnSpPr>
          <p:cNvPr id="565" name="Google Shape;565;p57"/>
          <p:cNvCxnSpPr/>
          <p:nvPr/>
        </p:nvCxnSpPr>
        <p:spPr>
          <a:xfrm flipH="1" rot="10800000">
            <a:off x="2080125" y="1284375"/>
            <a:ext cx="592200" cy="222600"/>
          </a:xfrm>
          <a:prstGeom prst="straightConnector1">
            <a:avLst/>
          </a:prstGeom>
          <a:noFill/>
          <a:ln cap="flat" cmpd="sng" w="28575">
            <a:solidFill>
              <a:schemeClr val="accent1"/>
            </a:solidFill>
            <a:prstDash val="solid"/>
            <a:round/>
            <a:headEnd len="med" w="med" type="none"/>
            <a:tailEnd len="med" w="med" type="none"/>
          </a:ln>
        </p:spPr>
      </p:cxnSp>
      <p:cxnSp>
        <p:nvCxnSpPr>
          <p:cNvPr id="566" name="Google Shape;566;p57"/>
          <p:cNvCxnSpPr>
            <a:endCxn id="560" idx="1"/>
          </p:cNvCxnSpPr>
          <p:nvPr/>
        </p:nvCxnSpPr>
        <p:spPr>
          <a:xfrm flipH="1" rot="10800000">
            <a:off x="3221575" y="1677400"/>
            <a:ext cx="200100" cy="43740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keting Plan Presentation [Style 1]">
  <a:themeElements>
    <a:clrScheme name="Simple Light">
      <a:dk1>
        <a:srgbClr val="FFFFFF"/>
      </a:dk1>
      <a:lt1>
        <a:srgbClr val="07363B"/>
      </a:lt1>
      <a:dk2>
        <a:srgbClr val="1F1F1F"/>
      </a:dk2>
      <a:lt2>
        <a:srgbClr val="30E8B0"/>
      </a:lt2>
      <a:accent1>
        <a:srgbClr val="6AD1FA"/>
      </a:accent1>
      <a:accent2>
        <a:srgbClr val="C3A1F8"/>
      </a:accent2>
      <a:accent3>
        <a:srgbClr val="F96E0C"/>
      </a:accent3>
      <a:accent4>
        <a:srgbClr val="EBEE68"/>
      </a:accent4>
      <a:accent5>
        <a:srgbClr val="93A2A2"/>
      </a:accent5>
      <a:accent6>
        <a:srgbClr val="454B4B"/>
      </a:accent6>
      <a:hlink>
        <a:srgbClr val="30E8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