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1" r:id="rId1"/>
  </p:sldMasterIdLst>
  <p:notesMasterIdLst>
    <p:notesMasterId r:id="rId75"/>
  </p:notesMasterIdLst>
  <p:sldIdLst>
    <p:sldId id="397" r:id="rId2"/>
    <p:sldId id="572" r:id="rId3"/>
    <p:sldId id="513" r:id="rId4"/>
    <p:sldId id="570" r:id="rId5"/>
    <p:sldId id="448" r:id="rId6"/>
    <p:sldId id="512" r:id="rId7"/>
    <p:sldId id="449" r:id="rId8"/>
    <p:sldId id="464" r:id="rId9"/>
    <p:sldId id="474" r:id="rId10"/>
    <p:sldId id="467" r:id="rId11"/>
    <p:sldId id="468" r:id="rId12"/>
    <p:sldId id="507" r:id="rId13"/>
    <p:sldId id="477" r:id="rId14"/>
    <p:sldId id="482" r:id="rId15"/>
    <p:sldId id="483" r:id="rId16"/>
    <p:sldId id="593" r:id="rId17"/>
    <p:sldId id="478" r:id="rId18"/>
    <p:sldId id="479" r:id="rId19"/>
    <p:sldId id="480" r:id="rId20"/>
    <p:sldId id="481" r:id="rId21"/>
    <p:sldId id="471" r:id="rId22"/>
    <p:sldId id="521" r:id="rId23"/>
    <p:sldId id="522" r:id="rId24"/>
    <p:sldId id="523" r:id="rId25"/>
    <p:sldId id="524" r:id="rId26"/>
    <p:sldId id="489" r:id="rId27"/>
    <p:sldId id="494" r:id="rId28"/>
    <p:sldId id="498" r:id="rId29"/>
    <p:sldId id="594" r:id="rId30"/>
    <p:sldId id="503" r:id="rId31"/>
    <p:sldId id="451" r:id="rId32"/>
    <p:sldId id="515" r:id="rId33"/>
    <p:sldId id="516" r:id="rId34"/>
    <p:sldId id="577" r:id="rId35"/>
    <p:sldId id="578" r:id="rId36"/>
    <p:sldId id="504" r:id="rId37"/>
    <p:sldId id="452" r:id="rId38"/>
    <p:sldId id="595" r:id="rId39"/>
    <p:sldId id="505" r:id="rId40"/>
    <p:sldId id="519" r:id="rId41"/>
    <p:sldId id="506" r:id="rId42"/>
    <p:sldId id="520" r:id="rId43"/>
    <p:sldId id="579" r:id="rId44"/>
    <p:sldId id="456" r:id="rId45"/>
    <p:sldId id="526" r:id="rId46"/>
    <p:sldId id="530" r:id="rId47"/>
    <p:sldId id="590" r:id="rId48"/>
    <p:sldId id="591" r:id="rId49"/>
    <p:sldId id="580" r:id="rId50"/>
    <p:sldId id="581" r:id="rId51"/>
    <p:sldId id="582" r:id="rId52"/>
    <p:sldId id="583" r:id="rId53"/>
    <p:sldId id="584" r:id="rId54"/>
    <p:sldId id="585" r:id="rId55"/>
    <p:sldId id="537" r:id="rId56"/>
    <p:sldId id="586" r:id="rId57"/>
    <p:sldId id="556" r:id="rId58"/>
    <p:sldId id="596" r:id="rId59"/>
    <p:sldId id="592" r:id="rId60"/>
    <p:sldId id="571" r:id="rId61"/>
    <p:sldId id="587" r:id="rId62"/>
    <p:sldId id="557" r:id="rId63"/>
    <p:sldId id="558" r:id="rId64"/>
    <p:sldId id="539" r:id="rId65"/>
    <p:sldId id="455" r:id="rId66"/>
    <p:sldId id="453" r:id="rId67"/>
    <p:sldId id="588" r:id="rId68"/>
    <p:sldId id="589" r:id="rId69"/>
    <p:sldId id="566" r:id="rId70"/>
    <p:sldId id="576" r:id="rId71"/>
    <p:sldId id="543" r:id="rId72"/>
    <p:sldId id="569" r:id="rId73"/>
    <p:sldId id="296" r:id="rId74"/>
  </p:sldIdLst>
  <p:sldSz cx="9144000" cy="6858000" type="screen4x3"/>
  <p:notesSz cx="6858000" cy="9144000"/>
  <p:defaultTextStyle>
    <a:defPPr>
      <a:defRPr lang="en-US"/>
    </a:defPPr>
    <a:lvl1pPr algn="ctr" rtl="0" eaLnBrk="0" fontAlgn="base" hangingPunct="0">
      <a:spcBef>
        <a:spcPct val="0"/>
      </a:spcBef>
      <a:spcAft>
        <a:spcPct val="0"/>
      </a:spcAft>
      <a:defRPr sz="2400" b="1" kern="1200">
        <a:solidFill>
          <a:schemeClr val="tx1"/>
        </a:solidFill>
        <a:latin typeface="Times New Roman" pitchFamily="18" charset="0"/>
        <a:ea typeface="+mn-ea"/>
        <a:cs typeface="+mn-cs"/>
      </a:defRPr>
    </a:lvl1pPr>
    <a:lvl2pPr marL="457200" algn="ctr" rtl="0" eaLnBrk="0" fontAlgn="base" hangingPunct="0">
      <a:spcBef>
        <a:spcPct val="0"/>
      </a:spcBef>
      <a:spcAft>
        <a:spcPct val="0"/>
      </a:spcAft>
      <a:defRPr sz="2400" b="1" kern="1200">
        <a:solidFill>
          <a:schemeClr val="tx1"/>
        </a:solidFill>
        <a:latin typeface="Times New Roman" pitchFamily="18" charset="0"/>
        <a:ea typeface="+mn-ea"/>
        <a:cs typeface="+mn-cs"/>
      </a:defRPr>
    </a:lvl2pPr>
    <a:lvl3pPr marL="914400" algn="ctr" rtl="0" eaLnBrk="0" fontAlgn="base" hangingPunct="0">
      <a:spcBef>
        <a:spcPct val="0"/>
      </a:spcBef>
      <a:spcAft>
        <a:spcPct val="0"/>
      </a:spcAft>
      <a:defRPr sz="2400" b="1" kern="1200">
        <a:solidFill>
          <a:schemeClr val="tx1"/>
        </a:solidFill>
        <a:latin typeface="Times New Roman" pitchFamily="18" charset="0"/>
        <a:ea typeface="+mn-ea"/>
        <a:cs typeface="+mn-cs"/>
      </a:defRPr>
    </a:lvl3pPr>
    <a:lvl4pPr marL="1371600" algn="ctr" rtl="0" eaLnBrk="0" fontAlgn="base" hangingPunct="0">
      <a:spcBef>
        <a:spcPct val="0"/>
      </a:spcBef>
      <a:spcAft>
        <a:spcPct val="0"/>
      </a:spcAft>
      <a:defRPr sz="2400" b="1" kern="1200">
        <a:solidFill>
          <a:schemeClr val="tx1"/>
        </a:solidFill>
        <a:latin typeface="Times New Roman" pitchFamily="18" charset="0"/>
        <a:ea typeface="+mn-ea"/>
        <a:cs typeface="+mn-cs"/>
      </a:defRPr>
    </a:lvl4pPr>
    <a:lvl5pPr marL="1828800" algn="ctr" rtl="0" eaLnBrk="0" fontAlgn="base" hangingPunct="0">
      <a:spcBef>
        <a:spcPct val="0"/>
      </a:spcBef>
      <a:spcAft>
        <a:spcPct val="0"/>
      </a:spcAft>
      <a:defRPr sz="2400" b="1" kern="1200">
        <a:solidFill>
          <a:schemeClr val="tx1"/>
        </a:solidFill>
        <a:latin typeface="Times New Roman" pitchFamily="18" charset="0"/>
        <a:ea typeface="+mn-ea"/>
        <a:cs typeface="+mn-cs"/>
      </a:defRPr>
    </a:lvl5pPr>
    <a:lvl6pPr marL="2286000" algn="l" defTabSz="914400" rtl="0" eaLnBrk="1" latinLnBrk="0" hangingPunct="1">
      <a:defRPr sz="2400" b="1" kern="1200">
        <a:solidFill>
          <a:schemeClr val="tx1"/>
        </a:solidFill>
        <a:latin typeface="Times New Roman" pitchFamily="18" charset="0"/>
        <a:ea typeface="+mn-ea"/>
        <a:cs typeface="+mn-cs"/>
      </a:defRPr>
    </a:lvl6pPr>
    <a:lvl7pPr marL="2743200" algn="l" defTabSz="914400" rtl="0" eaLnBrk="1" latinLnBrk="0" hangingPunct="1">
      <a:defRPr sz="2400" b="1" kern="1200">
        <a:solidFill>
          <a:schemeClr val="tx1"/>
        </a:solidFill>
        <a:latin typeface="Times New Roman" pitchFamily="18" charset="0"/>
        <a:ea typeface="+mn-ea"/>
        <a:cs typeface="+mn-cs"/>
      </a:defRPr>
    </a:lvl7pPr>
    <a:lvl8pPr marL="3200400" algn="l" defTabSz="914400" rtl="0" eaLnBrk="1" latinLnBrk="0" hangingPunct="1">
      <a:defRPr sz="2400" b="1" kern="1200">
        <a:solidFill>
          <a:schemeClr val="tx1"/>
        </a:solidFill>
        <a:latin typeface="Times New Roman" pitchFamily="18" charset="0"/>
        <a:ea typeface="+mn-ea"/>
        <a:cs typeface="+mn-cs"/>
      </a:defRPr>
    </a:lvl8pPr>
    <a:lvl9pPr marL="3657600" algn="l" defTabSz="914400" rtl="0" eaLnBrk="1" latinLnBrk="0" hangingPunct="1">
      <a:defRPr sz="2400" b="1"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4000"/>
    <a:srgbClr val="070A73"/>
    <a:srgbClr val="0D12D7"/>
    <a:srgbClr val="00B200"/>
    <a:srgbClr val="008000"/>
    <a:srgbClr val="A5E6F3"/>
    <a:srgbClr val="83DDEF"/>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686" autoAdjust="0"/>
    <p:restoredTop sz="94660"/>
  </p:normalViewPr>
  <p:slideViewPr>
    <p:cSldViewPr>
      <p:cViewPr varScale="1">
        <p:scale>
          <a:sx n="40" d="100"/>
          <a:sy n="40" d="100"/>
        </p:scale>
        <p:origin x="720" y="8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tableStyles" Target="tableStyles.xml"/><Relationship Id="rId5" Type="http://schemas.openxmlformats.org/officeDocument/2006/relationships/slide" Target="slides/slide4.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798198D-1782-48A5-9528-7597B9971CCF}" type="datetimeFigureOut">
              <a:rPr lang="en-US" smtClean="0"/>
              <a:pPr/>
              <a:t>09/15/18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53706D9-C435-47E1-B81F-26B7E1274908}" type="slidenum">
              <a:rPr lang="en-US" smtClean="0"/>
              <a:pPr/>
              <a:t>‹#›</a:t>
            </a:fld>
            <a:endParaRPr lang="en-US"/>
          </a:p>
        </p:txBody>
      </p:sp>
    </p:spTree>
    <p:extLst>
      <p:ext uri="{BB962C8B-B14F-4D97-AF65-F5344CB8AC3E}">
        <p14:creationId xmlns:p14="http://schemas.microsoft.com/office/powerpoint/2010/main" val="32519250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53706D9-C435-47E1-B81F-26B7E1274908}" type="slidenum">
              <a:rPr lang="en-US" smtClean="0"/>
              <a:pPr/>
              <a:t>1</a:t>
            </a:fld>
            <a:endParaRPr lang="en-US"/>
          </a:p>
        </p:txBody>
      </p:sp>
    </p:spTree>
    <p:extLst>
      <p:ext uri="{BB962C8B-B14F-4D97-AF65-F5344CB8AC3E}">
        <p14:creationId xmlns:p14="http://schemas.microsoft.com/office/powerpoint/2010/main" val="152525328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53706D9-C435-47E1-B81F-26B7E1274908}" type="slidenum">
              <a:rPr lang="en-US" smtClean="0"/>
              <a:pPr/>
              <a:t>10</a:t>
            </a:fld>
            <a:endParaRPr lang="en-US"/>
          </a:p>
        </p:txBody>
      </p:sp>
    </p:spTree>
    <p:extLst>
      <p:ext uri="{BB962C8B-B14F-4D97-AF65-F5344CB8AC3E}">
        <p14:creationId xmlns:p14="http://schemas.microsoft.com/office/powerpoint/2010/main" val="376672262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53706D9-C435-47E1-B81F-26B7E1274908}" type="slidenum">
              <a:rPr lang="en-US" smtClean="0"/>
              <a:pPr/>
              <a:t>11</a:t>
            </a:fld>
            <a:endParaRPr lang="en-US"/>
          </a:p>
        </p:txBody>
      </p:sp>
    </p:spTree>
    <p:extLst>
      <p:ext uri="{BB962C8B-B14F-4D97-AF65-F5344CB8AC3E}">
        <p14:creationId xmlns:p14="http://schemas.microsoft.com/office/powerpoint/2010/main" val="72586870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53706D9-C435-47E1-B81F-26B7E1274908}" type="slidenum">
              <a:rPr lang="en-US" smtClean="0"/>
              <a:pPr/>
              <a:t>12</a:t>
            </a:fld>
            <a:endParaRPr lang="en-US"/>
          </a:p>
        </p:txBody>
      </p:sp>
    </p:spTree>
    <p:extLst>
      <p:ext uri="{BB962C8B-B14F-4D97-AF65-F5344CB8AC3E}">
        <p14:creationId xmlns:p14="http://schemas.microsoft.com/office/powerpoint/2010/main" val="165857734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53706D9-C435-47E1-B81F-26B7E1274908}" type="slidenum">
              <a:rPr lang="en-US" smtClean="0"/>
              <a:pPr/>
              <a:t>13</a:t>
            </a:fld>
            <a:endParaRPr lang="en-US"/>
          </a:p>
        </p:txBody>
      </p:sp>
    </p:spTree>
    <p:extLst>
      <p:ext uri="{BB962C8B-B14F-4D97-AF65-F5344CB8AC3E}">
        <p14:creationId xmlns:p14="http://schemas.microsoft.com/office/powerpoint/2010/main" val="62081051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53706D9-C435-47E1-B81F-26B7E1274908}" type="slidenum">
              <a:rPr lang="en-US" smtClean="0"/>
              <a:pPr/>
              <a:t>14</a:t>
            </a:fld>
            <a:endParaRPr lang="en-US"/>
          </a:p>
        </p:txBody>
      </p:sp>
    </p:spTree>
    <p:extLst>
      <p:ext uri="{BB962C8B-B14F-4D97-AF65-F5344CB8AC3E}">
        <p14:creationId xmlns:p14="http://schemas.microsoft.com/office/powerpoint/2010/main" val="296479690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53706D9-C435-47E1-B81F-26B7E1274908}" type="slidenum">
              <a:rPr lang="en-US" smtClean="0"/>
              <a:pPr/>
              <a:t>15</a:t>
            </a:fld>
            <a:endParaRPr lang="en-US"/>
          </a:p>
        </p:txBody>
      </p:sp>
    </p:spTree>
    <p:extLst>
      <p:ext uri="{BB962C8B-B14F-4D97-AF65-F5344CB8AC3E}">
        <p14:creationId xmlns:p14="http://schemas.microsoft.com/office/powerpoint/2010/main" val="250203563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53706D9-C435-47E1-B81F-26B7E1274908}" type="slidenum">
              <a:rPr lang="en-US" smtClean="0"/>
              <a:pPr/>
              <a:t>16</a:t>
            </a:fld>
            <a:endParaRPr lang="en-US"/>
          </a:p>
        </p:txBody>
      </p:sp>
    </p:spTree>
    <p:extLst>
      <p:ext uri="{BB962C8B-B14F-4D97-AF65-F5344CB8AC3E}">
        <p14:creationId xmlns:p14="http://schemas.microsoft.com/office/powerpoint/2010/main" val="214190017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53706D9-C435-47E1-B81F-26B7E1274908}" type="slidenum">
              <a:rPr lang="en-US" smtClean="0"/>
              <a:pPr/>
              <a:t>17</a:t>
            </a:fld>
            <a:endParaRPr lang="en-US"/>
          </a:p>
        </p:txBody>
      </p:sp>
    </p:spTree>
    <p:extLst>
      <p:ext uri="{BB962C8B-B14F-4D97-AF65-F5344CB8AC3E}">
        <p14:creationId xmlns:p14="http://schemas.microsoft.com/office/powerpoint/2010/main" val="98391093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53706D9-C435-47E1-B81F-26B7E1274908}" type="slidenum">
              <a:rPr lang="en-US" smtClean="0"/>
              <a:pPr/>
              <a:t>18</a:t>
            </a:fld>
            <a:endParaRPr lang="en-US"/>
          </a:p>
        </p:txBody>
      </p:sp>
    </p:spTree>
    <p:extLst>
      <p:ext uri="{BB962C8B-B14F-4D97-AF65-F5344CB8AC3E}">
        <p14:creationId xmlns:p14="http://schemas.microsoft.com/office/powerpoint/2010/main" val="380403808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53706D9-C435-47E1-B81F-26B7E1274908}" type="slidenum">
              <a:rPr lang="en-US" smtClean="0"/>
              <a:pPr/>
              <a:t>19</a:t>
            </a:fld>
            <a:endParaRPr lang="en-US"/>
          </a:p>
        </p:txBody>
      </p:sp>
    </p:spTree>
    <p:extLst>
      <p:ext uri="{BB962C8B-B14F-4D97-AF65-F5344CB8AC3E}">
        <p14:creationId xmlns:p14="http://schemas.microsoft.com/office/powerpoint/2010/main" val="32598525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53706D9-C435-47E1-B81F-26B7E1274908}" type="slidenum">
              <a:rPr lang="en-US" smtClean="0"/>
              <a:pPr/>
              <a:t>2</a:t>
            </a:fld>
            <a:endParaRPr lang="en-US"/>
          </a:p>
        </p:txBody>
      </p:sp>
    </p:spTree>
    <p:extLst>
      <p:ext uri="{BB962C8B-B14F-4D97-AF65-F5344CB8AC3E}">
        <p14:creationId xmlns:p14="http://schemas.microsoft.com/office/powerpoint/2010/main" val="270718830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53706D9-C435-47E1-B81F-26B7E1274908}" type="slidenum">
              <a:rPr lang="en-US" smtClean="0"/>
              <a:pPr/>
              <a:t>20</a:t>
            </a:fld>
            <a:endParaRPr lang="en-US"/>
          </a:p>
        </p:txBody>
      </p:sp>
    </p:spTree>
    <p:extLst>
      <p:ext uri="{BB962C8B-B14F-4D97-AF65-F5344CB8AC3E}">
        <p14:creationId xmlns:p14="http://schemas.microsoft.com/office/powerpoint/2010/main" val="188091304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53706D9-C435-47E1-B81F-26B7E1274908}" type="slidenum">
              <a:rPr lang="en-US" smtClean="0"/>
              <a:pPr/>
              <a:t>21</a:t>
            </a:fld>
            <a:endParaRPr lang="en-US"/>
          </a:p>
        </p:txBody>
      </p:sp>
    </p:spTree>
    <p:extLst>
      <p:ext uri="{BB962C8B-B14F-4D97-AF65-F5344CB8AC3E}">
        <p14:creationId xmlns:p14="http://schemas.microsoft.com/office/powerpoint/2010/main" val="56999862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53706D9-C435-47E1-B81F-26B7E1274908}" type="slidenum">
              <a:rPr lang="en-US" smtClean="0"/>
              <a:pPr/>
              <a:t>22</a:t>
            </a:fld>
            <a:endParaRPr lang="en-US"/>
          </a:p>
        </p:txBody>
      </p:sp>
    </p:spTree>
    <p:extLst>
      <p:ext uri="{BB962C8B-B14F-4D97-AF65-F5344CB8AC3E}">
        <p14:creationId xmlns:p14="http://schemas.microsoft.com/office/powerpoint/2010/main" val="408050644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53706D9-C435-47E1-B81F-26B7E1274908}" type="slidenum">
              <a:rPr lang="en-US" smtClean="0"/>
              <a:pPr/>
              <a:t>23</a:t>
            </a:fld>
            <a:endParaRPr lang="en-US"/>
          </a:p>
        </p:txBody>
      </p:sp>
    </p:spTree>
    <p:extLst>
      <p:ext uri="{BB962C8B-B14F-4D97-AF65-F5344CB8AC3E}">
        <p14:creationId xmlns:p14="http://schemas.microsoft.com/office/powerpoint/2010/main" val="156212310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53706D9-C435-47E1-B81F-26B7E1274908}" type="slidenum">
              <a:rPr lang="en-US" smtClean="0"/>
              <a:pPr/>
              <a:t>24</a:t>
            </a:fld>
            <a:endParaRPr lang="en-US"/>
          </a:p>
        </p:txBody>
      </p:sp>
    </p:spTree>
    <p:extLst>
      <p:ext uri="{BB962C8B-B14F-4D97-AF65-F5344CB8AC3E}">
        <p14:creationId xmlns:p14="http://schemas.microsoft.com/office/powerpoint/2010/main" val="29501794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53706D9-C435-47E1-B81F-26B7E1274908}" type="slidenum">
              <a:rPr lang="en-US" smtClean="0"/>
              <a:pPr/>
              <a:t>25</a:t>
            </a:fld>
            <a:endParaRPr lang="en-US"/>
          </a:p>
        </p:txBody>
      </p:sp>
    </p:spTree>
    <p:extLst>
      <p:ext uri="{BB962C8B-B14F-4D97-AF65-F5344CB8AC3E}">
        <p14:creationId xmlns:p14="http://schemas.microsoft.com/office/powerpoint/2010/main" val="282311146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53706D9-C435-47E1-B81F-26B7E1274908}" type="slidenum">
              <a:rPr lang="en-US" smtClean="0"/>
              <a:pPr/>
              <a:t>26</a:t>
            </a:fld>
            <a:endParaRPr lang="en-US"/>
          </a:p>
        </p:txBody>
      </p:sp>
    </p:spTree>
    <p:extLst>
      <p:ext uri="{BB962C8B-B14F-4D97-AF65-F5344CB8AC3E}">
        <p14:creationId xmlns:p14="http://schemas.microsoft.com/office/powerpoint/2010/main" val="166621715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53706D9-C435-47E1-B81F-26B7E1274908}" type="slidenum">
              <a:rPr lang="en-US" smtClean="0"/>
              <a:pPr/>
              <a:t>27</a:t>
            </a:fld>
            <a:endParaRPr lang="en-US"/>
          </a:p>
        </p:txBody>
      </p:sp>
    </p:spTree>
    <p:extLst>
      <p:ext uri="{BB962C8B-B14F-4D97-AF65-F5344CB8AC3E}">
        <p14:creationId xmlns:p14="http://schemas.microsoft.com/office/powerpoint/2010/main" val="58377331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53706D9-C435-47E1-B81F-26B7E1274908}" type="slidenum">
              <a:rPr lang="en-US" smtClean="0"/>
              <a:pPr/>
              <a:t>28</a:t>
            </a:fld>
            <a:endParaRPr lang="en-US"/>
          </a:p>
        </p:txBody>
      </p:sp>
    </p:spTree>
    <p:extLst>
      <p:ext uri="{BB962C8B-B14F-4D97-AF65-F5344CB8AC3E}">
        <p14:creationId xmlns:p14="http://schemas.microsoft.com/office/powerpoint/2010/main" val="417076560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53706D9-C435-47E1-B81F-26B7E1274908}" type="slidenum">
              <a:rPr lang="en-US" smtClean="0"/>
              <a:pPr/>
              <a:t>29</a:t>
            </a:fld>
            <a:endParaRPr lang="en-US"/>
          </a:p>
        </p:txBody>
      </p:sp>
    </p:spTree>
    <p:extLst>
      <p:ext uri="{BB962C8B-B14F-4D97-AF65-F5344CB8AC3E}">
        <p14:creationId xmlns:p14="http://schemas.microsoft.com/office/powerpoint/2010/main" val="21753908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53706D9-C435-47E1-B81F-26B7E1274908}" type="slidenum">
              <a:rPr lang="en-US" smtClean="0"/>
              <a:pPr/>
              <a:t>3</a:t>
            </a:fld>
            <a:endParaRPr lang="en-US"/>
          </a:p>
        </p:txBody>
      </p:sp>
    </p:spTree>
    <p:extLst>
      <p:ext uri="{BB962C8B-B14F-4D97-AF65-F5344CB8AC3E}">
        <p14:creationId xmlns:p14="http://schemas.microsoft.com/office/powerpoint/2010/main" val="401498301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53706D9-C435-47E1-B81F-26B7E1274908}" type="slidenum">
              <a:rPr lang="en-US" smtClean="0"/>
              <a:pPr/>
              <a:t>30</a:t>
            </a:fld>
            <a:endParaRPr lang="en-US"/>
          </a:p>
        </p:txBody>
      </p:sp>
    </p:spTree>
    <p:extLst>
      <p:ext uri="{BB962C8B-B14F-4D97-AF65-F5344CB8AC3E}">
        <p14:creationId xmlns:p14="http://schemas.microsoft.com/office/powerpoint/2010/main" val="4248196137"/>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53706D9-C435-47E1-B81F-26B7E1274908}" type="slidenum">
              <a:rPr lang="en-US" smtClean="0"/>
              <a:pPr/>
              <a:t>31</a:t>
            </a:fld>
            <a:endParaRPr lang="en-US"/>
          </a:p>
        </p:txBody>
      </p:sp>
    </p:spTree>
    <p:extLst>
      <p:ext uri="{BB962C8B-B14F-4D97-AF65-F5344CB8AC3E}">
        <p14:creationId xmlns:p14="http://schemas.microsoft.com/office/powerpoint/2010/main" val="2865726489"/>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53706D9-C435-47E1-B81F-26B7E1274908}" type="slidenum">
              <a:rPr lang="en-US" smtClean="0"/>
              <a:pPr/>
              <a:t>32</a:t>
            </a:fld>
            <a:endParaRPr lang="en-US"/>
          </a:p>
        </p:txBody>
      </p:sp>
    </p:spTree>
    <p:extLst>
      <p:ext uri="{BB962C8B-B14F-4D97-AF65-F5344CB8AC3E}">
        <p14:creationId xmlns:p14="http://schemas.microsoft.com/office/powerpoint/2010/main" val="3551565579"/>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53706D9-C435-47E1-B81F-26B7E1274908}" type="slidenum">
              <a:rPr lang="en-US" smtClean="0"/>
              <a:pPr/>
              <a:t>33</a:t>
            </a:fld>
            <a:endParaRPr lang="en-US"/>
          </a:p>
        </p:txBody>
      </p:sp>
    </p:spTree>
    <p:extLst>
      <p:ext uri="{BB962C8B-B14F-4D97-AF65-F5344CB8AC3E}">
        <p14:creationId xmlns:p14="http://schemas.microsoft.com/office/powerpoint/2010/main" val="1075983329"/>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53706D9-C435-47E1-B81F-26B7E1274908}" type="slidenum">
              <a:rPr lang="en-US" smtClean="0"/>
              <a:pPr/>
              <a:t>34</a:t>
            </a:fld>
            <a:endParaRPr lang="en-US"/>
          </a:p>
        </p:txBody>
      </p:sp>
    </p:spTree>
    <p:extLst>
      <p:ext uri="{BB962C8B-B14F-4D97-AF65-F5344CB8AC3E}">
        <p14:creationId xmlns:p14="http://schemas.microsoft.com/office/powerpoint/2010/main" val="739426680"/>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53706D9-C435-47E1-B81F-26B7E1274908}" type="slidenum">
              <a:rPr lang="en-US" smtClean="0"/>
              <a:pPr/>
              <a:t>35</a:t>
            </a:fld>
            <a:endParaRPr lang="en-US"/>
          </a:p>
        </p:txBody>
      </p:sp>
    </p:spTree>
    <p:extLst>
      <p:ext uri="{BB962C8B-B14F-4D97-AF65-F5344CB8AC3E}">
        <p14:creationId xmlns:p14="http://schemas.microsoft.com/office/powerpoint/2010/main" val="2963737579"/>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53706D9-C435-47E1-B81F-26B7E1274908}" type="slidenum">
              <a:rPr lang="en-US" smtClean="0"/>
              <a:pPr/>
              <a:t>36</a:t>
            </a:fld>
            <a:endParaRPr lang="en-US"/>
          </a:p>
        </p:txBody>
      </p:sp>
    </p:spTree>
    <p:extLst>
      <p:ext uri="{BB962C8B-B14F-4D97-AF65-F5344CB8AC3E}">
        <p14:creationId xmlns:p14="http://schemas.microsoft.com/office/powerpoint/2010/main" val="1146896507"/>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53706D9-C435-47E1-B81F-26B7E1274908}" type="slidenum">
              <a:rPr lang="en-US" smtClean="0"/>
              <a:pPr/>
              <a:t>37</a:t>
            </a:fld>
            <a:endParaRPr lang="en-US"/>
          </a:p>
        </p:txBody>
      </p:sp>
    </p:spTree>
    <p:extLst>
      <p:ext uri="{BB962C8B-B14F-4D97-AF65-F5344CB8AC3E}">
        <p14:creationId xmlns:p14="http://schemas.microsoft.com/office/powerpoint/2010/main" val="2552597244"/>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53706D9-C435-47E1-B81F-26B7E1274908}" type="slidenum">
              <a:rPr lang="en-US" smtClean="0"/>
              <a:pPr/>
              <a:t>38</a:t>
            </a:fld>
            <a:endParaRPr lang="en-US"/>
          </a:p>
        </p:txBody>
      </p:sp>
    </p:spTree>
    <p:extLst>
      <p:ext uri="{BB962C8B-B14F-4D97-AF65-F5344CB8AC3E}">
        <p14:creationId xmlns:p14="http://schemas.microsoft.com/office/powerpoint/2010/main" val="2646499792"/>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53706D9-C435-47E1-B81F-26B7E1274908}" type="slidenum">
              <a:rPr lang="en-US" smtClean="0"/>
              <a:pPr/>
              <a:t>39</a:t>
            </a:fld>
            <a:endParaRPr lang="en-US"/>
          </a:p>
        </p:txBody>
      </p:sp>
    </p:spTree>
    <p:extLst>
      <p:ext uri="{BB962C8B-B14F-4D97-AF65-F5344CB8AC3E}">
        <p14:creationId xmlns:p14="http://schemas.microsoft.com/office/powerpoint/2010/main" val="334323826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53706D9-C435-47E1-B81F-26B7E1274908}" type="slidenum">
              <a:rPr lang="en-US" smtClean="0"/>
              <a:pPr/>
              <a:t>4</a:t>
            </a:fld>
            <a:endParaRPr lang="en-US"/>
          </a:p>
        </p:txBody>
      </p:sp>
    </p:spTree>
    <p:extLst>
      <p:ext uri="{BB962C8B-B14F-4D97-AF65-F5344CB8AC3E}">
        <p14:creationId xmlns:p14="http://schemas.microsoft.com/office/powerpoint/2010/main" val="76233773"/>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53706D9-C435-47E1-B81F-26B7E1274908}" type="slidenum">
              <a:rPr lang="en-US" smtClean="0"/>
              <a:pPr/>
              <a:t>40</a:t>
            </a:fld>
            <a:endParaRPr lang="en-US"/>
          </a:p>
        </p:txBody>
      </p:sp>
    </p:spTree>
    <p:extLst>
      <p:ext uri="{BB962C8B-B14F-4D97-AF65-F5344CB8AC3E}">
        <p14:creationId xmlns:p14="http://schemas.microsoft.com/office/powerpoint/2010/main" val="1929153111"/>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53706D9-C435-47E1-B81F-26B7E1274908}" type="slidenum">
              <a:rPr lang="en-US" smtClean="0"/>
              <a:pPr/>
              <a:t>41</a:t>
            </a:fld>
            <a:endParaRPr lang="en-US"/>
          </a:p>
        </p:txBody>
      </p:sp>
    </p:spTree>
    <p:extLst>
      <p:ext uri="{BB962C8B-B14F-4D97-AF65-F5344CB8AC3E}">
        <p14:creationId xmlns:p14="http://schemas.microsoft.com/office/powerpoint/2010/main" val="429279772"/>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53706D9-C435-47E1-B81F-26B7E1274908}" type="slidenum">
              <a:rPr lang="en-US" smtClean="0"/>
              <a:pPr/>
              <a:t>42</a:t>
            </a:fld>
            <a:endParaRPr lang="en-US"/>
          </a:p>
        </p:txBody>
      </p:sp>
    </p:spTree>
    <p:extLst>
      <p:ext uri="{BB962C8B-B14F-4D97-AF65-F5344CB8AC3E}">
        <p14:creationId xmlns:p14="http://schemas.microsoft.com/office/powerpoint/2010/main" val="1165897710"/>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53706D9-C435-47E1-B81F-26B7E1274908}" type="slidenum">
              <a:rPr lang="en-US" smtClean="0"/>
              <a:pPr/>
              <a:t>43</a:t>
            </a:fld>
            <a:endParaRPr lang="en-US"/>
          </a:p>
        </p:txBody>
      </p:sp>
    </p:spTree>
    <p:extLst>
      <p:ext uri="{BB962C8B-B14F-4D97-AF65-F5344CB8AC3E}">
        <p14:creationId xmlns:p14="http://schemas.microsoft.com/office/powerpoint/2010/main" val="1948136664"/>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53706D9-C435-47E1-B81F-26B7E1274908}" type="slidenum">
              <a:rPr lang="en-US" smtClean="0"/>
              <a:pPr/>
              <a:t>44</a:t>
            </a:fld>
            <a:endParaRPr lang="en-US"/>
          </a:p>
        </p:txBody>
      </p:sp>
    </p:spTree>
    <p:extLst>
      <p:ext uri="{BB962C8B-B14F-4D97-AF65-F5344CB8AC3E}">
        <p14:creationId xmlns:p14="http://schemas.microsoft.com/office/powerpoint/2010/main" val="1122999466"/>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53706D9-C435-47E1-B81F-26B7E1274908}" type="slidenum">
              <a:rPr lang="en-US" smtClean="0"/>
              <a:pPr/>
              <a:t>45</a:t>
            </a:fld>
            <a:endParaRPr lang="en-US"/>
          </a:p>
        </p:txBody>
      </p:sp>
    </p:spTree>
    <p:extLst>
      <p:ext uri="{BB962C8B-B14F-4D97-AF65-F5344CB8AC3E}">
        <p14:creationId xmlns:p14="http://schemas.microsoft.com/office/powerpoint/2010/main" val="2450001242"/>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53706D9-C435-47E1-B81F-26B7E1274908}" type="slidenum">
              <a:rPr lang="en-US" smtClean="0"/>
              <a:pPr/>
              <a:t>46</a:t>
            </a:fld>
            <a:endParaRPr lang="en-US"/>
          </a:p>
        </p:txBody>
      </p:sp>
    </p:spTree>
    <p:extLst>
      <p:ext uri="{BB962C8B-B14F-4D97-AF65-F5344CB8AC3E}">
        <p14:creationId xmlns:p14="http://schemas.microsoft.com/office/powerpoint/2010/main" val="3279143311"/>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53706D9-C435-47E1-B81F-26B7E1274908}" type="slidenum">
              <a:rPr lang="en-US" smtClean="0"/>
              <a:pPr/>
              <a:t>47</a:t>
            </a:fld>
            <a:endParaRPr lang="en-US"/>
          </a:p>
        </p:txBody>
      </p:sp>
    </p:spTree>
    <p:extLst>
      <p:ext uri="{BB962C8B-B14F-4D97-AF65-F5344CB8AC3E}">
        <p14:creationId xmlns:p14="http://schemas.microsoft.com/office/powerpoint/2010/main" val="4098343054"/>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53706D9-C435-47E1-B81F-26B7E1274908}" type="slidenum">
              <a:rPr lang="en-US" smtClean="0"/>
              <a:pPr/>
              <a:t>48</a:t>
            </a:fld>
            <a:endParaRPr lang="en-US"/>
          </a:p>
        </p:txBody>
      </p:sp>
    </p:spTree>
    <p:extLst>
      <p:ext uri="{BB962C8B-B14F-4D97-AF65-F5344CB8AC3E}">
        <p14:creationId xmlns:p14="http://schemas.microsoft.com/office/powerpoint/2010/main" val="1147645720"/>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53706D9-C435-47E1-B81F-26B7E1274908}" type="slidenum">
              <a:rPr lang="en-US" smtClean="0"/>
              <a:pPr/>
              <a:t>49</a:t>
            </a:fld>
            <a:endParaRPr lang="en-US"/>
          </a:p>
        </p:txBody>
      </p:sp>
    </p:spTree>
    <p:extLst>
      <p:ext uri="{BB962C8B-B14F-4D97-AF65-F5344CB8AC3E}">
        <p14:creationId xmlns:p14="http://schemas.microsoft.com/office/powerpoint/2010/main" val="10278314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53706D9-C435-47E1-B81F-26B7E1274908}" type="slidenum">
              <a:rPr lang="en-US" smtClean="0"/>
              <a:pPr/>
              <a:t>5</a:t>
            </a:fld>
            <a:endParaRPr lang="en-US"/>
          </a:p>
        </p:txBody>
      </p:sp>
    </p:spTree>
    <p:extLst>
      <p:ext uri="{BB962C8B-B14F-4D97-AF65-F5344CB8AC3E}">
        <p14:creationId xmlns:p14="http://schemas.microsoft.com/office/powerpoint/2010/main" val="279180368"/>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53706D9-C435-47E1-B81F-26B7E1274908}" type="slidenum">
              <a:rPr lang="en-US" smtClean="0"/>
              <a:pPr/>
              <a:t>50</a:t>
            </a:fld>
            <a:endParaRPr lang="en-US"/>
          </a:p>
        </p:txBody>
      </p:sp>
    </p:spTree>
    <p:extLst>
      <p:ext uri="{BB962C8B-B14F-4D97-AF65-F5344CB8AC3E}">
        <p14:creationId xmlns:p14="http://schemas.microsoft.com/office/powerpoint/2010/main" val="3304703735"/>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53706D9-C435-47E1-B81F-26B7E1274908}" type="slidenum">
              <a:rPr lang="en-US" smtClean="0"/>
              <a:pPr/>
              <a:t>51</a:t>
            </a:fld>
            <a:endParaRPr lang="en-US"/>
          </a:p>
        </p:txBody>
      </p:sp>
    </p:spTree>
    <p:extLst>
      <p:ext uri="{BB962C8B-B14F-4D97-AF65-F5344CB8AC3E}">
        <p14:creationId xmlns:p14="http://schemas.microsoft.com/office/powerpoint/2010/main" val="2069660553"/>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53706D9-C435-47E1-B81F-26B7E1274908}" type="slidenum">
              <a:rPr lang="en-US" smtClean="0"/>
              <a:pPr/>
              <a:t>52</a:t>
            </a:fld>
            <a:endParaRPr lang="en-US"/>
          </a:p>
        </p:txBody>
      </p:sp>
    </p:spTree>
    <p:extLst>
      <p:ext uri="{BB962C8B-B14F-4D97-AF65-F5344CB8AC3E}">
        <p14:creationId xmlns:p14="http://schemas.microsoft.com/office/powerpoint/2010/main" val="3264084347"/>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53706D9-C435-47E1-B81F-26B7E1274908}" type="slidenum">
              <a:rPr lang="en-US" smtClean="0"/>
              <a:pPr/>
              <a:t>53</a:t>
            </a:fld>
            <a:endParaRPr lang="en-US"/>
          </a:p>
        </p:txBody>
      </p:sp>
    </p:spTree>
    <p:extLst>
      <p:ext uri="{BB962C8B-B14F-4D97-AF65-F5344CB8AC3E}">
        <p14:creationId xmlns:p14="http://schemas.microsoft.com/office/powerpoint/2010/main" val="2794517962"/>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53706D9-C435-47E1-B81F-26B7E1274908}" type="slidenum">
              <a:rPr lang="en-US" smtClean="0"/>
              <a:pPr/>
              <a:t>54</a:t>
            </a:fld>
            <a:endParaRPr lang="en-US"/>
          </a:p>
        </p:txBody>
      </p:sp>
    </p:spTree>
    <p:extLst>
      <p:ext uri="{BB962C8B-B14F-4D97-AF65-F5344CB8AC3E}">
        <p14:creationId xmlns:p14="http://schemas.microsoft.com/office/powerpoint/2010/main" val="2445718283"/>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53706D9-C435-47E1-B81F-26B7E1274908}" type="slidenum">
              <a:rPr lang="en-US" smtClean="0"/>
              <a:pPr/>
              <a:t>55</a:t>
            </a:fld>
            <a:endParaRPr lang="en-US"/>
          </a:p>
        </p:txBody>
      </p:sp>
    </p:spTree>
    <p:extLst>
      <p:ext uri="{BB962C8B-B14F-4D97-AF65-F5344CB8AC3E}">
        <p14:creationId xmlns:p14="http://schemas.microsoft.com/office/powerpoint/2010/main" val="4279568962"/>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53706D9-C435-47E1-B81F-26B7E1274908}" type="slidenum">
              <a:rPr lang="en-US" smtClean="0"/>
              <a:pPr/>
              <a:t>56</a:t>
            </a:fld>
            <a:endParaRPr lang="en-US"/>
          </a:p>
        </p:txBody>
      </p:sp>
    </p:spTree>
    <p:extLst>
      <p:ext uri="{BB962C8B-B14F-4D97-AF65-F5344CB8AC3E}">
        <p14:creationId xmlns:p14="http://schemas.microsoft.com/office/powerpoint/2010/main" val="1742437295"/>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53706D9-C435-47E1-B81F-26B7E1274908}" type="slidenum">
              <a:rPr lang="en-US" smtClean="0"/>
              <a:pPr/>
              <a:t>57</a:t>
            </a:fld>
            <a:endParaRPr lang="en-US"/>
          </a:p>
        </p:txBody>
      </p:sp>
    </p:spTree>
    <p:extLst>
      <p:ext uri="{BB962C8B-B14F-4D97-AF65-F5344CB8AC3E}">
        <p14:creationId xmlns:p14="http://schemas.microsoft.com/office/powerpoint/2010/main" val="1177967317"/>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53706D9-C435-47E1-B81F-26B7E1274908}" type="slidenum">
              <a:rPr lang="en-US" smtClean="0"/>
              <a:pPr/>
              <a:t>58</a:t>
            </a:fld>
            <a:endParaRPr lang="en-US"/>
          </a:p>
        </p:txBody>
      </p:sp>
    </p:spTree>
    <p:extLst>
      <p:ext uri="{BB962C8B-B14F-4D97-AF65-F5344CB8AC3E}">
        <p14:creationId xmlns:p14="http://schemas.microsoft.com/office/powerpoint/2010/main" val="525980359"/>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53706D9-C435-47E1-B81F-26B7E1274908}" type="slidenum">
              <a:rPr lang="en-US" smtClean="0"/>
              <a:pPr/>
              <a:t>59</a:t>
            </a:fld>
            <a:endParaRPr lang="en-US"/>
          </a:p>
        </p:txBody>
      </p:sp>
    </p:spTree>
    <p:extLst>
      <p:ext uri="{BB962C8B-B14F-4D97-AF65-F5344CB8AC3E}">
        <p14:creationId xmlns:p14="http://schemas.microsoft.com/office/powerpoint/2010/main" val="56680009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53706D9-C435-47E1-B81F-26B7E1274908}" type="slidenum">
              <a:rPr lang="en-US" smtClean="0"/>
              <a:pPr/>
              <a:t>6</a:t>
            </a:fld>
            <a:endParaRPr lang="en-US"/>
          </a:p>
        </p:txBody>
      </p:sp>
    </p:spTree>
    <p:extLst>
      <p:ext uri="{BB962C8B-B14F-4D97-AF65-F5344CB8AC3E}">
        <p14:creationId xmlns:p14="http://schemas.microsoft.com/office/powerpoint/2010/main" val="3097057526"/>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53706D9-C435-47E1-B81F-26B7E1274908}" type="slidenum">
              <a:rPr lang="en-US" smtClean="0"/>
              <a:pPr/>
              <a:t>60</a:t>
            </a:fld>
            <a:endParaRPr lang="en-US"/>
          </a:p>
        </p:txBody>
      </p:sp>
    </p:spTree>
    <p:extLst>
      <p:ext uri="{BB962C8B-B14F-4D97-AF65-F5344CB8AC3E}">
        <p14:creationId xmlns:p14="http://schemas.microsoft.com/office/powerpoint/2010/main" val="2804110101"/>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53706D9-C435-47E1-B81F-26B7E1274908}" type="slidenum">
              <a:rPr lang="en-US" smtClean="0"/>
              <a:pPr/>
              <a:t>61</a:t>
            </a:fld>
            <a:endParaRPr lang="en-US"/>
          </a:p>
        </p:txBody>
      </p:sp>
    </p:spTree>
    <p:extLst>
      <p:ext uri="{BB962C8B-B14F-4D97-AF65-F5344CB8AC3E}">
        <p14:creationId xmlns:p14="http://schemas.microsoft.com/office/powerpoint/2010/main" val="3089347145"/>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53706D9-C435-47E1-B81F-26B7E1274908}" type="slidenum">
              <a:rPr lang="en-US" smtClean="0"/>
              <a:pPr/>
              <a:t>62</a:t>
            </a:fld>
            <a:endParaRPr lang="en-US"/>
          </a:p>
        </p:txBody>
      </p:sp>
    </p:spTree>
    <p:extLst>
      <p:ext uri="{BB962C8B-B14F-4D97-AF65-F5344CB8AC3E}">
        <p14:creationId xmlns:p14="http://schemas.microsoft.com/office/powerpoint/2010/main" val="3014357550"/>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53706D9-C435-47E1-B81F-26B7E1274908}" type="slidenum">
              <a:rPr lang="en-US" smtClean="0"/>
              <a:pPr/>
              <a:t>63</a:t>
            </a:fld>
            <a:endParaRPr lang="en-US"/>
          </a:p>
        </p:txBody>
      </p:sp>
    </p:spTree>
    <p:extLst>
      <p:ext uri="{BB962C8B-B14F-4D97-AF65-F5344CB8AC3E}">
        <p14:creationId xmlns:p14="http://schemas.microsoft.com/office/powerpoint/2010/main" val="4269593720"/>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53706D9-C435-47E1-B81F-26B7E1274908}" type="slidenum">
              <a:rPr lang="en-US" smtClean="0"/>
              <a:pPr/>
              <a:t>64</a:t>
            </a:fld>
            <a:endParaRPr lang="en-US"/>
          </a:p>
        </p:txBody>
      </p:sp>
    </p:spTree>
    <p:extLst>
      <p:ext uri="{BB962C8B-B14F-4D97-AF65-F5344CB8AC3E}">
        <p14:creationId xmlns:p14="http://schemas.microsoft.com/office/powerpoint/2010/main" val="2319419845"/>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53706D9-C435-47E1-B81F-26B7E1274908}" type="slidenum">
              <a:rPr lang="en-US" smtClean="0"/>
              <a:pPr/>
              <a:t>65</a:t>
            </a:fld>
            <a:endParaRPr lang="en-US"/>
          </a:p>
        </p:txBody>
      </p:sp>
    </p:spTree>
    <p:extLst>
      <p:ext uri="{BB962C8B-B14F-4D97-AF65-F5344CB8AC3E}">
        <p14:creationId xmlns:p14="http://schemas.microsoft.com/office/powerpoint/2010/main" val="1963823621"/>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53706D9-C435-47E1-B81F-26B7E1274908}" type="slidenum">
              <a:rPr lang="en-US" smtClean="0"/>
              <a:pPr/>
              <a:t>66</a:t>
            </a:fld>
            <a:endParaRPr lang="en-US"/>
          </a:p>
        </p:txBody>
      </p:sp>
    </p:spTree>
    <p:extLst>
      <p:ext uri="{BB962C8B-B14F-4D97-AF65-F5344CB8AC3E}">
        <p14:creationId xmlns:p14="http://schemas.microsoft.com/office/powerpoint/2010/main" val="2795080663"/>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53706D9-C435-47E1-B81F-26B7E1274908}" type="slidenum">
              <a:rPr lang="en-US" smtClean="0"/>
              <a:pPr/>
              <a:t>67</a:t>
            </a:fld>
            <a:endParaRPr lang="en-US"/>
          </a:p>
        </p:txBody>
      </p:sp>
    </p:spTree>
    <p:extLst>
      <p:ext uri="{BB962C8B-B14F-4D97-AF65-F5344CB8AC3E}">
        <p14:creationId xmlns:p14="http://schemas.microsoft.com/office/powerpoint/2010/main" val="1513328130"/>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53706D9-C435-47E1-B81F-26B7E1274908}" type="slidenum">
              <a:rPr lang="en-US" smtClean="0"/>
              <a:pPr/>
              <a:t>68</a:t>
            </a:fld>
            <a:endParaRPr lang="en-US"/>
          </a:p>
        </p:txBody>
      </p:sp>
    </p:spTree>
    <p:extLst>
      <p:ext uri="{BB962C8B-B14F-4D97-AF65-F5344CB8AC3E}">
        <p14:creationId xmlns:p14="http://schemas.microsoft.com/office/powerpoint/2010/main" val="3615281931"/>
      </p:ext>
    </p:extLst>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53706D9-C435-47E1-B81F-26B7E1274908}" type="slidenum">
              <a:rPr lang="en-US" smtClean="0"/>
              <a:pPr/>
              <a:t>69</a:t>
            </a:fld>
            <a:endParaRPr lang="en-US"/>
          </a:p>
        </p:txBody>
      </p:sp>
    </p:spTree>
    <p:extLst>
      <p:ext uri="{BB962C8B-B14F-4D97-AF65-F5344CB8AC3E}">
        <p14:creationId xmlns:p14="http://schemas.microsoft.com/office/powerpoint/2010/main" val="418279723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53706D9-C435-47E1-B81F-26B7E1274908}" type="slidenum">
              <a:rPr lang="en-US" smtClean="0"/>
              <a:pPr/>
              <a:t>7</a:t>
            </a:fld>
            <a:endParaRPr lang="en-US"/>
          </a:p>
        </p:txBody>
      </p:sp>
    </p:spTree>
    <p:extLst>
      <p:ext uri="{BB962C8B-B14F-4D97-AF65-F5344CB8AC3E}">
        <p14:creationId xmlns:p14="http://schemas.microsoft.com/office/powerpoint/2010/main" val="4002915559"/>
      </p:ext>
    </p:extLst>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53706D9-C435-47E1-B81F-26B7E1274908}" type="slidenum">
              <a:rPr lang="en-US" smtClean="0"/>
              <a:pPr/>
              <a:t>70</a:t>
            </a:fld>
            <a:endParaRPr lang="en-US"/>
          </a:p>
        </p:txBody>
      </p:sp>
    </p:spTree>
    <p:extLst>
      <p:ext uri="{BB962C8B-B14F-4D97-AF65-F5344CB8AC3E}">
        <p14:creationId xmlns:p14="http://schemas.microsoft.com/office/powerpoint/2010/main" val="1517967373"/>
      </p:ext>
    </p:extLst>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53706D9-C435-47E1-B81F-26B7E1274908}" type="slidenum">
              <a:rPr lang="en-US" smtClean="0"/>
              <a:pPr/>
              <a:t>71</a:t>
            </a:fld>
            <a:endParaRPr lang="en-US"/>
          </a:p>
        </p:txBody>
      </p:sp>
    </p:spTree>
    <p:extLst>
      <p:ext uri="{BB962C8B-B14F-4D97-AF65-F5344CB8AC3E}">
        <p14:creationId xmlns:p14="http://schemas.microsoft.com/office/powerpoint/2010/main" val="3536519815"/>
      </p:ext>
    </p:extLst>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53706D9-C435-47E1-B81F-26B7E1274908}" type="slidenum">
              <a:rPr lang="en-US" smtClean="0"/>
              <a:pPr/>
              <a:t>72</a:t>
            </a:fld>
            <a:endParaRPr lang="en-US"/>
          </a:p>
        </p:txBody>
      </p:sp>
    </p:spTree>
    <p:extLst>
      <p:ext uri="{BB962C8B-B14F-4D97-AF65-F5344CB8AC3E}">
        <p14:creationId xmlns:p14="http://schemas.microsoft.com/office/powerpoint/2010/main" val="4035295444"/>
      </p:ext>
    </p:extLst>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53706D9-C435-47E1-B81F-26B7E1274908}" type="slidenum">
              <a:rPr lang="en-US" smtClean="0"/>
              <a:pPr/>
              <a:t>73</a:t>
            </a:fld>
            <a:endParaRPr lang="en-US"/>
          </a:p>
        </p:txBody>
      </p:sp>
    </p:spTree>
    <p:extLst>
      <p:ext uri="{BB962C8B-B14F-4D97-AF65-F5344CB8AC3E}">
        <p14:creationId xmlns:p14="http://schemas.microsoft.com/office/powerpoint/2010/main" val="245490352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53706D9-C435-47E1-B81F-26B7E1274908}" type="slidenum">
              <a:rPr lang="en-US" smtClean="0"/>
              <a:pPr/>
              <a:t>8</a:t>
            </a:fld>
            <a:endParaRPr lang="en-US"/>
          </a:p>
        </p:txBody>
      </p:sp>
    </p:spTree>
    <p:extLst>
      <p:ext uri="{BB962C8B-B14F-4D97-AF65-F5344CB8AC3E}">
        <p14:creationId xmlns:p14="http://schemas.microsoft.com/office/powerpoint/2010/main" val="44283962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53706D9-C435-47E1-B81F-26B7E1274908}" type="slidenum">
              <a:rPr lang="en-US" smtClean="0"/>
              <a:pPr/>
              <a:t>9</a:t>
            </a:fld>
            <a:endParaRPr lang="en-US"/>
          </a:p>
        </p:txBody>
      </p:sp>
    </p:spTree>
    <p:extLst>
      <p:ext uri="{BB962C8B-B14F-4D97-AF65-F5344CB8AC3E}">
        <p14:creationId xmlns:p14="http://schemas.microsoft.com/office/powerpoint/2010/main" val="21245652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lang="en-US" b="0"/>
            </a:lvl1pPr>
          </a:lstStyle>
          <a:p>
            <a:r>
              <a:rPr lang="en-US"/>
              <a:t>Click to edit Master title style</a:t>
            </a:r>
          </a:p>
        </p:txBody>
      </p:sp>
      <p:sp>
        <p:nvSpPr>
          <p:cNvPr id="3" name="Content Placeholder 2"/>
          <p:cNvSpPr>
            <a:spLocks noGrp="1"/>
          </p:cNvSpPr>
          <p:nvPr>
            <p:ph idx="1"/>
          </p:nvPr>
        </p:nvSpPr>
        <p:spPr/>
        <p:txBody>
          <a:bodyPr/>
          <a:lstStyle>
            <a:lvl1pPr>
              <a:defRPr lang="en-US" b="0" smtClean="0"/>
            </a:lvl1pPr>
            <a:lvl2pPr>
              <a:defRPr lang="en-US" b="0" smtClean="0"/>
            </a:lvl2pPr>
            <a:lvl3pPr>
              <a:defRPr lang="en-US" b="0" smtClean="0"/>
            </a:lvl3pPr>
            <a:lvl4pPr>
              <a:defRPr lang="en-US" b="0" smtClean="0"/>
            </a:lvl4pPr>
            <a:lvl5pPr>
              <a:defRPr lang="en-US" b="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transition>
    <p:wipe dir="r"/>
  </p:transition>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rgbClr val="00004A"/>
            </a:gs>
          </a:gsLst>
          <a:lin ang="5400000" scaled="1"/>
        </a:gradFill>
        <a:effectLst/>
      </p:bgPr>
    </p:bg>
    <p:spTree>
      <p:nvGrpSpPr>
        <p:cNvPr id="1" name=""/>
        <p:cNvGrpSpPr/>
        <p:nvPr/>
      </p:nvGrpSpPr>
      <p:grpSpPr>
        <a:xfrm>
          <a:off x="0" y="0"/>
          <a:ext cx="0" cy="0"/>
          <a:chOff x="0" y="0"/>
          <a:chExt cx="0" cy="0"/>
        </a:xfrm>
      </p:grpSpPr>
      <p:sp>
        <p:nvSpPr>
          <p:cNvPr id="5125" name="Rectangle 5"/>
          <p:cNvSpPr>
            <a:spLocks noGrp="1" noChangeArrowheads="1"/>
          </p:cNvSpPr>
          <p:nvPr>
            <p:ph type="title"/>
          </p:nvPr>
        </p:nvSpPr>
        <p:spPr bwMode="auto">
          <a:xfrm>
            <a:off x="0" y="0"/>
            <a:ext cx="9144000" cy="15240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a:t>Slide Title</a:t>
            </a:r>
          </a:p>
        </p:txBody>
      </p:sp>
      <p:sp>
        <p:nvSpPr>
          <p:cNvPr id="5126" name="Rectangle 6"/>
          <p:cNvSpPr>
            <a:spLocks noGrp="1" noChangeArrowheads="1"/>
          </p:cNvSpPr>
          <p:nvPr>
            <p:ph type="body" idx="1"/>
          </p:nvPr>
        </p:nvSpPr>
        <p:spPr bwMode="auto">
          <a:xfrm>
            <a:off x="0" y="1524000"/>
            <a:ext cx="9144000" cy="4876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a:t>Body Text</a:t>
            </a:r>
          </a:p>
          <a:p>
            <a:pPr lvl="1"/>
            <a:r>
              <a:rPr lang="en-US"/>
              <a:t>Second Level</a:t>
            </a:r>
          </a:p>
          <a:p>
            <a:pPr lvl="2"/>
            <a:r>
              <a:rPr lang="en-US"/>
              <a:t>Third Level</a:t>
            </a:r>
          </a:p>
          <a:p>
            <a:pPr lvl="3"/>
            <a:r>
              <a:rPr lang="en-US"/>
              <a:t>Fourth Level</a:t>
            </a:r>
          </a:p>
          <a:p>
            <a:pPr lvl="4"/>
            <a:r>
              <a:rPr lang="en-US"/>
              <a:t>Fifth Level</a:t>
            </a:r>
          </a:p>
        </p:txBody>
      </p:sp>
    </p:spTree>
  </p:cSld>
  <p:clrMap bg1="dk2" tx1="lt1" bg2="dk1" tx2="lt2" accent1="accent1" accent2="accent2" accent3="accent3" accent4="accent4" accent5="accent5" accent6="accent6" hlink="hlink" folHlink="folHlink"/>
  <p:sldLayoutIdLst>
    <p:sldLayoutId id="2147483653" r:id="rId1"/>
  </p:sldLayoutIdLst>
  <p:transition>
    <p:wipe dir="r"/>
  </p:transition>
  <p:txStyles>
    <p:titleStyle>
      <a:lvl1pPr algn="ctr" rtl="0" eaLnBrk="0" fontAlgn="base" hangingPunct="0">
        <a:lnSpc>
          <a:spcPct val="80000"/>
        </a:lnSpc>
        <a:spcBef>
          <a:spcPct val="0"/>
        </a:spcBef>
        <a:spcAft>
          <a:spcPct val="0"/>
        </a:spcAft>
        <a:defRPr sz="6000" b="0">
          <a:solidFill>
            <a:srgbClr val="A5E6F3"/>
          </a:solidFill>
          <a:effectLst>
            <a:outerShdw blurRad="38100" dist="38100" dir="2700000" algn="tl">
              <a:srgbClr val="000000"/>
            </a:outerShdw>
          </a:effectLst>
          <a:latin typeface="+mj-lt"/>
          <a:ea typeface="+mj-ea"/>
          <a:cs typeface="+mj-cs"/>
        </a:defRPr>
      </a:lvl1pPr>
      <a:lvl2pPr algn="ctr" rtl="0" eaLnBrk="0" fontAlgn="base" hangingPunct="0">
        <a:lnSpc>
          <a:spcPct val="80000"/>
        </a:lnSpc>
        <a:spcBef>
          <a:spcPct val="0"/>
        </a:spcBef>
        <a:spcAft>
          <a:spcPct val="0"/>
        </a:spcAft>
        <a:defRPr sz="6000" b="1">
          <a:solidFill>
            <a:srgbClr val="A5E6F3"/>
          </a:solidFill>
          <a:effectLst>
            <a:outerShdw blurRad="38100" dist="38100" dir="2700000" algn="tl">
              <a:srgbClr val="000000"/>
            </a:outerShdw>
          </a:effectLst>
          <a:latin typeface="Times New Roman" pitchFamily="18" charset="0"/>
        </a:defRPr>
      </a:lvl2pPr>
      <a:lvl3pPr algn="ctr" rtl="0" eaLnBrk="0" fontAlgn="base" hangingPunct="0">
        <a:lnSpc>
          <a:spcPct val="80000"/>
        </a:lnSpc>
        <a:spcBef>
          <a:spcPct val="0"/>
        </a:spcBef>
        <a:spcAft>
          <a:spcPct val="0"/>
        </a:spcAft>
        <a:defRPr sz="6000" b="1">
          <a:solidFill>
            <a:srgbClr val="A5E6F3"/>
          </a:solidFill>
          <a:effectLst>
            <a:outerShdw blurRad="38100" dist="38100" dir="2700000" algn="tl">
              <a:srgbClr val="000000"/>
            </a:outerShdw>
          </a:effectLst>
          <a:latin typeface="Times New Roman" pitchFamily="18" charset="0"/>
        </a:defRPr>
      </a:lvl3pPr>
      <a:lvl4pPr algn="ctr" rtl="0" eaLnBrk="0" fontAlgn="base" hangingPunct="0">
        <a:lnSpc>
          <a:spcPct val="80000"/>
        </a:lnSpc>
        <a:spcBef>
          <a:spcPct val="0"/>
        </a:spcBef>
        <a:spcAft>
          <a:spcPct val="0"/>
        </a:spcAft>
        <a:defRPr sz="6000" b="1">
          <a:solidFill>
            <a:srgbClr val="A5E6F3"/>
          </a:solidFill>
          <a:effectLst>
            <a:outerShdw blurRad="38100" dist="38100" dir="2700000" algn="tl">
              <a:srgbClr val="000000"/>
            </a:outerShdw>
          </a:effectLst>
          <a:latin typeface="Times New Roman" pitchFamily="18" charset="0"/>
        </a:defRPr>
      </a:lvl4pPr>
      <a:lvl5pPr algn="ctr" rtl="0" eaLnBrk="0" fontAlgn="base" hangingPunct="0">
        <a:lnSpc>
          <a:spcPct val="80000"/>
        </a:lnSpc>
        <a:spcBef>
          <a:spcPct val="0"/>
        </a:spcBef>
        <a:spcAft>
          <a:spcPct val="0"/>
        </a:spcAft>
        <a:defRPr sz="6000" b="1">
          <a:solidFill>
            <a:srgbClr val="A5E6F3"/>
          </a:solidFill>
          <a:effectLst>
            <a:outerShdw blurRad="38100" dist="38100" dir="2700000" algn="tl">
              <a:srgbClr val="000000"/>
            </a:outerShdw>
          </a:effectLst>
          <a:latin typeface="Times New Roman" pitchFamily="18" charset="0"/>
        </a:defRPr>
      </a:lvl5pPr>
      <a:lvl6pPr marL="457200" algn="ctr" rtl="0" eaLnBrk="0" fontAlgn="base" hangingPunct="0">
        <a:lnSpc>
          <a:spcPct val="80000"/>
        </a:lnSpc>
        <a:spcBef>
          <a:spcPct val="0"/>
        </a:spcBef>
        <a:spcAft>
          <a:spcPct val="0"/>
        </a:spcAft>
        <a:defRPr sz="6000" b="1">
          <a:solidFill>
            <a:srgbClr val="A5E6F3"/>
          </a:solidFill>
          <a:effectLst>
            <a:outerShdw blurRad="38100" dist="38100" dir="2700000" algn="tl">
              <a:srgbClr val="000000"/>
            </a:outerShdw>
          </a:effectLst>
          <a:latin typeface="Times New Roman" pitchFamily="18" charset="0"/>
        </a:defRPr>
      </a:lvl6pPr>
      <a:lvl7pPr marL="914400" algn="ctr" rtl="0" eaLnBrk="0" fontAlgn="base" hangingPunct="0">
        <a:lnSpc>
          <a:spcPct val="80000"/>
        </a:lnSpc>
        <a:spcBef>
          <a:spcPct val="0"/>
        </a:spcBef>
        <a:spcAft>
          <a:spcPct val="0"/>
        </a:spcAft>
        <a:defRPr sz="6000" b="1">
          <a:solidFill>
            <a:srgbClr val="A5E6F3"/>
          </a:solidFill>
          <a:effectLst>
            <a:outerShdw blurRad="38100" dist="38100" dir="2700000" algn="tl">
              <a:srgbClr val="000000"/>
            </a:outerShdw>
          </a:effectLst>
          <a:latin typeface="Times New Roman" pitchFamily="18" charset="0"/>
        </a:defRPr>
      </a:lvl7pPr>
      <a:lvl8pPr marL="1371600" algn="ctr" rtl="0" eaLnBrk="0" fontAlgn="base" hangingPunct="0">
        <a:lnSpc>
          <a:spcPct val="80000"/>
        </a:lnSpc>
        <a:spcBef>
          <a:spcPct val="0"/>
        </a:spcBef>
        <a:spcAft>
          <a:spcPct val="0"/>
        </a:spcAft>
        <a:defRPr sz="6000" b="1">
          <a:solidFill>
            <a:srgbClr val="A5E6F3"/>
          </a:solidFill>
          <a:effectLst>
            <a:outerShdw blurRad="38100" dist="38100" dir="2700000" algn="tl">
              <a:srgbClr val="000000"/>
            </a:outerShdw>
          </a:effectLst>
          <a:latin typeface="Times New Roman" pitchFamily="18" charset="0"/>
        </a:defRPr>
      </a:lvl8pPr>
      <a:lvl9pPr marL="1828800" algn="ctr" rtl="0" eaLnBrk="0" fontAlgn="base" hangingPunct="0">
        <a:lnSpc>
          <a:spcPct val="80000"/>
        </a:lnSpc>
        <a:spcBef>
          <a:spcPct val="0"/>
        </a:spcBef>
        <a:spcAft>
          <a:spcPct val="0"/>
        </a:spcAft>
        <a:defRPr sz="6000" b="1">
          <a:solidFill>
            <a:srgbClr val="A5E6F3"/>
          </a:solidFill>
          <a:effectLst>
            <a:outerShdw blurRad="38100" dist="38100" dir="2700000" algn="tl">
              <a:srgbClr val="000000"/>
            </a:outerShdw>
          </a:effectLst>
          <a:latin typeface="Times New Roman" pitchFamily="18" charset="0"/>
        </a:defRPr>
      </a:lvl9pPr>
    </p:titleStyle>
    <p:bodyStyle>
      <a:lvl1pPr marL="285750" indent="-285750" algn="l" rtl="0" eaLnBrk="0" fontAlgn="base" hangingPunct="0">
        <a:lnSpc>
          <a:spcPct val="70000"/>
        </a:lnSpc>
        <a:spcBef>
          <a:spcPct val="15000"/>
        </a:spcBef>
        <a:spcAft>
          <a:spcPct val="0"/>
        </a:spcAft>
        <a:buClr>
          <a:schemeClr val="tx2"/>
        </a:buClr>
        <a:buSzPct val="100000"/>
        <a:buFont typeface="Wingdings" pitchFamily="2" charset="2"/>
        <a:buChar char="Ø"/>
        <a:defRPr sz="4400" b="0">
          <a:solidFill>
            <a:schemeClr val="tx1"/>
          </a:solidFill>
          <a:effectLst>
            <a:outerShdw blurRad="38100" dist="38100" dir="2700000" algn="tl">
              <a:srgbClr val="000000"/>
            </a:outerShdw>
          </a:effectLst>
          <a:latin typeface="+mn-lt"/>
          <a:ea typeface="+mn-ea"/>
          <a:cs typeface="+mn-cs"/>
        </a:defRPr>
      </a:lvl1pPr>
      <a:lvl2pPr marL="685800" indent="-228600" algn="l" rtl="0" eaLnBrk="0" fontAlgn="base" hangingPunct="0">
        <a:lnSpc>
          <a:spcPct val="70000"/>
        </a:lnSpc>
        <a:spcBef>
          <a:spcPct val="15000"/>
        </a:spcBef>
        <a:spcAft>
          <a:spcPct val="0"/>
        </a:spcAft>
        <a:buSzPct val="100000"/>
        <a:buChar char="–"/>
        <a:defRPr sz="3600" b="0">
          <a:solidFill>
            <a:schemeClr val="tx1"/>
          </a:solidFill>
          <a:effectLst>
            <a:outerShdw blurRad="38100" dist="38100" dir="2700000" algn="tl">
              <a:srgbClr val="000000"/>
            </a:outerShdw>
          </a:effectLst>
          <a:latin typeface="+mn-lt"/>
        </a:defRPr>
      </a:lvl2pPr>
      <a:lvl3pPr marL="1143000" indent="-228600" algn="l" rtl="0" eaLnBrk="0" fontAlgn="base" hangingPunct="0">
        <a:lnSpc>
          <a:spcPct val="70000"/>
        </a:lnSpc>
        <a:spcBef>
          <a:spcPct val="15000"/>
        </a:spcBef>
        <a:spcAft>
          <a:spcPct val="0"/>
        </a:spcAft>
        <a:buSzPct val="100000"/>
        <a:buChar char="»"/>
        <a:defRPr b="0">
          <a:solidFill>
            <a:schemeClr val="tx1"/>
          </a:solidFill>
          <a:effectLst>
            <a:outerShdw blurRad="38100" dist="38100" dir="2700000" algn="tl">
              <a:srgbClr val="000000"/>
            </a:outerShdw>
          </a:effectLst>
          <a:latin typeface="+mn-lt"/>
        </a:defRPr>
      </a:lvl3pPr>
      <a:lvl4pPr marL="1543050" indent="-171450" algn="l" rtl="0" eaLnBrk="0" fontAlgn="base" hangingPunct="0">
        <a:lnSpc>
          <a:spcPct val="70000"/>
        </a:lnSpc>
        <a:spcBef>
          <a:spcPct val="15000"/>
        </a:spcBef>
        <a:spcAft>
          <a:spcPct val="0"/>
        </a:spcAft>
        <a:buSzPct val="100000"/>
        <a:buChar char="•"/>
        <a:defRPr sz="1400" b="0">
          <a:solidFill>
            <a:schemeClr val="tx1"/>
          </a:solidFill>
          <a:effectLst>
            <a:outerShdw blurRad="38100" dist="38100" dir="2700000" algn="tl">
              <a:srgbClr val="000000"/>
            </a:outerShdw>
          </a:effectLst>
          <a:latin typeface="+mn-lt"/>
        </a:defRPr>
      </a:lvl4pPr>
      <a:lvl5pPr marL="2000250" indent="-171450" algn="l" rtl="0" eaLnBrk="0" fontAlgn="base" hangingPunct="0">
        <a:lnSpc>
          <a:spcPct val="70000"/>
        </a:lnSpc>
        <a:spcBef>
          <a:spcPct val="15000"/>
        </a:spcBef>
        <a:spcAft>
          <a:spcPct val="0"/>
        </a:spcAft>
        <a:buSzPct val="100000"/>
        <a:buChar char="–"/>
        <a:defRPr sz="1400" b="0">
          <a:solidFill>
            <a:schemeClr val="tx1"/>
          </a:solidFill>
          <a:effectLst>
            <a:outerShdw blurRad="38100" dist="38100" dir="2700000" algn="tl">
              <a:srgbClr val="000000"/>
            </a:outerShdw>
          </a:effectLst>
          <a:latin typeface="+mn-lt"/>
        </a:defRPr>
      </a:lvl5pPr>
      <a:lvl6pPr marL="2457450" indent="-171450" algn="l" rtl="0" eaLnBrk="0" fontAlgn="base" hangingPunct="0">
        <a:lnSpc>
          <a:spcPct val="70000"/>
        </a:lnSpc>
        <a:spcBef>
          <a:spcPct val="15000"/>
        </a:spcBef>
        <a:spcAft>
          <a:spcPct val="0"/>
        </a:spcAft>
        <a:buSzPct val="100000"/>
        <a:buChar char="–"/>
        <a:defRPr sz="1400" b="1">
          <a:solidFill>
            <a:schemeClr val="tx1"/>
          </a:solidFill>
          <a:effectLst>
            <a:outerShdw blurRad="38100" dist="38100" dir="2700000" algn="tl">
              <a:srgbClr val="000000"/>
            </a:outerShdw>
          </a:effectLst>
          <a:latin typeface="+mn-lt"/>
        </a:defRPr>
      </a:lvl6pPr>
      <a:lvl7pPr marL="2914650" indent="-171450" algn="l" rtl="0" eaLnBrk="0" fontAlgn="base" hangingPunct="0">
        <a:lnSpc>
          <a:spcPct val="70000"/>
        </a:lnSpc>
        <a:spcBef>
          <a:spcPct val="15000"/>
        </a:spcBef>
        <a:spcAft>
          <a:spcPct val="0"/>
        </a:spcAft>
        <a:buSzPct val="100000"/>
        <a:buChar char="–"/>
        <a:defRPr sz="1400" b="1">
          <a:solidFill>
            <a:schemeClr val="tx1"/>
          </a:solidFill>
          <a:effectLst>
            <a:outerShdw blurRad="38100" dist="38100" dir="2700000" algn="tl">
              <a:srgbClr val="000000"/>
            </a:outerShdw>
          </a:effectLst>
          <a:latin typeface="+mn-lt"/>
        </a:defRPr>
      </a:lvl7pPr>
      <a:lvl8pPr marL="3371850" indent="-171450" algn="l" rtl="0" eaLnBrk="0" fontAlgn="base" hangingPunct="0">
        <a:lnSpc>
          <a:spcPct val="70000"/>
        </a:lnSpc>
        <a:spcBef>
          <a:spcPct val="15000"/>
        </a:spcBef>
        <a:spcAft>
          <a:spcPct val="0"/>
        </a:spcAft>
        <a:buSzPct val="100000"/>
        <a:buChar char="–"/>
        <a:defRPr sz="1400" b="1">
          <a:solidFill>
            <a:schemeClr val="tx1"/>
          </a:solidFill>
          <a:effectLst>
            <a:outerShdw blurRad="38100" dist="38100" dir="2700000" algn="tl">
              <a:srgbClr val="000000"/>
            </a:outerShdw>
          </a:effectLst>
          <a:latin typeface="+mn-lt"/>
        </a:defRPr>
      </a:lvl8pPr>
      <a:lvl9pPr marL="3829050" indent="-171450" algn="l" rtl="0" eaLnBrk="0" fontAlgn="base" hangingPunct="0">
        <a:lnSpc>
          <a:spcPct val="70000"/>
        </a:lnSpc>
        <a:spcBef>
          <a:spcPct val="15000"/>
        </a:spcBef>
        <a:spcAft>
          <a:spcPct val="0"/>
        </a:spcAft>
        <a:buSzPct val="100000"/>
        <a:buChar char="–"/>
        <a:defRPr sz="1400" b="1">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1.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1.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1.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1.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1.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1.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72.xml"/><Relationship Id="rId1" Type="http://schemas.openxmlformats.org/officeDocument/2006/relationships/slideLayout" Target="../slideLayouts/slideLayout1.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73.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8354" name="Rectangle 2"/>
          <p:cNvSpPr>
            <a:spLocks noGrp="1" noChangeArrowheads="1"/>
          </p:cNvSpPr>
          <p:nvPr>
            <p:ph type="title"/>
          </p:nvPr>
        </p:nvSpPr>
        <p:spPr/>
        <p:txBody>
          <a:bodyPr/>
          <a:lstStyle/>
          <a:p>
            <a:r>
              <a:rPr lang="en-US" sz="8800" dirty="0"/>
              <a:t>2 Corinthians 1</a:t>
            </a:r>
          </a:p>
        </p:txBody>
      </p:sp>
      <p:sp>
        <p:nvSpPr>
          <p:cNvPr id="228355" name="Rectangle 3"/>
          <p:cNvSpPr>
            <a:spLocks noGrp="1" noChangeArrowheads="1"/>
          </p:cNvSpPr>
          <p:nvPr>
            <p:ph type="body" idx="1"/>
          </p:nvPr>
        </p:nvSpPr>
        <p:spPr>
          <a:xfrm>
            <a:off x="457200" y="3200400"/>
            <a:ext cx="8382000" cy="2971800"/>
          </a:xfrm>
        </p:spPr>
        <p:txBody>
          <a:bodyPr/>
          <a:lstStyle/>
          <a:p>
            <a:r>
              <a:rPr lang="en-US" sz="7200"/>
              <a:t>Affliction </a:t>
            </a:r>
            <a:br>
              <a:rPr lang="en-US" sz="7200"/>
            </a:br>
            <a:r>
              <a:rPr lang="en-US" sz="7200"/>
              <a:t>    and Comfort</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28355">
                                            <p:txEl>
                                              <p:pRg st="0" end="0"/>
                                            </p:txEl>
                                          </p:spTgt>
                                        </p:tgtEl>
                                        <p:attrNameLst>
                                          <p:attrName>style.visibility</p:attrName>
                                        </p:attrNameLst>
                                      </p:cBhvr>
                                      <p:to>
                                        <p:strVal val="visible"/>
                                      </p:to>
                                    </p:set>
                                    <p:anim calcmode="lin" valueType="num">
                                      <p:cBhvr additive="base">
                                        <p:cTn id="7" dur="500" fill="hold"/>
                                        <p:tgtEl>
                                          <p:spTgt spid="228355">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28355">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8355" grpId="0" build="p" autoUpdateAnimBg="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5154" name="Rectangle 2"/>
          <p:cNvSpPr>
            <a:spLocks noGrp="1" noChangeArrowheads="1"/>
          </p:cNvSpPr>
          <p:nvPr>
            <p:ph type="title"/>
          </p:nvPr>
        </p:nvSpPr>
        <p:spPr/>
        <p:txBody>
          <a:bodyPr/>
          <a:lstStyle/>
          <a:p>
            <a:r>
              <a:rPr lang="en-US" sz="8800"/>
              <a:t>2 Corinthians</a:t>
            </a:r>
          </a:p>
        </p:txBody>
      </p:sp>
      <p:sp>
        <p:nvSpPr>
          <p:cNvPr id="305155" name="Rectangle 3"/>
          <p:cNvSpPr>
            <a:spLocks noGrp="1" noChangeArrowheads="1"/>
          </p:cNvSpPr>
          <p:nvPr>
            <p:ph type="body" idx="1"/>
          </p:nvPr>
        </p:nvSpPr>
        <p:spPr>
          <a:xfrm>
            <a:off x="0" y="1371600"/>
            <a:ext cx="9144000" cy="4876800"/>
          </a:xfrm>
        </p:spPr>
        <p:txBody>
          <a:bodyPr/>
          <a:lstStyle/>
          <a:p>
            <a:pPr>
              <a:buFont typeface="Wingdings" pitchFamily="2" charset="2"/>
              <a:buNone/>
            </a:pPr>
            <a:r>
              <a:rPr lang="en-US" sz="4800"/>
              <a:t>1:4 He comforts us in all our afflictions </a:t>
            </a:r>
            <a:r>
              <a:rPr lang="en-US" sz="4800" u="sng"/>
              <a:t>so that we can comfort others</a:t>
            </a:r>
            <a:r>
              <a:rPr lang="en-US" sz="4800"/>
              <a:t>. When others are troubled, we will be able to give them the same comfort God has given us.</a:t>
            </a:r>
          </a:p>
        </p:txBody>
      </p:sp>
    </p:spTree>
  </p:cSld>
  <p:clrMapOvr>
    <a:masterClrMapping/>
  </p:clrMapOvr>
  <p:transition>
    <p:wipe dir="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6178" name="Rectangle 2"/>
          <p:cNvSpPr>
            <a:spLocks noGrp="1" noChangeArrowheads="1"/>
          </p:cNvSpPr>
          <p:nvPr>
            <p:ph type="title"/>
          </p:nvPr>
        </p:nvSpPr>
        <p:spPr/>
        <p:txBody>
          <a:bodyPr/>
          <a:lstStyle/>
          <a:p>
            <a:r>
              <a:rPr lang="en-US" sz="8800"/>
              <a:t>2 Corinthians</a:t>
            </a:r>
          </a:p>
        </p:txBody>
      </p:sp>
      <p:sp>
        <p:nvSpPr>
          <p:cNvPr id="306179" name="Rectangle 3"/>
          <p:cNvSpPr>
            <a:spLocks noGrp="1" noChangeArrowheads="1"/>
          </p:cNvSpPr>
          <p:nvPr>
            <p:ph type="body" idx="1"/>
          </p:nvPr>
        </p:nvSpPr>
        <p:spPr>
          <a:xfrm>
            <a:off x="0" y="1371600"/>
            <a:ext cx="9144000" cy="4876800"/>
          </a:xfrm>
        </p:spPr>
        <p:txBody>
          <a:bodyPr/>
          <a:lstStyle/>
          <a:p>
            <a:pPr>
              <a:buFont typeface="Wingdings" pitchFamily="2" charset="2"/>
              <a:buNone/>
            </a:pPr>
            <a:r>
              <a:rPr lang="en-US" sz="4800"/>
              <a:t>6 So when we are weighed down with affliction, </a:t>
            </a:r>
            <a:r>
              <a:rPr lang="en-US" sz="4800" u="sng"/>
              <a:t>it is for your benefit and rescue</a:t>
            </a:r>
            <a:r>
              <a:rPr lang="en-US" sz="4800"/>
              <a:t>! For when God comforts us, it is so that we, in turn, can be an encouragement to you. Then you can patiently endure the same things we suffer.</a:t>
            </a:r>
          </a:p>
        </p:txBody>
      </p:sp>
    </p:spTree>
  </p:cSld>
  <p:clrMapOvr>
    <a:masterClrMapping/>
  </p:clrMapOvr>
  <p:transition>
    <p:wipe dir="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6114" name="Rectangle 2"/>
          <p:cNvSpPr>
            <a:spLocks noGrp="1" noChangeArrowheads="1"/>
          </p:cNvSpPr>
          <p:nvPr>
            <p:ph type="title"/>
          </p:nvPr>
        </p:nvSpPr>
        <p:spPr/>
        <p:txBody>
          <a:bodyPr/>
          <a:lstStyle/>
          <a:p>
            <a:r>
              <a:rPr lang="en-US" sz="8800"/>
              <a:t>2 Corinthians</a:t>
            </a:r>
          </a:p>
        </p:txBody>
      </p:sp>
      <p:sp>
        <p:nvSpPr>
          <p:cNvPr id="346115" name="Rectangle 3"/>
          <p:cNvSpPr>
            <a:spLocks noGrp="1" noChangeArrowheads="1"/>
          </p:cNvSpPr>
          <p:nvPr>
            <p:ph type="body" idx="1"/>
          </p:nvPr>
        </p:nvSpPr>
        <p:spPr>
          <a:xfrm>
            <a:off x="0" y="1371600"/>
            <a:ext cx="9144000" cy="4876800"/>
          </a:xfrm>
        </p:spPr>
        <p:txBody>
          <a:bodyPr/>
          <a:lstStyle/>
          <a:p>
            <a:pPr>
              <a:buFont typeface="Wingdings" pitchFamily="2" charset="2"/>
              <a:buNone/>
            </a:pPr>
            <a:r>
              <a:rPr lang="en-US" sz="4800"/>
              <a:t>6 So when we are weighed down with affliction, it is for your benefit and rescue! For when God comforts us, it is </a:t>
            </a:r>
            <a:r>
              <a:rPr lang="en-US" sz="4800" u="sng"/>
              <a:t>so that we, in turn, can be an encouragement to you</a:t>
            </a:r>
            <a:r>
              <a:rPr lang="en-US" sz="4800"/>
              <a:t>. Then you can patiently endure the same things we suffer.</a:t>
            </a:r>
          </a:p>
        </p:txBody>
      </p:sp>
    </p:spTree>
  </p:cSld>
  <p:clrMapOvr>
    <a:masterClrMapping/>
  </p:clrMapOvr>
  <p:transition>
    <p:wipe dir="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5397" name="Rectangle 5"/>
          <p:cNvSpPr>
            <a:spLocks noChangeArrowheads="1"/>
          </p:cNvSpPr>
          <p:nvPr/>
        </p:nvSpPr>
        <p:spPr bwMode="auto">
          <a:xfrm>
            <a:off x="0" y="0"/>
            <a:ext cx="9144000" cy="6858000"/>
          </a:xfrm>
          <a:prstGeom prst="rect">
            <a:avLst/>
          </a:prstGeom>
          <a:gradFill rotWithShape="0">
            <a:gsLst>
              <a:gs pos="0">
                <a:srgbClr val="000000"/>
              </a:gs>
              <a:gs pos="50000">
                <a:srgbClr val="070A73"/>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5000"/>
              </a:lnSpc>
              <a:spcBef>
                <a:spcPct val="10000"/>
              </a:spcBef>
            </a:pPr>
            <a:r>
              <a:rPr lang="en-US" sz="6600" b="0" dirty="0">
                <a:effectLst>
                  <a:outerShdw blurRad="38100" dist="38100" dir="2700000" algn="tl">
                    <a:srgbClr val="000000"/>
                  </a:outerShdw>
                </a:effectLst>
              </a:rPr>
              <a:t>Suffering for </a:t>
            </a:r>
            <a:r>
              <a:rPr lang="en-US" sz="6600" b="0" u="sng" dirty="0">
                <a:effectLst>
                  <a:outerShdw blurRad="38100" dist="38100" dir="2700000" algn="tl">
                    <a:srgbClr val="000000"/>
                  </a:outerShdw>
                </a:effectLst>
              </a:rPr>
              <a:t>others</a:t>
            </a:r>
          </a:p>
          <a:p>
            <a:pPr algn="l">
              <a:lnSpc>
                <a:spcPct val="75000"/>
              </a:lnSpc>
              <a:spcBef>
                <a:spcPct val="10000"/>
              </a:spcBef>
            </a:pPr>
            <a:r>
              <a:rPr lang="en-US" sz="6600" b="0" dirty="0">
                <a:effectLst>
                  <a:outerShdw blurRad="38100" dist="38100" dir="2700000" algn="tl">
                    <a:srgbClr val="000000"/>
                  </a:outerShdw>
                </a:effectLst>
              </a:rPr>
              <a:t>Types of suffering:</a:t>
            </a:r>
          </a:p>
          <a:p>
            <a:pPr algn="l">
              <a:lnSpc>
                <a:spcPct val="75000"/>
              </a:lnSpc>
              <a:spcBef>
                <a:spcPct val="10000"/>
              </a:spcBef>
            </a:pPr>
            <a:r>
              <a:rPr lang="en-US" sz="6600" b="0" dirty="0">
                <a:effectLst>
                  <a:outerShdw blurRad="38100" dist="38100" dir="2700000" algn="tl">
                    <a:srgbClr val="000000"/>
                  </a:outerShdw>
                </a:effectLst>
              </a:rPr>
              <a:t> - Suffering caused by </a:t>
            </a:r>
            <a:br>
              <a:rPr lang="en-US" sz="6600" b="0" dirty="0">
                <a:effectLst>
                  <a:outerShdw blurRad="38100" dist="38100" dir="2700000" algn="tl">
                    <a:srgbClr val="000000"/>
                  </a:outerShdw>
                </a:effectLst>
              </a:rPr>
            </a:br>
            <a:r>
              <a:rPr lang="en-US" sz="6600" b="0" dirty="0">
                <a:effectLst>
                  <a:outerShdw blurRad="38100" dist="38100" dir="2700000" algn="tl">
                    <a:srgbClr val="000000"/>
                  </a:outerShdw>
                </a:effectLst>
              </a:rPr>
              <a:t>   your own wrongdoing</a:t>
            </a:r>
          </a:p>
          <a:p>
            <a:pPr algn="l">
              <a:lnSpc>
                <a:spcPct val="75000"/>
              </a:lnSpc>
              <a:spcBef>
                <a:spcPct val="10000"/>
              </a:spcBef>
            </a:pPr>
            <a:r>
              <a:rPr lang="en-US" sz="6600" b="0" dirty="0">
                <a:effectLst>
                  <a:outerShdw blurRad="38100" dist="38100" dir="2700000" algn="tl">
                    <a:srgbClr val="000000"/>
                  </a:outerShdw>
                </a:effectLst>
              </a:rPr>
              <a:t> </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15397">
                                            <p:txEl>
                                              <p:pRg st="1" end="1"/>
                                            </p:txEl>
                                          </p:spTgt>
                                        </p:tgtEl>
                                        <p:attrNameLst>
                                          <p:attrName>style.visibility</p:attrName>
                                        </p:attrNameLst>
                                      </p:cBhvr>
                                      <p:to>
                                        <p:strVal val="visible"/>
                                      </p:to>
                                    </p:set>
                                    <p:animEffect transition="in" filter="wipe(left)">
                                      <p:cBhvr>
                                        <p:cTn id="7" dur="500"/>
                                        <p:tgtEl>
                                          <p:spTgt spid="315397">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15397">
                                            <p:txEl>
                                              <p:pRg st="2" end="2"/>
                                            </p:txEl>
                                          </p:spTgt>
                                        </p:tgtEl>
                                        <p:attrNameLst>
                                          <p:attrName>style.visibility</p:attrName>
                                        </p:attrNameLst>
                                      </p:cBhvr>
                                      <p:to>
                                        <p:strVal val="visible"/>
                                      </p:to>
                                    </p:set>
                                    <p:animEffect transition="in" filter="wipe(left)">
                                      <p:cBhvr>
                                        <p:cTn id="12" dur="500"/>
                                        <p:tgtEl>
                                          <p:spTgt spid="31539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0514" name="Rectangle 2"/>
          <p:cNvSpPr>
            <a:spLocks noGrp="1" noChangeArrowheads="1"/>
          </p:cNvSpPr>
          <p:nvPr>
            <p:ph type="title"/>
          </p:nvPr>
        </p:nvSpPr>
        <p:spPr/>
        <p:txBody>
          <a:bodyPr/>
          <a:lstStyle/>
          <a:p>
            <a:r>
              <a:rPr lang="en-US" sz="8800"/>
              <a:t>2 Corinthians</a:t>
            </a:r>
          </a:p>
        </p:txBody>
      </p:sp>
      <p:sp>
        <p:nvSpPr>
          <p:cNvPr id="320515" name="Rectangle 3"/>
          <p:cNvSpPr>
            <a:spLocks noGrp="1" noChangeArrowheads="1"/>
          </p:cNvSpPr>
          <p:nvPr>
            <p:ph type="body" idx="1"/>
          </p:nvPr>
        </p:nvSpPr>
        <p:spPr>
          <a:xfrm>
            <a:off x="0" y="1371600"/>
            <a:ext cx="9144000" cy="4876800"/>
          </a:xfrm>
        </p:spPr>
        <p:txBody>
          <a:bodyPr/>
          <a:lstStyle/>
          <a:p>
            <a:pPr>
              <a:buFont typeface="Wingdings" pitchFamily="2" charset="2"/>
              <a:buNone/>
            </a:pPr>
            <a:r>
              <a:rPr lang="en-US" sz="4800"/>
              <a:t>7 We are confident that as you share in suffering, you will also share God’s comfort.</a:t>
            </a:r>
          </a:p>
        </p:txBody>
      </p:sp>
      <p:sp>
        <p:nvSpPr>
          <p:cNvPr id="320517" name="Rectangle 5"/>
          <p:cNvSpPr>
            <a:spLocks noChangeArrowheads="1"/>
          </p:cNvSpPr>
          <p:nvPr/>
        </p:nvSpPr>
        <p:spPr bwMode="auto">
          <a:xfrm>
            <a:off x="0" y="0"/>
            <a:ext cx="9144000" cy="6858000"/>
          </a:xfrm>
          <a:prstGeom prst="rect">
            <a:avLst/>
          </a:prstGeom>
          <a:gradFill rotWithShape="0">
            <a:gsLst>
              <a:gs pos="0">
                <a:srgbClr val="000000"/>
              </a:gs>
              <a:gs pos="50000">
                <a:srgbClr val="070A73"/>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5000"/>
              </a:lnSpc>
              <a:spcBef>
                <a:spcPct val="10000"/>
              </a:spcBef>
            </a:pPr>
            <a:r>
              <a:rPr lang="en-US" sz="6600" b="0">
                <a:effectLst>
                  <a:outerShdw blurRad="38100" dist="38100" dir="2700000" algn="tl">
                    <a:srgbClr val="000000"/>
                  </a:outerShdw>
                </a:effectLst>
              </a:rPr>
              <a:t>Suffering for </a:t>
            </a:r>
            <a:r>
              <a:rPr lang="en-US" sz="6600" b="0" u="sng">
                <a:effectLst>
                  <a:outerShdw blurRad="38100" dist="38100" dir="2700000" algn="tl">
                    <a:srgbClr val="000000"/>
                  </a:outerShdw>
                </a:effectLst>
              </a:rPr>
              <a:t>others</a:t>
            </a:r>
          </a:p>
          <a:p>
            <a:pPr algn="l">
              <a:lnSpc>
                <a:spcPct val="75000"/>
              </a:lnSpc>
              <a:spcBef>
                <a:spcPct val="10000"/>
              </a:spcBef>
            </a:pPr>
            <a:r>
              <a:rPr lang="en-US" sz="6600" b="0">
                <a:effectLst>
                  <a:outerShdw blurRad="38100" dist="38100" dir="2700000" algn="tl">
                    <a:srgbClr val="000000"/>
                  </a:outerShdw>
                </a:effectLst>
              </a:rPr>
              <a:t>Types of suffering:</a:t>
            </a:r>
          </a:p>
          <a:p>
            <a:pPr algn="l">
              <a:lnSpc>
                <a:spcPct val="75000"/>
              </a:lnSpc>
              <a:spcBef>
                <a:spcPct val="10000"/>
              </a:spcBef>
            </a:pPr>
            <a:r>
              <a:rPr lang="en-US" sz="6600" b="0">
                <a:effectLst>
                  <a:outerShdw blurRad="38100" dist="38100" dir="2700000" algn="tl">
                    <a:srgbClr val="000000"/>
                  </a:outerShdw>
                </a:effectLst>
              </a:rPr>
              <a:t> - Suffering caused by </a:t>
            </a:r>
            <a:br>
              <a:rPr lang="en-US" sz="6600" b="0">
                <a:effectLst>
                  <a:outerShdw blurRad="38100" dist="38100" dir="2700000" algn="tl">
                    <a:srgbClr val="000000"/>
                  </a:outerShdw>
                </a:effectLst>
              </a:rPr>
            </a:br>
            <a:r>
              <a:rPr lang="en-US" sz="6600" b="0">
                <a:effectLst>
                  <a:outerShdw blurRad="38100" dist="38100" dir="2700000" algn="tl">
                    <a:srgbClr val="000000"/>
                  </a:outerShdw>
                </a:effectLst>
              </a:rPr>
              <a:t>   your own wrongdoing</a:t>
            </a:r>
          </a:p>
          <a:p>
            <a:pPr algn="l">
              <a:lnSpc>
                <a:spcPct val="75000"/>
              </a:lnSpc>
              <a:spcBef>
                <a:spcPct val="10000"/>
              </a:spcBef>
            </a:pPr>
            <a:r>
              <a:rPr lang="en-US" sz="6600" b="0">
                <a:effectLst>
                  <a:outerShdw blurRad="38100" dist="38100" dir="2700000" algn="tl">
                    <a:srgbClr val="000000"/>
                  </a:outerShdw>
                </a:effectLst>
              </a:rPr>
              <a:t> </a:t>
            </a:r>
          </a:p>
        </p:txBody>
      </p:sp>
      <p:sp>
        <p:nvSpPr>
          <p:cNvPr id="320516" name="Rectangle 4"/>
          <p:cNvSpPr>
            <a:spLocks noChangeArrowheads="1"/>
          </p:cNvSpPr>
          <p:nvPr/>
        </p:nvSpPr>
        <p:spPr bwMode="auto">
          <a:xfrm>
            <a:off x="152400" y="3429000"/>
            <a:ext cx="8686800" cy="2971800"/>
          </a:xfrm>
          <a:prstGeom prst="rect">
            <a:avLst/>
          </a:prstGeom>
          <a:gradFill rotWithShape="0">
            <a:gsLst>
              <a:gs pos="0">
                <a:srgbClr val="000000"/>
              </a:gs>
              <a:gs pos="50000">
                <a:srgbClr val="070A73"/>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5000"/>
              </a:lnSpc>
              <a:spcBef>
                <a:spcPct val="10000"/>
              </a:spcBef>
            </a:pPr>
            <a:r>
              <a:rPr lang="en-US" sz="4000" b="0">
                <a:effectLst>
                  <a:outerShdw blurRad="38100" dist="38100" dir="2700000" algn="tl">
                    <a:srgbClr val="000000"/>
                  </a:outerShdw>
                </a:effectLst>
              </a:rPr>
              <a:t>1Pet 4:15 Make sure that none of you suffers as a murderer, or thief, or evildoer, or a troublesome meddler</a:t>
            </a:r>
          </a:p>
        </p:txBody>
      </p:sp>
    </p:spTree>
  </p:cSld>
  <p:clrMapOvr>
    <a:masterClrMapping/>
  </p:clrMapOvr>
  <p:transition>
    <p:wipe dir="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1538" name="Rectangle 2"/>
          <p:cNvSpPr>
            <a:spLocks noGrp="1" noChangeArrowheads="1"/>
          </p:cNvSpPr>
          <p:nvPr>
            <p:ph type="title"/>
          </p:nvPr>
        </p:nvSpPr>
        <p:spPr/>
        <p:txBody>
          <a:bodyPr/>
          <a:lstStyle/>
          <a:p>
            <a:r>
              <a:rPr lang="en-US" sz="8800"/>
              <a:t>2 Corinthians</a:t>
            </a:r>
          </a:p>
        </p:txBody>
      </p:sp>
      <p:sp>
        <p:nvSpPr>
          <p:cNvPr id="321539" name="Rectangle 3"/>
          <p:cNvSpPr>
            <a:spLocks noGrp="1" noChangeArrowheads="1"/>
          </p:cNvSpPr>
          <p:nvPr>
            <p:ph type="body" idx="1"/>
          </p:nvPr>
        </p:nvSpPr>
        <p:spPr>
          <a:xfrm>
            <a:off x="0" y="1371600"/>
            <a:ext cx="9144000" cy="4876800"/>
          </a:xfrm>
        </p:spPr>
        <p:txBody>
          <a:bodyPr/>
          <a:lstStyle/>
          <a:p>
            <a:pPr>
              <a:buFont typeface="Wingdings" pitchFamily="2" charset="2"/>
              <a:buNone/>
            </a:pPr>
            <a:r>
              <a:rPr lang="en-US" sz="4800"/>
              <a:t>7 We are confident that as you share in suffering, you will also share God’s comfort.</a:t>
            </a:r>
          </a:p>
        </p:txBody>
      </p:sp>
      <p:sp>
        <p:nvSpPr>
          <p:cNvPr id="321540" name="Rectangle 4"/>
          <p:cNvSpPr>
            <a:spLocks noChangeArrowheads="1"/>
          </p:cNvSpPr>
          <p:nvPr/>
        </p:nvSpPr>
        <p:spPr bwMode="auto">
          <a:xfrm>
            <a:off x="0" y="0"/>
            <a:ext cx="9144000" cy="6858000"/>
          </a:xfrm>
          <a:prstGeom prst="rect">
            <a:avLst/>
          </a:prstGeom>
          <a:gradFill rotWithShape="0">
            <a:gsLst>
              <a:gs pos="0">
                <a:srgbClr val="000000"/>
              </a:gs>
              <a:gs pos="50000">
                <a:srgbClr val="070A73"/>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5000"/>
              </a:lnSpc>
              <a:spcBef>
                <a:spcPct val="10000"/>
              </a:spcBef>
            </a:pPr>
            <a:r>
              <a:rPr lang="en-US" sz="6600" b="0">
                <a:effectLst>
                  <a:outerShdw blurRad="38100" dist="38100" dir="2700000" algn="tl">
                    <a:srgbClr val="000000"/>
                  </a:outerShdw>
                </a:effectLst>
              </a:rPr>
              <a:t>Suffering for </a:t>
            </a:r>
            <a:r>
              <a:rPr lang="en-US" sz="6600" b="0" u="sng">
                <a:effectLst>
                  <a:outerShdw blurRad="38100" dist="38100" dir="2700000" algn="tl">
                    <a:srgbClr val="000000"/>
                  </a:outerShdw>
                </a:effectLst>
              </a:rPr>
              <a:t>others</a:t>
            </a:r>
          </a:p>
          <a:p>
            <a:pPr algn="l">
              <a:lnSpc>
                <a:spcPct val="75000"/>
              </a:lnSpc>
              <a:spcBef>
                <a:spcPct val="10000"/>
              </a:spcBef>
            </a:pPr>
            <a:r>
              <a:rPr lang="en-US" sz="6600" b="0">
                <a:effectLst>
                  <a:outerShdw blurRad="38100" dist="38100" dir="2700000" algn="tl">
                    <a:srgbClr val="000000"/>
                  </a:outerShdw>
                </a:effectLst>
              </a:rPr>
              <a:t>Types of suffering:</a:t>
            </a:r>
          </a:p>
          <a:p>
            <a:pPr algn="l">
              <a:lnSpc>
                <a:spcPct val="75000"/>
              </a:lnSpc>
              <a:spcBef>
                <a:spcPct val="10000"/>
              </a:spcBef>
            </a:pPr>
            <a:r>
              <a:rPr lang="en-US" sz="6600" b="0">
                <a:effectLst>
                  <a:outerShdw blurRad="38100" dist="38100" dir="2700000" algn="tl">
                    <a:srgbClr val="000000"/>
                  </a:outerShdw>
                </a:effectLst>
              </a:rPr>
              <a:t> - Suffering caused by </a:t>
            </a:r>
            <a:br>
              <a:rPr lang="en-US" sz="6600" b="0">
                <a:effectLst>
                  <a:outerShdw blurRad="38100" dist="38100" dir="2700000" algn="tl">
                    <a:srgbClr val="000000"/>
                  </a:outerShdw>
                </a:effectLst>
              </a:rPr>
            </a:br>
            <a:r>
              <a:rPr lang="en-US" sz="6600" b="0">
                <a:effectLst>
                  <a:outerShdw blurRad="38100" dist="38100" dir="2700000" algn="tl">
                    <a:srgbClr val="000000"/>
                  </a:outerShdw>
                </a:effectLst>
              </a:rPr>
              <a:t>   your own wrongdoing</a:t>
            </a:r>
          </a:p>
          <a:p>
            <a:pPr algn="l">
              <a:lnSpc>
                <a:spcPct val="75000"/>
              </a:lnSpc>
              <a:spcBef>
                <a:spcPct val="10000"/>
              </a:spcBef>
            </a:pPr>
            <a:r>
              <a:rPr lang="en-US" sz="6600" b="0">
                <a:effectLst>
                  <a:outerShdw blurRad="38100" dist="38100" dir="2700000" algn="tl">
                    <a:srgbClr val="000000"/>
                  </a:outerShdw>
                </a:effectLst>
              </a:rPr>
              <a:t> </a:t>
            </a:r>
          </a:p>
        </p:txBody>
      </p:sp>
      <p:sp>
        <p:nvSpPr>
          <p:cNvPr id="321543" name="Rectangle 7"/>
          <p:cNvSpPr>
            <a:spLocks noChangeArrowheads="1"/>
          </p:cNvSpPr>
          <p:nvPr/>
        </p:nvSpPr>
        <p:spPr bwMode="auto">
          <a:xfrm>
            <a:off x="152400" y="3429000"/>
            <a:ext cx="8686800" cy="2971800"/>
          </a:xfrm>
          <a:prstGeom prst="rect">
            <a:avLst/>
          </a:prstGeom>
          <a:gradFill rotWithShape="0">
            <a:gsLst>
              <a:gs pos="0">
                <a:srgbClr val="000000"/>
              </a:gs>
              <a:gs pos="50000">
                <a:srgbClr val="070A73"/>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5000"/>
              </a:lnSpc>
              <a:spcBef>
                <a:spcPct val="10000"/>
              </a:spcBef>
            </a:pPr>
            <a:r>
              <a:rPr lang="en-US" sz="4000" b="0">
                <a:effectLst>
                  <a:outerShdw blurRad="38100" dist="38100" dir="2700000" algn="tl">
                    <a:srgbClr val="000000"/>
                  </a:outerShdw>
                </a:effectLst>
              </a:rPr>
              <a:t>1Pet 4:15 Make sure that none of you suffers as a murderer, or thief, or evildoer, or a troublesome meddler; </a:t>
            </a:r>
          </a:p>
          <a:p>
            <a:pPr algn="l">
              <a:lnSpc>
                <a:spcPct val="75000"/>
              </a:lnSpc>
              <a:spcBef>
                <a:spcPct val="10000"/>
              </a:spcBef>
            </a:pPr>
            <a:r>
              <a:rPr lang="en-US" sz="4000" b="0">
                <a:effectLst>
                  <a:outerShdw blurRad="38100" dist="38100" dir="2700000" algn="tl">
                    <a:srgbClr val="000000"/>
                  </a:outerShdw>
                </a:effectLst>
              </a:rPr>
              <a:t>16 but if anyone suffers as a Christian, he is not to be ashamed, but is to glorify God in this name.</a:t>
            </a:r>
          </a:p>
        </p:txBody>
      </p:sp>
    </p:spTree>
  </p:cSld>
  <p:clrMapOvr>
    <a:masterClrMapping/>
  </p:clrMapOvr>
  <p:transition>
    <p:wipe dir="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6418" name="Rectangle 2"/>
          <p:cNvSpPr>
            <a:spLocks noGrp="1" noChangeArrowheads="1"/>
          </p:cNvSpPr>
          <p:nvPr>
            <p:ph type="title"/>
          </p:nvPr>
        </p:nvSpPr>
        <p:spPr/>
        <p:txBody>
          <a:bodyPr/>
          <a:lstStyle/>
          <a:p>
            <a:r>
              <a:rPr lang="en-US" sz="8800"/>
              <a:t>2 Corinthians</a:t>
            </a:r>
          </a:p>
        </p:txBody>
      </p:sp>
      <p:sp>
        <p:nvSpPr>
          <p:cNvPr id="316419" name="Rectangle 3"/>
          <p:cNvSpPr>
            <a:spLocks noGrp="1" noChangeArrowheads="1"/>
          </p:cNvSpPr>
          <p:nvPr>
            <p:ph type="body" idx="1"/>
          </p:nvPr>
        </p:nvSpPr>
        <p:spPr>
          <a:xfrm>
            <a:off x="0" y="1371600"/>
            <a:ext cx="9144000" cy="4876800"/>
          </a:xfrm>
        </p:spPr>
        <p:txBody>
          <a:bodyPr/>
          <a:lstStyle/>
          <a:p>
            <a:pPr>
              <a:buFont typeface="Wingdings" pitchFamily="2" charset="2"/>
              <a:buNone/>
            </a:pPr>
            <a:r>
              <a:rPr lang="en-US" sz="4800"/>
              <a:t>7 We are confident that as you share in suffering, you will also share God’s comfort.</a:t>
            </a:r>
          </a:p>
        </p:txBody>
      </p:sp>
      <p:sp>
        <p:nvSpPr>
          <p:cNvPr id="316420" name="Rectangle 4"/>
          <p:cNvSpPr>
            <a:spLocks noChangeArrowheads="1"/>
          </p:cNvSpPr>
          <p:nvPr/>
        </p:nvSpPr>
        <p:spPr bwMode="auto">
          <a:xfrm>
            <a:off x="152400" y="4191000"/>
            <a:ext cx="8686800" cy="2438400"/>
          </a:xfrm>
          <a:prstGeom prst="rect">
            <a:avLst/>
          </a:prstGeom>
          <a:gradFill rotWithShape="0">
            <a:gsLst>
              <a:gs pos="0">
                <a:srgbClr val="000000"/>
              </a:gs>
              <a:gs pos="50000">
                <a:srgbClr val="070A73"/>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5000"/>
              </a:lnSpc>
              <a:spcBef>
                <a:spcPct val="10000"/>
              </a:spcBef>
            </a:pPr>
            <a:r>
              <a:rPr lang="en-US" sz="6000" b="0">
                <a:effectLst>
                  <a:outerShdw blurRad="38100" dist="38100" dir="2700000" algn="tl">
                    <a:srgbClr val="000000"/>
                  </a:outerShdw>
                </a:effectLst>
              </a:rPr>
              <a:t>Suffering</a:t>
            </a:r>
          </a:p>
          <a:p>
            <a:pPr algn="l">
              <a:lnSpc>
                <a:spcPct val="75000"/>
              </a:lnSpc>
              <a:spcBef>
                <a:spcPct val="10000"/>
              </a:spcBef>
            </a:pPr>
            <a:r>
              <a:rPr lang="en-US" sz="6000" b="0">
                <a:effectLst>
                  <a:outerShdw blurRad="38100" dist="38100" dir="2700000" algn="tl">
                    <a:srgbClr val="000000"/>
                  </a:outerShdw>
                </a:effectLst>
              </a:rPr>
              <a:t>Today’s persptecive</a:t>
            </a:r>
          </a:p>
          <a:p>
            <a:pPr algn="l">
              <a:lnSpc>
                <a:spcPct val="75000"/>
              </a:lnSpc>
              <a:spcBef>
                <a:spcPct val="10000"/>
              </a:spcBef>
            </a:pPr>
            <a:r>
              <a:rPr lang="en-US" sz="6000" b="0">
                <a:effectLst>
                  <a:outerShdw blurRad="38100" dist="38100" dir="2700000" algn="tl">
                    <a:srgbClr val="000000"/>
                  </a:outerShdw>
                </a:effectLst>
              </a:rPr>
              <a:t>The Christian perspective</a:t>
            </a:r>
          </a:p>
        </p:txBody>
      </p:sp>
      <p:sp>
        <p:nvSpPr>
          <p:cNvPr id="316421" name="Rectangle 5"/>
          <p:cNvSpPr>
            <a:spLocks noChangeArrowheads="1"/>
          </p:cNvSpPr>
          <p:nvPr/>
        </p:nvSpPr>
        <p:spPr bwMode="auto">
          <a:xfrm>
            <a:off x="0" y="0"/>
            <a:ext cx="9144000" cy="6858000"/>
          </a:xfrm>
          <a:prstGeom prst="rect">
            <a:avLst/>
          </a:prstGeom>
          <a:gradFill rotWithShape="0">
            <a:gsLst>
              <a:gs pos="0">
                <a:srgbClr val="000000"/>
              </a:gs>
              <a:gs pos="50000">
                <a:srgbClr val="070A73"/>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5000"/>
              </a:lnSpc>
              <a:spcBef>
                <a:spcPct val="10000"/>
              </a:spcBef>
            </a:pPr>
            <a:r>
              <a:rPr lang="en-US" sz="6600" b="0">
                <a:effectLst>
                  <a:outerShdw blurRad="38100" dist="38100" dir="2700000" algn="tl">
                    <a:srgbClr val="000000"/>
                  </a:outerShdw>
                </a:effectLst>
              </a:rPr>
              <a:t>Suffering for </a:t>
            </a:r>
            <a:r>
              <a:rPr lang="en-US" sz="6600" b="0" u="sng">
                <a:effectLst>
                  <a:outerShdw blurRad="38100" dist="38100" dir="2700000" algn="tl">
                    <a:srgbClr val="000000"/>
                  </a:outerShdw>
                </a:effectLst>
              </a:rPr>
              <a:t>others</a:t>
            </a:r>
          </a:p>
          <a:p>
            <a:pPr algn="l">
              <a:lnSpc>
                <a:spcPct val="75000"/>
              </a:lnSpc>
              <a:spcBef>
                <a:spcPct val="10000"/>
              </a:spcBef>
            </a:pPr>
            <a:r>
              <a:rPr lang="en-US" sz="6600" b="0">
                <a:effectLst>
                  <a:outerShdw blurRad="38100" dist="38100" dir="2700000" algn="tl">
                    <a:srgbClr val="000000"/>
                  </a:outerShdw>
                </a:effectLst>
              </a:rPr>
              <a:t>Types of suffering:</a:t>
            </a:r>
          </a:p>
          <a:p>
            <a:pPr algn="l">
              <a:lnSpc>
                <a:spcPct val="75000"/>
              </a:lnSpc>
              <a:spcBef>
                <a:spcPct val="10000"/>
              </a:spcBef>
            </a:pPr>
            <a:r>
              <a:rPr lang="en-US" sz="6600" b="0">
                <a:effectLst>
                  <a:outerShdw blurRad="38100" dist="38100" dir="2700000" algn="tl">
                    <a:srgbClr val="000000"/>
                  </a:outerShdw>
                </a:effectLst>
              </a:rPr>
              <a:t> - Suffering caused by </a:t>
            </a:r>
            <a:br>
              <a:rPr lang="en-US" sz="6600" b="0">
                <a:effectLst>
                  <a:outerShdw blurRad="38100" dist="38100" dir="2700000" algn="tl">
                    <a:srgbClr val="000000"/>
                  </a:outerShdw>
                </a:effectLst>
              </a:rPr>
            </a:br>
            <a:r>
              <a:rPr lang="en-US" sz="6600" b="0">
                <a:effectLst>
                  <a:outerShdw blurRad="38100" dist="38100" dir="2700000" algn="tl">
                    <a:srgbClr val="000000"/>
                  </a:outerShdw>
                </a:effectLst>
              </a:rPr>
              <a:t>   your own wrongdoing</a:t>
            </a:r>
          </a:p>
          <a:p>
            <a:pPr algn="l">
              <a:lnSpc>
                <a:spcPct val="75000"/>
              </a:lnSpc>
              <a:spcBef>
                <a:spcPct val="10000"/>
              </a:spcBef>
            </a:pPr>
            <a:r>
              <a:rPr lang="en-US" sz="6600" b="0">
                <a:effectLst>
                  <a:outerShdw blurRad="38100" dist="38100" dir="2700000" algn="tl">
                    <a:srgbClr val="000000"/>
                  </a:outerShdw>
                </a:effectLst>
              </a:rPr>
              <a:t> </a:t>
            </a:r>
          </a:p>
        </p:txBody>
      </p:sp>
      <p:sp>
        <p:nvSpPr>
          <p:cNvPr id="9" name="Line 6"/>
          <p:cNvSpPr>
            <a:spLocks noChangeShapeType="1"/>
          </p:cNvSpPr>
          <p:nvPr/>
        </p:nvSpPr>
        <p:spPr bwMode="auto">
          <a:xfrm>
            <a:off x="838200" y="1828800"/>
            <a:ext cx="7772400" cy="1371600"/>
          </a:xfrm>
          <a:prstGeom prst="line">
            <a:avLst/>
          </a:prstGeom>
          <a:noFill/>
          <a:ln w="104775">
            <a:solidFill>
              <a:schemeClr val="tx1"/>
            </a:solidFill>
            <a:prstDash val="solid"/>
            <a:round/>
            <a:headEnd type="none" w="sm" len="sm"/>
            <a:tailEnd/>
          </a:ln>
          <a:effectLst/>
        </p:spPr>
        <p:txBody>
          <a:bodyPr wrap="none" anchor="ctr"/>
          <a:lstStyle/>
          <a:p>
            <a:endParaRPr lang="en-US" b="0"/>
          </a:p>
        </p:txBody>
      </p:sp>
      <p:sp>
        <p:nvSpPr>
          <p:cNvPr id="10" name="Line 7"/>
          <p:cNvSpPr>
            <a:spLocks noChangeShapeType="1"/>
          </p:cNvSpPr>
          <p:nvPr/>
        </p:nvSpPr>
        <p:spPr bwMode="auto">
          <a:xfrm flipV="1">
            <a:off x="762000" y="1905000"/>
            <a:ext cx="7391400" cy="1295400"/>
          </a:xfrm>
          <a:prstGeom prst="line">
            <a:avLst/>
          </a:prstGeom>
          <a:noFill/>
          <a:ln w="104775">
            <a:solidFill>
              <a:schemeClr val="tx1"/>
            </a:solidFill>
            <a:prstDash val="solid"/>
            <a:round/>
            <a:headEnd type="none" w="sm" len="sm"/>
            <a:tailEnd/>
          </a:ln>
          <a:effectLst/>
        </p:spPr>
        <p:txBody>
          <a:bodyPr wrap="none" anchor="ctr"/>
          <a:lstStyle/>
          <a:p>
            <a:endParaRPr lang="en-US" b="0"/>
          </a:p>
        </p:txBody>
      </p:sp>
    </p:spTree>
  </p:cSld>
  <p:clrMapOvr>
    <a:masterClrMapping/>
  </p:clrMapOvr>
  <p:transition>
    <p:wipe dir="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6418" name="Rectangle 2"/>
          <p:cNvSpPr>
            <a:spLocks noGrp="1" noChangeArrowheads="1"/>
          </p:cNvSpPr>
          <p:nvPr>
            <p:ph type="title"/>
          </p:nvPr>
        </p:nvSpPr>
        <p:spPr/>
        <p:txBody>
          <a:bodyPr/>
          <a:lstStyle/>
          <a:p>
            <a:r>
              <a:rPr lang="en-US" sz="8800"/>
              <a:t>2 Corinthians</a:t>
            </a:r>
          </a:p>
        </p:txBody>
      </p:sp>
      <p:sp>
        <p:nvSpPr>
          <p:cNvPr id="316419" name="Rectangle 3"/>
          <p:cNvSpPr>
            <a:spLocks noGrp="1" noChangeArrowheads="1"/>
          </p:cNvSpPr>
          <p:nvPr>
            <p:ph type="body" idx="1"/>
          </p:nvPr>
        </p:nvSpPr>
        <p:spPr>
          <a:xfrm>
            <a:off x="0" y="1371600"/>
            <a:ext cx="9144000" cy="4876800"/>
          </a:xfrm>
        </p:spPr>
        <p:txBody>
          <a:bodyPr/>
          <a:lstStyle/>
          <a:p>
            <a:pPr>
              <a:buFont typeface="Wingdings" pitchFamily="2" charset="2"/>
              <a:buNone/>
            </a:pPr>
            <a:r>
              <a:rPr lang="en-US" sz="4800"/>
              <a:t>7 We are confident that as you share in suffering, you will also share God’s comfort.</a:t>
            </a:r>
          </a:p>
        </p:txBody>
      </p:sp>
      <p:sp>
        <p:nvSpPr>
          <p:cNvPr id="316420" name="Rectangle 4"/>
          <p:cNvSpPr>
            <a:spLocks noChangeArrowheads="1"/>
          </p:cNvSpPr>
          <p:nvPr/>
        </p:nvSpPr>
        <p:spPr bwMode="auto">
          <a:xfrm>
            <a:off x="152400" y="4191000"/>
            <a:ext cx="8686800" cy="2438400"/>
          </a:xfrm>
          <a:prstGeom prst="rect">
            <a:avLst/>
          </a:prstGeom>
          <a:gradFill rotWithShape="0">
            <a:gsLst>
              <a:gs pos="0">
                <a:srgbClr val="000000"/>
              </a:gs>
              <a:gs pos="50000">
                <a:srgbClr val="070A73"/>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5000"/>
              </a:lnSpc>
              <a:spcBef>
                <a:spcPct val="10000"/>
              </a:spcBef>
            </a:pPr>
            <a:r>
              <a:rPr lang="en-US" sz="6000" b="0">
                <a:effectLst>
                  <a:outerShdw blurRad="38100" dist="38100" dir="2700000" algn="tl">
                    <a:srgbClr val="000000"/>
                  </a:outerShdw>
                </a:effectLst>
              </a:rPr>
              <a:t>Suffering</a:t>
            </a:r>
          </a:p>
          <a:p>
            <a:pPr algn="l">
              <a:lnSpc>
                <a:spcPct val="75000"/>
              </a:lnSpc>
              <a:spcBef>
                <a:spcPct val="10000"/>
              </a:spcBef>
            </a:pPr>
            <a:r>
              <a:rPr lang="en-US" sz="6000" b="0">
                <a:effectLst>
                  <a:outerShdw blurRad="38100" dist="38100" dir="2700000" algn="tl">
                    <a:srgbClr val="000000"/>
                  </a:outerShdw>
                </a:effectLst>
              </a:rPr>
              <a:t>Today’s persptecive</a:t>
            </a:r>
          </a:p>
          <a:p>
            <a:pPr algn="l">
              <a:lnSpc>
                <a:spcPct val="75000"/>
              </a:lnSpc>
              <a:spcBef>
                <a:spcPct val="10000"/>
              </a:spcBef>
            </a:pPr>
            <a:r>
              <a:rPr lang="en-US" sz="6000" b="0">
                <a:effectLst>
                  <a:outerShdw blurRad="38100" dist="38100" dir="2700000" algn="tl">
                    <a:srgbClr val="000000"/>
                  </a:outerShdw>
                </a:effectLst>
              </a:rPr>
              <a:t>The Christian perspective</a:t>
            </a:r>
          </a:p>
        </p:txBody>
      </p:sp>
      <p:sp>
        <p:nvSpPr>
          <p:cNvPr id="316421" name="Rectangle 5"/>
          <p:cNvSpPr>
            <a:spLocks noChangeArrowheads="1"/>
          </p:cNvSpPr>
          <p:nvPr/>
        </p:nvSpPr>
        <p:spPr bwMode="auto">
          <a:xfrm>
            <a:off x="0" y="0"/>
            <a:ext cx="9144000" cy="6858000"/>
          </a:xfrm>
          <a:prstGeom prst="rect">
            <a:avLst/>
          </a:prstGeom>
          <a:gradFill rotWithShape="0">
            <a:gsLst>
              <a:gs pos="0">
                <a:srgbClr val="000000"/>
              </a:gs>
              <a:gs pos="50000">
                <a:srgbClr val="070A73"/>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5000"/>
              </a:lnSpc>
              <a:spcBef>
                <a:spcPct val="10000"/>
              </a:spcBef>
            </a:pPr>
            <a:r>
              <a:rPr lang="en-US" sz="6600" b="0">
                <a:effectLst>
                  <a:outerShdw blurRad="38100" dist="38100" dir="2700000" algn="tl">
                    <a:srgbClr val="000000"/>
                  </a:outerShdw>
                </a:effectLst>
              </a:rPr>
              <a:t>Suffering for </a:t>
            </a:r>
            <a:r>
              <a:rPr lang="en-US" sz="6600" b="0" u="sng">
                <a:effectLst>
                  <a:outerShdw blurRad="38100" dist="38100" dir="2700000" algn="tl">
                    <a:srgbClr val="000000"/>
                  </a:outerShdw>
                </a:effectLst>
              </a:rPr>
              <a:t>others</a:t>
            </a:r>
          </a:p>
          <a:p>
            <a:pPr algn="l">
              <a:lnSpc>
                <a:spcPct val="75000"/>
              </a:lnSpc>
              <a:spcBef>
                <a:spcPct val="10000"/>
              </a:spcBef>
            </a:pPr>
            <a:r>
              <a:rPr lang="en-US" sz="6600" b="0">
                <a:effectLst>
                  <a:outerShdw blurRad="38100" dist="38100" dir="2700000" algn="tl">
                    <a:srgbClr val="000000"/>
                  </a:outerShdw>
                </a:effectLst>
              </a:rPr>
              <a:t>Types of suffering:</a:t>
            </a:r>
          </a:p>
          <a:p>
            <a:pPr algn="l">
              <a:lnSpc>
                <a:spcPct val="75000"/>
              </a:lnSpc>
              <a:spcBef>
                <a:spcPct val="10000"/>
              </a:spcBef>
            </a:pPr>
            <a:r>
              <a:rPr lang="en-US" sz="6600" b="0">
                <a:effectLst>
                  <a:outerShdw blurRad="38100" dist="38100" dir="2700000" algn="tl">
                    <a:srgbClr val="000000"/>
                  </a:outerShdw>
                </a:effectLst>
              </a:rPr>
              <a:t> - Suffering caused by </a:t>
            </a:r>
            <a:br>
              <a:rPr lang="en-US" sz="6600" b="0">
                <a:effectLst>
                  <a:outerShdw blurRad="38100" dist="38100" dir="2700000" algn="tl">
                    <a:srgbClr val="000000"/>
                  </a:outerShdw>
                </a:effectLst>
              </a:rPr>
            </a:br>
            <a:r>
              <a:rPr lang="en-US" sz="6600" b="0">
                <a:effectLst>
                  <a:outerShdw blurRad="38100" dist="38100" dir="2700000" algn="tl">
                    <a:srgbClr val="000000"/>
                  </a:outerShdw>
                </a:effectLst>
              </a:rPr>
              <a:t>   your own wrongdoing</a:t>
            </a:r>
          </a:p>
          <a:p>
            <a:pPr algn="l">
              <a:lnSpc>
                <a:spcPct val="75000"/>
              </a:lnSpc>
              <a:spcBef>
                <a:spcPct val="10000"/>
              </a:spcBef>
            </a:pPr>
            <a:r>
              <a:rPr lang="en-US" sz="6600" b="0">
                <a:effectLst>
                  <a:outerShdw blurRad="38100" dist="38100" dir="2700000" algn="tl">
                    <a:srgbClr val="000000"/>
                  </a:outerShdw>
                </a:effectLst>
              </a:rPr>
              <a:t> </a:t>
            </a:r>
          </a:p>
        </p:txBody>
      </p:sp>
      <p:sp>
        <p:nvSpPr>
          <p:cNvPr id="9" name="Line 6"/>
          <p:cNvSpPr>
            <a:spLocks noChangeShapeType="1"/>
          </p:cNvSpPr>
          <p:nvPr/>
        </p:nvSpPr>
        <p:spPr bwMode="auto">
          <a:xfrm>
            <a:off x="838200" y="1828800"/>
            <a:ext cx="7772400" cy="1371600"/>
          </a:xfrm>
          <a:prstGeom prst="line">
            <a:avLst/>
          </a:prstGeom>
          <a:noFill/>
          <a:ln w="104775">
            <a:solidFill>
              <a:schemeClr val="tx1"/>
            </a:solidFill>
            <a:prstDash val="sysDot"/>
            <a:round/>
            <a:headEnd type="none" w="sm" len="sm"/>
            <a:tailEnd/>
          </a:ln>
          <a:effectLst/>
        </p:spPr>
        <p:txBody>
          <a:bodyPr wrap="none" anchor="ctr"/>
          <a:lstStyle/>
          <a:p>
            <a:endParaRPr lang="en-US" b="0"/>
          </a:p>
        </p:txBody>
      </p:sp>
      <p:sp>
        <p:nvSpPr>
          <p:cNvPr id="10" name="Line 7"/>
          <p:cNvSpPr>
            <a:spLocks noChangeShapeType="1"/>
          </p:cNvSpPr>
          <p:nvPr/>
        </p:nvSpPr>
        <p:spPr bwMode="auto">
          <a:xfrm flipV="1">
            <a:off x="762000" y="1905000"/>
            <a:ext cx="7391400" cy="1295400"/>
          </a:xfrm>
          <a:prstGeom prst="line">
            <a:avLst/>
          </a:prstGeom>
          <a:noFill/>
          <a:ln w="104775">
            <a:solidFill>
              <a:schemeClr val="tx1"/>
            </a:solidFill>
            <a:prstDash val="sysDot"/>
            <a:round/>
            <a:headEnd type="none" w="sm" len="sm"/>
            <a:tailEnd/>
          </a:ln>
          <a:effectLst/>
        </p:spPr>
        <p:txBody>
          <a:bodyPr wrap="none" anchor="ctr"/>
          <a:lstStyle/>
          <a:p>
            <a:endParaRPr lang="en-US" b="0"/>
          </a:p>
        </p:txBody>
      </p:sp>
    </p:spTree>
  </p:cSld>
  <p:clrMapOvr>
    <a:masterClrMapping/>
  </p:clrMapOvr>
  <p:transition>
    <p:wipe dir="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42" name="Rectangle 2"/>
          <p:cNvSpPr>
            <a:spLocks noGrp="1" noChangeArrowheads="1"/>
          </p:cNvSpPr>
          <p:nvPr>
            <p:ph type="title"/>
          </p:nvPr>
        </p:nvSpPr>
        <p:spPr/>
        <p:txBody>
          <a:bodyPr/>
          <a:lstStyle/>
          <a:p>
            <a:r>
              <a:rPr lang="en-US" sz="8800"/>
              <a:t>2 Corinthians</a:t>
            </a:r>
          </a:p>
        </p:txBody>
      </p:sp>
      <p:sp>
        <p:nvSpPr>
          <p:cNvPr id="317443" name="Rectangle 3"/>
          <p:cNvSpPr>
            <a:spLocks noGrp="1" noChangeArrowheads="1"/>
          </p:cNvSpPr>
          <p:nvPr>
            <p:ph type="body" idx="1"/>
          </p:nvPr>
        </p:nvSpPr>
        <p:spPr>
          <a:xfrm>
            <a:off x="0" y="1371600"/>
            <a:ext cx="9144000" cy="4876800"/>
          </a:xfrm>
        </p:spPr>
        <p:txBody>
          <a:bodyPr/>
          <a:lstStyle/>
          <a:p>
            <a:pPr>
              <a:buFont typeface="Wingdings" pitchFamily="2" charset="2"/>
              <a:buNone/>
            </a:pPr>
            <a:r>
              <a:rPr lang="en-US" sz="4800"/>
              <a:t>7 We are confident that as you share in suffering, you will also share God’s comfort.</a:t>
            </a:r>
          </a:p>
        </p:txBody>
      </p:sp>
      <p:sp>
        <p:nvSpPr>
          <p:cNvPr id="317444" name="Rectangle 4"/>
          <p:cNvSpPr>
            <a:spLocks noChangeArrowheads="1"/>
          </p:cNvSpPr>
          <p:nvPr/>
        </p:nvSpPr>
        <p:spPr bwMode="auto">
          <a:xfrm>
            <a:off x="152400" y="4191000"/>
            <a:ext cx="8686800" cy="2438400"/>
          </a:xfrm>
          <a:prstGeom prst="rect">
            <a:avLst/>
          </a:prstGeom>
          <a:gradFill rotWithShape="0">
            <a:gsLst>
              <a:gs pos="0">
                <a:srgbClr val="000000"/>
              </a:gs>
              <a:gs pos="50000">
                <a:srgbClr val="070A73"/>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5000"/>
              </a:lnSpc>
              <a:spcBef>
                <a:spcPct val="10000"/>
              </a:spcBef>
            </a:pPr>
            <a:r>
              <a:rPr lang="en-US" sz="6000" b="0">
                <a:effectLst>
                  <a:outerShdw blurRad="38100" dist="38100" dir="2700000" algn="tl">
                    <a:srgbClr val="000000"/>
                  </a:outerShdw>
                </a:effectLst>
              </a:rPr>
              <a:t>Suffering</a:t>
            </a:r>
          </a:p>
          <a:p>
            <a:pPr algn="l">
              <a:lnSpc>
                <a:spcPct val="75000"/>
              </a:lnSpc>
              <a:spcBef>
                <a:spcPct val="10000"/>
              </a:spcBef>
            </a:pPr>
            <a:r>
              <a:rPr lang="en-US" sz="6000" b="0">
                <a:effectLst>
                  <a:outerShdw blurRad="38100" dist="38100" dir="2700000" algn="tl">
                    <a:srgbClr val="000000"/>
                  </a:outerShdw>
                </a:effectLst>
              </a:rPr>
              <a:t>Today’s persptecive</a:t>
            </a:r>
          </a:p>
          <a:p>
            <a:pPr algn="l">
              <a:lnSpc>
                <a:spcPct val="75000"/>
              </a:lnSpc>
              <a:spcBef>
                <a:spcPct val="10000"/>
              </a:spcBef>
            </a:pPr>
            <a:r>
              <a:rPr lang="en-US" sz="6000" b="0">
                <a:effectLst>
                  <a:outerShdw blurRad="38100" dist="38100" dir="2700000" algn="tl">
                    <a:srgbClr val="000000"/>
                  </a:outerShdw>
                </a:effectLst>
              </a:rPr>
              <a:t>The Christian perspective</a:t>
            </a:r>
          </a:p>
        </p:txBody>
      </p:sp>
      <p:sp>
        <p:nvSpPr>
          <p:cNvPr id="317445" name="Rectangle 5"/>
          <p:cNvSpPr>
            <a:spLocks noChangeArrowheads="1"/>
          </p:cNvSpPr>
          <p:nvPr/>
        </p:nvSpPr>
        <p:spPr bwMode="auto">
          <a:xfrm>
            <a:off x="0" y="0"/>
            <a:ext cx="9144000" cy="6858000"/>
          </a:xfrm>
          <a:prstGeom prst="rect">
            <a:avLst/>
          </a:prstGeom>
          <a:gradFill rotWithShape="0">
            <a:gsLst>
              <a:gs pos="0">
                <a:srgbClr val="000000"/>
              </a:gs>
              <a:gs pos="50000">
                <a:srgbClr val="070A73"/>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5000"/>
              </a:lnSpc>
              <a:spcBef>
                <a:spcPct val="10000"/>
              </a:spcBef>
            </a:pPr>
            <a:r>
              <a:rPr lang="en-US" sz="6600" b="0">
                <a:effectLst>
                  <a:outerShdw blurRad="38100" dist="38100" dir="2700000" algn="tl">
                    <a:srgbClr val="000000"/>
                  </a:outerShdw>
                </a:effectLst>
              </a:rPr>
              <a:t>Suffering for </a:t>
            </a:r>
            <a:r>
              <a:rPr lang="en-US" sz="6600" b="0" u="sng">
                <a:effectLst>
                  <a:outerShdw blurRad="38100" dist="38100" dir="2700000" algn="tl">
                    <a:srgbClr val="000000"/>
                  </a:outerShdw>
                </a:effectLst>
              </a:rPr>
              <a:t>others</a:t>
            </a:r>
          </a:p>
          <a:p>
            <a:pPr algn="l">
              <a:lnSpc>
                <a:spcPct val="75000"/>
              </a:lnSpc>
              <a:spcBef>
                <a:spcPct val="10000"/>
              </a:spcBef>
            </a:pPr>
            <a:r>
              <a:rPr lang="en-US" sz="6600" b="0">
                <a:effectLst>
                  <a:outerShdw blurRad="38100" dist="38100" dir="2700000" algn="tl">
                    <a:srgbClr val="000000"/>
                  </a:outerShdw>
                </a:effectLst>
              </a:rPr>
              <a:t>Types of suffering:</a:t>
            </a:r>
          </a:p>
          <a:p>
            <a:pPr algn="l">
              <a:lnSpc>
                <a:spcPct val="75000"/>
              </a:lnSpc>
              <a:spcBef>
                <a:spcPct val="10000"/>
              </a:spcBef>
            </a:pPr>
            <a:r>
              <a:rPr lang="en-US" sz="6600" b="0">
                <a:effectLst>
                  <a:outerShdw blurRad="38100" dist="38100" dir="2700000" algn="tl">
                    <a:srgbClr val="000000"/>
                  </a:outerShdw>
                </a:effectLst>
              </a:rPr>
              <a:t> - Suffering caused by </a:t>
            </a:r>
            <a:br>
              <a:rPr lang="en-US" sz="6600" b="0">
                <a:effectLst>
                  <a:outerShdw blurRad="38100" dist="38100" dir="2700000" algn="tl">
                    <a:srgbClr val="000000"/>
                  </a:outerShdw>
                </a:effectLst>
              </a:rPr>
            </a:br>
            <a:r>
              <a:rPr lang="en-US" sz="6600" b="0">
                <a:effectLst>
                  <a:outerShdw blurRad="38100" dist="38100" dir="2700000" algn="tl">
                    <a:srgbClr val="000000"/>
                  </a:outerShdw>
                </a:effectLst>
              </a:rPr>
              <a:t>   your own wrongdoing</a:t>
            </a:r>
          </a:p>
          <a:p>
            <a:pPr algn="l">
              <a:lnSpc>
                <a:spcPct val="75000"/>
              </a:lnSpc>
              <a:spcBef>
                <a:spcPct val="10000"/>
              </a:spcBef>
            </a:pPr>
            <a:r>
              <a:rPr lang="en-US" sz="6600" b="0">
                <a:effectLst>
                  <a:outerShdw blurRad="38100" dist="38100" dir="2700000" algn="tl">
                    <a:srgbClr val="000000"/>
                  </a:outerShdw>
                </a:effectLst>
              </a:rPr>
              <a:t> - Suffering you can’t </a:t>
            </a:r>
            <a:br>
              <a:rPr lang="en-US" sz="6600" b="0">
                <a:effectLst>
                  <a:outerShdw blurRad="38100" dist="38100" dir="2700000" algn="tl">
                    <a:srgbClr val="000000"/>
                  </a:outerShdw>
                </a:effectLst>
              </a:rPr>
            </a:br>
            <a:r>
              <a:rPr lang="en-US" sz="6600" b="0">
                <a:effectLst>
                  <a:outerShdw blurRad="38100" dist="38100" dir="2700000" algn="tl">
                    <a:srgbClr val="000000"/>
                  </a:outerShdw>
                </a:effectLst>
              </a:rPr>
              <a:t>   avoid</a:t>
            </a:r>
          </a:p>
          <a:p>
            <a:pPr algn="l">
              <a:lnSpc>
                <a:spcPct val="75000"/>
              </a:lnSpc>
              <a:spcBef>
                <a:spcPct val="10000"/>
              </a:spcBef>
            </a:pPr>
            <a:r>
              <a:rPr lang="en-US" sz="6600" b="0">
                <a:effectLst>
                  <a:outerShdw blurRad="38100" dist="38100" dir="2700000" algn="tl">
                    <a:srgbClr val="000000"/>
                  </a:outerShdw>
                </a:effectLst>
              </a:rPr>
              <a:t> </a:t>
            </a:r>
          </a:p>
        </p:txBody>
      </p:sp>
      <p:sp>
        <p:nvSpPr>
          <p:cNvPr id="8" name="Line 6"/>
          <p:cNvSpPr>
            <a:spLocks noChangeShapeType="1"/>
          </p:cNvSpPr>
          <p:nvPr/>
        </p:nvSpPr>
        <p:spPr bwMode="auto">
          <a:xfrm>
            <a:off x="838200" y="1828800"/>
            <a:ext cx="7772400" cy="1371600"/>
          </a:xfrm>
          <a:prstGeom prst="line">
            <a:avLst/>
          </a:prstGeom>
          <a:noFill/>
          <a:ln w="104775">
            <a:solidFill>
              <a:schemeClr val="tx1"/>
            </a:solidFill>
            <a:prstDash val="sysDot"/>
            <a:round/>
            <a:headEnd type="none" w="sm" len="sm"/>
            <a:tailEnd/>
          </a:ln>
          <a:effectLst/>
        </p:spPr>
        <p:txBody>
          <a:bodyPr wrap="none" anchor="ctr"/>
          <a:lstStyle/>
          <a:p>
            <a:endParaRPr lang="en-US" b="0"/>
          </a:p>
        </p:txBody>
      </p:sp>
      <p:sp>
        <p:nvSpPr>
          <p:cNvPr id="9" name="Line 7"/>
          <p:cNvSpPr>
            <a:spLocks noChangeShapeType="1"/>
          </p:cNvSpPr>
          <p:nvPr/>
        </p:nvSpPr>
        <p:spPr bwMode="auto">
          <a:xfrm flipV="1">
            <a:off x="762000" y="1905000"/>
            <a:ext cx="7391400" cy="1295400"/>
          </a:xfrm>
          <a:prstGeom prst="line">
            <a:avLst/>
          </a:prstGeom>
          <a:noFill/>
          <a:ln w="104775">
            <a:solidFill>
              <a:schemeClr val="tx1"/>
            </a:solidFill>
            <a:prstDash val="sysDot"/>
            <a:round/>
            <a:headEnd type="none" w="sm" len="sm"/>
            <a:tailEnd/>
          </a:ln>
          <a:effectLst/>
        </p:spPr>
        <p:txBody>
          <a:bodyPr wrap="none" anchor="ctr"/>
          <a:lstStyle/>
          <a:p>
            <a:endParaRPr lang="en-US" b="0"/>
          </a:p>
        </p:txBody>
      </p:sp>
    </p:spTree>
  </p:cSld>
  <p:clrMapOvr>
    <a:masterClrMapping/>
  </p:clrMapOvr>
  <p:transition>
    <p:wipe dir="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8466" name="Rectangle 2"/>
          <p:cNvSpPr>
            <a:spLocks noGrp="1" noChangeArrowheads="1"/>
          </p:cNvSpPr>
          <p:nvPr>
            <p:ph type="title"/>
          </p:nvPr>
        </p:nvSpPr>
        <p:spPr/>
        <p:txBody>
          <a:bodyPr/>
          <a:lstStyle/>
          <a:p>
            <a:r>
              <a:rPr lang="en-US" sz="8800"/>
              <a:t>2 Corinthians</a:t>
            </a:r>
          </a:p>
        </p:txBody>
      </p:sp>
      <p:sp>
        <p:nvSpPr>
          <p:cNvPr id="318467" name="Rectangle 3"/>
          <p:cNvSpPr>
            <a:spLocks noGrp="1" noChangeArrowheads="1"/>
          </p:cNvSpPr>
          <p:nvPr>
            <p:ph type="body" idx="1"/>
          </p:nvPr>
        </p:nvSpPr>
        <p:spPr>
          <a:xfrm>
            <a:off x="0" y="1371600"/>
            <a:ext cx="9144000" cy="4876800"/>
          </a:xfrm>
        </p:spPr>
        <p:txBody>
          <a:bodyPr/>
          <a:lstStyle/>
          <a:p>
            <a:pPr>
              <a:buFont typeface="Wingdings" pitchFamily="2" charset="2"/>
              <a:buNone/>
            </a:pPr>
            <a:r>
              <a:rPr lang="en-US" sz="4800"/>
              <a:t>7 We are confident that as you share in suffering, you will also share God’s comfort.</a:t>
            </a:r>
          </a:p>
        </p:txBody>
      </p:sp>
      <p:sp>
        <p:nvSpPr>
          <p:cNvPr id="318468" name="Rectangle 4"/>
          <p:cNvSpPr>
            <a:spLocks noChangeArrowheads="1"/>
          </p:cNvSpPr>
          <p:nvPr/>
        </p:nvSpPr>
        <p:spPr bwMode="auto">
          <a:xfrm>
            <a:off x="152400" y="4191000"/>
            <a:ext cx="8686800" cy="2438400"/>
          </a:xfrm>
          <a:prstGeom prst="rect">
            <a:avLst/>
          </a:prstGeom>
          <a:gradFill rotWithShape="0">
            <a:gsLst>
              <a:gs pos="0">
                <a:srgbClr val="000000"/>
              </a:gs>
              <a:gs pos="50000">
                <a:srgbClr val="070A73"/>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5000"/>
              </a:lnSpc>
              <a:spcBef>
                <a:spcPct val="10000"/>
              </a:spcBef>
            </a:pPr>
            <a:r>
              <a:rPr lang="en-US" sz="6000" b="0">
                <a:effectLst>
                  <a:outerShdw blurRad="38100" dist="38100" dir="2700000" algn="tl">
                    <a:srgbClr val="000000"/>
                  </a:outerShdw>
                </a:effectLst>
              </a:rPr>
              <a:t>Suffering</a:t>
            </a:r>
          </a:p>
          <a:p>
            <a:pPr algn="l">
              <a:lnSpc>
                <a:spcPct val="75000"/>
              </a:lnSpc>
              <a:spcBef>
                <a:spcPct val="10000"/>
              </a:spcBef>
            </a:pPr>
            <a:r>
              <a:rPr lang="en-US" sz="6000" b="0">
                <a:effectLst>
                  <a:outerShdw blurRad="38100" dist="38100" dir="2700000" algn="tl">
                    <a:srgbClr val="000000"/>
                  </a:outerShdw>
                </a:effectLst>
              </a:rPr>
              <a:t>Today’s persptecive</a:t>
            </a:r>
          </a:p>
          <a:p>
            <a:pPr algn="l">
              <a:lnSpc>
                <a:spcPct val="75000"/>
              </a:lnSpc>
              <a:spcBef>
                <a:spcPct val="10000"/>
              </a:spcBef>
            </a:pPr>
            <a:r>
              <a:rPr lang="en-US" sz="6000" b="0">
                <a:effectLst>
                  <a:outerShdw blurRad="38100" dist="38100" dir="2700000" algn="tl">
                    <a:srgbClr val="000000"/>
                  </a:outerShdw>
                </a:effectLst>
              </a:rPr>
              <a:t>The Christian perspective</a:t>
            </a:r>
          </a:p>
        </p:txBody>
      </p:sp>
      <p:sp>
        <p:nvSpPr>
          <p:cNvPr id="318469" name="Rectangle 5"/>
          <p:cNvSpPr>
            <a:spLocks noChangeArrowheads="1"/>
          </p:cNvSpPr>
          <p:nvPr/>
        </p:nvSpPr>
        <p:spPr bwMode="auto">
          <a:xfrm>
            <a:off x="0" y="0"/>
            <a:ext cx="9144000" cy="6858000"/>
          </a:xfrm>
          <a:prstGeom prst="rect">
            <a:avLst/>
          </a:prstGeom>
          <a:gradFill rotWithShape="0">
            <a:gsLst>
              <a:gs pos="0">
                <a:srgbClr val="000000"/>
              </a:gs>
              <a:gs pos="50000">
                <a:srgbClr val="070A73"/>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5000"/>
              </a:lnSpc>
              <a:spcBef>
                <a:spcPct val="10000"/>
              </a:spcBef>
            </a:pPr>
            <a:r>
              <a:rPr lang="en-US" sz="6600" b="0">
                <a:effectLst>
                  <a:outerShdw blurRad="38100" dist="38100" dir="2700000" algn="tl">
                    <a:srgbClr val="000000"/>
                  </a:outerShdw>
                </a:effectLst>
              </a:rPr>
              <a:t>Suffering for </a:t>
            </a:r>
            <a:r>
              <a:rPr lang="en-US" sz="6600" b="0" u="sng">
                <a:effectLst>
                  <a:outerShdw blurRad="38100" dist="38100" dir="2700000" algn="tl">
                    <a:srgbClr val="000000"/>
                  </a:outerShdw>
                </a:effectLst>
              </a:rPr>
              <a:t>others</a:t>
            </a:r>
          </a:p>
          <a:p>
            <a:pPr algn="l">
              <a:lnSpc>
                <a:spcPct val="75000"/>
              </a:lnSpc>
              <a:spcBef>
                <a:spcPct val="10000"/>
              </a:spcBef>
            </a:pPr>
            <a:r>
              <a:rPr lang="en-US" sz="6600" b="0">
                <a:effectLst>
                  <a:outerShdw blurRad="38100" dist="38100" dir="2700000" algn="tl">
                    <a:srgbClr val="000000"/>
                  </a:outerShdw>
                </a:effectLst>
              </a:rPr>
              <a:t>Types of suffering:</a:t>
            </a:r>
          </a:p>
          <a:p>
            <a:pPr algn="l">
              <a:lnSpc>
                <a:spcPct val="75000"/>
              </a:lnSpc>
              <a:spcBef>
                <a:spcPct val="10000"/>
              </a:spcBef>
            </a:pPr>
            <a:r>
              <a:rPr lang="en-US" sz="6600" b="0">
                <a:effectLst>
                  <a:outerShdw blurRad="38100" dist="38100" dir="2700000" algn="tl">
                    <a:srgbClr val="000000"/>
                  </a:outerShdw>
                </a:effectLst>
              </a:rPr>
              <a:t> - Suffering caused by </a:t>
            </a:r>
            <a:br>
              <a:rPr lang="en-US" sz="6600" b="0">
                <a:effectLst>
                  <a:outerShdw blurRad="38100" dist="38100" dir="2700000" algn="tl">
                    <a:srgbClr val="000000"/>
                  </a:outerShdw>
                </a:effectLst>
              </a:rPr>
            </a:br>
            <a:r>
              <a:rPr lang="en-US" sz="6600" b="0">
                <a:effectLst>
                  <a:outerShdw blurRad="38100" dist="38100" dir="2700000" algn="tl">
                    <a:srgbClr val="000000"/>
                  </a:outerShdw>
                </a:effectLst>
              </a:rPr>
              <a:t>   your own wrongdoing</a:t>
            </a:r>
          </a:p>
          <a:p>
            <a:pPr algn="l">
              <a:lnSpc>
                <a:spcPct val="75000"/>
              </a:lnSpc>
              <a:spcBef>
                <a:spcPct val="10000"/>
              </a:spcBef>
            </a:pPr>
            <a:r>
              <a:rPr lang="en-US" sz="6600" b="0">
                <a:effectLst>
                  <a:outerShdw blurRad="38100" dist="38100" dir="2700000" algn="tl">
                    <a:srgbClr val="000000"/>
                  </a:outerShdw>
                </a:effectLst>
              </a:rPr>
              <a:t> - Suffering you can’t </a:t>
            </a:r>
            <a:br>
              <a:rPr lang="en-US" sz="6600" b="0">
                <a:effectLst>
                  <a:outerShdw blurRad="38100" dist="38100" dir="2700000" algn="tl">
                    <a:srgbClr val="000000"/>
                  </a:outerShdw>
                </a:effectLst>
              </a:rPr>
            </a:br>
            <a:r>
              <a:rPr lang="en-US" sz="6600" b="0">
                <a:effectLst>
                  <a:outerShdw blurRad="38100" dist="38100" dir="2700000" algn="tl">
                    <a:srgbClr val="000000"/>
                  </a:outerShdw>
                </a:effectLst>
              </a:rPr>
              <a:t>   avoid</a:t>
            </a:r>
          </a:p>
          <a:p>
            <a:pPr algn="l">
              <a:lnSpc>
                <a:spcPct val="75000"/>
              </a:lnSpc>
              <a:spcBef>
                <a:spcPct val="10000"/>
              </a:spcBef>
            </a:pPr>
            <a:r>
              <a:rPr lang="en-US" sz="6600" b="0">
                <a:effectLst>
                  <a:outerShdw blurRad="38100" dist="38100" dir="2700000" algn="tl">
                    <a:srgbClr val="000000"/>
                  </a:outerShdw>
                </a:effectLst>
              </a:rPr>
              <a:t> - Suffering that results </a:t>
            </a:r>
            <a:br>
              <a:rPr lang="en-US" sz="6600" b="0">
                <a:effectLst>
                  <a:outerShdw blurRad="38100" dist="38100" dir="2700000" algn="tl">
                    <a:srgbClr val="000000"/>
                  </a:outerShdw>
                </a:effectLst>
              </a:rPr>
            </a:br>
            <a:r>
              <a:rPr lang="en-US" sz="6600" b="0">
                <a:effectLst>
                  <a:outerShdw blurRad="38100" dist="38100" dir="2700000" algn="tl">
                    <a:srgbClr val="000000"/>
                  </a:outerShdw>
                </a:effectLst>
              </a:rPr>
              <a:t>   from doing good</a:t>
            </a:r>
          </a:p>
        </p:txBody>
      </p:sp>
      <p:sp>
        <p:nvSpPr>
          <p:cNvPr id="8" name="Line 6"/>
          <p:cNvSpPr>
            <a:spLocks noChangeShapeType="1"/>
          </p:cNvSpPr>
          <p:nvPr/>
        </p:nvSpPr>
        <p:spPr bwMode="auto">
          <a:xfrm>
            <a:off x="838200" y="1828800"/>
            <a:ext cx="7772400" cy="1371600"/>
          </a:xfrm>
          <a:prstGeom prst="line">
            <a:avLst/>
          </a:prstGeom>
          <a:noFill/>
          <a:ln w="104775">
            <a:solidFill>
              <a:schemeClr val="tx1"/>
            </a:solidFill>
            <a:prstDash val="sysDot"/>
            <a:round/>
            <a:headEnd type="none" w="sm" len="sm"/>
            <a:tailEnd/>
          </a:ln>
          <a:effectLst/>
        </p:spPr>
        <p:txBody>
          <a:bodyPr wrap="none" anchor="ctr"/>
          <a:lstStyle/>
          <a:p>
            <a:endParaRPr lang="en-US" b="0"/>
          </a:p>
        </p:txBody>
      </p:sp>
      <p:sp>
        <p:nvSpPr>
          <p:cNvPr id="9" name="Line 7"/>
          <p:cNvSpPr>
            <a:spLocks noChangeShapeType="1"/>
          </p:cNvSpPr>
          <p:nvPr/>
        </p:nvSpPr>
        <p:spPr bwMode="auto">
          <a:xfrm flipV="1">
            <a:off x="762000" y="1905000"/>
            <a:ext cx="7391400" cy="1295400"/>
          </a:xfrm>
          <a:prstGeom prst="line">
            <a:avLst/>
          </a:prstGeom>
          <a:noFill/>
          <a:ln w="104775">
            <a:solidFill>
              <a:schemeClr val="tx1"/>
            </a:solidFill>
            <a:prstDash val="sysDot"/>
            <a:round/>
            <a:headEnd type="none" w="sm" len="sm"/>
            <a:tailEnd/>
          </a:ln>
          <a:effectLst/>
        </p:spPr>
        <p:txBody>
          <a:bodyPr wrap="none" anchor="ctr"/>
          <a:lstStyle/>
          <a:p>
            <a:endParaRPr lang="en-US" b="0"/>
          </a:p>
        </p:txBody>
      </p:sp>
    </p:spTree>
  </p:cSld>
  <p:clrMapOvr>
    <a:masterClrMapping/>
  </p:clrMapOvr>
  <p:transition>
    <p:wipe dir="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3650" name="Rectangle 2"/>
          <p:cNvSpPr>
            <a:spLocks noGrp="1" noChangeArrowheads="1"/>
          </p:cNvSpPr>
          <p:nvPr>
            <p:ph type="title"/>
          </p:nvPr>
        </p:nvSpPr>
        <p:spPr/>
        <p:txBody>
          <a:bodyPr/>
          <a:lstStyle/>
          <a:p>
            <a:r>
              <a:rPr lang="en-US" sz="8800" dirty="0"/>
              <a:t>2 Corinthians 1</a:t>
            </a:r>
          </a:p>
        </p:txBody>
      </p:sp>
      <p:sp>
        <p:nvSpPr>
          <p:cNvPr id="283651" name="Rectangle 3"/>
          <p:cNvSpPr>
            <a:spLocks noGrp="1" noChangeArrowheads="1"/>
          </p:cNvSpPr>
          <p:nvPr>
            <p:ph type="body" idx="1"/>
          </p:nvPr>
        </p:nvSpPr>
        <p:spPr>
          <a:xfrm>
            <a:off x="0" y="1371600"/>
            <a:ext cx="9144000" cy="4876800"/>
          </a:xfrm>
        </p:spPr>
        <p:txBody>
          <a:bodyPr/>
          <a:lstStyle/>
          <a:p>
            <a:pPr>
              <a:buFont typeface="Wingdings" pitchFamily="2" charset="2"/>
              <a:buNone/>
            </a:pPr>
            <a:r>
              <a:rPr lang="en-US" sz="4800"/>
              <a:t>1:1 This letter is from Paul, appointed by God to be an apostle of Christ Jesus, and from our dear brother Timothy. We are writing to God’s church in Corinth and to all the Christians throughout Greece. </a:t>
            </a:r>
          </a:p>
        </p:txBody>
      </p:sp>
    </p:spTree>
  </p:cSld>
  <p:clrMapOvr>
    <a:masterClrMapping/>
  </p:clrMapOvr>
  <p:transition>
    <p:wipe dir="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9490" name="Rectangle 2"/>
          <p:cNvSpPr>
            <a:spLocks noGrp="1" noChangeArrowheads="1"/>
          </p:cNvSpPr>
          <p:nvPr>
            <p:ph type="title"/>
          </p:nvPr>
        </p:nvSpPr>
        <p:spPr/>
        <p:txBody>
          <a:bodyPr/>
          <a:lstStyle/>
          <a:p>
            <a:r>
              <a:rPr lang="en-US" sz="8800"/>
              <a:t>2 Corinthians</a:t>
            </a:r>
          </a:p>
        </p:txBody>
      </p:sp>
      <p:sp>
        <p:nvSpPr>
          <p:cNvPr id="319491" name="Rectangle 3"/>
          <p:cNvSpPr>
            <a:spLocks noGrp="1" noChangeArrowheads="1"/>
          </p:cNvSpPr>
          <p:nvPr>
            <p:ph type="body" idx="1"/>
          </p:nvPr>
        </p:nvSpPr>
        <p:spPr>
          <a:xfrm>
            <a:off x="0" y="1371600"/>
            <a:ext cx="9144000" cy="4876800"/>
          </a:xfrm>
        </p:spPr>
        <p:txBody>
          <a:bodyPr/>
          <a:lstStyle/>
          <a:p>
            <a:pPr>
              <a:buFont typeface="Wingdings" pitchFamily="2" charset="2"/>
              <a:buNone/>
            </a:pPr>
            <a:r>
              <a:rPr lang="en-US" sz="4800"/>
              <a:t>7 We are confident that as you share in suffering, you will also share God’s comfort.</a:t>
            </a:r>
          </a:p>
        </p:txBody>
      </p:sp>
      <p:sp>
        <p:nvSpPr>
          <p:cNvPr id="319492" name="Rectangle 4"/>
          <p:cNvSpPr>
            <a:spLocks noChangeArrowheads="1"/>
          </p:cNvSpPr>
          <p:nvPr/>
        </p:nvSpPr>
        <p:spPr bwMode="auto">
          <a:xfrm>
            <a:off x="152400" y="4191000"/>
            <a:ext cx="8686800" cy="2438400"/>
          </a:xfrm>
          <a:prstGeom prst="rect">
            <a:avLst/>
          </a:prstGeom>
          <a:gradFill rotWithShape="0">
            <a:gsLst>
              <a:gs pos="0">
                <a:srgbClr val="000000"/>
              </a:gs>
              <a:gs pos="50000">
                <a:srgbClr val="070A73"/>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5000"/>
              </a:lnSpc>
              <a:spcBef>
                <a:spcPct val="10000"/>
              </a:spcBef>
            </a:pPr>
            <a:r>
              <a:rPr lang="en-US" sz="6000" b="0">
                <a:effectLst>
                  <a:outerShdw blurRad="38100" dist="38100" dir="2700000" algn="tl">
                    <a:srgbClr val="000000"/>
                  </a:outerShdw>
                </a:effectLst>
              </a:rPr>
              <a:t>Suffering</a:t>
            </a:r>
          </a:p>
          <a:p>
            <a:pPr algn="l">
              <a:lnSpc>
                <a:spcPct val="75000"/>
              </a:lnSpc>
              <a:spcBef>
                <a:spcPct val="10000"/>
              </a:spcBef>
            </a:pPr>
            <a:r>
              <a:rPr lang="en-US" sz="6000" b="0">
                <a:effectLst>
                  <a:outerShdw blurRad="38100" dist="38100" dir="2700000" algn="tl">
                    <a:srgbClr val="000000"/>
                  </a:outerShdw>
                </a:effectLst>
              </a:rPr>
              <a:t>Today’s persptecive</a:t>
            </a:r>
          </a:p>
          <a:p>
            <a:pPr algn="l">
              <a:lnSpc>
                <a:spcPct val="75000"/>
              </a:lnSpc>
              <a:spcBef>
                <a:spcPct val="10000"/>
              </a:spcBef>
            </a:pPr>
            <a:r>
              <a:rPr lang="en-US" sz="6000" b="0">
                <a:effectLst>
                  <a:outerShdw blurRad="38100" dist="38100" dir="2700000" algn="tl">
                    <a:srgbClr val="000000"/>
                  </a:outerShdw>
                </a:effectLst>
              </a:rPr>
              <a:t>The Christian perspective</a:t>
            </a:r>
          </a:p>
        </p:txBody>
      </p:sp>
      <p:sp>
        <p:nvSpPr>
          <p:cNvPr id="319493" name="Rectangle 5"/>
          <p:cNvSpPr>
            <a:spLocks noChangeArrowheads="1"/>
          </p:cNvSpPr>
          <p:nvPr/>
        </p:nvSpPr>
        <p:spPr bwMode="auto">
          <a:xfrm>
            <a:off x="0" y="0"/>
            <a:ext cx="9144000" cy="6858000"/>
          </a:xfrm>
          <a:prstGeom prst="rect">
            <a:avLst/>
          </a:prstGeom>
          <a:gradFill rotWithShape="0">
            <a:gsLst>
              <a:gs pos="0">
                <a:srgbClr val="000000"/>
              </a:gs>
              <a:gs pos="50000">
                <a:srgbClr val="070A73"/>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5000"/>
              </a:lnSpc>
              <a:spcBef>
                <a:spcPct val="10000"/>
              </a:spcBef>
            </a:pPr>
            <a:r>
              <a:rPr lang="en-US" sz="6600" b="0">
                <a:effectLst>
                  <a:outerShdw blurRad="38100" dist="38100" dir="2700000" algn="tl">
                    <a:srgbClr val="000000"/>
                  </a:outerShdw>
                </a:effectLst>
              </a:rPr>
              <a:t>Suffering for </a:t>
            </a:r>
            <a:r>
              <a:rPr lang="en-US" sz="6600" b="0" u="sng">
                <a:effectLst>
                  <a:outerShdw blurRad="38100" dist="38100" dir="2700000" algn="tl">
                    <a:srgbClr val="000000"/>
                  </a:outerShdw>
                </a:effectLst>
              </a:rPr>
              <a:t>others</a:t>
            </a:r>
          </a:p>
          <a:p>
            <a:pPr algn="l">
              <a:lnSpc>
                <a:spcPct val="75000"/>
              </a:lnSpc>
              <a:spcBef>
                <a:spcPct val="10000"/>
              </a:spcBef>
            </a:pPr>
            <a:r>
              <a:rPr lang="en-US" sz="6600" b="0">
                <a:effectLst>
                  <a:outerShdw blurRad="38100" dist="38100" dir="2700000" algn="tl">
                    <a:srgbClr val="000000"/>
                  </a:outerShdw>
                </a:effectLst>
              </a:rPr>
              <a:t>Types of suffering:</a:t>
            </a:r>
          </a:p>
          <a:p>
            <a:pPr algn="l">
              <a:lnSpc>
                <a:spcPct val="75000"/>
              </a:lnSpc>
              <a:spcBef>
                <a:spcPct val="10000"/>
              </a:spcBef>
            </a:pPr>
            <a:r>
              <a:rPr lang="en-US" sz="6600" b="0">
                <a:effectLst>
                  <a:outerShdw blurRad="38100" dist="38100" dir="2700000" algn="tl">
                    <a:srgbClr val="000000"/>
                  </a:outerShdw>
                </a:effectLst>
              </a:rPr>
              <a:t> - Suffering caused by </a:t>
            </a:r>
            <a:br>
              <a:rPr lang="en-US" sz="6600" b="0">
                <a:effectLst>
                  <a:outerShdw blurRad="38100" dist="38100" dir="2700000" algn="tl">
                    <a:srgbClr val="000000"/>
                  </a:outerShdw>
                </a:effectLst>
              </a:rPr>
            </a:br>
            <a:r>
              <a:rPr lang="en-US" sz="6600" b="0">
                <a:effectLst>
                  <a:outerShdw blurRad="38100" dist="38100" dir="2700000" algn="tl">
                    <a:srgbClr val="000000"/>
                  </a:outerShdw>
                </a:effectLst>
              </a:rPr>
              <a:t>   your own wrongdoing</a:t>
            </a:r>
          </a:p>
          <a:p>
            <a:pPr algn="l">
              <a:lnSpc>
                <a:spcPct val="75000"/>
              </a:lnSpc>
              <a:spcBef>
                <a:spcPct val="10000"/>
              </a:spcBef>
            </a:pPr>
            <a:r>
              <a:rPr lang="en-US" sz="6600" b="0">
                <a:effectLst>
                  <a:outerShdw blurRad="38100" dist="38100" dir="2700000" algn="tl">
                    <a:srgbClr val="000000"/>
                  </a:outerShdw>
                </a:effectLst>
              </a:rPr>
              <a:t> - Suffering you can’t </a:t>
            </a:r>
            <a:br>
              <a:rPr lang="en-US" sz="6600" b="0">
                <a:effectLst>
                  <a:outerShdw blurRad="38100" dist="38100" dir="2700000" algn="tl">
                    <a:srgbClr val="000000"/>
                  </a:outerShdw>
                </a:effectLst>
              </a:rPr>
            </a:br>
            <a:r>
              <a:rPr lang="en-US" sz="6600" b="0">
                <a:effectLst>
                  <a:outerShdw blurRad="38100" dist="38100" dir="2700000" algn="tl">
                    <a:srgbClr val="000000"/>
                  </a:outerShdw>
                </a:effectLst>
              </a:rPr>
              <a:t>   avoid</a:t>
            </a:r>
          </a:p>
          <a:p>
            <a:pPr algn="l">
              <a:lnSpc>
                <a:spcPct val="75000"/>
              </a:lnSpc>
              <a:spcBef>
                <a:spcPct val="10000"/>
              </a:spcBef>
            </a:pPr>
            <a:r>
              <a:rPr lang="en-US" sz="6600" b="0">
                <a:effectLst>
                  <a:outerShdw blurRad="38100" dist="38100" dir="2700000" algn="tl">
                    <a:srgbClr val="000000"/>
                  </a:outerShdw>
                </a:effectLst>
              </a:rPr>
              <a:t> - Suffering that results </a:t>
            </a:r>
            <a:br>
              <a:rPr lang="en-US" sz="6600" b="0">
                <a:effectLst>
                  <a:outerShdw blurRad="38100" dist="38100" dir="2700000" algn="tl">
                    <a:srgbClr val="000000"/>
                  </a:outerShdw>
                </a:effectLst>
              </a:rPr>
            </a:br>
            <a:r>
              <a:rPr lang="en-US" sz="6600" b="0">
                <a:effectLst>
                  <a:outerShdw blurRad="38100" dist="38100" dir="2700000" algn="tl">
                    <a:srgbClr val="000000"/>
                  </a:outerShdw>
                </a:effectLst>
              </a:rPr>
              <a:t>   from doing good</a:t>
            </a:r>
          </a:p>
        </p:txBody>
      </p:sp>
      <p:sp>
        <p:nvSpPr>
          <p:cNvPr id="319496" name="Oval 8"/>
          <p:cNvSpPr>
            <a:spLocks noChangeArrowheads="1"/>
          </p:cNvSpPr>
          <p:nvPr/>
        </p:nvSpPr>
        <p:spPr bwMode="auto">
          <a:xfrm>
            <a:off x="76200" y="4572000"/>
            <a:ext cx="8763000" cy="2133600"/>
          </a:xfrm>
          <a:prstGeom prst="ellipse">
            <a:avLst/>
          </a:prstGeom>
          <a:noFill/>
          <a:ln w="104775">
            <a:solidFill>
              <a:schemeClr val="tx1"/>
            </a:solidFill>
            <a:round/>
            <a:headEnd type="none" w="sm" len="sm"/>
            <a:tailEnd/>
          </a:ln>
          <a:effectLst/>
        </p:spPr>
        <p:txBody>
          <a:bodyPr wrap="none" anchor="ctr"/>
          <a:lstStyle/>
          <a:p>
            <a:endParaRPr lang="en-US" b="0"/>
          </a:p>
        </p:txBody>
      </p:sp>
      <p:sp>
        <p:nvSpPr>
          <p:cNvPr id="9" name="Line 6"/>
          <p:cNvSpPr>
            <a:spLocks noChangeShapeType="1"/>
          </p:cNvSpPr>
          <p:nvPr/>
        </p:nvSpPr>
        <p:spPr bwMode="auto">
          <a:xfrm>
            <a:off x="838200" y="1828800"/>
            <a:ext cx="7772400" cy="1371600"/>
          </a:xfrm>
          <a:prstGeom prst="line">
            <a:avLst/>
          </a:prstGeom>
          <a:noFill/>
          <a:ln w="104775">
            <a:solidFill>
              <a:schemeClr val="tx1"/>
            </a:solidFill>
            <a:prstDash val="sysDot"/>
            <a:round/>
            <a:headEnd type="none" w="sm" len="sm"/>
            <a:tailEnd/>
          </a:ln>
          <a:effectLst/>
        </p:spPr>
        <p:txBody>
          <a:bodyPr wrap="none" anchor="ctr"/>
          <a:lstStyle/>
          <a:p>
            <a:endParaRPr lang="en-US" b="0"/>
          </a:p>
        </p:txBody>
      </p:sp>
      <p:sp>
        <p:nvSpPr>
          <p:cNvPr id="10" name="Line 7"/>
          <p:cNvSpPr>
            <a:spLocks noChangeShapeType="1"/>
          </p:cNvSpPr>
          <p:nvPr/>
        </p:nvSpPr>
        <p:spPr bwMode="auto">
          <a:xfrm flipV="1">
            <a:off x="762000" y="1905000"/>
            <a:ext cx="7391400" cy="1295400"/>
          </a:xfrm>
          <a:prstGeom prst="line">
            <a:avLst/>
          </a:prstGeom>
          <a:noFill/>
          <a:ln w="104775">
            <a:solidFill>
              <a:schemeClr val="tx1"/>
            </a:solidFill>
            <a:prstDash val="sysDot"/>
            <a:round/>
            <a:headEnd type="none" w="sm" len="sm"/>
            <a:tailEnd/>
          </a:ln>
          <a:effectLst/>
        </p:spPr>
        <p:txBody>
          <a:bodyPr wrap="none" anchor="ctr"/>
          <a:lstStyle/>
          <a:p>
            <a:endParaRPr lang="en-US" b="0"/>
          </a:p>
        </p:txBody>
      </p:sp>
    </p:spTree>
  </p:cSld>
  <p:clrMapOvr>
    <a:masterClrMapping/>
  </p:clrMapOvr>
  <p:transition>
    <p:wipe dir="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9250" name="Rectangle 2"/>
          <p:cNvSpPr>
            <a:spLocks noGrp="1" noChangeArrowheads="1"/>
          </p:cNvSpPr>
          <p:nvPr>
            <p:ph type="title"/>
          </p:nvPr>
        </p:nvSpPr>
        <p:spPr/>
        <p:txBody>
          <a:bodyPr/>
          <a:lstStyle/>
          <a:p>
            <a:r>
              <a:rPr lang="en-US" sz="8800"/>
              <a:t>2 Corinthians</a:t>
            </a:r>
          </a:p>
        </p:txBody>
      </p:sp>
      <p:sp>
        <p:nvSpPr>
          <p:cNvPr id="309251" name="Rectangle 3"/>
          <p:cNvSpPr>
            <a:spLocks noGrp="1" noChangeArrowheads="1"/>
          </p:cNvSpPr>
          <p:nvPr>
            <p:ph type="body" idx="1"/>
          </p:nvPr>
        </p:nvSpPr>
        <p:spPr>
          <a:xfrm>
            <a:off x="0" y="1371600"/>
            <a:ext cx="9144000" cy="4876800"/>
          </a:xfrm>
        </p:spPr>
        <p:txBody>
          <a:bodyPr/>
          <a:lstStyle/>
          <a:p>
            <a:pPr>
              <a:buFont typeface="Wingdings" pitchFamily="2" charset="2"/>
              <a:buNone/>
            </a:pPr>
            <a:r>
              <a:rPr lang="en-US" sz="4800"/>
              <a:t>7 We are confident that as you share in suffering, you will also share God’s comfort.</a:t>
            </a:r>
          </a:p>
        </p:txBody>
      </p:sp>
      <p:sp>
        <p:nvSpPr>
          <p:cNvPr id="309252" name="Rectangle 4"/>
          <p:cNvSpPr>
            <a:spLocks noChangeArrowheads="1"/>
          </p:cNvSpPr>
          <p:nvPr/>
        </p:nvSpPr>
        <p:spPr bwMode="auto">
          <a:xfrm>
            <a:off x="152400" y="4191000"/>
            <a:ext cx="8686800" cy="2438400"/>
          </a:xfrm>
          <a:prstGeom prst="rect">
            <a:avLst/>
          </a:prstGeom>
          <a:gradFill rotWithShape="0">
            <a:gsLst>
              <a:gs pos="0">
                <a:srgbClr val="000000"/>
              </a:gs>
              <a:gs pos="50000">
                <a:srgbClr val="070A73"/>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5000"/>
              </a:lnSpc>
              <a:spcBef>
                <a:spcPct val="10000"/>
              </a:spcBef>
            </a:pPr>
            <a:r>
              <a:rPr lang="en-US" sz="6000" b="0">
                <a:effectLst>
                  <a:outerShdw blurRad="38100" dist="38100" dir="2700000" algn="tl">
                    <a:srgbClr val="000000"/>
                  </a:outerShdw>
                </a:effectLst>
              </a:rPr>
              <a:t>Suffering</a:t>
            </a:r>
          </a:p>
          <a:p>
            <a:pPr algn="l">
              <a:lnSpc>
                <a:spcPct val="75000"/>
              </a:lnSpc>
              <a:spcBef>
                <a:spcPct val="10000"/>
              </a:spcBef>
            </a:pPr>
            <a:r>
              <a:rPr lang="en-US" sz="6000" b="0">
                <a:effectLst>
                  <a:outerShdw blurRad="38100" dist="38100" dir="2700000" algn="tl">
                    <a:srgbClr val="000000"/>
                  </a:outerShdw>
                </a:effectLst>
              </a:rPr>
              <a:t>Today’s persptecive</a:t>
            </a:r>
          </a:p>
          <a:p>
            <a:pPr algn="l">
              <a:lnSpc>
                <a:spcPct val="75000"/>
              </a:lnSpc>
              <a:spcBef>
                <a:spcPct val="10000"/>
              </a:spcBef>
            </a:pPr>
            <a:r>
              <a:rPr lang="en-US" sz="6000" b="0">
                <a:effectLst>
                  <a:outerShdw blurRad="38100" dist="38100" dir="2700000" algn="tl">
                    <a:srgbClr val="000000"/>
                  </a:outerShdw>
                </a:effectLst>
              </a:rPr>
              <a:t>The Christian perspective</a:t>
            </a:r>
          </a:p>
        </p:txBody>
      </p:sp>
      <p:sp>
        <p:nvSpPr>
          <p:cNvPr id="309253" name="Rectangle 5"/>
          <p:cNvSpPr>
            <a:spLocks noChangeArrowheads="1"/>
          </p:cNvSpPr>
          <p:nvPr/>
        </p:nvSpPr>
        <p:spPr bwMode="auto">
          <a:xfrm>
            <a:off x="0" y="0"/>
            <a:ext cx="9144000" cy="6858000"/>
          </a:xfrm>
          <a:prstGeom prst="rect">
            <a:avLst/>
          </a:prstGeom>
          <a:gradFill rotWithShape="0">
            <a:gsLst>
              <a:gs pos="0">
                <a:srgbClr val="000000"/>
              </a:gs>
              <a:gs pos="50000">
                <a:srgbClr val="070A73"/>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5000"/>
              </a:lnSpc>
              <a:spcBef>
                <a:spcPct val="10000"/>
              </a:spcBef>
            </a:pPr>
            <a:r>
              <a:rPr lang="en-US" sz="6600" b="0">
                <a:effectLst>
                  <a:outerShdw blurRad="38100" dist="38100" dir="2700000" algn="tl">
                    <a:srgbClr val="000000"/>
                  </a:outerShdw>
                </a:effectLst>
              </a:rPr>
              <a:t>Suffering for </a:t>
            </a:r>
            <a:r>
              <a:rPr lang="en-US" sz="6600" b="0" u="sng">
                <a:effectLst>
                  <a:outerShdw blurRad="38100" dist="38100" dir="2700000" algn="tl">
                    <a:srgbClr val="000000"/>
                  </a:outerShdw>
                </a:effectLst>
              </a:rPr>
              <a:t>others</a:t>
            </a:r>
          </a:p>
          <a:p>
            <a:pPr algn="l">
              <a:lnSpc>
                <a:spcPct val="75000"/>
              </a:lnSpc>
              <a:spcBef>
                <a:spcPct val="10000"/>
              </a:spcBef>
            </a:pPr>
            <a:r>
              <a:rPr lang="en-US" sz="6600" b="0">
                <a:effectLst>
                  <a:outerShdw blurRad="38100" dist="38100" dir="2700000" algn="tl">
                    <a:srgbClr val="000000"/>
                  </a:outerShdw>
                </a:effectLst>
              </a:rPr>
              <a:t>Types of suffering:</a:t>
            </a:r>
          </a:p>
          <a:p>
            <a:pPr algn="l">
              <a:lnSpc>
                <a:spcPct val="75000"/>
              </a:lnSpc>
              <a:spcBef>
                <a:spcPct val="10000"/>
              </a:spcBef>
            </a:pPr>
            <a:r>
              <a:rPr lang="en-US" sz="6600" b="0">
                <a:effectLst>
                  <a:outerShdw blurRad="38100" dist="38100" dir="2700000" algn="tl">
                    <a:srgbClr val="000000"/>
                  </a:outerShdw>
                </a:effectLst>
              </a:rPr>
              <a:t> - Suffering caused by </a:t>
            </a:r>
            <a:br>
              <a:rPr lang="en-US" sz="6600" b="0">
                <a:effectLst>
                  <a:outerShdw blurRad="38100" dist="38100" dir="2700000" algn="tl">
                    <a:srgbClr val="000000"/>
                  </a:outerShdw>
                </a:effectLst>
              </a:rPr>
            </a:br>
            <a:r>
              <a:rPr lang="en-US" sz="6600" b="0">
                <a:effectLst>
                  <a:outerShdw blurRad="38100" dist="38100" dir="2700000" algn="tl">
                    <a:srgbClr val="000000"/>
                  </a:outerShdw>
                </a:effectLst>
              </a:rPr>
              <a:t>   your own wrongdoing</a:t>
            </a:r>
          </a:p>
          <a:p>
            <a:pPr algn="l">
              <a:lnSpc>
                <a:spcPct val="75000"/>
              </a:lnSpc>
              <a:spcBef>
                <a:spcPct val="10000"/>
              </a:spcBef>
            </a:pPr>
            <a:r>
              <a:rPr lang="en-US" sz="6600" b="0">
                <a:effectLst>
                  <a:outerShdw blurRad="38100" dist="38100" dir="2700000" algn="tl">
                    <a:srgbClr val="000000"/>
                  </a:outerShdw>
                </a:effectLst>
              </a:rPr>
              <a:t> - Suffering you can’t </a:t>
            </a:r>
            <a:br>
              <a:rPr lang="en-US" sz="6600" b="0">
                <a:effectLst>
                  <a:outerShdw blurRad="38100" dist="38100" dir="2700000" algn="tl">
                    <a:srgbClr val="000000"/>
                  </a:outerShdw>
                </a:effectLst>
              </a:rPr>
            </a:br>
            <a:r>
              <a:rPr lang="en-US" sz="6600" b="0">
                <a:effectLst>
                  <a:outerShdw blurRad="38100" dist="38100" dir="2700000" algn="tl">
                    <a:srgbClr val="000000"/>
                  </a:outerShdw>
                </a:effectLst>
              </a:rPr>
              <a:t>   avoid</a:t>
            </a:r>
          </a:p>
          <a:p>
            <a:pPr algn="l">
              <a:lnSpc>
                <a:spcPct val="75000"/>
              </a:lnSpc>
              <a:spcBef>
                <a:spcPct val="10000"/>
              </a:spcBef>
            </a:pPr>
            <a:r>
              <a:rPr lang="en-US" sz="6600" b="0">
                <a:effectLst>
                  <a:outerShdw blurRad="38100" dist="38100" dir="2700000" algn="tl">
                    <a:srgbClr val="000000"/>
                  </a:outerShdw>
                </a:effectLst>
              </a:rPr>
              <a:t> - Suffering that results </a:t>
            </a:r>
            <a:br>
              <a:rPr lang="en-US" sz="6600" b="0">
                <a:effectLst>
                  <a:outerShdw blurRad="38100" dist="38100" dir="2700000" algn="tl">
                    <a:srgbClr val="000000"/>
                  </a:outerShdw>
                </a:effectLst>
              </a:rPr>
            </a:br>
            <a:r>
              <a:rPr lang="en-US" sz="6600" b="0">
                <a:effectLst>
                  <a:outerShdw blurRad="38100" dist="38100" dir="2700000" algn="tl">
                    <a:srgbClr val="000000"/>
                  </a:outerShdw>
                </a:effectLst>
              </a:rPr>
              <a:t>   from doing good</a:t>
            </a:r>
          </a:p>
        </p:txBody>
      </p:sp>
      <p:sp>
        <p:nvSpPr>
          <p:cNvPr id="309254" name="Line 6"/>
          <p:cNvSpPr>
            <a:spLocks noChangeShapeType="1"/>
          </p:cNvSpPr>
          <p:nvPr/>
        </p:nvSpPr>
        <p:spPr bwMode="auto">
          <a:xfrm>
            <a:off x="838200" y="1828800"/>
            <a:ext cx="7772400" cy="1371600"/>
          </a:xfrm>
          <a:prstGeom prst="line">
            <a:avLst/>
          </a:prstGeom>
          <a:noFill/>
          <a:ln w="104775">
            <a:solidFill>
              <a:schemeClr val="tx1"/>
            </a:solidFill>
            <a:prstDash val="sysDot"/>
            <a:round/>
            <a:headEnd type="none" w="sm" len="sm"/>
            <a:tailEnd/>
          </a:ln>
          <a:effectLst/>
        </p:spPr>
        <p:txBody>
          <a:bodyPr wrap="none" anchor="ctr"/>
          <a:lstStyle/>
          <a:p>
            <a:endParaRPr lang="en-US" b="0"/>
          </a:p>
        </p:txBody>
      </p:sp>
      <p:sp>
        <p:nvSpPr>
          <p:cNvPr id="309255" name="Line 7"/>
          <p:cNvSpPr>
            <a:spLocks noChangeShapeType="1"/>
          </p:cNvSpPr>
          <p:nvPr/>
        </p:nvSpPr>
        <p:spPr bwMode="auto">
          <a:xfrm flipV="1">
            <a:off x="762000" y="1905000"/>
            <a:ext cx="7391400" cy="1295400"/>
          </a:xfrm>
          <a:prstGeom prst="line">
            <a:avLst/>
          </a:prstGeom>
          <a:noFill/>
          <a:ln w="104775">
            <a:solidFill>
              <a:schemeClr val="tx1"/>
            </a:solidFill>
            <a:prstDash val="sysDot"/>
            <a:round/>
            <a:headEnd type="none" w="sm" len="sm"/>
            <a:tailEnd/>
          </a:ln>
          <a:effectLst/>
        </p:spPr>
        <p:txBody>
          <a:bodyPr wrap="none" anchor="ctr"/>
          <a:lstStyle/>
          <a:p>
            <a:endParaRPr lang="en-US" b="0"/>
          </a:p>
        </p:txBody>
      </p:sp>
      <p:sp>
        <p:nvSpPr>
          <p:cNvPr id="309256" name="Oval 8"/>
          <p:cNvSpPr>
            <a:spLocks noChangeArrowheads="1"/>
          </p:cNvSpPr>
          <p:nvPr/>
        </p:nvSpPr>
        <p:spPr bwMode="auto">
          <a:xfrm>
            <a:off x="76200" y="4572000"/>
            <a:ext cx="8763000" cy="2133600"/>
          </a:xfrm>
          <a:prstGeom prst="ellipse">
            <a:avLst/>
          </a:prstGeom>
          <a:noFill/>
          <a:ln w="104775">
            <a:solidFill>
              <a:schemeClr val="tx1"/>
            </a:solidFill>
            <a:round/>
            <a:headEnd type="none" w="sm" len="sm"/>
            <a:tailEnd/>
          </a:ln>
          <a:effectLst/>
        </p:spPr>
        <p:txBody>
          <a:bodyPr wrap="none" anchor="ctr"/>
          <a:lstStyle/>
          <a:p>
            <a:endParaRPr lang="en-US" b="0"/>
          </a:p>
        </p:txBody>
      </p:sp>
      <p:sp>
        <p:nvSpPr>
          <p:cNvPr id="309257" name="Rectangle 9"/>
          <p:cNvSpPr>
            <a:spLocks noChangeArrowheads="1"/>
          </p:cNvSpPr>
          <p:nvPr/>
        </p:nvSpPr>
        <p:spPr bwMode="auto">
          <a:xfrm>
            <a:off x="685800" y="1219200"/>
            <a:ext cx="7696200" cy="3200400"/>
          </a:xfrm>
          <a:prstGeom prst="rect">
            <a:avLst/>
          </a:prstGeom>
          <a:gradFill rotWithShape="0">
            <a:gsLst>
              <a:gs pos="0">
                <a:srgbClr val="000000"/>
              </a:gs>
              <a:gs pos="50000">
                <a:srgbClr val="004000"/>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5000"/>
              </a:lnSpc>
              <a:spcBef>
                <a:spcPct val="10000"/>
              </a:spcBef>
            </a:pPr>
            <a:r>
              <a:rPr lang="en-US" sz="6600" b="0">
                <a:effectLst>
                  <a:outerShdw blurRad="38100" dist="38100" dir="2700000" algn="tl">
                    <a:srgbClr val="000000"/>
                  </a:outerShdw>
                </a:effectLst>
              </a:rPr>
              <a:t>Christians who want to serve God and others must be prepared to suffer!</a:t>
            </a:r>
          </a:p>
        </p:txBody>
      </p:sp>
    </p:spTree>
  </p:cSld>
  <p:clrMapOvr>
    <a:masterClrMapping/>
  </p:clrMapOvr>
  <p:transition>
    <p:wipe dir="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0450" name="Rectangle 2"/>
          <p:cNvSpPr>
            <a:spLocks noGrp="1" noChangeArrowheads="1"/>
          </p:cNvSpPr>
          <p:nvPr>
            <p:ph type="title"/>
          </p:nvPr>
        </p:nvSpPr>
        <p:spPr/>
        <p:txBody>
          <a:bodyPr/>
          <a:lstStyle/>
          <a:p>
            <a:r>
              <a:rPr lang="en-US" sz="8800"/>
              <a:t>2 Corinthians</a:t>
            </a:r>
          </a:p>
        </p:txBody>
      </p:sp>
      <p:sp>
        <p:nvSpPr>
          <p:cNvPr id="360451" name="Rectangle 3"/>
          <p:cNvSpPr>
            <a:spLocks noGrp="1" noChangeArrowheads="1"/>
          </p:cNvSpPr>
          <p:nvPr>
            <p:ph type="body" idx="1"/>
          </p:nvPr>
        </p:nvSpPr>
        <p:spPr>
          <a:xfrm>
            <a:off x="0" y="1371600"/>
            <a:ext cx="9144000" cy="4876800"/>
          </a:xfrm>
        </p:spPr>
        <p:txBody>
          <a:bodyPr/>
          <a:lstStyle/>
          <a:p>
            <a:pPr>
              <a:buFont typeface="Wingdings" pitchFamily="2" charset="2"/>
              <a:buNone/>
            </a:pPr>
            <a:r>
              <a:rPr lang="en-US" sz="4800"/>
              <a:t>7 We are confident that as you share in suffering, you will also share God’s comfort.</a:t>
            </a:r>
          </a:p>
        </p:txBody>
      </p:sp>
      <p:sp>
        <p:nvSpPr>
          <p:cNvPr id="360452" name="Rectangle 4"/>
          <p:cNvSpPr>
            <a:spLocks noChangeArrowheads="1"/>
          </p:cNvSpPr>
          <p:nvPr/>
        </p:nvSpPr>
        <p:spPr bwMode="auto">
          <a:xfrm>
            <a:off x="152400" y="4191000"/>
            <a:ext cx="8686800" cy="2438400"/>
          </a:xfrm>
          <a:prstGeom prst="rect">
            <a:avLst/>
          </a:prstGeom>
          <a:gradFill rotWithShape="0">
            <a:gsLst>
              <a:gs pos="0">
                <a:srgbClr val="000000"/>
              </a:gs>
              <a:gs pos="50000">
                <a:srgbClr val="070A73"/>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5000"/>
              </a:lnSpc>
              <a:spcBef>
                <a:spcPct val="10000"/>
              </a:spcBef>
            </a:pPr>
            <a:r>
              <a:rPr lang="en-US" sz="6000" b="0">
                <a:effectLst>
                  <a:outerShdw blurRad="38100" dist="38100" dir="2700000" algn="tl">
                    <a:srgbClr val="000000"/>
                  </a:outerShdw>
                </a:effectLst>
              </a:rPr>
              <a:t>Suffering</a:t>
            </a:r>
          </a:p>
          <a:p>
            <a:pPr algn="l">
              <a:lnSpc>
                <a:spcPct val="75000"/>
              </a:lnSpc>
              <a:spcBef>
                <a:spcPct val="10000"/>
              </a:spcBef>
            </a:pPr>
            <a:r>
              <a:rPr lang="en-US" sz="6000" b="0">
                <a:effectLst>
                  <a:outerShdw blurRad="38100" dist="38100" dir="2700000" algn="tl">
                    <a:srgbClr val="000000"/>
                  </a:outerShdw>
                </a:effectLst>
              </a:rPr>
              <a:t>Today’s persptecive</a:t>
            </a:r>
          </a:p>
          <a:p>
            <a:pPr algn="l">
              <a:lnSpc>
                <a:spcPct val="75000"/>
              </a:lnSpc>
              <a:spcBef>
                <a:spcPct val="10000"/>
              </a:spcBef>
            </a:pPr>
            <a:r>
              <a:rPr lang="en-US" sz="6000" b="0">
                <a:effectLst>
                  <a:outerShdw blurRad="38100" dist="38100" dir="2700000" algn="tl">
                    <a:srgbClr val="000000"/>
                  </a:outerShdw>
                </a:effectLst>
              </a:rPr>
              <a:t>The Christian perspective</a:t>
            </a:r>
          </a:p>
        </p:txBody>
      </p:sp>
      <p:sp>
        <p:nvSpPr>
          <p:cNvPr id="360453" name="Rectangle 5"/>
          <p:cNvSpPr>
            <a:spLocks noChangeArrowheads="1"/>
          </p:cNvSpPr>
          <p:nvPr/>
        </p:nvSpPr>
        <p:spPr bwMode="auto">
          <a:xfrm>
            <a:off x="0" y="0"/>
            <a:ext cx="9144000" cy="6858000"/>
          </a:xfrm>
          <a:prstGeom prst="rect">
            <a:avLst/>
          </a:prstGeom>
          <a:gradFill rotWithShape="0">
            <a:gsLst>
              <a:gs pos="0">
                <a:srgbClr val="000000"/>
              </a:gs>
              <a:gs pos="50000">
                <a:srgbClr val="070A73"/>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5000"/>
              </a:lnSpc>
              <a:spcBef>
                <a:spcPct val="10000"/>
              </a:spcBef>
            </a:pPr>
            <a:r>
              <a:rPr lang="en-US" sz="6600" b="0">
                <a:effectLst>
                  <a:outerShdw blurRad="38100" dist="38100" dir="2700000" algn="tl">
                    <a:srgbClr val="000000"/>
                  </a:outerShdw>
                </a:effectLst>
              </a:rPr>
              <a:t>Suffering for </a:t>
            </a:r>
            <a:r>
              <a:rPr lang="en-US" sz="6600" b="0" u="sng">
                <a:effectLst>
                  <a:outerShdw blurRad="38100" dist="38100" dir="2700000" algn="tl">
                    <a:srgbClr val="000000"/>
                  </a:outerShdw>
                </a:effectLst>
              </a:rPr>
              <a:t>others</a:t>
            </a:r>
          </a:p>
          <a:p>
            <a:pPr algn="l">
              <a:lnSpc>
                <a:spcPct val="75000"/>
              </a:lnSpc>
              <a:spcBef>
                <a:spcPct val="10000"/>
              </a:spcBef>
            </a:pPr>
            <a:r>
              <a:rPr lang="en-US" sz="6600" b="0">
                <a:effectLst>
                  <a:outerShdw blurRad="38100" dist="38100" dir="2700000" algn="tl">
                    <a:srgbClr val="000000"/>
                  </a:outerShdw>
                </a:effectLst>
              </a:rPr>
              <a:t>Types of suffering:</a:t>
            </a:r>
          </a:p>
          <a:p>
            <a:pPr algn="l">
              <a:lnSpc>
                <a:spcPct val="75000"/>
              </a:lnSpc>
              <a:spcBef>
                <a:spcPct val="10000"/>
              </a:spcBef>
            </a:pPr>
            <a:r>
              <a:rPr lang="en-US" sz="6600" b="0">
                <a:effectLst>
                  <a:outerShdw blurRad="38100" dist="38100" dir="2700000" algn="tl">
                    <a:srgbClr val="000000"/>
                  </a:outerShdw>
                </a:effectLst>
              </a:rPr>
              <a:t> - Suffering caused by </a:t>
            </a:r>
            <a:br>
              <a:rPr lang="en-US" sz="6600" b="0">
                <a:effectLst>
                  <a:outerShdw blurRad="38100" dist="38100" dir="2700000" algn="tl">
                    <a:srgbClr val="000000"/>
                  </a:outerShdw>
                </a:effectLst>
              </a:rPr>
            </a:br>
            <a:r>
              <a:rPr lang="en-US" sz="6600" b="0">
                <a:effectLst>
                  <a:outerShdw blurRad="38100" dist="38100" dir="2700000" algn="tl">
                    <a:srgbClr val="000000"/>
                  </a:outerShdw>
                </a:effectLst>
              </a:rPr>
              <a:t>   your own wrongdoing</a:t>
            </a:r>
          </a:p>
          <a:p>
            <a:pPr algn="l">
              <a:lnSpc>
                <a:spcPct val="75000"/>
              </a:lnSpc>
              <a:spcBef>
                <a:spcPct val="10000"/>
              </a:spcBef>
            </a:pPr>
            <a:r>
              <a:rPr lang="en-US" sz="6600" b="0">
                <a:effectLst>
                  <a:outerShdw blurRad="38100" dist="38100" dir="2700000" algn="tl">
                    <a:srgbClr val="000000"/>
                  </a:outerShdw>
                </a:effectLst>
              </a:rPr>
              <a:t> - Suffering you can’t </a:t>
            </a:r>
            <a:br>
              <a:rPr lang="en-US" sz="6600" b="0">
                <a:effectLst>
                  <a:outerShdw blurRad="38100" dist="38100" dir="2700000" algn="tl">
                    <a:srgbClr val="000000"/>
                  </a:outerShdw>
                </a:effectLst>
              </a:rPr>
            </a:br>
            <a:r>
              <a:rPr lang="en-US" sz="6600" b="0">
                <a:effectLst>
                  <a:outerShdw blurRad="38100" dist="38100" dir="2700000" algn="tl">
                    <a:srgbClr val="000000"/>
                  </a:outerShdw>
                </a:effectLst>
              </a:rPr>
              <a:t>   avoid</a:t>
            </a:r>
          </a:p>
          <a:p>
            <a:pPr algn="l">
              <a:lnSpc>
                <a:spcPct val="75000"/>
              </a:lnSpc>
              <a:spcBef>
                <a:spcPct val="10000"/>
              </a:spcBef>
            </a:pPr>
            <a:r>
              <a:rPr lang="en-US" sz="6600" b="0">
                <a:effectLst>
                  <a:outerShdw blurRad="38100" dist="38100" dir="2700000" algn="tl">
                    <a:srgbClr val="000000"/>
                  </a:outerShdw>
                </a:effectLst>
              </a:rPr>
              <a:t> - Suffering that results </a:t>
            </a:r>
            <a:br>
              <a:rPr lang="en-US" sz="6600" b="0">
                <a:effectLst>
                  <a:outerShdw blurRad="38100" dist="38100" dir="2700000" algn="tl">
                    <a:srgbClr val="000000"/>
                  </a:outerShdw>
                </a:effectLst>
              </a:rPr>
            </a:br>
            <a:r>
              <a:rPr lang="en-US" sz="6600" b="0">
                <a:effectLst>
                  <a:outerShdw blurRad="38100" dist="38100" dir="2700000" algn="tl">
                    <a:srgbClr val="000000"/>
                  </a:outerShdw>
                </a:effectLst>
              </a:rPr>
              <a:t>   from doing good</a:t>
            </a:r>
          </a:p>
        </p:txBody>
      </p:sp>
      <p:sp>
        <p:nvSpPr>
          <p:cNvPr id="360454" name="Line 6"/>
          <p:cNvSpPr>
            <a:spLocks noChangeShapeType="1"/>
          </p:cNvSpPr>
          <p:nvPr/>
        </p:nvSpPr>
        <p:spPr bwMode="auto">
          <a:xfrm>
            <a:off x="838200" y="1828800"/>
            <a:ext cx="7772400" cy="1371600"/>
          </a:xfrm>
          <a:prstGeom prst="line">
            <a:avLst/>
          </a:prstGeom>
          <a:noFill/>
          <a:ln w="104775">
            <a:solidFill>
              <a:schemeClr val="tx1"/>
            </a:solidFill>
            <a:prstDash val="sysDot"/>
            <a:round/>
            <a:headEnd type="none" w="sm" len="sm"/>
            <a:tailEnd/>
          </a:ln>
          <a:effectLst/>
        </p:spPr>
        <p:txBody>
          <a:bodyPr wrap="none" anchor="ctr"/>
          <a:lstStyle/>
          <a:p>
            <a:endParaRPr lang="en-US" b="0"/>
          </a:p>
        </p:txBody>
      </p:sp>
      <p:sp>
        <p:nvSpPr>
          <p:cNvPr id="360455" name="Line 7"/>
          <p:cNvSpPr>
            <a:spLocks noChangeShapeType="1"/>
          </p:cNvSpPr>
          <p:nvPr/>
        </p:nvSpPr>
        <p:spPr bwMode="auto">
          <a:xfrm flipV="1">
            <a:off x="762000" y="1905000"/>
            <a:ext cx="7391400" cy="1295400"/>
          </a:xfrm>
          <a:prstGeom prst="line">
            <a:avLst/>
          </a:prstGeom>
          <a:noFill/>
          <a:ln w="104775">
            <a:solidFill>
              <a:schemeClr val="tx1"/>
            </a:solidFill>
            <a:prstDash val="sysDot"/>
            <a:round/>
            <a:headEnd type="none" w="sm" len="sm"/>
            <a:tailEnd/>
          </a:ln>
          <a:effectLst/>
        </p:spPr>
        <p:txBody>
          <a:bodyPr wrap="none" anchor="ctr"/>
          <a:lstStyle/>
          <a:p>
            <a:endParaRPr lang="en-US" b="0"/>
          </a:p>
        </p:txBody>
      </p:sp>
      <p:sp>
        <p:nvSpPr>
          <p:cNvPr id="360456" name="Oval 8"/>
          <p:cNvSpPr>
            <a:spLocks noChangeArrowheads="1"/>
          </p:cNvSpPr>
          <p:nvPr/>
        </p:nvSpPr>
        <p:spPr bwMode="auto">
          <a:xfrm>
            <a:off x="76200" y="4572000"/>
            <a:ext cx="8763000" cy="2133600"/>
          </a:xfrm>
          <a:prstGeom prst="ellipse">
            <a:avLst/>
          </a:prstGeom>
          <a:noFill/>
          <a:ln w="104775">
            <a:solidFill>
              <a:schemeClr val="tx1"/>
            </a:solidFill>
            <a:round/>
            <a:headEnd type="none" w="sm" len="sm"/>
            <a:tailEnd/>
          </a:ln>
          <a:effectLst/>
        </p:spPr>
        <p:txBody>
          <a:bodyPr wrap="none" anchor="ctr"/>
          <a:lstStyle/>
          <a:p>
            <a:endParaRPr lang="en-US" b="0"/>
          </a:p>
        </p:txBody>
      </p:sp>
      <p:sp>
        <p:nvSpPr>
          <p:cNvPr id="360457" name="Rectangle 9"/>
          <p:cNvSpPr>
            <a:spLocks noChangeArrowheads="1"/>
          </p:cNvSpPr>
          <p:nvPr/>
        </p:nvSpPr>
        <p:spPr bwMode="auto">
          <a:xfrm>
            <a:off x="685800" y="1219200"/>
            <a:ext cx="7696200" cy="3200400"/>
          </a:xfrm>
          <a:prstGeom prst="rect">
            <a:avLst/>
          </a:prstGeom>
          <a:gradFill rotWithShape="0">
            <a:gsLst>
              <a:gs pos="0">
                <a:srgbClr val="000000"/>
              </a:gs>
              <a:gs pos="50000">
                <a:srgbClr val="004000"/>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5000"/>
              </a:lnSpc>
              <a:spcBef>
                <a:spcPct val="10000"/>
              </a:spcBef>
            </a:pPr>
            <a:r>
              <a:rPr lang="en-US" sz="6600" b="0">
                <a:effectLst>
                  <a:outerShdw blurRad="38100" dist="38100" dir="2700000" algn="tl">
                    <a:srgbClr val="000000"/>
                  </a:outerShdw>
                </a:effectLst>
              </a:rPr>
              <a:t>Christians who want to serve God and others must be prepared to suffer!</a:t>
            </a:r>
          </a:p>
        </p:txBody>
      </p:sp>
      <p:sp>
        <p:nvSpPr>
          <p:cNvPr id="360458" name="Rectangle 10"/>
          <p:cNvSpPr>
            <a:spLocks noChangeArrowheads="1"/>
          </p:cNvSpPr>
          <p:nvPr/>
        </p:nvSpPr>
        <p:spPr bwMode="auto">
          <a:xfrm>
            <a:off x="381000" y="381000"/>
            <a:ext cx="7696200" cy="1371600"/>
          </a:xfrm>
          <a:prstGeom prst="rect">
            <a:avLst/>
          </a:prstGeom>
          <a:gradFill rotWithShape="0">
            <a:gsLst>
              <a:gs pos="0">
                <a:srgbClr val="000000"/>
              </a:gs>
              <a:gs pos="50000">
                <a:srgbClr val="004000"/>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5000"/>
              </a:lnSpc>
              <a:spcBef>
                <a:spcPct val="10000"/>
              </a:spcBef>
            </a:pPr>
            <a:r>
              <a:rPr lang="en-US" sz="5400" b="0">
                <a:effectLst>
                  <a:outerShdw blurRad="38100" dist="38100" dir="2700000" algn="tl">
                    <a:srgbClr val="000000"/>
                  </a:outerShdw>
                </a:effectLst>
              </a:rPr>
              <a:t>We ask God to bless us: “God make me happy”</a:t>
            </a:r>
          </a:p>
        </p:txBody>
      </p:sp>
    </p:spTree>
  </p:cSld>
  <p:clrMapOvr>
    <a:masterClrMapping/>
  </p:clrMapOvr>
  <p:transition>
    <p:wipe dir="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1474" name="Rectangle 2"/>
          <p:cNvSpPr>
            <a:spLocks noGrp="1" noChangeArrowheads="1"/>
          </p:cNvSpPr>
          <p:nvPr>
            <p:ph type="title"/>
          </p:nvPr>
        </p:nvSpPr>
        <p:spPr>
          <a:xfrm>
            <a:off x="0" y="0"/>
            <a:ext cx="9144000" cy="1524000"/>
          </a:xfrm>
        </p:spPr>
        <p:txBody>
          <a:bodyPr/>
          <a:lstStyle/>
          <a:p>
            <a:r>
              <a:rPr lang="en-US" sz="8800"/>
              <a:t>2 Corinthians</a:t>
            </a:r>
          </a:p>
        </p:txBody>
      </p:sp>
      <p:sp>
        <p:nvSpPr>
          <p:cNvPr id="361475" name="Rectangle 3"/>
          <p:cNvSpPr>
            <a:spLocks noGrp="1" noChangeArrowheads="1"/>
          </p:cNvSpPr>
          <p:nvPr>
            <p:ph type="body" idx="1"/>
          </p:nvPr>
        </p:nvSpPr>
        <p:spPr>
          <a:xfrm>
            <a:off x="0" y="1371600"/>
            <a:ext cx="9144000" cy="4876800"/>
          </a:xfrm>
        </p:spPr>
        <p:txBody>
          <a:bodyPr/>
          <a:lstStyle/>
          <a:p>
            <a:pPr>
              <a:buFont typeface="Wingdings" pitchFamily="2" charset="2"/>
              <a:buNone/>
            </a:pPr>
            <a:r>
              <a:rPr lang="en-US" sz="4800"/>
              <a:t>7 We are confident that as you share in suffering, you will also share God’s comfort.</a:t>
            </a:r>
          </a:p>
        </p:txBody>
      </p:sp>
      <p:sp>
        <p:nvSpPr>
          <p:cNvPr id="361476" name="Rectangle 4"/>
          <p:cNvSpPr>
            <a:spLocks noChangeArrowheads="1"/>
          </p:cNvSpPr>
          <p:nvPr/>
        </p:nvSpPr>
        <p:spPr bwMode="auto">
          <a:xfrm>
            <a:off x="152400" y="4191000"/>
            <a:ext cx="8686800" cy="2438400"/>
          </a:xfrm>
          <a:prstGeom prst="rect">
            <a:avLst/>
          </a:prstGeom>
          <a:gradFill rotWithShape="0">
            <a:gsLst>
              <a:gs pos="0">
                <a:srgbClr val="000000"/>
              </a:gs>
              <a:gs pos="50000">
                <a:srgbClr val="070A73"/>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5000"/>
              </a:lnSpc>
              <a:spcBef>
                <a:spcPct val="10000"/>
              </a:spcBef>
            </a:pPr>
            <a:r>
              <a:rPr lang="en-US" sz="6000" b="0">
                <a:effectLst>
                  <a:outerShdw blurRad="38100" dist="38100" dir="2700000" algn="tl">
                    <a:srgbClr val="000000"/>
                  </a:outerShdw>
                </a:effectLst>
              </a:rPr>
              <a:t>Suffering</a:t>
            </a:r>
          </a:p>
          <a:p>
            <a:pPr algn="l">
              <a:lnSpc>
                <a:spcPct val="75000"/>
              </a:lnSpc>
              <a:spcBef>
                <a:spcPct val="10000"/>
              </a:spcBef>
            </a:pPr>
            <a:r>
              <a:rPr lang="en-US" sz="6000" b="0">
                <a:effectLst>
                  <a:outerShdw blurRad="38100" dist="38100" dir="2700000" algn="tl">
                    <a:srgbClr val="000000"/>
                  </a:outerShdw>
                </a:effectLst>
              </a:rPr>
              <a:t>Today’s persptecive</a:t>
            </a:r>
          </a:p>
          <a:p>
            <a:pPr algn="l">
              <a:lnSpc>
                <a:spcPct val="75000"/>
              </a:lnSpc>
              <a:spcBef>
                <a:spcPct val="10000"/>
              </a:spcBef>
            </a:pPr>
            <a:r>
              <a:rPr lang="en-US" sz="6000" b="0">
                <a:effectLst>
                  <a:outerShdw blurRad="38100" dist="38100" dir="2700000" algn="tl">
                    <a:srgbClr val="000000"/>
                  </a:outerShdw>
                </a:effectLst>
              </a:rPr>
              <a:t>The Christian perspective</a:t>
            </a:r>
          </a:p>
        </p:txBody>
      </p:sp>
      <p:sp>
        <p:nvSpPr>
          <p:cNvPr id="361477" name="Rectangle 5"/>
          <p:cNvSpPr>
            <a:spLocks noChangeArrowheads="1"/>
          </p:cNvSpPr>
          <p:nvPr/>
        </p:nvSpPr>
        <p:spPr bwMode="auto">
          <a:xfrm>
            <a:off x="0" y="0"/>
            <a:ext cx="9144000" cy="6858000"/>
          </a:xfrm>
          <a:prstGeom prst="rect">
            <a:avLst/>
          </a:prstGeom>
          <a:gradFill rotWithShape="0">
            <a:gsLst>
              <a:gs pos="0">
                <a:srgbClr val="000000"/>
              </a:gs>
              <a:gs pos="50000">
                <a:srgbClr val="070A73"/>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5000"/>
              </a:lnSpc>
              <a:spcBef>
                <a:spcPct val="10000"/>
              </a:spcBef>
            </a:pPr>
            <a:r>
              <a:rPr lang="en-US" sz="6600" b="0">
                <a:effectLst>
                  <a:outerShdw blurRad="38100" dist="38100" dir="2700000" algn="tl">
                    <a:srgbClr val="000000"/>
                  </a:outerShdw>
                </a:effectLst>
              </a:rPr>
              <a:t>Suffering for </a:t>
            </a:r>
            <a:r>
              <a:rPr lang="en-US" sz="6600" b="0" u="sng">
                <a:effectLst>
                  <a:outerShdw blurRad="38100" dist="38100" dir="2700000" algn="tl">
                    <a:srgbClr val="000000"/>
                  </a:outerShdw>
                </a:effectLst>
              </a:rPr>
              <a:t>others</a:t>
            </a:r>
          </a:p>
          <a:p>
            <a:pPr algn="l">
              <a:lnSpc>
                <a:spcPct val="75000"/>
              </a:lnSpc>
              <a:spcBef>
                <a:spcPct val="10000"/>
              </a:spcBef>
            </a:pPr>
            <a:r>
              <a:rPr lang="en-US" sz="6600" b="0">
                <a:effectLst>
                  <a:outerShdw blurRad="38100" dist="38100" dir="2700000" algn="tl">
                    <a:srgbClr val="000000"/>
                  </a:outerShdw>
                </a:effectLst>
              </a:rPr>
              <a:t>Types of suffering:</a:t>
            </a:r>
          </a:p>
          <a:p>
            <a:pPr algn="l">
              <a:lnSpc>
                <a:spcPct val="75000"/>
              </a:lnSpc>
              <a:spcBef>
                <a:spcPct val="10000"/>
              </a:spcBef>
            </a:pPr>
            <a:r>
              <a:rPr lang="en-US" sz="6600" b="0">
                <a:effectLst>
                  <a:outerShdw blurRad="38100" dist="38100" dir="2700000" algn="tl">
                    <a:srgbClr val="000000"/>
                  </a:outerShdw>
                </a:effectLst>
              </a:rPr>
              <a:t> - Suffering caused by </a:t>
            </a:r>
            <a:br>
              <a:rPr lang="en-US" sz="6600" b="0">
                <a:effectLst>
                  <a:outerShdw blurRad="38100" dist="38100" dir="2700000" algn="tl">
                    <a:srgbClr val="000000"/>
                  </a:outerShdw>
                </a:effectLst>
              </a:rPr>
            </a:br>
            <a:r>
              <a:rPr lang="en-US" sz="6600" b="0">
                <a:effectLst>
                  <a:outerShdw blurRad="38100" dist="38100" dir="2700000" algn="tl">
                    <a:srgbClr val="000000"/>
                  </a:outerShdw>
                </a:effectLst>
              </a:rPr>
              <a:t>   your own wrongdoing</a:t>
            </a:r>
          </a:p>
          <a:p>
            <a:pPr algn="l">
              <a:lnSpc>
                <a:spcPct val="75000"/>
              </a:lnSpc>
              <a:spcBef>
                <a:spcPct val="10000"/>
              </a:spcBef>
            </a:pPr>
            <a:r>
              <a:rPr lang="en-US" sz="6600" b="0">
                <a:effectLst>
                  <a:outerShdw blurRad="38100" dist="38100" dir="2700000" algn="tl">
                    <a:srgbClr val="000000"/>
                  </a:outerShdw>
                </a:effectLst>
              </a:rPr>
              <a:t> - Suffering you can’t </a:t>
            </a:r>
            <a:br>
              <a:rPr lang="en-US" sz="6600" b="0">
                <a:effectLst>
                  <a:outerShdw blurRad="38100" dist="38100" dir="2700000" algn="tl">
                    <a:srgbClr val="000000"/>
                  </a:outerShdw>
                </a:effectLst>
              </a:rPr>
            </a:br>
            <a:r>
              <a:rPr lang="en-US" sz="6600" b="0">
                <a:effectLst>
                  <a:outerShdw blurRad="38100" dist="38100" dir="2700000" algn="tl">
                    <a:srgbClr val="000000"/>
                  </a:outerShdw>
                </a:effectLst>
              </a:rPr>
              <a:t>   avoid</a:t>
            </a:r>
          </a:p>
          <a:p>
            <a:pPr algn="l">
              <a:lnSpc>
                <a:spcPct val="75000"/>
              </a:lnSpc>
              <a:spcBef>
                <a:spcPct val="10000"/>
              </a:spcBef>
            </a:pPr>
            <a:r>
              <a:rPr lang="en-US" sz="6600" b="0">
                <a:effectLst>
                  <a:outerShdw blurRad="38100" dist="38100" dir="2700000" algn="tl">
                    <a:srgbClr val="000000"/>
                  </a:outerShdw>
                </a:effectLst>
              </a:rPr>
              <a:t> - Suffering that results </a:t>
            </a:r>
            <a:br>
              <a:rPr lang="en-US" sz="6600" b="0">
                <a:effectLst>
                  <a:outerShdw blurRad="38100" dist="38100" dir="2700000" algn="tl">
                    <a:srgbClr val="000000"/>
                  </a:outerShdw>
                </a:effectLst>
              </a:rPr>
            </a:br>
            <a:r>
              <a:rPr lang="en-US" sz="6600" b="0">
                <a:effectLst>
                  <a:outerShdw blurRad="38100" dist="38100" dir="2700000" algn="tl">
                    <a:srgbClr val="000000"/>
                  </a:outerShdw>
                </a:effectLst>
              </a:rPr>
              <a:t>   from doing good</a:t>
            </a:r>
          </a:p>
        </p:txBody>
      </p:sp>
      <p:sp>
        <p:nvSpPr>
          <p:cNvPr id="361478" name="Line 6"/>
          <p:cNvSpPr>
            <a:spLocks noChangeShapeType="1"/>
          </p:cNvSpPr>
          <p:nvPr/>
        </p:nvSpPr>
        <p:spPr bwMode="auto">
          <a:xfrm>
            <a:off x="838200" y="1828800"/>
            <a:ext cx="7772400" cy="1371600"/>
          </a:xfrm>
          <a:prstGeom prst="line">
            <a:avLst/>
          </a:prstGeom>
          <a:noFill/>
          <a:ln w="104775">
            <a:solidFill>
              <a:schemeClr val="tx1"/>
            </a:solidFill>
            <a:prstDash val="sysDot"/>
            <a:round/>
            <a:headEnd type="none" w="sm" len="sm"/>
            <a:tailEnd/>
          </a:ln>
          <a:effectLst/>
        </p:spPr>
        <p:txBody>
          <a:bodyPr wrap="none" anchor="ctr"/>
          <a:lstStyle/>
          <a:p>
            <a:endParaRPr lang="en-US" b="0"/>
          </a:p>
        </p:txBody>
      </p:sp>
      <p:sp>
        <p:nvSpPr>
          <p:cNvPr id="361479" name="Line 7"/>
          <p:cNvSpPr>
            <a:spLocks noChangeShapeType="1"/>
          </p:cNvSpPr>
          <p:nvPr/>
        </p:nvSpPr>
        <p:spPr bwMode="auto">
          <a:xfrm flipV="1">
            <a:off x="762000" y="1905000"/>
            <a:ext cx="7391400" cy="1295400"/>
          </a:xfrm>
          <a:prstGeom prst="line">
            <a:avLst/>
          </a:prstGeom>
          <a:noFill/>
          <a:ln w="104775">
            <a:solidFill>
              <a:schemeClr val="tx1"/>
            </a:solidFill>
            <a:prstDash val="sysDot"/>
            <a:round/>
            <a:headEnd type="none" w="sm" len="sm"/>
            <a:tailEnd/>
          </a:ln>
          <a:effectLst/>
        </p:spPr>
        <p:txBody>
          <a:bodyPr wrap="none" anchor="ctr"/>
          <a:lstStyle/>
          <a:p>
            <a:endParaRPr lang="en-US" b="0"/>
          </a:p>
        </p:txBody>
      </p:sp>
      <p:sp>
        <p:nvSpPr>
          <p:cNvPr id="361480" name="Oval 8"/>
          <p:cNvSpPr>
            <a:spLocks noChangeArrowheads="1"/>
          </p:cNvSpPr>
          <p:nvPr/>
        </p:nvSpPr>
        <p:spPr bwMode="auto">
          <a:xfrm>
            <a:off x="76200" y="4572000"/>
            <a:ext cx="8763000" cy="2133600"/>
          </a:xfrm>
          <a:prstGeom prst="ellipse">
            <a:avLst/>
          </a:prstGeom>
          <a:noFill/>
          <a:ln w="104775">
            <a:solidFill>
              <a:schemeClr val="tx1"/>
            </a:solidFill>
            <a:round/>
            <a:headEnd type="none" w="sm" len="sm"/>
            <a:tailEnd/>
          </a:ln>
          <a:effectLst/>
        </p:spPr>
        <p:txBody>
          <a:bodyPr wrap="none" anchor="ctr"/>
          <a:lstStyle/>
          <a:p>
            <a:endParaRPr lang="en-US" b="0"/>
          </a:p>
        </p:txBody>
      </p:sp>
      <p:sp>
        <p:nvSpPr>
          <p:cNvPr id="361481" name="Rectangle 9"/>
          <p:cNvSpPr>
            <a:spLocks noChangeArrowheads="1"/>
          </p:cNvSpPr>
          <p:nvPr/>
        </p:nvSpPr>
        <p:spPr bwMode="auto">
          <a:xfrm>
            <a:off x="685800" y="1219200"/>
            <a:ext cx="7696200" cy="3200400"/>
          </a:xfrm>
          <a:prstGeom prst="rect">
            <a:avLst/>
          </a:prstGeom>
          <a:gradFill rotWithShape="0">
            <a:gsLst>
              <a:gs pos="0">
                <a:srgbClr val="000000"/>
              </a:gs>
              <a:gs pos="50000">
                <a:srgbClr val="004000"/>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5000"/>
              </a:lnSpc>
              <a:spcBef>
                <a:spcPct val="10000"/>
              </a:spcBef>
            </a:pPr>
            <a:r>
              <a:rPr lang="en-US" sz="6600" b="0">
                <a:effectLst>
                  <a:outerShdw blurRad="38100" dist="38100" dir="2700000" algn="tl">
                    <a:srgbClr val="000000"/>
                  </a:outerShdw>
                </a:effectLst>
              </a:rPr>
              <a:t>Christians who want to serve God and others must be prepared to suffer!</a:t>
            </a:r>
          </a:p>
        </p:txBody>
      </p:sp>
      <p:sp>
        <p:nvSpPr>
          <p:cNvPr id="361482" name="Rectangle 10"/>
          <p:cNvSpPr>
            <a:spLocks noChangeArrowheads="1"/>
          </p:cNvSpPr>
          <p:nvPr/>
        </p:nvSpPr>
        <p:spPr bwMode="auto">
          <a:xfrm>
            <a:off x="381000" y="381000"/>
            <a:ext cx="7696200" cy="3429000"/>
          </a:xfrm>
          <a:prstGeom prst="rect">
            <a:avLst/>
          </a:prstGeom>
          <a:gradFill rotWithShape="0">
            <a:gsLst>
              <a:gs pos="0">
                <a:srgbClr val="000000"/>
              </a:gs>
              <a:gs pos="50000">
                <a:srgbClr val="004000"/>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5000"/>
              </a:lnSpc>
              <a:spcBef>
                <a:spcPct val="10000"/>
              </a:spcBef>
            </a:pPr>
            <a:r>
              <a:rPr lang="en-US" sz="3600" b="0" dirty="0">
                <a:effectLst>
                  <a:outerShdw blurRad="38100" dist="38100" dir="2700000" algn="tl">
                    <a:srgbClr val="000000"/>
                  </a:outerShdw>
                </a:effectLst>
              </a:rPr>
              <a:t>There is much suffering that we can avoid if we wish; but if we are to be of use to the Lord, it is a fundamental necessity that we make deliberate choice of the path of suffering for His sake. Unless we acquire a disposition to suffer for Him, the work we do will be of a very superficial quality. NCW</a:t>
            </a:r>
            <a:endParaRPr lang="en-US" sz="2000" b="0" dirty="0">
              <a:effectLst>
                <a:outerShdw blurRad="38100" dist="38100" dir="2700000" algn="tl">
                  <a:srgbClr val="000000"/>
                </a:outerShdw>
              </a:effectLst>
            </a:endParaRPr>
          </a:p>
        </p:txBody>
      </p:sp>
    </p:spTree>
  </p:cSld>
  <p:clrMapOvr>
    <a:masterClrMapping/>
  </p:clrMapOvr>
  <p:transition>
    <p:wipe dir="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2498" name="Rectangle 2"/>
          <p:cNvSpPr>
            <a:spLocks noGrp="1" noChangeArrowheads="1"/>
          </p:cNvSpPr>
          <p:nvPr>
            <p:ph type="title"/>
          </p:nvPr>
        </p:nvSpPr>
        <p:spPr/>
        <p:txBody>
          <a:bodyPr/>
          <a:lstStyle/>
          <a:p>
            <a:r>
              <a:rPr lang="en-US" sz="8800"/>
              <a:t>2 Corinthians</a:t>
            </a:r>
          </a:p>
        </p:txBody>
      </p:sp>
      <p:sp>
        <p:nvSpPr>
          <p:cNvPr id="362499" name="Rectangle 3"/>
          <p:cNvSpPr>
            <a:spLocks noGrp="1" noChangeArrowheads="1"/>
          </p:cNvSpPr>
          <p:nvPr>
            <p:ph type="body" idx="1"/>
          </p:nvPr>
        </p:nvSpPr>
        <p:spPr>
          <a:xfrm>
            <a:off x="0" y="1371600"/>
            <a:ext cx="9144000" cy="4876800"/>
          </a:xfrm>
        </p:spPr>
        <p:txBody>
          <a:bodyPr/>
          <a:lstStyle/>
          <a:p>
            <a:pPr>
              <a:buFont typeface="Wingdings" pitchFamily="2" charset="2"/>
              <a:buNone/>
            </a:pPr>
            <a:r>
              <a:rPr lang="en-US" sz="4800"/>
              <a:t>7 We are confident that as you share in suffering, you will also share God’s comfort.</a:t>
            </a:r>
          </a:p>
        </p:txBody>
      </p:sp>
      <p:sp>
        <p:nvSpPr>
          <p:cNvPr id="362500" name="Rectangle 4"/>
          <p:cNvSpPr>
            <a:spLocks noChangeArrowheads="1"/>
          </p:cNvSpPr>
          <p:nvPr/>
        </p:nvSpPr>
        <p:spPr bwMode="auto">
          <a:xfrm>
            <a:off x="152400" y="4191000"/>
            <a:ext cx="8686800" cy="2438400"/>
          </a:xfrm>
          <a:prstGeom prst="rect">
            <a:avLst/>
          </a:prstGeom>
          <a:gradFill rotWithShape="0">
            <a:gsLst>
              <a:gs pos="0">
                <a:srgbClr val="000000"/>
              </a:gs>
              <a:gs pos="50000">
                <a:srgbClr val="070A73"/>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5000"/>
              </a:lnSpc>
              <a:spcBef>
                <a:spcPct val="10000"/>
              </a:spcBef>
            </a:pPr>
            <a:r>
              <a:rPr lang="en-US" sz="6000" b="0">
                <a:effectLst>
                  <a:outerShdw blurRad="38100" dist="38100" dir="2700000" algn="tl">
                    <a:srgbClr val="000000"/>
                  </a:outerShdw>
                </a:effectLst>
              </a:rPr>
              <a:t>Suffering</a:t>
            </a:r>
          </a:p>
          <a:p>
            <a:pPr algn="l">
              <a:lnSpc>
                <a:spcPct val="75000"/>
              </a:lnSpc>
              <a:spcBef>
                <a:spcPct val="10000"/>
              </a:spcBef>
            </a:pPr>
            <a:r>
              <a:rPr lang="en-US" sz="6000" b="0">
                <a:effectLst>
                  <a:outerShdw blurRad="38100" dist="38100" dir="2700000" algn="tl">
                    <a:srgbClr val="000000"/>
                  </a:outerShdw>
                </a:effectLst>
              </a:rPr>
              <a:t>Today’s persptecive</a:t>
            </a:r>
          </a:p>
          <a:p>
            <a:pPr algn="l">
              <a:lnSpc>
                <a:spcPct val="75000"/>
              </a:lnSpc>
              <a:spcBef>
                <a:spcPct val="10000"/>
              </a:spcBef>
            </a:pPr>
            <a:r>
              <a:rPr lang="en-US" sz="6000" b="0">
                <a:effectLst>
                  <a:outerShdw blurRad="38100" dist="38100" dir="2700000" algn="tl">
                    <a:srgbClr val="000000"/>
                  </a:outerShdw>
                </a:effectLst>
              </a:rPr>
              <a:t>The Christian perspective</a:t>
            </a:r>
          </a:p>
        </p:txBody>
      </p:sp>
      <p:sp>
        <p:nvSpPr>
          <p:cNvPr id="362501" name="Rectangle 5"/>
          <p:cNvSpPr>
            <a:spLocks noChangeArrowheads="1"/>
          </p:cNvSpPr>
          <p:nvPr/>
        </p:nvSpPr>
        <p:spPr bwMode="auto">
          <a:xfrm>
            <a:off x="0" y="0"/>
            <a:ext cx="9144000" cy="6858000"/>
          </a:xfrm>
          <a:prstGeom prst="rect">
            <a:avLst/>
          </a:prstGeom>
          <a:gradFill rotWithShape="0">
            <a:gsLst>
              <a:gs pos="0">
                <a:srgbClr val="000000"/>
              </a:gs>
              <a:gs pos="50000">
                <a:srgbClr val="070A73"/>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5000"/>
              </a:lnSpc>
              <a:spcBef>
                <a:spcPct val="10000"/>
              </a:spcBef>
            </a:pPr>
            <a:r>
              <a:rPr lang="en-US" sz="6600" b="0">
                <a:effectLst>
                  <a:outerShdw blurRad="38100" dist="38100" dir="2700000" algn="tl">
                    <a:srgbClr val="000000"/>
                  </a:outerShdw>
                </a:effectLst>
              </a:rPr>
              <a:t>Suffering for </a:t>
            </a:r>
            <a:r>
              <a:rPr lang="en-US" sz="6600" b="0" u="sng">
                <a:effectLst>
                  <a:outerShdw blurRad="38100" dist="38100" dir="2700000" algn="tl">
                    <a:srgbClr val="000000"/>
                  </a:outerShdw>
                </a:effectLst>
              </a:rPr>
              <a:t>others</a:t>
            </a:r>
          </a:p>
          <a:p>
            <a:pPr algn="l">
              <a:lnSpc>
                <a:spcPct val="75000"/>
              </a:lnSpc>
              <a:spcBef>
                <a:spcPct val="10000"/>
              </a:spcBef>
            </a:pPr>
            <a:r>
              <a:rPr lang="en-US" sz="6600" b="0">
                <a:effectLst>
                  <a:outerShdw blurRad="38100" dist="38100" dir="2700000" algn="tl">
                    <a:srgbClr val="000000"/>
                  </a:outerShdw>
                </a:effectLst>
              </a:rPr>
              <a:t>Types of suffering:</a:t>
            </a:r>
          </a:p>
          <a:p>
            <a:pPr algn="l">
              <a:lnSpc>
                <a:spcPct val="75000"/>
              </a:lnSpc>
              <a:spcBef>
                <a:spcPct val="10000"/>
              </a:spcBef>
            </a:pPr>
            <a:r>
              <a:rPr lang="en-US" sz="6600" b="0">
                <a:effectLst>
                  <a:outerShdw blurRad="38100" dist="38100" dir="2700000" algn="tl">
                    <a:srgbClr val="000000"/>
                  </a:outerShdw>
                </a:effectLst>
              </a:rPr>
              <a:t> - Suffering caused by </a:t>
            </a:r>
            <a:br>
              <a:rPr lang="en-US" sz="6600" b="0">
                <a:effectLst>
                  <a:outerShdw blurRad="38100" dist="38100" dir="2700000" algn="tl">
                    <a:srgbClr val="000000"/>
                  </a:outerShdw>
                </a:effectLst>
              </a:rPr>
            </a:br>
            <a:r>
              <a:rPr lang="en-US" sz="6600" b="0">
                <a:effectLst>
                  <a:outerShdw blurRad="38100" dist="38100" dir="2700000" algn="tl">
                    <a:srgbClr val="000000"/>
                  </a:outerShdw>
                </a:effectLst>
              </a:rPr>
              <a:t>   your own wrongdoing</a:t>
            </a:r>
          </a:p>
          <a:p>
            <a:pPr algn="l">
              <a:lnSpc>
                <a:spcPct val="75000"/>
              </a:lnSpc>
              <a:spcBef>
                <a:spcPct val="10000"/>
              </a:spcBef>
            </a:pPr>
            <a:r>
              <a:rPr lang="en-US" sz="6600" b="0">
                <a:effectLst>
                  <a:outerShdw blurRad="38100" dist="38100" dir="2700000" algn="tl">
                    <a:srgbClr val="000000"/>
                  </a:outerShdw>
                </a:effectLst>
              </a:rPr>
              <a:t> - Suffering you can’t </a:t>
            </a:r>
            <a:br>
              <a:rPr lang="en-US" sz="6600" b="0">
                <a:effectLst>
                  <a:outerShdw blurRad="38100" dist="38100" dir="2700000" algn="tl">
                    <a:srgbClr val="000000"/>
                  </a:outerShdw>
                </a:effectLst>
              </a:rPr>
            </a:br>
            <a:r>
              <a:rPr lang="en-US" sz="6600" b="0">
                <a:effectLst>
                  <a:outerShdw blurRad="38100" dist="38100" dir="2700000" algn="tl">
                    <a:srgbClr val="000000"/>
                  </a:outerShdw>
                </a:effectLst>
              </a:rPr>
              <a:t>   avoid</a:t>
            </a:r>
          </a:p>
          <a:p>
            <a:pPr algn="l">
              <a:lnSpc>
                <a:spcPct val="75000"/>
              </a:lnSpc>
              <a:spcBef>
                <a:spcPct val="10000"/>
              </a:spcBef>
            </a:pPr>
            <a:r>
              <a:rPr lang="en-US" sz="6600" b="0">
                <a:effectLst>
                  <a:outerShdw blurRad="38100" dist="38100" dir="2700000" algn="tl">
                    <a:srgbClr val="000000"/>
                  </a:outerShdw>
                </a:effectLst>
              </a:rPr>
              <a:t> - Suffering that results </a:t>
            </a:r>
            <a:br>
              <a:rPr lang="en-US" sz="6600" b="0">
                <a:effectLst>
                  <a:outerShdw blurRad="38100" dist="38100" dir="2700000" algn="tl">
                    <a:srgbClr val="000000"/>
                  </a:outerShdw>
                </a:effectLst>
              </a:rPr>
            </a:br>
            <a:r>
              <a:rPr lang="en-US" sz="6600" b="0">
                <a:effectLst>
                  <a:outerShdw blurRad="38100" dist="38100" dir="2700000" algn="tl">
                    <a:srgbClr val="000000"/>
                  </a:outerShdw>
                </a:effectLst>
              </a:rPr>
              <a:t>   from doing good</a:t>
            </a:r>
          </a:p>
        </p:txBody>
      </p:sp>
      <p:sp>
        <p:nvSpPr>
          <p:cNvPr id="362502" name="Line 6"/>
          <p:cNvSpPr>
            <a:spLocks noChangeShapeType="1"/>
          </p:cNvSpPr>
          <p:nvPr/>
        </p:nvSpPr>
        <p:spPr bwMode="auto">
          <a:xfrm>
            <a:off x="838200" y="1828800"/>
            <a:ext cx="7772400" cy="1371600"/>
          </a:xfrm>
          <a:prstGeom prst="line">
            <a:avLst/>
          </a:prstGeom>
          <a:noFill/>
          <a:ln w="104775">
            <a:solidFill>
              <a:schemeClr val="tx1"/>
            </a:solidFill>
            <a:prstDash val="sysDot"/>
            <a:round/>
            <a:headEnd type="none" w="sm" len="sm"/>
            <a:tailEnd/>
          </a:ln>
          <a:effectLst/>
        </p:spPr>
        <p:txBody>
          <a:bodyPr wrap="none" anchor="ctr"/>
          <a:lstStyle/>
          <a:p>
            <a:endParaRPr lang="en-US" b="0"/>
          </a:p>
        </p:txBody>
      </p:sp>
      <p:sp>
        <p:nvSpPr>
          <p:cNvPr id="362503" name="Line 7"/>
          <p:cNvSpPr>
            <a:spLocks noChangeShapeType="1"/>
          </p:cNvSpPr>
          <p:nvPr/>
        </p:nvSpPr>
        <p:spPr bwMode="auto">
          <a:xfrm flipV="1">
            <a:off x="762000" y="1905000"/>
            <a:ext cx="7391400" cy="1295400"/>
          </a:xfrm>
          <a:prstGeom prst="line">
            <a:avLst/>
          </a:prstGeom>
          <a:noFill/>
          <a:ln w="104775">
            <a:solidFill>
              <a:schemeClr val="tx1"/>
            </a:solidFill>
            <a:prstDash val="sysDot"/>
            <a:round/>
            <a:headEnd type="none" w="sm" len="sm"/>
            <a:tailEnd/>
          </a:ln>
          <a:effectLst/>
        </p:spPr>
        <p:txBody>
          <a:bodyPr wrap="none" anchor="ctr"/>
          <a:lstStyle/>
          <a:p>
            <a:endParaRPr lang="en-US" b="0"/>
          </a:p>
        </p:txBody>
      </p:sp>
      <p:sp>
        <p:nvSpPr>
          <p:cNvPr id="362504" name="Oval 8"/>
          <p:cNvSpPr>
            <a:spLocks noChangeArrowheads="1"/>
          </p:cNvSpPr>
          <p:nvPr/>
        </p:nvSpPr>
        <p:spPr bwMode="auto">
          <a:xfrm>
            <a:off x="76200" y="4572000"/>
            <a:ext cx="8763000" cy="2133600"/>
          </a:xfrm>
          <a:prstGeom prst="ellipse">
            <a:avLst/>
          </a:prstGeom>
          <a:noFill/>
          <a:ln w="104775">
            <a:solidFill>
              <a:schemeClr val="tx1"/>
            </a:solidFill>
            <a:round/>
            <a:headEnd type="none" w="sm" len="sm"/>
            <a:tailEnd/>
          </a:ln>
          <a:effectLst/>
        </p:spPr>
        <p:txBody>
          <a:bodyPr wrap="none" anchor="ctr"/>
          <a:lstStyle/>
          <a:p>
            <a:endParaRPr lang="en-US" b="0"/>
          </a:p>
        </p:txBody>
      </p:sp>
      <p:sp>
        <p:nvSpPr>
          <p:cNvPr id="362505" name="Rectangle 9"/>
          <p:cNvSpPr>
            <a:spLocks noChangeArrowheads="1"/>
          </p:cNvSpPr>
          <p:nvPr/>
        </p:nvSpPr>
        <p:spPr bwMode="auto">
          <a:xfrm>
            <a:off x="685800" y="1219200"/>
            <a:ext cx="7696200" cy="3200400"/>
          </a:xfrm>
          <a:prstGeom prst="rect">
            <a:avLst/>
          </a:prstGeom>
          <a:gradFill rotWithShape="0">
            <a:gsLst>
              <a:gs pos="0">
                <a:srgbClr val="000000"/>
              </a:gs>
              <a:gs pos="50000">
                <a:srgbClr val="004000"/>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5000"/>
              </a:lnSpc>
              <a:spcBef>
                <a:spcPct val="10000"/>
              </a:spcBef>
            </a:pPr>
            <a:r>
              <a:rPr lang="en-US" sz="6600" b="0">
                <a:effectLst>
                  <a:outerShdw blurRad="38100" dist="38100" dir="2700000" algn="tl">
                    <a:srgbClr val="000000"/>
                  </a:outerShdw>
                </a:effectLst>
              </a:rPr>
              <a:t>Christians who want to serve God and others must be prepared to suffer!</a:t>
            </a:r>
          </a:p>
        </p:txBody>
      </p:sp>
      <p:sp>
        <p:nvSpPr>
          <p:cNvPr id="362506" name="Rectangle 10"/>
          <p:cNvSpPr>
            <a:spLocks noChangeArrowheads="1"/>
          </p:cNvSpPr>
          <p:nvPr/>
        </p:nvSpPr>
        <p:spPr bwMode="auto">
          <a:xfrm>
            <a:off x="381000" y="381000"/>
            <a:ext cx="7696200" cy="3429000"/>
          </a:xfrm>
          <a:prstGeom prst="rect">
            <a:avLst/>
          </a:prstGeom>
          <a:gradFill rotWithShape="0">
            <a:gsLst>
              <a:gs pos="0">
                <a:srgbClr val="000000"/>
              </a:gs>
              <a:gs pos="50000">
                <a:srgbClr val="004000"/>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5000"/>
              </a:lnSpc>
              <a:spcBef>
                <a:spcPct val="10000"/>
              </a:spcBef>
            </a:pPr>
            <a:r>
              <a:rPr lang="en-US" sz="3600" b="0" dirty="0">
                <a:effectLst>
                  <a:outerShdw blurRad="38100" dist="38100" dir="2700000" algn="tl">
                    <a:srgbClr val="000000"/>
                  </a:outerShdw>
                </a:effectLst>
              </a:rPr>
              <a:t>Alas! the rank and file of Christians, and many Christian workers too, seem to go on splendidly as long as circumstances are propitious, but the moment any affliction befalls them they come to a halt. The trouble is, they are not inwardly prepared to suffer. </a:t>
            </a:r>
            <a:endParaRPr lang="en-US" b="0" dirty="0">
              <a:effectLst>
                <a:outerShdw blurRad="38100" dist="38100" dir="2700000" algn="tl">
                  <a:srgbClr val="000000"/>
                </a:outerShdw>
              </a:effectLst>
            </a:endParaRPr>
          </a:p>
        </p:txBody>
      </p:sp>
    </p:spTree>
  </p:cSld>
  <p:clrMapOvr>
    <a:masterClrMapping/>
  </p:clrMapOvr>
  <p:transition>
    <p:wipe dir="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3522" name="Rectangle 2"/>
          <p:cNvSpPr>
            <a:spLocks noGrp="1" noChangeArrowheads="1"/>
          </p:cNvSpPr>
          <p:nvPr>
            <p:ph type="title"/>
          </p:nvPr>
        </p:nvSpPr>
        <p:spPr/>
        <p:txBody>
          <a:bodyPr/>
          <a:lstStyle/>
          <a:p>
            <a:r>
              <a:rPr lang="en-US" sz="8800"/>
              <a:t>2 Corinthians</a:t>
            </a:r>
          </a:p>
        </p:txBody>
      </p:sp>
      <p:sp>
        <p:nvSpPr>
          <p:cNvPr id="363523" name="Rectangle 3"/>
          <p:cNvSpPr>
            <a:spLocks noGrp="1" noChangeArrowheads="1"/>
          </p:cNvSpPr>
          <p:nvPr>
            <p:ph type="body" idx="1"/>
          </p:nvPr>
        </p:nvSpPr>
        <p:spPr>
          <a:xfrm>
            <a:off x="0" y="1371600"/>
            <a:ext cx="9144000" cy="4876800"/>
          </a:xfrm>
        </p:spPr>
        <p:txBody>
          <a:bodyPr/>
          <a:lstStyle/>
          <a:p>
            <a:pPr>
              <a:buFont typeface="Wingdings" pitchFamily="2" charset="2"/>
              <a:buNone/>
            </a:pPr>
            <a:r>
              <a:rPr lang="en-US" sz="4800"/>
              <a:t>7 We are confident that as you share in suffering, you will also share God’s comfort.</a:t>
            </a:r>
          </a:p>
        </p:txBody>
      </p:sp>
      <p:sp>
        <p:nvSpPr>
          <p:cNvPr id="363524" name="Rectangle 4"/>
          <p:cNvSpPr>
            <a:spLocks noChangeArrowheads="1"/>
          </p:cNvSpPr>
          <p:nvPr/>
        </p:nvSpPr>
        <p:spPr bwMode="auto">
          <a:xfrm>
            <a:off x="152400" y="4191000"/>
            <a:ext cx="8686800" cy="2438400"/>
          </a:xfrm>
          <a:prstGeom prst="rect">
            <a:avLst/>
          </a:prstGeom>
          <a:gradFill rotWithShape="0">
            <a:gsLst>
              <a:gs pos="0">
                <a:srgbClr val="000000"/>
              </a:gs>
              <a:gs pos="50000">
                <a:srgbClr val="070A73"/>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5000"/>
              </a:lnSpc>
              <a:spcBef>
                <a:spcPct val="10000"/>
              </a:spcBef>
            </a:pPr>
            <a:r>
              <a:rPr lang="en-US" sz="6000" b="0">
                <a:effectLst>
                  <a:outerShdw blurRad="38100" dist="38100" dir="2700000" algn="tl">
                    <a:srgbClr val="000000"/>
                  </a:outerShdw>
                </a:effectLst>
              </a:rPr>
              <a:t>Suffering</a:t>
            </a:r>
          </a:p>
          <a:p>
            <a:pPr algn="l">
              <a:lnSpc>
                <a:spcPct val="75000"/>
              </a:lnSpc>
              <a:spcBef>
                <a:spcPct val="10000"/>
              </a:spcBef>
            </a:pPr>
            <a:r>
              <a:rPr lang="en-US" sz="6000" b="0">
                <a:effectLst>
                  <a:outerShdw blurRad="38100" dist="38100" dir="2700000" algn="tl">
                    <a:srgbClr val="000000"/>
                  </a:outerShdw>
                </a:effectLst>
              </a:rPr>
              <a:t>Today’s persptecive</a:t>
            </a:r>
          </a:p>
          <a:p>
            <a:pPr algn="l">
              <a:lnSpc>
                <a:spcPct val="75000"/>
              </a:lnSpc>
              <a:spcBef>
                <a:spcPct val="10000"/>
              </a:spcBef>
            </a:pPr>
            <a:r>
              <a:rPr lang="en-US" sz="6000" b="0">
                <a:effectLst>
                  <a:outerShdw blurRad="38100" dist="38100" dir="2700000" algn="tl">
                    <a:srgbClr val="000000"/>
                  </a:outerShdw>
                </a:effectLst>
              </a:rPr>
              <a:t>The Christian perspective</a:t>
            </a:r>
          </a:p>
        </p:txBody>
      </p:sp>
      <p:sp>
        <p:nvSpPr>
          <p:cNvPr id="363525" name="Rectangle 5"/>
          <p:cNvSpPr>
            <a:spLocks noChangeArrowheads="1"/>
          </p:cNvSpPr>
          <p:nvPr/>
        </p:nvSpPr>
        <p:spPr bwMode="auto">
          <a:xfrm>
            <a:off x="0" y="0"/>
            <a:ext cx="9144000" cy="6858000"/>
          </a:xfrm>
          <a:prstGeom prst="rect">
            <a:avLst/>
          </a:prstGeom>
          <a:gradFill rotWithShape="0">
            <a:gsLst>
              <a:gs pos="0">
                <a:srgbClr val="000000"/>
              </a:gs>
              <a:gs pos="50000">
                <a:srgbClr val="070A73"/>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5000"/>
              </a:lnSpc>
              <a:spcBef>
                <a:spcPct val="10000"/>
              </a:spcBef>
            </a:pPr>
            <a:r>
              <a:rPr lang="en-US" sz="6600" b="0">
                <a:effectLst>
                  <a:outerShdw blurRad="38100" dist="38100" dir="2700000" algn="tl">
                    <a:srgbClr val="000000"/>
                  </a:outerShdw>
                </a:effectLst>
              </a:rPr>
              <a:t>Suffering for </a:t>
            </a:r>
            <a:r>
              <a:rPr lang="en-US" sz="6600" b="0" u="sng">
                <a:effectLst>
                  <a:outerShdw blurRad="38100" dist="38100" dir="2700000" algn="tl">
                    <a:srgbClr val="000000"/>
                  </a:outerShdw>
                </a:effectLst>
              </a:rPr>
              <a:t>others</a:t>
            </a:r>
          </a:p>
          <a:p>
            <a:pPr algn="l">
              <a:lnSpc>
                <a:spcPct val="75000"/>
              </a:lnSpc>
              <a:spcBef>
                <a:spcPct val="10000"/>
              </a:spcBef>
            </a:pPr>
            <a:r>
              <a:rPr lang="en-US" sz="6600" b="0">
                <a:effectLst>
                  <a:outerShdw blurRad="38100" dist="38100" dir="2700000" algn="tl">
                    <a:srgbClr val="000000"/>
                  </a:outerShdw>
                </a:effectLst>
              </a:rPr>
              <a:t>Types of suffering:</a:t>
            </a:r>
          </a:p>
          <a:p>
            <a:pPr algn="l">
              <a:lnSpc>
                <a:spcPct val="75000"/>
              </a:lnSpc>
              <a:spcBef>
                <a:spcPct val="10000"/>
              </a:spcBef>
            </a:pPr>
            <a:r>
              <a:rPr lang="en-US" sz="6600" b="0">
                <a:effectLst>
                  <a:outerShdw blurRad="38100" dist="38100" dir="2700000" algn="tl">
                    <a:srgbClr val="000000"/>
                  </a:outerShdw>
                </a:effectLst>
              </a:rPr>
              <a:t> - Suffering caused by </a:t>
            </a:r>
            <a:br>
              <a:rPr lang="en-US" sz="6600" b="0">
                <a:effectLst>
                  <a:outerShdw blurRad="38100" dist="38100" dir="2700000" algn="tl">
                    <a:srgbClr val="000000"/>
                  </a:outerShdw>
                </a:effectLst>
              </a:rPr>
            </a:br>
            <a:r>
              <a:rPr lang="en-US" sz="6600" b="0">
                <a:effectLst>
                  <a:outerShdw blurRad="38100" dist="38100" dir="2700000" algn="tl">
                    <a:srgbClr val="000000"/>
                  </a:outerShdw>
                </a:effectLst>
              </a:rPr>
              <a:t>   your own wrongdoing</a:t>
            </a:r>
          </a:p>
          <a:p>
            <a:pPr algn="l">
              <a:lnSpc>
                <a:spcPct val="75000"/>
              </a:lnSpc>
              <a:spcBef>
                <a:spcPct val="10000"/>
              </a:spcBef>
            </a:pPr>
            <a:r>
              <a:rPr lang="en-US" sz="6600" b="0">
                <a:effectLst>
                  <a:outerShdw blurRad="38100" dist="38100" dir="2700000" algn="tl">
                    <a:srgbClr val="000000"/>
                  </a:outerShdw>
                </a:effectLst>
              </a:rPr>
              <a:t> - Suffering you can’t </a:t>
            </a:r>
            <a:br>
              <a:rPr lang="en-US" sz="6600" b="0">
                <a:effectLst>
                  <a:outerShdw blurRad="38100" dist="38100" dir="2700000" algn="tl">
                    <a:srgbClr val="000000"/>
                  </a:outerShdw>
                </a:effectLst>
              </a:rPr>
            </a:br>
            <a:r>
              <a:rPr lang="en-US" sz="6600" b="0">
                <a:effectLst>
                  <a:outerShdw blurRad="38100" dist="38100" dir="2700000" algn="tl">
                    <a:srgbClr val="000000"/>
                  </a:outerShdw>
                </a:effectLst>
              </a:rPr>
              <a:t>   avoid</a:t>
            </a:r>
          </a:p>
          <a:p>
            <a:pPr algn="l">
              <a:lnSpc>
                <a:spcPct val="75000"/>
              </a:lnSpc>
              <a:spcBef>
                <a:spcPct val="10000"/>
              </a:spcBef>
            </a:pPr>
            <a:r>
              <a:rPr lang="en-US" sz="6600" b="0">
                <a:effectLst>
                  <a:outerShdw blurRad="38100" dist="38100" dir="2700000" algn="tl">
                    <a:srgbClr val="000000"/>
                  </a:outerShdw>
                </a:effectLst>
              </a:rPr>
              <a:t> - Suffering that results </a:t>
            </a:r>
            <a:br>
              <a:rPr lang="en-US" sz="6600" b="0">
                <a:effectLst>
                  <a:outerShdw blurRad="38100" dist="38100" dir="2700000" algn="tl">
                    <a:srgbClr val="000000"/>
                  </a:outerShdw>
                </a:effectLst>
              </a:rPr>
            </a:br>
            <a:r>
              <a:rPr lang="en-US" sz="6600" b="0">
                <a:effectLst>
                  <a:outerShdw blurRad="38100" dist="38100" dir="2700000" algn="tl">
                    <a:srgbClr val="000000"/>
                  </a:outerShdw>
                </a:effectLst>
              </a:rPr>
              <a:t>   from doing good</a:t>
            </a:r>
          </a:p>
        </p:txBody>
      </p:sp>
      <p:sp>
        <p:nvSpPr>
          <p:cNvPr id="363526" name="Line 6"/>
          <p:cNvSpPr>
            <a:spLocks noChangeShapeType="1"/>
          </p:cNvSpPr>
          <p:nvPr/>
        </p:nvSpPr>
        <p:spPr bwMode="auto">
          <a:xfrm>
            <a:off x="838200" y="1828800"/>
            <a:ext cx="7772400" cy="1371600"/>
          </a:xfrm>
          <a:prstGeom prst="line">
            <a:avLst/>
          </a:prstGeom>
          <a:noFill/>
          <a:ln w="104775">
            <a:solidFill>
              <a:schemeClr val="tx1"/>
            </a:solidFill>
            <a:prstDash val="sysDot"/>
            <a:round/>
            <a:headEnd type="none" w="sm" len="sm"/>
            <a:tailEnd/>
          </a:ln>
          <a:effectLst/>
        </p:spPr>
        <p:txBody>
          <a:bodyPr wrap="none" anchor="ctr"/>
          <a:lstStyle/>
          <a:p>
            <a:endParaRPr lang="en-US" b="0"/>
          </a:p>
        </p:txBody>
      </p:sp>
      <p:sp>
        <p:nvSpPr>
          <p:cNvPr id="363527" name="Line 7"/>
          <p:cNvSpPr>
            <a:spLocks noChangeShapeType="1"/>
          </p:cNvSpPr>
          <p:nvPr/>
        </p:nvSpPr>
        <p:spPr bwMode="auto">
          <a:xfrm flipV="1">
            <a:off x="762000" y="1905000"/>
            <a:ext cx="7391400" cy="1295400"/>
          </a:xfrm>
          <a:prstGeom prst="line">
            <a:avLst/>
          </a:prstGeom>
          <a:noFill/>
          <a:ln w="104775">
            <a:solidFill>
              <a:schemeClr val="tx1"/>
            </a:solidFill>
            <a:prstDash val="sysDot"/>
            <a:round/>
            <a:headEnd type="none" w="sm" len="sm"/>
            <a:tailEnd/>
          </a:ln>
          <a:effectLst/>
        </p:spPr>
        <p:txBody>
          <a:bodyPr wrap="none" anchor="ctr"/>
          <a:lstStyle/>
          <a:p>
            <a:endParaRPr lang="en-US" b="0"/>
          </a:p>
        </p:txBody>
      </p:sp>
      <p:sp>
        <p:nvSpPr>
          <p:cNvPr id="363528" name="Oval 8"/>
          <p:cNvSpPr>
            <a:spLocks noChangeArrowheads="1"/>
          </p:cNvSpPr>
          <p:nvPr/>
        </p:nvSpPr>
        <p:spPr bwMode="auto">
          <a:xfrm>
            <a:off x="76200" y="4572000"/>
            <a:ext cx="8763000" cy="2133600"/>
          </a:xfrm>
          <a:prstGeom prst="ellipse">
            <a:avLst/>
          </a:prstGeom>
          <a:noFill/>
          <a:ln w="104775">
            <a:solidFill>
              <a:schemeClr val="tx1"/>
            </a:solidFill>
            <a:round/>
            <a:headEnd type="none" w="sm" len="sm"/>
            <a:tailEnd/>
          </a:ln>
          <a:effectLst/>
        </p:spPr>
        <p:txBody>
          <a:bodyPr wrap="none" anchor="ctr"/>
          <a:lstStyle/>
          <a:p>
            <a:endParaRPr lang="en-US" b="0"/>
          </a:p>
        </p:txBody>
      </p:sp>
      <p:sp>
        <p:nvSpPr>
          <p:cNvPr id="363529" name="Rectangle 9"/>
          <p:cNvSpPr>
            <a:spLocks noChangeArrowheads="1"/>
          </p:cNvSpPr>
          <p:nvPr/>
        </p:nvSpPr>
        <p:spPr bwMode="auto">
          <a:xfrm>
            <a:off x="685800" y="1219200"/>
            <a:ext cx="7696200" cy="3200400"/>
          </a:xfrm>
          <a:prstGeom prst="rect">
            <a:avLst/>
          </a:prstGeom>
          <a:gradFill rotWithShape="0">
            <a:gsLst>
              <a:gs pos="0">
                <a:srgbClr val="000000"/>
              </a:gs>
              <a:gs pos="50000">
                <a:srgbClr val="004000"/>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5000"/>
              </a:lnSpc>
              <a:spcBef>
                <a:spcPct val="10000"/>
              </a:spcBef>
            </a:pPr>
            <a:r>
              <a:rPr lang="en-US" sz="6600" b="0">
                <a:effectLst>
                  <a:outerShdw blurRad="38100" dist="38100" dir="2700000" algn="tl">
                    <a:srgbClr val="000000"/>
                  </a:outerShdw>
                </a:effectLst>
              </a:rPr>
              <a:t>Christians who want to serve God and others must be prepared to suffer!</a:t>
            </a:r>
          </a:p>
        </p:txBody>
      </p:sp>
    </p:spTree>
  </p:cSld>
  <p:clrMapOvr>
    <a:masterClrMapping/>
  </p:clrMapOvr>
  <p:transition>
    <p:wipe dir="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82" name="Rectangle 2"/>
          <p:cNvSpPr>
            <a:spLocks noGrp="1" noChangeArrowheads="1"/>
          </p:cNvSpPr>
          <p:nvPr>
            <p:ph type="title"/>
          </p:nvPr>
        </p:nvSpPr>
        <p:spPr/>
        <p:txBody>
          <a:bodyPr/>
          <a:lstStyle/>
          <a:p>
            <a:r>
              <a:rPr lang="en-US" sz="8800"/>
              <a:t>2 Corinthians</a:t>
            </a:r>
          </a:p>
        </p:txBody>
      </p:sp>
      <p:sp>
        <p:nvSpPr>
          <p:cNvPr id="327683" name="Rectangle 3"/>
          <p:cNvSpPr>
            <a:spLocks noGrp="1" noChangeArrowheads="1"/>
          </p:cNvSpPr>
          <p:nvPr>
            <p:ph type="body" idx="1"/>
          </p:nvPr>
        </p:nvSpPr>
        <p:spPr>
          <a:xfrm>
            <a:off x="0" y="1371600"/>
            <a:ext cx="9144000" cy="4876800"/>
          </a:xfrm>
        </p:spPr>
        <p:txBody>
          <a:bodyPr/>
          <a:lstStyle/>
          <a:p>
            <a:pPr>
              <a:buFont typeface="Wingdings" pitchFamily="2" charset="2"/>
              <a:buNone/>
            </a:pPr>
            <a:r>
              <a:rPr lang="en-US" sz="4800"/>
              <a:t>7 We are confident that as you share in suffering, you will also share God’s comfort.</a:t>
            </a:r>
          </a:p>
        </p:txBody>
      </p:sp>
      <p:sp>
        <p:nvSpPr>
          <p:cNvPr id="327684" name="Rectangle 4"/>
          <p:cNvSpPr>
            <a:spLocks noChangeArrowheads="1"/>
          </p:cNvSpPr>
          <p:nvPr/>
        </p:nvSpPr>
        <p:spPr bwMode="auto">
          <a:xfrm>
            <a:off x="152400" y="4191000"/>
            <a:ext cx="8686800" cy="2438400"/>
          </a:xfrm>
          <a:prstGeom prst="rect">
            <a:avLst/>
          </a:prstGeom>
          <a:gradFill rotWithShape="0">
            <a:gsLst>
              <a:gs pos="0">
                <a:srgbClr val="000000"/>
              </a:gs>
              <a:gs pos="50000">
                <a:srgbClr val="070A73"/>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5000"/>
              </a:lnSpc>
              <a:spcBef>
                <a:spcPct val="10000"/>
              </a:spcBef>
            </a:pPr>
            <a:r>
              <a:rPr lang="en-US" sz="6000" b="0">
                <a:effectLst>
                  <a:outerShdw blurRad="38100" dist="38100" dir="2700000" algn="tl">
                    <a:srgbClr val="000000"/>
                  </a:outerShdw>
                </a:effectLst>
              </a:rPr>
              <a:t>Suffering</a:t>
            </a:r>
          </a:p>
          <a:p>
            <a:pPr algn="l">
              <a:lnSpc>
                <a:spcPct val="75000"/>
              </a:lnSpc>
              <a:spcBef>
                <a:spcPct val="10000"/>
              </a:spcBef>
            </a:pPr>
            <a:r>
              <a:rPr lang="en-US" sz="6000" b="0">
                <a:effectLst>
                  <a:outerShdw blurRad="38100" dist="38100" dir="2700000" algn="tl">
                    <a:srgbClr val="000000"/>
                  </a:outerShdw>
                </a:effectLst>
              </a:rPr>
              <a:t>Today’s persptecive</a:t>
            </a:r>
          </a:p>
          <a:p>
            <a:pPr algn="l">
              <a:lnSpc>
                <a:spcPct val="75000"/>
              </a:lnSpc>
              <a:spcBef>
                <a:spcPct val="10000"/>
              </a:spcBef>
            </a:pPr>
            <a:r>
              <a:rPr lang="en-US" sz="6000" b="0">
                <a:effectLst>
                  <a:outerShdw blurRad="38100" dist="38100" dir="2700000" algn="tl">
                    <a:srgbClr val="000000"/>
                  </a:outerShdw>
                </a:effectLst>
              </a:rPr>
              <a:t>The Christian perspective</a:t>
            </a:r>
          </a:p>
        </p:txBody>
      </p:sp>
      <p:sp>
        <p:nvSpPr>
          <p:cNvPr id="327685" name="Rectangle 5"/>
          <p:cNvSpPr>
            <a:spLocks noChangeArrowheads="1"/>
          </p:cNvSpPr>
          <p:nvPr/>
        </p:nvSpPr>
        <p:spPr bwMode="auto">
          <a:xfrm>
            <a:off x="0" y="0"/>
            <a:ext cx="9144000" cy="6858000"/>
          </a:xfrm>
          <a:prstGeom prst="rect">
            <a:avLst/>
          </a:prstGeom>
          <a:gradFill rotWithShape="0">
            <a:gsLst>
              <a:gs pos="0">
                <a:srgbClr val="000000"/>
              </a:gs>
              <a:gs pos="50000">
                <a:srgbClr val="070A73"/>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5000"/>
              </a:lnSpc>
              <a:spcBef>
                <a:spcPct val="10000"/>
              </a:spcBef>
            </a:pPr>
            <a:r>
              <a:rPr lang="en-US" sz="6600" b="0">
                <a:effectLst>
                  <a:outerShdw blurRad="38100" dist="38100" dir="2700000" algn="tl">
                    <a:srgbClr val="000000"/>
                  </a:outerShdw>
                </a:effectLst>
              </a:rPr>
              <a:t>Suffering for </a:t>
            </a:r>
            <a:r>
              <a:rPr lang="en-US" sz="6600" b="0" u="sng">
                <a:effectLst>
                  <a:outerShdw blurRad="38100" dist="38100" dir="2700000" algn="tl">
                    <a:srgbClr val="000000"/>
                  </a:outerShdw>
                </a:effectLst>
              </a:rPr>
              <a:t>others</a:t>
            </a:r>
          </a:p>
          <a:p>
            <a:pPr algn="l">
              <a:lnSpc>
                <a:spcPct val="75000"/>
              </a:lnSpc>
              <a:spcBef>
                <a:spcPct val="10000"/>
              </a:spcBef>
            </a:pPr>
            <a:r>
              <a:rPr lang="en-US" sz="6600" b="0">
                <a:effectLst>
                  <a:outerShdw blurRad="38100" dist="38100" dir="2700000" algn="tl">
                    <a:srgbClr val="000000"/>
                  </a:outerShdw>
                </a:effectLst>
              </a:rPr>
              <a:t>Types of suffering:</a:t>
            </a:r>
          </a:p>
          <a:p>
            <a:pPr algn="l">
              <a:lnSpc>
                <a:spcPct val="75000"/>
              </a:lnSpc>
              <a:spcBef>
                <a:spcPct val="10000"/>
              </a:spcBef>
            </a:pPr>
            <a:r>
              <a:rPr lang="en-US" sz="6600" b="0">
                <a:effectLst>
                  <a:outerShdw blurRad="38100" dist="38100" dir="2700000" algn="tl">
                    <a:srgbClr val="000000"/>
                  </a:outerShdw>
                </a:effectLst>
              </a:rPr>
              <a:t> - Suffering caused by </a:t>
            </a:r>
            <a:br>
              <a:rPr lang="en-US" sz="6600" b="0">
                <a:effectLst>
                  <a:outerShdw blurRad="38100" dist="38100" dir="2700000" algn="tl">
                    <a:srgbClr val="000000"/>
                  </a:outerShdw>
                </a:effectLst>
              </a:rPr>
            </a:br>
            <a:r>
              <a:rPr lang="en-US" sz="6600" b="0">
                <a:effectLst>
                  <a:outerShdw blurRad="38100" dist="38100" dir="2700000" algn="tl">
                    <a:srgbClr val="000000"/>
                  </a:outerShdw>
                </a:effectLst>
              </a:rPr>
              <a:t>   your own wrongdoing</a:t>
            </a:r>
          </a:p>
          <a:p>
            <a:pPr algn="l">
              <a:lnSpc>
                <a:spcPct val="75000"/>
              </a:lnSpc>
              <a:spcBef>
                <a:spcPct val="10000"/>
              </a:spcBef>
            </a:pPr>
            <a:r>
              <a:rPr lang="en-US" sz="6600" b="0">
                <a:effectLst>
                  <a:outerShdw blurRad="38100" dist="38100" dir="2700000" algn="tl">
                    <a:srgbClr val="000000"/>
                  </a:outerShdw>
                </a:effectLst>
              </a:rPr>
              <a:t> - Suffering you can’t </a:t>
            </a:r>
            <a:br>
              <a:rPr lang="en-US" sz="6600" b="0">
                <a:effectLst>
                  <a:outerShdw blurRad="38100" dist="38100" dir="2700000" algn="tl">
                    <a:srgbClr val="000000"/>
                  </a:outerShdw>
                </a:effectLst>
              </a:rPr>
            </a:br>
            <a:r>
              <a:rPr lang="en-US" sz="6600" b="0">
                <a:effectLst>
                  <a:outerShdw blurRad="38100" dist="38100" dir="2700000" algn="tl">
                    <a:srgbClr val="000000"/>
                  </a:outerShdw>
                </a:effectLst>
              </a:rPr>
              <a:t>   avoid</a:t>
            </a:r>
          </a:p>
          <a:p>
            <a:pPr algn="l">
              <a:lnSpc>
                <a:spcPct val="75000"/>
              </a:lnSpc>
              <a:spcBef>
                <a:spcPct val="10000"/>
              </a:spcBef>
            </a:pPr>
            <a:r>
              <a:rPr lang="en-US" sz="6600" b="0">
                <a:effectLst>
                  <a:outerShdw blurRad="38100" dist="38100" dir="2700000" algn="tl">
                    <a:srgbClr val="000000"/>
                  </a:outerShdw>
                </a:effectLst>
              </a:rPr>
              <a:t> - Suffering that results </a:t>
            </a:r>
            <a:br>
              <a:rPr lang="en-US" sz="6600" b="0">
                <a:effectLst>
                  <a:outerShdw blurRad="38100" dist="38100" dir="2700000" algn="tl">
                    <a:srgbClr val="000000"/>
                  </a:outerShdw>
                </a:effectLst>
              </a:rPr>
            </a:br>
            <a:r>
              <a:rPr lang="en-US" sz="6600" b="0">
                <a:effectLst>
                  <a:outerShdw blurRad="38100" dist="38100" dir="2700000" algn="tl">
                    <a:srgbClr val="000000"/>
                  </a:outerShdw>
                </a:effectLst>
              </a:rPr>
              <a:t>   from doing good</a:t>
            </a:r>
          </a:p>
        </p:txBody>
      </p:sp>
      <p:sp>
        <p:nvSpPr>
          <p:cNvPr id="327686" name="Line 6"/>
          <p:cNvSpPr>
            <a:spLocks noChangeShapeType="1"/>
          </p:cNvSpPr>
          <p:nvPr/>
        </p:nvSpPr>
        <p:spPr bwMode="auto">
          <a:xfrm>
            <a:off x="838200" y="1828800"/>
            <a:ext cx="7772400" cy="1371600"/>
          </a:xfrm>
          <a:prstGeom prst="line">
            <a:avLst/>
          </a:prstGeom>
          <a:noFill/>
          <a:ln w="104775">
            <a:solidFill>
              <a:schemeClr val="tx1"/>
            </a:solidFill>
            <a:prstDash val="sysDot"/>
            <a:round/>
            <a:headEnd type="none" w="sm" len="sm"/>
            <a:tailEnd/>
          </a:ln>
          <a:effectLst/>
        </p:spPr>
        <p:txBody>
          <a:bodyPr wrap="none" anchor="ctr"/>
          <a:lstStyle/>
          <a:p>
            <a:endParaRPr lang="en-US" b="0"/>
          </a:p>
        </p:txBody>
      </p:sp>
      <p:sp>
        <p:nvSpPr>
          <p:cNvPr id="327687" name="Line 7"/>
          <p:cNvSpPr>
            <a:spLocks noChangeShapeType="1"/>
          </p:cNvSpPr>
          <p:nvPr/>
        </p:nvSpPr>
        <p:spPr bwMode="auto">
          <a:xfrm flipV="1">
            <a:off x="762000" y="1905000"/>
            <a:ext cx="7391400" cy="1295400"/>
          </a:xfrm>
          <a:prstGeom prst="line">
            <a:avLst/>
          </a:prstGeom>
          <a:noFill/>
          <a:ln w="104775">
            <a:solidFill>
              <a:schemeClr val="tx1"/>
            </a:solidFill>
            <a:prstDash val="sysDot"/>
            <a:round/>
            <a:headEnd type="none" w="sm" len="sm"/>
            <a:tailEnd/>
          </a:ln>
          <a:effectLst/>
        </p:spPr>
        <p:txBody>
          <a:bodyPr wrap="none" anchor="ctr"/>
          <a:lstStyle/>
          <a:p>
            <a:endParaRPr lang="en-US" b="0"/>
          </a:p>
        </p:txBody>
      </p:sp>
      <p:sp>
        <p:nvSpPr>
          <p:cNvPr id="327688" name="Oval 8"/>
          <p:cNvSpPr>
            <a:spLocks noChangeArrowheads="1"/>
          </p:cNvSpPr>
          <p:nvPr/>
        </p:nvSpPr>
        <p:spPr bwMode="auto">
          <a:xfrm>
            <a:off x="76200" y="4572000"/>
            <a:ext cx="8763000" cy="2133600"/>
          </a:xfrm>
          <a:prstGeom prst="ellipse">
            <a:avLst/>
          </a:prstGeom>
          <a:noFill/>
          <a:ln w="104775">
            <a:solidFill>
              <a:schemeClr val="tx1"/>
            </a:solidFill>
            <a:round/>
            <a:headEnd type="none" w="sm" len="sm"/>
            <a:tailEnd/>
          </a:ln>
          <a:effectLst/>
        </p:spPr>
        <p:txBody>
          <a:bodyPr wrap="none" anchor="ctr"/>
          <a:lstStyle/>
          <a:p>
            <a:endParaRPr lang="en-US" b="0"/>
          </a:p>
        </p:txBody>
      </p:sp>
      <p:sp>
        <p:nvSpPr>
          <p:cNvPr id="327689" name="Rectangle 9"/>
          <p:cNvSpPr>
            <a:spLocks noChangeArrowheads="1"/>
          </p:cNvSpPr>
          <p:nvPr/>
        </p:nvSpPr>
        <p:spPr bwMode="auto">
          <a:xfrm>
            <a:off x="4114800" y="0"/>
            <a:ext cx="5029200" cy="6858000"/>
          </a:xfrm>
          <a:prstGeom prst="rect">
            <a:avLst/>
          </a:prstGeom>
          <a:gradFill rotWithShape="0">
            <a:gsLst>
              <a:gs pos="0">
                <a:srgbClr val="000000"/>
              </a:gs>
              <a:gs pos="50000">
                <a:srgbClr val="070A73"/>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5000"/>
              </a:lnSpc>
            </a:pPr>
            <a:r>
              <a:rPr lang="en-US" sz="4800" b="0" dirty="0">
                <a:effectLst>
                  <a:outerShdw blurRad="38100" dist="38100" dir="2700000" algn="tl">
                    <a:srgbClr val="000000"/>
                  </a:outerShdw>
                </a:effectLst>
              </a:rPr>
              <a:t>Paul’s example</a:t>
            </a:r>
          </a:p>
          <a:p>
            <a:pPr algn="l">
              <a:lnSpc>
                <a:spcPct val="75000"/>
              </a:lnSpc>
            </a:pPr>
            <a:r>
              <a:rPr lang="en-US" sz="4800" b="0" dirty="0">
                <a:effectLst>
                  <a:outerShdw blurRad="38100" dist="38100" dir="2700000" algn="tl">
                    <a:srgbClr val="000000"/>
                  </a:outerShdw>
                </a:effectLst>
              </a:rPr>
              <a:t>Reading a book</a:t>
            </a:r>
          </a:p>
          <a:p>
            <a:pPr algn="l">
              <a:lnSpc>
                <a:spcPct val="75000"/>
              </a:lnSpc>
            </a:pPr>
            <a:r>
              <a:rPr lang="en-US" sz="4800" b="0" dirty="0">
                <a:effectLst>
                  <a:outerShdw blurRad="38100" dist="38100" dir="2700000" algn="tl">
                    <a:srgbClr val="000000"/>
                  </a:outerShdw>
                </a:effectLst>
              </a:rPr>
              <a:t>Giving money you could keep</a:t>
            </a:r>
          </a:p>
          <a:p>
            <a:pPr algn="l">
              <a:lnSpc>
                <a:spcPct val="70000"/>
              </a:lnSpc>
            </a:pPr>
            <a:r>
              <a:rPr lang="en-US" sz="4800" b="0" dirty="0">
                <a:effectLst>
                  <a:outerShdw blurRad="38100" dist="38100" dir="2700000" algn="tl">
                    <a:srgbClr val="000000"/>
                  </a:outerShdw>
                </a:effectLst>
              </a:rPr>
              <a:t>Investing in disappointing people</a:t>
            </a:r>
          </a:p>
          <a:p>
            <a:pPr algn="l">
              <a:lnSpc>
                <a:spcPct val="70000"/>
              </a:lnSpc>
            </a:pPr>
            <a:r>
              <a:rPr lang="en-US" sz="4800" b="0" dirty="0">
                <a:effectLst>
                  <a:outerShdw blurRad="38100" dist="38100" dir="2700000" algn="tl">
                    <a:srgbClr val="000000"/>
                  </a:outerShdw>
                </a:effectLst>
              </a:rPr>
              <a:t>Withstanding an embarrassing failure</a:t>
            </a:r>
          </a:p>
          <a:p>
            <a:pPr algn="l">
              <a:lnSpc>
                <a:spcPct val="70000"/>
              </a:lnSpc>
            </a:pPr>
            <a:r>
              <a:rPr lang="en-US" sz="4800" b="0" dirty="0">
                <a:effectLst>
                  <a:outerShdw blurRad="38100" dist="38100" dir="2700000" algn="tl">
                    <a:srgbClr val="000000"/>
                  </a:outerShdw>
                </a:effectLst>
              </a:rPr>
              <a:t>Persecution or rejection</a:t>
            </a:r>
          </a:p>
          <a:p>
            <a:pPr algn="l">
              <a:lnSpc>
                <a:spcPct val="70000"/>
              </a:lnSpc>
            </a:pPr>
            <a:r>
              <a:rPr lang="en-US" sz="4800" b="0" dirty="0">
                <a:effectLst>
                  <a:outerShdw blurRad="38100" dist="38100" dir="2700000" algn="tl">
                    <a:srgbClr val="000000"/>
                  </a:outerShdw>
                </a:effectLst>
              </a:rPr>
              <a:t>Missing sleep</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27689">
                                            <p:txEl>
                                              <p:pRg st="1" end="1"/>
                                            </p:txEl>
                                          </p:spTgt>
                                        </p:tgtEl>
                                        <p:attrNameLst>
                                          <p:attrName>style.visibility</p:attrName>
                                        </p:attrNameLst>
                                      </p:cBhvr>
                                      <p:to>
                                        <p:strVal val="visible"/>
                                      </p:to>
                                    </p:set>
                                    <p:animEffect transition="in" filter="wipe(left)">
                                      <p:cBhvr>
                                        <p:cTn id="7" dur="500"/>
                                        <p:tgtEl>
                                          <p:spTgt spid="327689">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27689">
                                            <p:txEl>
                                              <p:pRg st="2" end="2"/>
                                            </p:txEl>
                                          </p:spTgt>
                                        </p:tgtEl>
                                        <p:attrNameLst>
                                          <p:attrName>style.visibility</p:attrName>
                                        </p:attrNameLst>
                                      </p:cBhvr>
                                      <p:to>
                                        <p:strVal val="visible"/>
                                      </p:to>
                                    </p:set>
                                    <p:animEffect transition="in" filter="wipe(left)">
                                      <p:cBhvr>
                                        <p:cTn id="12" dur="500"/>
                                        <p:tgtEl>
                                          <p:spTgt spid="327689">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327689">
                                            <p:txEl>
                                              <p:pRg st="3" end="3"/>
                                            </p:txEl>
                                          </p:spTgt>
                                        </p:tgtEl>
                                        <p:attrNameLst>
                                          <p:attrName>style.visibility</p:attrName>
                                        </p:attrNameLst>
                                      </p:cBhvr>
                                      <p:to>
                                        <p:strVal val="visible"/>
                                      </p:to>
                                    </p:set>
                                    <p:animEffect transition="in" filter="wipe(left)">
                                      <p:cBhvr>
                                        <p:cTn id="17" dur="500"/>
                                        <p:tgtEl>
                                          <p:spTgt spid="327689">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327689">
                                            <p:txEl>
                                              <p:pRg st="4" end="4"/>
                                            </p:txEl>
                                          </p:spTgt>
                                        </p:tgtEl>
                                        <p:attrNameLst>
                                          <p:attrName>style.visibility</p:attrName>
                                        </p:attrNameLst>
                                      </p:cBhvr>
                                      <p:to>
                                        <p:strVal val="visible"/>
                                      </p:to>
                                    </p:set>
                                    <p:animEffect transition="in" filter="wipe(left)">
                                      <p:cBhvr>
                                        <p:cTn id="22" dur="500"/>
                                        <p:tgtEl>
                                          <p:spTgt spid="327689">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327689">
                                            <p:txEl>
                                              <p:pRg st="5" end="5"/>
                                            </p:txEl>
                                          </p:spTgt>
                                        </p:tgtEl>
                                        <p:attrNameLst>
                                          <p:attrName>style.visibility</p:attrName>
                                        </p:attrNameLst>
                                      </p:cBhvr>
                                      <p:to>
                                        <p:strVal val="visible"/>
                                      </p:to>
                                    </p:set>
                                    <p:animEffect transition="in" filter="wipe(left)">
                                      <p:cBhvr>
                                        <p:cTn id="27" dur="500"/>
                                        <p:tgtEl>
                                          <p:spTgt spid="327689">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327689">
                                            <p:txEl>
                                              <p:pRg st="6" end="6"/>
                                            </p:txEl>
                                          </p:spTgt>
                                        </p:tgtEl>
                                        <p:attrNameLst>
                                          <p:attrName>style.visibility</p:attrName>
                                        </p:attrNameLst>
                                      </p:cBhvr>
                                      <p:to>
                                        <p:strVal val="visible"/>
                                      </p:to>
                                    </p:set>
                                    <p:animEffect transition="in" filter="wipe(left)">
                                      <p:cBhvr>
                                        <p:cTn id="32" dur="500"/>
                                        <p:tgtEl>
                                          <p:spTgt spid="327689">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2802" name="Rectangle 2"/>
          <p:cNvSpPr>
            <a:spLocks noGrp="1" noChangeArrowheads="1"/>
          </p:cNvSpPr>
          <p:nvPr>
            <p:ph type="title"/>
          </p:nvPr>
        </p:nvSpPr>
        <p:spPr/>
        <p:txBody>
          <a:bodyPr/>
          <a:lstStyle/>
          <a:p>
            <a:r>
              <a:rPr lang="en-US" sz="8800"/>
              <a:t>2 Corinthians</a:t>
            </a:r>
          </a:p>
        </p:txBody>
      </p:sp>
      <p:sp>
        <p:nvSpPr>
          <p:cNvPr id="332803" name="Rectangle 3"/>
          <p:cNvSpPr>
            <a:spLocks noGrp="1" noChangeArrowheads="1"/>
          </p:cNvSpPr>
          <p:nvPr>
            <p:ph type="body" idx="1"/>
          </p:nvPr>
        </p:nvSpPr>
        <p:spPr>
          <a:xfrm>
            <a:off x="0" y="1371600"/>
            <a:ext cx="9144000" cy="4876800"/>
          </a:xfrm>
        </p:spPr>
        <p:txBody>
          <a:bodyPr/>
          <a:lstStyle/>
          <a:p>
            <a:pPr>
              <a:buFont typeface="Wingdings" pitchFamily="2" charset="2"/>
              <a:buNone/>
            </a:pPr>
            <a:r>
              <a:rPr lang="en-US" sz="4800"/>
              <a:t>7 We are confident that as you share in suffering, you will also share God’s comfort.</a:t>
            </a:r>
          </a:p>
        </p:txBody>
      </p:sp>
      <p:sp>
        <p:nvSpPr>
          <p:cNvPr id="332804" name="Rectangle 4"/>
          <p:cNvSpPr>
            <a:spLocks noChangeArrowheads="1"/>
          </p:cNvSpPr>
          <p:nvPr/>
        </p:nvSpPr>
        <p:spPr bwMode="auto">
          <a:xfrm>
            <a:off x="152400" y="4191000"/>
            <a:ext cx="8686800" cy="2438400"/>
          </a:xfrm>
          <a:prstGeom prst="rect">
            <a:avLst/>
          </a:prstGeom>
          <a:gradFill rotWithShape="0">
            <a:gsLst>
              <a:gs pos="0">
                <a:srgbClr val="000000"/>
              </a:gs>
              <a:gs pos="50000">
                <a:srgbClr val="070A73"/>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5000"/>
              </a:lnSpc>
              <a:spcBef>
                <a:spcPct val="10000"/>
              </a:spcBef>
            </a:pPr>
            <a:r>
              <a:rPr lang="en-US" sz="6000" b="0">
                <a:effectLst>
                  <a:outerShdw blurRad="38100" dist="38100" dir="2700000" algn="tl">
                    <a:srgbClr val="000000"/>
                  </a:outerShdw>
                </a:effectLst>
              </a:rPr>
              <a:t>Suffering</a:t>
            </a:r>
          </a:p>
          <a:p>
            <a:pPr algn="l">
              <a:lnSpc>
                <a:spcPct val="75000"/>
              </a:lnSpc>
              <a:spcBef>
                <a:spcPct val="10000"/>
              </a:spcBef>
            </a:pPr>
            <a:r>
              <a:rPr lang="en-US" sz="6000" b="0">
                <a:effectLst>
                  <a:outerShdw blurRad="38100" dist="38100" dir="2700000" algn="tl">
                    <a:srgbClr val="000000"/>
                  </a:outerShdw>
                </a:effectLst>
              </a:rPr>
              <a:t>Today’s persptecive</a:t>
            </a:r>
          </a:p>
          <a:p>
            <a:pPr algn="l">
              <a:lnSpc>
                <a:spcPct val="75000"/>
              </a:lnSpc>
              <a:spcBef>
                <a:spcPct val="10000"/>
              </a:spcBef>
            </a:pPr>
            <a:r>
              <a:rPr lang="en-US" sz="6000" b="0">
                <a:effectLst>
                  <a:outerShdw blurRad="38100" dist="38100" dir="2700000" algn="tl">
                    <a:srgbClr val="000000"/>
                  </a:outerShdw>
                </a:effectLst>
              </a:rPr>
              <a:t>The Christian perspective</a:t>
            </a:r>
          </a:p>
        </p:txBody>
      </p:sp>
      <p:sp>
        <p:nvSpPr>
          <p:cNvPr id="332805" name="Rectangle 5"/>
          <p:cNvSpPr>
            <a:spLocks noChangeArrowheads="1"/>
          </p:cNvSpPr>
          <p:nvPr/>
        </p:nvSpPr>
        <p:spPr bwMode="auto">
          <a:xfrm>
            <a:off x="0" y="0"/>
            <a:ext cx="9144000" cy="6858000"/>
          </a:xfrm>
          <a:prstGeom prst="rect">
            <a:avLst/>
          </a:prstGeom>
          <a:gradFill rotWithShape="0">
            <a:gsLst>
              <a:gs pos="0">
                <a:srgbClr val="000000"/>
              </a:gs>
              <a:gs pos="50000">
                <a:srgbClr val="070A73"/>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5000"/>
              </a:lnSpc>
              <a:spcBef>
                <a:spcPct val="10000"/>
              </a:spcBef>
            </a:pPr>
            <a:r>
              <a:rPr lang="en-US" sz="6600" b="0">
                <a:effectLst>
                  <a:outerShdw blurRad="38100" dist="38100" dir="2700000" algn="tl">
                    <a:srgbClr val="000000"/>
                  </a:outerShdw>
                </a:effectLst>
              </a:rPr>
              <a:t>Suffering for </a:t>
            </a:r>
            <a:r>
              <a:rPr lang="en-US" sz="6600" b="0" u="sng">
                <a:effectLst>
                  <a:outerShdw blurRad="38100" dist="38100" dir="2700000" algn="tl">
                    <a:srgbClr val="000000"/>
                  </a:outerShdw>
                </a:effectLst>
              </a:rPr>
              <a:t>others</a:t>
            </a:r>
          </a:p>
          <a:p>
            <a:pPr algn="l">
              <a:lnSpc>
                <a:spcPct val="75000"/>
              </a:lnSpc>
              <a:spcBef>
                <a:spcPct val="10000"/>
              </a:spcBef>
            </a:pPr>
            <a:r>
              <a:rPr lang="en-US" sz="6600" b="0">
                <a:effectLst>
                  <a:outerShdw blurRad="38100" dist="38100" dir="2700000" algn="tl">
                    <a:srgbClr val="000000"/>
                  </a:outerShdw>
                </a:effectLst>
              </a:rPr>
              <a:t>Types of suffering:</a:t>
            </a:r>
          </a:p>
          <a:p>
            <a:pPr algn="l">
              <a:lnSpc>
                <a:spcPct val="75000"/>
              </a:lnSpc>
              <a:spcBef>
                <a:spcPct val="10000"/>
              </a:spcBef>
            </a:pPr>
            <a:r>
              <a:rPr lang="en-US" sz="6600" b="0">
                <a:effectLst>
                  <a:outerShdw blurRad="38100" dist="38100" dir="2700000" algn="tl">
                    <a:srgbClr val="000000"/>
                  </a:outerShdw>
                </a:effectLst>
              </a:rPr>
              <a:t> - Suffering caused by </a:t>
            </a:r>
            <a:br>
              <a:rPr lang="en-US" sz="6600" b="0">
                <a:effectLst>
                  <a:outerShdw blurRad="38100" dist="38100" dir="2700000" algn="tl">
                    <a:srgbClr val="000000"/>
                  </a:outerShdw>
                </a:effectLst>
              </a:rPr>
            </a:br>
            <a:r>
              <a:rPr lang="en-US" sz="6600" b="0">
                <a:effectLst>
                  <a:outerShdw blurRad="38100" dist="38100" dir="2700000" algn="tl">
                    <a:srgbClr val="000000"/>
                  </a:outerShdw>
                </a:effectLst>
              </a:rPr>
              <a:t>   your own wrongdoing</a:t>
            </a:r>
          </a:p>
          <a:p>
            <a:pPr algn="l">
              <a:lnSpc>
                <a:spcPct val="75000"/>
              </a:lnSpc>
              <a:spcBef>
                <a:spcPct val="10000"/>
              </a:spcBef>
            </a:pPr>
            <a:r>
              <a:rPr lang="en-US" sz="6600" b="0">
                <a:effectLst>
                  <a:outerShdw blurRad="38100" dist="38100" dir="2700000" algn="tl">
                    <a:srgbClr val="000000"/>
                  </a:outerShdw>
                </a:effectLst>
              </a:rPr>
              <a:t> - Suffering you can’t </a:t>
            </a:r>
            <a:br>
              <a:rPr lang="en-US" sz="6600" b="0">
                <a:effectLst>
                  <a:outerShdw blurRad="38100" dist="38100" dir="2700000" algn="tl">
                    <a:srgbClr val="000000"/>
                  </a:outerShdw>
                </a:effectLst>
              </a:rPr>
            </a:br>
            <a:r>
              <a:rPr lang="en-US" sz="6600" b="0">
                <a:effectLst>
                  <a:outerShdw blurRad="38100" dist="38100" dir="2700000" algn="tl">
                    <a:srgbClr val="000000"/>
                  </a:outerShdw>
                </a:effectLst>
              </a:rPr>
              <a:t>   avoid</a:t>
            </a:r>
          </a:p>
          <a:p>
            <a:pPr algn="l">
              <a:lnSpc>
                <a:spcPct val="75000"/>
              </a:lnSpc>
              <a:spcBef>
                <a:spcPct val="10000"/>
              </a:spcBef>
            </a:pPr>
            <a:r>
              <a:rPr lang="en-US" sz="6600" b="0">
                <a:effectLst>
                  <a:outerShdw blurRad="38100" dist="38100" dir="2700000" algn="tl">
                    <a:srgbClr val="000000"/>
                  </a:outerShdw>
                </a:effectLst>
              </a:rPr>
              <a:t> - Suffering that results </a:t>
            </a:r>
            <a:br>
              <a:rPr lang="en-US" sz="6600" b="0">
                <a:effectLst>
                  <a:outerShdw blurRad="38100" dist="38100" dir="2700000" algn="tl">
                    <a:srgbClr val="000000"/>
                  </a:outerShdw>
                </a:effectLst>
              </a:rPr>
            </a:br>
            <a:r>
              <a:rPr lang="en-US" sz="6600" b="0">
                <a:effectLst>
                  <a:outerShdw blurRad="38100" dist="38100" dir="2700000" algn="tl">
                    <a:srgbClr val="000000"/>
                  </a:outerShdw>
                </a:effectLst>
              </a:rPr>
              <a:t>   from doing good</a:t>
            </a:r>
          </a:p>
        </p:txBody>
      </p:sp>
      <p:sp>
        <p:nvSpPr>
          <p:cNvPr id="332806" name="Line 6"/>
          <p:cNvSpPr>
            <a:spLocks noChangeShapeType="1"/>
          </p:cNvSpPr>
          <p:nvPr/>
        </p:nvSpPr>
        <p:spPr bwMode="auto">
          <a:xfrm>
            <a:off x="838200" y="1828800"/>
            <a:ext cx="7772400" cy="1371600"/>
          </a:xfrm>
          <a:prstGeom prst="line">
            <a:avLst/>
          </a:prstGeom>
          <a:noFill/>
          <a:ln w="104775">
            <a:solidFill>
              <a:schemeClr val="tx1"/>
            </a:solidFill>
            <a:prstDash val="sysDot"/>
            <a:round/>
            <a:headEnd type="none" w="sm" len="sm"/>
            <a:tailEnd/>
          </a:ln>
          <a:effectLst/>
        </p:spPr>
        <p:txBody>
          <a:bodyPr wrap="none" anchor="ctr"/>
          <a:lstStyle/>
          <a:p>
            <a:endParaRPr lang="en-US" b="0"/>
          </a:p>
        </p:txBody>
      </p:sp>
      <p:sp>
        <p:nvSpPr>
          <p:cNvPr id="332807" name="Line 7"/>
          <p:cNvSpPr>
            <a:spLocks noChangeShapeType="1"/>
          </p:cNvSpPr>
          <p:nvPr/>
        </p:nvSpPr>
        <p:spPr bwMode="auto">
          <a:xfrm flipV="1">
            <a:off x="762000" y="1905000"/>
            <a:ext cx="7391400" cy="1295400"/>
          </a:xfrm>
          <a:prstGeom prst="line">
            <a:avLst/>
          </a:prstGeom>
          <a:noFill/>
          <a:ln w="104775">
            <a:solidFill>
              <a:schemeClr val="tx1"/>
            </a:solidFill>
            <a:prstDash val="sysDot"/>
            <a:round/>
            <a:headEnd type="none" w="sm" len="sm"/>
            <a:tailEnd/>
          </a:ln>
          <a:effectLst/>
        </p:spPr>
        <p:txBody>
          <a:bodyPr wrap="none" anchor="ctr"/>
          <a:lstStyle/>
          <a:p>
            <a:endParaRPr lang="en-US" b="0"/>
          </a:p>
        </p:txBody>
      </p:sp>
      <p:sp>
        <p:nvSpPr>
          <p:cNvPr id="332808" name="Oval 8"/>
          <p:cNvSpPr>
            <a:spLocks noChangeArrowheads="1"/>
          </p:cNvSpPr>
          <p:nvPr/>
        </p:nvSpPr>
        <p:spPr bwMode="auto">
          <a:xfrm>
            <a:off x="76200" y="4572000"/>
            <a:ext cx="8763000" cy="2133600"/>
          </a:xfrm>
          <a:prstGeom prst="ellipse">
            <a:avLst/>
          </a:prstGeom>
          <a:noFill/>
          <a:ln w="104775">
            <a:solidFill>
              <a:schemeClr val="tx1"/>
            </a:solidFill>
            <a:round/>
            <a:headEnd type="none" w="sm" len="sm"/>
            <a:tailEnd/>
          </a:ln>
          <a:effectLst/>
        </p:spPr>
        <p:txBody>
          <a:bodyPr wrap="none" anchor="ctr"/>
          <a:lstStyle/>
          <a:p>
            <a:endParaRPr lang="en-US" b="0"/>
          </a:p>
        </p:txBody>
      </p:sp>
      <p:sp>
        <p:nvSpPr>
          <p:cNvPr id="332809" name="Rectangle 9"/>
          <p:cNvSpPr>
            <a:spLocks noChangeArrowheads="1"/>
          </p:cNvSpPr>
          <p:nvPr/>
        </p:nvSpPr>
        <p:spPr bwMode="auto">
          <a:xfrm>
            <a:off x="4114800" y="0"/>
            <a:ext cx="5029200" cy="6858000"/>
          </a:xfrm>
          <a:prstGeom prst="rect">
            <a:avLst/>
          </a:prstGeom>
          <a:gradFill rotWithShape="0">
            <a:gsLst>
              <a:gs pos="0">
                <a:srgbClr val="000000"/>
              </a:gs>
              <a:gs pos="50000">
                <a:srgbClr val="070A73"/>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5000"/>
              </a:lnSpc>
            </a:pPr>
            <a:r>
              <a:rPr lang="en-US" sz="4800" b="0" dirty="0">
                <a:effectLst>
                  <a:outerShdw blurRad="38100" dist="38100" dir="2700000" algn="tl">
                    <a:srgbClr val="000000"/>
                  </a:outerShdw>
                </a:effectLst>
              </a:rPr>
              <a:t>Paul’s example</a:t>
            </a:r>
          </a:p>
          <a:p>
            <a:pPr algn="l">
              <a:lnSpc>
                <a:spcPct val="75000"/>
              </a:lnSpc>
            </a:pPr>
            <a:r>
              <a:rPr lang="en-US" sz="4800" b="0" dirty="0">
                <a:effectLst>
                  <a:outerShdw blurRad="38100" dist="38100" dir="2700000" algn="tl">
                    <a:srgbClr val="000000"/>
                  </a:outerShdw>
                </a:effectLst>
              </a:rPr>
              <a:t>Heart agony for people you care about</a:t>
            </a:r>
          </a:p>
          <a:p>
            <a:pPr algn="l">
              <a:lnSpc>
                <a:spcPct val="70000"/>
              </a:lnSpc>
            </a:pPr>
            <a:r>
              <a:rPr lang="en-US" sz="4800" b="0" dirty="0">
                <a:effectLst>
                  <a:outerShdw blurRad="38100" dist="38100" dir="2700000" algn="tl">
                    <a:srgbClr val="000000"/>
                  </a:outerShdw>
                </a:effectLst>
              </a:rPr>
              <a:t>Withstanding Satanic attack</a:t>
            </a:r>
          </a:p>
          <a:p>
            <a:pPr algn="l">
              <a:lnSpc>
                <a:spcPct val="70000"/>
              </a:lnSpc>
            </a:pPr>
            <a:r>
              <a:rPr lang="en-US" sz="4800" b="0" dirty="0">
                <a:effectLst>
                  <a:outerShdw blurRad="38100" dist="38100" dir="2700000" algn="tl">
                    <a:srgbClr val="000000"/>
                  </a:outerShdw>
                </a:effectLst>
              </a:rPr>
              <a:t>Giving up you time to prepare or pray</a:t>
            </a:r>
          </a:p>
          <a:p>
            <a:pPr algn="l">
              <a:lnSpc>
                <a:spcPct val="70000"/>
              </a:lnSpc>
            </a:pPr>
            <a:r>
              <a:rPr lang="en-US" sz="4800" b="0" dirty="0">
                <a:effectLst>
                  <a:outerShdw blurRad="38100" dist="38100" dir="2700000" algn="tl">
                    <a:srgbClr val="000000"/>
                  </a:outerShdw>
                </a:effectLst>
              </a:rPr>
              <a:t>Being battered by confusion,</a:t>
            </a:r>
          </a:p>
          <a:p>
            <a:pPr algn="l">
              <a:lnSpc>
                <a:spcPct val="70000"/>
              </a:lnSpc>
            </a:pPr>
            <a:r>
              <a:rPr lang="en-US" sz="4800" b="0" dirty="0">
                <a:effectLst>
                  <a:outerShdw blurRad="38100" dist="38100" dir="2700000" algn="tl">
                    <a:srgbClr val="000000"/>
                  </a:outerShdw>
                </a:effectLst>
              </a:rPr>
              <a:t>temptation,</a:t>
            </a:r>
          </a:p>
          <a:p>
            <a:pPr algn="l">
              <a:lnSpc>
                <a:spcPct val="70000"/>
              </a:lnSpc>
            </a:pPr>
            <a:r>
              <a:rPr lang="en-US" sz="4800" b="0" dirty="0">
                <a:effectLst>
                  <a:outerShdw blurRad="38100" dist="38100" dir="2700000" algn="tl">
                    <a:srgbClr val="000000"/>
                  </a:outerShdw>
                </a:effectLst>
              </a:rPr>
              <a:t>frustration</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32809">
                                            <p:txEl>
                                              <p:pRg st="2" end="2"/>
                                            </p:txEl>
                                          </p:spTgt>
                                        </p:tgtEl>
                                        <p:attrNameLst>
                                          <p:attrName>style.visibility</p:attrName>
                                        </p:attrNameLst>
                                      </p:cBhvr>
                                      <p:to>
                                        <p:strVal val="visible"/>
                                      </p:to>
                                    </p:set>
                                    <p:animEffect transition="in" filter="wipe(left)">
                                      <p:cBhvr>
                                        <p:cTn id="7" dur="500"/>
                                        <p:tgtEl>
                                          <p:spTgt spid="332809">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32809">
                                            <p:txEl>
                                              <p:pRg st="3" end="3"/>
                                            </p:txEl>
                                          </p:spTgt>
                                        </p:tgtEl>
                                        <p:attrNameLst>
                                          <p:attrName>style.visibility</p:attrName>
                                        </p:attrNameLst>
                                      </p:cBhvr>
                                      <p:to>
                                        <p:strVal val="visible"/>
                                      </p:to>
                                    </p:set>
                                    <p:animEffect transition="in" filter="wipe(left)">
                                      <p:cBhvr>
                                        <p:cTn id="12" dur="500"/>
                                        <p:tgtEl>
                                          <p:spTgt spid="332809">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332809">
                                            <p:txEl>
                                              <p:pRg st="4" end="4"/>
                                            </p:txEl>
                                          </p:spTgt>
                                        </p:tgtEl>
                                        <p:attrNameLst>
                                          <p:attrName>style.visibility</p:attrName>
                                        </p:attrNameLst>
                                      </p:cBhvr>
                                      <p:to>
                                        <p:strVal val="visible"/>
                                      </p:to>
                                    </p:set>
                                    <p:animEffect transition="in" filter="wipe(left)">
                                      <p:cBhvr>
                                        <p:cTn id="17" dur="500"/>
                                        <p:tgtEl>
                                          <p:spTgt spid="332809">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332809">
                                            <p:txEl>
                                              <p:pRg st="5" end="5"/>
                                            </p:txEl>
                                          </p:spTgt>
                                        </p:tgtEl>
                                        <p:attrNameLst>
                                          <p:attrName>style.visibility</p:attrName>
                                        </p:attrNameLst>
                                      </p:cBhvr>
                                      <p:to>
                                        <p:strVal val="visible"/>
                                      </p:to>
                                    </p:set>
                                    <p:animEffect transition="in" filter="wipe(left)">
                                      <p:cBhvr>
                                        <p:cTn id="22" dur="500"/>
                                        <p:tgtEl>
                                          <p:spTgt spid="332809">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332809">
                                            <p:txEl>
                                              <p:pRg st="6" end="6"/>
                                            </p:txEl>
                                          </p:spTgt>
                                        </p:tgtEl>
                                        <p:attrNameLst>
                                          <p:attrName>style.visibility</p:attrName>
                                        </p:attrNameLst>
                                      </p:cBhvr>
                                      <p:to>
                                        <p:strVal val="visible"/>
                                      </p:to>
                                    </p:set>
                                    <p:animEffect transition="in" filter="wipe(left)">
                                      <p:cBhvr>
                                        <p:cTn id="27" dur="500"/>
                                        <p:tgtEl>
                                          <p:spTgt spid="332809">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6898" name="Rectangle 2"/>
          <p:cNvSpPr>
            <a:spLocks noGrp="1" noChangeArrowheads="1"/>
          </p:cNvSpPr>
          <p:nvPr>
            <p:ph type="title"/>
          </p:nvPr>
        </p:nvSpPr>
        <p:spPr/>
        <p:txBody>
          <a:bodyPr/>
          <a:lstStyle/>
          <a:p>
            <a:r>
              <a:rPr lang="en-US" sz="8800"/>
              <a:t>2 Corinthians</a:t>
            </a:r>
          </a:p>
        </p:txBody>
      </p:sp>
      <p:sp>
        <p:nvSpPr>
          <p:cNvPr id="336899" name="Rectangle 3"/>
          <p:cNvSpPr>
            <a:spLocks noGrp="1" noChangeArrowheads="1"/>
          </p:cNvSpPr>
          <p:nvPr>
            <p:ph type="body" idx="1"/>
          </p:nvPr>
        </p:nvSpPr>
        <p:spPr>
          <a:xfrm>
            <a:off x="0" y="1371600"/>
            <a:ext cx="9144000" cy="4876800"/>
          </a:xfrm>
        </p:spPr>
        <p:txBody>
          <a:bodyPr/>
          <a:lstStyle/>
          <a:p>
            <a:pPr>
              <a:buFont typeface="Wingdings" pitchFamily="2" charset="2"/>
              <a:buNone/>
            </a:pPr>
            <a:r>
              <a:rPr lang="en-US" sz="4800"/>
              <a:t>7 We are confident that as you share in suffering, you will also share God’s comfort.</a:t>
            </a:r>
          </a:p>
        </p:txBody>
      </p:sp>
      <p:sp>
        <p:nvSpPr>
          <p:cNvPr id="336900" name="Rectangle 4"/>
          <p:cNvSpPr>
            <a:spLocks noChangeArrowheads="1"/>
          </p:cNvSpPr>
          <p:nvPr/>
        </p:nvSpPr>
        <p:spPr bwMode="auto">
          <a:xfrm>
            <a:off x="152400" y="4191000"/>
            <a:ext cx="8686800" cy="2438400"/>
          </a:xfrm>
          <a:prstGeom prst="rect">
            <a:avLst/>
          </a:prstGeom>
          <a:gradFill rotWithShape="0">
            <a:gsLst>
              <a:gs pos="0">
                <a:srgbClr val="000000"/>
              </a:gs>
              <a:gs pos="50000">
                <a:srgbClr val="070A73"/>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5000"/>
              </a:lnSpc>
              <a:spcBef>
                <a:spcPct val="10000"/>
              </a:spcBef>
            </a:pPr>
            <a:r>
              <a:rPr lang="en-US" sz="6000" b="0">
                <a:effectLst>
                  <a:outerShdw blurRad="38100" dist="38100" dir="2700000" algn="tl">
                    <a:srgbClr val="000000"/>
                  </a:outerShdw>
                </a:effectLst>
              </a:rPr>
              <a:t>Suffering</a:t>
            </a:r>
          </a:p>
          <a:p>
            <a:pPr algn="l">
              <a:lnSpc>
                <a:spcPct val="75000"/>
              </a:lnSpc>
              <a:spcBef>
                <a:spcPct val="10000"/>
              </a:spcBef>
            </a:pPr>
            <a:r>
              <a:rPr lang="en-US" sz="6000" b="0">
                <a:effectLst>
                  <a:outerShdw blurRad="38100" dist="38100" dir="2700000" algn="tl">
                    <a:srgbClr val="000000"/>
                  </a:outerShdw>
                </a:effectLst>
              </a:rPr>
              <a:t>Today’s persptecive</a:t>
            </a:r>
          </a:p>
          <a:p>
            <a:pPr algn="l">
              <a:lnSpc>
                <a:spcPct val="75000"/>
              </a:lnSpc>
              <a:spcBef>
                <a:spcPct val="10000"/>
              </a:spcBef>
            </a:pPr>
            <a:r>
              <a:rPr lang="en-US" sz="6000" b="0">
                <a:effectLst>
                  <a:outerShdw blurRad="38100" dist="38100" dir="2700000" algn="tl">
                    <a:srgbClr val="000000"/>
                  </a:outerShdw>
                </a:effectLst>
              </a:rPr>
              <a:t>The Christian perspective</a:t>
            </a:r>
          </a:p>
        </p:txBody>
      </p:sp>
      <p:sp>
        <p:nvSpPr>
          <p:cNvPr id="336901" name="Rectangle 5"/>
          <p:cNvSpPr>
            <a:spLocks noChangeArrowheads="1"/>
          </p:cNvSpPr>
          <p:nvPr/>
        </p:nvSpPr>
        <p:spPr bwMode="auto">
          <a:xfrm>
            <a:off x="0" y="0"/>
            <a:ext cx="9144000" cy="6858000"/>
          </a:xfrm>
          <a:prstGeom prst="rect">
            <a:avLst/>
          </a:prstGeom>
          <a:gradFill rotWithShape="0">
            <a:gsLst>
              <a:gs pos="0">
                <a:srgbClr val="000000"/>
              </a:gs>
              <a:gs pos="50000">
                <a:srgbClr val="070A73"/>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5000"/>
              </a:lnSpc>
              <a:spcBef>
                <a:spcPct val="10000"/>
              </a:spcBef>
            </a:pPr>
            <a:r>
              <a:rPr lang="en-US" sz="6600" b="0">
                <a:effectLst>
                  <a:outerShdw blurRad="38100" dist="38100" dir="2700000" algn="tl">
                    <a:srgbClr val="000000"/>
                  </a:outerShdw>
                </a:effectLst>
              </a:rPr>
              <a:t>Suffering for </a:t>
            </a:r>
            <a:r>
              <a:rPr lang="en-US" sz="6600" b="0" u="sng">
                <a:effectLst>
                  <a:outerShdw blurRad="38100" dist="38100" dir="2700000" algn="tl">
                    <a:srgbClr val="000000"/>
                  </a:outerShdw>
                </a:effectLst>
              </a:rPr>
              <a:t>others</a:t>
            </a:r>
          </a:p>
          <a:p>
            <a:pPr algn="l">
              <a:lnSpc>
                <a:spcPct val="75000"/>
              </a:lnSpc>
              <a:spcBef>
                <a:spcPct val="10000"/>
              </a:spcBef>
            </a:pPr>
            <a:r>
              <a:rPr lang="en-US" sz="6600" b="0">
                <a:effectLst>
                  <a:outerShdw blurRad="38100" dist="38100" dir="2700000" algn="tl">
                    <a:srgbClr val="000000"/>
                  </a:outerShdw>
                </a:effectLst>
              </a:rPr>
              <a:t>Types of suffering:</a:t>
            </a:r>
          </a:p>
          <a:p>
            <a:pPr algn="l">
              <a:lnSpc>
                <a:spcPct val="75000"/>
              </a:lnSpc>
              <a:spcBef>
                <a:spcPct val="10000"/>
              </a:spcBef>
            </a:pPr>
            <a:r>
              <a:rPr lang="en-US" sz="6600" b="0">
                <a:effectLst>
                  <a:outerShdw blurRad="38100" dist="38100" dir="2700000" algn="tl">
                    <a:srgbClr val="000000"/>
                  </a:outerShdw>
                </a:effectLst>
              </a:rPr>
              <a:t> - Suffering caused by </a:t>
            </a:r>
            <a:br>
              <a:rPr lang="en-US" sz="6600" b="0">
                <a:effectLst>
                  <a:outerShdw blurRad="38100" dist="38100" dir="2700000" algn="tl">
                    <a:srgbClr val="000000"/>
                  </a:outerShdw>
                </a:effectLst>
              </a:rPr>
            </a:br>
            <a:r>
              <a:rPr lang="en-US" sz="6600" b="0">
                <a:effectLst>
                  <a:outerShdw blurRad="38100" dist="38100" dir="2700000" algn="tl">
                    <a:srgbClr val="000000"/>
                  </a:outerShdw>
                </a:effectLst>
              </a:rPr>
              <a:t>   your own wrongdoing</a:t>
            </a:r>
          </a:p>
          <a:p>
            <a:pPr algn="l">
              <a:lnSpc>
                <a:spcPct val="75000"/>
              </a:lnSpc>
              <a:spcBef>
                <a:spcPct val="10000"/>
              </a:spcBef>
            </a:pPr>
            <a:r>
              <a:rPr lang="en-US" sz="6600" b="0">
                <a:effectLst>
                  <a:outerShdw blurRad="38100" dist="38100" dir="2700000" algn="tl">
                    <a:srgbClr val="000000"/>
                  </a:outerShdw>
                </a:effectLst>
              </a:rPr>
              <a:t> - Suffering you can’t </a:t>
            </a:r>
            <a:br>
              <a:rPr lang="en-US" sz="6600" b="0">
                <a:effectLst>
                  <a:outerShdw blurRad="38100" dist="38100" dir="2700000" algn="tl">
                    <a:srgbClr val="000000"/>
                  </a:outerShdw>
                </a:effectLst>
              </a:rPr>
            </a:br>
            <a:r>
              <a:rPr lang="en-US" sz="6600" b="0">
                <a:effectLst>
                  <a:outerShdw blurRad="38100" dist="38100" dir="2700000" algn="tl">
                    <a:srgbClr val="000000"/>
                  </a:outerShdw>
                </a:effectLst>
              </a:rPr>
              <a:t>   avoid</a:t>
            </a:r>
          </a:p>
          <a:p>
            <a:pPr algn="l">
              <a:lnSpc>
                <a:spcPct val="75000"/>
              </a:lnSpc>
              <a:spcBef>
                <a:spcPct val="10000"/>
              </a:spcBef>
            </a:pPr>
            <a:r>
              <a:rPr lang="en-US" sz="6600" b="0">
                <a:effectLst>
                  <a:outerShdw blurRad="38100" dist="38100" dir="2700000" algn="tl">
                    <a:srgbClr val="000000"/>
                  </a:outerShdw>
                </a:effectLst>
              </a:rPr>
              <a:t> - Suffering that results </a:t>
            </a:r>
            <a:br>
              <a:rPr lang="en-US" sz="6600" b="0">
                <a:effectLst>
                  <a:outerShdw blurRad="38100" dist="38100" dir="2700000" algn="tl">
                    <a:srgbClr val="000000"/>
                  </a:outerShdw>
                </a:effectLst>
              </a:rPr>
            </a:br>
            <a:r>
              <a:rPr lang="en-US" sz="6600" b="0">
                <a:effectLst>
                  <a:outerShdw blurRad="38100" dist="38100" dir="2700000" algn="tl">
                    <a:srgbClr val="000000"/>
                  </a:outerShdw>
                </a:effectLst>
              </a:rPr>
              <a:t>   from doing good</a:t>
            </a:r>
          </a:p>
        </p:txBody>
      </p:sp>
      <p:sp>
        <p:nvSpPr>
          <p:cNvPr id="336902" name="Line 6"/>
          <p:cNvSpPr>
            <a:spLocks noChangeShapeType="1"/>
          </p:cNvSpPr>
          <p:nvPr/>
        </p:nvSpPr>
        <p:spPr bwMode="auto">
          <a:xfrm>
            <a:off x="838200" y="1828800"/>
            <a:ext cx="7772400" cy="1371600"/>
          </a:xfrm>
          <a:prstGeom prst="line">
            <a:avLst/>
          </a:prstGeom>
          <a:noFill/>
          <a:ln w="104775">
            <a:solidFill>
              <a:schemeClr val="tx1"/>
            </a:solidFill>
            <a:prstDash val="sysDot"/>
            <a:round/>
            <a:headEnd type="none" w="sm" len="sm"/>
            <a:tailEnd/>
          </a:ln>
          <a:effectLst/>
        </p:spPr>
        <p:txBody>
          <a:bodyPr wrap="none" anchor="ctr"/>
          <a:lstStyle/>
          <a:p>
            <a:endParaRPr lang="en-US" b="0"/>
          </a:p>
        </p:txBody>
      </p:sp>
      <p:sp>
        <p:nvSpPr>
          <p:cNvPr id="336903" name="Line 7"/>
          <p:cNvSpPr>
            <a:spLocks noChangeShapeType="1"/>
          </p:cNvSpPr>
          <p:nvPr/>
        </p:nvSpPr>
        <p:spPr bwMode="auto">
          <a:xfrm flipV="1">
            <a:off x="762000" y="1905000"/>
            <a:ext cx="7391400" cy="1295400"/>
          </a:xfrm>
          <a:prstGeom prst="line">
            <a:avLst/>
          </a:prstGeom>
          <a:noFill/>
          <a:ln w="104775">
            <a:solidFill>
              <a:schemeClr val="tx1"/>
            </a:solidFill>
            <a:prstDash val="sysDot"/>
            <a:round/>
            <a:headEnd type="none" w="sm" len="sm"/>
            <a:tailEnd/>
          </a:ln>
          <a:effectLst/>
        </p:spPr>
        <p:txBody>
          <a:bodyPr wrap="none" anchor="ctr"/>
          <a:lstStyle/>
          <a:p>
            <a:endParaRPr lang="en-US" b="0"/>
          </a:p>
        </p:txBody>
      </p:sp>
      <p:sp>
        <p:nvSpPr>
          <p:cNvPr id="336904" name="Oval 8"/>
          <p:cNvSpPr>
            <a:spLocks noChangeArrowheads="1"/>
          </p:cNvSpPr>
          <p:nvPr/>
        </p:nvSpPr>
        <p:spPr bwMode="auto">
          <a:xfrm>
            <a:off x="76200" y="4572000"/>
            <a:ext cx="8763000" cy="2133600"/>
          </a:xfrm>
          <a:prstGeom prst="ellipse">
            <a:avLst/>
          </a:prstGeom>
          <a:noFill/>
          <a:ln w="104775">
            <a:solidFill>
              <a:schemeClr val="tx1"/>
            </a:solidFill>
            <a:round/>
            <a:headEnd type="none" w="sm" len="sm"/>
            <a:tailEnd/>
          </a:ln>
          <a:effectLst/>
        </p:spPr>
        <p:txBody>
          <a:bodyPr wrap="none" anchor="ctr"/>
          <a:lstStyle/>
          <a:p>
            <a:endParaRPr lang="en-US" b="0"/>
          </a:p>
        </p:txBody>
      </p:sp>
      <p:sp>
        <p:nvSpPr>
          <p:cNvPr id="336905" name="Rectangle 9"/>
          <p:cNvSpPr>
            <a:spLocks noChangeArrowheads="1"/>
          </p:cNvSpPr>
          <p:nvPr/>
        </p:nvSpPr>
        <p:spPr bwMode="auto">
          <a:xfrm>
            <a:off x="3200400" y="76200"/>
            <a:ext cx="5867400" cy="5791200"/>
          </a:xfrm>
          <a:prstGeom prst="rect">
            <a:avLst/>
          </a:prstGeom>
          <a:gradFill rotWithShape="0">
            <a:gsLst>
              <a:gs pos="0">
                <a:srgbClr val="000000"/>
              </a:gs>
              <a:gs pos="50000">
                <a:srgbClr val="004000"/>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0000"/>
              </a:lnSpc>
            </a:pPr>
            <a:r>
              <a:rPr lang="en-US" sz="6000" b="0" dirty="0">
                <a:effectLst>
                  <a:outerShdw blurRad="38100" dist="38100" dir="2700000" algn="tl">
                    <a:srgbClr val="000000"/>
                  </a:outerShdw>
                </a:effectLst>
              </a:rPr>
              <a:t>Some suffering is decreased by following the Lord:</a:t>
            </a:r>
          </a:p>
          <a:p>
            <a:pPr algn="l">
              <a:lnSpc>
                <a:spcPct val="70000"/>
              </a:lnSpc>
            </a:pPr>
            <a:r>
              <a:rPr lang="en-US" sz="6000" b="0" dirty="0">
                <a:effectLst>
                  <a:outerShdw blurRad="38100" dist="38100" dir="2700000" algn="tl">
                    <a:srgbClr val="000000"/>
                  </a:outerShdw>
                </a:effectLst>
              </a:rPr>
              <a:t>Inner loneliness</a:t>
            </a:r>
          </a:p>
          <a:p>
            <a:pPr algn="l">
              <a:lnSpc>
                <a:spcPct val="70000"/>
              </a:lnSpc>
            </a:pPr>
            <a:r>
              <a:rPr lang="en-US" sz="6000" b="0" dirty="0">
                <a:effectLst>
                  <a:outerShdw blurRad="38100" dist="38100" dir="2700000" algn="tl">
                    <a:srgbClr val="000000"/>
                  </a:outerShdw>
                </a:effectLst>
              </a:rPr>
              <a:t>Lack of purpose in life</a:t>
            </a:r>
          </a:p>
          <a:p>
            <a:pPr algn="l">
              <a:lnSpc>
                <a:spcPct val="70000"/>
              </a:lnSpc>
            </a:pPr>
            <a:r>
              <a:rPr lang="en-US" sz="6000" b="0" dirty="0">
                <a:effectLst>
                  <a:outerShdw blurRad="38100" dist="38100" dir="2700000" algn="tl">
                    <a:srgbClr val="000000"/>
                  </a:outerShdw>
                </a:effectLst>
              </a:rPr>
              <a:t>Living without God</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36905">
                                            <p:txEl>
                                              <p:pRg st="1" end="1"/>
                                            </p:txEl>
                                          </p:spTgt>
                                        </p:tgtEl>
                                        <p:attrNameLst>
                                          <p:attrName>style.visibility</p:attrName>
                                        </p:attrNameLst>
                                      </p:cBhvr>
                                      <p:to>
                                        <p:strVal val="visible"/>
                                      </p:to>
                                    </p:set>
                                    <p:animEffect transition="in" filter="wipe(left)">
                                      <p:cBhvr>
                                        <p:cTn id="7" dur="500"/>
                                        <p:tgtEl>
                                          <p:spTgt spid="336905">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36905">
                                            <p:txEl>
                                              <p:pRg st="2" end="2"/>
                                            </p:txEl>
                                          </p:spTgt>
                                        </p:tgtEl>
                                        <p:attrNameLst>
                                          <p:attrName>style.visibility</p:attrName>
                                        </p:attrNameLst>
                                      </p:cBhvr>
                                      <p:to>
                                        <p:strVal val="visible"/>
                                      </p:to>
                                    </p:set>
                                    <p:animEffect transition="in" filter="wipe(left)">
                                      <p:cBhvr>
                                        <p:cTn id="12" dur="500"/>
                                        <p:tgtEl>
                                          <p:spTgt spid="336905">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336905">
                                            <p:txEl>
                                              <p:pRg st="3" end="3"/>
                                            </p:txEl>
                                          </p:spTgt>
                                        </p:tgtEl>
                                        <p:attrNameLst>
                                          <p:attrName>style.visibility</p:attrName>
                                        </p:attrNameLst>
                                      </p:cBhvr>
                                      <p:to>
                                        <p:strVal val="visible"/>
                                      </p:to>
                                    </p:set>
                                    <p:animEffect transition="in" filter="wipe(left)">
                                      <p:cBhvr>
                                        <p:cTn id="17" dur="500"/>
                                        <p:tgtEl>
                                          <p:spTgt spid="33690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6898" name="Rectangle 2"/>
          <p:cNvSpPr>
            <a:spLocks noGrp="1" noChangeArrowheads="1"/>
          </p:cNvSpPr>
          <p:nvPr>
            <p:ph type="title"/>
          </p:nvPr>
        </p:nvSpPr>
        <p:spPr/>
        <p:txBody>
          <a:bodyPr/>
          <a:lstStyle/>
          <a:p>
            <a:r>
              <a:rPr lang="en-US" sz="8800"/>
              <a:t>2 Corinthians</a:t>
            </a:r>
          </a:p>
        </p:txBody>
      </p:sp>
      <p:sp>
        <p:nvSpPr>
          <p:cNvPr id="336899" name="Rectangle 3"/>
          <p:cNvSpPr>
            <a:spLocks noGrp="1" noChangeArrowheads="1"/>
          </p:cNvSpPr>
          <p:nvPr>
            <p:ph type="body" idx="1"/>
          </p:nvPr>
        </p:nvSpPr>
        <p:spPr>
          <a:xfrm>
            <a:off x="0" y="1371600"/>
            <a:ext cx="9144000" cy="4876800"/>
          </a:xfrm>
        </p:spPr>
        <p:txBody>
          <a:bodyPr/>
          <a:lstStyle/>
          <a:p>
            <a:pPr>
              <a:buFont typeface="Wingdings" pitchFamily="2" charset="2"/>
              <a:buNone/>
            </a:pPr>
            <a:r>
              <a:rPr lang="en-US" sz="4800"/>
              <a:t>7 We are confident that as you share in suffering, you will also share God’s comfort.</a:t>
            </a:r>
          </a:p>
        </p:txBody>
      </p:sp>
      <p:sp>
        <p:nvSpPr>
          <p:cNvPr id="336900" name="Rectangle 4"/>
          <p:cNvSpPr>
            <a:spLocks noChangeArrowheads="1"/>
          </p:cNvSpPr>
          <p:nvPr/>
        </p:nvSpPr>
        <p:spPr bwMode="auto">
          <a:xfrm>
            <a:off x="152400" y="4191000"/>
            <a:ext cx="8686800" cy="2438400"/>
          </a:xfrm>
          <a:prstGeom prst="rect">
            <a:avLst/>
          </a:prstGeom>
          <a:gradFill rotWithShape="0">
            <a:gsLst>
              <a:gs pos="0">
                <a:srgbClr val="000000"/>
              </a:gs>
              <a:gs pos="50000">
                <a:srgbClr val="070A73"/>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5000"/>
              </a:lnSpc>
              <a:spcBef>
                <a:spcPct val="10000"/>
              </a:spcBef>
            </a:pPr>
            <a:r>
              <a:rPr lang="en-US" sz="6000" b="0">
                <a:effectLst>
                  <a:outerShdw blurRad="38100" dist="38100" dir="2700000" algn="tl">
                    <a:srgbClr val="000000"/>
                  </a:outerShdw>
                </a:effectLst>
              </a:rPr>
              <a:t>Suffering</a:t>
            </a:r>
          </a:p>
          <a:p>
            <a:pPr algn="l">
              <a:lnSpc>
                <a:spcPct val="75000"/>
              </a:lnSpc>
              <a:spcBef>
                <a:spcPct val="10000"/>
              </a:spcBef>
            </a:pPr>
            <a:r>
              <a:rPr lang="en-US" sz="6000" b="0">
                <a:effectLst>
                  <a:outerShdw blurRad="38100" dist="38100" dir="2700000" algn="tl">
                    <a:srgbClr val="000000"/>
                  </a:outerShdw>
                </a:effectLst>
              </a:rPr>
              <a:t>Today’s persptecive</a:t>
            </a:r>
          </a:p>
          <a:p>
            <a:pPr algn="l">
              <a:lnSpc>
                <a:spcPct val="75000"/>
              </a:lnSpc>
              <a:spcBef>
                <a:spcPct val="10000"/>
              </a:spcBef>
            </a:pPr>
            <a:r>
              <a:rPr lang="en-US" sz="6000" b="0">
                <a:effectLst>
                  <a:outerShdw blurRad="38100" dist="38100" dir="2700000" algn="tl">
                    <a:srgbClr val="000000"/>
                  </a:outerShdw>
                </a:effectLst>
              </a:rPr>
              <a:t>The Christian perspective</a:t>
            </a:r>
          </a:p>
        </p:txBody>
      </p:sp>
      <p:sp>
        <p:nvSpPr>
          <p:cNvPr id="336901" name="Rectangle 5"/>
          <p:cNvSpPr>
            <a:spLocks noChangeArrowheads="1"/>
          </p:cNvSpPr>
          <p:nvPr/>
        </p:nvSpPr>
        <p:spPr bwMode="auto">
          <a:xfrm>
            <a:off x="0" y="0"/>
            <a:ext cx="9144000" cy="6858000"/>
          </a:xfrm>
          <a:prstGeom prst="rect">
            <a:avLst/>
          </a:prstGeom>
          <a:gradFill rotWithShape="0">
            <a:gsLst>
              <a:gs pos="0">
                <a:srgbClr val="000000"/>
              </a:gs>
              <a:gs pos="50000">
                <a:srgbClr val="070A73"/>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5000"/>
              </a:lnSpc>
              <a:spcBef>
                <a:spcPct val="10000"/>
              </a:spcBef>
            </a:pPr>
            <a:r>
              <a:rPr lang="en-US" sz="6600" b="0" dirty="0">
                <a:effectLst>
                  <a:outerShdw blurRad="38100" dist="38100" dir="2700000" algn="tl">
                    <a:srgbClr val="000000"/>
                  </a:outerShdw>
                </a:effectLst>
              </a:rPr>
              <a:t>Suffering for </a:t>
            </a:r>
            <a:r>
              <a:rPr lang="en-US" sz="6600" b="0" u="sng" dirty="0">
                <a:effectLst>
                  <a:outerShdw blurRad="38100" dist="38100" dir="2700000" algn="tl">
                    <a:srgbClr val="000000"/>
                  </a:outerShdw>
                </a:effectLst>
              </a:rPr>
              <a:t>others</a:t>
            </a:r>
          </a:p>
          <a:p>
            <a:pPr algn="l">
              <a:lnSpc>
                <a:spcPct val="75000"/>
              </a:lnSpc>
              <a:spcBef>
                <a:spcPct val="10000"/>
              </a:spcBef>
            </a:pPr>
            <a:r>
              <a:rPr lang="en-US" sz="6600" b="0" dirty="0">
                <a:effectLst>
                  <a:outerShdw blurRad="38100" dist="38100" dir="2700000" algn="tl">
                    <a:srgbClr val="000000"/>
                  </a:outerShdw>
                </a:effectLst>
              </a:rPr>
              <a:t>Types of suffering:</a:t>
            </a:r>
          </a:p>
          <a:p>
            <a:pPr algn="l">
              <a:lnSpc>
                <a:spcPct val="75000"/>
              </a:lnSpc>
              <a:spcBef>
                <a:spcPct val="10000"/>
              </a:spcBef>
            </a:pPr>
            <a:r>
              <a:rPr lang="en-US" sz="6600" b="0" dirty="0">
                <a:effectLst>
                  <a:outerShdw blurRad="38100" dist="38100" dir="2700000" algn="tl">
                    <a:srgbClr val="000000"/>
                  </a:outerShdw>
                </a:effectLst>
              </a:rPr>
              <a:t> - Suffering caused by </a:t>
            </a:r>
            <a:br>
              <a:rPr lang="en-US" sz="6600" b="0" dirty="0">
                <a:effectLst>
                  <a:outerShdw blurRad="38100" dist="38100" dir="2700000" algn="tl">
                    <a:srgbClr val="000000"/>
                  </a:outerShdw>
                </a:effectLst>
              </a:rPr>
            </a:br>
            <a:r>
              <a:rPr lang="en-US" sz="6600" b="0" dirty="0">
                <a:effectLst>
                  <a:outerShdw blurRad="38100" dist="38100" dir="2700000" algn="tl">
                    <a:srgbClr val="000000"/>
                  </a:outerShdw>
                </a:effectLst>
              </a:rPr>
              <a:t>   your own wrongdoing</a:t>
            </a:r>
          </a:p>
          <a:p>
            <a:pPr algn="l">
              <a:lnSpc>
                <a:spcPct val="75000"/>
              </a:lnSpc>
              <a:spcBef>
                <a:spcPct val="10000"/>
              </a:spcBef>
            </a:pPr>
            <a:r>
              <a:rPr lang="en-US" sz="6600" b="0" dirty="0">
                <a:effectLst>
                  <a:outerShdw blurRad="38100" dist="38100" dir="2700000" algn="tl">
                    <a:srgbClr val="000000"/>
                  </a:outerShdw>
                </a:effectLst>
              </a:rPr>
              <a:t> - Suffering you can’t </a:t>
            </a:r>
            <a:br>
              <a:rPr lang="en-US" sz="6600" b="0" dirty="0">
                <a:effectLst>
                  <a:outerShdw blurRad="38100" dist="38100" dir="2700000" algn="tl">
                    <a:srgbClr val="000000"/>
                  </a:outerShdw>
                </a:effectLst>
              </a:rPr>
            </a:br>
            <a:r>
              <a:rPr lang="en-US" sz="6600" b="0" dirty="0">
                <a:effectLst>
                  <a:outerShdw blurRad="38100" dist="38100" dir="2700000" algn="tl">
                    <a:srgbClr val="000000"/>
                  </a:outerShdw>
                </a:effectLst>
              </a:rPr>
              <a:t>   avoid</a:t>
            </a:r>
          </a:p>
          <a:p>
            <a:pPr algn="l">
              <a:lnSpc>
                <a:spcPct val="75000"/>
              </a:lnSpc>
              <a:spcBef>
                <a:spcPct val="10000"/>
              </a:spcBef>
            </a:pPr>
            <a:r>
              <a:rPr lang="en-US" sz="6600" b="0" dirty="0">
                <a:effectLst>
                  <a:outerShdw blurRad="38100" dist="38100" dir="2700000" algn="tl">
                    <a:srgbClr val="000000"/>
                  </a:outerShdw>
                </a:effectLst>
              </a:rPr>
              <a:t> - Suffering that results </a:t>
            </a:r>
            <a:br>
              <a:rPr lang="en-US" sz="6600" b="0" dirty="0">
                <a:effectLst>
                  <a:outerShdw blurRad="38100" dist="38100" dir="2700000" algn="tl">
                    <a:srgbClr val="000000"/>
                  </a:outerShdw>
                </a:effectLst>
              </a:rPr>
            </a:br>
            <a:r>
              <a:rPr lang="en-US" sz="6600" b="0" dirty="0">
                <a:effectLst>
                  <a:outerShdw blurRad="38100" dist="38100" dir="2700000" algn="tl">
                    <a:srgbClr val="000000"/>
                  </a:outerShdw>
                </a:effectLst>
              </a:rPr>
              <a:t>   from doing good</a:t>
            </a:r>
          </a:p>
        </p:txBody>
      </p:sp>
      <p:sp>
        <p:nvSpPr>
          <p:cNvPr id="336902" name="Line 6"/>
          <p:cNvSpPr>
            <a:spLocks noChangeShapeType="1"/>
          </p:cNvSpPr>
          <p:nvPr/>
        </p:nvSpPr>
        <p:spPr bwMode="auto">
          <a:xfrm>
            <a:off x="838200" y="1828800"/>
            <a:ext cx="7772400" cy="1371600"/>
          </a:xfrm>
          <a:prstGeom prst="line">
            <a:avLst/>
          </a:prstGeom>
          <a:noFill/>
          <a:ln w="104775">
            <a:solidFill>
              <a:schemeClr val="tx1"/>
            </a:solidFill>
            <a:prstDash val="sysDot"/>
            <a:round/>
            <a:headEnd type="none" w="sm" len="sm"/>
            <a:tailEnd/>
          </a:ln>
          <a:effectLst/>
        </p:spPr>
        <p:txBody>
          <a:bodyPr wrap="none" anchor="ctr"/>
          <a:lstStyle/>
          <a:p>
            <a:endParaRPr lang="en-US" b="0"/>
          </a:p>
        </p:txBody>
      </p:sp>
      <p:sp>
        <p:nvSpPr>
          <p:cNvPr id="336903" name="Line 7"/>
          <p:cNvSpPr>
            <a:spLocks noChangeShapeType="1"/>
          </p:cNvSpPr>
          <p:nvPr/>
        </p:nvSpPr>
        <p:spPr bwMode="auto">
          <a:xfrm flipV="1">
            <a:off x="762000" y="1905000"/>
            <a:ext cx="7391400" cy="1295400"/>
          </a:xfrm>
          <a:prstGeom prst="line">
            <a:avLst/>
          </a:prstGeom>
          <a:noFill/>
          <a:ln w="104775">
            <a:solidFill>
              <a:schemeClr val="tx1"/>
            </a:solidFill>
            <a:prstDash val="sysDot"/>
            <a:round/>
            <a:headEnd type="none" w="sm" len="sm"/>
            <a:tailEnd/>
          </a:ln>
          <a:effectLst/>
        </p:spPr>
        <p:txBody>
          <a:bodyPr wrap="none" anchor="ctr"/>
          <a:lstStyle/>
          <a:p>
            <a:endParaRPr lang="en-US" b="0"/>
          </a:p>
        </p:txBody>
      </p:sp>
      <p:sp>
        <p:nvSpPr>
          <p:cNvPr id="336904" name="Oval 8"/>
          <p:cNvSpPr>
            <a:spLocks noChangeArrowheads="1"/>
          </p:cNvSpPr>
          <p:nvPr/>
        </p:nvSpPr>
        <p:spPr bwMode="auto">
          <a:xfrm>
            <a:off x="76200" y="4572000"/>
            <a:ext cx="8763000" cy="2133600"/>
          </a:xfrm>
          <a:prstGeom prst="ellipse">
            <a:avLst/>
          </a:prstGeom>
          <a:noFill/>
          <a:ln w="104775">
            <a:solidFill>
              <a:schemeClr val="tx1"/>
            </a:solidFill>
            <a:round/>
            <a:headEnd type="none" w="sm" len="sm"/>
            <a:tailEnd/>
          </a:ln>
          <a:effectLst/>
        </p:spPr>
        <p:txBody>
          <a:bodyPr wrap="none" anchor="ctr"/>
          <a:lstStyle/>
          <a:p>
            <a:endParaRPr lang="en-US" b="0"/>
          </a:p>
        </p:txBody>
      </p:sp>
      <p:sp>
        <p:nvSpPr>
          <p:cNvPr id="336905" name="Rectangle 9"/>
          <p:cNvSpPr>
            <a:spLocks noChangeArrowheads="1"/>
          </p:cNvSpPr>
          <p:nvPr/>
        </p:nvSpPr>
        <p:spPr bwMode="auto">
          <a:xfrm>
            <a:off x="3200400" y="76200"/>
            <a:ext cx="5867400" cy="5791200"/>
          </a:xfrm>
          <a:prstGeom prst="rect">
            <a:avLst/>
          </a:prstGeom>
          <a:gradFill rotWithShape="0">
            <a:gsLst>
              <a:gs pos="0">
                <a:srgbClr val="000000"/>
              </a:gs>
              <a:gs pos="50000">
                <a:srgbClr val="004000"/>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0000"/>
              </a:lnSpc>
            </a:pPr>
            <a:r>
              <a:rPr lang="en-US" sz="6000" b="0" dirty="0">
                <a:effectLst>
                  <a:outerShdw blurRad="38100" dist="38100" dir="2700000" algn="tl">
                    <a:srgbClr val="000000"/>
                  </a:outerShdw>
                </a:effectLst>
              </a:rPr>
              <a:t>Some suffering is decreased by following the Lord:</a:t>
            </a:r>
          </a:p>
          <a:p>
            <a:pPr algn="l">
              <a:lnSpc>
                <a:spcPct val="70000"/>
              </a:lnSpc>
            </a:pPr>
            <a:r>
              <a:rPr lang="en-US" sz="6000" b="0" dirty="0">
                <a:effectLst>
                  <a:outerShdw blurRad="38100" dist="38100" dir="2700000" algn="tl">
                    <a:srgbClr val="000000"/>
                  </a:outerShdw>
                </a:effectLst>
              </a:rPr>
              <a:t>The joy of serving in love crowds out much worldly </a:t>
            </a:r>
            <a:r>
              <a:rPr lang="en-US" sz="6000" b="0" dirty="0" err="1">
                <a:effectLst>
                  <a:outerShdw blurRad="38100" dist="38100" dir="2700000" algn="tl">
                    <a:srgbClr val="000000"/>
                  </a:outerShdw>
                </a:effectLst>
              </a:rPr>
              <a:t>suffereing</a:t>
            </a:r>
            <a:endParaRPr lang="en-US" sz="6000" b="0" dirty="0">
              <a:effectLst>
                <a:outerShdw blurRad="38100" dist="38100" dir="2700000" algn="tl">
                  <a:srgbClr val="000000"/>
                </a:outerShdw>
              </a:effectLst>
            </a:endParaRPr>
          </a:p>
        </p:txBody>
      </p:sp>
    </p:spTree>
  </p:cSld>
  <p:clrMapOvr>
    <a:masterClrMapping/>
  </p:clrMapOvr>
  <p:transition>
    <p:wipe dir="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2258" name="Rectangle 2"/>
          <p:cNvSpPr>
            <a:spLocks noGrp="1" noChangeArrowheads="1"/>
          </p:cNvSpPr>
          <p:nvPr>
            <p:ph type="title"/>
          </p:nvPr>
        </p:nvSpPr>
        <p:spPr/>
        <p:txBody>
          <a:bodyPr/>
          <a:lstStyle/>
          <a:p>
            <a:r>
              <a:rPr lang="en-US" sz="8800" dirty="0"/>
              <a:t>2 Corinthians 1</a:t>
            </a:r>
          </a:p>
        </p:txBody>
      </p:sp>
      <p:sp>
        <p:nvSpPr>
          <p:cNvPr id="352259" name="Rectangle 3"/>
          <p:cNvSpPr>
            <a:spLocks noGrp="1" noChangeArrowheads="1"/>
          </p:cNvSpPr>
          <p:nvPr>
            <p:ph type="body" idx="1"/>
          </p:nvPr>
        </p:nvSpPr>
        <p:spPr>
          <a:xfrm>
            <a:off x="0" y="1371600"/>
            <a:ext cx="9144000" cy="4876800"/>
          </a:xfrm>
        </p:spPr>
        <p:txBody>
          <a:bodyPr/>
          <a:lstStyle/>
          <a:p>
            <a:pPr>
              <a:buFont typeface="Wingdings" pitchFamily="2" charset="2"/>
              <a:buNone/>
            </a:pPr>
            <a:r>
              <a:rPr lang="en-US" sz="4800"/>
              <a:t>1:1 This letter is from Paul, appointed by God to be an apostle of Christ Jesus, and from our dear brother Timothy. We are writing to God’s church in Corinth and to all the Christians throughout Greece. </a:t>
            </a:r>
          </a:p>
          <a:p>
            <a:pPr>
              <a:buFont typeface="Wingdings" pitchFamily="2" charset="2"/>
              <a:buNone/>
            </a:pPr>
            <a:r>
              <a:rPr lang="en-US" sz="4800"/>
              <a:t>2 May God our Father and the Lord Jesus Christ give you his grace and peace.</a:t>
            </a:r>
          </a:p>
        </p:txBody>
      </p:sp>
    </p:spTree>
  </p:cSld>
  <p:clrMapOvr>
    <a:masterClrMapping/>
  </p:clrMapOvr>
  <p:transition>
    <p:wipe dir="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2018" name="Rectangle 2"/>
          <p:cNvSpPr>
            <a:spLocks noGrp="1" noChangeArrowheads="1"/>
          </p:cNvSpPr>
          <p:nvPr>
            <p:ph type="title"/>
          </p:nvPr>
        </p:nvSpPr>
        <p:spPr/>
        <p:txBody>
          <a:bodyPr/>
          <a:lstStyle/>
          <a:p>
            <a:r>
              <a:rPr lang="en-US" sz="8800"/>
              <a:t>2 Corinthians</a:t>
            </a:r>
          </a:p>
        </p:txBody>
      </p:sp>
      <p:sp>
        <p:nvSpPr>
          <p:cNvPr id="342019" name="Rectangle 3"/>
          <p:cNvSpPr>
            <a:spLocks noGrp="1" noChangeArrowheads="1"/>
          </p:cNvSpPr>
          <p:nvPr>
            <p:ph type="body" idx="1"/>
          </p:nvPr>
        </p:nvSpPr>
        <p:spPr>
          <a:xfrm>
            <a:off x="0" y="1371600"/>
            <a:ext cx="9144000" cy="4876800"/>
          </a:xfrm>
        </p:spPr>
        <p:txBody>
          <a:bodyPr/>
          <a:lstStyle/>
          <a:p>
            <a:pPr>
              <a:buFont typeface="Wingdings" pitchFamily="2" charset="2"/>
              <a:buNone/>
            </a:pPr>
            <a:r>
              <a:rPr lang="en-US" sz="4800"/>
              <a:t>7 We are confident that as you share in suffering, you will also share God’s comfort.</a:t>
            </a:r>
          </a:p>
        </p:txBody>
      </p:sp>
      <p:sp>
        <p:nvSpPr>
          <p:cNvPr id="342020" name="Rectangle 4"/>
          <p:cNvSpPr>
            <a:spLocks noChangeArrowheads="1"/>
          </p:cNvSpPr>
          <p:nvPr/>
        </p:nvSpPr>
        <p:spPr bwMode="auto">
          <a:xfrm>
            <a:off x="152400" y="4191000"/>
            <a:ext cx="8686800" cy="2438400"/>
          </a:xfrm>
          <a:prstGeom prst="rect">
            <a:avLst/>
          </a:prstGeom>
          <a:gradFill rotWithShape="0">
            <a:gsLst>
              <a:gs pos="0">
                <a:srgbClr val="000000"/>
              </a:gs>
              <a:gs pos="50000">
                <a:srgbClr val="070A73"/>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5000"/>
              </a:lnSpc>
              <a:spcBef>
                <a:spcPct val="10000"/>
              </a:spcBef>
            </a:pPr>
            <a:r>
              <a:rPr lang="en-US" sz="6000">
                <a:effectLst>
                  <a:outerShdw blurRad="38100" dist="38100" dir="2700000" algn="tl">
                    <a:srgbClr val="000000"/>
                  </a:outerShdw>
                </a:effectLst>
              </a:rPr>
              <a:t>Suffering</a:t>
            </a:r>
          </a:p>
          <a:p>
            <a:pPr algn="l">
              <a:lnSpc>
                <a:spcPct val="75000"/>
              </a:lnSpc>
              <a:spcBef>
                <a:spcPct val="10000"/>
              </a:spcBef>
            </a:pPr>
            <a:r>
              <a:rPr lang="en-US" sz="6000">
                <a:effectLst>
                  <a:outerShdw blurRad="38100" dist="38100" dir="2700000" algn="tl">
                    <a:srgbClr val="000000"/>
                  </a:outerShdw>
                </a:effectLst>
              </a:rPr>
              <a:t>Today’s persptecive</a:t>
            </a:r>
          </a:p>
          <a:p>
            <a:pPr algn="l">
              <a:lnSpc>
                <a:spcPct val="75000"/>
              </a:lnSpc>
              <a:spcBef>
                <a:spcPct val="10000"/>
              </a:spcBef>
            </a:pPr>
            <a:r>
              <a:rPr lang="en-US" sz="6000">
                <a:effectLst>
                  <a:outerShdw blurRad="38100" dist="38100" dir="2700000" algn="tl">
                    <a:srgbClr val="000000"/>
                  </a:outerShdw>
                </a:effectLst>
              </a:rPr>
              <a:t>The Christian perspective</a:t>
            </a:r>
          </a:p>
        </p:txBody>
      </p:sp>
      <p:sp>
        <p:nvSpPr>
          <p:cNvPr id="342021" name="Rectangle 5"/>
          <p:cNvSpPr>
            <a:spLocks noChangeArrowheads="1"/>
          </p:cNvSpPr>
          <p:nvPr/>
        </p:nvSpPr>
        <p:spPr bwMode="auto">
          <a:xfrm>
            <a:off x="0" y="0"/>
            <a:ext cx="9144000" cy="6858000"/>
          </a:xfrm>
          <a:prstGeom prst="rect">
            <a:avLst/>
          </a:prstGeom>
          <a:gradFill rotWithShape="0">
            <a:gsLst>
              <a:gs pos="0">
                <a:srgbClr val="000000"/>
              </a:gs>
              <a:gs pos="50000">
                <a:srgbClr val="070A73"/>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5000"/>
              </a:lnSpc>
              <a:spcBef>
                <a:spcPct val="10000"/>
              </a:spcBef>
            </a:pPr>
            <a:r>
              <a:rPr lang="en-US" sz="6600" b="0">
                <a:effectLst>
                  <a:outerShdw blurRad="38100" dist="38100" dir="2700000" algn="tl">
                    <a:srgbClr val="000000"/>
                  </a:outerShdw>
                </a:effectLst>
              </a:rPr>
              <a:t>Suffering for </a:t>
            </a:r>
            <a:r>
              <a:rPr lang="en-US" sz="6600" b="0" u="sng">
                <a:effectLst>
                  <a:outerShdw blurRad="38100" dist="38100" dir="2700000" algn="tl">
                    <a:srgbClr val="000000"/>
                  </a:outerShdw>
                </a:effectLst>
              </a:rPr>
              <a:t>others</a:t>
            </a:r>
            <a:r>
              <a:rPr lang="en-US" sz="6600" b="0">
                <a:effectLst>
                  <a:outerShdw blurRad="38100" dist="38100" dir="2700000" algn="tl">
                    <a:srgbClr val="000000"/>
                  </a:outerShdw>
                </a:effectLst>
              </a:rPr>
              <a:t>:</a:t>
            </a:r>
          </a:p>
          <a:p>
            <a:pPr algn="l">
              <a:lnSpc>
                <a:spcPct val="75000"/>
              </a:lnSpc>
              <a:spcBef>
                <a:spcPct val="10000"/>
              </a:spcBef>
            </a:pPr>
            <a:endParaRPr lang="en-US" sz="6000" b="0">
              <a:effectLst>
                <a:outerShdw blurRad="38100" dist="38100" dir="2700000" algn="tl">
                  <a:srgbClr val="000000"/>
                </a:outerShdw>
              </a:effectLst>
            </a:endParaRPr>
          </a:p>
          <a:p>
            <a:pPr algn="l">
              <a:lnSpc>
                <a:spcPct val="75000"/>
              </a:lnSpc>
              <a:spcBef>
                <a:spcPct val="10000"/>
              </a:spcBef>
            </a:pPr>
            <a:endParaRPr lang="en-US" sz="6600" b="0">
              <a:effectLst>
                <a:outerShdw blurRad="38100" dist="38100" dir="2700000" algn="tl">
                  <a:srgbClr val="000000"/>
                </a:outerShdw>
              </a:effectLst>
            </a:endParaRPr>
          </a:p>
          <a:p>
            <a:pPr algn="l">
              <a:lnSpc>
                <a:spcPct val="75000"/>
              </a:lnSpc>
              <a:spcBef>
                <a:spcPct val="10000"/>
              </a:spcBef>
            </a:pPr>
            <a:r>
              <a:rPr lang="en-US" sz="6600" b="0">
                <a:effectLst>
                  <a:outerShdw blurRad="38100" dist="38100" dir="2700000" algn="tl">
                    <a:srgbClr val="000000"/>
                  </a:outerShdw>
                </a:effectLst>
              </a:rPr>
              <a:t>How much suffering is necessary?</a:t>
            </a:r>
          </a:p>
        </p:txBody>
      </p:sp>
    </p:spTree>
  </p:cSld>
  <p:clrMapOvr>
    <a:masterClrMapping/>
  </p:clrMapOvr>
  <p:transition>
    <p:wipe dir="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8770" name="Rectangle 2"/>
          <p:cNvSpPr>
            <a:spLocks noGrp="1" noChangeArrowheads="1"/>
          </p:cNvSpPr>
          <p:nvPr>
            <p:ph type="title"/>
          </p:nvPr>
        </p:nvSpPr>
        <p:spPr/>
        <p:txBody>
          <a:bodyPr/>
          <a:lstStyle/>
          <a:p>
            <a:r>
              <a:rPr lang="en-US" sz="8800" dirty="0"/>
              <a:t>2 Corinthians 1</a:t>
            </a:r>
          </a:p>
        </p:txBody>
      </p:sp>
      <p:sp>
        <p:nvSpPr>
          <p:cNvPr id="288771" name="Rectangle 3"/>
          <p:cNvSpPr>
            <a:spLocks noGrp="1" noChangeArrowheads="1"/>
          </p:cNvSpPr>
          <p:nvPr>
            <p:ph type="body" idx="1"/>
          </p:nvPr>
        </p:nvSpPr>
        <p:spPr>
          <a:xfrm>
            <a:off x="0" y="1371600"/>
            <a:ext cx="9144000" cy="4876800"/>
          </a:xfrm>
        </p:spPr>
        <p:txBody>
          <a:bodyPr/>
          <a:lstStyle/>
          <a:p>
            <a:pPr>
              <a:buFont typeface="Wingdings" pitchFamily="2" charset="2"/>
              <a:buNone/>
            </a:pPr>
            <a:r>
              <a:rPr lang="en-US" sz="4800"/>
              <a:t>8 For we do not want you to be unaware, brethren, of our affliction which came to us in Asia, that we were burdened excessively, beyond our strength, so that we despaired even of life; </a:t>
            </a:r>
          </a:p>
        </p:txBody>
      </p:sp>
    </p:spTree>
  </p:cSld>
  <p:clrMapOvr>
    <a:masterClrMapping/>
  </p:clrMapOvr>
  <p:transition>
    <p:wipe dir="r"/>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4306" name="Rectangle 2"/>
          <p:cNvSpPr>
            <a:spLocks noGrp="1" noChangeArrowheads="1"/>
          </p:cNvSpPr>
          <p:nvPr>
            <p:ph type="title"/>
          </p:nvPr>
        </p:nvSpPr>
        <p:spPr/>
        <p:txBody>
          <a:bodyPr/>
          <a:lstStyle/>
          <a:p>
            <a:r>
              <a:rPr lang="en-US" sz="8800" dirty="0"/>
              <a:t>2 Corinthians 1</a:t>
            </a:r>
          </a:p>
        </p:txBody>
      </p:sp>
      <p:sp>
        <p:nvSpPr>
          <p:cNvPr id="354307" name="Rectangle 3"/>
          <p:cNvSpPr>
            <a:spLocks noGrp="1" noChangeArrowheads="1"/>
          </p:cNvSpPr>
          <p:nvPr>
            <p:ph type="body" idx="1"/>
          </p:nvPr>
        </p:nvSpPr>
        <p:spPr>
          <a:xfrm>
            <a:off x="0" y="1371600"/>
            <a:ext cx="9144000" cy="4876800"/>
          </a:xfrm>
        </p:spPr>
        <p:txBody>
          <a:bodyPr/>
          <a:lstStyle/>
          <a:p>
            <a:pPr>
              <a:buFont typeface="Wingdings" pitchFamily="2" charset="2"/>
              <a:buNone/>
            </a:pPr>
            <a:r>
              <a:rPr lang="en-US" sz="4800"/>
              <a:t>8 For we do not want you to be unaware, brethren, of our affliction which came to us in Asia, that we were burdened excessively, beyond our strength, so that we despaired even of life; </a:t>
            </a:r>
          </a:p>
        </p:txBody>
      </p:sp>
      <p:sp>
        <p:nvSpPr>
          <p:cNvPr id="354308" name="Text Box 4"/>
          <p:cNvSpPr txBox="1">
            <a:spLocks noChangeArrowheads="1"/>
          </p:cNvSpPr>
          <p:nvPr/>
        </p:nvSpPr>
        <p:spPr bwMode="auto">
          <a:xfrm>
            <a:off x="6172200" y="-762000"/>
            <a:ext cx="2533650" cy="5730875"/>
          </a:xfrm>
          <a:prstGeom prst="rect">
            <a:avLst/>
          </a:prstGeom>
          <a:noFill/>
          <a:ln w="104775">
            <a:noFill/>
            <a:miter lim="800000"/>
            <a:headEnd type="none" w="sm" len="sm"/>
            <a:tailEnd/>
          </a:ln>
          <a:effectLst/>
        </p:spPr>
        <p:txBody>
          <a:bodyPr wrap="none">
            <a:spAutoFit/>
          </a:bodyPr>
          <a:lstStyle/>
          <a:p>
            <a:r>
              <a:rPr lang="en-US" sz="37000">
                <a:effectLst>
                  <a:outerShdw blurRad="38100" dist="38100" dir="2700000" algn="tl">
                    <a:srgbClr val="000000"/>
                  </a:outerShdw>
                </a:effectLst>
              </a:rPr>
              <a:t>?</a:t>
            </a:r>
          </a:p>
        </p:txBody>
      </p:sp>
    </p:spTree>
  </p:cSld>
  <p:clrMapOvr>
    <a:masterClrMapping/>
  </p:clrMapOvr>
  <p:transition>
    <p:wipe dir="r"/>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5330" name="Rectangle 2"/>
          <p:cNvSpPr>
            <a:spLocks noGrp="1" noChangeArrowheads="1"/>
          </p:cNvSpPr>
          <p:nvPr>
            <p:ph type="title"/>
          </p:nvPr>
        </p:nvSpPr>
        <p:spPr/>
        <p:txBody>
          <a:bodyPr/>
          <a:lstStyle/>
          <a:p>
            <a:r>
              <a:rPr lang="en-US" sz="8800" dirty="0"/>
              <a:t>2 Corinthians 1</a:t>
            </a:r>
          </a:p>
        </p:txBody>
      </p:sp>
      <p:sp>
        <p:nvSpPr>
          <p:cNvPr id="355331" name="Rectangle 3"/>
          <p:cNvSpPr>
            <a:spLocks noGrp="1" noChangeArrowheads="1"/>
          </p:cNvSpPr>
          <p:nvPr>
            <p:ph type="body" idx="1"/>
          </p:nvPr>
        </p:nvSpPr>
        <p:spPr>
          <a:xfrm>
            <a:off x="0" y="1371600"/>
            <a:ext cx="9144000" cy="4876800"/>
          </a:xfrm>
        </p:spPr>
        <p:txBody>
          <a:bodyPr/>
          <a:lstStyle/>
          <a:p>
            <a:pPr>
              <a:buFont typeface="Wingdings" pitchFamily="2" charset="2"/>
              <a:buNone/>
            </a:pPr>
            <a:r>
              <a:rPr lang="en-US" sz="4800"/>
              <a:t>8 For we do not want you to be unaware, brethren, of our affliction which came to us in Asia, that we were burdened excessively, beyond our strength, so that we despaired even of life; </a:t>
            </a:r>
          </a:p>
        </p:txBody>
      </p:sp>
      <p:sp>
        <p:nvSpPr>
          <p:cNvPr id="355332" name="Text Box 4"/>
          <p:cNvSpPr txBox="1">
            <a:spLocks noChangeArrowheads="1"/>
          </p:cNvSpPr>
          <p:nvPr/>
        </p:nvSpPr>
        <p:spPr bwMode="auto">
          <a:xfrm>
            <a:off x="6172200" y="-762000"/>
            <a:ext cx="2533650" cy="5730875"/>
          </a:xfrm>
          <a:prstGeom prst="rect">
            <a:avLst/>
          </a:prstGeom>
          <a:noFill/>
          <a:ln w="104775">
            <a:noFill/>
            <a:miter lim="800000"/>
            <a:headEnd type="none" w="sm" len="sm"/>
            <a:tailEnd/>
          </a:ln>
          <a:effectLst/>
        </p:spPr>
        <p:txBody>
          <a:bodyPr wrap="none">
            <a:spAutoFit/>
          </a:bodyPr>
          <a:lstStyle/>
          <a:p>
            <a:r>
              <a:rPr lang="en-US" sz="37000">
                <a:effectLst>
                  <a:outerShdw blurRad="38100" dist="38100" dir="2700000" algn="tl">
                    <a:srgbClr val="000000"/>
                  </a:outerShdw>
                </a:effectLst>
              </a:rPr>
              <a:t>?</a:t>
            </a:r>
          </a:p>
        </p:txBody>
      </p:sp>
      <p:sp>
        <p:nvSpPr>
          <p:cNvPr id="355333" name="Rectangle 5"/>
          <p:cNvSpPr>
            <a:spLocks noChangeArrowheads="1"/>
          </p:cNvSpPr>
          <p:nvPr/>
        </p:nvSpPr>
        <p:spPr bwMode="auto">
          <a:xfrm>
            <a:off x="533400" y="3429000"/>
            <a:ext cx="7772400" cy="3276600"/>
          </a:xfrm>
          <a:prstGeom prst="rect">
            <a:avLst/>
          </a:prstGeom>
          <a:gradFill rotWithShape="0">
            <a:gsLst>
              <a:gs pos="0">
                <a:srgbClr val="000000"/>
              </a:gs>
              <a:gs pos="50000">
                <a:srgbClr val="070A73"/>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5000"/>
              </a:lnSpc>
              <a:spcBef>
                <a:spcPct val="10000"/>
              </a:spcBef>
            </a:pPr>
            <a:r>
              <a:rPr lang="en-US" sz="4800" b="0" dirty="0">
                <a:effectLst>
                  <a:outerShdw blurRad="38100" dist="38100" dir="2700000" algn="tl">
                    <a:srgbClr val="000000"/>
                  </a:outerShdw>
                </a:effectLst>
              </a:rPr>
              <a:t>1Cor 15:32 If from human motives I fought with wild beasts at Ephesus, what does it profit me? If the dead are not raised, “Let us eat and drink for tomorrow we die.”</a:t>
            </a:r>
          </a:p>
        </p:txBody>
      </p:sp>
    </p:spTree>
  </p:cSld>
  <p:clrMapOvr>
    <a:masterClrMapping/>
  </p:clrMapOvr>
  <p:transition>
    <p:wipe dir="r"/>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5330" name="Rectangle 2"/>
          <p:cNvSpPr>
            <a:spLocks noGrp="1" noChangeArrowheads="1"/>
          </p:cNvSpPr>
          <p:nvPr>
            <p:ph type="title"/>
          </p:nvPr>
        </p:nvSpPr>
        <p:spPr/>
        <p:txBody>
          <a:bodyPr/>
          <a:lstStyle/>
          <a:p>
            <a:r>
              <a:rPr lang="en-US" sz="8800" dirty="0"/>
              <a:t>2 Corinthians 1</a:t>
            </a:r>
          </a:p>
        </p:txBody>
      </p:sp>
      <p:sp>
        <p:nvSpPr>
          <p:cNvPr id="355331" name="Rectangle 3"/>
          <p:cNvSpPr>
            <a:spLocks noGrp="1" noChangeArrowheads="1"/>
          </p:cNvSpPr>
          <p:nvPr>
            <p:ph type="body" idx="1"/>
          </p:nvPr>
        </p:nvSpPr>
        <p:spPr>
          <a:xfrm>
            <a:off x="0" y="1371600"/>
            <a:ext cx="9144000" cy="4876800"/>
          </a:xfrm>
        </p:spPr>
        <p:txBody>
          <a:bodyPr/>
          <a:lstStyle/>
          <a:p>
            <a:pPr>
              <a:buFont typeface="Wingdings" pitchFamily="2" charset="2"/>
              <a:buNone/>
            </a:pPr>
            <a:r>
              <a:rPr lang="en-US" sz="4800"/>
              <a:t>8 For we do not want you to be unaware, brethren, of our affliction which came to us in Asia, that we were burdened excessively, beyond our strength, so that we despaired even of life; </a:t>
            </a:r>
          </a:p>
        </p:txBody>
      </p:sp>
      <p:sp>
        <p:nvSpPr>
          <p:cNvPr id="355332" name="Text Box 4"/>
          <p:cNvSpPr txBox="1">
            <a:spLocks noChangeArrowheads="1"/>
          </p:cNvSpPr>
          <p:nvPr/>
        </p:nvSpPr>
        <p:spPr bwMode="auto">
          <a:xfrm>
            <a:off x="6172200" y="-762000"/>
            <a:ext cx="2533650" cy="5730875"/>
          </a:xfrm>
          <a:prstGeom prst="rect">
            <a:avLst/>
          </a:prstGeom>
          <a:noFill/>
          <a:ln w="104775">
            <a:noFill/>
            <a:miter lim="800000"/>
            <a:headEnd type="none" w="sm" len="sm"/>
            <a:tailEnd/>
          </a:ln>
          <a:effectLst/>
        </p:spPr>
        <p:txBody>
          <a:bodyPr wrap="none">
            <a:spAutoFit/>
          </a:bodyPr>
          <a:lstStyle/>
          <a:p>
            <a:r>
              <a:rPr lang="en-US" sz="37000">
                <a:effectLst>
                  <a:outerShdw blurRad="38100" dist="38100" dir="2700000" algn="tl">
                    <a:srgbClr val="000000"/>
                  </a:outerShdw>
                </a:effectLst>
              </a:rPr>
              <a:t>?</a:t>
            </a:r>
          </a:p>
        </p:txBody>
      </p:sp>
      <p:sp>
        <p:nvSpPr>
          <p:cNvPr id="355333" name="Rectangle 5"/>
          <p:cNvSpPr>
            <a:spLocks noChangeArrowheads="1"/>
          </p:cNvSpPr>
          <p:nvPr/>
        </p:nvSpPr>
        <p:spPr bwMode="auto">
          <a:xfrm>
            <a:off x="533400" y="3429000"/>
            <a:ext cx="7772400" cy="3276600"/>
          </a:xfrm>
          <a:prstGeom prst="rect">
            <a:avLst/>
          </a:prstGeom>
          <a:gradFill rotWithShape="0">
            <a:gsLst>
              <a:gs pos="0">
                <a:srgbClr val="000000"/>
              </a:gs>
              <a:gs pos="50000">
                <a:srgbClr val="070A73"/>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5000"/>
              </a:lnSpc>
              <a:spcBef>
                <a:spcPct val="10000"/>
              </a:spcBef>
            </a:pPr>
            <a:r>
              <a:rPr lang="en-US" sz="4800" b="0" dirty="0">
                <a:effectLst>
                  <a:outerShdw blurRad="38100" dist="38100" dir="2700000" algn="tl">
                    <a:srgbClr val="000000"/>
                  </a:outerShdw>
                </a:effectLst>
              </a:rPr>
              <a:t>1Cor 15:32 If from human motives </a:t>
            </a:r>
            <a:r>
              <a:rPr lang="en-US" sz="4800" b="0" u="sng" dirty="0">
                <a:effectLst>
                  <a:outerShdw blurRad="38100" dist="38100" dir="2700000" algn="tl">
                    <a:srgbClr val="000000"/>
                  </a:outerShdw>
                </a:effectLst>
              </a:rPr>
              <a:t>I fought with wild beasts at Ephesus</a:t>
            </a:r>
            <a:r>
              <a:rPr lang="en-US" sz="4800" b="0" dirty="0">
                <a:effectLst>
                  <a:outerShdw blurRad="38100" dist="38100" dir="2700000" algn="tl">
                    <a:srgbClr val="000000"/>
                  </a:outerShdw>
                </a:effectLst>
              </a:rPr>
              <a:t>, what does it profit me? If the dead are not raised, “Let us eat and drink for tomorrow we die.”</a:t>
            </a:r>
          </a:p>
        </p:txBody>
      </p:sp>
    </p:spTree>
  </p:cSld>
  <p:clrMapOvr>
    <a:masterClrMapping/>
  </p:clrMapOvr>
  <p:transition>
    <p:wipe dir="r"/>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5330" name="Rectangle 2"/>
          <p:cNvSpPr>
            <a:spLocks noGrp="1" noChangeArrowheads="1"/>
          </p:cNvSpPr>
          <p:nvPr>
            <p:ph type="title"/>
          </p:nvPr>
        </p:nvSpPr>
        <p:spPr/>
        <p:txBody>
          <a:bodyPr/>
          <a:lstStyle/>
          <a:p>
            <a:r>
              <a:rPr lang="en-US" sz="8800" dirty="0"/>
              <a:t>2 Corinthians 1</a:t>
            </a:r>
          </a:p>
        </p:txBody>
      </p:sp>
      <p:sp>
        <p:nvSpPr>
          <p:cNvPr id="355331" name="Rectangle 3"/>
          <p:cNvSpPr>
            <a:spLocks noGrp="1" noChangeArrowheads="1"/>
          </p:cNvSpPr>
          <p:nvPr>
            <p:ph type="body" idx="1"/>
          </p:nvPr>
        </p:nvSpPr>
        <p:spPr>
          <a:xfrm>
            <a:off x="0" y="1371600"/>
            <a:ext cx="9144000" cy="4876800"/>
          </a:xfrm>
        </p:spPr>
        <p:txBody>
          <a:bodyPr/>
          <a:lstStyle/>
          <a:p>
            <a:pPr>
              <a:buFont typeface="Wingdings" pitchFamily="2" charset="2"/>
              <a:buNone/>
            </a:pPr>
            <a:r>
              <a:rPr lang="en-US" sz="4800"/>
              <a:t>8 For we do not want you to be unaware, brethren, of our affliction which came to us in Asia, that we were burdened excessively, beyond our strength, so that we despaired even of life; </a:t>
            </a:r>
          </a:p>
        </p:txBody>
      </p:sp>
      <p:sp>
        <p:nvSpPr>
          <p:cNvPr id="355332" name="Text Box 4"/>
          <p:cNvSpPr txBox="1">
            <a:spLocks noChangeArrowheads="1"/>
          </p:cNvSpPr>
          <p:nvPr/>
        </p:nvSpPr>
        <p:spPr bwMode="auto">
          <a:xfrm>
            <a:off x="6172200" y="-762000"/>
            <a:ext cx="2533650" cy="5730875"/>
          </a:xfrm>
          <a:prstGeom prst="rect">
            <a:avLst/>
          </a:prstGeom>
          <a:noFill/>
          <a:ln w="104775">
            <a:noFill/>
            <a:miter lim="800000"/>
            <a:headEnd type="none" w="sm" len="sm"/>
            <a:tailEnd/>
          </a:ln>
          <a:effectLst/>
        </p:spPr>
        <p:txBody>
          <a:bodyPr wrap="none">
            <a:spAutoFit/>
          </a:bodyPr>
          <a:lstStyle/>
          <a:p>
            <a:r>
              <a:rPr lang="en-US" sz="37000">
                <a:effectLst>
                  <a:outerShdw blurRad="38100" dist="38100" dir="2700000" algn="tl">
                    <a:srgbClr val="000000"/>
                  </a:outerShdw>
                </a:effectLst>
              </a:rPr>
              <a:t>?</a:t>
            </a:r>
          </a:p>
        </p:txBody>
      </p:sp>
      <p:sp>
        <p:nvSpPr>
          <p:cNvPr id="355333" name="Rectangle 5"/>
          <p:cNvSpPr>
            <a:spLocks noChangeArrowheads="1"/>
          </p:cNvSpPr>
          <p:nvPr/>
        </p:nvSpPr>
        <p:spPr bwMode="auto">
          <a:xfrm>
            <a:off x="533400" y="3429000"/>
            <a:ext cx="7772400" cy="3276600"/>
          </a:xfrm>
          <a:prstGeom prst="rect">
            <a:avLst/>
          </a:prstGeom>
          <a:gradFill rotWithShape="0">
            <a:gsLst>
              <a:gs pos="0">
                <a:srgbClr val="000000"/>
              </a:gs>
              <a:gs pos="50000">
                <a:srgbClr val="070A73"/>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5000"/>
              </a:lnSpc>
              <a:spcBef>
                <a:spcPct val="10000"/>
              </a:spcBef>
            </a:pPr>
            <a:r>
              <a:rPr lang="en-US" sz="7200" b="0" dirty="0">
                <a:effectLst>
                  <a:outerShdw blurRad="38100" dist="38100" dir="2700000" algn="tl">
                    <a:srgbClr val="000000"/>
                  </a:outerShdw>
                </a:effectLst>
              </a:rPr>
              <a:t>Probably had good reason for not leaving a written account</a:t>
            </a:r>
          </a:p>
        </p:txBody>
      </p:sp>
    </p:spTree>
  </p:cSld>
  <p:clrMapOvr>
    <a:masterClrMapping/>
  </p:clrMapOvr>
  <p:transition>
    <p:wipe dir="r"/>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3042" name="Rectangle 2"/>
          <p:cNvSpPr>
            <a:spLocks noGrp="1" noChangeArrowheads="1"/>
          </p:cNvSpPr>
          <p:nvPr>
            <p:ph type="title"/>
          </p:nvPr>
        </p:nvSpPr>
        <p:spPr/>
        <p:txBody>
          <a:bodyPr/>
          <a:lstStyle/>
          <a:p>
            <a:r>
              <a:rPr lang="en-US" sz="8800" dirty="0"/>
              <a:t>2 Corinthians 1</a:t>
            </a:r>
          </a:p>
        </p:txBody>
      </p:sp>
      <p:sp>
        <p:nvSpPr>
          <p:cNvPr id="343043" name="Rectangle 3"/>
          <p:cNvSpPr>
            <a:spLocks noGrp="1" noChangeArrowheads="1"/>
          </p:cNvSpPr>
          <p:nvPr>
            <p:ph type="body" idx="1"/>
          </p:nvPr>
        </p:nvSpPr>
        <p:spPr>
          <a:xfrm>
            <a:off x="0" y="1371600"/>
            <a:ext cx="9144000" cy="4876800"/>
          </a:xfrm>
        </p:spPr>
        <p:txBody>
          <a:bodyPr/>
          <a:lstStyle/>
          <a:p>
            <a:pPr>
              <a:buFont typeface="Wingdings" pitchFamily="2" charset="2"/>
              <a:buNone/>
            </a:pPr>
            <a:r>
              <a:rPr lang="en-US" sz="4800"/>
              <a:t>8 For we do not want you to be unaware, brethren, of our affliction which came to us in Asia, that we were </a:t>
            </a:r>
            <a:r>
              <a:rPr lang="en-US" sz="4800" u="sng"/>
              <a:t>burdened excessively, beyond our strength</a:t>
            </a:r>
            <a:r>
              <a:rPr lang="en-US" sz="4800"/>
              <a:t>, so that we despaired even of life; </a:t>
            </a:r>
          </a:p>
        </p:txBody>
      </p:sp>
    </p:spTree>
  </p:cSld>
  <p:clrMapOvr>
    <a:masterClrMapping/>
  </p:clrMapOvr>
  <p:transition>
    <p:wipe dir="r"/>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9794" name="Rectangle 2"/>
          <p:cNvSpPr>
            <a:spLocks noGrp="1" noChangeArrowheads="1"/>
          </p:cNvSpPr>
          <p:nvPr>
            <p:ph type="title"/>
          </p:nvPr>
        </p:nvSpPr>
        <p:spPr/>
        <p:txBody>
          <a:bodyPr/>
          <a:lstStyle/>
          <a:p>
            <a:r>
              <a:rPr lang="en-US" sz="8800" dirty="0"/>
              <a:t>2 Corinthians 1</a:t>
            </a:r>
          </a:p>
        </p:txBody>
      </p:sp>
      <p:sp>
        <p:nvSpPr>
          <p:cNvPr id="289795" name="Rectangle 3"/>
          <p:cNvSpPr>
            <a:spLocks noGrp="1" noChangeArrowheads="1"/>
          </p:cNvSpPr>
          <p:nvPr>
            <p:ph type="body" idx="1"/>
          </p:nvPr>
        </p:nvSpPr>
        <p:spPr>
          <a:xfrm>
            <a:off x="0" y="1371600"/>
            <a:ext cx="9144000" cy="4876800"/>
          </a:xfrm>
        </p:spPr>
        <p:txBody>
          <a:bodyPr/>
          <a:lstStyle/>
          <a:p>
            <a:pPr>
              <a:buFont typeface="Wingdings" pitchFamily="2" charset="2"/>
              <a:buNone/>
            </a:pPr>
            <a:r>
              <a:rPr lang="en-US" sz="4800"/>
              <a:t>9 indeed, we had the sentence of death within ourselves so that we would not trust in ourselves, but in God who raises the dead;</a:t>
            </a:r>
          </a:p>
        </p:txBody>
      </p:sp>
    </p:spTree>
  </p:cSld>
  <p:clrMapOvr>
    <a:masterClrMapping/>
  </p:clrMapOvr>
  <p:transition>
    <p:wipe dir="r"/>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9794" name="Rectangle 2"/>
          <p:cNvSpPr>
            <a:spLocks noGrp="1" noChangeArrowheads="1"/>
          </p:cNvSpPr>
          <p:nvPr>
            <p:ph type="title"/>
          </p:nvPr>
        </p:nvSpPr>
        <p:spPr/>
        <p:txBody>
          <a:bodyPr/>
          <a:lstStyle/>
          <a:p>
            <a:r>
              <a:rPr lang="en-US" sz="8800" dirty="0"/>
              <a:t>2 Corinthians 1</a:t>
            </a:r>
          </a:p>
        </p:txBody>
      </p:sp>
      <p:sp>
        <p:nvSpPr>
          <p:cNvPr id="289795" name="Rectangle 3"/>
          <p:cNvSpPr>
            <a:spLocks noGrp="1" noChangeArrowheads="1"/>
          </p:cNvSpPr>
          <p:nvPr>
            <p:ph type="body" idx="1"/>
          </p:nvPr>
        </p:nvSpPr>
        <p:spPr>
          <a:xfrm>
            <a:off x="0" y="1371600"/>
            <a:ext cx="9144000" cy="4876800"/>
          </a:xfrm>
        </p:spPr>
        <p:txBody>
          <a:bodyPr/>
          <a:lstStyle/>
          <a:p>
            <a:pPr>
              <a:buFont typeface="Wingdings" pitchFamily="2" charset="2"/>
              <a:buNone/>
            </a:pPr>
            <a:r>
              <a:rPr lang="en-US" sz="4800" dirty="0"/>
              <a:t>9 indeed, we had </a:t>
            </a:r>
            <a:r>
              <a:rPr lang="en-US" sz="4800" u="sng" dirty="0"/>
              <a:t>the sentence of death within ourselves</a:t>
            </a:r>
            <a:r>
              <a:rPr lang="en-US" sz="4800" dirty="0"/>
              <a:t> so that we would not trust in ourselves, but in God who raises the dead;</a:t>
            </a:r>
          </a:p>
        </p:txBody>
      </p:sp>
    </p:spTree>
  </p:cSld>
  <p:clrMapOvr>
    <a:masterClrMapping/>
  </p:clrMapOvr>
  <p:transition>
    <p:wipe dir="r"/>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4066" name="Rectangle 2"/>
          <p:cNvSpPr>
            <a:spLocks noGrp="1" noChangeArrowheads="1"/>
          </p:cNvSpPr>
          <p:nvPr>
            <p:ph type="title"/>
          </p:nvPr>
        </p:nvSpPr>
        <p:spPr/>
        <p:txBody>
          <a:bodyPr/>
          <a:lstStyle/>
          <a:p>
            <a:r>
              <a:rPr lang="en-US" sz="8800" dirty="0"/>
              <a:t>2 Corinthians 1</a:t>
            </a:r>
          </a:p>
        </p:txBody>
      </p:sp>
      <p:sp>
        <p:nvSpPr>
          <p:cNvPr id="344067" name="Rectangle 3"/>
          <p:cNvSpPr>
            <a:spLocks noGrp="1" noChangeArrowheads="1"/>
          </p:cNvSpPr>
          <p:nvPr>
            <p:ph type="body" idx="1"/>
          </p:nvPr>
        </p:nvSpPr>
        <p:spPr>
          <a:xfrm>
            <a:off x="0" y="1371600"/>
            <a:ext cx="9144000" cy="4876800"/>
          </a:xfrm>
        </p:spPr>
        <p:txBody>
          <a:bodyPr/>
          <a:lstStyle/>
          <a:p>
            <a:pPr>
              <a:buFont typeface="Wingdings" pitchFamily="2" charset="2"/>
              <a:buNone/>
            </a:pPr>
            <a:r>
              <a:rPr lang="en-US" sz="4800"/>
              <a:t>9 indeed, we had the sentence of death within ourselves </a:t>
            </a:r>
            <a:r>
              <a:rPr lang="en-US" sz="4800" u="sng"/>
              <a:t>so that we would not trust in ourselves</a:t>
            </a:r>
            <a:r>
              <a:rPr lang="en-US" sz="4800"/>
              <a:t>, but in God who raises the dead;</a:t>
            </a:r>
          </a:p>
        </p:txBody>
      </p:sp>
    </p:spTree>
  </p:cSld>
  <p:clrMapOvr>
    <a:masterClrMapping/>
  </p:clrMapOvr>
  <p:transition>
    <p:wipe dir="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626" name="Rectangle 2"/>
          <p:cNvSpPr>
            <a:spLocks noGrp="1" noChangeArrowheads="1"/>
          </p:cNvSpPr>
          <p:nvPr>
            <p:ph type="title"/>
          </p:nvPr>
        </p:nvSpPr>
        <p:spPr/>
        <p:txBody>
          <a:bodyPr/>
          <a:lstStyle/>
          <a:p>
            <a:r>
              <a:rPr lang="en-US" sz="8800" dirty="0"/>
              <a:t>2 Corinthians 1</a:t>
            </a:r>
          </a:p>
        </p:txBody>
      </p:sp>
      <p:sp>
        <p:nvSpPr>
          <p:cNvPr id="410627" name="Rectangle 3"/>
          <p:cNvSpPr>
            <a:spLocks noGrp="1" noChangeArrowheads="1"/>
          </p:cNvSpPr>
          <p:nvPr>
            <p:ph type="body" idx="1"/>
          </p:nvPr>
        </p:nvSpPr>
        <p:spPr>
          <a:xfrm>
            <a:off x="0" y="1371600"/>
            <a:ext cx="9144000" cy="4876800"/>
          </a:xfrm>
        </p:spPr>
        <p:txBody>
          <a:bodyPr/>
          <a:lstStyle/>
          <a:p>
            <a:pPr>
              <a:buFont typeface="Wingdings" pitchFamily="2" charset="2"/>
              <a:buNone/>
            </a:pPr>
            <a:r>
              <a:rPr lang="en-US" sz="4800" dirty="0"/>
              <a:t>1:3 Praise be to the God and Father of our Lord Jesus Christ, the Father of compassion and the God of all comfort,</a:t>
            </a:r>
          </a:p>
        </p:txBody>
      </p:sp>
    </p:spTree>
  </p:cSld>
  <p:clrMapOvr>
    <a:masterClrMapping/>
  </p:clrMapOvr>
  <p:transition>
    <p:wipe dir="r"/>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02" name="Rectangle 2"/>
          <p:cNvSpPr>
            <a:spLocks noGrp="1" noChangeArrowheads="1"/>
          </p:cNvSpPr>
          <p:nvPr>
            <p:ph type="title"/>
          </p:nvPr>
        </p:nvSpPr>
        <p:spPr/>
        <p:txBody>
          <a:bodyPr/>
          <a:lstStyle/>
          <a:p>
            <a:r>
              <a:rPr lang="en-US" sz="8800" dirty="0"/>
              <a:t>2 Corinthians 1</a:t>
            </a:r>
          </a:p>
        </p:txBody>
      </p:sp>
      <p:sp>
        <p:nvSpPr>
          <p:cNvPr id="358403" name="Rectangle 3"/>
          <p:cNvSpPr>
            <a:spLocks noGrp="1" noChangeArrowheads="1"/>
          </p:cNvSpPr>
          <p:nvPr>
            <p:ph type="body" idx="1"/>
          </p:nvPr>
        </p:nvSpPr>
        <p:spPr>
          <a:xfrm>
            <a:off x="0" y="1371600"/>
            <a:ext cx="9144000" cy="4876800"/>
          </a:xfrm>
        </p:spPr>
        <p:txBody>
          <a:bodyPr/>
          <a:lstStyle/>
          <a:p>
            <a:pPr>
              <a:buFont typeface="Wingdings" pitchFamily="2" charset="2"/>
              <a:buNone/>
            </a:pPr>
            <a:r>
              <a:rPr lang="en-US" sz="4800"/>
              <a:t>9 indeed, we had the sentence of death within ourselves </a:t>
            </a:r>
            <a:r>
              <a:rPr lang="en-US" sz="4800" u="sng"/>
              <a:t>so that we would not trust in ourselves</a:t>
            </a:r>
            <a:r>
              <a:rPr lang="en-US" sz="4800"/>
              <a:t>, but in God who raises the dead;</a:t>
            </a:r>
          </a:p>
        </p:txBody>
      </p:sp>
      <p:sp>
        <p:nvSpPr>
          <p:cNvPr id="358404" name="Rectangle 4"/>
          <p:cNvSpPr>
            <a:spLocks noChangeArrowheads="1"/>
          </p:cNvSpPr>
          <p:nvPr/>
        </p:nvSpPr>
        <p:spPr bwMode="auto">
          <a:xfrm>
            <a:off x="533400" y="3962400"/>
            <a:ext cx="7848600" cy="2209800"/>
          </a:xfrm>
          <a:prstGeom prst="rect">
            <a:avLst/>
          </a:prstGeom>
          <a:gradFill rotWithShape="0">
            <a:gsLst>
              <a:gs pos="0">
                <a:srgbClr val="000000"/>
              </a:gs>
              <a:gs pos="50000">
                <a:srgbClr val="070A73"/>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5000"/>
              </a:lnSpc>
              <a:spcBef>
                <a:spcPct val="10000"/>
              </a:spcBef>
            </a:pPr>
            <a:r>
              <a:rPr lang="en-US" sz="6000" b="0">
                <a:effectLst>
                  <a:outerShdw blurRad="38100" dist="38100" dir="2700000" algn="tl">
                    <a:srgbClr val="000000"/>
                  </a:outerShdw>
                </a:effectLst>
              </a:rPr>
              <a:t>As long as I can handle affliction on my own, nothing will change… </a:t>
            </a:r>
          </a:p>
        </p:txBody>
      </p:sp>
    </p:spTree>
  </p:cSld>
  <p:clrMapOvr>
    <a:masterClrMapping/>
  </p:clrMapOvr>
  <p:transition>
    <p:wipe dir="r"/>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5090" name="Rectangle 2"/>
          <p:cNvSpPr>
            <a:spLocks noGrp="1" noChangeArrowheads="1"/>
          </p:cNvSpPr>
          <p:nvPr>
            <p:ph type="title"/>
          </p:nvPr>
        </p:nvSpPr>
        <p:spPr/>
        <p:txBody>
          <a:bodyPr/>
          <a:lstStyle/>
          <a:p>
            <a:r>
              <a:rPr lang="en-US" sz="8800" dirty="0"/>
              <a:t>2 Corinthians 1</a:t>
            </a:r>
          </a:p>
        </p:txBody>
      </p:sp>
      <p:sp>
        <p:nvSpPr>
          <p:cNvPr id="345091" name="Rectangle 3"/>
          <p:cNvSpPr>
            <a:spLocks noGrp="1" noChangeArrowheads="1"/>
          </p:cNvSpPr>
          <p:nvPr>
            <p:ph type="body" idx="1"/>
          </p:nvPr>
        </p:nvSpPr>
        <p:spPr>
          <a:xfrm>
            <a:off x="0" y="1371600"/>
            <a:ext cx="9144000" cy="4876800"/>
          </a:xfrm>
        </p:spPr>
        <p:txBody>
          <a:bodyPr/>
          <a:lstStyle/>
          <a:p>
            <a:pPr>
              <a:buFont typeface="Wingdings" pitchFamily="2" charset="2"/>
              <a:buNone/>
            </a:pPr>
            <a:r>
              <a:rPr lang="en-US" sz="4800"/>
              <a:t>9 indeed, we had the sentence of death within ourselves so that we would not trust in ourselves, </a:t>
            </a:r>
            <a:r>
              <a:rPr lang="en-US" sz="4800" u="sng"/>
              <a:t>but in God who raises the dead</a:t>
            </a:r>
            <a:r>
              <a:rPr lang="en-US" sz="4800"/>
              <a:t>;</a:t>
            </a:r>
          </a:p>
        </p:txBody>
      </p:sp>
    </p:spTree>
  </p:cSld>
  <p:clrMapOvr>
    <a:masterClrMapping/>
  </p:clrMapOvr>
  <p:transition>
    <p:wipe dir="r"/>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9426" name="Rectangle 2"/>
          <p:cNvSpPr>
            <a:spLocks noGrp="1" noChangeArrowheads="1"/>
          </p:cNvSpPr>
          <p:nvPr>
            <p:ph type="title"/>
          </p:nvPr>
        </p:nvSpPr>
        <p:spPr/>
        <p:txBody>
          <a:bodyPr/>
          <a:lstStyle/>
          <a:p>
            <a:r>
              <a:rPr lang="en-US" sz="8800" dirty="0"/>
              <a:t>2 Corinthians 1</a:t>
            </a:r>
          </a:p>
        </p:txBody>
      </p:sp>
      <p:sp>
        <p:nvSpPr>
          <p:cNvPr id="359427" name="Rectangle 3"/>
          <p:cNvSpPr>
            <a:spLocks noGrp="1" noChangeArrowheads="1"/>
          </p:cNvSpPr>
          <p:nvPr>
            <p:ph type="body" idx="1"/>
          </p:nvPr>
        </p:nvSpPr>
        <p:spPr>
          <a:xfrm>
            <a:off x="0" y="1371600"/>
            <a:ext cx="9144000" cy="4876800"/>
          </a:xfrm>
        </p:spPr>
        <p:txBody>
          <a:bodyPr/>
          <a:lstStyle/>
          <a:p>
            <a:pPr>
              <a:buFont typeface="Wingdings" pitchFamily="2" charset="2"/>
              <a:buNone/>
            </a:pPr>
            <a:r>
              <a:rPr lang="en-US" sz="4800" dirty="0"/>
              <a:t>9 indeed, we had the sentence of death within ourselves so that we would not trust in ourselves, </a:t>
            </a:r>
            <a:r>
              <a:rPr lang="en-US" sz="4800" u="sng" dirty="0"/>
              <a:t>but in God who raises the dead</a:t>
            </a:r>
            <a:r>
              <a:rPr lang="en-US" sz="4800" dirty="0"/>
              <a:t>;</a:t>
            </a:r>
          </a:p>
        </p:txBody>
      </p:sp>
      <p:sp>
        <p:nvSpPr>
          <p:cNvPr id="359428" name="Rectangle 4"/>
          <p:cNvSpPr>
            <a:spLocks noChangeArrowheads="1"/>
          </p:cNvSpPr>
          <p:nvPr/>
        </p:nvSpPr>
        <p:spPr bwMode="auto">
          <a:xfrm>
            <a:off x="533400" y="3505200"/>
            <a:ext cx="8382000" cy="3124200"/>
          </a:xfrm>
          <a:prstGeom prst="rect">
            <a:avLst/>
          </a:prstGeom>
          <a:gradFill rotWithShape="0">
            <a:gsLst>
              <a:gs pos="0">
                <a:srgbClr val="000000"/>
              </a:gs>
              <a:gs pos="50000">
                <a:srgbClr val="070A73"/>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5000"/>
              </a:lnSpc>
              <a:spcBef>
                <a:spcPct val="5000"/>
              </a:spcBef>
            </a:pPr>
            <a:r>
              <a:rPr lang="en-US" sz="5400" b="0" dirty="0">
                <a:effectLst>
                  <a:outerShdw blurRad="38100" dist="38100" dir="2700000" algn="tl">
                    <a:srgbClr val="000000"/>
                  </a:outerShdw>
                </a:effectLst>
              </a:rPr>
              <a:t>Not enough to lose trust in myself!</a:t>
            </a:r>
          </a:p>
        </p:txBody>
      </p:sp>
    </p:spTree>
  </p:cSld>
  <p:clrMapOvr>
    <a:masterClrMapping/>
  </p:clrMapOvr>
  <p:transition>
    <p:wipe dir="r"/>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9426" name="Rectangle 2"/>
          <p:cNvSpPr>
            <a:spLocks noGrp="1" noChangeArrowheads="1"/>
          </p:cNvSpPr>
          <p:nvPr>
            <p:ph type="title"/>
          </p:nvPr>
        </p:nvSpPr>
        <p:spPr/>
        <p:txBody>
          <a:bodyPr/>
          <a:lstStyle/>
          <a:p>
            <a:r>
              <a:rPr lang="en-US" sz="8800" dirty="0"/>
              <a:t>2 Corinthians 1</a:t>
            </a:r>
          </a:p>
        </p:txBody>
      </p:sp>
      <p:sp>
        <p:nvSpPr>
          <p:cNvPr id="359427" name="Rectangle 3"/>
          <p:cNvSpPr>
            <a:spLocks noGrp="1" noChangeArrowheads="1"/>
          </p:cNvSpPr>
          <p:nvPr>
            <p:ph type="body" idx="1"/>
          </p:nvPr>
        </p:nvSpPr>
        <p:spPr>
          <a:xfrm>
            <a:off x="0" y="1371600"/>
            <a:ext cx="9144000" cy="4876800"/>
          </a:xfrm>
        </p:spPr>
        <p:txBody>
          <a:bodyPr/>
          <a:lstStyle/>
          <a:p>
            <a:pPr>
              <a:buFont typeface="Wingdings" pitchFamily="2" charset="2"/>
              <a:buNone/>
            </a:pPr>
            <a:r>
              <a:rPr lang="en-US" sz="4800" dirty="0"/>
              <a:t>9 indeed, we had the sentence of death within ourselves so that we would not trust in ourselves, </a:t>
            </a:r>
            <a:r>
              <a:rPr lang="en-US" sz="4800" u="sng" dirty="0"/>
              <a:t>but in God who raises the dead</a:t>
            </a:r>
            <a:r>
              <a:rPr lang="en-US" sz="4800" dirty="0"/>
              <a:t>;</a:t>
            </a:r>
          </a:p>
        </p:txBody>
      </p:sp>
      <p:sp>
        <p:nvSpPr>
          <p:cNvPr id="359428" name="Rectangle 4"/>
          <p:cNvSpPr>
            <a:spLocks noChangeArrowheads="1"/>
          </p:cNvSpPr>
          <p:nvPr/>
        </p:nvSpPr>
        <p:spPr bwMode="auto">
          <a:xfrm>
            <a:off x="533400" y="3505200"/>
            <a:ext cx="8382000" cy="3124200"/>
          </a:xfrm>
          <a:prstGeom prst="rect">
            <a:avLst/>
          </a:prstGeom>
          <a:gradFill rotWithShape="0">
            <a:gsLst>
              <a:gs pos="0">
                <a:srgbClr val="000000"/>
              </a:gs>
              <a:gs pos="50000">
                <a:srgbClr val="070A73"/>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5000"/>
              </a:lnSpc>
              <a:spcBef>
                <a:spcPct val="5000"/>
              </a:spcBef>
            </a:pPr>
            <a:r>
              <a:rPr lang="en-US" sz="5400" b="0" dirty="0">
                <a:effectLst>
                  <a:outerShdw blurRad="38100" dist="38100" dir="2700000" algn="tl">
                    <a:srgbClr val="000000"/>
                  </a:outerShdw>
                </a:effectLst>
              </a:rPr>
              <a:t>Not enough to lose trust in myself!</a:t>
            </a:r>
          </a:p>
          <a:p>
            <a:pPr algn="l">
              <a:lnSpc>
                <a:spcPct val="75000"/>
              </a:lnSpc>
              <a:spcBef>
                <a:spcPct val="5000"/>
              </a:spcBef>
            </a:pPr>
            <a:r>
              <a:rPr lang="en-US" sz="5400" b="0" dirty="0">
                <a:effectLst>
                  <a:outerShdw blurRad="38100" dist="38100" dir="2700000" algn="tl">
                    <a:srgbClr val="000000"/>
                  </a:outerShdw>
                </a:effectLst>
              </a:rPr>
              <a:t>I may have given up trust in self, but have not moved into trust in God</a:t>
            </a:r>
          </a:p>
        </p:txBody>
      </p:sp>
    </p:spTree>
  </p:cSld>
  <p:clrMapOvr>
    <a:masterClrMapping/>
  </p:clrMapOvr>
  <p:transition>
    <p:wipe dir="r"/>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3890" name="Rectangle 2"/>
          <p:cNvSpPr>
            <a:spLocks noGrp="1" noChangeArrowheads="1"/>
          </p:cNvSpPr>
          <p:nvPr>
            <p:ph type="title"/>
          </p:nvPr>
        </p:nvSpPr>
        <p:spPr/>
        <p:txBody>
          <a:bodyPr/>
          <a:lstStyle/>
          <a:p>
            <a:r>
              <a:rPr lang="en-US" sz="8800" dirty="0"/>
              <a:t>2 Corinthians 1</a:t>
            </a:r>
          </a:p>
        </p:txBody>
      </p:sp>
      <p:sp>
        <p:nvSpPr>
          <p:cNvPr id="293891" name="Rectangle 3"/>
          <p:cNvSpPr>
            <a:spLocks noGrp="1" noChangeArrowheads="1"/>
          </p:cNvSpPr>
          <p:nvPr>
            <p:ph type="body" idx="1"/>
          </p:nvPr>
        </p:nvSpPr>
        <p:spPr>
          <a:xfrm>
            <a:off x="0" y="1371600"/>
            <a:ext cx="9144000" cy="4876800"/>
          </a:xfrm>
        </p:spPr>
        <p:txBody>
          <a:bodyPr/>
          <a:lstStyle/>
          <a:p>
            <a:pPr>
              <a:buFont typeface="Wingdings" pitchFamily="2" charset="2"/>
              <a:buNone/>
            </a:pPr>
            <a:r>
              <a:rPr lang="en-US" sz="4800"/>
              <a:t>9 indeed, we had the sentence of death within ourselves so that we would not trust in ourselves, </a:t>
            </a:r>
            <a:r>
              <a:rPr lang="en-US" sz="4800" u="sng"/>
              <a:t>but in God who raises the dead</a:t>
            </a:r>
            <a:r>
              <a:rPr lang="en-US" sz="4800"/>
              <a:t>;</a:t>
            </a:r>
          </a:p>
        </p:txBody>
      </p:sp>
      <p:sp>
        <p:nvSpPr>
          <p:cNvPr id="293892" name="Rectangle 4"/>
          <p:cNvSpPr>
            <a:spLocks noChangeArrowheads="1"/>
          </p:cNvSpPr>
          <p:nvPr/>
        </p:nvSpPr>
        <p:spPr bwMode="auto">
          <a:xfrm>
            <a:off x="304800" y="3657600"/>
            <a:ext cx="8077200" cy="2590800"/>
          </a:xfrm>
          <a:prstGeom prst="rect">
            <a:avLst/>
          </a:prstGeom>
          <a:gradFill rotWithShape="0">
            <a:gsLst>
              <a:gs pos="0">
                <a:srgbClr val="000000"/>
              </a:gs>
              <a:gs pos="50000">
                <a:srgbClr val="070A73"/>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5000"/>
              </a:lnSpc>
              <a:spcBef>
                <a:spcPct val="10000"/>
              </a:spcBef>
            </a:pPr>
            <a:r>
              <a:rPr lang="en-US" sz="5400" b="0">
                <a:effectLst>
                  <a:outerShdw blurRad="38100" dist="38100" dir="2700000" algn="tl">
                    <a:srgbClr val="000000"/>
                  </a:outerShdw>
                </a:effectLst>
              </a:rPr>
              <a:t>What are the signs that we have not only despaired in self, but have also trusted in God?</a:t>
            </a:r>
          </a:p>
        </p:txBody>
      </p:sp>
    </p:spTree>
  </p:cSld>
  <p:clrMapOvr>
    <a:masterClrMapping/>
  </p:clrMapOvr>
  <p:transition>
    <p:wipe dir="r"/>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5570" name="Rectangle 2"/>
          <p:cNvSpPr>
            <a:spLocks noGrp="1" noChangeArrowheads="1"/>
          </p:cNvSpPr>
          <p:nvPr>
            <p:ph type="title"/>
          </p:nvPr>
        </p:nvSpPr>
        <p:spPr/>
        <p:txBody>
          <a:bodyPr/>
          <a:lstStyle/>
          <a:p>
            <a:r>
              <a:rPr lang="en-US" sz="8800" dirty="0"/>
              <a:t>2 Corinthians 1</a:t>
            </a:r>
          </a:p>
        </p:txBody>
      </p:sp>
      <p:sp>
        <p:nvSpPr>
          <p:cNvPr id="365571" name="Rectangle 3"/>
          <p:cNvSpPr>
            <a:spLocks noGrp="1" noChangeArrowheads="1"/>
          </p:cNvSpPr>
          <p:nvPr>
            <p:ph type="body" idx="1"/>
          </p:nvPr>
        </p:nvSpPr>
        <p:spPr>
          <a:xfrm>
            <a:off x="0" y="1371600"/>
            <a:ext cx="9144000" cy="4876800"/>
          </a:xfrm>
        </p:spPr>
        <p:txBody>
          <a:bodyPr/>
          <a:lstStyle/>
          <a:p>
            <a:pPr>
              <a:buFont typeface="Wingdings" pitchFamily="2" charset="2"/>
              <a:buNone/>
            </a:pPr>
            <a:r>
              <a:rPr lang="en-US" sz="4800"/>
              <a:t>9 indeed, we had the sentence of death within ourselves so that we would not trust in ourselves, </a:t>
            </a:r>
            <a:r>
              <a:rPr lang="en-US" sz="4800" u="sng"/>
              <a:t>but in God who raises the dead</a:t>
            </a:r>
            <a:r>
              <a:rPr lang="en-US" sz="4800"/>
              <a:t>;</a:t>
            </a:r>
          </a:p>
        </p:txBody>
      </p:sp>
      <p:sp>
        <p:nvSpPr>
          <p:cNvPr id="365572" name="Rectangle 4"/>
          <p:cNvSpPr>
            <a:spLocks noChangeArrowheads="1"/>
          </p:cNvSpPr>
          <p:nvPr/>
        </p:nvSpPr>
        <p:spPr bwMode="auto">
          <a:xfrm>
            <a:off x="304800" y="3657600"/>
            <a:ext cx="8077200" cy="2590800"/>
          </a:xfrm>
          <a:prstGeom prst="rect">
            <a:avLst/>
          </a:prstGeom>
          <a:gradFill rotWithShape="0">
            <a:gsLst>
              <a:gs pos="0">
                <a:srgbClr val="000000"/>
              </a:gs>
              <a:gs pos="50000">
                <a:srgbClr val="070A73"/>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5000"/>
              </a:lnSpc>
              <a:spcBef>
                <a:spcPct val="10000"/>
              </a:spcBef>
            </a:pPr>
            <a:r>
              <a:rPr lang="en-US" sz="5400" b="0">
                <a:effectLst>
                  <a:outerShdw blurRad="38100" dist="38100" dir="2700000" algn="tl">
                    <a:srgbClr val="000000"/>
                  </a:outerShdw>
                </a:effectLst>
              </a:rPr>
              <a:t>Or, signs that we may be despairing in self, but have NOT trusted God?</a:t>
            </a:r>
          </a:p>
        </p:txBody>
      </p:sp>
    </p:spTree>
  </p:cSld>
  <p:clrMapOvr>
    <a:masterClrMapping/>
  </p:clrMapOvr>
  <p:transition>
    <p:wipe dir="r"/>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9666" name="Rectangle 2"/>
          <p:cNvSpPr>
            <a:spLocks noGrp="1" noChangeArrowheads="1"/>
          </p:cNvSpPr>
          <p:nvPr>
            <p:ph type="title"/>
          </p:nvPr>
        </p:nvSpPr>
        <p:spPr/>
        <p:txBody>
          <a:bodyPr/>
          <a:lstStyle/>
          <a:p>
            <a:r>
              <a:rPr lang="en-US" sz="8800" dirty="0"/>
              <a:t>2 Corinthians 1</a:t>
            </a:r>
          </a:p>
        </p:txBody>
      </p:sp>
      <p:sp>
        <p:nvSpPr>
          <p:cNvPr id="369667" name="Rectangle 3"/>
          <p:cNvSpPr>
            <a:spLocks noGrp="1" noChangeArrowheads="1"/>
          </p:cNvSpPr>
          <p:nvPr>
            <p:ph type="body" idx="1"/>
          </p:nvPr>
        </p:nvSpPr>
        <p:spPr>
          <a:xfrm>
            <a:off x="0" y="1371600"/>
            <a:ext cx="9144000" cy="4876800"/>
          </a:xfrm>
        </p:spPr>
        <p:txBody>
          <a:bodyPr/>
          <a:lstStyle/>
          <a:p>
            <a:pPr>
              <a:buFont typeface="Wingdings" pitchFamily="2" charset="2"/>
              <a:buNone/>
            </a:pPr>
            <a:r>
              <a:rPr lang="en-US" sz="4800"/>
              <a:t>9 indeed, we had the sentence of death within ourselves so that we would not trust in ourselves, </a:t>
            </a:r>
            <a:r>
              <a:rPr lang="en-US" sz="4800" u="sng"/>
              <a:t>but in God who raises the dead</a:t>
            </a:r>
            <a:r>
              <a:rPr lang="en-US" sz="4800"/>
              <a:t>;</a:t>
            </a:r>
          </a:p>
        </p:txBody>
      </p:sp>
      <p:sp>
        <p:nvSpPr>
          <p:cNvPr id="369668" name="Rectangle 4"/>
          <p:cNvSpPr>
            <a:spLocks noChangeArrowheads="1"/>
          </p:cNvSpPr>
          <p:nvPr/>
        </p:nvSpPr>
        <p:spPr bwMode="auto">
          <a:xfrm>
            <a:off x="304800" y="3657600"/>
            <a:ext cx="8077200" cy="2590800"/>
          </a:xfrm>
          <a:prstGeom prst="rect">
            <a:avLst/>
          </a:prstGeom>
          <a:gradFill rotWithShape="0">
            <a:gsLst>
              <a:gs pos="0">
                <a:srgbClr val="000000"/>
              </a:gs>
              <a:gs pos="50000">
                <a:srgbClr val="070A73"/>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5000"/>
              </a:lnSpc>
              <a:spcBef>
                <a:spcPct val="10000"/>
              </a:spcBef>
            </a:pPr>
            <a:r>
              <a:rPr lang="en-US" sz="5400" b="0">
                <a:effectLst>
                  <a:outerShdw blurRad="38100" dist="38100" dir="2700000" algn="tl">
                    <a:srgbClr val="000000"/>
                  </a:outerShdw>
                </a:effectLst>
              </a:rPr>
              <a:t>Or, signs that we may be despairing in self, but have NOT trusted God?</a:t>
            </a:r>
          </a:p>
        </p:txBody>
      </p:sp>
      <p:sp>
        <p:nvSpPr>
          <p:cNvPr id="6" name="Rectangle 5"/>
          <p:cNvSpPr>
            <a:spLocks noChangeArrowheads="1"/>
          </p:cNvSpPr>
          <p:nvPr/>
        </p:nvSpPr>
        <p:spPr bwMode="auto">
          <a:xfrm>
            <a:off x="990600" y="3810000"/>
            <a:ext cx="6781800" cy="2590800"/>
          </a:xfrm>
          <a:prstGeom prst="rect">
            <a:avLst/>
          </a:prstGeom>
          <a:gradFill rotWithShape="0">
            <a:gsLst>
              <a:gs pos="0">
                <a:srgbClr val="000000"/>
              </a:gs>
              <a:gs pos="50000">
                <a:srgbClr val="070A73"/>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5000"/>
              </a:lnSpc>
              <a:spcBef>
                <a:spcPct val="5000"/>
              </a:spcBef>
            </a:pPr>
            <a:r>
              <a:rPr lang="en-US" sz="5400" b="0" dirty="0">
                <a:effectLst>
                  <a:outerShdw blurRad="38100" dist="38100" dir="2700000" algn="tl">
                    <a:srgbClr val="000000"/>
                  </a:outerShdw>
                </a:effectLst>
              </a:rPr>
              <a:t>Thanksgiving:</a:t>
            </a:r>
          </a:p>
        </p:txBody>
      </p:sp>
    </p:spTree>
  </p:cSld>
  <p:clrMapOvr>
    <a:masterClrMapping/>
  </p:clrMapOvr>
  <p:transition>
    <p:wipe dir="r"/>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9666" name="Rectangle 2"/>
          <p:cNvSpPr>
            <a:spLocks noGrp="1" noChangeArrowheads="1"/>
          </p:cNvSpPr>
          <p:nvPr>
            <p:ph type="title"/>
          </p:nvPr>
        </p:nvSpPr>
        <p:spPr/>
        <p:txBody>
          <a:bodyPr/>
          <a:lstStyle/>
          <a:p>
            <a:r>
              <a:rPr lang="en-US" sz="8800" dirty="0"/>
              <a:t>2 Corinthians 1</a:t>
            </a:r>
          </a:p>
        </p:txBody>
      </p:sp>
      <p:sp>
        <p:nvSpPr>
          <p:cNvPr id="369667" name="Rectangle 3"/>
          <p:cNvSpPr>
            <a:spLocks noGrp="1" noChangeArrowheads="1"/>
          </p:cNvSpPr>
          <p:nvPr>
            <p:ph type="body" idx="1"/>
          </p:nvPr>
        </p:nvSpPr>
        <p:spPr>
          <a:xfrm>
            <a:off x="0" y="1371600"/>
            <a:ext cx="9144000" cy="4876800"/>
          </a:xfrm>
        </p:spPr>
        <p:txBody>
          <a:bodyPr/>
          <a:lstStyle/>
          <a:p>
            <a:pPr>
              <a:buFont typeface="Wingdings" pitchFamily="2" charset="2"/>
              <a:buNone/>
            </a:pPr>
            <a:r>
              <a:rPr lang="en-US" sz="4800"/>
              <a:t>9 indeed, we had the sentence of death within ourselves so that we would not trust in ourselves, </a:t>
            </a:r>
            <a:r>
              <a:rPr lang="en-US" sz="4800" u="sng"/>
              <a:t>but in God who raises the dead</a:t>
            </a:r>
            <a:r>
              <a:rPr lang="en-US" sz="4800"/>
              <a:t>;</a:t>
            </a:r>
          </a:p>
        </p:txBody>
      </p:sp>
      <p:sp>
        <p:nvSpPr>
          <p:cNvPr id="369668" name="Rectangle 4"/>
          <p:cNvSpPr>
            <a:spLocks noChangeArrowheads="1"/>
          </p:cNvSpPr>
          <p:nvPr/>
        </p:nvSpPr>
        <p:spPr bwMode="auto">
          <a:xfrm>
            <a:off x="304800" y="3657600"/>
            <a:ext cx="8077200" cy="2590800"/>
          </a:xfrm>
          <a:prstGeom prst="rect">
            <a:avLst/>
          </a:prstGeom>
          <a:gradFill rotWithShape="0">
            <a:gsLst>
              <a:gs pos="0">
                <a:srgbClr val="000000"/>
              </a:gs>
              <a:gs pos="50000">
                <a:srgbClr val="070A73"/>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5000"/>
              </a:lnSpc>
              <a:spcBef>
                <a:spcPct val="10000"/>
              </a:spcBef>
            </a:pPr>
            <a:r>
              <a:rPr lang="en-US" sz="5400" b="0">
                <a:effectLst>
                  <a:outerShdw blurRad="38100" dist="38100" dir="2700000" algn="tl">
                    <a:srgbClr val="000000"/>
                  </a:outerShdw>
                </a:effectLst>
              </a:rPr>
              <a:t>Or, signs that we may be despairing in self, but have NOT trusted God?</a:t>
            </a:r>
          </a:p>
        </p:txBody>
      </p:sp>
      <p:sp>
        <p:nvSpPr>
          <p:cNvPr id="6" name="Rectangle 5"/>
          <p:cNvSpPr>
            <a:spLocks noChangeArrowheads="1"/>
          </p:cNvSpPr>
          <p:nvPr/>
        </p:nvSpPr>
        <p:spPr bwMode="auto">
          <a:xfrm>
            <a:off x="990600" y="3810000"/>
            <a:ext cx="6781800" cy="2590800"/>
          </a:xfrm>
          <a:prstGeom prst="rect">
            <a:avLst/>
          </a:prstGeom>
          <a:gradFill rotWithShape="0">
            <a:gsLst>
              <a:gs pos="0">
                <a:srgbClr val="000000"/>
              </a:gs>
              <a:gs pos="50000">
                <a:srgbClr val="070A73"/>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5000"/>
              </a:lnSpc>
              <a:spcBef>
                <a:spcPct val="5000"/>
              </a:spcBef>
            </a:pPr>
            <a:r>
              <a:rPr lang="en-US" sz="5400" b="0">
                <a:effectLst>
                  <a:outerShdw blurRad="38100" dist="38100" dir="2700000" algn="tl">
                    <a:srgbClr val="000000"/>
                  </a:outerShdw>
                </a:effectLst>
              </a:rPr>
              <a:t>Thanksgiving:</a:t>
            </a:r>
          </a:p>
          <a:p>
            <a:pPr algn="l">
              <a:lnSpc>
                <a:spcPct val="75000"/>
              </a:lnSpc>
              <a:spcBef>
                <a:spcPct val="5000"/>
              </a:spcBef>
            </a:pPr>
            <a:r>
              <a:rPr lang="en-US" sz="5400" b="0">
                <a:effectLst>
                  <a:outerShdw blurRad="38100" dist="38100" dir="2700000" algn="tl">
                    <a:srgbClr val="000000"/>
                  </a:outerShdw>
                </a:effectLst>
              </a:rPr>
              <a:t>Speaking the words of faith based on what you know is true</a:t>
            </a:r>
          </a:p>
        </p:txBody>
      </p:sp>
    </p:spTree>
  </p:cSld>
  <p:clrMapOvr>
    <a:masterClrMapping/>
  </p:clrMapOvr>
  <p:transition>
    <p:wipe dir="r"/>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9666" name="Rectangle 2"/>
          <p:cNvSpPr>
            <a:spLocks noGrp="1" noChangeArrowheads="1"/>
          </p:cNvSpPr>
          <p:nvPr>
            <p:ph type="title"/>
          </p:nvPr>
        </p:nvSpPr>
        <p:spPr/>
        <p:txBody>
          <a:bodyPr/>
          <a:lstStyle/>
          <a:p>
            <a:r>
              <a:rPr lang="en-US" sz="8800" dirty="0"/>
              <a:t>2 Corinthians 1</a:t>
            </a:r>
          </a:p>
        </p:txBody>
      </p:sp>
      <p:sp>
        <p:nvSpPr>
          <p:cNvPr id="369667" name="Rectangle 3"/>
          <p:cNvSpPr>
            <a:spLocks noGrp="1" noChangeArrowheads="1"/>
          </p:cNvSpPr>
          <p:nvPr>
            <p:ph type="body" idx="1"/>
          </p:nvPr>
        </p:nvSpPr>
        <p:spPr>
          <a:xfrm>
            <a:off x="0" y="1371600"/>
            <a:ext cx="9144000" cy="4876800"/>
          </a:xfrm>
        </p:spPr>
        <p:txBody>
          <a:bodyPr/>
          <a:lstStyle/>
          <a:p>
            <a:pPr>
              <a:buFont typeface="Wingdings" pitchFamily="2" charset="2"/>
              <a:buNone/>
            </a:pPr>
            <a:r>
              <a:rPr lang="en-US" sz="4800"/>
              <a:t>9 indeed, we had the sentence of death within ourselves so that we would not trust in ourselves, </a:t>
            </a:r>
            <a:r>
              <a:rPr lang="en-US" sz="4800" u="sng"/>
              <a:t>but in God who raises the dead</a:t>
            </a:r>
            <a:r>
              <a:rPr lang="en-US" sz="4800"/>
              <a:t>;</a:t>
            </a:r>
          </a:p>
        </p:txBody>
      </p:sp>
      <p:sp>
        <p:nvSpPr>
          <p:cNvPr id="369668" name="Rectangle 4"/>
          <p:cNvSpPr>
            <a:spLocks noChangeArrowheads="1"/>
          </p:cNvSpPr>
          <p:nvPr/>
        </p:nvSpPr>
        <p:spPr bwMode="auto">
          <a:xfrm>
            <a:off x="304800" y="3657600"/>
            <a:ext cx="8077200" cy="2590800"/>
          </a:xfrm>
          <a:prstGeom prst="rect">
            <a:avLst/>
          </a:prstGeom>
          <a:gradFill rotWithShape="0">
            <a:gsLst>
              <a:gs pos="0">
                <a:srgbClr val="000000"/>
              </a:gs>
              <a:gs pos="50000">
                <a:srgbClr val="070A73"/>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5000"/>
              </a:lnSpc>
              <a:spcBef>
                <a:spcPct val="10000"/>
              </a:spcBef>
            </a:pPr>
            <a:r>
              <a:rPr lang="en-US" sz="5400" b="0">
                <a:effectLst>
                  <a:outerShdw blurRad="38100" dist="38100" dir="2700000" algn="tl">
                    <a:srgbClr val="000000"/>
                  </a:outerShdw>
                </a:effectLst>
              </a:rPr>
              <a:t>Or, signs that we may be despairing in self, but have NOT trusted God?</a:t>
            </a:r>
          </a:p>
        </p:txBody>
      </p:sp>
      <p:sp>
        <p:nvSpPr>
          <p:cNvPr id="6" name="Rectangle 5"/>
          <p:cNvSpPr>
            <a:spLocks noChangeArrowheads="1"/>
          </p:cNvSpPr>
          <p:nvPr/>
        </p:nvSpPr>
        <p:spPr bwMode="auto">
          <a:xfrm>
            <a:off x="990600" y="3810000"/>
            <a:ext cx="6781800" cy="2590800"/>
          </a:xfrm>
          <a:prstGeom prst="rect">
            <a:avLst/>
          </a:prstGeom>
          <a:gradFill rotWithShape="0">
            <a:gsLst>
              <a:gs pos="0">
                <a:srgbClr val="000000"/>
              </a:gs>
              <a:gs pos="50000">
                <a:srgbClr val="070A73"/>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5000"/>
              </a:lnSpc>
              <a:spcBef>
                <a:spcPct val="5000"/>
              </a:spcBef>
            </a:pPr>
            <a:r>
              <a:rPr lang="en-US" sz="5400" b="0">
                <a:effectLst>
                  <a:outerShdw blurRad="38100" dist="38100" dir="2700000" algn="tl">
                    <a:srgbClr val="000000"/>
                  </a:outerShdw>
                </a:effectLst>
              </a:rPr>
              <a:t>Thanksgiving:</a:t>
            </a:r>
          </a:p>
          <a:p>
            <a:pPr algn="l">
              <a:lnSpc>
                <a:spcPct val="75000"/>
              </a:lnSpc>
              <a:spcBef>
                <a:spcPct val="5000"/>
              </a:spcBef>
            </a:pPr>
            <a:r>
              <a:rPr lang="en-US" sz="5400" b="0">
                <a:effectLst>
                  <a:outerShdw blurRad="38100" dist="38100" dir="2700000" algn="tl">
                    <a:srgbClr val="000000"/>
                  </a:outerShdw>
                </a:effectLst>
              </a:rPr>
              <a:t>Speaking the words of faith based on what you know is true</a:t>
            </a:r>
          </a:p>
        </p:txBody>
      </p:sp>
      <p:sp>
        <p:nvSpPr>
          <p:cNvPr id="7" name="Rectangle 5"/>
          <p:cNvSpPr>
            <a:spLocks noChangeArrowheads="1"/>
          </p:cNvSpPr>
          <p:nvPr/>
        </p:nvSpPr>
        <p:spPr bwMode="auto">
          <a:xfrm>
            <a:off x="228600" y="381000"/>
            <a:ext cx="8763000" cy="3200400"/>
          </a:xfrm>
          <a:prstGeom prst="rect">
            <a:avLst/>
          </a:prstGeom>
          <a:gradFill rotWithShape="0">
            <a:gsLst>
              <a:gs pos="0">
                <a:srgbClr val="000000"/>
              </a:gs>
              <a:gs pos="50000">
                <a:srgbClr val="004000"/>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5000"/>
              </a:lnSpc>
              <a:spcBef>
                <a:spcPct val="10000"/>
              </a:spcBef>
            </a:pPr>
            <a:r>
              <a:rPr lang="en-US" sz="5400" b="0" dirty="0">
                <a:effectLst>
                  <a:outerShdw blurRad="38100" dist="38100" dir="2700000" algn="tl">
                    <a:srgbClr val="000000"/>
                  </a:outerShdw>
                </a:effectLst>
              </a:rPr>
              <a:t>Watchman Nee: Commenting on 1 Peter 4:1 Therefore, since ﻿﻿Christ has ﻿﻿suffered in the flesh, ﻿﻿arm yourselves also with the same purpose…</a:t>
            </a:r>
            <a:endParaRPr lang="en-US" sz="4000" b="0" dirty="0">
              <a:effectLst>
                <a:outerShdw blurRad="38100" dist="38100" dir="2700000" algn="tl">
                  <a:srgbClr val="000000"/>
                </a:outerShdw>
              </a:effectLst>
            </a:endParaRPr>
          </a:p>
        </p:txBody>
      </p:sp>
    </p:spTree>
  </p:cSld>
  <p:clrMapOvr>
    <a:masterClrMapping/>
  </p:clrMapOvr>
  <p:transition>
    <p:wipe dir="r"/>
  </p:transition>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9666" name="Rectangle 2"/>
          <p:cNvSpPr>
            <a:spLocks noGrp="1" noChangeArrowheads="1"/>
          </p:cNvSpPr>
          <p:nvPr>
            <p:ph type="title"/>
          </p:nvPr>
        </p:nvSpPr>
        <p:spPr/>
        <p:txBody>
          <a:bodyPr/>
          <a:lstStyle/>
          <a:p>
            <a:r>
              <a:rPr lang="en-US" sz="8800" dirty="0"/>
              <a:t>2 Corinthians 1</a:t>
            </a:r>
          </a:p>
        </p:txBody>
      </p:sp>
      <p:sp>
        <p:nvSpPr>
          <p:cNvPr id="369667" name="Rectangle 3"/>
          <p:cNvSpPr>
            <a:spLocks noGrp="1" noChangeArrowheads="1"/>
          </p:cNvSpPr>
          <p:nvPr>
            <p:ph type="body" idx="1"/>
          </p:nvPr>
        </p:nvSpPr>
        <p:spPr>
          <a:xfrm>
            <a:off x="0" y="1371600"/>
            <a:ext cx="9144000" cy="4876800"/>
          </a:xfrm>
        </p:spPr>
        <p:txBody>
          <a:bodyPr/>
          <a:lstStyle/>
          <a:p>
            <a:pPr>
              <a:buFont typeface="Wingdings" pitchFamily="2" charset="2"/>
              <a:buNone/>
            </a:pPr>
            <a:r>
              <a:rPr lang="en-US" sz="4800"/>
              <a:t>9 indeed, we had the sentence of death within ourselves so that we would not trust in ourselves, </a:t>
            </a:r>
            <a:r>
              <a:rPr lang="en-US" sz="4800" u="sng"/>
              <a:t>but in God who raises the dead</a:t>
            </a:r>
            <a:r>
              <a:rPr lang="en-US" sz="4800"/>
              <a:t>;</a:t>
            </a:r>
          </a:p>
        </p:txBody>
      </p:sp>
      <p:sp>
        <p:nvSpPr>
          <p:cNvPr id="369668" name="Rectangle 4"/>
          <p:cNvSpPr>
            <a:spLocks noChangeArrowheads="1"/>
          </p:cNvSpPr>
          <p:nvPr/>
        </p:nvSpPr>
        <p:spPr bwMode="auto">
          <a:xfrm>
            <a:off x="304800" y="3657600"/>
            <a:ext cx="8077200" cy="2590800"/>
          </a:xfrm>
          <a:prstGeom prst="rect">
            <a:avLst/>
          </a:prstGeom>
          <a:gradFill rotWithShape="0">
            <a:gsLst>
              <a:gs pos="0">
                <a:srgbClr val="000000"/>
              </a:gs>
              <a:gs pos="50000">
                <a:srgbClr val="070A73"/>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5000"/>
              </a:lnSpc>
              <a:spcBef>
                <a:spcPct val="10000"/>
              </a:spcBef>
            </a:pPr>
            <a:r>
              <a:rPr lang="en-US" sz="5400" b="0">
                <a:effectLst>
                  <a:outerShdw blurRad="38100" dist="38100" dir="2700000" algn="tl">
                    <a:srgbClr val="000000"/>
                  </a:outerShdw>
                </a:effectLst>
              </a:rPr>
              <a:t>Or, signs that we may be despairing in self, but have NOT trusted God?</a:t>
            </a:r>
          </a:p>
        </p:txBody>
      </p:sp>
      <p:sp>
        <p:nvSpPr>
          <p:cNvPr id="6" name="Rectangle 5"/>
          <p:cNvSpPr>
            <a:spLocks noChangeArrowheads="1"/>
          </p:cNvSpPr>
          <p:nvPr/>
        </p:nvSpPr>
        <p:spPr bwMode="auto">
          <a:xfrm>
            <a:off x="990600" y="3810000"/>
            <a:ext cx="6781800" cy="2590800"/>
          </a:xfrm>
          <a:prstGeom prst="rect">
            <a:avLst/>
          </a:prstGeom>
          <a:gradFill rotWithShape="0">
            <a:gsLst>
              <a:gs pos="0">
                <a:srgbClr val="000000"/>
              </a:gs>
              <a:gs pos="50000">
                <a:srgbClr val="070A73"/>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5000"/>
              </a:lnSpc>
              <a:spcBef>
                <a:spcPct val="5000"/>
              </a:spcBef>
            </a:pPr>
            <a:r>
              <a:rPr lang="en-US" sz="5400" b="0">
                <a:effectLst>
                  <a:outerShdw blurRad="38100" dist="38100" dir="2700000" algn="tl">
                    <a:srgbClr val="000000"/>
                  </a:outerShdw>
                </a:effectLst>
              </a:rPr>
              <a:t>Thanksgiving:</a:t>
            </a:r>
          </a:p>
          <a:p>
            <a:pPr algn="l">
              <a:lnSpc>
                <a:spcPct val="75000"/>
              </a:lnSpc>
              <a:spcBef>
                <a:spcPct val="5000"/>
              </a:spcBef>
            </a:pPr>
            <a:r>
              <a:rPr lang="en-US" sz="5400" b="0">
                <a:effectLst>
                  <a:outerShdw blurRad="38100" dist="38100" dir="2700000" algn="tl">
                    <a:srgbClr val="000000"/>
                  </a:outerShdw>
                </a:effectLst>
              </a:rPr>
              <a:t>Speaking the words of faith based on what you know is true</a:t>
            </a:r>
          </a:p>
        </p:txBody>
      </p:sp>
      <p:sp>
        <p:nvSpPr>
          <p:cNvPr id="7" name="Rectangle 5"/>
          <p:cNvSpPr>
            <a:spLocks noChangeArrowheads="1"/>
          </p:cNvSpPr>
          <p:nvPr/>
        </p:nvSpPr>
        <p:spPr bwMode="auto">
          <a:xfrm>
            <a:off x="228600" y="381000"/>
            <a:ext cx="8763000" cy="4191000"/>
          </a:xfrm>
          <a:prstGeom prst="rect">
            <a:avLst/>
          </a:prstGeom>
          <a:gradFill rotWithShape="0">
            <a:gsLst>
              <a:gs pos="0">
                <a:srgbClr val="000000"/>
              </a:gs>
              <a:gs pos="50000">
                <a:srgbClr val="004000"/>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5000"/>
              </a:lnSpc>
              <a:spcBef>
                <a:spcPct val="10000"/>
              </a:spcBef>
            </a:pPr>
            <a:r>
              <a:rPr lang="en-US" sz="3600" b="0" dirty="0">
                <a:effectLst>
                  <a:outerShdw blurRad="38100" dist="38100" dir="2700000" algn="tl">
                    <a:srgbClr val="000000"/>
                  </a:outerShdw>
                </a:effectLst>
              </a:rPr>
              <a:t>Nee: There are some Christians who endure suffering, but they have no conception of the preciousness of the suffering that is their lot. </a:t>
            </a:r>
            <a:endParaRPr lang="en-US" b="0" dirty="0">
              <a:effectLst>
                <a:outerShdw blurRad="38100" dist="38100" dir="2700000" algn="tl">
                  <a:srgbClr val="000000"/>
                </a:outerShdw>
              </a:effectLst>
            </a:endParaRPr>
          </a:p>
        </p:txBody>
      </p:sp>
    </p:spTree>
  </p:cSld>
  <p:clrMapOvr>
    <a:masterClrMapping/>
  </p:clrMapOvr>
  <p:transition>
    <p:wipe dir="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5698" name="Rectangle 2"/>
          <p:cNvSpPr>
            <a:spLocks noGrp="1" noChangeArrowheads="1"/>
          </p:cNvSpPr>
          <p:nvPr>
            <p:ph type="title"/>
          </p:nvPr>
        </p:nvSpPr>
        <p:spPr/>
        <p:txBody>
          <a:bodyPr/>
          <a:lstStyle/>
          <a:p>
            <a:r>
              <a:rPr lang="en-US" sz="8800" dirty="0"/>
              <a:t>2 Corinthians 1</a:t>
            </a:r>
          </a:p>
        </p:txBody>
      </p:sp>
      <p:sp>
        <p:nvSpPr>
          <p:cNvPr id="285699" name="Rectangle 3"/>
          <p:cNvSpPr>
            <a:spLocks noGrp="1" noChangeArrowheads="1"/>
          </p:cNvSpPr>
          <p:nvPr>
            <p:ph type="body" idx="1"/>
          </p:nvPr>
        </p:nvSpPr>
        <p:spPr>
          <a:xfrm>
            <a:off x="0" y="1371600"/>
            <a:ext cx="9144000" cy="4876800"/>
          </a:xfrm>
        </p:spPr>
        <p:txBody>
          <a:bodyPr/>
          <a:lstStyle/>
          <a:p>
            <a:pPr>
              <a:buFont typeface="Wingdings" pitchFamily="2" charset="2"/>
              <a:buNone/>
            </a:pPr>
            <a:r>
              <a:rPr lang="en-US" sz="4800"/>
              <a:t>1:4 He comforts us in all our afflictions so that we can comfort others. When others are troubled, we will be able to give them the same comfort God has given us.</a:t>
            </a:r>
          </a:p>
        </p:txBody>
      </p:sp>
    </p:spTree>
  </p:cSld>
  <p:clrMapOvr>
    <a:masterClrMapping/>
  </p:clrMapOvr>
  <p:transition>
    <p:wipe dir="r"/>
  </p:transition>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9666" name="Rectangle 2"/>
          <p:cNvSpPr>
            <a:spLocks noGrp="1" noChangeArrowheads="1"/>
          </p:cNvSpPr>
          <p:nvPr>
            <p:ph type="title"/>
          </p:nvPr>
        </p:nvSpPr>
        <p:spPr/>
        <p:txBody>
          <a:bodyPr/>
          <a:lstStyle/>
          <a:p>
            <a:r>
              <a:rPr lang="en-US" sz="8800" dirty="0"/>
              <a:t>2 Corinthians 1</a:t>
            </a:r>
          </a:p>
        </p:txBody>
      </p:sp>
      <p:sp>
        <p:nvSpPr>
          <p:cNvPr id="369667" name="Rectangle 3"/>
          <p:cNvSpPr>
            <a:spLocks noGrp="1" noChangeArrowheads="1"/>
          </p:cNvSpPr>
          <p:nvPr>
            <p:ph type="body" idx="1"/>
          </p:nvPr>
        </p:nvSpPr>
        <p:spPr>
          <a:xfrm>
            <a:off x="0" y="1371600"/>
            <a:ext cx="9144000" cy="4876800"/>
          </a:xfrm>
        </p:spPr>
        <p:txBody>
          <a:bodyPr/>
          <a:lstStyle/>
          <a:p>
            <a:pPr>
              <a:buFont typeface="Wingdings" pitchFamily="2" charset="2"/>
              <a:buNone/>
            </a:pPr>
            <a:r>
              <a:rPr lang="en-US" sz="4800"/>
              <a:t>9 indeed, we had the sentence of death within ourselves so that we would not trust in ourselves, </a:t>
            </a:r>
            <a:r>
              <a:rPr lang="en-US" sz="4800" u="sng"/>
              <a:t>but in God who raises the dead</a:t>
            </a:r>
            <a:r>
              <a:rPr lang="en-US" sz="4800"/>
              <a:t>;</a:t>
            </a:r>
          </a:p>
        </p:txBody>
      </p:sp>
      <p:sp>
        <p:nvSpPr>
          <p:cNvPr id="369668" name="Rectangle 4"/>
          <p:cNvSpPr>
            <a:spLocks noChangeArrowheads="1"/>
          </p:cNvSpPr>
          <p:nvPr/>
        </p:nvSpPr>
        <p:spPr bwMode="auto">
          <a:xfrm>
            <a:off x="304800" y="3657600"/>
            <a:ext cx="8077200" cy="2590800"/>
          </a:xfrm>
          <a:prstGeom prst="rect">
            <a:avLst/>
          </a:prstGeom>
          <a:gradFill rotWithShape="0">
            <a:gsLst>
              <a:gs pos="0">
                <a:srgbClr val="000000"/>
              </a:gs>
              <a:gs pos="50000">
                <a:srgbClr val="070A73"/>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5000"/>
              </a:lnSpc>
              <a:spcBef>
                <a:spcPct val="10000"/>
              </a:spcBef>
            </a:pPr>
            <a:r>
              <a:rPr lang="en-US" sz="5400" b="0">
                <a:effectLst>
                  <a:outerShdw blurRad="38100" dist="38100" dir="2700000" algn="tl">
                    <a:srgbClr val="000000"/>
                  </a:outerShdw>
                </a:effectLst>
              </a:rPr>
              <a:t>Or, signs that we may be despairing in self, but have NOT trusted God?</a:t>
            </a:r>
          </a:p>
        </p:txBody>
      </p:sp>
      <p:sp>
        <p:nvSpPr>
          <p:cNvPr id="6" name="Rectangle 5"/>
          <p:cNvSpPr>
            <a:spLocks noChangeArrowheads="1"/>
          </p:cNvSpPr>
          <p:nvPr/>
        </p:nvSpPr>
        <p:spPr bwMode="auto">
          <a:xfrm>
            <a:off x="990600" y="3810000"/>
            <a:ext cx="6781800" cy="2590800"/>
          </a:xfrm>
          <a:prstGeom prst="rect">
            <a:avLst/>
          </a:prstGeom>
          <a:gradFill rotWithShape="0">
            <a:gsLst>
              <a:gs pos="0">
                <a:srgbClr val="000000"/>
              </a:gs>
              <a:gs pos="50000">
                <a:srgbClr val="070A73"/>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5000"/>
              </a:lnSpc>
              <a:spcBef>
                <a:spcPct val="5000"/>
              </a:spcBef>
            </a:pPr>
            <a:r>
              <a:rPr lang="en-US" sz="5400" b="0">
                <a:effectLst>
                  <a:outerShdw blurRad="38100" dist="38100" dir="2700000" algn="tl">
                    <a:srgbClr val="000000"/>
                  </a:outerShdw>
                </a:effectLst>
              </a:rPr>
              <a:t>Thanksgiving:</a:t>
            </a:r>
          </a:p>
          <a:p>
            <a:pPr algn="l">
              <a:lnSpc>
                <a:spcPct val="75000"/>
              </a:lnSpc>
              <a:spcBef>
                <a:spcPct val="5000"/>
              </a:spcBef>
            </a:pPr>
            <a:r>
              <a:rPr lang="en-US" sz="5400" b="0">
                <a:effectLst>
                  <a:outerShdw blurRad="38100" dist="38100" dir="2700000" algn="tl">
                    <a:srgbClr val="000000"/>
                  </a:outerShdw>
                </a:effectLst>
              </a:rPr>
              <a:t>Speaking the words of faith based on what you know is true</a:t>
            </a:r>
          </a:p>
        </p:txBody>
      </p:sp>
      <p:sp>
        <p:nvSpPr>
          <p:cNvPr id="7" name="Rectangle 5"/>
          <p:cNvSpPr>
            <a:spLocks noChangeArrowheads="1"/>
          </p:cNvSpPr>
          <p:nvPr/>
        </p:nvSpPr>
        <p:spPr bwMode="auto">
          <a:xfrm>
            <a:off x="228600" y="381000"/>
            <a:ext cx="8763000" cy="4191000"/>
          </a:xfrm>
          <a:prstGeom prst="rect">
            <a:avLst/>
          </a:prstGeom>
          <a:gradFill rotWithShape="0">
            <a:gsLst>
              <a:gs pos="0">
                <a:srgbClr val="000000"/>
              </a:gs>
              <a:gs pos="50000">
                <a:srgbClr val="004000"/>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5000"/>
              </a:lnSpc>
              <a:spcBef>
                <a:spcPct val="10000"/>
              </a:spcBef>
            </a:pPr>
            <a:r>
              <a:rPr lang="en-US" sz="3600" b="0" dirty="0">
                <a:effectLst>
                  <a:outerShdw blurRad="38100" dist="38100" dir="2700000" algn="tl">
                    <a:srgbClr val="000000"/>
                  </a:outerShdw>
                </a:effectLst>
              </a:rPr>
              <a:t>Nee: There are some Christians who endure suffering, but they have no conception of the preciousness of the suffering that is their lot. They go through it without any sense of gratitude to the Lord and only hope for the day when they will be delivered out of it. </a:t>
            </a:r>
            <a:endParaRPr lang="en-US" b="0" dirty="0">
              <a:effectLst>
                <a:outerShdw blurRad="38100" dist="38100" dir="2700000" algn="tl">
                  <a:srgbClr val="000000"/>
                </a:outerShdw>
              </a:effectLst>
            </a:endParaRPr>
          </a:p>
        </p:txBody>
      </p:sp>
    </p:spTree>
  </p:cSld>
  <p:clrMapOvr>
    <a:masterClrMapping/>
  </p:clrMapOvr>
  <p:transition>
    <p:wipe dir="r"/>
  </p:transition>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9666" name="Rectangle 2"/>
          <p:cNvSpPr>
            <a:spLocks noGrp="1" noChangeArrowheads="1"/>
          </p:cNvSpPr>
          <p:nvPr>
            <p:ph type="title"/>
          </p:nvPr>
        </p:nvSpPr>
        <p:spPr/>
        <p:txBody>
          <a:bodyPr/>
          <a:lstStyle/>
          <a:p>
            <a:r>
              <a:rPr lang="en-US" sz="8800" dirty="0"/>
              <a:t>2 Corinthians 1</a:t>
            </a:r>
          </a:p>
        </p:txBody>
      </p:sp>
      <p:sp>
        <p:nvSpPr>
          <p:cNvPr id="369667" name="Rectangle 3"/>
          <p:cNvSpPr>
            <a:spLocks noGrp="1" noChangeArrowheads="1"/>
          </p:cNvSpPr>
          <p:nvPr>
            <p:ph type="body" idx="1"/>
          </p:nvPr>
        </p:nvSpPr>
        <p:spPr>
          <a:xfrm>
            <a:off x="0" y="1371600"/>
            <a:ext cx="9144000" cy="4876800"/>
          </a:xfrm>
        </p:spPr>
        <p:txBody>
          <a:bodyPr/>
          <a:lstStyle/>
          <a:p>
            <a:pPr>
              <a:buFont typeface="Wingdings" pitchFamily="2" charset="2"/>
              <a:buNone/>
            </a:pPr>
            <a:r>
              <a:rPr lang="en-US" sz="4800"/>
              <a:t>9 indeed, we had the sentence of death within ourselves so that we would not trust in ourselves, </a:t>
            </a:r>
            <a:r>
              <a:rPr lang="en-US" sz="4800" u="sng"/>
              <a:t>but in God who raises the dead</a:t>
            </a:r>
            <a:r>
              <a:rPr lang="en-US" sz="4800"/>
              <a:t>;</a:t>
            </a:r>
          </a:p>
        </p:txBody>
      </p:sp>
      <p:sp>
        <p:nvSpPr>
          <p:cNvPr id="369668" name="Rectangle 4"/>
          <p:cNvSpPr>
            <a:spLocks noChangeArrowheads="1"/>
          </p:cNvSpPr>
          <p:nvPr/>
        </p:nvSpPr>
        <p:spPr bwMode="auto">
          <a:xfrm>
            <a:off x="304800" y="3657600"/>
            <a:ext cx="8077200" cy="2590800"/>
          </a:xfrm>
          <a:prstGeom prst="rect">
            <a:avLst/>
          </a:prstGeom>
          <a:gradFill rotWithShape="0">
            <a:gsLst>
              <a:gs pos="0">
                <a:srgbClr val="000000"/>
              </a:gs>
              <a:gs pos="50000">
                <a:srgbClr val="070A73"/>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5000"/>
              </a:lnSpc>
              <a:spcBef>
                <a:spcPct val="10000"/>
              </a:spcBef>
            </a:pPr>
            <a:r>
              <a:rPr lang="en-US" sz="5400" b="0">
                <a:effectLst>
                  <a:outerShdw blurRad="38100" dist="38100" dir="2700000" algn="tl">
                    <a:srgbClr val="000000"/>
                  </a:outerShdw>
                </a:effectLst>
              </a:rPr>
              <a:t>Or, signs that we may be despairing in self, but have NOT trusted God?</a:t>
            </a:r>
          </a:p>
        </p:txBody>
      </p:sp>
      <p:sp>
        <p:nvSpPr>
          <p:cNvPr id="6" name="Rectangle 5"/>
          <p:cNvSpPr>
            <a:spLocks noChangeArrowheads="1"/>
          </p:cNvSpPr>
          <p:nvPr/>
        </p:nvSpPr>
        <p:spPr bwMode="auto">
          <a:xfrm>
            <a:off x="990600" y="3810000"/>
            <a:ext cx="6781800" cy="2590800"/>
          </a:xfrm>
          <a:prstGeom prst="rect">
            <a:avLst/>
          </a:prstGeom>
          <a:gradFill rotWithShape="0">
            <a:gsLst>
              <a:gs pos="0">
                <a:srgbClr val="000000"/>
              </a:gs>
              <a:gs pos="50000">
                <a:srgbClr val="070A73"/>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5000"/>
              </a:lnSpc>
              <a:spcBef>
                <a:spcPct val="5000"/>
              </a:spcBef>
            </a:pPr>
            <a:r>
              <a:rPr lang="en-US" sz="5400" b="0">
                <a:effectLst>
                  <a:outerShdw blurRad="38100" dist="38100" dir="2700000" algn="tl">
                    <a:srgbClr val="000000"/>
                  </a:outerShdw>
                </a:effectLst>
              </a:rPr>
              <a:t>Thanksgiving:</a:t>
            </a:r>
          </a:p>
          <a:p>
            <a:pPr algn="l">
              <a:lnSpc>
                <a:spcPct val="75000"/>
              </a:lnSpc>
              <a:spcBef>
                <a:spcPct val="5000"/>
              </a:spcBef>
            </a:pPr>
            <a:r>
              <a:rPr lang="en-US" sz="5400" b="0">
                <a:effectLst>
                  <a:outerShdw blurRad="38100" dist="38100" dir="2700000" algn="tl">
                    <a:srgbClr val="000000"/>
                  </a:outerShdw>
                </a:effectLst>
              </a:rPr>
              <a:t>Speaking the words of faith based on what you know is true</a:t>
            </a:r>
          </a:p>
        </p:txBody>
      </p:sp>
      <p:sp>
        <p:nvSpPr>
          <p:cNvPr id="7" name="Rectangle 5"/>
          <p:cNvSpPr>
            <a:spLocks noChangeArrowheads="1"/>
          </p:cNvSpPr>
          <p:nvPr/>
        </p:nvSpPr>
        <p:spPr bwMode="auto">
          <a:xfrm>
            <a:off x="228600" y="381000"/>
            <a:ext cx="8763000" cy="4191000"/>
          </a:xfrm>
          <a:prstGeom prst="rect">
            <a:avLst/>
          </a:prstGeom>
          <a:gradFill rotWithShape="0">
            <a:gsLst>
              <a:gs pos="0">
                <a:srgbClr val="000000"/>
              </a:gs>
              <a:gs pos="50000">
                <a:srgbClr val="004000"/>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5000"/>
              </a:lnSpc>
              <a:spcBef>
                <a:spcPct val="10000"/>
              </a:spcBef>
            </a:pPr>
            <a:r>
              <a:rPr lang="en-US" sz="3600" b="0" dirty="0">
                <a:effectLst>
                  <a:outerShdw blurRad="38100" dist="38100" dir="2700000" algn="tl">
                    <a:srgbClr val="000000"/>
                  </a:outerShdw>
                </a:effectLst>
              </a:rPr>
              <a:t>Nee: There are some Christians who endure suffering, but they have no conception of the preciousness of the suffering that is their lot. They go through it without any sense of gratitude to the Lord and only hope for the day when they will be delivered out of it. They do not heartily accept affliction, but regard it as something deplorable that has to be endured. </a:t>
            </a:r>
            <a:endParaRPr lang="en-US" b="0" dirty="0">
              <a:effectLst>
                <a:outerShdw blurRad="38100" dist="38100" dir="2700000" algn="tl">
                  <a:srgbClr val="000000"/>
                </a:outerShdw>
              </a:effectLst>
            </a:endParaRPr>
          </a:p>
        </p:txBody>
      </p:sp>
    </p:spTree>
  </p:cSld>
  <p:clrMapOvr>
    <a:masterClrMapping/>
  </p:clrMapOvr>
  <p:transition>
    <p:wipe dir="r"/>
  </p:transition>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9666" name="Rectangle 2"/>
          <p:cNvSpPr>
            <a:spLocks noGrp="1" noChangeArrowheads="1"/>
          </p:cNvSpPr>
          <p:nvPr>
            <p:ph type="title"/>
          </p:nvPr>
        </p:nvSpPr>
        <p:spPr/>
        <p:txBody>
          <a:bodyPr/>
          <a:lstStyle/>
          <a:p>
            <a:r>
              <a:rPr lang="en-US" sz="8800" dirty="0"/>
              <a:t>2 Corinthians 1</a:t>
            </a:r>
          </a:p>
        </p:txBody>
      </p:sp>
      <p:sp>
        <p:nvSpPr>
          <p:cNvPr id="369667" name="Rectangle 3"/>
          <p:cNvSpPr>
            <a:spLocks noGrp="1" noChangeArrowheads="1"/>
          </p:cNvSpPr>
          <p:nvPr>
            <p:ph type="body" idx="1"/>
          </p:nvPr>
        </p:nvSpPr>
        <p:spPr>
          <a:xfrm>
            <a:off x="0" y="1371600"/>
            <a:ext cx="9144000" cy="4876800"/>
          </a:xfrm>
        </p:spPr>
        <p:txBody>
          <a:bodyPr/>
          <a:lstStyle/>
          <a:p>
            <a:pPr>
              <a:buFont typeface="Wingdings" pitchFamily="2" charset="2"/>
              <a:buNone/>
            </a:pPr>
            <a:r>
              <a:rPr lang="en-US" sz="4800"/>
              <a:t>9 indeed, we had the sentence of death within ourselves so that we would not trust in ourselves, </a:t>
            </a:r>
            <a:r>
              <a:rPr lang="en-US" sz="4800" u="sng"/>
              <a:t>but in God who raises the dead</a:t>
            </a:r>
            <a:r>
              <a:rPr lang="en-US" sz="4800"/>
              <a:t>;</a:t>
            </a:r>
          </a:p>
        </p:txBody>
      </p:sp>
      <p:sp>
        <p:nvSpPr>
          <p:cNvPr id="369668" name="Rectangle 4"/>
          <p:cNvSpPr>
            <a:spLocks noChangeArrowheads="1"/>
          </p:cNvSpPr>
          <p:nvPr/>
        </p:nvSpPr>
        <p:spPr bwMode="auto">
          <a:xfrm>
            <a:off x="304800" y="3657600"/>
            <a:ext cx="8077200" cy="2590800"/>
          </a:xfrm>
          <a:prstGeom prst="rect">
            <a:avLst/>
          </a:prstGeom>
          <a:gradFill rotWithShape="0">
            <a:gsLst>
              <a:gs pos="0">
                <a:srgbClr val="000000"/>
              </a:gs>
              <a:gs pos="50000">
                <a:srgbClr val="070A73"/>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5000"/>
              </a:lnSpc>
              <a:spcBef>
                <a:spcPct val="10000"/>
              </a:spcBef>
            </a:pPr>
            <a:r>
              <a:rPr lang="en-US" sz="5400" b="0">
                <a:effectLst>
                  <a:outerShdw blurRad="38100" dist="38100" dir="2700000" algn="tl">
                    <a:srgbClr val="000000"/>
                  </a:outerShdw>
                </a:effectLst>
              </a:rPr>
              <a:t>Or, signs that we may be despairing in self, but have NOT trusted God?</a:t>
            </a:r>
          </a:p>
        </p:txBody>
      </p:sp>
      <p:sp>
        <p:nvSpPr>
          <p:cNvPr id="6" name="Rectangle 5"/>
          <p:cNvSpPr>
            <a:spLocks noChangeArrowheads="1"/>
          </p:cNvSpPr>
          <p:nvPr/>
        </p:nvSpPr>
        <p:spPr bwMode="auto">
          <a:xfrm>
            <a:off x="990600" y="3810000"/>
            <a:ext cx="6781800" cy="2590800"/>
          </a:xfrm>
          <a:prstGeom prst="rect">
            <a:avLst/>
          </a:prstGeom>
          <a:gradFill rotWithShape="0">
            <a:gsLst>
              <a:gs pos="0">
                <a:srgbClr val="000000"/>
              </a:gs>
              <a:gs pos="50000">
                <a:srgbClr val="070A73"/>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5000"/>
              </a:lnSpc>
              <a:spcBef>
                <a:spcPct val="5000"/>
              </a:spcBef>
            </a:pPr>
            <a:r>
              <a:rPr lang="en-US" sz="5400" b="0">
                <a:effectLst>
                  <a:outerShdw blurRad="38100" dist="38100" dir="2700000" algn="tl">
                    <a:srgbClr val="000000"/>
                  </a:outerShdw>
                </a:effectLst>
              </a:rPr>
              <a:t>Thanksgiving:</a:t>
            </a:r>
          </a:p>
          <a:p>
            <a:pPr algn="l">
              <a:lnSpc>
                <a:spcPct val="75000"/>
              </a:lnSpc>
              <a:spcBef>
                <a:spcPct val="5000"/>
              </a:spcBef>
            </a:pPr>
            <a:r>
              <a:rPr lang="en-US" sz="5400" b="0">
                <a:effectLst>
                  <a:outerShdw blurRad="38100" dist="38100" dir="2700000" algn="tl">
                    <a:srgbClr val="000000"/>
                  </a:outerShdw>
                </a:effectLst>
              </a:rPr>
              <a:t>Speaking the words of faith based on what you know is true</a:t>
            </a:r>
          </a:p>
        </p:txBody>
      </p:sp>
      <p:sp>
        <p:nvSpPr>
          <p:cNvPr id="7" name="Rectangle 5"/>
          <p:cNvSpPr>
            <a:spLocks noChangeArrowheads="1"/>
          </p:cNvSpPr>
          <p:nvPr/>
        </p:nvSpPr>
        <p:spPr bwMode="auto">
          <a:xfrm>
            <a:off x="228600" y="381000"/>
            <a:ext cx="8763000" cy="4191000"/>
          </a:xfrm>
          <a:prstGeom prst="rect">
            <a:avLst/>
          </a:prstGeom>
          <a:gradFill rotWithShape="0">
            <a:gsLst>
              <a:gs pos="0">
                <a:srgbClr val="000000"/>
              </a:gs>
              <a:gs pos="50000">
                <a:srgbClr val="004000"/>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5000"/>
              </a:lnSpc>
              <a:spcBef>
                <a:spcPct val="10000"/>
              </a:spcBef>
            </a:pPr>
            <a:r>
              <a:rPr lang="en-US" sz="3600" b="0" dirty="0">
                <a:effectLst>
                  <a:outerShdw blurRad="38100" dist="38100" dir="2700000" algn="tl">
                    <a:srgbClr val="000000"/>
                  </a:outerShdw>
                </a:effectLst>
              </a:rPr>
              <a:t>Nee: There are some Christians who endure suffering, but they have no conception of the preciousness of the suffering that is their lot. They go through it without any sense of gratitude to the Lord and only hope for the day when they will be delivered out of it. They do not heartily accept affliction, but regard it as something deplorable that has to be endured. Their attitude betrays the fact that they lack the mind to suffer.</a:t>
            </a:r>
            <a:endParaRPr lang="en-US" b="0" dirty="0">
              <a:effectLst>
                <a:outerShdw blurRad="38100" dist="38100" dir="2700000" algn="tl">
                  <a:srgbClr val="000000"/>
                </a:outerShdw>
              </a:effectLst>
            </a:endParaRPr>
          </a:p>
        </p:txBody>
      </p:sp>
    </p:spTree>
  </p:cSld>
  <p:clrMapOvr>
    <a:masterClrMapping/>
  </p:clrMapOvr>
  <p:transition>
    <p:wipe dir="r"/>
  </p:transition>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9666" name="Rectangle 2"/>
          <p:cNvSpPr>
            <a:spLocks noGrp="1" noChangeArrowheads="1"/>
          </p:cNvSpPr>
          <p:nvPr>
            <p:ph type="title"/>
          </p:nvPr>
        </p:nvSpPr>
        <p:spPr/>
        <p:txBody>
          <a:bodyPr/>
          <a:lstStyle/>
          <a:p>
            <a:r>
              <a:rPr lang="en-US" sz="8800" dirty="0"/>
              <a:t>2 Corinthians 1</a:t>
            </a:r>
          </a:p>
        </p:txBody>
      </p:sp>
      <p:sp>
        <p:nvSpPr>
          <p:cNvPr id="369667" name="Rectangle 3"/>
          <p:cNvSpPr>
            <a:spLocks noGrp="1" noChangeArrowheads="1"/>
          </p:cNvSpPr>
          <p:nvPr>
            <p:ph type="body" idx="1"/>
          </p:nvPr>
        </p:nvSpPr>
        <p:spPr>
          <a:xfrm>
            <a:off x="0" y="1371600"/>
            <a:ext cx="9144000" cy="4876800"/>
          </a:xfrm>
        </p:spPr>
        <p:txBody>
          <a:bodyPr/>
          <a:lstStyle/>
          <a:p>
            <a:pPr>
              <a:buFont typeface="Wingdings" pitchFamily="2" charset="2"/>
              <a:buNone/>
            </a:pPr>
            <a:r>
              <a:rPr lang="en-US" sz="4800"/>
              <a:t>9 indeed, we had the sentence of death within ourselves so that we would not trust in ourselves, </a:t>
            </a:r>
            <a:r>
              <a:rPr lang="en-US" sz="4800" u="sng"/>
              <a:t>but in God who raises the dead</a:t>
            </a:r>
            <a:r>
              <a:rPr lang="en-US" sz="4800"/>
              <a:t>;</a:t>
            </a:r>
          </a:p>
        </p:txBody>
      </p:sp>
      <p:sp>
        <p:nvSpPr>
          <p:cNvPr id="369668" name="Rectangle 4"/>
          <p:cNvSpPr>
            <a:spLocks noChangeArrowheads="1"/>
          </p:cNvSpPr>
          <p:nvPr/>
        </p:nvSpPr>
        <p:spPr bwMode="auto">
          <a:xfrm>
            <a:off x="304800" y="3657600"/>
            <a:ext cx="8077200" cy="2590800"/>
          </a:xfrm>
          <a:prstGeom prst="rect">
            <a:avLst/>
          </a:prstGeom>
          <a:gradFill rotWithShape="0">
            <a:gsLst>
              <a:gs pos="0">
                <a:srgbClr val="000000"/>
              </a:gs>
              <a:gs pos="50000">
                <a:srgbClr val="070A73"/>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5000"/>
              </a:lnSpc>
              <a:spcBef>
                <a:spcPct val="10000"/>
              </a:spcBef>
            </a:pPr>
            <a:r>
              <a:rPr lang="en-US" sz="5400" b="0">
                <a:effectLst>
                  <a:outerShdw blurRad="38100" dist="38100" dir="2700000" algn="tl">
                    <a:srgbClr val="000000"/>
                  </a:outerShdw>
                </a:effectLst>
              </a:rPr>
              <a:t>Or, signs that we may be despairing in self, but have NOT trusted God?</a:t>
            </a:r>
          </a:p>
        </p:txBody>
      </p:sp>
      <p:sp>
        <p:nvSpPr>
          <p:cNvPr id="6" name="Rectangle 5"/>
          <p:cNvSpPr>
            <a:spLocks noChangeArrowheads="1"/>
          </p:cNvSpPr>
          <p:nvPr/>
        </p:nvSpPr>
        <p:spPr bwMode="auto">
          <a:xfrm>
            <a:off x="990600" y="3810000"/>
            <a:ext cx="6781800" cy="2590800"/>
          </a:xfrm>
          <a:prstGeom prst="rect">
            <a:avLst/>
          </a:prstGeom>
          <a:gradFill rotWithShape="0">
            <a:gsLst>
              <a:gs pos="0">
                <a:srgbClr val="000000"/>
              </a:gs>
              <a:gs pos="50000">
                <a:srgbClr val="070A73"/>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5000"/>
              </a:lnSpc>
              <a:spcBef>
                <a:spcPct val="5000"/>
              </a:spcBef>
            </a:pPr>
            <a:r>
              <a:rPr lang="en-US" sz="5400" b="0">
                <a:effectLst>
                  <a:outerShdw blurRad="38100" dist="38100" dir="2700000" algn="tl">
                    <a:srgbClr val="000000"/>
                  </a:outerShdw>
                </a:effectLst>
              </a:rPr>
              <a:t>Thanksgiving:</a:t>
            </a:r>
          </a:p>
          <a:p>
            <a:pPr algn="l">
              <a:lnSpc>
                <a:spcPct val="75000"/>
              </a:lnSpc>
              <a:spcBef>
                <a:spcPct val="5000"/>
              </a:spcBef>
            </a:pPr>
            <a:r>
              <a:rPr lang="en-US" sz="5400" b="0">
                <a:effectLst>
                  <a:outerShdw blurRad="38100" dist="38100" dir="2700000" algn="tl">
                    <a:srgbClr val="000000"/>
                  </a:outerShdw>
                </a:effectLst>
              </a:rPr>
              <a:t>Speaking the words of faith based on what you know is true</a:t>
            </a:r>
          </a:p>
        </p:txBody>
      </p:sp>
      <p:sp>
        <p:nvSpPr>
          <p:cNvPr id="8" name="Rectangle 5"/>
          <p:cNvSpPr>
            <a:spLocks noChangeArrowheads="1"/>
          </p:cNvSpPr>
          <p:nvPr/>
        </p:nvSpPr>
        <p:spPr bwMode="auto">
          <a:xfrm>
            <a:off x="228600" y="381000"/>
            <a:ext cx="8763000" cy="4648200"/>
          </a:xfrm>
          <a:prstGeom prst="rect">
            <a:avLst/>
          </a:prstGeom>
          <a:gradFill rotWithShape="0">
            <a:gsLst>
              <a:gs pos="0">
                <a:srgbClr val="000000"/>
              </a:gs>
              <a:gs pos="50000">
                <a:srgbClr val="004000"/>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5000"/>
              </a:lnSpc>
              <a:spcBef>
                <a:spcPct val="10000"/>
              </a:spcBef>
            </a:pPr>
            <a:r>
              <a:rPr lang="en-US" sz="4000" b="0" dirty="0">
                <a:effectLst>
                  <a:outerShdw blurRad="38100" dist="38100" dir="2700000" algn="tl">
                    <a:srgbClr val="000000"/>
                  </a:outerShdw>
                </a:effectLst>
              </a:rPr>
              <a:t>Nee: Do not take for granted when you are bearing affliction that you are suffering for the Lord’s sake. </a:t>
            </a:r>
            <a:endParaRPr lang="en-US" sz="2800" b="0" dirty="0">
              <a:effectLst>
                <a:outerShdw blurRad="38100" dist="38100" dir="2700000" algn="tl">
                  <a:srgbClr val="000000"/>
                </a:outerShdw>
              </a:effectLst>
            </a:endParaRPr>
          </a:p>
        </p:txBody>
      </p:sp>
    </p:spTree>
  </p:cSld>
  <p:clrMapOvr>
    <a:masterClrMapping/>
  </p:clrMapOvr>
  <p:transition>
    <p:wipe dir="r"/>
  </p:transition>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9666" name="Rectangle 2"/>
          <p:cNvSpPr>
            <a:spLocks noGrp="1" noChangeArrowheads="1"/>
          </p:cNvSpPr>
          <p:nvPr>
            <p:ph type="title"/>
          </p:nvPr>
        </p:nvSpPr>
        <p:spPr/>
        <p:txBody>
          <a:bodyPr/>
          <a:lstStyle/>
          <a:p>
            <a:r>
              <a:rPr lang="en-US" sz="8800" dirty="0"/>
              <a:t>2 Corinthians 1</a:t>
            </a:r>
          </a:p>
        </p:txBody>
      </p:sp>
      <p:sp>
        <p:nvSpPr>
          <p:cNvPr id="369667" name="Rectangle 3"/>
          <p:cNvSpPr>
            <a:spLocks noGrp="1" noChangeArrowheads="1"/>
          </p:cNvSpPr>
          <p:nvPr>
            <p:ph type="body" idx="1"/>
          </p:nvPr>
        </p:nvSpPr>
        <p:spPr>
          <a:xfrm>
            <a:off x="0" y="1371600"/>
            <a:ext cx="9144000" cy="4876800"/>
          </a:xfrm>
        </p:spPr>
        <p:txBody>
          <a:bodyPr/>
          <a:lstStyle/>
          <a:p>
            <a:pPr>
              <a:buFont typeface="Wingdings" pitchFamily="2" charset="2"/>
              <a:buNone/>
            </a:pPr>
            <a:r>
              <a:rPr lang="en-US" sz="4800"/>
              <a:t>9 indeed, we had the sentence of death within ourselves so that we would not trust in ourselves, </a:t>
            </a:r>
            <a:r>
              <a:rPr lang="en-US" sz="4800" u="sng"/>
              <a:t>but in God who raises the dead</a:t>
            </a:r>
            <a:r>
              <a:rPr lang="en-US" sz="4800"/>
              <a:t>;</a:t>
            </a:r>
          </a:p>
        </p:txBody>
      </p:sp>
      <p:sp>
        <p:nvSpPr>
          <p:cNvPr id="369668" name="Rectangle 4"/>
          <p:cNvSpPr>
            <a:spLocks noChangeArrowheads="1"/>
          </p:cNvSpPr>
          <p:nvPr/>
        </p:nvSpPr>
        <p:spPr bwMode="auto">
          <a:xfrm>
            <a:off x="304800" y="3657600"/>
            <a:ext cx="8077200" cy="2590800"/>
          </a:xfrm>
          <a:prstGeom prst="rect">
            <a:avLst/>
          </a:prstGeom>
          <a:gradFill rotWithShape="0">
            <a:gsLst>
              <a:gs pos="0">
                <a:srgbClr val="000000"/>
              </a:gs>
              <a:gs pos="50000">
                <a:srgbClr val="070A73"/>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5000"/>
              </a:lnSpc>
              <a:spcBef>
                <a:spcPct val="10000"/>
              </a:spcBef>
            </a:pPr>
            <a:r>
              <a:rPr lang="en-US" sz="5400" b="0">
                <a:effectLst>
                  <a:outerShdw blurRad="38100" dist="38100" dir="2700000" algn="tl">
                    <a:srgbClr val="000000"/>
                  </a:outerShdw>
                </a:effectLst>
              </a:rPr>
              <a:t>Or, signs that we may be despairing in self, but have NOT trusted God?</a:t>
            </a:r>
          </a:p>
        </p:txBody>
      </p:sp>
      <p:sp>
        <p:nvSpPr>
          <p:cNvPr id="6" name="Rectangle 5"/>
          <p:cNvSpPr>
            <a:spLocks noChangeArrowheads="1"/>
          </p:cNvSpPr>
          <p:nvPr/>
        </p:nvSpPr>
        <p:spPr bwMode="auto">
          <a:xfrm>
            <a:off x="990600" y="3810000"/>
            <a:ext cx="6781800" cy="2590800"/>
          </a:xfrm>
          <a:prstGeom prst="rect">
            <a:avLst/>
          </a:prstGeom>
          <a:gradFill rotWithShape="0">
            <a:gsLst>
              <a:gs pos="0">
                <a:srgbClr val="000000"/>
              </a:gs>
              <a:gs pos="50000">
                <a:srgbClr val="070A73"/>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5000"/>
              </a:lnSpc>
              <a:spcBef>
                <a:spcPct val="5000"/>
              </a:spcBef>
            </a:pPr>
            <a:r>
              <a:rPr lang="en-US" sz="5400" b="0">
                <a:effectLst>
                  <a:outerShdw blurRad="38100" dist="38100" dir="2700000" algn="tl">
                    <a:srgbClr val="000000"/>
                  </a:outerShdw>
                </a:effectLst>
              </a:rPr>
              <a:t>Thanksgiving:</a:t>
            </a:r>
          </a:p>
          <a:p>
            <a:pPr algn="l">
              <a:lnSpc>
                <a:spcPct val="75000"/>
              </a:lnSpc>
              <a:spcBef>
                <a:spcPct val="5000"/>
              </a:spcBef>
            </a:pPr>
            <a:r>
              <a:rPr lang="en-US" sz="5400" b="0">
                <a:effectLst>
                  <a:outerShdw blurRad="38100" dist="38100" dir="2700000" algn="tl">
                    <a:srgbClr val="000000"/>
                  </a:outerShdw>
                </a:effectLst>
              </a:rPr>
              <a:t>Speaking the words of faith based on what you know is true</a:t>
            </a:r>
          </a:p>
        </p:txBody>
      </p:sp>
      <p:sp>
        <p:nvSpPr>
          <p:cNvPr id="8" name="Rectangle 5"/>
          <p:cNvSpPr>
            <a:spLocks noChangeArrowheads="1"/>
          </p:cNvSpPr>
          <p:nvPr/>
        </p:nvSpPr>
        <p:spPr bwMode="auto">
          <a:xfrm>
            <a:off x="228600" y="381000"/>
            <a:ext cx="8763000" cy="4648200"/>
          </a:xfrm>
          <a:prstGeom prst="rect">
            <a:avLst/>
          </a:prstGeom>
          <a:gradFill rotWithShape="0">
            <a:gsLst>
              <a:gs pos="0">
                <a:srgbClr val="000000"/>
              </a:gs>
              <a:gs pos="50000">
                <a:srgbClr val="004000"/>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5000"/>
              </a:lnSpc>
              <a:spcBef>
                <a:spcPct val="10000"/>
              </a:spcBef>
            </a:pPr>
            <a:r>
              <a:rPr lang="en-US" sz="4000" b="0" dirty="0">
                <a:effectLst>
                  <a:outerShdw blurRad="38100" dist="38100" dir="2700000" algn="tl">
                    <a:srgbClr val="000000"/>
                  </a:outerShdw>
                </a:effectLst>
              </a:rPr>
              <a:t>Nee: Do not take for granted when you are bearing affliction that you are suffering for the Lord’s sake. </a:t>
            </a:r>
          </a:p>
          <a:p>
            <a:pPr algn="l">
              <a:lnSpc>
                <a:spcPct val="75000"/>
              </a:lnSpc>
              <a:spcBef>
                <a:spcPct val="10000"/>
              </a:spcBef>
            </a:pPr>
            <a:r>
              <a:rPr lang="en-US" sz="4000" b="0" dirty="0">
                <a:effectLst>
                  <a:outerShdw blurRad="38100" dist="38100" dir="2700000" algn="tl">
                    <a:srgbClr val="000000"/>
                  </a:outerShdw>
                </a:effectLst>
              </a:rPr>
              <a:t>The question is not: How much suffering have you been through? But, To what extent have you rejoiced in the suffering?</a:t>
            </a:r>
            <a:endParaRPr lang="en-US" sz="2800" b="0" dirty="0">
              <a:effectLst>
                <a:outerShdw blurRad="38100" dist="38100" dir="2700000" algn="tl">
                  <a:srgbClr val="000000"/>
                </a:outerShdw>
              </a:effectLst>
            </a:endParaRPr>
          </a:p>
        </p:txBody>
      </p:sp>
    </p:spTree>
  </p:cSld>
  <p:clrMapOvr>
    <a:masterClrMapping/>
  </p:clrMapOvr>
  <p:transition>
    <p:wipe dir="r"/>
  </p:transition>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6834" name="Rectangle 2"/>
          <p:cNvSpPr>
            <a:spLocks noGrp="1" noChangeArrowheads="1"/>
          </p:cNvSpPr>
          <p:nvPr>
            <p:ph type="title"/>
          </p:nvPr>
        </p:nvSpPr>
        <p:spPr/>
        <p:txBody>
          <a:bodyPr/>
          <a:lstStyle/>
          <a:p>
            <a:r>
              <a:rPr lang="en-US" sz="8800"/>
              <a:t>2 Corinthians</a:t>
            </a:r>
          </a:p>
        </p:txBody>
      </p:sp>
      <p:sp>
        <p:nvSpPr>
          <p:cNvPr id="376835" name="Rectangle 3"/>
          <p:cNvSpPr>
            <a:spLocks noGrp="1" noChangeArrowheads="1"/>
          </p:cNvSpPr>
          <p:nvPr>
            <p:ph type="body" idx="1"/>
          </p:nvPr>
        </p:nvSpPr>
        <p:spPr>
          <a:xfrm>
            <a:off x="0" y="1371600"/>
            <a:ext cx="9144000" cy="4876800"/>
          </a:xfrm>
        </p:spPr>
        <p:txBody>
          <a:bodyPr/>
          <a:lstStyle/>
          <a:p>
            <a:pPr>
              <a:buFont typeface="Wingdings" pitchFamily="2" charset="2"/>
              <a:buNone/>
            </a:pPr>
            <a:r>
              <a:rPr lang="en-US" sz="4800"/>
              <a:t>9 indeed, we had the sentence of death within ourselves so that we would not trust in ourselves, </a:t>
            </a:r>
            <a:r>
              <a:rPr lang="en-US" sz="4800" u="sng"/>
              <a:t>but in God who raises the dead</a:t>
            </a:r>
            <a:r>
              <a:rPr lang="en-US" sz="4800"/>
              <a:t>;</a:t>
            </a:r>
          </a:p>
        </p:txBody>
      </p:sp>
      <p:sp>
        <p:nvSpPr>
          <p:cNvPr id="376836" name="Rectangle 4"/>
          <p:cNvSpPr>
            <a:spLocks noChangeArrowheads="1"/>
          </p:cNvSpPr>
          <p:nvPr/>
        </p:nvSpPr>
        <p:spPr bwMode="auto">
          <a:xfrm>
            <a:off x="304800" y="3657600"/>
            <a:ext cx="8077200" cy="2590800"/>
          </a:xfrm>
          <a:prstGeom prst="rect">
            <a:avLst/>
          </a:prstGeom>
          <a:gradFill rotWithShape="0">
            <a:gsLst>
              <a:gs pos="0">
                <a:srgbClr val="000000"/>
              </a:gs>
              <a:gs pos="50000">
                <a:srgbClr val="070A73"/>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5000"/>
              </a:lnSpc>
              <a:spcBef>
                <a:spcPct val="10000"/>
              </a:spcBef>
            </a:pPr>
            <a:r>
              <a:rPr lang="en-US" sz="5400">
                <a:effectLst>
                  <a:outerShdw blurRad="38100" dist="38100" dir="2700000" algn="tl">
                    <a:srgbClr val="000000"/>
                  </a:outerShdw>
                </a:effectLst>
              </a:rPr>
              <a:t>Or, signs that we may be despairing, but have NOT trusted?</a:t>
            </a:r>
          </a:p>
        </p:txBody>
      </p:sp>
      <p:sp>
        <p:nvSpPr>
          <p:cNvPr id="6" name="Rectangle 5"/>
          <p:cNvSpPr>
            <a:spLocks noChangeArrowheads="1"/>
          </p:cNvSpPr>
          <p:nvPr/>
        </p:nvSpPr>
        <p:spPr bwMode="auto">
          <a:xfrm>
            <a:off x="990600" y="3810000"/>
            <a:ext cx="6781800" cy="2590800"/>
          </a:xfrm>
          <a:prstGeom prst="rect">
            <a:avLst/>
          </a:prstGeom>
          <a:gradFill rotWithShape="0">
            <a:gsLst>
              <a:gs pos="0">
                <a:srgbClr val="000000"/>
              </a:gs>
              <a:gs pos="50000">
                <a:srgbClr val="070A73"/>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5000"/>
              </a:lnSpc>
              <a:spcBef>
                <a:spcPct val="5000"/>
              </a:spcBef>
            </a:pPr>
            <a:r>
              <a:rPr lang="en-US" sz="5400" b="0">
                <a:effectLst>
                  <a:outerShdw blurRad="38100" dist="38100" dir="2700000" algn="tl">
                    <a:srgbClr val="000000"/>
                  </a:outerShdw>
                </a:effectLst>
              </a:rPr>
              <a:t>Thanksgiving:</a:t>
            </a:r>
          </a:p>
          <a:p>
            <a:pPr algn="l">
              <a:lnSpc>
                <a:spcPct val="75000"/>
              </a:lnSpc>
              <a:spcBef>
                <a:spcPct val="5000"/>
              </a:spcBef>
            </a:pPr>
            <a:r>
              <a:rPr lang="en-US" sz="5400" b="0">
                <a:effectLst>
                  <a:outerShdw blurRad="38100" dist="38100" dir="2700000" algn="tl">
                    <a:srgbClr val="000000"/>
                  </a:outerShdw>
                </a:effectLst>
              </a:rPr>
              <a:t>Speaking the words of faith based on what you know is true</a:t>
            </a:r>
          </a:p>
        </p:txBody>
      </p:sp>
      <p:sp>
        <p:nvSpPr>
          <p:cNvPr id="376837" name="Rectangle 5"/>
          <p:cNvSpPr>
            <a:spLocks noChangeArrowheads="1"/>
          </p:cNvSpPr>
          <p:nvPr/>
        </p:nvSpPr>
        <p:spPr bwMode="auto">
          <a:xfrm>
            <a:off x="228600" y="381000"/>
            <a:ext cx="8763000" cy="4648200"/>
          </a:xfrm>
          <a:prstGeom prst="rect">
            <a:avLst/>
          </a:prstGeom>
          <a:gradFill rotWithShape="0">
            <a:gsLst>
              <a:gs pos="0">
                <a:srgbClr val="000000"/>
              </a:gs>
              <a:gs pos="50000">
                <a:srgbClr val="004000"/>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5000"/>
              </a:lnSpc>
              <a:spcBef>
                <a:spcPct val="10000"/>
              </a:spcBef>
            </a:pPr>
            <a:r>
              <a:rPr lang="en-US" sz="4000" b="0">
                <a:effectLst>
                  <a:outerShdw blurRad="38100" dist="38100" dir="2700000" algn="tl">
                    <a:srgbClr val="000000"/>
                  </a:outerShdw>
                </a:effectLst>
              </a:rPr>
              <a:t>Nee: Brothers and Sisters, if in times of prosperity you have not a mind to suffer, then when adversity overtakes you, you will be unable to continue serving the Lord; </a:t>
            </a:r>
            <a:endParaRPr lang="en-US" sz="2800" b="0">
              <a:effectLst>
                <a:outerShdw blurRad="38100" dist="38100" dir="2700000" algn="tl">
                  <a:srgbClr val="000000"/>
                </a:outerShdw>
              </a:effectLst>
            </a:endParaRPr>
          </a:p>
        </p:txBody>
      </p:sp>
    </p:spTree>
  </p:cSld>
  <p:clrMapOvr>
    <a:masterClrMapping/>
  </p:clrMapOvr>
  <p:transition>
    <p:wipe dir="r"/>
  </p:transition>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6834" name="Rectangle 2"/>
          <p:cNvSpPr>
            <a:spLocks noGrp="1" noChangeArrowheads="1"/>
          </p:cNvSpPr>
          <p:nvPr>
            <p:ph type="title"/>
          </p:nvPr>
        </p:nvSpPr>
        <p:spPr/>
        <p:txBody>
          <a:bodyPr/>
          <a:lstStyle/>
          <a:p>
            <a:r>
              <a:rPr lang="en-US" sz="8800"/>
              <a:t>2 Corinthians</a:t>
            </a:r>
          </a:p>
        </p:txBody>
      </p:sp>
      <p:sp>
        <p:nvSpPr>
          <p:cNvPr id="376835" name="Rectangle 3"/>
          <p:cNvSpPr>
            <a:spLocks noGrp="1" noChangeArrowheads="1"/>
          </p:cNvSpPr>
          <p:nvPr>
            <p:ph type="body" idx="1"/>
          </p:nvPr>
        </p:nvSpPr>
        <p:spPr>
          <a:xfrm>
            <a:off x="0" y="1371600"/>
            <a:ext cx="9144000" cy="4876800"/>
          </a:xfrm>
        </p:spPr>
        <p:txBody>
          <a:bodyPr/>
          <a:lstStyle/>
          <a:p>
            <a:pPr>
              <a:buFont typeface="Wingdings" pitchFamily="2" charset="2"/>
              <a:buNone/>
            </a:pPr>
            <a:r>
              <a:rPr lang="en-US" sz="4800"/>
              <a:t>9 indeed, we had the sentence of death within ourselves so that we would not trust in ourselves, </a:t>
            </a:r>
            <a:r>
              <a:rPr lang="en-US" sz="4800" u="sng"/>
              <a:t>but in God who raises the dead</a:t>
            </a:r>
            <a:r>
              <a:rPr lang="en-US" sz="4800"/>
              <a:t>;</a:t>
            </a:r>
          </a:p>
        </p:txBody>
      </p:sp>
      <p:sp>
        <p:nvSpPr>
          <p:cNvPr id="376836" name="Rectangle 4"/>
          <p:cNvSpPr>
            <a:spLocks noChangeArrowheads="1"/>
          </p:cNvSpPr>
          <p:nvPr/>
        </p:nvSpPr>
        <p:spPr bwMode="auto">
          <a:xfrm>
            <a:off x="304800" y="3657600"/>
            <a:ext cx="8077200" cy="2590800"/>
          </a:xfrm>
          <a:prstGeom prst="rect">
            <a:avLst/>
          </a:prstGeom>
          <a:gradFill rotWithShape="0">
            <a:gsLst>
              <a:gs pos="0">
                <a:srgbClr val="000000"/>
              </a:gs>
              <a:gs pos="50000">
                <a:srgbClr val="070A73"/>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5000"/>
              </a:lnSpc>
              <a:spcBef>
                <a:spcPct val="10000"/>
              </a:spcBef>
            </a:pPr>
            <a:r>
              <a:rPr lang="en-US" sz="5400">
                <a:effectLst>
                  <a:outerShdw blurRad="38100" dist="38100" dir="2700000" algn="tl">
                    <a:srgbClr val="000000"/>
                  </a:outerShdw>
                </a:effectLst>
              </a:rPr>
              <a:t>Or, signs that we may be despairing, but have NOT trusted?</a:t>
            </a:r>
          </a:p>
        </p:txBody>
      </p:sp>
      <p:sp>
        <p:nvSpPr>
          <p:cNvPr id="6" name="Rectangle 5"/>
          <p:cNvSpPr>
            <a:spLocks noChangeArrowheads="1"/>
          </p:cNvSpPr>
          <p:nvPr/>
        </p:nvSpPr>
        <p:spPr bwMode="auto">
          <a:xfrm>
            <a:off x="990600" y="3810000"/>
            <a:ext cx="6781800" cy="2590800"/>
          </a:xfrm>
          <a:prstGeom prst="rect">
            <a:avLst/>
          </a:prstGeom>
          <a:gradFill rotWithShape="0">
            <a:gsLst>
              <a:gs pos="0">
                <a:srgbClr val="000000"/>
              </a:gs>
              <a:gs pos="50000">
                <a:srgbClr val="070A73"/>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5000"/>
              </a:lnSpc>
              <a:spcBef>
                <a:spcPct val="5000"/>
              </a:spcBef>
            </a:pPr>
            <a:r>
              <a:rPr lang="en-US" sz="5400" b="0">
                <a:effectLst>
                  <a:outerShdw blurRad="38100" dist="38100" dir="2700000" algn="tl">
                    <a:srgbClr val="000000"/>
                  </a:outerShdw>
                </a:effectLst>
              </a:rPr>
              <a:t>Thanksgiving:</a:t>
            </a:r>
          </a:p>
          <a:p>
            <a:pPr algn="l">
              <a:lnSpc>
                <a:spcPct val="75000"/>
              </a:lnSpc>
              <a:spcBef>
                <a:spcPct val="5000"/>
              </a:spcBef>
            </a:pPr>
            <a:r>
              <a:rPr lang="en-US" sz="5400" b="0">
                <a:effectLst>
                  <a:outerShdw blurRad="38100" dist="38100" dir="2700000" algn="tl">
                    <a:srgbClr val="000000"/>
                  </a:outerShdw>
                </a:effectLst>
              </a:rPr>
              <a:t>Speaking the words of faith based on what you know is true</a:t>
            </a:r>
          </a:p>
        </p:txBody>
      </p:sp>
      <p:sp>
        <p:nvSpPr>
          <p:cNvPr id="376837" name="Rectangle 5"/>
          <p:cNvSpPr>
            <a:spLocks noChangeArrowheads="1"/>
          </p:cNvSpPr>
          <p:nvPr/>
        </p:nvSpPr>
        <p:spPr bwMode="auto">
          <a:xfrm>
            <a:off x="228600" y="381000"/>
            <a:ext cx="8763000" cy="4648200"/>
          </a:xfrm>
          <a:prstGeom prst="rect">
            <a:avLst/>
          </a:prstGeom>
          <a:gradFill rotWithShape="0">
            <a:gsLst>
              <a:gs pos="0">
                <a:srgbClr val="000000"/>
              </a:gs>
              <a:gs pos="50000">
                <a:srgbClr val="004000"/>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5000"/>
              </a:lnSpc>
              <a:spcBef>
                <a:spcPct val="10000"/>
              </a:spcBef>
            </a:pPr>
            <a:r>
              <a:rPr lang="en-US" sz="4000" b="0" dirty="0">
                <a:effectLst>
                  <a:outerShdw blurRad="38100" dist="38100" dir="2700000" algn="tl">
                    <a:srgbClr val="000000"/>
                  </a:outerShdw>
                </a:effectLst>
              </a:rPr>
              <a:t>Nee: Brothers and Sisters, if in times of prosperity you have not a mind to suffer, then when adversity overtakes you, you will be unable to continue serving the Lord; The Christian should not invite trouble or go out in search of it, but when he encounters it he should do so with a mind already made up to endure it gladly for the Lord’s sake.</a:t>
            </a:r>
          </a:p>
        </p:txBody>
      </p:sp>
    </p:spTree>
  </p:cSld>
  <p:clrMapOvr>
    <a:masterClrMapping/>
  </p:clrMapOvr>
  <p:transition>
    <p:wipe dir="r"/>
  </p:transition>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6290" name="Rectangle 2"/>
          <p:cNvSpPr>
            <a:spLocks noGrp="1" noChangeArrowheads="1"/>
          </p:cNvSpPr>
          <p:nvPr>
            <p:ph type="title"/>
          </p:nvPr>
        </p:nvSpPr>
        <p:spPr/>
        <p:txBody>
          <a:bodyPr/>
          <a:lstStyle/>
          <a:p>
            <a:r>
              <a:rPr lang="en-US" sz="8800"/>
              <a:t>2 Corinthians</a:t>
            </a:r>
          </a:p>
        </p:txBody>
      </p:sp>
      <p:sp>
        <p:nvSpPr>
          <p:cNvPr id="396291" name="Rectangle 3"/>
          <p:cNvSpPr>
            <a:spLocks noGrp="1" noChangeArrowheads="1"/>
          </p:cNvSpPr>
          <p:nvPr>
            <p:ph type="body" idx="1"/>
          </p:nvPr>
        </p:nvSpPr>
        <p:spPr>
          <a:xfrm>
            <a:off x="0" y="1371600"/>
            <a:ext cx="9144000" cy="4876800"/>
          </a:xfrm>
        </p:spPr>
        <p:txBody>
          <a:bodyPr/>
          <a:lstStyle/>
          <a:p>
            <a:pPr>
              <a:buFont typeface="Wingdings" pitchFamily="2" charset="2"/>
              <a:buNone/>
            </a:pPr>
            <a:r>
              <a:rPr lang="en-US" sz="4800"/>
              <a:t>9 indeed, we had the sentence of death within ourselves so that we would not trust in ourselves, </a:t>
            </a:r>
            <a:r>
              <a:rPr lang="en-US" sz="4800" u="sng"/>
              <a:t>but in God who raises the dead</a:t>
            </a:r>
            <a:r>
              <a:rPr lang="en-US" sz="4800"/>
              <a:t>;</a:t>
            </a:r>
          </a:p>
        </p:txBody>
      </p:sp>
      <p:sp>
        <p:nvSpPr>
          <p:cNvPr id="396292" name="Rectangle 4"/>
          <p:cNvSpPr>
            <a:spLocks noChangeArrowheads="1"/>
          </p:cNvSpPr>
          <p:nvPr/>
        </p:nvSpPr>
        <p:spPr bwMode="auto">
          <a:xfrm>
            <a:off x="304800" y="3657600"/>
            <a:ext cx="8077200" cy="2590800"/>
          </a:xfrm>
          <a:prstGeom prst="rect">
            <a:avLst/>
          </a:prstGeom>
          <a:gradFill rotWithShape="0">
            <a:gsLst>
              <a:gs pos="0">
                <a:srgbClr val="000000"/>
              </a:gs>
              <a:gs pos="50000">
                <a:srgbClr val="070A73"/>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5000"/>
              </a:lnSpc>
              <a:spcBef>
                <a:spcPct val="10000"/>
              </a:spcBef>
            </a:pPr>
            <a:r>
              <a:rPr lang="en-US" sz="5400" b="0">
                <a:effectLst>
                  <a:outerShdw blurRad="38100" dist="38100" dir="2700000" algn="tl">
                    <a:srgbClr val="000000"/>
                  </a:outerShdw>
                </a:effectLst>
              </a:rPr>
              <a:t>Or, signs that we may be despairing, but have NOT trusted?</a:t>
            </a:r>
          </a:p>
        </p:txBody>
      </p:sp>
    </p:spTree>
  </p:cSld>
  <p:clrMapOvr>
    <a:masterClrMapping/>
  </p:clrMapOvr>
  <p:transition>
    <p:wipe dir="r"/>
  </p:transition>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6290" name="Rectangle 2"/>
          <p:cNvSpPr>
            <a:spLocks noGrp="1" noChangeArrowheads="1"/>
          </p:cNvSpPr>
          <p:nvPr>
            <p:ph type="title"/>
          </p:nvPr>
        </p:nvSpPr>
        <p:spPr/>
        <p:txBody>
          <a:bodyPr/>
          <a:lstStyle/>
          <a:p>
            <a:r>
              <a:rPr lang="en-US" sz="8800"/>
              <a:t>2 Corinthians</a:t>
            </a:r>
          </a:p>
        </p:txBody>
      </p:sp>
      <p:sp>
        <p:nvSpPr>
          <p:cNvPr id="396291" name="Rectangle 3"/>
          <p:cNvSpPr>
            <a:spLocks noGrp="1" noChangeArrowheads="1"/>
          </p:cNvSpPr>
          <p:nvPr>
            <p:ph type="body" idx="1"/>
          </p:nvPr>
        </p:nvSpPr>
        <p:spPr>
          <a:xfrm>
            <a:off x="0" y="1371600"/>
            <a:ext cx="9144000" cy="4876800"/>
          </a:xfrm>
        </p:spPr>
        <p:txBody>
          <a:bodyPr/>
          <a:lstStyle/>
          <a:p>
            <a:pPr>
              <a:buFont typeface="Wingdings" pitchFamily="2" charset="2"/>
              <a:buNone/>
            </a:pPr>
            <a:r>
              <a:rPr lang="en-US" sz="4800"/>
              <a:t>9 indeed, we had the sentence of death within ourselves so that we would not trust in ourselves, </a:t>
            </a:r>
            <a:r>
              <a:rPr lang="en-US" sz="4800" u="sng"/>
              <a:t>but in God who raises the dead</a:t>
            </a:r>
            <a:r>
              <a:rPr lang="en-US" sz="4800"/>
              <a:t>;</a:t>
            </a:r>
          </a:p>
        </p:txBody>
      </p:sp>
      <p:sp>
        <p:nvSpPr>
          <p:cNvPr id="396292" name="Rectangle 4"/>
          <p:cNvSpPr>
            <a:spLocks noChangeArrowheads="1"/>
          </p:cNvSpPr>
          <p:nvPr/>
        </p:nvSpPr>
        <p:spPr bwMode="auto">
          <a:xfrm>
            <a:off x="304800" y="3657600"/>
            <a:ext cx="8077200" cy="2590800"/>
          </a:xfrm>
          <a:prstGeom prst="rect">
            <a:avLst/>
          </a:prstGeom>
          <a:gradFill rotWithShape="0">
            <a:gsLst>
              <a:gs pos="0">
                <a:srgbClr val="000000"/>
              </a:gs>
              <a:gs pos="50000">
                <a:srgbClr val="070A73"/>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5000"/>
              </a:lnSpc>
              <a:spcBef>
                <a:spcPct val="10000"/>
              </a:spcBef>
            </a:pPr>
            <a:r>
              <a:rPr lang="en-US" sz="5400" b="0">
                <a:effectLst>
                  <a:outerShdw blurRad="38100" dist="38100" dir="2700000" algn="tl">
                    <a:srgbClr val="000000"/>
                  </a:outerShdw>
                </a:effectLst>
              </a:rPr>
              <a:t>Or, signs that we may be despairing, but have NOT trusted?</a:t>
            </a:r>
          </a:p>
        </p:txBody>
      </p:sp>
      <p:sp>
        <p:nvSpPr>
          <p:cNvPr id="396293" name="Rectangle 5"/>
          <p:cNvSpPr>
            <a:spLocks noChangeArrowheads="1"/>
          </p:cNvSpPr>
          <p:nvPr/>
        </p:nvSpPr>
        <p:spPr bwMode="auto">
          <a:xfrm>
            <a:off x="228600" y="381000"/>
            <a:ext cx="8763000" cy="3886200"/>
          </a:xfrm>
          <a:prstGeom prst="rect">
            <a:avLst/>
          </a:prstGeom>
          <a:gradFill rotWithShape="0">
            <a:gsLst>
              <a:gs pos="0">
                <a:srgbClr val="000000"/>
              </a:gs>
              <a:gs pos="50000">
                <a:srgbClr val="004000"/>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5000"/>
              </a:lnSpc>
              <a:spcBef>
                <a:spcPct val="10000"/>
              </a:spcBef>
            </a:pPr>
            <a:r>
              <a:rPr lang="en-US" sz="5400" b="0" dirty="0">
                <a:effectLst>
                  <a:outerShdw blurRad="38100" dist="38100" dir="2700000" algn="tl">
                    <a:srgbClr val="000000"/>
                  </a:outerShdw>
                </a:effectLst>
              </a:rPr>
              <a:t>Self-pity:</a:t>
            </a:r>
          </a:p>
        </p:txBody>
      </p:sp>
    </p:spTree>
  </p:cSld>
  <p:clrMapOvr>
    <a:masterClrMapping/>
  </p:clrMapOvr>
  <p:transition>
    <p:wipe dir="r"/>
  </p:transition>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6290" name="Rectangle 2"/>
          <p:cNvSpPr>
            <a:spLocks noGrp="1" noChangeArrowheads="1"/>
          </p:cNvSpPr>
          <p:nvPr>
            <p:ph type="title"/>
          </p:nvPr>
        </p:nvSpPr>
        <p:spPr/>
        <p:txBody>
          <a:bodyPr/>
          <a:lstStyle/>
          <a:p>
            <a:r>
              <a:rPr lang="en-US" sz="8800"/>
              <a:t>2 Corinthians</a:t>
            </a:r>
          </a:p>
        </p:txBody>
      </p:sp>
      <p:sp>
        <p:nvSpPr>
          <p:cNvPr id="396291" name="Rectangle 3"/>
          <p:cNvSpPr>
            <a:spLocks noGrp="1" noChangeArrowheads="1"/>
          </p:cNvSpPr>
          <p:nvPr>
            <p:ph type="body" idx="1"/>
          </p:nvPr>
        </p:nvSpPr>
        <p:spPr>
          <a:xfrm>
            <a:off x="0" y="1371600"/>
            <a:ext cx="9144000" cy="4876800"/>
          </a:xfrm>
        </p:spPr>
        <p:txBody>
          <a:bodyPr/>
          <a:lstStyle/>
          <a:p>
            <a:pPr>
              <a:buFont typeface="Wingdings" pitchFamily="2" charset="2"/>
              <a:buNone/>
            </a:pPr>
            <a:r>
              <a:rPr lang="en-US" sz="4800"/>
              <a:t>9 indeed, we had the sentence of death within ourselves so that we would not trust in ourselves, </a:t>
            </a:r>
            <a:r>
              <a:rPr lang="en-US" sz="4800" u="sng"/>
              <a:t>but in God who raises the dead</a:t>
            </a:r>
            <a:r>
              <a:rPr lang="en-US" sz="4800"/>
              <a:t>;</a:t>
            </a:r>
          </a:p>
        </p:txBody>
      </p:sp>
      <p:sp>
        <p:nvSpPr>
          <p:cNvPr id="396292" name="Rectangle 4"/>
          <p:cNvSpPr>
            <a:spLocks noChangeArrowheads="1"/>
          </p:cNvSpPr>
          <p:nvPr/>
        </p:nvSpPr>
        <p:spPr bwMode="auto">
          <a:xfrm>
            <a:off x="304800" y="3657600"/>
            <a:ext cx="8077200" cy="2590800"/>
          </a:xfrm>
          <a:prstGeom prst="rect">
            <a:avLst/>
          </a:prstGeom>
          <a:gradFill rotWithShape="0">
            <a:gsLst>
              <a:gs pos="0">
                <a:srgbClr val="000000"/>
              </a:gs>
              <a:gs pos="50000">
                <a:srgbClr val="070A73"/>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5000"/>
              </a:lnSpc>
              <a:spcBef>
                <a:spcPct val="10000"/>
              </a:spcBef>
            </a:pPr>
            <a:r>
              <a:rPr lang="en-US" sz="5400" b="0">
                <a:effectLst>
                  <a:outerShdw blurRad="38100" dist="38100" dir="2700000" algn="tl">
                    <a:srgbClr val="000000"/>
                  </a:outerShdw>
                </a:effectLst>
              </a:rPr>
              <a:t>Or, signs that we may be despairing, but have NOT trusted?</a:t>
            </a:r>
          </a:p>
        </p:txBody>
      </p:sp>
      <p:sp>
        <p:nvSpPr>
          <p:cNvPr id="396293" name="Rectangle 5"/>
          <p:cNvSpPr>
            <a:spLocks noChangeArrowheads="1"/>
          </p:cNvSpPr>
          <p:nvPr/>
        </p:nvSpPr>
        <p:spPr bwMode="auto">
          <a:xfrm>
            <a:off x="228600" y="381000"/>
            <a:ext cx="8763000" cy="3886200"/>
          </a:xfrm>
          <a:prstGeom prst="rect">
            <a:avLst/>
          </a:prstGeom>
          <a:gradFill rotWithShape="0">
            <a:gsLst>
              <a:gs pos="0">
                <a:srgbClr val="000000"/>
              </a:gs>
              <a:gs pos="50000">
                <a:srgbClr val="004000"/>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5000"/>
              </a:lnSpc>
              <a:spcBef>
                <a:spcPct val="10000"/>
              </a:spcBef>
            </a:pPr>
            <a:r>
              <a:rPr lang="en-US" sz="5400" b="0">
                <a:effectLst>
                  <a:outerShdw blurRad="38100" dist="38100" dir="2700000" algn="tl">
                    <a:srgbClr val="000000"/>
                  </a:outerShdw>
                </a:effectLst>
              </a:rPr>
              <a:t>Self-pity:</a:t>
            </a:r>
          </a:p>
          <a:p>
            <a:pPr algn="l">
              <a:lnSpc>
                <a:spcPct val="75000"/>
              </a:lnSpc>
              <a:spcBef>
                <a:spcPct val="10000"/>
              </a:spcBef>
            </a:pPr>
            <a:r>
              <a:rPr lang="en-US" sz="5400" b="0">
                <a:effectLst>
                  <a:outerShdw blurRad="38100" dist="38100" dir="2700000" algn="tl">
                    <a:srgbClr val="000000"/>
                  </a:outerShdw>
                </a:effectLst>
              </a:rPr>
              <a:t>If God comforts us when we are cowering back or wallowing in self-pity, he would be encouraging us to do more of the same!</a:t>
            </a:r>
          </a:p>
        </p:txBody>
      </p:sp>
    </p:spTree>
  </p:cSld>
  <p:clrMapOvr>
    <a:masterClrMapping/>
  </p:clrMapOvr>
  <p:transition>
    <p:wipe dir="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1234" name="Rectangle 2"/>
          <p:cNvSpPr>
            <a:spLocks noGrp="1" noChangeArrowheads="1"/>
          </p:cNvSpPr>
          <p:nvPr>
            <p:ph type="title"/>
          </p:nvPr>
        </p:nvSpPr>
        <p:spPr/>
        <p:txBody>
          <a:bodyPr/>
          <a:lstStyle/>
          <a:p>
            <a:r>
              <a:rPr lang="en-US" sz="8800" dirty="0"/>
              <a:t>2 Corinthians 1</a:t>
            </a:r>
          </a:p>
        </p:txBody>
      </p:sp>
      <p:sp>
        <p:nvSpPr>
          <p:cNvPr id="351235" name="Rectangle 3"/>
          <p:cNvSpPr>
            <a:spLocks noGrp="1" noChangeArrowheads="1"/>
          </p:cNvSpPr>
          <p:nvPr>
            <p:ph type="body" idx="1"/>
          </p:nvPr>
        </p:nvSpPr>
        <p:spPr>
          <a:xfrm>
            <a:off x="0" y="1371600"/>
            <a:ext cx="9144000" cy="4876800"/>
          </a:xfrm>
        </p:spPr>
        <p:txBody>
          <a:bodyPr/>
          <a:lstStyle/>
          <a:p>
            <a:pPr>
              <a:buFont typeface="Wingdings" pitchFamily="2" charset="2"/>
              <a:buNone/>
            </a:pPr>
            <a:r>
              <a:rPr lang="en-US" sz="4800"/>
              <a:t>1:4 He comforts us in all our afflictions so that we can comfort others. When others are troubled, we will be able to give them the same comfort God has given us.</a:t>
            </a:r>
          </a:p>
          <a:p>
            <a:pPr>
              <a:buFont typeface="Wingdings" pitchFamily="2" charset="2"/>
              <a:buNone/>
            </a:pPr>
            <a:r>
              <a:rPr lang="en-US" sz="4800"/>
              <a:t>5 You can be sure that the more we suffer for Christ, the more God will shower us with his comfort through Christ. </a:t>
            </a:r>
          </a:p>
        </p:txBody>
      </p:sp>
    </p:spTree>
  </p:cSld>
  <p:clrMapOvr>
    <a:masterClrMapping/>
  </p:clrMapOvr>
  <p:transition>
    <p:wipe dir="r"/>
  </p:transition>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1650" name="Rectangle 2"/>
          <p:cNvSpPr>
            <a:spLocks noGrp="1" noChangeArrowheads="1"/>
          </p:cNvSpPr>
          <p:nvPr>
            <p:ph type="title"/>
          </p:nvPr>
        </p:nvSpPr>
        <p:spPr/>
        <p:txBody>
          <a:bodyPr/>
          <a:lstStyle/>
          <a:p>
            <a:r>
              <a:rPr lang="en-US" sz="8800"/>
              <a:t>2 Corinthians</a:t>
            </a:r>
          </a:p>
        </p:txBody>
      </p:sp>
      <p:sp>
        <p:nvSpPr>
          <p:cNvPr id="411651" name="Rectangle 3"/>
          <p:cNvSpPr>
            <a:spLocks noGrp="1" noChangeArrowheads="1"/>
          </p:cNvSpPr>
          <p:nvPr>
            <p:ph type="body" idx="1"/>
          </p:nvPr>
        </p:nvSpPr>
        <p:spPr>
          <a:xfrm>
            <a:off x="0" y="1371600"/>
            <a:ext cx="9144000" cy="4876800"/>
          </a:xfrm>
        </p:spPr>
        <p:txBody>
          <a:bodyPr/>
          <a:lstStyle/>
          <a:p>
            <a:pPr>
              <a:buFont typeface="Wingdings" pitchFamily="2" charset="2"/>
              <a:buNone/>
            </a:pPr>
            <a:r>
              <a:rPr lang="en-US" sz="4800"/>
              <a:t>9 indeed, we had the sentence of death within ourselves so that we would not trust in ourselves, </a:t>
            </a:r>
            <a:r>
              <a:rPr lang="en-US" sz="4800" u="sng"/>
              <a:t>but in God who raises the dead</a:t>
            </a:r>
            <a:r>
              <a:rPr lang="en-US" sz="4800"/>
              <a:t>;</a:t>
            </a:r>
          </a:p>
        </p:txBody>
      </p:sp>
      <p:sp>
        <p:nvSpPr>
          <p:cNvPr id="411652" name="Rectangle 4"/>
          <p:cNvSpPr>
            <a:spLocks noChangeArrowheads="1"/>
          </p:cNvSpPr>
          <p:nvPr/>
        </p:nvSpPr>
        <p:spPr bwMode="auto">
          <a:xfrm>
            <a:off x="304800" y="3657600"/>
            <a:ext cx="8077200" cy="2590800"/>
          </a:xfrm>
          <a:prstGeom prst="rect">
            <a:avLst/>
          </a:prstGeom>
          <a:gradFill rotWithShape="0">
            <a:gsLst>
              <a:gs pos="0">
                <a:srgbClr val="000000"/>
              </a:gs>
              <a:gs pos="50000">
                <a:srgbClr val="070A73"/>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5000"/>
              </a:lnSpc>
              <a:spcBef>
                <a:spcPct val="10000"/>
              </a:spcBef>
            </a:pPr>
            <a:r>
              <a:rPr lang="en-US" sz="5400" b="0">
                <a:effectLst>
                  <a:outerShdw blurRad="38100" dist="38100" dir="2700000" algn="tl">
                    <a:srgbClr val="000000"/>
                  </a:outerShdw>
                </a:effectLst>
              </a:rPr>
              <a:t>Or, signs that we may be despairing, but have NOT trusted?</a:t>
            </a:r>
          </a:p>
        </p:txBody>
      </p:sp>
      <p:sp>
        <p:nvSpPr>
          <p:cNvPr id="411653" name="Rectangle 5"/>
          <p:cNvSpPr>
            <a:spLocks noChangeArrowheads="1"/>
          </p:cNvSpPr>
          <p:nvPr/>
        </p:nvSpPr>
        <p:spPr bwMode="auto">
          <a:xfrm>
            <a:off x="228600" y="381000"/>
            <a:ext cx="8763000" cy="3505200"/>
          </a:xfrm>
          <a:prstGeom prst="rect">
            <a:avLst/>
          </a:prstGeom>
          <a:gradFill rotWithShape="0">
            <a:gsLst>
              <a:gs pos="0">
                <a:srgbClr val="000000"/>
              </a:gs>
              <a:gs pos="50000">
                <a:srgbClr val="004000"/>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5000"/>
              </a:lnSpc>
              <a:spcBef>
                <a:spcPct val="10000"/>
              </a:spcBef>
            </a:pPr>
            <a:r>
              <a:rPr lang="en-US" sz="3600" b="0" dirty="0">
                <a:effectLst>
                  <a:outerShdw blurRad="38100" dist="38100" dir="2700000" algn="tl">
                    <a:srgbClr val="000000"/>
                  </a:outerShdw>
                </a:effectLst>
              </a:rPr>
              <a:t>Nee: If this question is not deliberately settled your weakness will be found out one day, and in that day you will give way to self-pity. </a:t>
            </a:r>
            <a:endParaRPr lang="en-US" b="0" dirty="0">
              <a:effectLst>
                <a:outerShdw blurRad="38100" dist="38100" dir="2700000" algn="tl">
                  <a:srgbClr val="000000"/>
                </a:outerShdw>
              </a:effectLst>
            </a:endParaRPr>
          </a:p>
        </p:txBody>
      </p:sp>
    </p:spTree>
  </p:cSld>
  <p:clrMapOvr>
    <a:masterClrMapping/>
  </p:clrMapOvr>
  <p:transition>
    <p:wipe dir="r"/>
  </p:transition>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1650" name="Rectangle 2"/>
          <p:cNvSpPr>
            <a:spLocks noGrp="1" noChangeArrowheads="1"/>
          </p:cNvSpPr>
          <p:nvPr>
            <p:ph type="title"/>
          </p:nvPr>
        </p:nvSpPr>
        <p:spPr/>
        <p:txBody>
          <a:bodyPr/>
          <a:lstStyle/>
          <a:p>
            <a:r>
              <a:rPr lang="en-US" sz="8800"/>
              <a:t>2 Corinthians</a:t>
            </a:r>
          </a:p>
        </p:txBody>
      </p:sp>
      <p:sp>
        <p:nvSpPr>
          <p:cNvPr id="411651" name="Rectangle 3"/>
          <p:cNvSpPr>
            <a:spLocks noGrp="1" noChangeArrowheads="1"/>
          </p:cNvSpPr>
          <p:nvPr>
            <p:ph type="body" idx="1"/>
          </p:nvPr>
        </p:nvSpPr>
        <p:spPr>
          <a:xfrm>
            <a:off x="0" y="1371600"/>
            <a:ext cx="9144000" cy="4876800"/>
          </a:xfrm>
        </p:spPr>
        <p:txBody>
          <a:bodyPr/>
          <a:lstStyle/>
          <a:p>
            <a:pPr>
              <a:buFont typeface="Wingdings" pitchFamily="2" charset="2"/>
              <a:buNone/>
            </a:pPr>
            <a:r>
              <a:rPr lang="en-US" sz="4800"/>
              <a:t>9 indeed, we had the sentence of death within ourselves so that we would not trust in ourselves, </a:t>
            </a:r>
            <a:r>
              <a:rPr lang="en-US" sz="4800" u="sng"/>
              <a:t>but in God who raises the dead</a:t>
            </a:r>
            <a:r>
              <a:rPr lang="en-US" sz="4800"/>
              <a:t>;</a:t>
            </a:r>
          </a:p>
        </p:txBody>
      </p:sp>
      <p:sp>
        <p:nvSpPr>
          <p:cNvPr id="411652" name="Rectangle 4"/>
          <p:cNvSpPr>
            <a:spLocks noChangeArrowheads="1"/>
          </p:cNvSpPr>
          <p:nvPr/>
        </p:nvSpPr>
        <p:spPr bwMode="auto">
          <a:xfrm>
            <a:off x="304800" y="3657600"/>
            <a:ext cx="8077200" cy="2590800"/>
          </a:xfrm>
          <a:prstGeom prst="rect">
            <a:avLst/>
          </a:prstGeom>
          <a:gradFill rotWithShape="0">
            <a:gsLst>
              <a:gs pos="0">
                <a:srgbClr val="000000"/>
              </a:gs>
              <a:gs pos="50000">
                <a:srgbClr val="070A73"/>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5000"/>
              </a:lnSpc>
              <a:spcBef>
                <a:spcPct val="10000"/>
              </a:spcBef>
            </a:pPr>
            <a:r>
              <a:rPr lang="en-US" sz="5400" b="0">
                <a:effectLst>
                  <a:outerShdw blurRad="38100" dist="38100" dir="2700000" algn="tl">
                    <a:srgbClr val="000000"/>
                  </a:outerShdw>
                </a:effectLst>
              </a:rPr>
              <a:t>Or, signs that we may be despairing, but have NOT trusted?</a:t>
            </a:r>
          </a:p>
        </p:txBody>
      </p:sp>
      <p:sp>
        <p:nvSpPr>
          <p:cNvPr id="411653" name="Rectangle 5"/>
          <p:cNvSpPr>
            <a:spLocks noChangeArrowheads="1"/>
          </p:cNvSpPr>
          <p:nvPr/>
        </p:nvSpPr>
        <p:spPr bwMode="auto">
          <a:xfrm>
            <a:off x="228600" y="381000"/>
            <a:ext cx="8763000" cy="3505200"/>
          </a:xfrm>
          <a:prstGeom prst="rect">
            <a:avLst/>
          </a:prstGeom>
          <a:gradFill rotWithShape="0">
            <a:gsLst>
              <a:gs pos="0">
                <a:srgbClr val="000000"/>
              </a:gs>
              <a:gs pos="50000">
                <a:srgbClr val="004000"/>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5000"/>
              </a:lnSpc>
              <a:spcBef>
                <a:spcPct val="10000"/>
              </a:spcBef>
            </a:pPr>
            <a:r>
              <a:rPr lang="en-US" sz="3600" b="0" dirty="0">
                <a:effectLst>
                  <a:outerShdw blurRad="38100" dist="38100" dir="2700000" algn="tl">
                    <a:srgbClr val="000000"/>
                  </a:outerShdw>
                </a:effectLst>
              </a:rPr>
              <a:t>Nee: If this question is not deliberately settled your weakness will be found out one day, and in that day you will give way to self-pity. Many Christians who have a measure of endurance collapse when they meet the crucial test… and in the hour when they are found wanting their pride is wounded and the tears of self-pity begin to flow.</a:t>
            </a:r>
            <a:endParaRPr lang="en-US" b="0" dirty="0">
              <a:effectLst>
                <a:outerShdw blurRad="38100" dist="38100" dir="2700000" algn="tl">
                  <a:srgbClr val="000000"/>
                </a:outerShdw>
              </a:effectLst>
            </a:endParaRPr>
          </a:p>
        </p:txBody>
      </p:sp>
    </p:spTree>
  </p:cSld>
  <p:clrMapOvr>
    <a:masterClrMapping/>
  </p:clrMapOvr>
  <p:transition>
    <p:wipe dir="r"/>
  </p:transition>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7314" name="Rectangle 2"/>
          <p:cNvSpPr>
            <a:spLocks noGrp="1" noChangeArrowheads="1"/>
          </p:cNvSpPr>
          <p:nvPr>
            <p:ph type="title"/>
          </p:nvPr>
        </p:nvSpPr>
        <p:spPr/>
        <p:txBody>
          <a:bodyPr/>
          <a:lstStyle/>
          <a:p>
            <a:r>
              <a:rPr lang="en-US" sz="8800"/>
              <a:t>2 Corinthians</a:t>
            </a:r>
          </a:p>
        </p:txBody>
      </p:sp>
      <p:sp>
        <p:nvSpPr>
          <p:cNvPr id="397315" name="Rectangle 3"/>
          <p:cNvSpPr>
            <a:spLocks noGrp="1" noChangeArrowheads="1"/>
          </p:cNvSpPr>
          <p:nvPr>
            <p:ph type="body" idx="1"/>
          </p:nvPr>
        </p:nvSpPr>
        <p:spPr>
          <a:xfrm>
            <a:off x="0" y="1371600"/>
            <a:ext cx="9144000" cy="4876800"/>
          </a:xfrm>
        </p:spPr>
        <p:txBody>
          <a:bodyPr/>
          <a:lstStyle/>
          <a:p>
            <a:pPr>
              <a:buFont typeface="Wingdings" pitchFamily="2" charset="2"/>
              <a:buNone/>
            </a:pPr>
            <a:r>
              <a:rPr lang="en-US" sz="4800"/>
              <a:t>9 indeed, we had the sentence of death within ourselves so that we would not trust in ourselves, </a:t>
            </a:r>
            <a:r>
              <a:rPr lang="en-US" sz="4800" u="sng"/>
              <a:t>but in God who raises the dead</a:t>
            </a:r>
            <a:r>
              <a:rPr lang="en-US" sz="4800"/>
              <a:t>;</a:t>
            </a:r>
          </a:p>
        </p:txBody>
      </p:sp>
      <p:sp>
        <p:nvSpPr>
          <p:cNvPr id="397316" name="Rectangle 4"/>
          <p:cNvSpPr>
            <a:spLocks noChangeArrowheads="1"/>
          </p:cNvSpPr>
          <p:nvPr/>
        </p:nvSpPr>
        <p:spPr bwMode="auto">
          <a:xfrm>
            <a:off x="304800" y="3657600"/>
            <a:ext cx="8077200" cy="2590800"/>
          </a:xfrm>
          <a:prstGeom prst="rect">
            <a:avLst/>
          </a:prstGeom>
          <a:gradFill rotWithShape="0">
            <a:gsLst>
              <a:gs pos="0">
                <a:srgbClr val="000000"/>
              </a:gs>
              <a:gs pos="50000">
                <a:srgbClr val="070A73"/>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5000"/>
              </a:lnSpc>
              <a:spcBef>
                <a:spcPct val="10000"/>
              </a:spcBef>
            </a:pPr>
            <a:r>
              <a:rPr lang="en-US" sz="5400" b="0">
                <a:effectLst>
                  <a:outerShdw blurRad="38100" dist="38100" dir="2700000" algn="tl">
                    <a:srgbClr val="000000"/>
                  </a:outerShdw>
                </a:effectLst>
              </a:rPr>
              <a:t>Or, signs that we may be despairing, but have NOT trusted?</a:t>
            </a:r>
          </a:p>
        </p:txBody>
      </p:sp>
      <p:sp>
        <p:nvSpPr>
          <p:cNvPr id="397318" name="Rectangle 6"/>
          <p:cNvSpPr>
            <a:spLocks noChangeArrowheads="1"/>
          </p:cNvSpPr>
          <p:nvPr/>
        </p:nvSpPr>
        <p:spPr bwMode="auto">
          <a:xfrm>
            <a:off x="304800" y="609600"/>
            <a:ext cx="7924800" cy="2895600"/>
          </a:xfrm>
          <a:prstGeom prst="rect">
            <a:avLst/>
          </a:prstGeom>
          <a:gradFill rotWithShape="0">
            <a:gsLst>
              <a:gs pos="0">
                <a:srgbClr val="000000"/>
              </a:gs>
              <a:gs pos="50000">
                <a:srgbClr val="004000"/>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5000"/>
              </a:lnSpc>
              <a:spcBef>
                <a:spcPct val="10000"/>
              </a:spcBef>
            </a:pPr>
            <a:r>
              <a:rPr lang="en-US" sz="4800" b="0">
                <a:effectLst>
                  <a:outerShdw blurRad="38100" dist="38100" dir="2700000" algn="tl">
                    <a:srgbClr val="000000"/>
                  </a:outerShdw>
                </a:effectLst>
              </a:rPr>
              <a:t>Looking for comfort from other sources = false comfort</a:t>
            </a:r>
          </a:p>
        </p:txBody>
      </p:sp>
    </p:spTree>
  </p:cSld>
  <p:clrMapOvr>
    <a:masterClrMapping/>
  </p:clrMapOvr>
  <p:transition>
    <p:wipe dir="r"/>
  </p:transition>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8338" name="Rectangle 2"/>
          <p:cNvSpPr>
            <a:spLocks noGrp="1" noChangeArrowheads="1"/>
          </p:cNvSpPr>
          <p:nvPr>
            <p:ph type="title"/>
          </p:nvPr>
        </p:nvSpPr>
        <p:spPr/>
        <p:txBody>
          <a:bodyPr/>
          <a:lstStyle/>
          <a:p>
            <a:r>
              <a:rPr lang="en-US" sz="8800"/>
              <a:t>2 Corinthians</a:t>
            </a:r>
          </a:p>
        </p:txBody>
      </p:sp>
      <p:sp>
        <p:nvSpPr>
          <p:cNvPr id="398339" name="Rectangle 3"/>
          <p:cNvSpPr>
            <a:spLocks noGrp="1" noChangeArrowheads="1"/>
          </p:cNvSpPr>
          <p:nvPr>
            <p:ph type="body" idx="1"/>
          </p:nvPr>
        </p:nvSpPr>
        <p:spPr>
          <a:xfrm>
            <a:off x="0" y="1371600"/>
            <a:ext cx="9144000" cy="4876800"/>
          </a:xfrm>
        </p:spPr>
        <p:txBody>
          <a:bodyPr/>
          <a:lstStyle/>
          <a:p>
            <a:pPr>
              <a:buFont typeface="Wingdings" pitchFamily="2" charset="2"/>
              <a:buNone/>
            </a:pPr>
            <a:r>
              <a:rPr lang="en-US" sz="4800"/>
              <a:t>9 indeed, we had the sentence of death within ourselves so that we would not trust in ourselves, </a:t>
            </a:r>
            <a:r>
              <a:rPr lang="en-US" sz="4800" u="sng"/>
              <a:t>but in God who raises the dead</a:t>
            </a:r>
            <a:r>
              <a:rPr lang="en-US" sz="4800"/>
              <a:t>;</a:t>
            </a:r>
          </a:p>
        </p:txBody>
      </p:sp>
      <p:sp>
        <p:nvSpPr>
          <p:cNvPr id="398340" name="Rectangle 4"/>
          <p:cNvSpPr>
            <a:spLocks noChangeArrowheads="1"/>
          </p:cNvSpPr>
          <p:nvPr/>
        </p:nvSpPr>
        <p:spPr bwMode="auto">
          <a:xfrm>
            <a:off x="304800" y="3657600"/>
            <a:ext cx="8077200" cy="2590800"/>
          </a:xfrm>
          <a:prstGeom prst="rect">
            <a:avLst/>
          </a:prstGeom>
          <a:gradFill rotWithShape="0">
            <a:gsLst>
              <a:gs pos="0">
                <a:srgbClr val="000000"/>
              </a:gs>
              <a:gs pos="50000">
                <a:srgbClr val="070A73"/>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5000"/>
              </a:lnSpc>
              <a:spcBef>
                <a:spcPct val="10000"/>
              </a:spcBef>
            </a:pPr>
            <a:r>
              <a:rPr lang="en-US" sz="5400" b="0">
                <a:effectLst>
                  <a:outerShdw blurRad="38100" dist="38100" dir="2700000" algn="tl">
                    <a:srgbClr val="000000"/>
                  </a:outerShdw>
                </a:effectLst>
              </a:rPr>
              <a:t>Or, signs that we may be despairing, but have NOT trusted?</a:t>
            </a:r>
          </a:p>
        </p:txBody>
      </p:sp>
      <p:sp>
        <p:nvSpPr>
          <p:cNvPr id="398341" name="Rectangle 5"/>
          <p:cNvSpPr>
            <a:spLocks noChangeArrowheads="1"/>
          </p:cNvSpPr>
          <p:nvPr/>
        </p:nvSpPr>
        <p:spPr bwMode="auto">
          <a:xfrm>
            <a:off x="304800" y="609600"/>
            <a:ext cx="7924800" cy="2895600"/>
          </a:xfrm>
          <a:prstGeom prst="rect">
            <a:avLst/>
          </a:prstGeom>
          <a:gradFill rotWithShape="0">
            <a:gsLst>
              <a:gs pos="0">
                <a:srgbClr val="000000"/>
              </a:gs>
              <a:gs pos="50000">
                <a:srgbClr val="004000"/>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5000"/>
              </a:lnSpc>
              <a:spcBef>
                <a:spcPct val="10000"/>
              </a:spcBef>
            </a:pPr>
            <a:r>
              <a:rPr lang="en-US" sz="4800" b="0">
                <a:effectLst>
                  <a:outerShdw blurRad="38100" dist="38100" dir="2700000" algn="tl">
                    <a:srgbClr val="000000"/>
                  </a:outerShdw>
                </a:effectLst>
              </a:rPr>
              <a:t>Looking for comfort from other sources = false comfort</a:t>
            </a:r>
          </a:p>
          <a:p>
            <a:pPr algn="l">
              <a:lnSpc>
                <a:spcPct val="75000"/>
              </a:lnSpc>
              <a:spcBef>
                <a:spcPct val="10000"/>
              </a:spcBef>
            </a:pPr>
            <a:r>
              <a:rPr lang="en-US" sz="4800" b="0">
                <a:effectLst>
                  <a:outerShdw blurRad="38100" dist="38100" dir="2700000" algn="tl">
                    <a:srgbClr val="000000"/>
                  </a:outerShdw>
                </a:effectLst>
              </a:rPr>
              <a:t>Have you learned what it means to draw your comfort from God?</a:t>
            </a:r>
          </a:p>
        </p:txBody>
      </p:sp>
    </p:spTree>
  </p:cSld>
  <p:clrMapOvr>
    <a:masterClrMapping/>
  </p:clrMapOvr>
  <p:transition>
    <p:wipe dir="r"/>
  </p:transition>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82" name="Rectangle 2"/>
          <p:cNvSpPr>
            <a:spLocks noGrp="1" noChangeArrowheads="1"/>
          </p:cNvSpPr>
          <p:nvPr>
            <p:ph type="title"/>
          </p:nvPr>
        </p:nvSpPr>
        <p:spPr/>
        <p:txBody>
          <a:bodyPr/>
          <a:lstStyle/>
          <a:p>
            <a:r>
              <a:rPr lang="en-US" sz="8800"/>
              <a:t>2 Corinthians</a:t>
            </a:r>
          </a:p>
        </p:txBody>
      </p:sp>
      <p:sp>
        <p:nvSpPr>
          <p:cNvPr id="378883" name="Rectangle 3"/>
          <p:cNvSpPr>
            <a:spLocks noGrp="1" noChangeArrowheads="1"/>
          </p:cNvSpPr>
          <p:nvPr>
            <p:ph type="body" idx="1"/>
          </p:nvPr>
        </p:nvSpPr>
        <p:spPr>
          <a:xfrm>
            <a:off x="0" y="1371600"/>
            <a:ext cx="9144000" cy="4876800"/>
          </a:xfrm>
        </p:spPr>
        <p:txBody>
          <a:bodyPr/>
          <a:lstStyle/>
          <a:p>
            <a:pPr>
              <a:buFont typeface="Wingdings" pitchFamily="2" charset="2"/>
              <a:buNone/>
            </a:pPr>
            <a:r>
              <a:rPr lang="en-US" sz="4800" dirty="0"/>
              <a:t>9 indeed, we had the sentence of death within ourselves so that we would </a:t>
            </a:r>
            <a:r>
              <a:rPr lang="en-US" sz="4800" u="sng" dirty="0"/>
              <a:t>not trust in ourselves</a:t>
            </a:r>
            <a:r>
              <a:rPr lang="en-US" sz="4800" dirty="0"/>
              <a:t>, </a:t>
            </a:r>
            <a:r>
              <a:rPr lang="en-US" sz="4800" u="sng" dirty="0"/>
              <a:t>but in God who raises the dead</a:t>
            </a:r>
            <a:r>
              <a:rPr lang="en-US" sz="4800" dirty="0"/>
              <a:t>;</a:t>
            </a:r>
          </a:p>
        </p:txBody>
      </p:sp>
    </p:spTree>
  </p:cSld>
  <p:clrMapOvr>
    <a:masterClrMapping/>
  </p:clrMapOvr>
  <p:transition>
    <p:wipe dir="r"/>
  </p:transition>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2866" name="Rectangle 2"/>
          <p:cNvSpPr>
            <a:spLocks noGrp="1" noChangeArrowheads="1"/>
          </p:cNvSpPr>
          <p:nvPr>
            <p:ph type="title"/>
          </p:nvPr>
        </p:nvSpPr>
        <p:spPr/>
        <p:txBody>
          <a:bodyPr/>
          <a:lstStyle/>
          <a:p>
            <a:r>
              <a:rPr lang="en-US" sz="8800"/>
              <a:t>2 Corinthians</a:t>
            </a:r>
          </a:p>
        </p:txBody>
      </p:sp>
      <p:sp>
        <p:nvSpPr>
          <p:cNvPr id="292867" name="Rectangle 3"/>
          <p:cNvSpPr>
            <a:spLocks noGrp="1" noChangeArrowheads="1"/>
          </p:cNvSpPr>
          <p:nvPr>
            <p:ph type="body" idx="1"/>
          </p:nvPr>
        </p:nvSpPr>
        <p:spPr>
          <a:xfrm>
            <a:off x="0" y="1371600"/>
            <a:ext cx="9144000" cy="4876800"/>
          </a:xfrm>
        </p:spPr>
        <p:txBody>
          <a:bodyPr/>
          <a:lstStyle/>
          <a:p>
            <a:pPr>
              <a:buFont typeface="Wingdings" pitchFamily="2" charset="2"/>
              <a:buNone/>
            </a:pPr>
            <a:r>
              <a:rPr lang="en-US" sz="4800"/>
              <a:t>10 He has delivered us from such a deadly peril, and he will deliver us. On him we have set our hope that he will continue to deliver us,</a:t>
            </a:r>
          </a:p>
        </p:txBody>
      </p:sp>
    </p:spTree>
  </p:cSld>
  <p:clrMapOvr>
    <a:masterClrMapping/>
  </p:clrMapOvr>
  <p:transition>
    <p:wipe dir="r"/>
  </p:transition>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0818" name="Rectangle 2"/>
          <p:cNvSpPr>
            <a:spLocks noGrp="1" noChangeArrowheads="1"/>
          </p:cNvSpPr>
          <p:nvPr>
            <p:ph type="title"/>
          </p:nvPr>
        </p:nvSpPr>
        <p:spPr/>
        <p:txBody>
          <a:bodyPr/>
          <a:lstStyle/>
          <a:p>
            <a:r>
              <a:rPr lang="en-US" sz="8800"/>
              <a:t>2 Corinthians</a:t>
            </a:r>
          </a:p>
        </p:txBody>
      </p:sp>
      <p:sp>
        <p:nvSpPr>
          <p:cNvPr id="290819" name="Rectangle 3"/>
          <p:cNvSpPr>
            <a:spLocks noGrp="1" noChangeArrowheads="1"/>
          </p:cNvSpPr>
          <p:nvPr>
            <p:ph type="body" idx="1"/>
          </p:nvPr>
        </p:nvSpPr>
        <p:spPr>
          <a:xfrm>
            <a:off x="0" y="1371600"/>
            <a:ext cx="9144000" cy="4876800"/>
          </a:xfrm>
        </p:spPr>
        <p:txBody>
          <a:bodyPr/>
          <a:lstStyle/>
          <a:p>
            <a:pPr>
              <a:buFont typeface="Wingdings" pitchFamily="2" charset="2"/>
              <a:buNone/>
            </a:pPr>
            <a:r>
              <a:rPr lang="en-US" sz="4800" dirty="0"/>
              <a:t>11 He will rescue us because you are helping by praying for us. As a result, many will give thanks to God because so many people’s prayers for our safety have been answered.</a:t>
            </a:r>
          </a:p>
        </p:txBody>
      </p:sp>
    </p:spTree>
  </p:cSld>
  <p:clrMapOvr>
    <a:masterClrMapping/>
  </p:clrMapOvr>
  <p:transition>
    <p:wipe dir="r"/>
  </p:transition>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0818" name="Rectangle 2"/>
          <p:cNvSpPr>
            <a:spLocks noGrp="1" noChangeArrowheads="1"/>
          </p:cNvSpPr>
          <p:nvPr>
            <p:ph type="title"/>
          </p:nvPr>
        </p:nvSpPr>
        <p:spPr/>
        <p:txBody>
          <a:bodyPr/>
          <a:lstStyle/>
          <a:p>
            <a:r>
              <a:rPr lang="en-US" sz="8800"/>
              <a:t>2 Corinthians</a:t>
            </a:r>
          </a:p>
        </p:txBody>
      </p:sp>
      <p:sp>
        <p:nvSpPr>
          <p:cNvPr id="290819" name="Rectangle 3"/>
          <p:cNvSpPr>
            <a:spLocks noGrp="1" noChangeArrowheads="1"/>
          </p:cNvSpPr>
          <p:nvPr>
            <p:ph type="body" idx="1"/>
          </p:nvPr>
        </p:nvSpPr>
        <p:spPr>
          <a:xfrm>
            <a:off x="0" y="1371600"/>
            <a:ext cx="9144000" cy="4876800"/>
          </a:xfrm>
        </p:spPr>
        <p:txBody>
          <a:bodyPr/>
          <a:lstStyle/>
          <a:p>
            <a:pPr>
              <a:buFont typeface="Wingdings" pitchFamily="2" charset="2"/>
              <a:buNone/>
            </a:pPr>
            <a:r>
              <a:rPr lang="en-US" sz="4800" dirty="0"/>
              <a:t>11 He will rescue us because </a:t>
            </a:r>
            <a:r>
              <a:rPr lang="en-US" sz="4800" u="sng" dirty="0"/>
              <a:t>you are helping by praying for us</a:t>
            </a:r>
            <a:r>
              <a:rPr lang="en-US" sz="4800" dirty="0"/>
              <a:t>. As a result, many will give thanks to God because so many people’s prayers for our safety have been answered.</a:t>
            </a:r>
          </a:p>
        </p:txBody>
      </p:sp>
    </p:spTree>
  </p:cSld>
  <p:clrMapOvr>
    <a:masterClrMapping/>
  </p:clrMapOvr>
  <p:transition>
    <p:wipe dir="r"/>
  </p:transition>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0818" name="Rectangle 2"/>
          <p:cNvSpPr>
            <a:spLocks noGrp="1" noChangeArrowheads="1"/>
          </p:cNvSpPr>
          <p:nvPr>
            <p:ph type="title"/>
          </p:nvPr>
        </p:nvSpPr>
        <p:spPr/>
        <p:txBody>
          <a:bodyPr/>
          <a:lstStyle/>
          <a:p>
            <a:r>
              <a:rPr lang="en-US" sz="8800"/>
              <a:t>2 Corinthians</a:t>
            </a:r>
          </a:p>
        </p:txBody>
      </p:sp>
      <p:sp>
        <p:nvSpPr>
          <p:cNvPr id="290819" name="Rectangle 3"/>
          <p:cNvSpPr>
            <a:spLocks noGrp="1" noChangeArrowheads="1"/>
          </p:cNvSpPr>
          <p:nvPr>
            <p:ph type="body" idx="1"/>
          </p:nvPr>
        </p:nvSpPr>
        <p:spPr>
          <a:xfrm>
            <a:off x="0" y="1371600"/>
            <a:ext cx="9144000" cy="4876800"/>
          </a:xfrm>
        </p:spPr>
        <p:txBody>
          <a:bodyPr/>
          <a:lstStyle/>
          <a:p>
            <a:pPr>
              <a:buFont typeface="Wingdings" pitchFamily="2" charset="2"/>
              <a:buNone/>
            </a:pPr>
            <a:r>
              <a:rPr lang="en-US" sz="4800" dirty="0"/>
              <a:t>11 He will rescue us because </a:t>
            </a:r>
            <a:r>
              <a:rPr lang="en-US" sz="4800" u="sng" dirty="0"/>
              <a:t>you are helping by praying for us</a:t>
            </a:r>
            <a:r>
              <a:rPr lang="en-US" sz="4800" dirty="0"/>
              <a:t>. As a result, many will give thanks to God because so many people’s prayers for our safety have been answered.</a:t>
            </a:r>
          </a:p>
        </p:txBody>
      </p:sp>
      <p:sp>
        <p:nvSpPr>
          <p:cNvPr id="4" name="Rectangle 4"/>
          <p:cNvSpPr>
            <a:spLocks noChangeArrowheads="1"/>
          </p:cNvSpPr>
          <p:nvPr/>
        </p:nvSpPr>
        <p:spPr bwMode="auto">
          <a:xfrm>
            <a:off x="457200" y="3810000"/>
            <a:ext cx="7391400" cy="2590800"/>
          </a:xfrm>
          <a:prstGeom prst="rect">
            <a:avLst/>
          </a:prstGeom>
          <a:gradFill rotWithShape="0">
            <a:gsLst>
              <a:gs pos="0">
                <a:srgbClr val="000000"/>
              </a:gs>
              <a:gs pos="50000">
                <a:srgbClr val="070A73"/>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5000"/>
              </a:lnSpc>
              <a:spcBef>
                <a:spcPct val="10000"/>
              </a:spcBef>
            </a:pPr>
            <a:r>
              <a:rPr lang="en-US" sz="4400" b="0" dirty="0">
                <a:effectLst>
                  <a:outerShdw blurRad="38100" dist="38100" dir="2700000" algn="tl">
                    <a:srgbClr val="000000"/>
                  </a:outerShdw>
                </a:effectLst>
              </a:rPr>
              <a:t>Paul is always asking for prayer support (Rom. 15:30-32; Eph. 6:18-19; Phil. 1:19; Col. 4:3; 1 Thess. 5:25; 2 Thess. 3:1; </a:t>
            </a:r>
            <a:br>
              <a:rPr lang="en-US" sz="4400" b="0" dirty="0">
                <a:effectLst>
                  <a:outerShdw blurRad="38100" dist="38100" dir="2700000" algn="tl">
                    <a:srgbClr val="000000"/>
                  </a:outerShdw>
                </a:effectLst>
              </a:rPr>
            </a:br>
            <a:r>
              <a:rPr lang="en-US" sz="4400" b="0" dirty="0">
                <a:effectLst>
                  <a:outerShdw blurRad="38100" dist="38100" dir="2700000" algn="tl">
                    <a:srgbClr val="000000"/>
                  </a:outerShdw>
                </a:effectLst>
              </a:rPr>
              <a:t>Philem. 22). </a:t>
            </a:r>
          </a:p>
        </p:txBody>
      </p:sp>
    </p:spTree>
  </p:cSld>
  <p:clrMapOvr>
    <a:masterClrMapping/>
  </p:clrMapOvr>
  <p:transition>
    <p:wipe dir="r"/>
  </p:transition>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6530" name="Rectangle 2"/>
          <p:cNvSpPr>
            <a:spLocks noGrp="1" noChangeArrowheads="1"/>
          </p:cNvSpPr>
          <p:nvPr>
            <p:ph type="title"/>
          </p:nvPr>
        </p:nvSpPr>
        <p:spPr/>
        <p:txBody>
          <a:bodyPr/>
          <a:lstStyle/>
          <a:p>
            <a:r>
              <a:rPr lang="en-US" sz="8800"/>
              <a:t>2 Corinthians</a:t>
            </a:r>
          </a:p>
        </p:txBody>
      </p:sp>
      <p:sp>
        <p:nvSpPr>
          <p:cNvPr id="406531" name="Rectangle 3"/>
          <p:cNvSpPr>
            <a:spLocks noGrp="1" noChangeArrowheads="1"/>
          </p:cNvSpPr>
          <p:nvPr>
            <p:ph type="body" idx="1"/>
          </p:nvPr>
        </p:nvSpPr>
        <p:spPr>
          <a:xfrm>
            <a:off x="0" y="1371600"/>
            <a:ext cx="9144000" cy="4876800"/>
          </a:xfrm>
        </p:spPr>
        <p:txBody>
          <a:bodyPr/>
          <a:lstStyle/>
          <a:p>
            <a:pPr>
              <a:buFont typeface="Wingdings" pitchFamily="2" charset="2"/>
              <a:buNone/>
            </a:pPr>
            <a:r>
              <a:rPr lang="en-US" sz="4800"/>
              <a:t>11 He will rescue us because you are helping by praying for us. As a result, </a:t>
            </a:r>
            <a:r>
              <a:rPr lang="en-US" sz="4800" u="sng"/>
              <a:t>many will give thanks to God</a:t>
            </a:r>
            <a:r>
              <a:rPr lang="en-US" sz="4800"/>
              <a:t> because so many people’s prayers for our safety have been answered.</a:t>
            </a:r>
          </a:p>
        </p:txBody>
      </p:sp>
      <p:sp>
        <p:nvSpPr>
          <p:cNvPr id="406532" name="Rectangle 4"/>
          <p:cNvSpPr>
            <a:spLocks noChangeArrowheads="1"/>
          </p:cNvSpPr>
          <p:nvPr/>
        </p:nvSpPr>
        <p:spPr bwMode="auto">
          <a:xfrm>
            <a:off x="0" y="0"/>
            <a:ext cx="9144000" cy="6858000"/>
          </a:xfrm>
          <a:prstGeom prst="rect">
            <a:avLst/>
          </a:prstGeom>
          <a:gradFill rotWithShape="0">
            <a:gsLst>
              <a:gs pos="0">
                <a:srgbClr val="000000"/>
              </a:gs>
              <a:gs pos="50000">
                <a:srgbClr val="070A73"/>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5000"/>
              </a:lnSpc>
              <a:spcBef>
                <a:spcPct val="5000"/>
              </a:spcBef>
            </a:pPr>
            <a:r>
              <a:rPr lang="en-US" sz="6600" b="0" dirty="0">
                <a:effectLst>
                  <a:outerShdw blurRad="38100" dist="38100" dir="2700000" algn="tl">
                    <a:srgbClr val="000000"/>
                  </a:outerShdw>
                </a:effectLst>
              </a:rPr>
              <a:t>Conclusions:</a:t>
            </a:r>
          </a:p>
        </p:txBody>
      </p:sp>
    </p:spTree>
  </p:cSld>
  <p:clrMapOvr>
    <a:masterClrMapping/>
  </p:clrMapOvr>
  <p:transition>
    <p:wipe dir="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22" name="Rectangle 2"/>
          <p:cNvSpPr>
            <a:spLocks noGrp="1" noChangeArrowheads="1"/>
          </p:cNvSpPr>
          <p:nvPr>
            <p:ph type="title"/>
          </p:nvPr>
        </p:nvSpPr>
        <p:spPr/>
        <p:txBody>
          <a:bodyPr/>
          <a:lstStyle/>
          <a:p>
            <a:r>
              <a:rPr lang="en-US" sz="8800" dirty="0"/>
              <a:t>2 Corinthians 1</a:t>
            </a:r>
          </a:p>
        </p:txBody>
      </p:sp>
      <p:sp>
        <p:nvSpPr>
          <p:cNvPr id="286723" name="Rectangle 3"/>
          <p:cNvSpPr>
            <a:spLocks noGrp="1" noChangeArrowheads="1"/>
          </p:cNvSpPr>
          <p:nvPr>
            <p:ph type="body" idx="1"/>
          </p:nvPr>
        </p:nvSpPr>
        <p:spPr>
          <a:xfrm>
            <a:off x="0" y="1371600"/>
            <a:ext cx="9144000" cy="4876800"/>
          </a:xfrm>
        </p:spPr>
        <p:txBody>
          <a:bodyPr/>
          <a:lstStyle/>
          <a:p>
            <a:pPr>
              <a:buFont typeface="Wingdings" pitchFamily="2" charset="2"/>
              <a:buNone/>
            </a:pPr>
            <a:r>
              <a:rPr lang="en-US" sz="4800"/>
              <a:t>6 So when we are weighed down with affliction, it is for your benefit and rescue! For when God comforts us, it is so that we, in turn, can be an encouragement to you. Then you can patiently endure the same things we suffer.</a:t>
            </a:r>
          </a:p>
        </p:txBody>
      </p:sp>
    </p:spTree>
  </p:cSld>
  <p:clrMapOvr>
    <a:masterClrMapping/>
  </p:clrMapOvr>
  <p:transition>
    <p:wipe dir="r"/>
  </p:transition>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6530" name="Rectangle 2"/>
          <p:cNvSpPr>
            <a:spLocks noGrp="1" noChangeArrowheads="1"/>
          </p:cNvSpPr>
          <p:nvPr>
            <p:ph type="title"/>
          </p:nvPr>
        </p:nvSpPr>
        <p:spPr/>
        <p:txBody>
          <a:bodyPr/>
          <a:lstStyle/>
          <a:p>
            <a:r>
              <a:rPr lang="en-US" sz="8800"/>
              <a:t>2 Corinthians</a:t>
            </a:r>
          </a:p>
        </p:txBody>
      </p:sp>
      <p:sp>
        <p:nvSpPr>
          <p:cNvPr id="406531" name="Rectangle 3"/>
          <p:cNvSpPr>
            <a:spLocks noGrp="1" noChangeArrowheads="1"/>
          </p:cNvSpPr>
          <p:nvPr>
            <p:ph type="body" idx="1"/>
          </p:nvPr>
        </p:nvSpPr>
        <p:spPr>
          <a:xfrm>
            <a:off x="0" y="1371600"/>
            <a:ext cx="9144000" cy="4876800"/>
          </a:xfrm>
        </p:spPr>
        <p:txBody>
          <a:bodyPr/>
          <a:lstStyle/>
          <a:p>
            <a:pPr>
              <a:buFont typeface="Wingdings" pitchFamily="2" charset="2"/>
              <a:buNone/>
            </a:pPr>
            <a:r>
              <a:rPr lang="en-US" sz="4800"/>
              <a:t>11 He will rescue us because you are helping by praying for us. As a result, </a:t>
            </a:r>
            <a:r>
              <a:rPr lang="en-US" sz="4800" u="sng"/>
              <a:t>many will give thanks to God</a:t>
            </a:r>
            <a:r>
              <a:rPr lang="en-US" sz="4800"/>
              <a:t> because so many people’s prayers for our safety have been answered.</a:t>
            </a:r>
          </a:p>
        </p:txBody>
      </p:sp>
      <p:sp>
        <p:nvSpPr>
          <p:cNvPr id="406532" name="Rectangle 4"/>
          <p:cNvSpPr>
            <a:spLocks noChangeArrowheads="1"/>
          </p:cNvSpPr>
          <p:nvPr/>
        </p:nvSpPr>
        <p:spPr bwMode="auto">
          <a:xfrm>
            <a:off x="0" y="0"/>
            <a:ext cx="9144000" cy="6858000"/>
          </a:xfrm>
          <a:prstGeom prst="rect">
            <a:avLst/>
          </a:prstGeom>
          <a:gradFill rotWithShape="0">
            <a:gsLst>
              <a:gs pos="0">
                <a:srgbClr val="000000"/>
              </a:gs>
              <a:gs pos="50000">
                <a:srgbClr val="070A73"/>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5000"/>
              </a:lnSpc>
              <a:spcBef>
                <a:spcPct val="5000"/>
              </a:spcBef>
            </a:pPr>
            <a:r>
              <a:rPr lang="en-US" sz="6600" b="0" dirty="0">
                <a:effectLst>
                  <a:outerShdw blurRad="38100" dist="38100" dir="2700000" algn="tl">
                    <a:srgbClr val="000000"/>
                  </a:outerShdw>
                </a:effectLst>
              </a:rPr>
              <a:t>Conclusions:</a:t>
            </a:r>
          </a:p>
          <a:p>
            <a:pPr algn="l">
              <a:lnSpc>
                <a:spcPct val="75000"/>
              </a:lnSpc>
              <a:spcBef>
                <a:spcPct val="5000"/>
              </a:spcBef>
            </a:pPr>
            <a:r>
              <a:rPr lang="en-US" sz="5400" b="0" dirty="0">
                <a:effectLst>
                  <a:outerShdw blurRad="38100" dist="38100" dir="2700000" algn="tl">
                    <a:srgbClr val="000000"/>
                  </a:outerShdw>
                </a:effectLst>
              </a:rPr>
              <a:t>Christians who don’t suffer:</a:t>
            </a:r>
          </a:p>
          <a:p>
            <a:pPr algn="l">
              <a:lnSpc>
                <a:spcPct val="75000"/>
              </a:lnSpc>
              <a:spcBef>
                <a:spcPct val="5000"/>
              </a:spcBef>
            </a:pPr>
            <a:r>
              <a:rPr lang="en-US" sz="5400" b="0" dirty="0">
                <a:effectLst>
                  <a:outerShdw blurRad="38100" dist="38100" dir="2700000" algn="tl">
                    <a:srgbClr val="000000"/>
                  </a:outerShdw>
                </a:effectLst>
              </a:rPr>
              <a:t>May be “at peace” with the </a:t>
            </a:r>
            <a:r>
              <a:rPr lang="en-US" sz="5400" b="0" i="1" dirty="0">
                <a:effectLst>
                  <a:outerShdw blurRad="38100" dist="38100" dir="2700000" algn="tl">
                    <a:srgbClr val="000000"/>
                  </a:outerShdw>
                </a:effectLst>
              </a:rPr>
              <a:t>kosmos</a:t>
            </a:r>
          </a:p>
          <a:p>
            <a:pPr algn="l">
              <a:lnSpc>
                <a:spcPct val="75000"/>
              </a:lnSpc>
              <a:spcBef>
                <a:spcPct val="5000"/>
              </a:spcBef>
            </a:pPr>
            <a:r>
              <a:rPr lang="en-US" sz="5400" b="0" dirty="0">
                <a:effectLst>
                  <a:outerShdw blurRad="38100" dist="38100" dir="2700000" algn="tl">
                    <a:srgbClr val="000000"/>
                  </a:outerShdw>
                </a:effectLst>
              </a:rPr>
              <a:t>Cannot learn to depend on God at a deep level</a:t>
            </a:r>
          </a:p>
          <a:p>
            <a:pPr algn="l">
              <a:lnSpc>
                <a:spcPct val="75000"/>
              </a:lnSpc>
              <a:spcBef>
                <a:spcPct val="5000"/>
              </a:spcBef>
            </a:pPr>
            <a:r>
              <a:rPr lang="en-US" sz="5400" b="0" dirty="0">
                <a:effectLst>
                  <a:outerShdw blurRad="38100" dist="38100" dir="2700000" algn="tl">
                    <a:srgbClr val="000000"/>
                  </a:outerShdw>
                </a:effectLst>
              </a:rPr>
              <a:t>Tend to be shallow, with easy answers</a:t>
            </a:r>
          </a:p>
          <a:p>
            <a:pPr algn="l">
              <a:lnSpc>
                <a:spcPct val="75000"/>
              </a:lnSpc>
              <a:spcBef>
                <a:spcPct val="5000"/>
              </a:spcBef>
            </a:pPr>
            <a:r>
              <a:rPr lang="en-US" sz="5400" b="0" dirty="0">
                <a:effectLst>
                  <a:outerShdw blurRad="38100" dist="38100" dir="2700000" algn="tl">
                    <a:srgbClr val="000000"/>
                  </a:outerShdw>
                </a:effectLst>
              </a:rPr>
              <a:t>Have low empathy &amp; weak ministry skills (2 Cor.1:4; 4:12)</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406532">
                                            <p:txEl>
                                              <p:pRg st="2" end="2"/>
                                            </p:txEl>
                                          </p:spTgt>
                                        </p:tgtEl>
                                        <p:attrNameLst>
                                          <p:attrName>style.visibility</p:attrName>
                                        </p:attrNameLst>
                                      </p:cBhvr>
                                      <p:to>
                                        <p:strVal val="visible"/>
                                      </p:to>
                                    </p:set>
                                    <p:animEffect transition="in" filter="wipe(left)">
                                      <p:cBhvr>
                                        <p:cTn id="7" dur="500"/>
                                        <p:tgtEl>
                                          <p:spTgt spid="406532">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406532">
                                            <p:txEl>
                                              <p:pRg st="3" end="3"/>
                                            </p:txEl>
                                          </p:spTgt>
                                        </p:tgtEl>
                                        <p:attrNameLst>
                                          <p:attrName>style.visibility</p:attrName>
                                        </p:attrNameLst>
                                      </p:cBhvr>
                                      <p:to>
                                        <p:strVal val="visible"/>
                                      </p:to>
                                    </p:set>
                                    <p:animEffect transition="in" filter="wipe(left)">
                                      <p:cBhvr>
                                        <p:cTn id="12" dur="500"/>
                                        <p:tgtEl>
                                          <p:spTgt spid="406532">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406532">
                                            <p:txEl>
                                              <p:pRg st="4" end="4"/>
                                            </p:txEl>
                                          </p:spTgt>
                                        </p:tgtEl>
                                        <p:attrNameLst>
                                          <p:attrName>style.visibility</p:attrName>
                                        </p:attrNameLst>
                                      </p:cBhvr>
                                      <p:to>
                                        <p:strVal val="visible"/>
                                      </p:to>
                                    </p:set>
                                    <p:animEffect transition="in" filter="wipe(left)">
                                      <p:cBhvr>
                                        <p:cTn id="17" dur="500"/>
                                        <p:tgtEl>
                                          <p:spTgt spid="406532">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406532">
                                            <p:txEl>
                                              <p:pRg st="5" end="5"/>
                                            </p:txEl>
                                          </p:spTgt>
                                        </p:tgtEl>
                                        <p:attrNameLst>
                                          <p:attrName>style.visibility</p:attrName>
                                        </p:attrNameLst>
                                      </p:cBhvr>
                                      <p:to>
                                        <p:strVal val="visible"/>
                                      </p:to>
                                    </p:set>
                                    <p:animEffect transition="in" filter="wipe(left)">
                                      <p:cBhvr>
                                        <p:cTn id="22" dur="500"/>
                                        <p:tgtEl>
                                          <p:spTgt spid="40653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2978" name="Rectangle 2"/>
          <p:cNvSpPr>
            <a:spLocks noGrp="1" noChangeArrowheads="1"/>
          </p:cNvSpPr>
          <p:nvPr>
            <p:ph type="title"/>
          </p:nvPr>
        </p:nvSpPr>
        <p:spPr/>
        <p:txBody>
          <a:bodyPr/>
          <a:lstStyle/>
          <a:p>
            <a:r>
              <a:rPr lang="en-US" sz="8800"/>
              <a:t>2 Corinthians</a:t>
            </a:r>
          </a:p>
        </p:txBody>
      </p:sp>
      <p:sp>
        <p:nvSpPr>
          <p:cNvPr id="382979" name="Rectangle 3"/>
          <p:cNvSpPr>
            <a:spLocks noGrp="1" noChangeArrowheads="1"/>
          </p:cNvSpPr>
          <p:nvPr>
            <p:ph type="body" idx="1"/>
          </p:nvPr>
        </p:nvSpPr>
        <p:spPr>
          <a:xfrm>
            <a:off x="0" y="1371600"/>
            <a:ext cx="9144000" cy="4876800"/>
          </a:xfrm>
        </p:spPr>
        <p:txBody>
          <a:bodyPr/>
          <a:lstStyle/>
          <a:p>
            <a:pPr>
              <a:buFont typeface="Wingdings" pitchFamily="2" charset="2"/>
              <a:buNone/>
            </a:pPr>
            <a:r>
              <a:rPr lang="en-US" sz="4800"/>
              <a:t>11 He will rescue us because you are helping by praying for us. As a result, </a:t>
            </a:r>
            <a:r>
              <a:rPr lang="en-US" sz="4800" u="sng"/>
              <a:t>many will give thanks to God</a:t>
            </a:r>
            <a:r>
              <a:rPr lang="en-US" sz="4800"/>
              <a:t> because so many people’s prayers for our safety have been answered.</a:t>
            </a:r>
          </a:p>
        </p:txBody>
      </p:sp>
      <p:sp>
        <p:nvSpPr>
          <p:cNvPr id="382980" name="Rectangle 4"/>
          <p:cNvSpPr>
            <a:spLocks noChangeArrowheads="1"/>
          </p:cNvSpPr>
          <p:nvPr/>
        </p:nvSpPr>
        <p:spPr bwMode="auto">
          <a:xfrm>
            <a:off x="0" y="0"/>
            <a:ext cx="9144000" cy="6858000"/>
          </a:xfrm>
          <a:prstGeom prst="rect">
            <a:avLst/>
          </a:prstGeom>
          <a:gradFill rotWithShape="0">
            <a:gsLst>
              <a:gs pos="0">
                <a:srgbClr val="000000"/>
              </a:gs>
              <a:gs pos="50000">
                <a:srgbClr val="070A73"/>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5000"/>
              </a:lnSpc>
              <a:spcBef>
                <a:spcPct val="5000"/>
              </a:spcBef>
            </a:pPr>
            <a:r>
              <a:rPr lang="en-US" sz="6600" b="0" dirty="0">
                <a:effectLst>
                  <a:outerShdw blurRad="38100" dist="38100" dir="2700000" algn="tl">
                    <a:srgbClr val="000000"/>
                  </a:outerShdw>
                </a:effectLst>
              </a:rPr>
              <a:t>Conclusions:</a:t>
            </a:r>
          </a:p>
          <a:p>
            <a:pPr algn="l">
              <a:lnSpc>
                <a:spcPct val="75000"/>
              </a:lnSpc>
              <a:spcBef>
                <a:spcPct val="5000"/>
              </a:spcBef>
            </a:pPr>
            <a:r>
              <a:rPr lang="en-US" sz="6600" b="0" dirty="0">
                <a:effectLst>
                  <a:outerShdw blurRad="38100" dist="38100" dir="2700000" algn="tl">
                    <a:srgbClr val="000000"/>
                  </a:outerShdw>
                </a:effectLst>
              </a:rPr>
              <a:t>Without the spiritual perspective on suffering,</a:t>
            </a:r>
          </a:p>
          <a:p>
            <a:pPr algn="l">
              <a:lnSpc>
                <a:spcPct val="75000"/>
              </a:lnSpc>
              <a:spcBef>
                <a:spcPct val="5000"/>
              </a:spcBef>
            </a:pPr>
            <a:r>
              <a:rPr lang="en-US" sz="6600" b="0" dirty="0">
                <a:effectLst>
                  <a:outerShdw blurRad="38100" dist="38100" dir="2700000" algn="tl">
                    <a:srgbClr val="000000"/>
                  </a:outerShdw>
                </a:effectLst>
              </a:rPr>
              <a:t>You’ll live in dread of it</a:t>
            </a:r>
          </a:p>
          <a:p>
            <a:pPr algn="l">
              <a:lnSpc>
                <a:spcPct val="75000"/>
              </a:lnSpc>
              <a:spcBef>
                <a:spcPct val="5000"/>
              </a:spcBef>
            </a:pPr>
            <a:r>
              <a:rPr lang="en-US" sz="6600" b="0" dirty="0">
                <a:effectLst>
                  <a:outerShdw blurRad="38100" dist="38100" dir="2700000" algn="tl">
                    <a:srgbClr val="000000"/>
                  </a:outerShdw>
                </a:effectLst>
              </a:rPr>
              <a:t>You’ll do anything to avoid it or end it</a:t>
            </a:r>
          </a:p>
          <a:p>
            <a:pPr algn="l">
              <a:lnSpc>
                <a:spcPct val="70000"/>
              </a:lnSpc>
              <a:spcBef>
                <a:spcPct val="5000"/>
              </a:spcBef>
            </a:pPr>
            <a:r>
              <a:rPr lang="en-US" sz="6600" b="0" dirty="0">
                <a:effectLst>
                  <a:outerShdw blurRad="38100" dist="38100" dir="2700000" algn="tl">
                    <a:srgbClr val="000000"/>
                  </a:outerShdw>
                </a:effectLst>
              </a:rPr>
              <a:t>With God’s perspective, you’ll become courageous and even heroic</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82980">
                                            <p:txEl>
                                              <p:pRg st="2" end="2"/>
                                            </p:txEl>
                                          </p:spTgt>
                                        </p:tgtEl>
                                        <p:attrNameLst>
                                          <p:attrName>style.visibility</p:attrName>
                                        </p:attrNameLst>
                                      </p:cBhvr>
                                      <p:to>
                                        <p:strVal val="visible"/>
                                      </p:to>
                                    </p:set>
                                    <p:animEffect transition="in" filter="wipe(left)">
                                      <p:cBhvr>
                                        <p:cTn id="7" dur="500"/>
                                        <p:tgtEl>
                                          <p:spTgt spid="382980">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82980">
                                            <p:txEl>
                                              <p:pRg st="3" end="3"/>
                                            </p:txEl>
                                          </p:spTgt>
                                        </p:tgtEl>
                                        <p:attrNameLst>
                                          <p:attrName>style.visibility</p:attrName>
                                        </p:attrNameLst>
                                      </p:cBhvr>
                                      <p:to>
                                        <p:strVal val="visible"/>
                                      </p:to>
                                    </p:set>
                                    <p:animEffect transition="in" filter="wipe(left)">
                                      <p:cBhvr>
                                        <p:cTn id="12" dur="500"/>
                                        <p:tgtEl>
                                          <p:spTgt spid="382980">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382980">
                                            <p:txEl>
                                              <p:pRg st="4" end="4"/>
                                            </p:txEl>
                                          </p:spTgt>
                                        </p:tgtEl>
                                        <p:attrNameLst>
                                          <p:attrName>style.visibility</p:attrName>
                                        </p:attrNameLst>
                                      </p:cBhvr>
                                      <p:to>
                                        <p:strVal val="visible"/>
                                      </p:to>
                                    </p:set>
                                    <p:animEffect transition="in" filter="wipe(left)">
                                      <p:cBhvr>
                                        <p:cTn id="17" dur="500"/>
                                        <p:tgtEl>
                                          <p:spTgt spid="382980">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02" name="Rectangle 2"/>
          <p:cNvSpPr>
            <a:spLocks noGrp="1" noChangeArrowheads="1"/>
          </p:cNvSpPr>
          <p:nvPr>
            <p:ph type="title"/>
          </p:nvPr>
        </p:nvSpPr>
        <p:spPr/>
        <p:txBody>
          <a:bodyPr/>
          <a:lstStyle/>
          <a:p>
            <a:r>
              <a:rPr lang="en-US" sz="8800"/>
              <a:t>2 Corinthians</a:t>
            </a:r>
          </a:p>
        </p:txBody>
      </p:sp>
      <p:sp>
        <p:nvSpPr>
          <p:cNvPr id="409603" name="Rectangle 3"/>
          <p:cNvSpPr>
            <a:spLocks noGrp="1" noChangeArrowheads="1"/>
          </p:cNvSpPr>
          <p:nvPr>
            <p:ph type="body" idx="1"/>
          </p:nvPr>
        </p:nvSpPr>
        <p:spPr>
          <a:xfrm>
            <a:off x="0" y="1371600"/>
            <a:ext cx="9144000" cy="4876800"/>
          </a:xfrm>
        </p:spPr>
        <p:txBody>
          <a:bodyPr/>
          <a:lstStyle/>
          <a:p>
            <a:pPr>
              <a:buFont typeface="Wingdings" pitchFamily="2" charset="2"/>
              <a:buNone/>
            </a:pPr>
            <a:r>
              <a:rPr lang="en-US" sz="4800"/>
              <a:t>11 He will rescue us because you are helping by praying for us. As a result, </a:t>
            </a:r>
            <a:r>
              <a:rPr lang="en-US" sz="4800" u="sng"/>
              <a:t>many will give thanks to God</a:t>
            </a:r>
            <a:r>
              <a:rPr lang="en-US" sz="4800"/>
              <a:t> because so many people’s prayers for our safety have been answered.</a:t>
            </a:r>
          </a:p>
        </p:txBody>
      </p:sp>
      <p:sp>
        <p:nvSpPr>
          <p:cNvPr id="409604" name="Rectangle 4"/>
          <p:cNvSpPr>
            <a:spLocks noChangeArrowheads="1"/>
          </p:cNvSpPr>
          <p:nvPr/>
        </p:nvSpPr>
        <p:spPr bwMode="auto">
          <a:xfrm>
            <a:off x="0" y="0"/>
            <a:ext cx="9144000" cy="6858000"/>
          </a:xfrm>
          <a:prstGeom prst="rect">
            <a:avLst/>
          </a:prstGeom>
          <a:gradFill rotWithShape="0">
            <a:gsLst>
              <a:gs pos="0">
                <a:srgbClr val="000000"/>
              </a:gs>
              <a:gs pos="50000">
                <a:srgbClr val="070A73"/>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5000"/>
              </a:lnSpc>
              <a:spcBef>
                <a:spcPct val="5000"/>
              </a:spcBef>
            </a:pPr>
            <a:r>
              <a:rPr lang="en-US" sz="6600" b="0" dirty="0">
                <a:effectLst>
                  <a:outerShdw blurRad="38100" dist="38100" dir="2700000" algn="tl">
                    <a:srgbClr val="000000"/>
                  </a:outerShdw>
                </a:effectLst>
              </a:rPr>
              <a:t>Conclusions:</a:t>
            </a:r>
          </a:p>
          <a:p>
            <a:pPr algn="l">
              <a:lnSpc>
                <a:spcPct val="75000"/>
              </a:lnSpc>
              <a:spcBef>
                <a:spcPct val="5000"/>
              </a:spcBef>
            </a:pPr>
            <a:r>
              <a:rPr lang="en-US" sz="6600" b="0" dirty="0">
                <a:effectLst>
                  <a:outerShdw blurRad="38100" dist="38100" dir="2700000" algn="tl">
                    <a:srgbClr val="000000"/>
                  </a:outerShdw>
                </a:effectLst>
              </a:rPr>
              <a:t>Paul says God is “the God of all comfort…”</a:t>
            </a:r>
            <a:br>
              <a:rPr lang="en-US" sz="6600" b="0" dirty="0">
                <a:effectLst>
                  <a:outerShdw blurRad="38100" dist="38100" dir="2700000" algn="tl">
                    <a:srgbClr val="000000"/>
                  </a:outerShdw>
                </a:effectLst>
              </a:rPr>
            </a:br>
            <a:endParaRPr lang="en-US" sz="6600" b="0" dirty="0">
              <a:effectLst>
                <a:outerShdw blurRad="38100" dist="38100" dir="2700000" algn="tl">
                  <a:srgbClr val="000000"/>
                </a:outerShdw>
              </a:effectLst>
            </a:endParaRPr>
          </a:p>
          <a:p>
            <a:pPr algn="l">
              <a:lnSpc>
                <a:spcPct val="75000"/>
              </a:lnSpc>
              <a:spcBef>
                <a:spcPct val="5000"/>
              </a:spcBef>
            </a:pPr>
            <a:r>
              <a:rPr lang="en-US" sz="6600" b="0" dirty="0">
                <a:effectLst>
                  <a:outerShdw blurRad="38100" dist="38100" dir="2700000" algn="tl">
                    <a:srgbClr val="000000"/>
                  </a:outerShdw>
                </a:effectLst>
              </a:rPr>
              <a:t>Nothing worse than suffering without God</a:t>
            </a:r>
            <a:br>
              <a:rPr lang="en-US" sz="6600" b="0" dirty="0">
                <a:effectLst>
                  <a:outerShdw blurRad="38100" dist="38100" dir="2700000" algn="tl">
                    <a:srgbClr val="000000"/>
                  </a:outerShdw>
                </a:effectLst>
              </a:rPr>
            </a:br>
            <a:endParaRPr lang="en-US" sz="6600" b="0" dirty="0">
              <a:effectLst>
                <a:outerShdw blurRad="38100" dist="38100" dir="2700000" algn="tl">
                  <a:srgbClr val="000000"/>
                </a:outerShdw>
              </a:effectLst>
            </a:endParaRPr>
          </a:p>
          <a:p>
            <a:pPr algn="l">
              <a:lnSpc>
                <a:spcPct val="70000"/>
              </a:lnSpc>
              <a:spcBef>
                <a:spcPct val="5000"/>
              </a:spcBef>
            </a:pPr>
            <a:r>
              <a:rPr lang="en-US" sz="6600" b="0" dirty="0">
                <a:effectLst>
                  <a:outerShdw blurRad="38100" dist="38100" dir="2700000" algn="tl">
                    <a:srgbClr val="000000"/>
                  </a:outerShdw>
                </a:effectLst>
              </a:rPr>
              <a:t>Come to God and learn how he can comfort you</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409604">
                                            <p:txEl>
                                              <p:pRg st="2" end="2"/>
                                            </p:txEl>
                                          </p:spTgt>
                                        </p:tgtEl>
                                        <p:attrNameLst>
                                          <p:attrName>style.visibility</p:attrName>
                                        </p:attrNameLst>
                                      </p:cBhvr>
                                      <p:to>
                                        <p:strVal val="visible"/>
                                      </p:to>
                                    </p:set>
                                    <p:animEffect transition="in" filter="wipe(left)">
                                      <p:cBhvr>
                                        <p:cTn id="7" dur="500"/>
                                        <p:tgtEl>
                                          <p:spTgt spid="409604">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409604">
                                            <p:txEl>
                                              <p:pRg st="3" end="3"/>
                                            </p:txEl>
                                          </p:spTgt>
                                        </p:tgtEl>
                                        <p:attrNameLst>
                                          <p:attrName>style.visibility</p:attrName>
                                        </p:attrNameLst>
                                      </p:cBhvr>
                                      <p:to>
                                        <p:strVal val="visible"/>
                                      </p:to>
                                    </p:set>
                                    <p:animEffect transition="in" filter="wipe(left)">
                                      <p:cBhvr>
                                        <p:cTn id="12" dur="500"/>
                                        <p:tgtEl>
                                          <p:spTgt spid="40960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1" name="Rectangle 3"/>
          <p:cNvSpPr>
            <a:spLocks noGrp="1" noChangeArrowheads="1"/>
          </p:cNvSpPr>
          <p:nvPr>
            <p:ph type="body" idx="1"/>
          </p:nvPr>
        </p:nvSpPr>
        <p:spPr>
          <a:xfrm>
            <a:off x="457200" y="2362200"/>
            <a:ext cx="7086600" cy="3048000"/>
          </a:xfrm>
        </p:spPr>
        <p:txBody>
          <a:bodyPr/>
          <a:lstStyle/>
          <a:p>
            <a:r>
              <a:rPr lang="en-US" sz="6600" dirty="0"/>
              <a:t>Observations?</a:t>
            </a:r>
          </a:p>
          <a:p>
            <a:r>
              <a:rPr lang="en-US" sz="6600" dirty="0"/>
              <a:t>Questions?</a:t>
            </a:r>
          </a:p>
          <a:p>
            <a:r>
              <a:rPr lang="en-US" sz="6600" dirty="0"/>
              <a:t>Experiences?</a:t>
            </a:r>
          </a:p>
        </p:txBody>
      </p:sp>
      <p:sp>
        <p:nvSpPr>
          <p:cNvPr id="99332" name="Rectangle 4"/>
          <p:cNvSpPr>
            <a:spLocks noGrp="1" noChangeArrowheads="1"/>
          </p:cNvSpPr>
          <p:nvPr>
            <p:ph type="title"/>
          </p:nvPr>
        </p:nvSpPr>
        <p:spPr/>
        <p:txBody>
          <a:bodyPr/>
          <a:lstStyle/>
          <a:p>
            <a:r>
              <a:rPr lang="en-US" sz="10600" dirty="0"/>
              <a:t>2 Corinthians 1</a:t>
            </a:r>
          </a:p>
        </p:txBody>
      </p:sp>
    </p:spTree>
  </p:cSld>
  <p:clrMapOvr>
    <a:masterClrMapping/>
  </p:clrMapOvr>
  <p:transition spd="slow">
    <p:dissolv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2082" name="Rectangle 2"/>
          <p:cNvSpPr>
            <a:spLocks noGrp="1" noChangeArrowheads="1"/>
          </p:cNvSpPr>
          <p:nvPr>
            <p:ph type="title"/>
          </p:nvPr>
        </p:nvSpPr>
        <p:spPr/>
        <p:txBody>
          <a:bodyPr/>
          <a:lstStyle/>
          <a:p>
            <a:r>
              <a:rPr lang="en-US" sz="8800" dirty="0"/>
              <a:t>2 Corinthians 1</a:t>
            </a:r>
          </a:p>
        </p:txBody>
      </p:sp>
      <p:sp>
        <p:nvSpPr>
          <p:cNvPr id="302083" name="Rectangle 3"/>
          <p:cNvSpPr>
            <a:spLocks noGrp="1" noChangeArrowheads="1"/>
          </p:cNvSpPr>
          <p:nvPr>
            <p:ph type="body" idx="1"/>
          </p:nvPr>
        </p:nvSpPr>
        <p:spPr>
          <a:xfrm>
            <a:off x="0" y="1371600"/>
            <a:ext cx="9144000" cy="4876800"/>
          </a:xfrm>
        </p:spPr>
        <p:txBody>
          <a:bodyPr/>
          <a:lstStyle/>
          <a:p>
            <a:pPr>
              <a:buFont typeface="Wingdings" pitchFamily="2" charset="2"/>
              <a:buNone/>
            </a:pPr>
            <a:r>
              <a:rPr lang="en-US" sz="4800"/>
              <a:t>7 We are confident that as you share in suffering, you will also share God’s comfort.</a:t>
            </a:r>
          </a:p>
        </p:txBody>
      </p:sp>
    </p:spTree>
  </p:cSld>
  <p:clrMapOvr>
    <a:masterClrMapping/>
  </p:clrMapOvr>
  <p:transition>
    <p:wipe dir="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2322" name="Rectangle 2"/>
          <p:cNvSpPr>
            <a:spLocks noGrp="1" noChangeArrowheads="1"/>
          </p:cNvSpPr>
          <p:nvPr>
            <p:ph type="title"/>
          </p:nvPr>
        </p:nvSpPr>
        <p:spPr/>
        <p:txBody>
          <a:bodyPr/>
          <a:lstStyle/>
          <a:p>
            <a:r>
              <a:rPr lang="en-US" sz="8800" dirty="0"/>
              <a:t>2 Corinthians 1</a:t>
            </a:r>
          </a:p>
        </p:txBody>
      </p:sp>
      <p:sp>
        <p:nvSpPr>
          <p:cNvPr id="312323" name="Rectangle 3"/>
          <p:cNvSpPr>
            <a:spLocks noGrp="1" noChangeArrowheads="1"/>
          </p:cNvSpPr>
          <p:nvPr>
            <p:ph type="body" idx="1"/>
          </p:nvPr>
        </p:nvSpPr>
        <p:spPr>
          <a:xfrm>
            <a:off x="0" y="1371600"/>
            <a:ext cx="9144000" cy="4876800"/>
          </a:xfrm>
        </p:spPr>
        <p:txBody>
          <a:bodyPr/>
          <a:lstStyle/>
          <a:p>
            <a:pPr>
              <a:buFont typeface="Wingdings" pitchFamily="2" charset="2"/>
              <a:buNone/>
            </a:pPr>
            <a:r>
              <a:rPr lang="en-US" sz="4800"/>
              <a:t>7 We are confident that as you share in suffering, you will also share God’s comfort.</a:t>
            </a:r>
          </a:p>
        </p:txBody>
      </p:sp>
      <p:sp>
        <p:nvSpPr>
          <p:cNvPr id="312324" name="Rectangle 4"/>
          <p:cNvSpPr>
            <a:spLocks noChangeArrowheads="1"/>
          </p:cNvSpPr>
          <p:nvPr/>
        </p:nvSpPr>
        <p:spPr bwMode="auto">
          <a:xfrm>
            <a:off x="152400" y="4191000"/>
            <a:ext cx="8153400" cy="2362200"/>
          </a:xfrm>
          <a:prstGeom prst="rect">
            <a:avLst/>
          </a:prstGeom>
          <a:gradFill rotWithShape="0">
            <a:gsLst>
              <a:gs pos="0">
                <a:srgbClr val="000000"/>
              </a:gs>
              <a:gs pos="50000">
                <a:srgbClr val="070A73"/>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5000"/>
              </a:lnSpc>
              <a:spcBef>
                <a:spcPct val="10000"/>
              </a:spcBef>
            </a:pPr>
            <a:r>
              <a:rPr lang="en-US" sz="6000" b="0" dirty="0">
                <a:effectLst>
                  <a:outerShdw blurRad="38100" dist="38100" dir="2700000" algn="tl">
                    <a:srgbClr val="000000"/>
                  </a:outerShdw>
                </a:effectLst>
              </a:rPr>
              <a:t>Suffering</a:t>
            </a:r>
          </a:p>
          <a:p>
            <a:pPr algn="l">
              <a:lnSpc>
                <a:spcPct val="75000"/>
              </a:lnSpc>
              <a:spcBef>
                <a:spcPct val="10000"/>
              </a:spcBef>
            </a:pPr>
            <a:r>
              <a:rPr lang="en-US" sz="6000" b="0" dirty="0">
                <a:effectLst>
                  <a:outerShdw blurRad="38100" dist="38100" dir="2700000" algn="tl">
                    <a:srgbClr val="000000"/>
                  </a:outerShdw>
                </a:effectLst>
              </a:rPr>
              <a:t>The world’s perspective</a:t>
            </a:r>
          </a:p>
          <a:p>
            <a:pPr algn="l">
              <a:lnSpc>
                <a:spcPct val="75000"/>
              </a:lnSpc>
              <a:spcBef>
                <a:spcPct val="10000"/>
              </a:spcBef>
            </a:pPr>
            <a:r>
              <a:rPr lang="en-US" sz="6000" b="0" dirty="0">
                <a:effectLst>
                  <a:outerShdw blurRad="38100" dist="38100" dir="2700000" algn="tl">
                    <a:srgbClr val="000000"/>
                  </a:outerShdw>
                </a:effectLst>
              </a:rPr>
              <a:t>The biblical perspective</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12324">
                                            <p:txEl>
                                              <p:pRg st="1" end="1"/>
                                            </p:txEl>
                                          </p:spTgt>
                                        </p:tgtEl>
                                        <p:attrNameLst>
                                          <p:attrName>style.visibility</p:attrName>
                                        </p:attrNameLst>
                                      </p:cBhvr>
                                      <p:to>
                                        <p:strVal val="visible"/>
                                      </p:to>
                                    </p:set>
                                    <p:animEffect transition="in" filter="wipe(left)">
                                      <p:cBhvr>
                                        <p:cTn id="7" dur="500"/>
                                        <p:tgtEl>
                                          <p:spTgt spid="312324">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12324">
                                            <p:txEl>
                                              <p:pRg st="2" end="2"/>
                                            </p:txEl>
                                          </p:spTgt>
                                        </p:tgtEl>
                                        <p:attrNameLst>
                                          <p:attrName>style.visibility</p:attrName>
                                        </p:attrNameLst>
                                      </p:cBhvr>
                                      <p:to>
                                        <p:strVal val="visible"/>
                                      </p:to>
                                    </p:set>
                                    <p:animEffect transition="in" filter="wipe(left)">
                                      <p:cBhvr>
                                        <p:cTn id="12" dur="500"/>
                                        <p:tgtEl>
                                          <p:spTgt spid="31232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den1.pot">
  <a:themeElements>
    <a:clrScheme name="">
      <a:dk1>
        <a:srgbClr val="919191"/>
      </a:dk1>
      <a:lt1>
        <a:srgbClr val="FFFFFF"/>
      </a:lt1>
      <a:dk2>
        <a:srgbClr val="0000F8"/>
      </a:dk2>
      <a:lt2>
        <a:srgbClr val="FAFD00"/>
      </a:lt2>
      <a:accent1>
        <a:srgbClr val="618FFD"/>
      </a:accent1>
      <a:accent2>
        <a:srgbClr val="FAFD00"/>
      </a:accent2>
      <a:accent3>
        <a:srgbClr val="AAAAFB"/>
      </a:accent3>
      <a:accent4>
        <a:srgbClr val="DADADA"/>
      </a:accent4>
      <a:accent5>
        <a:srgbClr val="B7C6FE"/>
      </a:accent5>
      <a:accent6>
        <a:srgbClr val="E3E500"/>
      </a:accent6>
      <a:hlink>
        <a:srgbClr val="FC0128"/>
      </a:hlink>
      <a:folHlink>
        <a:srgbClr val="CECECE"/>
      </a:folHlink>
    </a:clrScheme>
    <a:fontScheme name="den1.pot">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04775" cap="flat" cmpd="sng" algn="ctr">
          <a:solidFill>
            <a:schemeClr val="tx1"/>
          </a:solidFill>
          <a:prstDash val="solid"/>
          <a:round/>
          <a:headEnd type="none" w="sm" len="sm"/>
          <a:tailEnd type="triangle" w="med" len="med"/>
        </a:ln>
        <a:effec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04775" cap="flat" cmpd="sng" algn="ctr">
          <a:solidFill>
            <a:schemeClr val="tx1"/>
          </a:solidFill>
          <a:prstDash val="solid"/>
          <a:round/>
          <a:headEnd type="none" w="sm" len="sm"/>
          <a:tailEnd type="triangle" w="med" len="med"/>
        </a:ln>
        <a:effec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n1.pot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n1.pot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n1.pot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n1.pot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n1.pot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n1.pot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n1.pot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Office\Templates\den1.pot</Template>
  <TotalTime>5178</TotalTime>
  <Words>4297</Words>
  <Application>Microsoft Office PowerPoint</Application>
  <PresentationFormat>On-screen Show (4:3)</PresentationFormat>
  <Paragraphs>471</Paragraphs>
  <Slides>73</Slides>
  <Notes>73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73</vt:i4>
      </vt:variant>
    </vt:vector>
  </HeadingPairs>
  <TitlesOfParts>
    <vt:vector size="77" baseType="lpstr">
      <vt:lpstr>Calibri</vt:lpstr>
      <vt:lpstr>Times New Roman</vt:lpstr>
      <vt:lpstr>Wingdings</vt:lpstr>
      <vt:lpstr>den1.pot</vt:lpstr>
      <vt:lpstr>2 Corinthians 1</vt:lpstr>
      <vt:lpstr>2 Corinthians 1</vt:lpstr>
      <vt:lpstr>2 Corinthians 1</vt:lpstr>
      <vt:lpstr>2 Corinthians 1</vt:lpstr>
      <vt:lpstr>2 Corinthians 1</vt:lpstr>
      <vt:lpstr>2 Corinthians 1</vt:lpstr>
      <vt:lpstr>2 Corinthians 1</vt:lpstr>
      <vt:lpstr>2 Corinthians 1</vt:lpstr>
      <vt:lpstr>2 Corinthians 1</vt:lpstr>
      <vt:lpstr>2 Corinthians</vt:lpstr>
      <vt:lpstr>2 Corinthians</vt:lpstr>
      <vt:lpstr>2 Corinthians</vt:lpstr>
      <vt:lpstr>PowerPoint Presentation</vt:lpstr>
      <vt:lpstr>2 Corinthians</vt:lpstr>
      <vt:lpstr>2 Corinthians</vt:lpstr>
      <vt:lpstr>2 Corinthians</vt:lpstr>
      <vt:lpstr>2 Corinthians</vt:lpstr>
      <vt:lpstr>2 Corinthians</vt:lpstr>
      <vt:lpstr>2 Corinthians</vt:lpstr>
      <vt:lpstr>2 Corinthians</vt:lpstr>
      <vt:lpstr>2 Corinthians</vt:lpstr>
      <vt:lpstr>2 Corinthians</vt:lpstr>
      <vt:lpstr>2 Corinthians</vt:lpstr>
      <vt:lpstr>2 Corinthians</vt:lpstr>
      <vt:lpstr>2 Corinthians</vt:lpstr>
      <vt:lpstr>2 Corinthians</vt:lpstr>
      <vt:lpstr>2 Corinthians</vt:lpstr>
      <vt:lpstr>2 Corinthians</vt:lpstr>
      <vt:lpstr>2 Corinthians</vt:lpstr>
      <vt:lpstr>2 Corinthians</vt:lpstr>
      <vt:lpstr>2 Corinthians 1</vt:lpstr>
      <vt:lpstr>2 Corinthians 1</vt:lpstr>
      <vt:lpstr>2 Corinthians 1</vt:lpstr>
      <vt:lpstr>2 Corinthians 1</vt:lpstr>
      <vt:lpstr>2 Corinthians 1</vt:lpstr>
      <vt:lpstr>2 Corinthians 1</vt:lpstr>
      <vt:lpstr>2 Corinthians 1</vt:lpstr>
      <vt:lpstr>2 Corinthians 1</vt:lpstr>
      <vt:lpstr>2 Corinthians 1</vt:lpstr>
      <vt:lpstr>2 Corinthians 1</vt:lpstr>
      <vt:lpstr>2 Corinthians 1</vt:lpstr>
      <vt:lpstr>2 Corinthians 1</vt:lpstr>
      <vt:lpstr>2 Corinthians 1</vt:lpstr>
      <vt:lpstr>2 Corinthians 1</vt:lpstr>
      <vt:lpstr>2 Corinthians 1</vt:lpstr>
      <vt:lpstr>2 Corinthians 1</vt:lpstr>
      <vt:lpstr>2 Corinthians 1</vt:lpstr>
      <vt:lpstr>2 Corinthians 1</vt:lpstr>
      <vt:lpstr>2 Corinthians 1</vt:lpstr>
      <vt:lpstr>2 Corinthians 1</vt:lpstr>
      <vt:lpstr>2 Corinthians 1</vt:lpstr>
      <vt:lpstr>2 Corinthians 1</vt:lpstr>
      <vt:lpstr>2 Corinthians 1</vt:lpstr>
      <vt:lpstr>2 Corinthians 1</vt:lpstr>
      <vt:lpstr>2 Corinthians</vt:lpstr>
      <vt:lpstr>2 Corinthians</vt:lpstr>
      <vt:lpstr>2 Corinthians</vt:lpstr>
      <vt:lpstr>2 Corinthians</vt:lpstr>
      <vt:lpstr>2 Corinthians</vt:lpstr>
      <vt:lpstr>2 Corinthians</vt:lpstr>
      <vt:lpstr>2 Corinthians</vt:lpstr>
      <vt:lpstr>2 Corinthians</vt:lpstr>
      <vt:lpstr>2 Corinthians</vt:lpstr>
      <vt:lpstr>2 Corinthians</vt:lpstr>
      <vt:lpstr>2 Corinthians</vt:lpstr>
      <vt:lpstr>2 Corinthians</vt:lpstr>
      <vt:lpstr>2 Corinthians</vt:lpstr>
      <vt:lpstr>2 Corinthians</vt:lpstr>
      <vt:lpstr>2 Corinthians</vt:lpstr>
      <vt:lpstr>2 Corinthians</vt:lpstr>
      <vt:lpstr>2 Corinthians</vt:lpstr>
      <vt:lpstr>2 Corinthians</vt:lpstr>
      <vt:lpstr>2 Corinthians 1</vt:lpstr>
    </vt:vector>
  </TitlesOfParts>
  <Company>Xenos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 Corinthians</dc:title>
  <dc:creator>Dennis McCallum</dc:creator>
  <cp:lastModifiedBy>mccallume</cp:lastModifiedBy>
  <cp:revision>56</cp:revision>
  <dcterms:created xsi:type="dcterms:W3CDTF">2002-03-23T19:33:22Z</dcterms:created>
  <dcterms:modified xsi:type="dcterms:W3CDTF">2018-09-17T15:43:17Z</dcterms:modified>
</cp:coreProperties>
</file>