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89"/>
  </p:notesMasterIdLst>
  <p:sldIdLst>
    <p:sldId id="522" r:id="rId2"/>
    <p:sldId id="304" r:id="rId3"/>
    <p:sldId id="359" r:id="rId4"/>
    <p:sldId id="439" r:id="rId5"/>
    <p:sldId id="482" r:id="rId6"/>
    <p:sldId id="440" r:id="rId7"/>
    <p:sldId id="524" r:id="rId8"/>
    <p:sldId id="526" r:id="rId9"/>
    <p:sldId id="525" r:id="rId10"/>
    <p:sldId id="423" r:id="rId11"/>
    <p:sldId id="441" r:id="rId12"/>
    <p:sldId id="424" r:id="rId13"/>
    <p:sldId id="527" r:id="rId14"/>
    <p:sldId id="446" r:id="rId15"/>
    <p:sldId id="483" r:id="rId16"/>
    <p:sldId id="427" r:id="rId17"/>
    <p:sldId id="448" r:id="rId18"/>
    <p:sldId id="528" r:id="rId19"/>
    <p:sldId id="529" r:id="rId20"/>
    <p:sldId id="547" r:id="rId21"/>
    <p:sldId id="548" r:id="rId22"/>
    <p:sldId id="530" r:id="rId23"/>
    <p:sldId id="531" r:id="rId24"/>
    <p:sldId id="532" r:id="rId25"/>
    <p:sldId id="484" r:id="rId26"/>
    <p:sldId id="438" r:id="rId27"/>
    <p:sldId id="429" r:id="rId28"/>
    <p:sldId id="430" r:id="rId29"/>
    <p:sldId id="486" r:id="rId30"/>
    <p:sldId id="487" r:id="rId31"/>
    <p:sldId id="488" r:id="rId32"/>
    <p:sldId id="533" r:id="rId33"/>
    <p:sldId id="489" r:id="rId34"/>
    <p:sldId id="549" r:id="rId35"/>
    <p:sldId id="550" r:id="rId36"/>
    <p:sldId id="490" r:id="rId37"/>
    <p:sldId id="491" r:id="rId38"/>
    <p:sldId id="492" r:id="rId39"/>
    <p:sldId id="493" r:id="rId40"/>
    <p:sldId id="534" r:id="rId41"/>
    <p:sldId id="371" r:id="rId42"/>
    <p:sldId id="372" r:id="rId43"/>
    <p:sldId id="421" r:id="rId44"/>
    <p:sldId id="479" r:id="rId45"/>
    <p:sldId id="551" r:id="rId46"/>
    <p:sldId id="552" r:id="rId47"/>
    <p:sldId id="496" r:id="rId48"/>
    <p:sldId id="473" r:id="rId49"/>
    <p:sldId id="497" r:id="rId50"/>
    <p:sldId id="498" r:id="rId51"/>
    <p:sldId id="499" r:id="rId52"/>
    <p:sldId id="500" r:id="rId53"/>
    <p:sldId id="501" r:id="rId54"/>
    <p:sldId id="502" r:id="rId55"/>
    <p:sldId id="503" r:id="rId56"/>
    <p:sldId id="504" r:id="rId57"/>
    <p:sldId id="535" r:id="rId58"/>
    <p:sldId id="494" r:id="rId59"/>
    <p:sldId id="536" r:id="rId60"/>
    <p:sldId id="537" r:id="rId61"/>
    <p:sldId id="476" r:id="rId62"/>
    <p:sldId id="505" r:id="rId63"/>
    <p:sldId id="506" r:id="rId64"/>
    <p:sldId id="507" r:id="rId65"/>
    <p:sldId id="508" r:id="rId66"/>
    <p:sldId id="509" r:id="rId67"/>
    <p:sldId id="510" r:id="rId68"/>
    <p:sldId id="351" r:id="rId69"/>
    <p:sldId id="538" r:id="rId70"/>
    <p:sldId id="539" r:id="rId71"/>
    <p:sldId id="541" r:id="rId72"/>
    <p:sldId id="543" r:id="rId73"/>
    <p:sldId id="511" r:id="rId74"/>
    <p:sldId id="457" r:id="rId75"/>
    <p:sldId id="544" r:id="rId76"/>
    <p:sldId id="545" r:id="rId77"/>
    <p:sldId id="546" r:id="rId78"/>
    <p:sldId id="512" r:id="rId79"/>
    <p:sldId id="513" r:id="rId80"/>
    <p:sldId id="514" r:id="rId81"/>
    <p:sldId id="515" r:id="rId82"/>
    <p:sldId id="517" r:id="rId83"/>
    <p:sldId id="520" r:id="rId84"/>
    <p:sldId id="518" r:id="rId85"/>
    <p:sldId id="519" r:id="rId86"/>
    <p:sldId id="521" r:id="rId87"/>
    <p:sldId id="349" r:id="rId88"/>
  </p:sldIdLst>
  <p:sldSz cx="9144000" cy="5143500" type="screen16x9"/>
  <p:notesSz cx="6858000" cy="9144000"/>
  <p:defaultTextStyle>
    <a:defPPr>
      <a:defRPr lang="en-US"/>
    </a:defPPr>
    <a:lvl1pPr algn="ctr" rtl="0" eaLnBrk="0" fontAlgn="base" hangingPunct="0">
      <a:spcBef>
        <a:spcPct val="0"/>
      </a:spcBef>
      <a:spcAft>
        <a:spcPct val="0"/>
      </a:spcAft>
      <a:defRPr sz="2800" b="1"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800" b="1"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800" b="1"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800" b="1"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800" b="1" kern="1200">
        <a:solidFill>
          <a:schemeClr val="tx1"/>
        </a:solidFill>
        <a:latin typeface="Times New Roman" pitchFamily="18" charset="0"/>
        <a:ea typeface="+mn-ea"/>
        <a:cs typeface="+mn-cs"/>
      </a:defRPr>
    </a:lvl5pPr>
    <a:lvl6pPr marL="2286000" algn="l" defTabSz="914400" rtl="0" eaLnBrk="1" latinLnBrk="0" hangingPunct="1">
      <a:defRPr sz="2800" b="1" kern="1200">
        <a:solidFill>
          <a:schemeClr val="tx1"/>
        </a:solidFill>
        <a:latin typeface="Times New Roman" pitchFamily="18" charset="0"/>
        <a:ea typeface="+mn-ea"/>
        <a:cs typeface="+mn-cs"/>
      </a:defRPr>
    </a:lvl6pPr>
    <a:lvl7pPr marL="2743200" algn="l" defTabSz="914400" rtl="0" eaLnBrk="1" latinLnBrk="0" hangingPunct="1">
      <a:defRPr sz="2800" b="1" kern="1200">
        <a:solidFill>
          <a:schemeClr val="tx1"/>
        </a:solidFill>
        <a:latin typeface="Times New Roman" pitchFamily="18" charset="0"/>
        <a:ea typeface="+mn-ea"/>
        <a:cs typeface="+mn-cs"/>
      </a:defRPr>
    </a:lvl7pPr>
    <a:lvl8pPr marL="3200400" algn="l" defTabSz="914400" rtl="0" eaLnBrk="1" latinLnBrk="0" hangingPunct="1">
      <a:defRPr sz="2800" b="1" kern="1200">
        <a:solidFill>
          <a:schemeClr val="tx1"/>
        </a:solidFill>
        <a:latin typeface="Times New Roman" pitchFamily="18" charset="0"/>
        <a:ea typeface="+mn-ea"/>
        <a:cs typeface="+mn-cs"/>
      </a:defRPr>
    </a:lvl8pPr>
    <a:lvl9pPr marL="3657600" algn="l" defTabSz="914400" rtl="0" eaLnBrk="1" latinLnBrk="0" hangingPunct="1">
      <a:defRPr sz="28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D011B"/>
    <a:srgbClr val="00007E"/>
    <a:srgbClr val="0000CA"/>
    <a:srgbClr val="A5E6F3"/>
    <a:srgbClr val="83DDE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05" autoAdjust="0"/>
    <p:restoredTop sz="94679" autoAdjust="0"/>
  </p:normalViewPr>
  <p:slideViewPr>
    <p:cSldViewPr>
      <p:cViewPr varScale="1">
        <p:scale>
          <a:sx n="142" d="100"/>
          <a:sy n="142" d="100"/>
        </p:scale>
        <p:origin x="336" y="144"/>
      </p:cViewPr>
      <p:guideLst>
        <p:guide orient="horz" pos="1620"/>
        <p:guide pos="2880"/>
      </p:guideLst>
    </p:cSldViewPr>
  </p:slideViewPr>
  <p:notesTextViewPr>
    <p:cViewPr>
      <p:scale>
        <a:sx n="100" d="100"/>
        <a:sy n="100" d="100"/>
      </p:scale>
      <p:origin x="0" y="0"/>
    </p:cViewPr>
  </p:notesTextViewPr>
  <p:sorterViewPr>
    <p:cViewPr>
      <p:scale>
        <a:sx n="66" d="100"/>
        <a:sy n="66" d="100"/>
      </p:scale>
      <p:origin x="0" y="289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9746" name="Rectangle 2"/>
          <p:cNvSpPr>
            <a:spLocks noGrp="1" noChangeArrowheads="1"/>
          </p:cNvSpPr>
          <p:nvPr>
            <p:ph type="hdr" sz="quarter"/>
          </p:nvPr>
        </p:nvSpPr>
        <p:spPr bwMode="auto">
          <a:xfrm>
            <a:off x="0" y="0"/>
            <a:ext cx="2971800" cy="457200"/>
          </a:xfrm>
          <a:prstGeom prst="rect">
            <a:avLst/>
          </a:prstGeom>
          <a:noFill/>
          <a:ln w="104775">
            <a:noFill/>
            <a:miter lim="800000"/>
            <a:headEnd type="none" w="sm" len="sm"/>
            <a:tailEnd/>
          </a:ln>
          <a:effectLst/>
        </p:spPr>
        <p:txBody>
          <a:bodyPr vert="horz" wrap="none" lIns="91440" tIns="45720" rIns="91440" bIns="45720" numCol="1" anchor="ctr" anchorCtr="0" compatLnSpc="1">
            <a:prstTxWarp prst="textNoShape">
              <a:avLst/>
            </a:prstTxWarp>
          </a:bodyPr>
          <a:lstStyle>
            <a:lvl1pPr algn="l">
              <a:defRPr sz="1200" b="0"/>
            </a:lvl1pPr>
          </a:lstStyle>
          <a:p>
            <a:endParaRPr lang="en-US"/>
          </a:p>
        </p:txBody>
      </p:sp>
      <p:sp>
        <p:nvSpPr>
          <p:cNvPr id="159747" name="Rectangle 3"/>
          <p:cNvSpPr>
            <a:spLocks noGrp="1" noChangeArrowheads="1"/>
          </p:cNvSpPr>
          <p:nvPr>
            <p:ph type="dt" idx="1"/>
          </p:nvPr>
        </p:nvSpPr>
        <p:spPr bwMode="auto">
          <a:xfrm>
            <a:off x="3886200" y="0"/>
            <a:ext cx="2971800" cy="457200"/>
          </a:xfrm>
          <a:prstGeom prst="rect">
            <a:avLst/>
          </a:prstGeom>
          <a:noFill/>
          <a:ln w="104775">
            <a:noFill/>
            <a:miter lim="800000"/>
            <a:headEnd type="none" w="sm" len="sm"/>
            <a:tailEnd/>
          </a:ln>
          <a:effectLst/>
        </p:spPr>
        <p:txBody>
          <a:bodyPr vert="horz" wrap="none" lIns="91440" tIns="45720" rIns="91440" bIns="45720" numCol="1" anchor="ctr" anchorCtr="0" compatLnSpc="1">
            <a:prstTxWarp prst="textNoShape">
              <a:avLst/>
            </a:prstTxWarp>
          </a:bodyPr>
          <a:lstStyle>
            <a:lvl1pPr algn="r">
              <a:defRPr sz="1200" b="0"/>
            </a:lvl1pPr>
          </a:lstStyle>
          <a:p>
            <a:endParaRPr lang="en-US"/>
          </a:p>
        </p:txBody>
      </p:sp>
      <p:sp>
        <p:nvSpPr>
          <p:cNvPr id="159748"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p:spPr>
      </p:sp>
      <p:sp>
        <p:nvSpPr>
          <p:cNvPr id="159749" name="Rectangle 5"/>
          <p:cNvSpPr>
            <a:spLocks noGrp="1" noChangeArrowheads="1"/>
          </p:cNvSpPr>
          <p:nvPr>
            <p:ph type="body" sz="quarter" idx="3"/>
          </p:nvPr>
        </p:nvSpPr>
        <p:spPr bwMode="auto">
          <a:xfrm>
            <a:off x="914400" y="4343400"/>
            <a:ext cx="5029200" cy="4114800"/>
          </a:xfrm>
          <a:prstGeom prst="rect">
            <a:avLst/>
          </a:prstGeom>
          <a:noFill/>
          <a:ln w="104775">
            <a:noFill/>
            <a:miter lim="800000"/>
            <a:headEnd type="none" w="sm" len="sm"/>
            <a:tailEnd/>
          </a:ln>
          <a:effectLst/>
        </p:spPr>
        <p:txBody>
          <a:bodyPr vert="horz" wrap="none" lIns="91440" tIns="45720" rIns="91440" bIns="45720" numCol="1" anchor="ctr"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9750" name="Rectangle 6"/>
          <p:cNvSpPr>
            <a:spLocks noGrp="1" noChangeArrowheads="1"/>
          </p:cNvSpPr>
          <p:nvPr>
            <p:ph type="ftr" sz="quarter" idx="4"/>
          </p:nvPr>
        </p:nvSpPr>
        <p:spPr bwMode="auto">
          <a:xfrm>
            <a:off x="0" y="8686800"/>
            <a:ext cx="2971800" cy="457200"/>
          </a:xfrm>
          <a:prstGeom prst="rect">
            <a:avLst/>
          </a:prstGeom>
          <a:noFill/>
          <a:ln w="104775">
            <a:noFill/>
            <a:miter lim="800000"/>
            <a:headEnd type="none" w="sm" len="sm"/>
            <a:tailEnd/>
          </a:ln>
          <a:effectLst/>
        </p:spPr>
        <p:txBody>
          <a:bodyPr vert="horz" wrap="none" lIns="91440" tIns="45720" rIns="91440" bIns="45720" numCol="1" anchor="b" anchorCtr="0" compatLnSpc="1">
            <a:prstTxWarp prst="textNoShape">
              <a:avLst/>
            </a:prstTxWarp>
          </a:bodyPr>
          <a:lstStyle>
            <a:lvl1pPr algn="l">
              <a:defRPr sz="1200" b="0"/>
            </a:lvl1pPr>
          </a:lstStyle>
          <a:p>
            <a:endParaRPr lang="en-US"/>
          </a:p>
        </p:txBody>
      </p:sp>
      <p:sp>
        <p:nvSpPr>
          <p:cNvPr id="159751" name="Rectangle 7"/>
          <p:cNvSpPr>
            <a:spLocks noGrp="1" noChangeArrowheads="1"/>
          </p:cNvSpPr>
          <p:nvPr>
            <p:ph type="sldNum" sz="quarter" idx="5"/>
          </p:nvPr>
        </p:nvSpPr>
        <p:spPr bwMode="auto">
          <a:xfrm>
            <a:off x="3886200" y="8686800"/>
            <a:ext cx="2971800" cy="457200"/>
          </a:xfrm>
          <a:prstGeom prst="rect">
            <a:avLst/>
          </a:prstGeom>
          <a:noFill/>
          <a:ln w="104775">
            <a:noFill/>
            <a:miter lim="800000"/>
            <a:headEnd type="none" w="sm" len="sm"/>
            <a:tailEnd/>
          </a:ln>
          <a:effectLst/>
        </p:spPr>
        <p:txBody>
          <a:bodyPr vert="horz" wrap="none" lIns="91440" tIns="45720" rIns="91440" bIns="45720" numCol="1" anchor="b" anchorCtr="0" compatLnSpc="1">
            <a:prstTxWarp prst="textNoShape">
              <a:avLst/>
            </a:prstTxWarp>
          </a:bodyPr>
          <a:lstStyle>
            <a:lvl1pPr algn="r">
              <a:defRPr sz="1200" b="0"/>
            </a:lvl1pPr>
          </a:lstStyle>
          <a:p>
            <a:fld id="{CEE7E70E-E089-460B-8AB1-C99717C95212}" type="slidenum">
              <a:rPr lang="en-US"/>
              <a:pPr/>
              <a:t>‹#›</a:t>
            </a:fld>
            <a:endParaRPr lang="en-US"/>
          </a:p>
        </p:txBody>
      </p:sp>
    </p:spTree>
    <p:extLst>
      <p:ext uri="{BB962C8B-B14F-4D97-AF65-F5344CB8AC3E}">
        <p14:creationId xmlns:p14="http://schemas.microsoft.com/office/powerpoint/2010/main" val="1307328947"/>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24A7ED-FB13-4D16-9014-BE3C057C8CAF}" type="slidenum">
              <a:rPr lang="en-US" smtClean="0"/>
              <a:pPr/>
              <a:t>1</a:t>
            </a:fld>
            <a:endParaRPr lang="en-US"/>
          </a:p>
        </p:txBody>
      </p:sp>
    </p:spTree>
    <p:extLst>
      <p:ext uri="{BB962C8B-B14F-4D97-AF65-F5344CB8AC3E}">
        <p14:creationId xmlns:p14="http://schemas.microsoft.com/office/powerpoint/2010/main" val="16803316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10</a:t>
            </a:fld>
            <a:endParaRPr lang="en-US"/>
          </a:p>
        </p:txBody>
      </p:sp>
    </p:spTree>
    <p:extLst>
      <p:ext uri="{BB962C8B-B14F-4D97-AF65-F5344CB8AC3E}">
        <p14:creationId xmlns:p14="http://schemas.microsoft.com/office/powerpoint/2010/main" val="702789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11</a:t>
            </a:fld>
            <a:endParaRPr lang="en-US"/>
          </a:p>
        </p:txBody>
      </p:sp>
    </p:spTree>
    <p:extLst>
      <p:ext uri="{BB962C8B-B14F-4D97-AF65-F5344CB8AC3E}">
        <p14:creationId xmlns:p14="http://schemas.microsoft.com/office/powerpoint/2010/main" val="15254313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12</a:t>
            </a:fld>
            <a:endParaRPr lang="en-US"/>
          </a:p>
        </p:txBody>
      </p:sp>
    </p:spTree>
    <p:extLst>
      <p:ext uri="{BB962C8B-B14F-4D97-AF65-F5344CB8AC3E}">
        <p14:creationId xmlns:p14="http://schemas.microsoft.com/office/powerpoint/2010/main" val="24773558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13</a:t>
            </a:fld>
            <a:endParaRPr lang="en-US"/>
          </a:p>
        </p:txBody>
      </p:sp>
    </p:spTree>
    <p:extLst>
      <p:ext uri="{BB962C8B-B14F-4D97-AF65-F5344CB8AC3E}">
        <p14:creationId xmlns:p14="http://schemas.microsoft.com/office/powerpoint/2010/main" val="4469046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14</a:t>
            </a:fld>
            <a:endParaRPr lang="en-US"/>
          </a:p>
        </p:txBody>
      </p:sp>
    </p:spTree>
    <p:extLst>
      <p:ext uri="{BB962C8B-B14F-4D97-AF65-F5344CB8AC3E}">
        <p14:creationId xmlns:p14="http://schemas.microsoft.com/office/powerpoint/2010/main" val="34621331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15</a:t>
            </a:fld>
            <a:endParaRPr lang="en-US"/>
          </a:p>
        </p:txBody>
      </p:sp>
    </p:spTree>
    <p:extLst>
      <p:ext uri="{BB962C8B-B14F-4D97-AF65-F5344CB8AC3E}">
        <p14:creationId xmlns:p14="http://schemas.microsoft.com/office/powerpoint/2010/main" val="12226967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16</a:t>
            </a:fld>
            <a:endParaRPr lang="en-US"/>
          </a:p>
        </p:txBody>
      </p:sp>
    </p:spTree>
    <p:extLst>
      <p:ext uri="{BB962C8B-B14F-4D97-AF65-F5344CB8AC3E}">
        <p14:creationId xmlns:p14="http://schemas.microsoft.com/office/powerpoint/2010/main" val="21532347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17</a:t>
            </a:fld>
            <a:endParaRPr lang="en-US"/>
          </a:p>
        </p:txBody>
      </p:sp>
    </p:spTree>
    <p:extLst>
      <p:ext uri="{BB962C8B-B14F-4D97-AF65-F5344CB8AC3E}">
        <p14:creationId xmlns:p14="http://schemas.microsoft.com/office/powerpoint/2010/main" val="26732299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18</a:t>
            </a:fld>
            <a:endParaRPr lang="en-US"/>
          </a:p>
        </p:txBody>
      </p:sp>
    </p:spTree>
    <p:extLst>
      <p:ext uri="{BB962C8B-B14F-4D97-AF65-F5344CB8AC3E}">
        <p14:creationId xmlns:p14="http://schemas.microsoft.com/office/powerpoint/2010/main" val="33383343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19</a:t>
            </a:fld>
            <a:endParaRPr lang="en-US"/>
          </a:p>
        </p:txBody>
      </p:sp>
    </p:spTree>
    <p:extLst>
      <p:ext uri="{BB962C8B-B14F-4D97-AF65-F5344CB8AC3E}">
        <p14:creationId xmlns:p14="http://schemas.microsoft.com/office/powerpoint/2010/main" val="3341928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2</a:t>
            </a:fld>
            <a:endParaRPr lang="en-US"/>
          </a:p>
        </p:txBody>
      </p:sp>
    </p:spTree>
    <p:extLst>
      <p:ext uri="{BB962C8B-B14F-4D97-AF65-F5344CB8AC3E}">
        <p14:creationId xmlns:p14="http://schemas.microsoft.com/office/powerpoint/2010/main" val="37265310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20</a:t>
            </a:fld>
            <a:endParaRPr lang="en-US"/>
          </a:p>
        </p:txBody>
      </p:sp>
    </p:spTree>
    <p:extLst>
      <p:ext uri="{BB962C8B-B14F-4D97-AF65-F5344CB8AC3E}">
        <p14:creationId xmlns:p14="http://schemas.microsoft.com/office/powerpoint/2010/main" val="11000510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21</a:t>
            </a:fld>
            <a:endParaRPr lang="en-US"/>
          </a:p>
        </p:txBody>
      </p:sp>
    </p:spTree>
    <p:extLst>
      <p:ext uri="{BB962C8B-B14F-4D97-AF65-F5344CB8AC3E}">
        <p14:creationId xmlns:p14="http://schemas.microsoft.com/office/powerpoint/2010/main" val="9661242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22</a:t>
            </a:fld>
            <a:endParaRPr lang="en-US"/>
          </a:p>
        </p:txBody>
      </p:sp>
    </p:spTree>
    <p:extLst>
      <p:ext uri="{BB962C8B-B14F-4D97-AF65-F5344CB8AC3E}">
        <p14:creationId xmlns:p14="http://schemas.microsoft.com/office/powerpoint/2010/main" val="29248053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23</a:t>
            </a:fld>
            <a:endParaRPr lang="en-US"/>
          </a:p>
        </p:txBody>
      </p:sp>
    </p:spTree>
    <p:extLst>
      <p:ext uri="{BB962C8B-B14F-4D97-AF65-F5344CB8AC3E}">
        <p14:creationId xmlns:p14="http://schemas.microsoft.com/office/powerpoint/2010/main" val="14041330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24</a:t>
            </a:fld>
            <a:endParaRPr lang="en-US"/>
          </a:p>
        </p:txBody>
      </p:sp>
    </p:spTree>
    <p:extLst>
      <p:ext uri="{BB962C8B-B14F-4D97-AF65-F5344CB8AC3E}">
        <p14:creationId xmlns:p14="http://schemas.microsoft.com/office/powerpoint/2010/main" val="14574464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25</a:t>
            </a:fld>
            <a:endParaRPr lang="en-US"/>
          </a:p>
        </p:txBody>
      </p:sp>
    </p:spTree>
    <p:extLst>
      <p:ext uri="{BB962C8B-B14F-4D97-AF65-F5344CB8AC3E}">
        <p14:creationId xmlns:p14="http://schemas.microsoft.com/office/powerpoint/2010/main" val="29691055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26</a:t>
            </a:fld>
            <a:endParaRPr lang="en-US"/>
          </a:p>
        </p:txBody>
      </p:sp>
    </p:spTree>
    <p:extLst>
      <p:ext uri="{BB962C8B-B14F-4D97-AF65-F5344CB8AC3E}">
        <p14:creationId xmlns:p14="http://schemas.microsoft.com/office/powerpoint/2010/main" val="30301931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27</a:t>
            </a:fld>
            <a:endParaRPr lang="en-US"/>
          </a:p>
        </p:txBody>
      </p:sp>
    </p:spTree>
    <p:extLst>
      <p:ext uri="{BB962C8B-B14F-4D97-AF65-F5344CB8AC3E}">
        <p14:creationId xmlns:p14="http://schemas.microsoft.com/office/powerpoint/2010/main" val="38989108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28</a:t>
            </a:fld>
            <a:endParaRPr lang="en-US"/>
          </a:p>
        </p:txBody>
      </p:sp>
    </p:spTree>
    <p:extLst>
      <p:ext uri="{BB962C8B-B14F-4D97-AF65-F5344CB8AC3E}">
        <p14:creationId xmlns:p14="http://schemas.microsoft.com/office/powerpoint/2010/main" val="8829929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29</a:t>
            </a:fld>
            <a:endParaRPr lang="en-US"/>
          </a:p>
        </p:txBody>
      </p:sp>
    </p:spTree>
    <p:extLst>
      <p:ext uri="{BB962C8B-B14F-4D97-AF65-F5344CB8AC3E}">
        <p14:creationId xmlns:p14="http://schemas.microsoft.com/office/powerpoint/2010/main" val="3203763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3</a:t>
            </a:fld>
            <a:endParaRPr lang="en-US"/>
          </a:p>
        </p:txBody>
      </p:sp>
    </p:spTree>
    <p:extLst>
      <p:ext uri="{BB962C8B-B14F-4D97-AF65-F5344CB8AC3E}">
        <p14:creationId xmlns:p14="http://schemas.microsoft.com/office/powerpoint/2010/main" val="38773568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30</a:t>
            </a:fld>
            <a:endParaRPr lang="en-US"/>
          </a:p>
        </p:txBody>
      </p:sp>
    </p:spTree>
    <p:extLst>
      <p:ext uri="{BB962C8B-B14F-4D97-AF65-F5344CB8AC3E}">
        <p14:creationId xmlns:p14="http://schemas.microsoft.com/office/powerpoint/2010/main" val="263733136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31</a:t>
            </a:fld>
            <a:endParaRPr lang="en-US"/>
          </a:p>
        </p:txBody>
      </p:sp>
    </p:spTree>
    <p:extLst>
      <p:ext uri="{BB962C8B-B14F-4D97-AF65-F5344CB8AC3E}">
        <p14:creationId xmlns:p14="http://schemas.microsoft.com/office/powerpoint/2010/main" val="37735905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32</a:t>
            </a:fld>
            <a:endParaRPr lang="en-US"/>
          </a:p>
        </p:txBody>
      </p:sp>
    </p:spTree>
    <p:extLst>
      <p:ext uri="{BB962C8B-B14F-4D97-AF65-F5344CB8AC3E}">
        <p14:creationId xmlns:p14="http://schemas.microsoft.com/office/powerpoint/2010/main" val="222318748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33</a:t>
            </a:fld>
            <a:endParaRPr lang="en-US"/>
          </a:p>
        </p:txBody>
      </p:sp>
    </p:spTree>
    <p:extLst>
      <p:ext uri="{BB962C8B-B14F-4D97-AF65-F5344CB8AC3E}">
        <p14:creationId xmlns:p14="http://schemas.microsoft.com/office/powerpoint/2010/main" val="97103008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34</a:t>
            </a:fld>
            <a:endParaRPr lang="en-US"/>
          </a:p>
        </p:txBody>
      </p:sp>
    </p:spTree>
    <p:extLst>
      <p:ext uri="{BB962C8B-B14F-4D97-AF65-F5344CB8AC3E}">
        <p14:creationId xmlns:p14="http://schemas.microsoft.com/office/powerpoint/2010/main" val="32284921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35</a:t>
            </a:fld>
            <a:endParaRPr lang="en-US"/>
          </a:p>
        </p:txBody>
      </p:sp>
    </p:spTree>
    <p:extLst>
      <p:ext uri="{BB962C8B-B14F-4D97-AF65-F5344CB8AC3E}">
        <p14:creationId xmlns:p14="http://schemas.microsoft.com/office/powerpoint/2010/main" val="294284267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36</a:t>
            </a:fld>
            <a:endParaRPr lang="en-US"/>
          </a:p>
        </p:txBody>
      </p:sp>
    </p:spTree>
    <p:extLst>
      <p:ext uri="{BB962C8B-B14F-4D97-AF65-F5344CB8AC3E}">
        <p14:creationId xmlns:p14="http://schemas.microsoft.com/office/powerpoint/2010/main" val="29080852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37</a:t>
            </a:fld>
            <a:endParaRPr lang="en-US"/>
          </a:p>
        </p:txBody>
      </p:sp>
    </p:spTree>
    <p:extLst>
      <p:ext uri="{BB962C8B-B14F-4D97-AF65-F5344CB8AC3E}">
        <p14:creationId xmlns:p14="http://schemas.microsoft.com/office/powerpoint/2010/main" val="316056666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38</a:t>
            </a:fld>
            <a:endParaRPr lang="en-US"/>
          </a:p>
        </p:txBody>
      </p:sp>
    </p:spTree>
    <p:extLst>
      <p:ext uri="{BB962C8B-B14F-4D97-AF65-F5344CB8AC3E}">
        <p14:creationId xmlns:p14="http://schemas.microsoft.com/office/powerpoint/2010/main" val="142088105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39</a:t>
            </a:fld>
            <a:endParaRPr lang="en-US"/>
          </a:p>
        </p:txBody>
      </p:sp>
    </p:spTree>
    <p:extLst>
      <p:ext uri="{BB962C8B-B14F-4D97-AF65-F5344CB8AC3E}">
        <p14:creationId xmlns:p14="http://schemas.microsoft.com/office/powerpoint/2010/main" val="3061725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4</a:t>
            </a:fld>
            <a:endParaRPr lang="en-US"/>
          </a:p>
        </p:txBody>
      </p:sp>
    </p:spTree>
    <p:extLst>
      <p:ext uri="{BB962C8B-B14F-4D97-AF65-F5344CB8AC3E}">
        <p14:creationId xmlns:p14="http://schemas.microsoft.com/office/powerpoint/2010/main" val="51419577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40</a:t>
            </a:fld>
            <a:endParaRPr lang="en-US"/>
          </a:p>
        </p:txBody>
      </p:sp>
    </p:spTree>
    <p:extLst>
      <p:ext uri="{BB962C8B-B14F-4D97-AF65-F5344CB8AC3E}">
        <p14:creationId xmlns:p14="http://schemas.microsoft.com/office/powerpoint/2010/main" val="170212034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41</a:t>
            </a:fld>
            <a:endParaRPr lang="en-US"/>
          </a:p>
        </p:txBody>
      </p:sp>
    </p:spTree>
    <p:extLst>
      <p:ext uri="{BB962C8B-B14F-4D97-AF65-F5344CB8AC3E}">
        <p14:creationId xmlns:p14="http://schemas.microsoft.com/office/powerpoint/2010/main" val="2965863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42</a:t>
            </a:fld>
            <a:endParaRPr lang="en-US"/>
          </a:p>
        </p:txBody>
      </p:sp>
    </p:spTree>
    <p:extLst>
      <p:ext uri="{BB962C8B-B14F-4D97-AF65-F5344CB8AC3E}">
        <p14:creationId xmlns:p14="http://schemas.microsoft.com/office/powerpoint/2010/main" val="89879103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43</a:t>
            </a:fld>
            <a:endParaRPr lang="en-US"/>
          </a:p>
        </p:txBody>
      </p:sp>
    </p:spTree>
    <p:extLst>
      <p:ext uri="{BB962C8B-B14F-4D97-AF65-F5344CB8AC3E}">
        <p14:creationId xmlns:p14="http://schemas.microsoft.com/office/powerpoint/2010/main" val="268371591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44</a:t>
            </a:fld>
            <a:endParaRPr lang="en-US"/>
          </a:p>
        </p:txBody>
      </p:sp>
    </p:spTree>
    <p:extLst>
      <p:ext uri="{BB962C8B-B14F-4D97-AF65-F5344CB8AC3E}">
        <p14:creationId xmlns:p14="http://schemas.microsoft.com/office/powerpoint/2010/main" val="54276935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45</a:t>
            </a:fld>
            <a:endParaRPr lang="en-US"/>
          </a:p>
        </p:txBody>
      </p:sp>
    </p:spTree>
    <p:extLst>
      <p:ext uri="{BB962C8B-B14F-4D97-AF65-F5344CB8AC3E}">
        <p14:creationId xmlns:p14="http://schemas.microsoft.com/office/powerpoint/2010/main" val="193554069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46</a:t>
            </a:fld>
            <a:endParaRPr lang="en-US"/>
          </a:p>
        </p:txBody>
      </p:sp>
    </p:spTree>
    <p:extLst>
      <p:ext uri="{BB962C8B-B14F-4D97-AF65-F5344CB8AC3E}">
        <p14:creationId xmlns:p14="http://schemas.microsoft.com/office/powerpoint/2010/main" val="356675550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47</a:t>
            </a:fld>
            <a:endParaRPr lang="en-US"/>
          </a:p>
        </p:txBody>
      </p:sp>
    </p:spTree>
    <p:extLst>
      <p:ext uri="{BB962C8B-B14F-4D97-AF65-F5344CB8AC3E}">
        <p14:creationId xmlns:p14="http://schemas.microsoft.com/office/powerpoint/2010/main" val="289368197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48</a:t>
            </a:fld>
            <a:endParaRPr lang="en-US"/>
          </a:p>
        </p:txBody>
      </p:sp>
    </p:spTree>
    <p:extLst>
      <p:ext uri="{BB962C8B-B14F-4D97-AF65-F5344CB8AC3E}">
        <p14:creationId xmlns:p14="http://schemas.microsoft.com/office/powerpoint/2010/main" val="228437301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49</a:t>
            </a:fld>
            <a:endParaRPr lang="en-US"/>
          </a:p>
        </p:txBody>
      </p:sp>
    </p:spTree>
    <p:extLst>
      <p:ext uri="{BB962C8B-B14F-4D97-AF65-F5344CB8AC3E}">
        <p14:creationId xmlns:p14="http://schemas.microsoft.com/office/powerpoint/2010/main" val="3561285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5</a:t>
            </a:fld>
            <a:endParaRPr lang="en-US"/>
          </a:p>
        </p:txBody>
      </p:sp>
    </p:spTree>
    <p:extLst>
      <p:ext uri="{BB962C8B-B14F-4D97-AF65-F5344CB8AC3E}">
        <p14:creationId xmlns:p14="http://schemas.microsoft.com/office/powerpoint/2010/main" val="22723255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50</a:t>
            </a:fld>
            <a:endParaRPr lang="en-US"/>
          </a:p>
        </p:txBody>
      </p:sp>
    </p:spTree>
    <p:extLst>
      <p:ext uri="{BB962C8B-B14F-4D97-AF65-F5344CB8AC3E}">
        <p14:creationId xmlns:p14="http://schemas.microsoft.com/office/powerpoint/2010/main" val="396342139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51</a:t>
            </a:fld>
            <a:endParaRPr lang="en-US"/>
          </a:p>
        </p:txBody>
      </p:sp>
    </p:spTree>
    <p:extLst>
      <p:ext uri="{BB962C8B-B14F-4D97-AF65-F5344CB8AC3E}">
        <p14:creationId xmlns:p14="http://schemas.microsoft.com/office/powerpoint/2010/main" val="76271963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52</a:t>
            </a:fld>
            <a:endParaRPr lang="en-US"/>
          </a:p>
        </p:txBody>
      </p:sp>
    </p:spTree>
    <p:extLst>
      <p:ext uri="{BB962C8B-B14F-4D97-AF65-F5344CB8AC3E}">
        <p14:creationId xmlns:p14="http://schemas.microsoft.com/office/powerpoint/2010/main" val="307876751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53</a:t>
            </a:fld>
            <a:endParaRPr lang="en-US"/>
          </a:p>
        </p:txBody>
      </p:sp>
    </p:spTree>
    <p:extLst>
      <p:ext uri="{BB962C8B-B14F-4D97-AF65-F5344CB8AC3E}">
        <p14:creationId xmlns:p14="http://schemas.microsoft.com/office/powerpoint/2010/main" val="226923175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54</a:t>
            </a:fld>
            <a:endParaRPr lang="en-US"/>
          </a:p>
        </p:txBody>
      </p:sp>
    </p:spTree>
    <p:extLst>
      <p:ext uri="{BB962C8B-B14F-4D97-AF65-F5344CB8AC3E}">
        <p14:creationId xmlns:p14="http://schemas.microsoft.com/office/powerpoint/2010/main" val="251944067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55</a:t>
            </a:fld>
            <a:endParaRPr lang="en-US"/>
          </a:p>
        </p:txBody>
      </p:sp>
    </p:spTree>
    <p:extLst>
      <p:ext uri="{BB962C8B-B14F-4D97-AF65-F5344CB8AC3E}">
        <p14:creationId xmlns:p14="http://schemas.microsoft.com/office/powerpoint/2010/main" val="316048853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56</a:t>
            </a:fld>
            <a:endParaRPr lang="en-US"/>
          </a:p>
        </p:txBody>
      </p:sp>
    </p:spTree>
    <p:extLst>
      <p:ext uri="{BB962C8B-B14F-4D97-AF65-F5344CB8AC3E}">
        <p14:creationId xmlns:p14="http://schemas.microsoft.com/office/powerpoint/2010/main" val="213796135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57</a:t>
            </a:fld>
            <a:endParaRPr lang="en-US"/>
          </a:p>
        </p:txBody>
      </p:sp>
    </p:spTree>
    <p:extLst>
      <p:ext uri="{BB962C8B-B14F-4D97-AF65-F5344CB8AC3E}">
        <p14:creationId xmlns:p14="http://schemas.microsoft.com/office/powerpoint/2010/main" val="339240723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58</a:t>
            </a:fld>
            <a:endParaRPr lang="en-US"/>
          </a:p>
        </p:txBody>
      </p:sp>
    </p:spTree>
    <p:extLst>
      <p:ext uri="{BB962C8B-B14F-4D97-AF65-F5344CB8AC3E}">
        <p14:creationId xmlns:p14="http://schemas.microsoft.com/office/powerpoint/2010/main" val="29421518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59</a:t>
            </a:fld>
            <a:endParaRPr lang="en-US"/>
          </a:p>
        </p:txBody>
      </p:sp>
    </p:spTree>
    <p:extLst>
      <p:ext uri="{BB962C8B-B14F-4D97-AF65-F5344CB8AC3E}">
        <p14:creationId xmlns:p14="http://schemas.microsoft.com/office/powerpoint/2010/main" val="696756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6</a:t>
            </a:fld>
            <a:endParaRPr lang="en-US"/>
          </a:p>
        </p:txBody>
      </p:sp>
    </p:spTree>
    <p:extLst>
      <p:ext uri="{BB962C8B-B14F-4D97-AF65-F5344CB8AC3E}">
        <p14:creationId xmlns:p14="http://schemas.microsoft.com/office/powerpoint/2010/main" val="186628732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60</a:t>
            </a:fld>
            <a:endParaRPr lang="en-US"/>
          </a:p>
        </p:txBody>
      </p:sp>
    </p:spTree>
    <p:extLst>
      <p:ext uri="{BB962C8B-B14F-4D97-AF65-F5344CB8AC3E}">
        <p14:creationId xmlns:p14="http://schemas.microsoft.com/office/powerpoint/2010/main" val="406390859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61</a:t>
            </a:fld>
            <a:endParaRPr lang="en-US"/>
          </a:p>
        </p:txBody>
      </p:sp>
    </p:spTree>
    <p:extLst>
      <p:ext uri="{BB962C8B-B14F-4D97-AF65-F5344CB8AC3E}">
        <p14:creationId xmlns:p14="http://schemas.microsoft.com/office/powerpoint/2010/main" val="75189675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62</a:t>
            </a:fld>
            <a:endParaRPr lang="en-US"/>
          </a:p>
        </p:txBody>
      </p:sp>
    </p:spTree>
    <p:extLst>
      <p:ext uri="{BB962C8B-B14F-4D97-AF65-F5344CB8AC3E}">
        <p14:creationId xmlns:p14="http://schemas.microsoft.com/office/powerpoint/2010/main" val="2995643644"/>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63</a:t>
            </a:fld>
            <a:endParaRPr lang="en-US"/>
          </a:p>
        </p:txBody>
      </p:sp>
    </p:spTree>
    <p:extLst>
      <p:ext uri="{BB962C8B-B14F-4D97-AF65-F5344CB8AC3E}">
        <p14:creationId xmlns:p14="http://schemas.microsoft.com/office/powerpoint/2010/main" val="427824390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64</a:t>
            </a:fld>
            <a:endParaRPr lang="en-US"/>
          </a:p>
        </p:txBody>
      </p:sp>
    </p:spTree>
    <p:extLst>
      <p:ext uri="{BB962C8B-B14F-4D97-AF65-F5344CB8AC3E}">
        <p14:creationId xmlns:p14="http://schemas.microsoft.com/office/powerpoint/2010/main" val="109699028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65</a:t>
            </a:fld>
            <a:endParaRPr lang="en-US"/>
          </a:p>
        </p:txBody>
      </p:sp>
    </p:spTree>
    <p:extLst>
      <p:ext uri="{BB962C8B-B14F-4D97-AF65-F5344CB8AC3E}">
        <p14:creationId xmlns:p14="http://schemas.microsoft.com/office/powerpoint/2010/main" val="77640321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66</a:t>
            </a:fld>
            <a:endParaRPr lang="en-US"/>
          </a:p>
        </p:txBody>
      </p:sp>
    </p:spTree>
    <p:extLst>
      <p:ext uri="{BB962C8B-B14F-4D97-AF65-F5344CB8AC3E}">
        <p14:creationId xmlns:p14="http://schemas.microsoft.com/office/powerpoint/2010/main" val="257599683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67</a:t>
            </a:fld>
            <a:endParaRPr lang="en-US"/>
          </a:p>
        </p:txBody>
      </p:sp>
    </p:spTree>
    <p:extLst>
      <p:ext uri="{BB962C8B-B14F-4D97-AF65-F5344CB8AC3E}">
        <p14:creationId xmlns:p14="http://schemas.microsoft.com/office/powerpoint/2010/main" val="1558065636"/>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2232A1-9F35-44D4-A917-077A4327B6AD}" type="slidenum">
              <a:rPr lang="en-US"/>
              <a:pPr/>
              <a:t>68</a:t>
            </a:fld>
            <a:endParaRPr lang="en-US"/>
          </a:p>
        </p:txBody>
      </p:sp>
      <p:sp>
        <p:nvSpPr>
          <p:cNvPr id="196610" name="Rectangle 2"/>
          <p:cNvSpPr>
            <a:spLocks noGrp="1" noRot="1" noChangeAspect="1" noChangeArrowheads="1" noTextEdit="1"/>
          </p:cNvSpPr>
          <p:nvPr>
            <p:ph type="sldImg"/>
          </p:nvPr>
        </p:nvSpPr>
        <p:spPr>
          <a:xfrm>
            <a:off x="381000" y="685800"/>
            <a:ext cx="6096000" cy="3429000"/>
          </a:xfrm>
          <a:ln w="12700" cap="flat">
            <a:solidFill>
              <a:schemeClr val="tx1"/>
            </a:solidFill>
          </a:ln>
        </p:spPr>
      </p:sp>
      <p:sp>
        <p:nvSpPr>
          <p:cNvPr id="196611" name="Rectangle 3"/>
          <p:cNvSpPr>
            <a:spLocks noGrp="1" noChangeArrowheads="1"/>
          </p:cNvSpPr>
          <p:nvPr>
            <p:ph type="body" idx="1"/>
          </p:nvPr>
        </p:nvSpPr>
        <p:spPr>
          <a:ln/>
        </p:spPr>
        <p:txBody>
          <a:bodyPr wrap="square" lIns="92075" tIns="46038" rIns="92075" bIns="46038" anchor="t"/>
          <a:lstStyle/>
          <a:p>
            <a:endParaRPr lang="en-US"/>
          </a:p>
        </p:txBody>
      </p:sp>
    </p:spTree>
    <p:extLst>
      <p:ext uri="{BB962C8B-B14F-4D97-AF65-F5344CB8AC3E}">
        <p14:creationId xmlns:p14="http://schemas.microsoft.com/office/powerpoint/2010/main" val="4070809648"/>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2232A1-9F35-44D4-A917-077A4327B6AD}" type="slidenum">
              <a:rPr lang="en-US"/>
              <a:pPr/>
              <a:t>69</a:t>
            </a:fld>
            <a:endParaRPr lang="en-US"/>
          </a:p>
        </p:txBody>
      </p:sp>
      <p:sp>
        <p:nvSpPr>
          <p:cNvPr id="196610" name="Rectangle 2"/>
          <p:cNvSpPr>
            <a:spLocks noGrp="1" noRot="1" noChangeAspect="1" noChangeArrowheads="1" noTextEdit="1"/>
          </p:cNvSpPr>
          <p:nvPr>
            <p:ph type="sldImg"/>
          </p:nvPr>
        </p:nvSpPr>
        <p:spPr>
          <a:xfrm>
            <a:off x="381000" y="685800"/>
            <a:ext cx="6096000" cy="3429000"/>
          </a:xfrm>
          <a:ln w="12700" cap="flat">
            <a:solidFill>
              <a:schemeClr val="tx1"/>
            </a:solidFill>
          </a:ln>
        </p:spPr>
      </p:sp>
      <p:sp>
        <p:nvSpPr>
          <p:cNvPr id="196611" name="Rectangle 3"/>
          <p:cNvSpPr>
            <a:spLocks noGrp="1" noChangeArrowheads="1"/>
          </p:cNvSpPr>
          <p:nvPr>
            <p:ph type="body" idx="1"/>
          </p:nvPr>
        </p:nvSpPr>
        <p:spPr>
          <a:ln/>
        </p:spPr>
        <p:txBody>
          <a:bodyPr wrap="square" lIns="92075" tIns="46038" rIns="92075" bIns="46038" anchor="t"/>
          <a:lstStyle/>
          <a:p>
            <a:endParaRPr lang="en-US"/>
          </a:p>
        </p:txBody>
      </p:sp>
    </p:spTree>
    <p:extLst>
      <p:ext uri="{BB962C8B-B14F-4D97-AF65-F5344CB8AC3E}">
        <p14:creationId xmlns:p14="http://schemas.microsoft.com/office/powerpoint/2010/main" val="184544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7</a:t>
            </a:fld>
            <a:endParaRPr lang="en-US"/>
          </a:p>
        </p:txBody>
      </p:sp>
    </p:spTree>
    <p:extLst>
      <p:ext uri="{BB962C8B-B14F-4D97-AF65-F5344CB8AC3E}">
        <p14:creationId xmlns:p14="http://schemas.microsoft.com/office/powerpoint/2010/main" val="2557269019"/>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2232A1-9F35-44D4-A917-077A4327B6AD}" type="slidenum">
              <a:rPr lang="en-US"/>
              <a:pPr/>
              <a:t>70</a:t>
            </a:fld>
            <a:endParaRPr lang="en-US"/>
          </a:p>
        </p:txBody>
      </p:sp>
      <p:sp>
        <p:nvSpPr>
          <p:cNvPr id="196610" name="Rectangle 2"/>
          <p:cNvSpPr>
            <a:spLocks noGrp="1" noRot="1" noChangeAspect="1" noChangeArrowheads="1" noTextEdit="1"/>
          </p:cNvSpPr>
          <p:nvPr>
            <p:ph type="sldImg"/>
          </p:nvPr>
        </p:nvSpPr>
        <p:spPr>
          <a:xfrm>
            <a:off x="381000" y="685800"/>
            <a:ext cx="6096000" cy="3429000"/>
          </a:xfrm>
          <a:ln w="12700" cap="flat">
            <a:solidFill>
              <a:schemeClr val="tx1"/>
            </a:solidFill>
          </a:ln>
        </p:spPr>
      </p:sp>
      <p:sp>
        <p:nvSpPr>
          <p:cNvPr id="196611" name="Rectangle 3"/>
          <p:cNvSpPr>
            <a:spLocks noGrp="1" noChangeArrowheads="1"/>
          </p:cNvSpPr>
          <p:nvPr>
            <p:ph type="body" idx="1"/>
          </p:nvPr>
        </p:nvSpPr>
        <p:spPr>
          <a:ln/>
        </p:spPr>
        <p:txBody>
          <a:bodyPr wrap="square" lIns="92075" tIns="46038" rIns="92075" bIns="46038" anchor="t"/>
          <a:lstStyle/>
          <a:p>
            <a:endParaRPr lang="en-US"/>
          </a:p>
        </p:txBody>
      </p:sp>
    </p:spTree>
    <p:extLst>
      <p:ext uri="{BB962C8B-B14F-4D97-AF65-F5344CB8AC3E}">
        <p14:creationId xmlns:p14="http://schemas.microsoft.com/office/powerpoint/2010/main" val="213778316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2232A1-9F35-44D4-A917-077A4327B6AD}" type="slidenum">
              <a:rPr lang="en-US"/>
              <a:pPr/>
              <a:t>71</a:t>
            </a:fld>
            <a:endParaRPr lang="en-US"/>
          </a:p>
        </p:txBody>
      </p:sp>
      <p:sp>
        <p:nvSpPr>
          <p:cNvPr id="196610" name="Rectangle 2"/>
          <p:cNvSpPr>
            <a:spLocks noGrp="1" noRot="1" noChangeAspect="1" noChangeArrowheads="1" noTextEdit="1"/>
          </p:cNvSpPr>
          <p:nvPr>
            <p:ph type="sldImg"/>
          </p:nvPr>
        </p:nvSpPr>
        <p:spPr>
          <a:xfrm>
            <a:off x="381000" y="685800"/>
            <a:ext cx="6096000" cy="3429000"/>
          </a:xfrm>
          <a:ln w="12700" cap="flat">
            <a:solidFill>
              <a:schemeClr val="tx1"/>
            </a:solidFill>
          </a:ln>
        </p:spPr>
      </p:sp>
      <p:sp>
        <p:nvSpPr>
          <p:cNvPr id="196611" name="Rectangle 3"/>
          <p:cNvSpPr>
            <a:spLocks noGrp="1" noChangeArrowheads="1"/>
          </p:cNvSpPr>
          <p:nvPr>
            <p:ph type="body" idx="1"/>
          </p:nvPr>
        </p:nvSpPr>
        <p:spPr>
          <a:ln/>
        </p:spPr>
        <p:txBody>
          <a:bodyPr wrap="square" lIns="92075" tIns="46038" rIns="92075" bIns="46038" anchor="t"/>
          <a:lstStyle/>
          <a:p>
            <a:endParaRPr lang="en-US"/>
          </a:p>
        </p:txBody>
      </p:sp>
    </p:spTree>
    <p:extLst>
      <p:ext uri="{BB962C8B-B14F-4D97-AF65-F5344CB8AC3E}">
        <p14:creationId xmlns:p14="http://schemas.microsoft.com/office/powerpoint/2010/main" val="3609851094"/>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2232A1-9F35-44D4-A917-077A4327B6AD}" type="slidenum">
              <a:rPr lang="en-US"/>
              <a:pPr/>
              <a:t>72</a:t>
            </a:fld>
            <a:endParaRPr lang="en-US"/>
          </a:p>
        </p:txBody>
      </p:sp>
      <p:sp>
        <p:nvSpPr>
          <p:cNvPr id="196610" name="Rectangle 2"/>
          <p:cNvSpPr>
            <a:spLocks noGrp="1" noRot="1" noChangeAspect="1" noChangeArrowheads="1" noTextEdit="1"/>
          </p:cNvSpPr>
          <p:nvPr>
            <p:ph type="sldImg"/>
          </p:nvPr>
        </p:nvSpPr>
        <p:spPr>
          <a:xfrm>
            <a:off x="381000" y="685800"/>
            <a:ext cx="6096000" cy="3429000"/>
          </a:xfrm>
          <a:ln w="12700" cap="flat">
            <a:solidFill>
              <a:schemeClr val="tx1"/>
            </a:solidFill>
          </a:ln>
        </p:spPr>
      </p:sp>
      <p:sp>
        <p:nvSpPr>
          <p:cNvPr id="196611" name="Rectangle 3"/>
          <p:cNvSpPr>
            <a:spLocks noGrp="1" noChangeArrowheads="1"/>
          </p:cNvSpPr>
          <p:nvPr>
            <p:ph type="body" idx="1"/>
          </p:nvPr>
        </p:nvSpPr>
        <p:spPr>
          <a:ln/>
        </p:spPr>
        <p:txBody>
          <a:bodyPr wrap="square" lIns="92075" tIns="46038" rIns="92075" bIns="46038" anchor="t"/>
          <a:lstStyle/>
          <a:p>
            <a:endParaRPr lang="en-US"/>
          </a:p>
        </p:txBody>
      </p:sp>
    </p:spTree>
    <p:extLst>
      <p:ext uri="{BB962C8B-B14F-4D97-AF65-F5344CB8AC3E}">
        <p14:creationId xmlns:p14="http://schemas.microsoft.com/office/powerpoint/2010/main" val="1152075705"/>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BCB504-75EC-4E47-B9C3-4E39EA2D76CA}" type="slidenum">
              <a:rPr lang="en-US"/>
              <a:pPr/>
              <a:t>73</a:t>
            </a:fld>
            <a:endParaRPr lang="en-US"/>
          </a:p>
        </p:txBody>
      </p:sp>
      <p:sp>
        <p:nvSpPr>
          <p:cNvPr id="325634" name="Rectangle 2"/>
          <p:cNvSpPr>
            <a:spLocks noGrp="1" noRot="1" noChangeAspect="1" noChangeArrowheads="1" noTextEdit="1"/>
          </p:cNvSpPr>
          <p:nvPr>
            <p:ph type="sldImg"/>
          </p:nvPr>
        </p:nvSpPr>
        <p:spPr>
          <a:xfrm>
            <a:off x="381000" y="685800"/>
            <a:ext cx="6096000" cy="3429000"/>
          </a:xfrm>
          <a:ln w="12700" cap="flat">
            <a:solidFill>
              <a:schemeClr val="tx1"/>
            </a:solidFill>
          </a:ln>
        </p:spPr>
      </p:sp>
      <p:sp>
        <p:nvSpPr>
          <p:cNvPr id="325635" name="Rectangle 3"/>
          <p:cNvSpPr>
            <a:spLocks noGrp="1" noChangeArrowheads="1"/>
          </p:cNvSpPr>
          <p:nvPr>
            <p:ph type="body" idx="1"/>
          </p:nvPr>
        </p:nvSpPr>
        <p:spPr>
          <a:ln/>
        </p:spPr>
        <p:txBody>
          <a:bodyPr wrap="square" lIns="92075" tIns="46038" rIns="92075" bIns="46038" anchor="t"/>
          <a:lstStyle/>
          <a:p>
            <a:endParaRPr lang="en-US"/>
          </a:p>
        </p:txBody>
      </p:sp>
    </p:spTree>
    <p:extLst>
      <p:ext uri="{BB962C8B-B14F-4D97-AF65-F5344CB8AC3E}">
        <p14:creationId xmlns:p14="http://schemas.microsoft.com/office/powerpoint/2010/main" val="1891622179"/>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BCB504-75EC-4E47-B9C3-4E39EA2D76CA}" type="slidenum">
              <a:rPr lang="en-US"/>
              <a:pPr/>
              <a:t>74</a:t>
            </a:fld>
            <a:endParaRPr lang="en-US"/>
          </a:p>
        </p:txBody>
      </p:sp>
      <p:sp>
        <p:nvSpPr>
          <p:cNvPr id="325634" name="Rectangle 2"/>
          <p:cNvSpPr>
            <a:spLocks noGrp="1" noRot="1" noChangeAspect="1" noChangeArrowheads="1" noTextEdit="1"/>
          </p:cNvSpPr>
          <p:nvPr>
            <p:ph type="sldImg"/>
          </p:nvPr>
        </p:nvSpPr>
        <p:spPr>
          <a:xfrm>
            <a:off x="381000" y="685800"/>
            <a:ext cx="6096000" cy="3429000"/>
          </a:xfrm>
          <a:ln w="12700" cap="flat">
            <a:solidFill>
              <a:schemeClr val="tx1"/>
            </a:solidFill>
          </a:ln>
        </p:spPr>
      </p:sp>
      <p:sp>
        <p:nvSpPr>
          <p:cNvPr id="325635" name="Rectangle 3"/>
          <p:cNvSpPr>
            <a:spLocks noGrp="1" noChangeArrowheads="1"/>
          </p:cNvSpPr>
          <p:nvPr>
            <p:ph type="body" idx="1"/>
          </p:nvPr>
        </p:nvSpPr>
        <p:spPr>
          <a:ln/>
        </p:spPr>
        <p:txBody>
          <a:bodyPr wrap="square" lIns="92075" tIns="46038" rIns="92075" bIns="46038" anchor="t"/>
          <a:lstStyle/>
          <a:p>
            <a:endParaRPr lang="en-US"/>
          </a:p>
        </p:txBody>
      </p:sp>
    </p:spTree>
    <p:extLst>
      <p:ext uri="{BB962C8B-B14F-4D97-AF65-F5344CB8AC3E}">
        <p14:creationId xmlns:p14="http://schemas.microsoft.com/office/powerpoint/2010/main" val="229229230"/>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BCB504-75EC-4E47-B9C3-4E39EA2D76CA}" type="slidenum">
              <a:rPr lang="en-US"/>
              <a:pPr/>
              <a:t>75</a:t>
            </a:fld>
            <a:endParaRPr lang="en-US"/>
          </a:p>
        </p:txBody>
      </p:sp>
      <p:sp>
        <p:nvSpPr>
          <p:cNvPr id="325634" name="Rectangle 2"/>
          <p:cNvSpPr>
            <a:spLocks noGrp="1" noRot="1" noChangeAspect="1" noChangeArrowheads="1" noTextEdit="1"/>
          </p:cNvSpPr>
          <p:nvPr>
            <p:ph type="sldImg"/>
          </p:nvPr>
        </p:nvSpPr>
        <p:spPr>
          <a:xfrm>
            <a:off x="381000" y="685800"/>
            <a:ext cx="6096000" cy="3429000"/>
          </a:xfrm>
          <a:ln w="12700" cap="flat">
            <a:solidFill>
              <a:schemeClr val="tx1"/>
            </a:solidFill>
          </a:ln>
        </p:spPr>
      </p:sp>
      <p:sp>
        <p:nvSpPr>
          <p:cNvPr id="325635" name="Rectangle 3"/>
          <p:cNvSpPr>
            <a:spLocks noGrp="1" noChangeArrowheads="1"/>
          </p:cNvSpPr>
          <p:nvPr>
            <p:ph type="body" idx="1"/>
          </p:nvPr>
        </p:nvSpPr>
        <p:spPr>
          <a:ln/>
        </p:spPr>
        <p:txBody>
          <a:bodyPr wrap="square" lIns="92075" tIns="46038" rIns="92075" bIns="46038" anchor="t"/>
          <a:lstStyle/>
          <a:p>
            <a:endParaRPr lang="en-US"/>
          </a:p>
        </p:txBody>
      </p:sp>
    </p:spTree>
    <p:extLst>
      <p:ext uri="{BB962C8B-B14F-4D97-AF65-F5344CB8AC3E}">
        <p14:creationId xmlns:p14="http://schemas.microsoft.com/office/powerpoint/2010/main" val="1183138061"/>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BCB504-75EC-4E47-B9C3-4E39EA2D76CA}" type="slidenum">
              <a:rPr lang="en-US"/>
              <a:pPr/>
              <a:t>76</a:t>
            </a:fld>
            <a:endParaRPr lang="en-US"/>
          </a:p>
        </p:txBody>
      </p:sp>
      <p:sp>
        <p:nvSpPr>
          <p:cNvPr id="325634" name="Rectangle 2"/>
          <p:cNvSpPr>
            <a:spLocks noGrp="1" noRot="1" noChangeAspect="1" noChangeArrowheads="1" noTextEdit="1"/>
          </p:cNvSpPr>
          <p:nvPr>
            <p:ph type="sldImg"/>
          </p:nvPr>
        </p:nvSpPr>
        <p:spPr>
          <a:xfrm>
            <a:off x="381000" y="685800"/>
            <a:ext cx="6096000" cy="3429000"/>
          </a:xfrm>
          <a:ln w="12700" cap="flat">
            <a:solidFill>
              <a:schemeClr val="tx1"/>
            </a:solidFill>
          </a:ln>
        </p:spPr>
      </p:sp>
      <p:sp>
        <p:nvSpPr>
          <p:cNvPr id="325635" name="Rectangle 3"/>
          <p:cNvSpPr>
            <a:spLocks noGrp="1" noChangeArrowheads="1"/>
          </p:cNvSpPr>
          <p:nvPr>
            <p:ph type="body" idx="1"/>
          </p:nvPr>
        </p:nvSpPr>
        <p:spPr>
          <a:ln/>
        </p:spPr>
        <p:txBody>
          <a:bodyPr wrap="square" lIns="92075" tIns="46038" rIns="92075" bIns="46038" anchor="t"/>
          <a:lstStyle/>
          <a:p>
            <a:endParaRPr lang="en-US"/>
          </a:p>
        </p:txBody>
      </p:sp>
    </p:spTree>
    <p:extLst>
      <p:ext uri="{BB962C8B-B14F-4D97-AF65-F5344CB8AC3E}">
        <p14:creationId xmlns:p14="http://schemas.microsoft.com/office/powerpoint/2010/main" val="216509915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BCB504-75EC-4E47-B9C3-4E39EA2D76CA}" type="slidenum">
              <a:rPr lang="en-US"/>
              <a:pPr/>
              <a:t>77</a:t>
            </a:fld>
            <a:endParaRPr lang="en-US"/>
          </a:p>
        </p:txBody>
      </p:sp>
      <p:sp>
        <p:nvSpPr>
          <p:cNvPr id="325634" name="Rectangle 2"/>
          <p:cNvSpPr>
            <a:spLocks noGrp="1" noRot="1" noChangeAspect="1" noChangeArrowheads="1" noTextEdit="1"/>
          </p:cNvSpPr>
          <p:nvPr>
            <p:ph type="sldImg"/>
          </p:nvPr>
        </p:nvSpPr>
        <p:spPr>
          <a:xfrm>
            <a:off x="381000" y="685800"/>
            <a:ext cx="6096000" cy="3429000"/>
          </a:xfrm>
          <a:ln w="12700" cap="flat">
            <a:solidFill>
              <a:schemeClr val="tx1"/>
            </a:solidFill>
          </a:ln>
        </p:spPr>
      </p:sp>
      <p:sp>
        <p:nvSpPr>
          <p:cNvPr id="325635" name="Rectangle 3"/>
          <p:cNvSpPr>
            <a:spLocks noGrp="1" noChangeArrowheads="1"/>
          </p:cNvSpPr>
          <p:nvPr>
            <p:ph type="body" idx="1"/>
          </p:nvPr>
        </p:nvSpPr>
        <p:spPr>
          <a:ln/>
        </p:spPr>
        <p:txBody>
          <a:bodyPr wrap="square" lIns="92075" tIns="46038" rIns="92075" bIns="46038" anchor="t"/>
          <a:lstStyle/>
          <a:p>
            <a:endParaRPr lang="en-US"/>
          </a:p>
        </p:txBody>
      </p:sp>
    </p:spTree>
    <p:extLst>
      <p:ext uri="{BB962C8B-B14F-4D97-AF65-F5344CB8AC3E}">
        <p14:creationId xmlns:p14="http://schemas.microsoft.com/office/powerpoint/2010/main" val="274677327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BCB504-75EC-4E47-B9C3-4E39EA2D76CA}" type="slidenum">
              <a:rPr lang="en-US"/>
              <a:pPr/>
              <a:t>78</a:t>
            </a:fld>
            <a:endParaRPr lang="en-US"/>
          </a:p>
        </p:txBody>
      </p:sp>
      <p:sp>
        <p:nvSpPr>
          <p:cNvPr id="325634" name="Rectangle 2"/>
          <p:cNvSpPr>
            <a:spLocks noGrp="1" noRot="1" noChangeAspect="1" noChangeArrowheads="1" noTextEdit="1"/>
          </p:cNvSpPr>
          <p:nvPr>
            <p:ph type="sldImg"/>
          </p:nvPr>
        </p:nvSpPr>
        <p:spPr>
          <a:xfrm>
            <a:off x="381000" y="685800"/>
            <a:ext cx="6096000" cy="3429000"/>
          </a:xfrm>
          <a:ln w="12700" cap="flat">
            <a:solidFill>
              <a:schemeClr val="tx1"/>
            </a:solidFill>
          </a:ln>
        </p:spPr>
      </p:sp>
      <p:sp>
        <p:nvSpPr>
          <p:cNvPr id="325635" name="Rectangle 3"/>
          <p:cNvSpPr>
            <a:spLocks noGrp="1" noChangeArrowheads="1"/>
          </p:cNvSpPr>
          <p:nvPr>
            <p:ph type="body" idx="1"/>
          </p:nvPr>
        </p:nvSpPr>
        <p:spPr>
          <a:ln/>
        </p:spPr>
        <p:txBody>
          <a:bodyPr wrap="square" lIns="92075" tIns="46038" rIns="92075" bIns="46038" anchor="t"/>
          <a:lstStyle/>
          <a:p>
            <a:endParaRPr lang="en-US"/>
          </a:p>
        </p:txBody>
      </p:sp>
    </p:spTree>
    <p:extLst>
      <p:ext uri="{BB962C8B-B14F-4D97-AF65-F5344CB8AC3E}">
        <p14:creationId xmlns:p14="http://schemas.microsoft.com/office/powerpoint/2010/main" val="2311337306"/>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BCB504-75EC-4E47-B9C3-4E39EA2D76CA}" type="slidenum">
              <a:rPr lang="en-US"/>
              <a:pPr/>
              <a:t>79</a:t>
            </a:fld>
            <a:endParaRPr lang="en-US"/>
          </a:p>
        </p:txBody>
      </p:sp>
      <p:sp>
        <p:nvSpPr>
          <p:cNvPr id="325634" name="Rectangle 2"/>
          <p:cNvSpPr>
            <a:spLocks noGrp="1" noRot="1" noChangeAspect="1" noChangeArrowheads="1" noTextEdit="1"/>
          </p:cNvSpPr>
          <p:nvPr>
            <p:ph type="sldImg"/>
          </p:nvPr>
        </p:nvSpPr>
        <p:spPr>
          <a:xfrm>
            <a:off x="381000" y="685800"/>
            <a:ext cx="6096000" cy="3429000"/>
          </a:xfrm>
          <a:ln w="12700" cap="flat">
            <a:solidFill>
              <a:schemeClr val="tx1"/>
            </a:solidFill>
          </a:ln>
        </p:spPr>
      </p:sp>
      <p:sp>
        <p:nvSpPr>
          <p:cNvPr id="325635" name="Rectangle 3"/>
          <p:cNvSpPr>
            <a:spLocks noGrp="1" noChangeArrowheads="1"/>
          </p:cNvSpPr>
          <p:nvPr>
            <p:ph type="body" idx="1"/>
          </p:nvPr>
        </p:nvSpPr>
        <p:spPr>
          <a:ln/>
        </p:spPr>
        <p:txBody>
          <a:bodyPr wrap="square" lIns="92075" tIns="46038" rIns="92075" bIns="46038" anchor="t"/>
          <a:lstStyle/>
          <a:p>
            <a:endParaRPr lang="en-US"/>
          </a:p>
        </p:txBody>
      </p:sp>
    </p:spTree>
    <p:extLst>
      <p:ext uri="{BB962C8B-B14F-4D97-AF65-F5344CB8AC3E}">
        <p14:creationId xmlns:p14="http://schemas.microsoft.com/office/powerpoint/2010/main" val="1344849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8</a:t>
            </a:fld>
            <a:endParaRPr lang="en-US"/>
          </a:p>
        </p:txBody>
      </p:sp>
    </p:spTree>
    <p:extLst>
      <p:ext uri="{BB962C8B-B14F-4D97-AF65-F5344CB8AC3E}">
        <p14:creationId xmlns:p14="http://schemas.microsoft.com/office/powerpoint/2010/main" val="2602610924"/>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BCB504-75EC-4E47-B9C3-4E39EA2D76CA}" type="slidenum">
              <a:rPr lang="en-US"/>
              <a:pPr/>
              <a:t>80</a:t>
            </a:fld>
            <a:endParaRPr lang="en-US"/>
          </a:p>
        </p:txBody>
      </p:sp>
      <p:sp>
        <p:nvSpPr>
          <p:cNvPr id="325634" name="Rectangle 2"/>
          <p:cNvSpPr>
            <a:spLocks noGrp="1" noRot="1" noChangeAspect="1" noChangeArrowheads="1" noTextEdit="1"/>
          </p:cNvSpPr>
          <p:nvPr>
            <p:ph type="sldImg"/>
          </p:nvPr>
        </p:nvSpPr>
        <p:spPr>
          <a:xfrm>
            <a:off x="381000" y="685800"/>
            <a:ext cx="6096000" cy="3429000"/>
          </a:xfrm>
          <a:ln w="12700" cap="flat">
            <a:solidFill>
              <a:schemeClr val="tx1"/>
            </a:solidFill>
          </a:ln>
        </p:spPr>
      </p:sp>
      <p:sp>
        <p:nvSpPr>
          <p:cNvPr id="325635" name="Rectangle 3"/>
          <p:cNvSpPr>
            <a:spLocks noGrp="1" noChangeArrowheads="1"/>
          </p:cNvSpPr>
          <p:nvPr>
            <p:ph type="body" idx="1"/>
          </p:nvPr>
        </p:nvSpPr>
        <p:spPr>
          <a:ln/>
        </p:spPr>
        <p:txBody>
          <a:bodyPr wrap="square" lIns="92075" tIns="46038" rIns="92075" bIns="46038" anchor="t"/>
          <a:lstStyle/>
          <a:p>
            <a:endParaRPr lang="en-US"/>
          </a:p>
        </p:txBody>
      </p:sp>
    </p:spTree>
    <p:extLst>
      <p:ext uri="{BB962C8B-B14F-4D97-AF65-F5344CB8AC3E}">
        <p14:creationId xmlns:p14="http://schemas.microsoft.com/office/powerpoint/2010/main" val="499587345"/>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BCB504-75EC-4E47-B9C3-4E39EA2D76CA}" type="slidenum">
              <a:rPr lang="en-US"/>
              <a:pPr/>
              <a:t>81</a:t>
            </a:fld>
            <a:endParaRPr lang="en-US"/>
          </a:p>
        </p:txBody>
      </p:sp>
      <p:sp>
        <p:nvSpPr>
          <p:cNvPr id="325634" name="Rectangle 2"/>
          <p:cNvSpPr>
            <a:spLocks noGrp="1" noRot="1" noChangeAspect="1" noChangeArrowheads="1" noTextEdit="1"/>
          </p:cNvSpPr>
          <p:nvPr>
            <p:ph type="sldImg"/>
          </p:nvPr>
        </p:nvSpPr>
        <p:spPr>
          <a:xfrm>
            <a:off x="381000" y="685800"/>
            <a:ext cx="6096000" cy="3429000"/>
          </a:xfrm>
          <a:ln w="12700" cap="flat">
            <a:solidFill>
              <a:schemeClr val="tx1"/>
            </a:solidFill>
          </a:ln>
        </p:spPr>
      </p:sp>
      <p:sp>
        <p:nvSpPr>
          <p:cNvPr id="325635" name="Rectangle 3"/>
          <p:cNvSpPr>
            <a:spLocks noGrp="1" noChangeArrowheads="1"/>
          </p:cNvSpPr>
          <p:nvPr>
            <p:ph type="body" idx="1"/>
          </p:nvPr>
        </p:nvSpPr>
        <p:spPr>
          <a:ln/>
        </p:spPr>
        <p:txBody>
          <a:bodyPr wrap="square" lIns="92075" tIns="46038" rIns="92075" bIns="46038" anchor="t"/>
          <a:lstStyle/>
          <a:p>
            <a:endParaRPr lang="en-US"/>
          </a:p>
        </p:txBody>
      </p:sp>
    </p:spTree>
    <p:extLst>
      <p:ext uri="{BB962C8B-B14F-4D97-AF65-F5344CB8AC3E}">
        <p14:creationId xmlns:p14="http://schemas.microsoft.com/office/powerpoint/2010/main" val="3526167665"/>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BCB504-75EC-4E47-B9C3-4E39EA2D76CA}" type="slidenum">
              <a:rPr lang="en-US"/>
              <a:pPr/>
              <a:t>82</a:t>
            </a:fld>
            <a:endParaRPr lang="en-US"/>
          </a:p>
        </p:txBody>
      </p:sp>
      <p:sp>
        <p:nvSpPr>
          <p:cNvPr id="325634" name="Rectangle 2"/>
          <p:cNvSpPr>
            <a:spLocks noGrp="1" noRot="1" noChangeAspect="1" noChangeArrowheads="1" noTextEdit="1"/>
          </p:cNvSpPr>
          <p:nvPr>
            <p:ph type="sldImg"/>
          </p:nvPr>
        </p:nvSpPr>
        <p:spPr>
          <a:xfrm>
            <a:off x="381000" y="685800"/>
            <a:ext cx="6096000" cy="3429000"/>
          </a:xfrm>
          <a:ln w="12700" cap="flat">
            <a:solidFill>
              <a:schemeClr val="tx1"/>
            </a:solidFill>
          </a:ln>
        </p:spPr>
      </p:sp>
      <p:sp>
        <p:nvSpPr>
          <p:cNvPr id="325635" name="Rectangle 3"/>
          <p:cNvSpPr>
            <a:spLocks noGrp="1" noChangeArrowheads="1"/>
          </p:cNvSpPr>
          <p:nvPr>
            <p:ph type="body" idx="1"/>
          </p:nvPr>
        </p:nvSpPr>
        <p:spPr>
          <a:ln/>
        </p:spPr>
        <p:txBody>
          <a:bodyPr wrap="square" lIns="92075" tIns="46038" rIns="92075" bIns="46038" anchor="t"/>
          <a:lstStyle/>
          <a:p>
            <a:endParaRPr lang="en-US"/>
          </a:p>
        </p:txBody>
      </p:sp>
    </p:spTree>
    <p:extLst>
      <p:ext uri="{BB962C8B-B14F-4D97-AF65-F5344CB8AC3E}">
        <p14:creationId xmlns:p14="http://schemas.microsoft.com/office/powerpoint/2010/main" val="148328009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BCB504-75EC-4E47-B9C3-4E39EA2D76CA}" type="slidenum">
              <a:rPr lang="en-US"/>
              <a:pPr/>
              <a:t>83</a:t>
            </a:fld>
            <a:endParaRPr lang="en-US"/>
          </a:p>
        </p:txBody>
      </p:sp>
      <p:sp>
        <p:nvSpPr>
          <p:cNvPr id="325634" name="Rectangle 2"/>
          <p:cNvSpPr>
            <a:spLocks noGrp="1" noRot="1" noChangeAspect="1" noChangeArrowheads="1" noTextEdit="1"/>
          </p:cNvSpPr>
          <p:nvPr>
            <p:ph type="sldImg"/>
          </p:nvPr>
        </p:nvSpPr>
        <p:spPr>
          <a:xfrm>
            <a:off x="381000" y="685800"/>
            <a:ext cx="6096000" cy="3429000"/>
          </a:xfrm>
          <a:ln w="12700" cap="flat">
            <a:solidFill>
              <a:schemeClr val="tx1"/>
            </a:solidFill>
          </a:ln>
        </p:spPr>
      </p:sp>
      <p:sp>
        <p:nvSpPr>
          <p:cNvPr id="325635" name="Rectangle 3"/>
          <p:cNvSpPr>
            <a:spLocks noGrp="1" noChangeArrowheads="1"/>
          </p:cNvSpPr>
          <p:nvPr>
            <p:ph type="body" idx="1"/>
          </p:nvPr>
        </p:nvSpPr>
        <p:spPr>
          <a:ln/>
        </p:spPr>
        <p:txBody>
          <a:bodyPr wrap="square" lIns="92075" tIns="46038" rIns="92075" bIns="46038" anchor="t"/>
          <a:lstStyle/>
          <a:p>
            <a:endParaRPr lang="en-US"/>
          </a:p>
        </p:txBody>
      </p:sp>
    </p:spTree>
    <p:extLst>
      <p:ext uri="{BB962C8B-B14F-4D97-AF65-F5344CB8AC3E}">
        <p14:creationId xmlns:p14="http://schemas.microsoft.com/office/powerpoint/2010/main" val="264202490"/>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BCB504-75EC-4E47-B9C3-4E39EA2D76CA}" type="slidenum">
              <a:rPr lang="en-US"/>
              <a:pPr/>
              <a:t>84</a:t>
            </a:fld>
            <a:endParaRPr lang="en-US"/>
          </a:p>
        </p:txBody>
      </p:sp>
      <p:sp>
        <p:nvSpPr>
          <p:cNvPr id="325634" name="Rectangle 2"/>
          <p:cNvSpPr>
            <a:spLocks noGrp="1" noRot="1" noChangeAspect="1" noChangeArrowheads="1" noTextEdit="1"/>
          </p:cNvSpPr>
          <p:nvPr>
            <p:ph type="sldImg"/>
          </p:nvPr>
        </p:nvSpPr>
        <p:spPr>
          <a:xfrm>
            <a:off x="381000" y="685800"/>
            <a:ext cx="6096000" cy="3429000"/>
          </a:xfrm>
          <a:ln w="12700" cap="flat">
            <a:solidFill>
              <a:schemeClr val="tx1"/>
            </a:solidFill>
          </a:ln>
        </p:spPr>
      </p:sp>
      <p:sp>
        <p:nvSpPr>
          <p:cNvPr id="325635" name="Rectangle 3"/>
          <p:cNvSpPr>
            <a:spLocks noGrp="1" noChangeArrowheads="1"/>
          </p:cNvSpPr>
          <p:nvPr>
            <p:ph type="body" idx="1"/>
          </p:nvPr>
        </p:nvSpPr>
        <p:spPr>
          <a:ln/>
        </p:spPr>
        <p:txBody>
          <a:bodyPr wrap="square" lIns="92075" tIns="46038" rIns="92075" bIns="46038" anchor="t"/>
          <a:lstStyle/>
          <a:p>
            <a:endParaRPr lang="en-US"/>
          </a:p>
        </p:txBody>
      </p:sp>
    </p:spTree>
    <p:extLst>
      <p:ext uri="{BB962C8B-B14F-4D97-AF65-F5344CB8AC3E}">
        <p14:creationId xmlns:p14="http://schemas.microsoft.com/office/powerpoint/2010/main" val="3423992603"/>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BCB504-75EC-4E47-B9C3-4E39EA2D76CA}" type="slidenum">
              <a:rPr lang="en-US"/>
              <a:pPr/>
              <a:t>85</a:t>
            </a:fld>
            <a:endParaRPr lang="en-US"/>
          </a:p>
        </p:txBody>
      </p:sp>
      <p:sp>
        <p:nvSpPr>
          <p:cNvPr id="325634" name="Rectangle 2"/>
          <p:cNvSpPr>
            <a:spLocks noGrp="1" noRot="1" noChangeAspect="1" noChangeArrowheads="1" noTextEdit="1"/>
          </p:cNvSpPr>
          <p:nvPr>
            <p:ph type="sldImg"/>
          </p:nvPr>
        </p:nvSpPr>
        <p:spPr>
          <a:xfrm>
            <a:off x="381000" y="685800"/>
            <a:ext cx="6096000" cy="3429000"/>
          </a:xfrm>
          <a:ln w="12700" cap="flat">
            <a:solidFill>
              <a:schemeClr val="tx1"/>
            </a:solidFill>
          </a:ln>
        </p:spPr>
      </p:sp>
      <p:sp>
        <p:nvSpPr>
          <p:cNvPr id="325635" name="Rectangle 3"/>
          <p:cNvSpPr>
            <a:spLocks noGrp="1" noChangeArrowheads="1"/>
          </p:cNvSpPr>
          <p:nvPr>
            <p:ph type="body" idx="1"/>
          </p:nvPr>
        </p:nvSpPr>
        <p:spPr>
          <a:ln/>
        </p:spPr>
        <p:txBody>
          <a:bodyPr wrap="square" lIns="92075" tIns="46038" rIns="92075" bIns="46038" anchor="t"/>
          <a:lstStyle/>
          <a:p>
            <a:endParaRPr lang="en-US"/>
          </a:p>
        </p:txBody>
      </p:sp>
    </p:spTree>
    <p:extLst>
      <p:ext uri="{BB962C8B-B14F-4D97-AF65-F5344CB8AC3E}">
        <p14:creationId xmlns:p14="http://schemas.microsoft.com/office/powerpoint/2010/main" val="781938990"/>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BCB504-75EC-4E47-B9C3-4E39EA2D76CA}" type="slidenum">
              <a:rPr lang="en-US"/>
              <a:pPr/>
              <a:t>86</a:t>
            </a:fld>
            <a:endParaRPr lang="en-US"/>
          </a:p>
        </p:txBody>
      </p:sp>
      <p:sp>
        <p:nvSpPr>
          <p:cNvPr id="325634" name="Rectangle 2"/>
          <p:cNvSpPr>
            <a:spLocks noGrp="1" noRot="1" noChangeAspect="1" noChangeArrowheads="1" noTextEdit="1"/>
          </p:cNvSpPr>
          <p:nvPr>
            <p:ph type="sldImg"/>
          </p:nvPr>
        </p:nvSpPr>
        <p:spPr>
          <a:xfrm>
            <a:off x="381000" y="685800"/>
            <a:ext cx="6096000" cy="3429000"/>
          </a:xfrm>
          <a:ln w="12700" cap="flat">
            <a:solidFill>
              <a:schemeClr val="tx1"/>
            </a:solidFill>
          </a:ln>
        </p:spPr>
      </p:sp>
      <p:sp>
        <p:nvSpPr>
          <p:cNvPr id="325635" name="Rectangle 3"/>
          <p:cNvSpPr>
            <a:spLocks noGrp="1" noChangeArrowheads="1"/>
          </p:cNvSpPr>
          <p:nvPr>
            <p:ph type="body" idx="1"/>
          </p:nvPr>
        </p:nvSpPr>
        <p:spPr>
          <a:ln/>
        </p:spPr>
        <p:txBody>
          <a:bodyPr wrap="square" lIns="92075" tIns="46038" rIns="92075" bIns="46038" anchor="t"/>
          <a:lstStyle/>
          <a:p>
            <a:endParaRPr lang="en-US"/>
          </a:p>
        </p:txBody>
      </p:sp>
    </p:spTree>
    <p:extLst>
      <p:ext uri="{BB962C8B-B14F-4D97-AF65-F5344CB8AC3E}">
        <p14:creationId xmlns:p14="http://schemas.microsoft.com/office/powerpoint/2010/main" val="2346319794"/>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87</a:t>
            </a:fld>
            <a:endParaRPr lang="en-US"/>
          </a:p>
        </p:txBody>
      </p:sp>
    </p:spTree>
    <p:extLst>
      <p:ext uri="{BB962C8B-B14F-4D97-AF65-F5344CB8AC3E}">
        <p14:creationId xmlns:p14="http://schemas.microsoft.com/office/powerpoint/2010/main" val="20765693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E7E70E-E089-460B-8AB1-C99717C95212}" type="slidenum">
              <a:rPr lang="en-US" smtClean="0"/>
              <a:pPr/>
              <a:t>9</a:t>
            </a:fld>
            <a:endParaRPr lang="en-US"/>
          </a:p>
        </p:txBody>
      </p:sp>
    </p:spTree>
    <p:extLst>
      <p:ext uri="{BB962C8B-B14F-4D97-AF65-F5344CB8AC3E}">
        <p14:creationId xmlns:p14="http://schemas.microsoft.com/office/powerpoint/2010/main" val="3822819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33350"/>
            <a:ext cx="9144000" cy="11430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a:xfrm>
            <a:off x="628650" y="4767263"/>
            <a:ext cx="2057400" cy="273844"/>
          </a:xfrm>
          <a:prstGeom prst="rect">
            <a:avLst/>
          </a:prstGeom>
        </p:spPr>
        <p:txBody>
          <a:bodyPr lIns="68580" tIns="34290" rIns="68580" bIns="34290"/>
          <a:lstStyle/>
          <a:p>
            <a:fld id="{300ABBB7-3467-4B71-91B3-3476F686D8F0}" type="datetimeFigureOut">
              <a:rPr lang="en-US" smtClean="0"/>
              <a:pPr/>
              <a:t>1/7/2021</a:t>
            </a:fld>
            <a:endParaRPr lang="en-US"/>
          </a:p>
        </p:txBody>
      </p:sp>
      <p:sp>
        <p:nvSpPr>
          <p:cNvPr id="5" name="Footer Placeholder 4"/>
          <p:cNvSpPr>
            <a:spLocks noGrp="1"/>
          </p:cNvSpPr>
          <p:nvPr>
            <p:ph type="ftr" sz="quarter" idx="11"/>
          </p:nvPr>
        </p:nvSpPr>
        <p:spPr>
          <a:xfrm>
            <a:off x="3028950" y="4767263"/>
            <a:ext cx="3086100" cy="273844"/>
          </a:xfrm>
          <a:prstGeom prst="rect">
            <a:avLst/>
          </a:prstGeom>
        </p:spPr>
        <p:txBody>
          <a:bodyPr lIns="68580" tIns="34290" rIns="68580" bIns="34290"/>
          <a:lstStyle/>
          <a:p>
            <a:endParaRPr 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lIns="68580" tIns="34290" rIns="68580" bIns="34290"/>
          <a:lstStyle/>
          <a:p>
            <a:fld id="{AD99D1BA-8B3B-4A98-B6BC-F16C211FE324}" type="slidenum">
              <a:rPr lang="en-US" smtClean="0"/>
              <a:pPr/>
              <a:t>‹#›</a:t>
            </a:fld>
            <a:endParaRPr lang="en-US"/>
          </a:p>
        </p:txBody>
      </p:sp>
    </p:spTree>
    <p:extLst>
      <p:ext uri="{BB962C8B-B14F-4D97-AF65-F5344CB8AC3E}">
        <p14:creationId xmlns:p14="http://schemas.microsoft.com/office/powerpoint/2010/main" val="2987934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4A"/>
            </a:gs>
          </a:gsLst>
          <a:lin ang="5400000" scaled="1"/>
        </a:gradFill>
        <a:effectLst/>
      </p:bgPr>
    </p:bg>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bwMode="auto">
          <a:xfrm>
            <a:off x="0" y="0"/>
            <a:ext cx="91440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Slide Title</a:t>
            </a:r>
          </a:p>
        </p:txBody>
      </p:sp>
      <p:sp>
        <p:nvSpPr>
          <p:cNvPr id="5126" name="Rectangle 6"/>
          <p:cNvSpPr>
            <a:spLocks noGrp="1" noChangeArrowheads="1"/>
          </p:cNvSpPr>
          <p:nvPr>
            <p:ph type="body" idx="1"/>
          </p:nvPr>
        </p:nvSpPr>
        <p:spPr bwMode="auto">
          <a:xfrm>
            <a:off x="0" y="1143000"/>
            <a:ext cx="9144000" cy="36576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3" r:id="rId1"/>
    <p:sldLayoutId id="2147483654" r:id="rId2"/>
  </p:sldLayoutIdLst>
  <p:transition>
    <p:wipe dir="r"/>
  </p:transition>
  <p:txStyles>
    <p:titleStyle>
      <a:lvl1pPr algn="ctr" rtl="0" eaLnBrk="0" fontAlgn="base" hangingPunct="0">
        <a:lnSpc>
          <a:spcPct val="80000"/>
        </a:lnSpc>
        <a:spcBef>
          <a:spcPct val="0"/>
        </a:spcBef>
        <a:spcAft>
          <a:spcPct val="0"/>
        </a:spcAft>
        <a:defRPr sz="6000" b="0">
          <a:solidFill>
            <a:srgbClr val="A5E6F3"/>
          </a:solidFill>
          <a:effectLst>
            <a:outerShdw blurRad="38100" dist="38100" dir="2700000" algn="tl">
              <a:srgbClr val="000000"/>
            </a:outerShdw>
          </a:effectLst>
          <a:latin typeface="+mj-lt"/>
          <a:ea typeface="+mj-ea"/>
          <a:cs typeface="+mj-cs"/>
        </a:defRPr>
      </a:lvl1pPr>
      <a:lvl2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2pPr>
      <a:lvl3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3pPr>
      <a:lvl4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4pPr>
      <a:lvl5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5pPr>
      <a:lvl6pPr marL="4572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6pPr>
      <a:lvl7pPr marL="9144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7pPr>
      <a:lvl8pPr marL="13716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8pPr>
      <a:lvl9pPr marL="18288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9pPr>
    </p:titleStyle>
    <p:bodyStyle>
      <a:lvl1pPr marL="285750" indent="-285750" algn="l" rtl="0" eaLnBrk="0" fontAlgn="base" hangingPunct="0">
        <a:lnSpc>
          <a:spcPct val="70000"/>
        </a:lnSpc>
        <a:spcBef>
          <a:spcPct val="15000"/>
        </a:spcBef>
        <a:spcAft>
          <a:spcPct val="0"/>
        </a:spcAft>
        <a:buClr>
          <a:schemeClr val="tx2"/>
        </a:buClr>
        <a:buSzPct val="100000"/>
        <a:buFont typeface="Wingdings" pitchFamily="2" charset="2"/>
        <a:buChar char="Ø"/>
        <a:defRPr sz="4400" b="0">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70000"/>
        </a:lnSpc>
        <a:spcBef>
          <a:spcPct val="15000"/>
        </a:spcBef>
        <a:spcAft>
          <a:spcPct val="0"/>
        </a:spcAft>
        <a:buSzPct val="100000"/>
        <a:buChar char="–"/>
        <a:defRPr sz="3600" b="0">
          <a:solidFill>
            <a:schemeClr val="tx1"/>
          </a:solidFill>
          <a:effectLst>
            <a:outerShdw blurRad="38100" dist="38100" dir="2700000" algn="tl">
              <a:srgbClr val="000000"/>
            </a:outerShdw>
          </a:effectLst>
          <a:latin typeface="+mn-lt"/>
        </a:defRPr>
      </a:lvl2pPr>
      <a:lvl3pPr marL="1143000" indent="-228600" algn="l" rtl="0" eaLnBrk="0" fontAlgn="base" hangingPunct="0">
        <a:lnSpc>
          <a:spcPct val="70000"/>
        </a:lnSpc>
        <a:spcBef>
          <a:spcPct val="15000"/>
        </a:spcBef>
        <a:spcAft>
          <a:spcPct val="0"/>
        </a:spcAft>
        <a:buSzPct val="100000"/>
        <a:buChar char="»"/>
        <a:defRPr b="0">
          <a:solidFill>
            <a:schemeClr val="tx1"/>
          </a:solidFill>
          <a:effectLst>
            <a:outerShdw blurRad="38100" dist="38100" dir="2700000" algn="tl">
              <a:srgbClr val="000000"/>
            </a:outerShdw>
          </a:effectLst>
          <a:latin typeface="+mn-lt"/>
        </a:defRPr>
      </a:lvl3pPr>
      <a:lvl4pPr marL="15430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4pPr>
      <a:lvl5pPr marL="20002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5pPr>
      <a:lvl6pPr marL="24574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6pPr>
      <a:lvl7pPr marL="29146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7pPr>
      <a:lvl8pPr marL="33718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8pPr>
      <a:lvl9pPr marL="38290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 xmlns:a16="http://schemas.microsoft.com/office/drawing/2014/main" id="{9642626F-AE5B-4C60-AF84-A024FE51F763}"/>
              </a:ext>
            </a:extLst>
          </p:cNvPr>
          <p:cNvPicPr>
            <a:picLocks noChangeAspect="1"/>
          </p:cNvPicPr>
          <p:nvPr/>
        </p:nvPicPr>
        <p:blipFill rotWithShape="1">
          <a:blip r:embed="rId3" cstate="print"/>
          <a:srcRect/>
          <a:stretch/>
        </p:blipFill>
        <p:spPr>
          <a:xfrm>
            <a:off x="15" y="7"/>
            <a:ext cx="9143985" cy="5143493"/>
          </a:xfrm>
          <a:prstGeom prst="rect">
            <a:avLst/>
          </a:prstGeom>
        </p:spPr>
      </p:pic>
    </p:spTree>
    <p:extLst>
      <p:ext uri="{BB962C8B-B14F-4D97-AF65-F5344CB8AC3E}">
        <p14:creationId xmlns:p14="http://schemas.microsoft.com/office/powerpoint/2010/main" val="24993972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p:txBody>
          <a:bodyPr/>
          <a:lstStyle/>
          <a:p>
            <a:r>
              <a:rPr lang="en-US" sz="10600"/>
              <a:t>Mark 14</a:t>
            </a:r>
            <a:endParaRPr lang="en-US"/>
          </a:p>
        </p:txBody>
      </p:sp>
      <p:sp>
        <p:nvSpPr>
          <p:cNvPr id="287747" name="Rectangle 3"/>
          <p:cNvSpPr>
            <a:spLocks noGrp="1" noChangeArrowheads="1"/>
          </p:cNvSpPr>
          <p:nvPr>
            <p:ph type="body" idx="1"/>
          </p:nvPr>
        </p:nvSpPr>
        <p:spPr/>
        <p:txBody>
          <a:bodyPr/>
          <a:lstStyle/>
          <a:p>
            <a:pPr>
              <a:buFont typeface="Wingdings" pitchFamily="2" charset="2"/>
              <a:buNone/>
            </a:pPr>
            <a:r>
              <a:rPr lang="en-US" sz="5400"/>
              <a:t>19 Greatly distressed, one by one they began to ask him, “I’m not the one, am I?”</a:t>
            </a: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p:txBody>
          <a:bodyPr/>
          <a:lstStyle/>
          <a:p>
            <a:r>
              <a:rPr lang="en-US" sz="10600"/>
              <a:t>Mark 14</a:t>
            </a:r>
            <a:endParaRPr lang="en-US"/>
          </a:p>
        </p:txBody>
      </p:sp>
      <p:sp>
        <p:nvSpPr>
          <p:cNvPr id="306179" name="Rectangle 3"/>
          <p:cNvSpPr>
            <a:spLocks noGrp="1" noChangeArrowheads="1"/>
          </p:cNvSpPr>
          <p:nvPr>
            <p:ph type="body" idx="1"/>
          </p:nvPr>
        </p:nvSpPr>
        <p:spPr/>
        <p:txBody>
          <a:bodyPr/>
          <a:lstStyle/>
          <a:p>
            <a:pPr>
              <a:buFont typeface="Wingdings" pitchFamily="2" charset="2"/>
              <a:buNone/>
            </a:pPr>
            <a:r>
              <a:rPr lang="en-US" sz="5400"/>
              <a:t>19 Greatly distressed, one by one they began to ask him, “I’m not the one, am I?”</a:t>
            </a:r>
          </a:p>
          <a:p>
            <a:pPr>
              <a:buFont typeface="Wingdings" pitchFamily="2" charset="2"/>
              <a:buNone/>
            </a:pPr>
            <a:r>
              <a:rPr lang="en-US" sz="5400"/>
              <a:t>20 He replied, “It is one of you twelve, one who is eating with me now.” </a:t>
            </a: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p:txBody>
          <a:bodyPr/>
          <a:lstStyle/>
          <a:p>
            <a:r>
              <a:rPr lang="en-US" sz="10600"/>
              <a:t>Mark 14</a:t>
            </a:r>
            <a:endParaRPr lang="en-US"/>
          </a:p>
        </p:txBody>
      </p:sp>
      <p:sp>
        <p:nvSpPr>
          <p:cNvPr id="288771" name="Rectangle 3"/>
          <p:cNvSpPr>
            <a:spLocks noGrp="1" noChangeArrowheads="1"/>
          </p:cNvSpPr>
          <p:nvPr>
            <p:ph type="body" idx="1"/>
          </p:nvPr>
        </p:nvSpPr>
        <p:spPr/>
        <p:txBody>
          <a:bodyPr/>
          <a:lstStyle/>
          <a:p>
            <a:pPr>
              <a:buFont typeface="Wingdings" pitchFamily="2" charset="2"/>
              <a:buNone/>
            </a:pPr>
            <a:r>
              <a:rPr lang="en-US" sz="5400" dirty="0"/>
              <a:t>21 “For I, the Son of Man, must die, as the Scriptures declared long ago</a:t>
            </a:r>
            <a:r>
              <a:rPr lang="en-US" sz="5400" dirty="0" smtClean="0"/>
              <a:t>.</a:t>
            </a:r>
            <a:endParaRPr lang="en-US" sz="5400" dirty="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p:txBody>
          <a:bodyPr/>
          <a:lstStyle/>
          <a:p>
            <a:r>
              <a:rPr lang="en-US" sz="10600"/>
              <a:t>Mark 14</a:t>
            </a:r>
            <a:endParaRPr lang="en-US"/>
          </a:p>
        </p:txBody>
      </p:sp>
      <p:sp>
        <p:nvSpPr>
          <p:cNvPr id="288771" name="Rectangle 3"/>
          <p:cNvSpPr>
            <a:spLocks noGrp="1" noChangeArrowheads="1"/>
          </p:cNvSpPr>
          <p:nvPr>
            <p:ph type="body" idx="1"/>
          </p:nvPr>
        </p:nvSpPr>
        <p:spPr/>
        <p:txBody>
          <a:bodyPr/>
          <a:lstStyle/>
          <a:p>
            <a:pPr>
              <a:buFont typeface="Wingdings" pitchFamily="2" charset="2"/>
              <a:buNone/>
            </a:pPr>
            <a:r>
              <a:rPr lang="en-US" sz="5400"/>
              <a:t>21 “For I, the Son of Man, must die, as the Scriptures declared long ago. But how terrible it will be for my betrayer. Far better for him if he had never been born!”</a:t>
            </a: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Grp="1" noChangeArrowheads="1"/>
          </p:cNvSpPr>
          <p:nvPr>
            <p:ph type="title"/>
          </p:nvPr>
        </p:nvSpPr>
        <p:spPr/>
        <p:txBody>
          <a:bodyPr/>
          <a:lstStyle/>
          <a:p>
            <a:r>
              <a:rPr lang="en-US" sz="10600"/>
              <a:t>Mark 14</a:t>
            </a:r>
            <a:endParaRPr lang="en-US"/>
          </a:p>
        </p:txBody>
      </p:sp>
      <p:sp>
        <p:nvSpPr>
          <p:cNvPr id="311299" name="Rectangle 3"/>
          <p:cNvSpPr>
            <a:spLocks noGrp="1" noChangeArrowheads="1"/>
          </p:cNvSpPr>
          <p:nvPr>
            <p:ph type="body" idx="1"/>
          </p:nvPr>
        </p:nvSpPr>
        <p:spPr/>
        <p:txBody>
          <a:bodyPr/>
          <a:lstStyle/>
          <a:p>
            <a:pPr>
              <a:buFont typeface="Wingdings" pitchFamily="2" charset="2"/>
              <a:buNone/>
            </a:pPr>
            <a:r>
              <a:rPr lang="en-US" sz="5400" dirty="0"/>
              <a:t>21 </a:t>
            </a:r>
            <a:r>
              <a:rPr lang="en-US" sz="5400" dirty="0" smtClean="0"/>
              <a:t>“For </a:t>
            </a:r>
            <a:r>
              <a:rPr lang="en-US" sz="5400" dirty="0"/>
              <a:t>I, the Son of Man, must die, as the Scriptures declared long ago. But how terrible it will be for my betrayer. Far better for him if he had never been born!”</a:t>
            </a:r>
          </a:p>
        </p:txBody>
      </p:sp>
      <p:sp>
        <p:nvSpPr>
          <p:cNvPr id="311300" name="Rectangle 4"/>
          <p:cNvSpPr>
            <a:spLocks noChangeArrowheads="1"/>
          </p:cNvSpPr>
          <p:nvPr/>
        </p:nvSpPr>
        <p:spPr bwMode="auto">
          <a:xfrm>
            <a:off x="3962400" y="-19050"/>
            <a:ext cx="5181600" cy="51244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pPr>
            <a:r>
              <a:rPr lang="en-US" sz="4800" b="0" dirty="0" smtClean="0">
                <a:effectLst>
                  <a:outerShdw blurRad="38100" dist="38100" dir="2700000" algn="tl">
                    <a:srgbClr val="000000"/>
                  </a:outerShdw>
                </a:effectLst>
              </a:rPr>
              <a:t>Judas:</a:t>
            </a:r>
            <a:endParaRPr lang="en-US" sz="4800" b="0" dirty="0">
              <a:effectLst>
                <a:outerShdw blurRad="38100" dist="38100" dir="2700000" algn="tl">
                  <a:srgbClr val="000000"/>
                </a:outerShdw>
              </a:effectLst>
            </a:endParaRPr>
          </a:p>
          <a:p>
            <a:pPr algn="l">
              <a:lnSpc>
                <a:spcPct val="70000"/>
              </a:lnSpc>
            </a:pPr>
            <a:r>
              <a:rPr lang="en-US" sz="4800" b="0" dirty="0">
                <a:effectLst>
                  <a:outerShdw blurRad="38100" dist="38100" dir="2700000" algn="tl">
                    <a:srgbClr val="000000"/>
                  </a:outerShdw>
                </a:effectLst>
              </a:rPr>
              <a:t>Followed Christ for 3 1/2 years</a:t>
            </a:r>
          </a:p>
          <a:p>
            <a:pPr algn="l">
              <a:lnSpc>
                <a:spcPct val="70000"/>
              </a:lnSpc>
            </a:pPr>
            <a:r>
              <a:rPr lang="en-US" sz="4800" b="0" dirty="0">
                <a:effectLst>
                  <a:outerShdw blurRad="38100" dist="38100" dir="2700000" algn="tl">
                    <a:srgbClr val="000000"/>
                  </a:outerShdw>
                </a:effectLst>
              </a:rPr>
              <a:t>Self-righteous and good-looking</a:t>
            </a:r>
          </a:p>
          <a:p>
            <a:pPr algn="l">
              <a:lnSpc>
                <a:spcPct val="70000"/>
              </a:lnSpc>
            </a:pPr>
            <a:r>
              <a:rPr lang="en-US" sz="4800" b="0" dirty="0">
                <a:effectLst>
                  <a:outerShdw blurRad="38100" dist="38100" dir="2700000" algn="tl">
                    <a:srgbClr val="000000"/>
                  </a:outerShdw>
                </a:effectLst>
              </a:rPr>
              <a:t>Jn. 12:4-6 “concern for the poor”</a:t>
            </a:r>
          </a:p>
          <a:p>
            <a:pPr algn="l">
              <a:lnSpc>
                <a:spcPct val="70000"/>
              </a:lnSpc>
            </a:pPr>
            <a:r>
              <a:rPr lang="en-US" sz="4800" b="0" dirty="0">
                <a:effectLst>
                  <a:outerShdw blurRad="38100" dist="38100" dir="2700000" algn="tl">
                    <a:srgbClr val="000000"/>
                  </a:outerShdw>
                </a:effectLst>
              </a:rPr>
              <a:t>Stands for spiritual superficiality and falsehood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11300">
                                            <p:txEl>
                                              <p:pRg st="1" end="1"/>
                                            </p:txEl>
                                          </p:spTgt>
                                        </p:tgtEl>
                                        <p:attrNameLst>
                                          <p:attrName>style.visibility</p:attrName>
                                        </p:attrNameLst>
                                      </p:cBhvr>
                                      <p:to>
                                        <p:strVal val="visible"/>
                                      </p:to>
                                    </p:set>
                                    <p:animEffect transition="in" filter="wipe(left)">
                                      <p:cBhvr>
                                        <p:cTn id="7" dur="500"/>
                                        <p:tgtEl>
                                          <p:spTgt spid="31130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11300">
                                            <p:txEl>
                                              <p:pRg st="2" end="2"/>
                                            </p:txEl>
                                          </p:spTgt>
                                        </p:tgtEl>
                                        <p:attrNameLst>
                                          <p:attrName>style.visibility</p:attrName>
                                        </p:attrNameLst>
                                      </p:cBhvr>
                                      <p:to>
                                        <p:strVal val="visible"/>
                                      </p:to>
                                    </p:set>
                                    <p:animEffect transition="in" filter="wipe(left)">
                                      <p:cBhvr>
                                        <p:cTn id="12" dur="500"/>
                                        <p:tgtEl>
                                          <p:spTgt spid="31130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11300">
                                            <p:txEl>
                                              <p:pRg st="3" end="3"/>
                                            </p:txEl>
                                          </p:spTgt>
                                        </p:tgtEl>
                                        <p:attrNameLst>
                                          <p:attrName>style.visibility</p:attrName>
                                        </p:attrNameLst>
                                      </p:cBhvr>
                                      <p:to>
                                        <p:strVal val="visible"/>
                                      </p:to>
                                    </p:set>
                                    <p:animEffect transition="in" filter="wipe(left)">
                                      <p:cBhvr>
                                        <p:cTn id="17" dur="500"/>
                                        <p:tgtEl>
                                          <p:spTgt spid="31130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11300">
                                            <p:txEl>
                                              <p:pRg st="4" end="4"/>
                                            </p:txEl>
                                          </p:spTgt>
                                        </p:tgtEl>
                                        <p:attrNameLst>
                                          <p:attrName>style.visibility</p:attrName>
                                        </p:attrNameLst>
                                      </p:cBhvr>
                                      <p:to>
                                        <p:strVal val="visible"/>
                                      </p:to>
                                    </p:set>
                                    <p:animEffect transition="in" filter="wipe(left)">
                                      <p:cBhvr>
                                        <p:cTn id="22" dur="500"/>
                                        <p:tgtEl>
                                          <p:spTgt spid="31130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Grp="1" noChangeArrowheads="1"/>
          </p:cNvSpPr>
          <p:nvPr>
            <p:ph type="title"/>
          </p:nvPr>
        </p:nvSpPr>
        <p:spPr/>
        <p:txBody>
          <a:bodyPr/>
          <a:lstStyle/>
          <a:p>
            <a:r>
              <a:rPr lang="en-US" sz="10600"/>
              <a:t>Mark 14</a:t>
            </a:r>
            <a:endParaRPr lang="en-US"/>
          </a:p>
        </p:txBody>
      </p:sp>
      <p:sp>
        <p:nvSpPr>
          <p:cNvPr id="311299" name="Rectangle 3"/>
          <p:cNvSpPr>
            <a:spLocks noGrp="1" noChangeArrowheads="1"/>
          </p:cNvSpPr>
          <p:nvPr>
            <p:ph type="body" idx="1"/>
          </p:nvPr>
        </p:nvSpPr>
        <p:spPr/>
        <p:txBody>
          <a:bodyPr/>
          <a:lstStyle/>
          <a:p>
            <a:pPr>
              <a:buFont typeface="Wingdings" pitchFamily="2" charset="2"/>
              <a:buNone/>
            </a:pPr>
            <a:r>
              <a:rPr lang="en-US" sz="5400" dirty="0"/>
              <a:t>21 </a:t>
            </a:r>
            <a:r>
              <a:rPr lang="en-US" sz="5400" dirty="0" smtClean="0"/>
              <a:t>“For </a:t>
            </a:r>
            <a:r>
              <a:rPr lang="en-US" sz="5400" dirty="0"/>
              <a:t>I, the Son of Man, must die, as the Scriptures declared long ago. But how terrible it will be for my betrayer. Far better for him if he had never been born!”</a:t>
            </a:r>
          </a:p>
        </p:txBody>
      </p:sp>
      <p:sp>
        <p:nvSpPr>
          <p:cNvPr id="311300" name="Rectangle 4"/>
          <p:cNvSpPr>
            <a:spLocks noChangeArrowheads="1"/>
          </p:cNvSpPr>
          <p:nvPr/>
        </p:nvSpPr>
        <p:spPr bwMode="auto">
          <a:xfrm>
            <a:off x="3962400" y="-19050"/>
            <a:ext cx="5181600" cy="51244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pPr>
            <a:r>
              <a:rPr lang="en-US" sz="4800" b="0" dirty="0" smtClean="0">
                <a:effectLst>
                  <a:outerShdw blurRad="38100" dist="38100" dir="2700000" algn="tl">
                    <a:srgbClr val="000000"/>
                  </a:outerShdw>
                </a:effectLst>
              </a:rPr>
              <a:t>Judas:</a:t>
            </a:r>
            <a:endParaRPr lang="en-US" sz="4800" b="0" dirty="0">
              <a:effectLst>
                <a:outerShdw blurRad="38100" dist="38100" dir="2700000" algn="tl">
                  <a:srgbClr val="000000"/>
                </a:outerShdw>
              </a:effectLst>
            </a:endParaRPr>
          </a:p>
          <a:p>
            <a:pPr algn="l">
              <a:lnSpc>
                <a:spcPct val="70000"/>
              </a:lnSpc>
            </a:pPr>
            <a:r>
              <a:rPr lang="en-US" sz="4800" b="0" dirty="0">
                <a:effectLst>
                  <a:outerShdw blurRad="38100" dist="38100" dir="2700000" algn="tl">
                    <a:srgbClr val="000000"/>
                  </a:outerShdw>
                </a:effectLst>
              </a:rPr>
              <a:t>Followed Christ for 3 1/2 years</a:t>
            </a:r>
          </a:p>
          <a:p>
            <a:pPr algn="l">
              <a:lnSpc>
                <a:spcPct val="70000"/>
              </a:lnSpc>
            </a:pPr>
            <a:r>
              <a:rPr lang="en-US" sz="4800" b="0" dirty="0">
                <a:effectLst>
                  <a:outerShdw blurRad="38100" dist="38100" dir="2700000" algn="tl">
                    <a:srgbClr val="000000"/>
                  </a:outerShdw>
                </a:effectLst>
              </a:rPr>
              <a:t>Self-righteous and good-looking</a:t>
            </a:r>
          </a:p>
          <a:p>
            <a:pPr algn="l">
              <a:lnSpc>
                <a:spcPct val="70000"/>
              </a:lnSpc>
            </a:pPr>
            <a:r>
              <a:rPr lang="en-US" sz="4800" b="0" dirty="0">
                <a:effectLst>
                  <a:outerShdw blurRad="38100" dist="38100" dir="2700000" algn="tl">
                    <a:srgbClr val="000000"/>
                  </a:outerShdw>
                </a:effectLst>
              </a:rPr>
              <a:t>Jn. 12:4-6 “concern for the poor”</a:t>
            </a:r>
          </a:p>
          <a:p>
            <a:pPr algn="l">
              <a:lnSpc>
                <a:spcPct val="70000"/>
              </a:lnSpc>
            </a:pPr>
            <a:r>
              <a:rPr lang="en-US" sz="4800" b="0" dirty="0">
                <a:effectLst>
                  <a:outerShdw blurRad="38100" dist="38100" dir="2700000" algn="tl">
                    <a:srgbClr val="000000"/>
                  </a:outerShdw>
                </a:effectLst>
              </a:rPr>
              <a:t>Stands for spiritual superficiality and falsehood</a:t>
            </a:r>
          </a:p>
        </p:txBody>
      </p:sp>
      <p:sp>
        <p:nvSpPr>
          <p:cNvPr id="5" name="Rectangle 5"/>
          <p:cNvSpPr>
            <a:spLocks noChangeArrowheads="1"/>
          </p:cNvSpPr>
          <p:nvPr/>
        </p:nvSpPr>
        <p:spPr bwMode="auto">
          <a:xfrm>
            <a:off x="1676400" y="2343150"/>
            <a:ext cx="3886200" cy="1219200"/>
          </a:xfrm>
          <a:prstGeom prst="rect">
            <a:avLst/>
          </a:prstGeom>
          <a:gradFill rotWithShape="0">
            <a:gsLst>
              <a:gs pos="0">
                <a:srgbClr val="000000"/>
              </a:gs>
              <a:gs pos="50000">
                <a:schemeClr val="hlink"/>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pPr>
            <a:r>
              <a:rPr lang="en-US" sz="5400" b="0" dirty="0">
                <a:effectLst>
                  <a:outerShdw blurRad="38100" dist="38100" dir="2700000" algn="tl">
                    <a:srgbClr val="000000"/>
                  </a:outerShdw>
                </a:effectLst>
              </a:rPr>
              <a:t>Betrayal with a kiss… </a:t>
            </a: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p:txBody>
          <a:bodyPr/>
          <a:lstStyle/>
          <a:p>
            <a:r>
              <a:rPr lang="en-US" sz="10600"/>
              <a:t>Mark 14</a:t>
            </a:r>
          </a:p>
        </p:txBody>
      </p:sp>
      <p:sp>
        <p:nvSpPr>
          <p:cNvPr id="291843" name="Rectangle 3"/>
          <p:cNvSpPr>
            <a:spLocks noGrp="1" noChangeArrowheads="1"/>
          </p:cNvSpPr>
          <p:nvPr>
            <p:ph type="body" idx="1"/>
          </p:nvPr>
        </p:nvSpPr>
        <p:spPr>
          <a:xfrm>
            <a:off x="0" y="1123950"/>
            <a:ext cx="9144000" cy="3657600"/>
          </a:xfrm>
        </p:spPr>
        <p:txBody>
          <a:bodyPr/>
          <a:lstStyle/>
          <a:p>
            <a:r>
              <a:rPr lang="en-US" sz="5400" dirty="0"/>
              <a:t>Cowardice from the </a:t>
            </a:r>
            <a:br>
              <a:rPr lang="en-US" sz="5400" dirty="0"/>
            </a:br>
            <a:r>
              <a:rPr lang="en-US" sz="5400" dirty="0"/>
              <a:t>  </a:t>
            </a:r>
            <a:r>
              <a:rPr lang="en-US" sz="5400" dirty="0" smtClean="0"/>
              <a:t>others</a:t>
            </a:r>
            <a:endParaRPr lang="en-US" sz="4800" dirty="0"/>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3346" name="Rectangle 2"/>
          <p:cNvSpPr>
            <a:spLocks noGrp="1" noChangeArrowheads="1"/>
          </p:cNvSpPr>
          <p:nvPr>
            <p:ph type="title"/>
          </p:nvPr>
        </p:nvSpPr>
        <p:spPr/>
        <p:txBody>
          <a:bodyPr/>
          <a:lstStyle/>
          <a:p>
            <a:r>
              <a:rPr lang="en-US" sz="10600"/>
              <a:t>Mark 14</a:t>
            </a:r>
          </a:p>
        </p:txBody>
      </p:sp>
      <p:sp>
        <p:nvSpPr>
          <p:cNvPr id="313347" name="Rectangle 3"/>
          <p:cNvSpPr>
            <a:spLocks noGrp="1" noChangeArrowheads="1"/>
          </p:cNvSpPr>
          <p:nvPr>
            <p:ph type="body" idx="1"/>
          </p:nvPr>
        </p:nvSpPr>
        <p:spPr>
          <a:xfrm>
            <a:off x="0" y="1123950"/>
            <a:ext cx="9144000" cy="3657600"/>
          </a:xfrm>
        </p:spPr>
        <p:txBody>
          <a:bodyPr/>
          <a:lstStyle/>
          <a:p>
            <a:pPr>
              <a:spcBef>
                <a:spcPts val="0"/>
              </a:spcBef>
            </a:pPr>
            <a:r>
              <a:rPr lang="en-US" sz="5400" dirty="0"/>
              <a:t>Cowardice from the </a:t>
            </a:r>
            <a:br>
              <a:rPr lang="en-US" sz="5400" dirty="0"/>
            </a:br>
            <a:r>
              <a:rPr lang="en-US" sz="5400" dirty="0"/>
              <a:t>  </a:t>
            </a:r>
            <a:r>
              <a:rPr lang="en-US" sz="5400" dirty="0" smtClean="0"/>
              <a:t>others</a:t>
            </a:r>
            <a:endParaRPr lang="en-US" sz="4800" dirty="0"/>
          </a:p>
          <a:p>
            <a:pPr>
              <a:spcBef>
                <a:spcPts val="0"/>
              </a:spcBef>
              <a:buFont typeface="Wingdings" pitchFamily="2" charset="2"/>
              <a:buNone/>
            </a:pPr>
            <a:r>
              <a:rPr lang="en-US" sz="5400" dirty="0"/>
              <a:t>27 “All of you will desert me,” Jesus told them. “For the Scriptures say, ‘God will strike the Shepherd, and the sheep will be scattered.’</a:t>
            </a: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3346" name="Rectangle 2"/>
          <p:cNvSpPr>
            <a:spLocks noGrp="1" noChangeArrowheads="1"/>
          </p:cNvSpPr>
          <p:nvPr>
            <p:ph type="title"/>
          </p:nvPr>
        </p:nvSpPr>
        <p:spPr/>
        <p:txBody>
          <a:bodyPr/>
          <a:lstStyle/>
          <a:p>
            <a:r>
              <a:rPr lang="en-US" sz="10600"/>
              <a:t>Mark 14</a:t>
            </a:r>
          </a:p>
        </p:txBody>
      </p:sp>
      <p:sp>
        <p:nvSpPr>
          <p:cNvPr id="313347" name="Rectangle 3"/>
          <p:cNvSpPr>
            <a:spLocks noGrp="1" noChangeArrowheads="1"/>
          </p:cNvSpPr>
          <p:nvPr>
            <p:ph type="body" idx="1"/>
          </p:nvPr>
        </p:nvSpPr>
        <p:spPr>
          <a:xfrm>
            <a:off x="0" y="1123950"/>
            <a:ext cx="9144000" cy="3657600"/>
          </a:xfrm>
        </p:spPr>
        <p:txBody>
          <a:bodyPr/>
          <a:lstStyle/>
          <a:p>
            <a:pPr>
              <a:spcBef>
                <a:spcPts val="0"/>
              </a:spcBef>
            </a:pPr>
            <a:r>
              <a:rPr lang="en-US" sz="5400" dirty="0"/>
              <a:t>Cowardice from the </a:t>
            </a:r>
            <a:br>
              <a:rPr lang="en-US" sz="5400" dirty="0"/>
            </a:br>
            <a:r>
              <a:rPr lang="en-US" sz="5400" dirty="0"/>
              <a:t>  </a:t>
            </a:r>
            <a:r>
              <a:rPr lang="en-US" sz="5400" dirty="0" smtClean="0"/>
              <a:t>others</a:t>
            </a:r>
            <a:endParaRPr lang="en-US" sz="4800" dirty="0"/>
          </a:p>
          <a:p>
            <a:pPr>
              <a:spcBef>
                <a:spcPts val="0"/>
              </a:spcBef>
              <a:buFont typeface="Wingdings" pitchFamily="2" charset="2"/>
              <a:buNone/>
            </a:pPr>
            <a:r>
              <a:rPr lang="en-US" sz="5400" dirty="0"/>
              <a:t>27 “All of you will desert me,” Jesus told them. “For the Scriptures say, ‘God will strike the Shepherd, and the sheep will be scattered.’</a:t>
            </a:r>
          </a:p>
        </p:txBody>
      </p:sp>
      <p:sp>
        <p:nvSpPr>
          <p:cNvPr id="4" name="Rectangle 4"/>
          <p:cNvSpPr>
            <a:spLocks noChangeArrowheads="1"/>
          </p:cNvSpPr>
          <p:nvPr/>
        </p:nvSpPr>
        <p:spPr bwMode="auto">
          <a:xfrm>
            <a:off x="4419600" y="133350"/>
            <a:ext cx="4572000" cy="46482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pPr>
            <a:r>
              <a:rPr lang="en-US" sz="4400" b="0" dirty="0" smtClean="0">
                <a:effectLst>
                  <a:outerShdw blurRad="38100" dist="38100" dir="2700000" algn="tl">
                    <a:srgbClr val="000000"/>
                  </a:outerShdw>
                </a:effectLst>
              </a:rPr>
              <a:t>Zech. 11:12	I said to them, “If it is good in your sight, give me my wages; but if not, never mind!” So they weighed out thirty shekels of silver as my wages.</a:t>
            </a:r>
            <a:endParaRPr lang="en-US" sz="44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3346" name="Rectangle 2"/>
          <p:cNvSpPr>
            <a:spLocks noGrp="1" noChangeArrowheads="1"/>
          </p:cNvSpPr>
          <p:nvPr>
            <p:ph type="title"/>
          </p:nvPr>
        </p:nvSpPr>
        <p:spPr/>
        <p:txBody>
          <a:bodyPr/>
          <a:lstStyle/>
          <a:p>
            <a:r>
              <a:rPr lang="en-US" sz="10600"/>
              <a:t>Mark 14</a:t>
            </a:r>
          </a:p>
        </p:txBody>
      </p:sp>
      <p:sp>
        <p:nvSpPr>
          <p:cNvPr id="313347" name="Rectangle 3"/>
          <p:cNvSpPr>
            <a:spLocks noGrp="1" noChangeArrowheads="1"/>
          </p:cNvSpPr>
          <p:nvPr>
            <p:ph type="body" idx="1"/>
          </p:nvPr>
        </p:nvSpPr>
        <p:spPr>
          <a:xfrm>
            <a:off x="0" y="1123950"/>
            <a:ext cx="9144000" cy="3657600"/>
          </a:xfrm>
        </p:spPr>
        <p:txBody>
          <a:bodyPr/>
          <a:lstStyle/>
          <a:p>
            <a:pPr>
              <a:spcBef>
                <a:spcPts val="0"/>
              </a:spcBef>
            </a:pPr>
            <a:r>
              <a:rPr lang="en-US" sz="5400" dirty="0"/>
              <a:t>Cowardice from the </a:t>
            </a:r>
            <a:br>
              <a:rPr lang="en-US" sz="5400" dirty="0"/>
            </a:br>
            <a:r>
              <a:rPr lang="en-US" sz="5400" dirty="0"/>
              <a:t>  </a:t>
            </a:r>
            <a:r>
              <a:rPr lang="en-US" sz="5400" dirty="0" smtClean="0"/>
              <a:t>others</a:t>
            </a:r>
            <a:endParaRPr lang="en-US" sz="4800" dirty="0"/>
          </a:p>
          <a:p>
            <a:pPr>
              <a:spcBef>
                <a:spcPts val="0"/>
              </a:spcBef>
              <a:buFont typeface="Wingdings" pitchFamily="2" charset="2"/>
              <a:buNone/>
            </a:pPr>
            <a:r>
              <a:rPr lang="en-US" sz="5400" dirty="0"/>
              <a:t>27 “All of you will desert me,” Jesus told them. “For the Scriptures say, ‘God will strike the Shepherd, and the sheep will be scattered.’</a:t>
            </a:r>
          </a:p>
        </p:txBody>
      </p:sp>
      <p:sp>
        <p:nvSpPr>
          <p:cNvPr id="4" name="Rectangle 4"/>
          <p:cNvSpPr>
            <a:spLocks noChangeArrowheads="1"/>
          </p:cNvSpPr>
          <p:nvPr/>
        </p:nvSpPr>
        <p:spPr bwMode="auto">
          <a:xfrm>
            <a:off x="4419600" y="133350"/>
            <a:ext cx="4572000" cy="46482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pPr>
            <a:r>
              <a:rPr lang="en-US" sz="4400" b="0" dirty="0" smtClean="0">
                <a:effectLst>
                  <a:outerShdw blurRad="38100" dist="38100" dir="2700000" algn="tl">
                    <a:srgbClr val="000000"/>
                  </a:outerShdw>
                </a:effectLst>
              </a:rPr>
              <a:t>Zech. 11:13	Then the Lord said to me, “Throw it to the potter, that magnificent price at which I was valued by them.”</a:t>
            </a:r>
            <a:endParaRPr lang="en-US" sz="44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6" name="Rectangle 1026"/>
          <p:cNvSpPr>
            <a:spLocks noGrp="1" noChangeArrowheads="1"/>
          </p:cNvSpPr>
          <p:nvPr>
            <p:ph type="title"/>
          </p:nvPr>
        </p:nvSpPr>
        <p:spPr/>
        <p:txBody>
          <a:bodyPr/>
          <a:lstStyle/>
          <a:p>
            <a:r>
              <a:rPr lang="en-US" sz="10600"/>
              <a:t>Mark 14</a:t>
            </a:r>
          </a:p>
        </p:txBody>
      </p:sp>
      <p:sp>
        <p:nvSpPr>
          <p:cNvPr id="108547" name="Rectangle 1027"/>
          <p:cNvSpPr>
            <a:spLocks noGrp="1" noChangeArrowheads="1"/>
          </p:cNvSpPr>
          <p:nvPr>
            <p:ph type="body" idx="1"/>
          </p:nvPr>
        </p:nvSpPr>
        <p:spPr>
          <a:xfrm>
            <a:off x="304800" y="1943100"/>
            <a:ext cx="8077200" cy="2914650"/>
          </a:xfrm>
        </p:spPr>
        <p:txBody>
          <a:bodyPr/>
          <a:lstStyle/>
          <a:p>
            <a:r>
              <a:rPr lang="en-US" sz="6600" dirty="0" smtClean="0"/>
              <a:t>The subtleties of </a:t>
            </a:r>
            <a:br>
              <a:rPr lang="en-US" sz="6600" dirty="0" smtClean="0"/>
            </a:br>
            <a:r>
              <a:rPr lang="en-US" sz="6600" dirty="0" smtClean="0"/>
              <a:t>   heart change </a:t>
            </a:r>
            <a:endParaRPr lang="en-US" sz="6600" dirty="0"/>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3346" name="Rectangle 2"/>
          <p:cNvSpPr>
            <a:spLocks noGrp="1" noChangeArrowheads="1"/>
          </p:cNvSpPr>
          <p:nvPr>
            <p:ph type="title"/>
          </p:nvPr>
        </p:nvSpPr>
        <p:spPr/>
        <p:txBody>
          <a:bodyPr/>
          <a:lstStyle/>
          <a:p>
            <a:r>
              <a:rPr lang="en-US" sz="10600"/>
              <a:t>Mark 14</a:t>
            </a:r>
          </a:p>
        </p:txBody>
      </p:sp>
      <p:sp>
        <p:nvSpPr>
          <p:cNvPr id="313347" name="Rectangle 3"/>
          <p:cNvSpPr>
            <a:spLocks noGrp="1" noChangeArrowheads="1"/>
          </p:cNvSpPr>
          <p:nvPr>
            <p:ph type="body" idx="1"/>
          </p:nvPr>
        </p:nvSpPr>
        <p:spPr>
          <a:xfrm>
            <a:off x="0" y="1123950"/>
            <a:ext cx="9144000" cy="3657600"/>
          </a:xfrm>
        </p:spPr>
        <p:txBody>
          <a:bodyPr/>
          <a:lstStyle/>
          <a:p>
            <a:pPr>
              <a:spcBef>
                <a:spcPts val="0"/>
              </a:spcBef>
            </a:pPr>
            <a:r>
              <a:rPr lang="en-US" sz="5400" dirty="0"/>
              <a:t>Cowardice from the </a:t>
            </a:r>
            <a:br>
              <a:rPr lang="en-US" sz="5400" dirty="0"/>
            </a:br>
            <a:r>
              <a:rPr lang="en-US" sz="5400" dirty="0"/>
              <a:t>  </a:t>
            </a:r>
            <a:r>
              <a:rPr lang="en-US" sz="5400" dirty="0" smtClean="0"/>
              <a:t>others</a:t>
            </a:r>
            <a:endParaRPr lang="en-US" sz="4800" dirty="0"/>
          </a:p>
          <a:p>
            <a:pPr>
              <a:spcBef>
                <a:spcPts val="0"/>
              </a:spcBef>
              <a:buFont typeface="Wingdings" pitchFamily="2" charset="2"/>
              <a:buNone/>
            </a:pPr>
            <a:r>
              <a:rPr lang="en-US" sz="5400" dirty="0"/>
              <a:t>27 “All of you will desert me,” Jesus told them. “For the Scriptures say, ‘God will strike the Shepherd, and the sheep will be scattered.’</a:t>
            </a:r>
          </a:p>
        </p:txBody>
      </p:sp>
      <p:sp>
        <p:nvSpPr>
          <p:cNvPr id="4" name="Rectangle 4"/>
          <p:cNvSpPr>
            <a:spLocks noChangeArrowheads="1"/>
          </p:cNvSpPr>
          <p:nvPr/>
        </p:nvSpPr>
        <p:spPr bwMode="auto">
          <a:xfrm>
            <a:off x="4419600" y="133350"/>
            <a:ext cx="4572000" cy="46482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pPr>
            <a:r>
              <a:rPr lang="en-US" sz="4400" b="0" dirty="0" smtClean="0">
                <a:effectLst>
                  <a:outerShdw blurRad="38100" dist="38100" dir="2700000" algn="tl">
                    <a:srgbClr val="000000"/>
                  </a:outerShdw>
                </a:effectLst>
              </a:rPr>
              <a:t>Zech. 11:13	Then the Lord said to me, “Throw it to the potter, that </a:t>
            </a:r>
            <a:r>
              <a:rPr lang="en-US" sz="4400" b="0" u="sng" dirty="0" smtClean="0">
                <a:effectLst>
                  <a:outerShdw blurRad="38100" dist="38100" dir="2700000" algn="tl">
                    <a:srgbClr val="000000"/>
                  </a:outerShdw>
                </a:effectLst>
              </a:rPr>
              <a:t>magnificent price</a:t>
            </a:r>
            <a:r>
              <a:rPr lang="en-US" sz="4400" b="0" dirty="0" smtClean="0">
                <a:effectLst>
                  <a:outerShdw blurRad="38100" dist="38100" dir="2700000" algn="tl">
                    <a:srgbClr val="000000"/>
                  </a:outerShdw>
                </a:effectLst>
              </a:rPr>
              <a:t> </a:t>
            </a:r>
            <a:r>
              <a:rPr lang="en-US" sz="4400" b="0" u="sng" dirty="0" smtClean="0">
                <a:effectLst>
                  <a:outerShdw blurRad="38100" dist="38100" dir="2700000" algn="tl">
                    <a:srgbClr val="000000"/>
                  </a:outerShdw>
                </a:effectLst>
              </a:rPr>
              <a:t>at which I was valued by them</a:t>
            </a:r>
            <a:r>
              <a:rPr lang="en-US" sz="4400" b="0" dirty="0" smtClean="0">
                <a:effectLst>
                  <a:outerShdw blurRad="38100" dist="38100" dir="2700000" algn="tl">
                    <a:srgbClr val="000000"/>
                  </a:outerShdw>
                </a:effectLst>
              </a:rPr>
              <a:t>.”</a:t>
            </a:r>
            <a:endParaRPr lang="en-US" sz="44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3346" name="Rectangle 2"/>
          <p:cNvSpPr>
            <a:spLocks noGrp="1" noChangeArrowheads="1"/>
          </p:cNvSpPr>
          <p:nvPr>
            <p:ph type="title"/>
          </p:nvPr>
        </p:nvSpPr>
        <p:spPr/>
        <p:txBody>
          <a:bodyPr/>
          <a:lstStyle/>
          <a:p>
            <a:r>
              <a:rPr lang="en-US" sz="10600"/>
              <a:t>Mark 14</a:t>
            </a:r>
          </a:p>
        </p:txBody>
      </p:sp>
      <p:sp>
        <p:nvSpPr>
          <p:cNvPr id="313347" name="Rectangle 3"/>
          <p:cNvSpPr>
            <a:spLocks noGrp="1" noChangeArrowheads="1"/>
          </p:cNvSpPr>
          <p:nvPr>
            <p:ph type="body" idx="1"/>
          </p:nvPr>
        </p:nvSpPr>
        <p:spPr>
          <a:xfrm>
            <a:off x="0" y="1123950"/>
            <a:ext cx="9144000" cy="3657600"/>
          </a:xfrm>
        </p:spPr>
        <p:txBody>
          <a:bodyPr/>
          <a:lstStyle/>
          <a:p>
            <a:pPr>
              <a:spcBef>
                <a:spcPts val="0"/>
              </a:spcBef>
            </a:pPr>
            <a:r>
              <a:rPr lang="en-US" sz="5400" dirty="0"/>
              <a:t>Cowardice from the </a:t>
            </a:r>
            <a:br>
              <a:rPr lang="en-US" sz="5400" dirty="0"/>
            </a:br>
            <a:r>
              <a:rPr lang="en-US" sz="5400" dirty="0"/>
              <a:t>  </a:t>
            </a:r>
            <a:r>
              <a:rPr lang="en-US" sz="5400" dirty="0" smtClean="0"/>
              <a:t>others</a:t>
            </a:r>
            <a:endParaRPr lang="en-US" sz="4800" dirty="0"/>
          </a:p>
          <a:p>
            <a:pPr>
              <a:spcBef>
                <a:spcPts val="0"/>
              </a:spcBef>
              <a:buFont typeface="Wingdings" pitchFamily="2" charset="2"/>
              <a:buNone/>
            </a:pPr>
            <a:r>
              <a:rPr lang="en-US" sz="5400" dirty="0"/>
              <a:t>27 “All of you will desert me,” Jesus told them. “For the Scriptures say, ‘God will strike the Shepherd, and the sheep will be scattered.’</a:t>
            </a:r>
          </a:p>
        </p:txBody>
      </p:sp>
      <p:sp>
        <p:nvSpPr>
          <p:cNvPr id="4" name="Rectangle 4"/>
          <p:cNvSpPr>
            <a:spLocks noChangeArrowheads="1"/>
          </p:cNvSpPr>
          <p:nvPr/>
        </p:nvSpPr>
        <p:spPr bwMode="auto">
          <a:xfrm>
            <a:off x="4419600" y="133350"/>
            <a:ext cx="4572000" cy="46482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pPr>
            <a:r>
              <a:rPr lang="en-US" sz="4400" b="0" dirty="0" smtClean="0">
                <a:effectLst>
                  <a:outerShdw blurRad="38100" dist="38100" dir="2700000" algn="tl">
                    <a:srgbClr val="000000"/>
                  </a:outerShdw>
                </a:effectLst>
              </a:rPr>
              <a:t>Zech. 11:13	Then the Lord said to me, “</a:t>
            </a:r>
            <a:r>
              <a:rPr lang="en-US" sz="4400" b="0" u="sng" dirty="0" smtClean="0">
                <a:effectLst>
                  <a:outerShdw blurRad="38100" dist="38100" dir="2700000" algn="tl">
                    <a:srgbClr val="000000"/>
                  </a:outerShdw>
                </a:effectLst>
              </a:rPr>
              <a:t>Throw it to the potter</a:t>
            </a:r>
            <a:r>
              <a:rPr lang="en-US" sz="4400" b="0" dirty="0" smtClean="0">
                <a:effectLst>
                  <a:outerShdw blurRad="38100" dist="38100" dir="2700000" algn="tl">
                    <a:srgbClr val="000000"/>
                  </a:outerShdw>
                </a:effectLst>
              </a:rPr>
              <a:t>, that </a:t>
            </a:r>
            <a:r>
              <a:rPr lang="en-US" sz="4400" b="0" u="sng" dirty="0" smtClean="0">
                <a:effectLst>
                  <a:outerShdw blurRad="38100" dist="38100" dir="2700000" algn="tl">
                    <a:srgbClr val="000000"/>
                  </a:outerShdw>
                </a:effectLst>
              </a:rPr>
              <a:t>magnificent price</a:t>
            </a:r>
            <a:r>
              <a:rPr lang="en-US" sz="4400" b="0" dirty="0" smtClean="0">
                <a:effectLst>
                  <a:outerShdw blurRad="38100" dist="38100" dir="2700000" algn="tl">
                    <a:srgbClr val="000000"/>
                  </a:outerShdw>
                </a:effectLst>
              </a:rPr>
              <a:t> </a:t>
            </a:r>
            <a:r>
              <a:rPr lang="en-US" sz="4400" b="0" u="sng" dirty="0" smtClean="0">
                <a:effectLst>
                  <a:outerShdw blurRad="38100" dist="38100" dir="2700000" algn="tl">
                    <a:srgbClr val="000000"/>
                  </a:outerShdw>
                </a:effectLst>
              </a:rPr>
              <a:t>at which I was valued by them</a:t>
            </a:r>
            <a:r>
              <a:rPr lang="en-US" sz="4400" b="0" dirty="0" smtClean="0">
                <a:effectLst>
                  <a:outerShdw blurRad="38100" dist="38100" dir="2700000" algn="tl">
                    <a:srgbClr val="000000"/>
                  </a:outerShdw>
                </a:effectLst>
              </a:rPr>
              <a:t>.”</a:t>
            </a:r>
            <a:endParaRPr lang="en-US" sz="44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3346" name="Rectangle 2"/>
          <p:cNvSpPr>
            <a:spLocks noGrp="1" noChangeArrowheads="1"/>
          </p:cNvSpPr>
          <p:nvPr>
            <p:ph type="title"/>
          </p:nvPr>
        </p:nvSpPr>
        <p:spPr/>
        <p:txBody>
          <a:bodyPr/>
          <a:lstStyle/>
          <a:p>
            <a:r>
              <a:rPr lang="en-US" sz="10600"/>
              <a:t>Mark 14</a:t>
            </a:r>
          </a:p>
        </p:txBody>
      </p:sp>
      <p:sp>
        <p:nvSpPr>
          <p:cNvPr id="313347" name="Rectangle 3"/>
          <p:cNvSpPr>
            <a:spLocks noGrp="1" noChangeArrowheads="1"/>
          </p:cNvSpPr>
          <p:nvPr>
            <p:ph type="body" idx="1"/>
          </p:nvPr>
        </p:nvSpPr>
        <p:spPr>
          <a:xfrm>
            <a:off x="0" y="1123950"/>
            <a:ext cx="9144000" cy="3657600"/>
          </a:xfrm>
        </p:spPr>
        <p:txBody>
          <a:bodyPr/>
          <a:lstStyle/>
          <a:p>
            <a:pPr>
              <a:spcBef>
                <a:spcPts val="0"/>
              </a:spcBef>
            </a:pPr>
            <a:r>
              <a:rPr lang="en-US" sz="5400" dirty="0"/>
              <a:t>Cowardice from the </a:t>
            </a:r>
            <a:br>
              <a:rPr lang="en-US" sz="5400" dirty="0"/>
            </a:br>
            <a:r>
              <a:rPr lang="en-US" sz="5400" dirty="0"/>
              <a:t>  </a:t>
            </a:r>
            <a:r>
              <a:rPr lang="en-US" sz="5400" dirty="0" smtClean="0"/>
              <a:t>others</a:t>
            </a:r>
            <a:endParaRPr lang="en-US" sz="4800" dirty="0"/>
          </a:p>
          <a:p>
            <a:pPr>
              <a:spcBef>
                <a:spcPts val="0"/>
              </a:spcBef>
              <a:buFont typeface="Wingdings" pitchFamily="2" charset="2"/>
              <a:buNone/>
            </a:pPr>
            <a:r>
              <a:rPr lang="en-US" sz="5400" dirty="0"/>
              <a:t>27 “All of you will desert me,” Jesus told them. “For the Scriptures say, ‘God will strike the Shepherd, and the sheep will be scattered.’</a:t>
            </a:r>
          </a:p>
        </p:txBody>
      </p:sp>
      <p:sp>
        <p:nvSpPr>
          <p:cNvPr id="4" name="Rectangle 4"/>
          <p:cNvSpPr>
            <a:spLocks noChangeArrowheads="1"/>
          </p:cNvSpPr>
          <p:nvPr/>
        </p:nvSpPr>
        <p:spPr bwMode="auto">
          <a:xfrm>
            <a:off x="4419600" y="133350"/>
            <a:ext cx="4572000" cy="46482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pPr>
            <a:r>
              <a:rPr lang="en-US" sz="4400" b="0" dirty="0" smtClean="0">
                <a:effectLst>
                  <a:outerShdw blurRad="38100" dist="38100" dir="2700000" algn="tl">
                    <a:srgbClr val="000000"/>
                  </a:outerShdw>
                </a:effectLst>
              </a:rPr>
              <a:t>Zech. 11:So I took the thirty shekels of silver and threw them to the potter in the house of the Lord.</a:t>
            </a: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3346" name="Rectangle 2"/>
          <p:cNvSpPr>
            <a:spLocks noGrp="1" noChangeArrowheads="1"/>
          </p:cNvSpPr>
          <p:nvPr>
            <p:ph type="title"/>
          </p:nvPr>
        </p:nvSpPr>
        <p:spPr/>
        <p:txBody>
          <a:bodyPr/>
          <a:lstStyle/>
          <a:p>
            <a:r>
              <a:rPr lang="en-US" sz="10600"/>
              <a:t>Mark 14</a:t>
            </a:r>
          </a:p>
        </p:txBody>
      </p:sp>
      <p:sp>
        <p:nvSpPr>
          <p:cNvPr id="313347" name="Rectangle 3"/>
          <p:cNvSpPr>
            <a:spLocks noGrp="1" noChangeArrowheads="1"/>
          </p:cNvSpPr>
          <p:nvPr>
            <p:ph type="body" idx="1"/>
          </p:nvPr>
        </p:nvSpPr>
        <p:spPr>
          <a:xfrm>
            <a:off x="0" y="1123950"/>
            <a:ext cx="9144000" cy="3657600"/>
          </a:xfrm>
        </p:spPr>
        <p:txBody>
          <a:bodyPr/>
          <a:lstStyle/>
          <a:p>
            <a:pPr>
              <a:spcBef>
                <a:spcPts val="0"/>
              </a:spcBef>
            </a:pPr>
            <a:r>
              <a:rPr lang="en-US" sz="5400" dirty="0"/>
              <a:t>Cowardice from the </a:t>
            </a:r>
            <a:br>
              <a:rPr lang="en-US" sz="5400" dirty="0"/>
            </a:br>
            <a:r>
              <a:rPr lang="en-US" sz="5400" dirty="0"/>
              <a:t>  </a:t>
            </a:r>
            <a:r>
              <a:rPr lang="en-US" sz="5400" dirty="0" smtClean="0"/>
              <a:t>others</a:t>
            </a:r>
            <a:endParaRPr lang="en-US" sz="4800" dirty="0"/>
          </a:p>
          <a:p>
            <a:pPr>
              <a:spcBef>
                <a:spcPts val="0"/>
              </a:spcBef>
              <a:buFont typeface="Wingdings" pitchFamily="2" charset="2"/>
              <a:buNone/>
            </a:pPr>
            <a:r>
              <a:rPr lang="en-US" sz="5400" dirty="0"/>
              <a:t>27 “All of you will desert me,” Jesus told them. “For the Scriptures say, ‘God will strike the Shepherd, and the sheep will be scattered.’</a:t>
            </a:r>
          </a:p>
        </p:txBody>
      </p:sp>
      <p:sp>
        <p:nvSpPr>
          <p:cNvPr id="4" name="Rectangle 4"/>
          <p:cNvSpPr>
            <a:spLocks noChangeArrowheads="1"/>
          </p:cNvSpPr>
          <p:nvPr/>
        </p:nvSpPr>
        <p:spPr bwMode="auto">
          <a:xfrm>
            <a:off x="4419600" y="133350"/>
            <a:ext cx="4572000" cy="46482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pPr>
            <a:r>
              <a:rPr lang="en-US" sz="4400" b="0" dirty="0" smtClean="0">
                <a:effectLst>
                  <a:outerShdw blurRad="38100" dist="38100" dir="2700000" algn="tl">
                    <a:srgbClr val="000000"/>
                  </a:outerShdw>
                </a:effectLst>
              </a:rPr>
              <a:t>Zech. 11:So I took the thirty shekels of silver and threw them </a:t>
            </a:r>
            <a:r>
              <a:rPr lang="en-US" sz="4400" b="0" u="sng" dirty="0" smtClean="0">
                <a:effectLst>
                  <a:outerShdw blurRad="38100" dist="38100" dir="2700000" algn="tl">
                    <a:srgbClr val="000000"/>
                  </a:outerShdw>
                </a:effectLst>
              </a:rPr>
              <a:t>to the potter</a:t>
            </a:r>
            <a:r>
              <a:rPr lang="en-US" sz="4400" b="0" dirty="0" smtClean="0">
                <a:effectLst>
                  <a:outerShdw blurRad="38100" dist="38100" dir="2700000" algn="tl">
                    <a:srgbClr val="000000"/>
                  </a:outerShdw>
                </a:effectLst>
              </a:rPr>
              <a:t> </a:t>
            </a:r>
            <a:r>
              <a:rPr lang="en-US" sz="4400" b="0" u="sng" dirty="0" smtClean="0">
                <a:effectLst>
                  <a:outerShdw blurRad="38100" dist="38100" dir="2700000" algn="tl">
                    <a:srgbClr val="000000"/>
                  </a:outerShdw>
                </a:effectLst>
              </a:rPr>
              <a:t>in the house of the Lord</a:t>
            </a:r>
            <a:r>
              <a:rPr lang="en-US" sz="4400" b="0" dirty="0" smtClean="0">
                <a:effectLst>
                  <a:outerShdw blurRad="38100" dist="38100" dir="2700000" algn="tl">
                    <a:srgbClr val="000000"/>
                  </a:outerShdw>
                </a:effectLst>
              </a:rPr>
              <a:t>.</a:t>
            </a: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3346" name="Rectangle 2"/>
          <p:cNvSpPr>
            <a:spLocks noGrp="1" noChangeArrowheads="1"/>
          </p:cNvSpPr>
          <p:nvPr>
            <p:ph type="title"/>
          </p:nvPr>
        </p:nvSpPr>
        <p:spPr/>
        <p:txBody>
          <a:bodyPr/>
          <a:lstStyle/>
          <a:p>
            <a:r>
              <a:rPr lang="en-US" sz="10600"/>
              <a:t>Mark 14</a:t>
            </a:r>
          </a:p>
        </p:txBody>
      </p:sp>
      <p:sp>
        <p:nvSpPr>
          <p:cNvPr id="313347" name="Rectangle 3"/>
          <p:cNvSpPr>
            <a:spLocks noGrp="1" noChangeArrowheads="1"/>
          </p:cNvSpPr>
          <p:nvPr>
            <p:ph type="body" idx="1"/>
          </p:nvPr>
        </p:nvSpPr>
        <p:spPr>
          <a:xfrm>
            <a:off x="0" y="1123950"/>
            <a:ext cx="9144000" cy="3657600"/>
          </a:xfrm>
        </p:spPr>
        <p:txBody>
          <a:bodyPr/>
          <a:lstStyle/>
          <a:p>
            <a:pPr>
              <a:spcBef>
                <a:spcPts val="0"/>
              </a:spcBef>
            </a:pPr>
            <a:r>
              <a:rPr lang="en-US" sz="5400" dirty="0"/>
              <a:t>Cowardice from the </a:t>
            </a:r>
            <a:br>
              <a:rPr lang="en-US" sz="5400" dirty="0"/>
            </a:br>
            <a:r>
              <a:rPr lang="en-US" sz="5400" dirty="0"/>
              <a:t>  </a:t>
            </a:r>
            <a:r>
              <a:rPr lang="en-US" sz="5400" dirty="0" smtClean="0"/>
              <a:t>others</a:t>
            </a:r>
            <a:endParaRPr lang="en-US" sz="4800" dirty="0"/>
          </a:p>
          <a:p>
            <a:pPr>
              <a:spcBef>
                <a:spcPts val="0"/>
              </a:spcBef>
              <a:buFont typeface="Wingdings" pitchFamily="2" charset="2"/>
              <a:buNone/>
            </a:pPr>
            <a:r>
              <a:rPr lang="en-US" sz="5400" dirty="0"/>
              <a:t>27 “All of you will desert me,” Jesus told them. “For the Scriptures say, ‘God will strike the Shepherd, and the sheep will be scattered.’</a:t>
            </a: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3346" name="Rectangle 2"/>
          <p:cNvSpPr>
            <a:spLocks noGrp="1" noChangeArrowheads="1"/>
          </p:cNvSpPr>
          <p:nvPr>
            <p:ph type="title"/>
          </p:nvPr>
        </p:nvSpPr>
        <p:spPr/>
        <p:txBody>
          <a:bodyPr/>
          <a:lstStyle/>
          <a:p>
            <a:r>
              <a:rPr lang="en-US" sz="10600"/>
              <a:t>Mark 14</a:t>
            </a:r>
          </a:p>
        </p:txBody>
      </p:sp>
      <p:sp>
        <p:nvSpPr>
          <p:cNvPr id="313347" name="Rectangle 3"/>
          <p:cNvSpPr>
            <a:spLocks noGrp="1" noChangeArrowheads="1"/>
          </p:cNvSpPr>
          <p:nvPr>
            <p:ph type="body" idx="1"/>
          </p:nvPr>
        </p:nvSpPr>
        <p:spPr>
          <a:xfrm>
            <a:off x="0" y="1123950"/>
            <a:ext cx="9144000" cy="3657600"/>
          </a:xfrm>
        </p:spPr>
        <p:txBody>
          <a:bodyPr/>
          <a:lstStyle/>
          <a:p>
            <a:pPr>
              <a:spcBef>
                <a:spcPts val="0"/>
              </a:spcBef>
            </a:pPr>
            <a:r>
              <a:rPr lang="en-US" sz="5400" dirty="0"/>
              <a:t>Cowardice from the </a:t>
            </a:r>
            <a:br>
              <a:rPr lang="en-US" sz="5400" dirty="0"/>
            </a:br>
            <a:r>
              <a:rPr lang="en-US" sz="5400" dirty="0"/>
              <a:t>  </a:t>
            </a:r>
            <a:r>
              <a:rPr lang="en-US" sz="5400" dirty="0" smtClean="0"/>
              <a:t>others</a:t>
            </a:r>
            <a:endParaRPr lang="en-US" sz="4800" dirty="0"/>
          </a:p>
          <a:p>
            <a:pPr>
              <a:buNone/>
            </a:pPr>
            <a:r>
              <a:rPr lang="en-US" sz="5400" dirty="0" smtClean="0"/>
              <a:t>29 Peter said to him, “Even if everyone else deserts you, I never will.”</a:t>
            </a:r>
            <a:endParaRPr lang="en-US" sz="5400" dirty="0"/>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p:txBody>
          <a:bodyPr/>
          <a:lstStyle/>
          <a:p>
            <a:r>
              <a:rPr lang="en-US" sz="10600"/>
              <a:t>Mark 14</a:t>
            </a:r>
          </a:p>
        </p:txBody>
      </p:sp>
      <p:sp>
        <p:nvSpPr>
          <p:cNvPr id="303107" name="Rectangle 3"/>
          <p:cNvSpPr>
            <a:spLocks noGrp="1" noChangeArrowheads="1"/>
          </p:cNvSpPr>
          <p:nvPr>
            <p:ph type="body" idx="1"/>
          </p:nvPr>
        </p:nvSpPr>
        <p:spPr>
          <a:xfrm>
            <a:off x="0" y="1200150"/>
            <a:ext cx="9144000" cy="3657600"/>
          </a:xfrm>
        </p:spPr>
        <p:txBody>
          <a:bodyPr/>
          <a:lstStyle/>
          <a:p>
            <a:pPr>
              <a:buFont typeface="Wingdings" pitchFamily="2" charset="2"/>
              <a:buNone/>
            </a:pPr>
            <a:r>
              <a:rPr lang="en-US" sz="5400" dirty="0" smtClean="0"/>
              <a:t>30 </a:t>
            </a:r>
            <a:r>
              <a:rPr lang="en-US" sz="5400" dirty="0"/>
              <a:t>“Peter,” Jesus replied, “the truth is, this very night, before the rooster crows twice, you will deny me three times.”</a:t>
            </a:r>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p:txBody>
          <a:bodyPr/>
          <a:lstStyle/>
          <a:p>
            <a:r>
              <a:rPr lang="en-US" sz="10600"/>
              <a:t>Mark 14</a:t>
            </a:r>
          </a:p>
        </p:txBody>
      </p:sp>
      <p:sp>
        <p:nvSpPr>
          <p:cNvPr id="293891" name="Rectangle 3"/>
          <p:cNvSpPr>
            <a:spLocks noGrp="1" noChangeArrowheads="1"/>
          </p:cNvSpPr>
          <p:nvPr>
            <p:ph type="body" idx="1"/>
          </p:nvPr>
        </p:nvSpPr>
        <p:spPr>
          <a:xfrm>
            <a:off x="0" y="1200150"/>
            <a:ext cx="9144000" cy="3657600"/>
          </a:xfrm>
        </p:spPr>
        <p:txBody>
          <a:bodyPr/>
          <a:lstStyle/>
          <a:p>
            <a:pPr>
              <a:buFont typeface="Wingdings" pitchFamily="2" charset="2"/>
              <a:buNone/>
            </a:pPr>
            <a:r>
              <a:rPr lang="en-US" sz="5400" dirty="0" smtClean="0"/>
              <a:t>31 </a:t>
            </a:r>
            <a:r>
              <a:rPr lang="en-US" sz="5400" dirty="0"/>
              <a:t>“No!” Peter insisted. “Not even if I have to die with you! I will never deny you!” And all the others vowed the same.</a:t>
            </a:r>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p:txBody>
          <a:bodyPr/>
          <a:lstStyle/>
          <a:p>
            <a:r>
              <a:rPr lang="en-US" sz="10600"/>
              <a:t>Mark 14</a:t>
            </a:r>
          </a:p>
        </p:txBody>
      </p:sp>
      <p:sp>
        <p:nvSpPr>
          <p:cNvPr id="294915" name="Rectangle 3"/>
          <p:cNvSpPr>
            <a:spLocks noGrp="1" noChangeArrowheads="1"/>
          </p:cNvSpPr>
          <p:nvPr>
            <p:ph type="body" idx="1"/>
          </p:nvPr>
        </p:nvSpPr>
        <p:spPr>
          <a:xfrm>
            <a:off x="0" y="1200150"/>
            <a:ext cx="9144000" cy="3657600"/>
          </a:xfrm>
        </p:spPr>
        <p:txBody>
          <a:bodyPr/>
          <a:lstStyle/>
          <a:p>
            <a:pPr>
              <a:buFont typeface="Wingdings" pitchFamily="2" charset="2"/>
              <a:buNone/>
            </a:pPr>
            <a:r>
              <a:rPr lang="en-US" sz="4800" dirty="0" smtClean="0"/>
              <a:t>Luke 22:31-32 </a:t>
            </a:r>
            <a:r>
              <a:rPr lang="en-US" sz="4800" dirty="0"/>
              <a:t>“Simon, Simon, behold, Satan has demanded permission to sift you like wheat; </a:t>
            </a:r>
            <a:r>
              <a:rPr lang="en-US" sz="4800" dirty="0" smtClean="0"/>
              <a:t>but </a:t>
            </a:r>
            <a:r>
              <a:rPr lang="en-US" sz="4800" dirty="0"/>
              <a:t>I have prayed for you, that your faith may not fail; and you, when once you have turned again, strengthen your brothers.”</a:t>
            </a:r>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p:txBody>
          <a:bodyPr/>
          <a:lstStyle/>
          <a:p>
            <a:r>
              <a:rPr lang="en-US" sz="10600"/>
              <a:t>Mark 14</a:t>
            </a:r>
          </a:p>
        </p:txBody>
      </p:sp>
      <p:sp>
        <p:nvSpPr>
          <p:cNvPr id="294915" name="Rectangle 3"/>
          <p:cNvSpPr>
            <a:spLocks noGrp="1" noChangeArrowheads="1"/>
          </p:cNvSpPr>
          <p:nvPr>
            <p:ph type="body" idx="1"/>
          </p:nvPr>
        </p:nvSpPr>
        <p:spPr>
          <a:xfrm>
            <a:off x="0" y="1200150"/>
            <a:ext cx="9144000" cy="3657600"/>
          </a:xfrm>
        </p:spPr>
        <p:txBody>
          <a:bodyPr/>
          <a:lstStyle/>
          <a:p>
            <a:pPr>
              <a:buFont typeface="Wingdings" pitchFamily="2" charset="2"/>
              <a:buNone/>
            </a:pPr>
            <a:r>
              <a:rPr lang="en-US" sz="4800" dirty="0" smtClean="0"/>
              <a:t>Luke 22:31-32 </a:t>
            </a:r>
            <a:r>
              <a:rPr lang="en-US" sz="4800" dirty="0"/>
              <a:t>“Simon, Simon, behold, Satan has </a:t>
            </a:r>
            <a:r>
              <a:rPr lang="en-US" sz="4800" u="sng" dirty="0"/>
              <a:t>demanded permission</a:t>
            </a:r>
            <a:r>
              <a:rPr lang="en-US" sz="4800" dirty="0"/>
              <a:t> to sift you like wheat; </a:t>
            </a:r>
            <a:r>
              <a:rPr lang="en-US" sz="4800" dirty="0" smtClean="0"/>
              <a:t>but </a:t>
            </a:r>
            <a:r>
              <a:rPr lang="en-US" sz="4800" dirty="0"/>
              <a:t>I have prayed for you, that your faith may not fail; and you, when once you have turned again, strengthen your brothers.”</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p:txBody>
          <a:bodyPr/>
          <a:lstStyle/>
          <a:p>
            <a:r>
              <a:rPr lang="en-US" sz="10600"/>
              <a:t>Mark 14</a:t>
            </a:r>
          </a:p>
        </p:txBody>
      </p:sp>
      <p:sp>
        <p:nvSpPr>
          <p:cNvPr id="209923" name="Rectangle 3"/>
          <p:cNvSpPr>
            <a:spLocks noGrp="1" noChangeArrowheads="1"/>
          </p:cNvSpPr>
          <p:nvPr>
            <p:ph type="body" idx="1"/>
          </p:nvPr>
        </p:nvSpPr>
        <p:spPr>
          <a:xfrm>
            <a:off x="0" y="1123950"/>
            <a:ext cx="9144000" cy="3657600"/>
          </a:xfrm>
        </p:spPr>
        <p:txBody>
          <a:bodyPr/>
          <a:lstStyle/>
          <a:p>
            <a:pPr>
              <a:buFont typeface="Wingdings" pitchFamily="2" charset="2"/>
              <a:buNone/>
            </a:pPr>
            <a:r>
              <a:rPr lang="en-US" sz="4800"/>
              <a:t> 10 Then Judas Iscariot, one of the twelve disciples, went to the leading priests to arrange to betray Jesus to them. </a:t>
            </a:r>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p:txBody>
          <a:bodyPr/>
          <a:lstStyle/>
          <a:p>
            <a:r>
              <a:rPr lang="en-US" sz="10600"/>
              <a:t>Mark 14</a:t>
            </a:r>
          </a:p>
        </p:txBody>
      </p:sp>
      <p:sp>
        <p:nvSpPr>
          <p:cNvPr id="294915" name="Rectangle 3"/>
          <p:cNvSpPr>
            <a:spLocks noGrp="1" noChangeArrowheads="1"/>
          </p:cNvSpPr>
          <p:nvPr>
            <p:ph type="body" idx="1"/>
          </p:nvPr>
        </p:nvSpPr>
        <p:spPr>
          <a:xfrm>
            <a:off x="0" y="1200150"/>
            <a:ext cx="9144000" cy="3657600"/>
          </a:xfrm>
        </p:spPr>
        <p:txBody>
          <a:bodyPr/>
          <a:lstStyle/>
          <a:p>
            <a:pPr>
              <a:buFont typeface="Wingdings" pitchFamily="2" charset="2"/>
              <a:buNone/>
            </a:pPr>
            <a:r>
              <a:rPr lang="en-US" sz="4800" baseline="30000" dirty="0" smtClean="0"/>
              <a:t>Luke 22:31</a:t>
            </a:r>
            <a:r>
              <a:rPr lang="en-US" sz="4800" dirty="0" smtClean="0"/>
              <a:t> </a:t>
            </a:r>
            <a:r>
              <a:rPr lang="en-US" sz="4800" dirty="0"/>
              <a:t>“Simon, Simon, behold, Satan has </a:t>
            </a:r>
            <a:r>
              <a:rPr lang="en-US" sz="4800" u="sng" dirty="0"/>
              <a:t>demanded permission </a:t>
            </a:r>
            <a:r>
              <a:rPr lang="en-US" sz="4800" dirty="0"/>
              <a:t>to sift you like wheat; </a:t>
            </a:r>
            <a:r>
              <a:rPr lang="en-US" sz="4800" baseline="30000" dirty="0"/>
              <a:t>32</a:t>
            </a:r>
            <a:r>
              <a:rPr lang="en-US" sz="4800" dirty="0"/>
              <a:t> but I have prayed for you, that your faith may not fail; and you, when once you have turned again, strengthen your brothers.”</a:t>
            </a:r>
          </a:p>
        </p:txBody>
      </p:sp>
      <p:sp>
        <p:nvSpPr>
          <p:cNvPr id="4" name="Rectangle 4"/>
          <p:cNvSpPr>
            <a:spLocks noChangeArrowheads="1"/>
          </p:cNvSpPr>
          <p:nvPr/>
        </p:nvSpPr>
        <p:spPr bwMode="auto">
          <a:xfrm>
            <a:off x="2971800" y="114300"/>
            <a:ext cx="6019800" cy="47434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pPr>
            <a:r>
              <a:rPr lang="en-US" sz="5400" b="0" dirty="0" smtClean="0">
                <a:effectLst>
                  <a:outerShdw blurRad="38100" dist="38100" dir="2700000" algn="tl">
                    <a:srgbClr val="000000"/>
                  </a:outerShdw>
                </a:effectLst>
              </a:rPr>
              <a:t>Peter:</a:t>
            </a:r>
            <a:endParaRPr lang="en-US" sz="5400" b="0" dirty="0">
              <a:effectLst>
                <a:outerShdw blurRad="38100" dist="38100" dir="2700000" algn="tl">
                  <a:srgbClr val="000000"/>
                </a:outerShdw>
              </a:effectLst>
            </a:endParaRPr>
          </a:p>
          <a:p>
            <a:pPr algn="l">
              <a:lnSpc>
                <a:spcPct val="70000"/>
              </a:lnSpc>
            </a:pPr>
            <a:r>
              <a:rPr lang="en-US" sz="4800" b="0" dirty="0">
                <a:effectLst>
                  <a:outerShdw blurRad="38100" dist="38100" dir="2700000" algn="tl">
                    <a:srgbClr val="000000"/>
                  </a:outerShdw>
                </a:effectLst>
              </a:rPr>
              <a:t>66 Meanwhile, Peter was below in the courtyard. One of the servant girls who worked for the high priest 67 noticed Peter warming himself at the fire. </a:t>
            </a:r>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p:txBody>
          <a:bodyPr/>
          <a:lstStyle/>
          <a:p>
            <a:r>
              <a:rPr lang="en-US" sz="10600"/>
              <a:t>Mark 14</a:t>
            </a:r>
          </a:p>
        </p:txBody>
      </p:sp>
      <p:sp>
        <p:nvSpPr>
          <p:cNvPr id="294915" name="Rectangle 3"/>
          <p:cNvSpPr>
            <a:spLocks noGrp="1" noChangeArrowheads="1"/>
          </p:cNvSpPr>
          <p:nvPr>
            <p:ph type="body" idx="1"/>
          </p:nvPr>
        </p:nvSpPr>
        <p:spPr>
          <a:xfrm>
            <a:off x="0" y="1200150"/>
            <a:ext cx="9144000" cy="3657600"/>
          </a:xfrm>
        </p:spPr>
        <p:txBody>
          <a:bodyPr/>
          <a:lstStyle/>
          <a:p>
            <a:pPr>
              <a:buFont typeface="Wingdings" pitchFamily="2" charset="2"/>
              <a:buNone/>
            </a:pPr>
            <a:r>
              <a:rPr lang="en-US" sz="4800" baseline="30000" dirty="0" smtClean="0"/>
              <a:t>Luke 22:31</a:t>
            </a:r>
            <a:r>
              <a:rPr lang="en-US" sz="4800" dirty="0" smtClean="0"/>
              <a:t> </a:t>
            </a:r>
            <a:r>
              <a:rPr lang="en-US" sz="4800" dirty="0"/>
              <a:t>“Simon, Simon, behold, Satan has </a:t>
            </a:r>
            <a:r>
              <a:rPr lang="en-US" sz="4800" u="sng" dirty="0"/>
              <a:t>demanded permission </a:t>
            </a:r>
            <a:r>
              <a:rPr lang="en-US" sz="4800" dirty="0"/>
              <a:t>to sift you like wheat; </a:t>
            </a:r>
            <a:r>
              <a:rPr lang="en-US" sz="4800" baseline="30000" dirty="0"/>
              <a:t>32</a:t>
            </a:r>
            <a:r>
              <a:rPr lang="en-US" sz="4800" dirty="0"/>
              <a:t> but I have prayed for you, that your faith may not fail; and you, when once you have turned again, strengthen your brothers.”</a:t>
            </a:r>
          </a:p>
        </p:txBody>
      </p:sp>
      <p:sp>
        <p:nvSpPr>
          <p:cNvPr id="5" name="Rectangle 4"/>
          <p:cNvSpPr>
            <a:spLocks noChangeArrowheads="1"/>
          </p:cNvSpPr>
          <p:nvPr/>
        </p:nvSpPr>
        <p:spPr bwMode="auto">
          <a:xfrm>
            <a:off x="2819400" y="114300"/>
            <a:ext cx="6096000" cy="4819650"/>
          </a:xfrm>
          <a:prstGeom prst="rect">
            <a:avLst/>
          </a:prstGeom>
          <a:gradFill rotWithShape="1">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pPr>
            <a:r>
              <a:rPr lang="en-US" sz="5400" b="0" dirty="0" smtClean="0">
                <a:effectLst>
                  <a:outerShdw blurRad="38100" dist="38100" dir="2700000" algn="tl">
                    <a:srgbClr val="000000"/>
                  </a:outerShdw>
                </a:effectLst>
              </a:rPr>
              <a:t>Peter (Mark 14)</a:t>
            </a:r>
            <a:endParaRPr lang="en-US" sz="5400" b="0" dirty="0">
              <a:effectLst>
                <a:outerShdw blurRad="38100" dist="38100" dir="2700000" algn="tl">
                  <a:srgbClr val="000000"/>
                </a:outerShdw>
              </a:effectLst>
            </a:endParaRPr>
          </a:p>
          <a:p>
            <a:pPr algn="l">
              <a:lnSpc>
                <a:spcPct val="70000"/>
              </a:lnSpc>
            </a:pPr>
            <a:r>
              <a:rPr lang="en-US" sz="4800" b="0" dirty="0" smtClean="0">
                <a:effectLst>
                  <a:outerShdw blurRad="38100" dist="38100" dir="2700000" algn="tl">
                    <a:srgbClr val="000000"/>
                  </a:outerShdw>
                </a:effectLst>
              </a:rPr>
              <a:t>67 She </a:t>
            </a:r>
            <a:r>
              <a:rPr lang="en-US" sz="4800" b="0" dirty="0">
                <a:effectLst>
                  <a:outerShdw blurRad="38100" dist="38100" dir="2700000" algn="tl">
                    <a:srgbClr val="000000"/>
                  </a:outerShdw>
                </a:effectLst>
              </a:rPr>
              <a:t>looked at him closely and then said, “You were one of those with Jesus, the </a:t>
            </a:r>
            <a:r>
              <a:rPr lang="en-US" sz="4800" b="0" dirty="0" smtClean="0">
                <a:effectLst>
                  <a:outerShdw blurRad="38100" dist="38100" dir="2700000" algn="tl">
                    <a:srgbClr val="000000"/>
                  </a:outerShdw>
                </a:effectLst>
              </a:rPr>
              <a:t>Nazarene.”</a:t>
            </a:r>
            <a:endParaRPr lang="en-US" sz="48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p:txBody>
          <a:bodyPr/>
          <a:lstStyle/>
          <a:p>
            <a:r>
              <a:rPr lang="en-US" sz="10600"/>
              <a:t>Mark 14</a:t>
            </a:r>
          </a:p>
        </p:txBody>
      </p:sp>
      <p:sp>
        <p:nvSpPr>
          <p:cNvPr id="294915" name="Rectangle 3"/>
          <p:cNvSpPr>
            <a:spLocks noGrp="1" noChangeArrowheads="1"/>
          </p:cNvSpPr>
          <p:nvPr>
            <p:ph type="body" idx="1"/>
          </p:nvPr>
        </p:nvSpPr>
        <p:spPr>
          <a:xfrm>
            <a:off x="0" y="1200150"/>
            <a:ext cx="9144000" cy="3657600"/>
          </a:xfrm>
        </p:spPr>
        <p:txBody>
          <a:bodyPr/>
          <a:lstStyle/>
          <a:p>
            <a:pPr>
              <a:buFont typeface="Wingdings" pitchFamily="2" charset="2"/>
              <a:buNone/>
            </a:pPr>
            <a:r>
              <a:rPr lang="en-US" sz="4800" baseline="30000" dirty="0" smtClean="0"/>
              <a:t>Luke 22:31</a:t>
            </a:r>
            <a:r>
              <a:rPr lang="en-US" sz="4800" dirty="0" smtClean="0"/>
              <a:t> </a:t>
            </a:r>
            <a:r>
              <a:rPr lang="en-US" sz="4800" dirty="0"/>
              <a:t>“Simon, Simon, behold, Satan has </a:t>
            </a:r>
            <a:r>
              <a:rPr lang="en-US" sz="4800" u="sng" dirty="0"/>
              <a:t>demanded permission </a:t>
            </a:r>
            <a:r>
              <a:rPr lang="en-US" sz="4800" dirty="0"/>
              <a:t>to sift you like wheat; </a:t>
            </a:r>
            <a:r>
              <a:rPr lang="en-US" sz="4800" baseline="30000" dirty="0"/>
              <a:t>32</a:t>
            </a:r>
            <a:r>
              <a:rPr lang="en-US" sz="4800" dirty="0"/>
              <a:t> but I have prayed for you, that your faith may not fail; and you, when once you have turned again, strengthen your brothers.”</a:t>
            </a:r>
          </a:p>
        </p:txBody>
      </p:sp>
      <p:sp>
        <p:nvSpPr>
          <p:cNvPr id="5" name="Rectangle 4"/>
          <p:cNvSpPr>
            <a:spLocks noChangeArrowheads="1"/>
          </p:cNvSpPr>
          <p:nvPr/>
        </p:nvSpPr>
        <p:spPr bwMode="auto">
          <a:xfrm>
            <a:off x="2819400" y="114300"/>
            <a:ext cx="6096000" cy="4819650"/>
          </a:xfrm>
          <a:prstGeom prst="rect">
            <a:avLst/>
          </a:prstGeom>
          <a:gradFill rotWithShape="1">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pPr>
            <a:r>
              <a:rPr lang="en-US" sz="5400" b="0" dirty="0" smtClean="0">
                <a:effectLst>
                  <a:outerShdw blurRad="38100" dist="38100" dir="2700000" algn="tl">
                    <a:srgbClr val="000000"/>
                  </a:outerShdw>
                </a:effectLst>
              </a:rPr>
              <a:t>Peter (Mark 14)</a:t>
            </a:r>
            <a:endParaRPr lang="en-US" sz="5400" b="0" dirty="0">
              <a:effectLst>
                <a:outerShdw blurRad="38100" dist="38100" dir="2700000" algn="tl">
                  <a:srgbClr val="000000"/>
                </a:outerShdw>
              </a:effectLst>
            </a:endParaRPr>
          </a:p>
          <a:p>
            <a:pPr algn="l">
              <a:lnSpc>
                <a:spcPct val="70000"/>
              </a:lnSpc>
            </a:pPr>
            <a:r>
              <a:rPr lang="en-US" sz="4800" b="0" dirty="0" smtClean="0">
                <a:effectLst>
                  <a:outerShdw blurRad="38100" dist="38100" dir="2700000" algn="tl">
                    <a:srgbClr val="000000"/>
                  </a:outerShdw>
                </a:effectLst>
              </a:rPr>
              <a:t>68 Peter denied it. “I don’t know what you’re talking about,” he said, and he went out into the entryway. </a:t>
            </a:r>
            <a:endParaRPr lang="en-US" sz="48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p:txBody>
          <a:bodyPr/>
          <a:lstStyle/>
          <a:p>
            <a:r>
              <a:rPr lang="en-US" sz="10600"/>
              <a:t>Mark 14</a:t>
            </a:r>
          </a:p>
        </p:txBody>
      </p:sp>
      <p:sp>
        <p:nvSpPr>
          <p:cNvPr id="294915" name="Rectangle 3"/>
          <p:cNvSpPr>
            <a:spLocks noGrp="1" noChangeArrowheads="1"/>
          </p:cNvSpPr>
          <p:nvPr>
            <p:ph type="body" idx="1"/>
          </p:nvPr>
        </p:nvSpPr>
        <p:spPr>
          <a:xfrm>
            <a:off x="0" y="1200150"/>
            <a:ext cx="9144000" cy="3657600"/>
          </a:xfrm>
        </p:spPr>
        <p:txBody>
          <a:bodyPr/>
          <a:lstStyle/>
          <a:p>
            <a:pPr>
              <a:buFont typeface="Wingdings" pitchFamily="2" charset="2"/>
              <a:buNone/>
            </a:pPr>
            <a:r>
              <a:rPr lang="en-US" sz="4800" baseline="30000" dirty="0" smtClean="0"/>
              <a:t>Luke 22:31</a:t>
            </a:r>
            <a:r>
              <a:rPr lang="en-US" sz="4800" dirty="0" smtClean="0"/>
              <a:t> </a:t>
            </a:r>
            <a:r>
              <a:rPr lang="en-US" sz="4800" dirty="0"/>
              <a:t>“Simon, Simon, behold, Satan has </a:t>
            </a:r>
            <a:r>
              <a:rPr lang="en-US" sz="4800" u="sng" dirty="0"/>
              <a:t>demanded permission </a:t>
            </a:r>
            <a:r>
              <a:rPr lang="en-US" sz="4800" dirty="0"/>
              <a:t>to sift you like wheat; </a:t>
            </a:r>
            <a:r>
              <a:rPr lang="en-US" sz="4800" baseline="30000" dirty="0"/>
              <a:t>32</a:t>
            </a:r>
            <a:r>
              <a:rPr lang="en-US" sz="4800" dirty="0"/>
              <a:t> but I have prayed for you, that your faith may not fail; and you, when once you have turned again, strengthen your brothers.”</a:t>
            </a:r>
          </a:p>
        </p:txBody>
      </p:sp>
      <p:sp>
        <p:nvSpPr>
          <p:cNvPr id="6" name="Rectangle 5"/>
          <p:cNvSpPr>
            <a:spLocks noChangeArrowheads="1"/>
          </p:cNvSpPr>
          <p:nvPr/>
        </p:nvSpPr>
        <p:spPr bwMode="auto">
          <a:xfrm>
            <a:off x="2743200" y="114300"/>
            <a:ext cx="6172200" cy="47434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pPr>
            <a:r>
              <a:rPr lang="en-US" sz="5400" b="0" dirty="0" smtClean="0">
                <a:effectLst>
                  <a:outerShdw blurRad="38100" dist="38100" dir="2700000" algn="tl">
                    <a:srgbClr val="000000"/>
                  </a:outerShdw>
                </a:effectLst>
              </a:rPr>
              <a:t>Peter (Mark 14)</a:t>
            </a:r>
            <a:endParaRPr lang="en-US" sz="5400" b="0" dirty="0">
              <a:effectLst>
                <a:outerShdw blurRad="38100" dist="38100" dir="2700000" algn="tl">
                  <a:srgbClr val="000000"/>
                </a:outerShdw>
              </a:effectLst>
            </a:endParaRPr>
          </a:p>
          <a:p>
            <a:pPr algn="l">
              <a:lnSpc>
                <a:spcPct val="70000"/>
              </a:lnSpc>
            </a:pPr>
            <a:r>
              <a:rPr lang="en-US" sz="4800" b="0" dirty="0">
                <a:effectLst>
                  <a:outerShdw blurRad="38100" dist="38100" dir="2700000" algn="tl">
                    <a:srgbClr val="000000"/>
                  </a:outerShdw>
                </a:effectLst>
              </a:rPr>
              <a:t>Just then, a rooster crowed</a:t>
            </a:r>
            <a:r>
              <a:rPr lang="en-US" sz="4800" b="0" dirty="0" smtClean="0">
                <a:effectLst>
                  <a:outerShdw blurRad="38100" dist="38100" dir="2700000" algn="tl">
                    <a:srgbClr val="000000"/>
                  </a:outerShdw>
                </a:effectLst>
              </a:rPr>
              <a:t>.</a:t>
            </a:r>
            <a:endParaRPr lang="en-US" sz="48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p:txBody>
          <a:bodyPr/>
          <a:lstStyle/>
          <a:p>
            <a:r>
              <a:rPr lang="en-US" sz="10600"/>
              <a:t>Mark 14</a:t>
            </a:r>
          </a:p>
        </p:txBody>
      </p:sp>
      <p:sp>
        <p:nvSpPr>
          <p:cNvPr id="294915" name="Rectangle 3"/>
          <p:cNvSpPr>
            <a:spLocks noGrp="1" noChangeArrowheads="1"/>
          </p:cNvSpPr>
          <p:nvPr>
            <p:ph type="body" idx="1"/>
          </p:nvPr>
        </p:nvSpPr>
        <p:spPr>
          <a:xfrm>
            <a:off x="0" y="1200150"/>
            <a:ext cx="9144000" cy="3657600"/>
          </a:xfrm>
        </p:spPr>
        <p:txBody>
          <a:bodyPr/>
          <a:lstStyle/>
          <a:p>
            <a:pPr>
              <a:buFont typeface="Wingdings" pitchFamily="2" charset="2"/>
              <a:buNone/>
            </a:pPr>
            <a:r>
              <a:rPr lang="en-US" sz="4800" baseline="30000" dirty="0" smtClean="0"/>
              <a:t>Luke 22:31</a:t>
            </a:r>
            <a:r>
              <a:rPr lang="en-US" sz="4800" dirty="0" smtClean="0"/>
              <a:t> </a:t>
            </a:r>
            <a:r>
              <a:rPr lang="en-US" sz="4800" dirty="0"/>
              <a:t>“Simon, Simon, behold, Satan has </a:t>
            </a:r>
            <a:r>
              <a:rPr lang="en-US" sz="4800" u="sng" dirty="0"/>
              <a:t>demanded permission </a:t>
            </a:r>
            <a:r>
              <a:rPr lang="en-US" sz="4800" dirty="0"/>
              <a:t>to sift you like wheat; </a:t>
            </a:r>
            <a:r>
              <a:rPr lang="en-US" sz="4800" baseline="30000" dirty="0"/>
              <a:t>32</a:t>
            </a:r>
            <a:r>
              <a:rPr lang="en-US" sz="4800" dirty="0"/>
              <a:t> but I have prayed for you, that your faith may not fail; and you, when once you have turned again, strengthen your brothers.”</a:t>
            </a:r>
          </a:p>
        </p:txBody>
      </p:sp>
      <p:sp>
        <p:nvSpPr>
          <p:cNvPr id="6" name="Rectangle 5"/>
          <p:cNvSpPr>
            <a:spLocks noChangeArrowheads="1"/>
          </p:cNvSpPr>
          <p:nvPr/>
        </p:nvSpPr>
        <p:spPr bwMode="auto">
          <a:xfrm>
            <a:off x="2743200" y="114300"/>
            <a:ext cx="6172200" cy="47434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pPr>
            <a:r>
              <a:rPr lang="en-US" sz="5400" b="0" dirty="0" smtClean="0">
                <a:effectLst>
                  <a:outerShdw blurRad="38100" dist="38100" dir="2700000" algn="tl">
                    <a:srgbClr val="000000"/>
                  </a:outerShdw>
                </a:effectLst>
              </a:rPr>
              <a:t>Peter (Mark 14)</a:t>
            </a:r>
            <a:endParaRPr lang="en-US" sz="5400" b="0" dirty="0">
              <a:effectLst>
                <a:outerShdw blurRad="38100" dist="38100" dir="2700000" algn="tl">
                  <a:srgbClr val="000000"/>
                </a:outerShdw>
              </a:effectLst>
            </a:endParaRPr>
          </a:p>
          <a:p>
            <a:pPr algn="l">
              <a:lnSpc>
                <a:spcPct val="70000"/>
              </a:lnSpc>
            </a:pPr>
            <a:r>
              <a:rPr lang="en-US" sz="4800" b="0" dirty="0">
                <a:effectLst>
                  <a:outerShdw blurRad="38100" dist="38100" dir="2700000" algn="tl">
                    <a:srgbClr val="000000"/>
                  </a:outerShdw>
                </a:effectLst>
              </a:rPr>
              <a:t>Just then, a rooster crowed.</a:t>
            </a:r>
          </a:p>
          <a:p>
            <a:pPr algn="l">
              <a:lnSpc>
                <a:spcPct val="70000"/>
              </a:lnSpc>
            </a:pPr>
            <a:r>
              <a:rPr lang="en-US" sz="4800" b="0" dirty="0">
                <a:effectLst>
                  <a:outerShdw blurRad="38100" dist="38100" dir="2700000" algn="tl">
                    <a:srgbClr val="000000"/>
                  </a:outerShdw>
                </a:effectLst>
              </a:rPr>
              <a:t>69 The servant girl saw him standing there and began telling the others, “That man is definitely one of them</a:t>
            </a:r>
            <a:r>
              <a:rPr lang="en-US" sz="4800" b="0" dirty="0" smtClean="0">
                <a:effectLst>
                  <a:outerShdw blurRad="38100" dist="38100" dir="2700000" algn="tl">
                    <a:srgbClr val="000000"/>
                  </a:outerShdw>
                </a:effectLst>
              </a:rPr>
              <a:t>!”</a:t>
            </a:r>
            <a:endParaRPr lang="en-US" sz="48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p:txBody>
          <a:bodyPr/>
          <a:lstStyle/>
          <a:p>
            <a:r>
              <a:rPr lang="en-US" sz="10600"/>
              <a:t>Mark 14</a:t>
            </a:r>
          </a:p>
        </p:txBody>
      </p:sp>
      <p:sp>
        <p:nvSpPr>
          <p:cNvPr id="294915" name="Rectangle 3"/>
          <p:cNvSpPr>
            <a:spLocks noGrp="1" noChangeArrowheads="1"/>
          </p:cNvSpPr>
          <p:nvPr>
            <p:ph type="body" idx="1"/>
          </p:nvPr>
        </p:nvSpPr>
        <p:spPr>
          <a:xfrm>
            <a:off x="0" y="1200150"/>
            <a:ext cx="9144000" cy="3657600"/>
          </a:xfrm>
        </p:spPr>
        <p:txBody>
          <a:bodyPr/>
          <a:lstStyle/>
          <a:p>
            <a:pPr>
              <a:buFont typeface="Wingdings" pitchFamily="2" charset="2"/>
              <a:buNone/>
            </a:pPr>
            <a:r>
              <a:rPr lang="en-US" sz="4800" baseline="30000" dirty="0" smtClean="0"/>
              <a:t>Luke 22:31</a:t>
            </a:r>
            <a:r>
              <a:rPr lang="en-US" sz="4800" dirty="0" smtClean="0"/>
              <a:t> </a:t>
            </a:r>
            <a:r>
              <a:rPr lang="en-US" sz="4800" dirty="0"/>
              <a:t>“Simon, Simon, behold, Satan has </a:t>
            </a:r>
            <a:r>
              <a:rPr lang="en-US" sz="4800" u="sng" dirty="0"/>
              <a:t>demanded permission </a:t>
            </a:r>
            <a:r>
              <a:rPr lang="en-US" sz="4800" dirty="0"/>
              <a:t>to sift you like wheat; </a:t>
            </a:r>
            <a:r>
              <a:rPr lang="en-US" sz="4800" baseline="30000" dirty="0"/>
              <a:t>32</a:t>
            </a:r>
            <a:r>
              <a:rPr lang="en-US" sz="4800" dirty="0"/>
              <a:t> but I have prayed for you, that your faith may not fail; and you, when once you have turned again, strengthen your brothers.”</a:t>
            </a:r>
          </a:p>
        </p:txBody>
      </p:sp>
      <p:sp>
        <p:nvSpPr>
          <p:cNvPr id="6" name="Rectangle 5"/>
          <p:cNvSpPr>
            <a:spLocks noChangeArrowheads="1"/>
          </p:cNvSpPr>
          <p:nvPr/>
        </p:nvSpPr>
        <p:spPr bwMode="auto">
          <a:xfrm>
            <a:off x="2743200" y="114300"/>
            <a:ext cx="6172200" cy="47434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pPr>
            <a:r>
              <a:rPr lang="en-US" sz="5400" b="0" dirty="0" smtClean="0">
                <a:effectLst>
                  <a:outerShdw blurRad="38100" dist="38100" dir="2700000" algn="tl">
                    <a:srgbClr val="000000"/>
                  </a:outerShdw>
                </a:effectLst>
              </a:rPr>
              <a:t>Peter (Mark 14)</a:t>
            </a:r>
            <a:endParaRPr lang="en-US" sz="5400" b="0" dirty="0">
              <a:effectLst>
                <a:outerShdw blurRad="38100" dist="38100" dir="2700000" algn="tl">
                  <a:srgbClr val="000000"/>
                </a:outerShdw>
              </a:effectLst>
            </a:endParaRPr>
          </a:p>
          <a:p>
            <a:pPr algn="l">
              <a:lnSpc>
                <a:spcPct val="70000"/>
              </a:lnSpc>
            </a:pPr>
            <a:r>
              <a:rPr lang="en-US" sz="4800" b="0" dirty="0">
                <a:effectLst>
                  <a:outerShdw blurRad="38100" dist="38100" dir="2700000" algn="tl">
                    <a:srgbClr val="000000"/>
                  </a:outerShdw>
                </a:effectLst>
              </a:rPr>
              <a:t>Just then, a rooster crowed.</a:t>
            </a:r>
          </a:p>
          <a:p>
            <a:pPr algn="l">
              <a:lnSpc>
                <a:spcPct val="70000"/>
              </a:lnSpc>
            </a:pPr>
            <a:r>
              <a:rPr lang="en-US" sz="4800" b="0" dirty="0">
                <a:effectLst>
                  <a:outerShdw blurRad="38100" dist="38100" dir="2700000" algn="tl">
                    <a:srgbClr val="000000"/>
                  </a:outerShdw>
                </a:effectLst>
              </a:rPr>
              <a:t>69 The servant girl saw him standing there and began telling the others, “That man is definitely one of them!” 70 Peter denied it again.</a:t>
            </a:r>
          </a:p>
        </p:txBody>
      </p:sp>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p:txBody>
          <a:bodyPr/>
          <a:lstStyle/>
          <a:p>
            <a:r>
              <a:rPr lang="en-US" sz="10600"/>
              <a:t>Mark 14</a:t>
            </a:r>
          </a:p>
        </p:txBody>
      </p:sp>
      <p:sp>
        <p:nvSpPr>
          <p:cNvPr id="294915" name="Rectangle 3"/>
          <p:cNvSpPr>
            <a:spLocks noGrp="1" noChangeArrowheads="1"/>
          </p:cNvSpPr>
          <p:nvPr>
            <p:ph type="body" idx="1"/>
          </p:nvPr>
        </p:nvSpPr>
        <p:spPr>
          <a:xfrm>
            <a:off x="0" y="1200150"/>
            <a:ext cx="9144000" cy="3657600"/>
          </a:xfrm>
        </p:spPr>
        <p:txBody>
          <a:bodyPr/>
          <a:lstStyle/>
          <a:p>
            <a:pPr>
              <a:buFont typeface="Wingdings" pitchFamily="2" charset="2"/>
              <a:buNone/>
            </a:pPr>
            <a:r>
              <a:rPr lang="en-US" sz="4800" baseline="30000" dirty="0" smtClean="0"/>
              <a:t>Luke 22:31</a:t>
            </a:r>
            <a:r>
              <a:rPr lang="en-US" sz="4800" dirty="0" smtClean="0"/>
              <a:t> </a:t>
            </a:r>
            <a:r>
              <a:rPr lang="en-US" sz="4800" dirty="0"/>
              <a:t>“Simon, Simon, behold, Satan has </a:t>
            </a:r>
            <a:r>
              <a:rPr lang="en-US" sz="4800" u="sng" dirty="0"/>
              <a:t>demanded permission </a:t>
            </a:r>
            <a:r>
              <a:rPr lang="en-US" sz="4800" dirty="0"/>
              <a:t>to sift you like wheat; </a:t>
            </a:r>
            <a:r>
              <a:rPr lang="en-US" sz="4800" baseline="30000" dirty="0"/>
              <a:t>32</a:t>
            </a:r>
            <a:r>
              <a:rPr lang="en-US" sz="4800" dirty="0"/>
              <a:t> but I have prayed for you, that your faith may not fail; and you, when once you have turned again, strengthen your brothers.”</a:t>
            </a:r>
          </a:p>
        </p:txBody>
      </p:sp>
      <p:sp>
        <p:nvSpPr>
          <p:cNvPr id="5" name="Rectangle 4"/>
          <p:cNvSpPr>
            <a:spLocks noChangeArrowheads="1"/>
          </p:cNvSpPr>
          <p:nvPr/>
        </p:nvSpPr>
        <p:spPr bwMode="auto">
          <a:xfrm>
            <a:off x="3352800" y="76200"/>
            <a:ext cx="5562600" cy="46291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pPr>
            <a:r>
              <a:rPr lang="en-US" sz="5400" b="0" dirty="0" smtClean="0">
                <a:effectLst>
                  <a:outerShdw blurRad="38100" dist="38100" dir="2700000" algn="tl">
                    <a:srgbClr val="000000"/>
                  </a:outerShdw>
                </a:effectLst>
              </a:rPr>
              <a:t>Peter (Mark 14)</a:t>
            </a:r>
            <a:endParaRPr lang="en-US" sz="5400" b="0" dirty="0">
              <a:effectLst>
                <a:outerShdw blurRad="38100" dist="38100" dir="2700000" algn="tl">
                  <a:srgbClr val="000000"/>
                </a:outerShdw>
              </a:effectLst>
            </a:endParaRPr>
          </a:p>
          <a:p>
            <a:pPr algn="l">
              <a:lnSpc>
                <a:spcPct val="70000"/>
              </a:lnSpc>
            </a:pPr>
            <a:r>
              <a:rPr lang="en-US" sz="4800" b="0" dirty="0" smtClean="0">
                <a:effectLst>
                  <a:outerShdw blurRad="38100" dist="38100" dir="2700000" algn="tl">
                    <a:srgbClr val="000000"/>
                  </a:outerShdw>
                </a:effectLst>
              </a:rPr>
              <a:t>70 A </a:t>
            </a:r>
            <a:r>
              <a:rPr lang="en-US" sz="4800" b="0" dirty="0">
                <a:effectLst>
                  <a:outerShdw blurRad="38100" dist="38100" dir="2700000" algn="tl">
                    <a:srgbClr val="000000"/>
                  </a:outerShdw>
                </a:effectLst>
              </a:rPr>
              <a:t>little later some other bystanders began saying to Peter, “You must be one of them because you are from Galilee.”</a:t>
            </a:r>
          </a:p>
        </p:txBody>
      </p:sp>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p:txBody>
          <a:bodyPr/>
          <a:lstStyle/>
          <a:p>
            <a:r>
              <a:rPr lang="en-US" sz="10600"/>
              <a:t>Mark 14</a:t>
            </a:r>
          </a:p>
        </p:txBody>
      </p:sp>
      <p:sp>
        <p:nvSpPr>
          <p:cNvPr id="294915" name="Rectangle 3"/>
          <p:cNvSpPr>
            <a:spLocks noGrp="1" noChangeArrowheads="1"/>
          </p:cNvSpPr>
          <p:nvPr>
            <p:ph type="body" idx="1"/>
          </p:nvPr>
        </p:nvSpPr>
        <p:spPr>
          <a:xfrm>
            <a:off x="0" y="1200150"/>
            <a:ext cx="9144000" cy="3657600"/>
          </a:xfrm>
        </p:spPr>
        <p:txBody>
          <a:bodyPr/>
          <a:lstStyle/>
          <a:p>
            <a:pPr>
              <a:buFont typeface="Wingdings" pitchFamily="2" charset="2"/>
              <a:buNone/>
            </a:pPr>
            <a:r>
              <a:rPr lang="en-US" sz="4800" baseline="30000" dirty="0" smtClean="0"/>
              <a:t>Luke 22:31</a:t>
            </a:r>
            <a:r>
              <a:rPr lang="en-US" sz="4800" dirty="0" smtClean="0"/>
              <a:t> </a:t>
            </a:r>
            <a:r>
              <a:rPr lang="en-US" sz="4800" dirty="0"/>
              <a:t>“Simon, Simon, behold, Satan has </a:t>
            </a:r>
            <a:r>
              <a:rPr lang="en-US" sz="4800" u="sng" dirty="0"/>
              <a:t>demanded permission </a:t>
            </a:r>
            <a:r>
              <a:rPr lang="en-US" sz="4800" dirty="0"/>
              <a:t>to sift you like wheat; </a:t>
            </a:r>
            <a:r>
              <a:rPr lang="en-US" sz="4800" baseline="30000" dirty="0"/>
              <a:t>32</a:t>
            </a:r>
            <a:r>
              <a:rPr lang="en-US" sz="4800" dirty="0"/>
              <a:t> but I have prayed for you, that your faith may not fail; and you, when once you have turned again, strengthen your brothers.”</a:t>
            </a:r>
          </a:p>
        </p:txBody>
      </p:sp>
      <p:sp>
        <p:nvSpPr>
          <p:cNvPr id="6" name="Rectangle 4"/>
          <p:cNvSpPr>
            <a:spLocks noChangeArrowheads="1"/>
          </p:cNvSpPr>
          <p:nvPr/>
        </p:nvSpPr>
        <p:spPr bwMode="auto">
          <a:xfrm>
            <a:off x="3352800" y="76200"/>
            <a:ext cx="5562600" cy="46291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pPr>
            <a:r>
              <a:rPr lang="en-US" sz="5400" b="0" dirty="0" smtClean="0">
                <a:effectLst>
                  <a:outerShdw blurRad="38100" dist="38100" dir="2700000" algn="tl">
                    <a:srgbClr val="000000"/>
                  </a:outerShdw>
                </a:effectLst>
              </a:rPr>
              <a:t>Peter (Mark 14)</a:t>
            </a:r>
            <a:endParaRPr lang="en-US" sz="5400" b="0" dirty="0">
              <a:effectLst>
                <a:outerShdw blurRad="38100" dist="38100" dir="2700000" algn="tl">
                  <a:srgbClr val="000000"/>
                </a:outerShdw>
              </a:effectLst>
            </a:endParaRPr>
          </a:p>
          <a:p>
            <a:pPr algn="l">
              <a:lnSpc>
                <a:spcPct val="70000"/>
              </a:lnSpc>
            </a:pPr>
            <a:r>
              <a:rPr lang="en-US" sz="4800" b="0" dirty="0">
                <a:effectLst>
                  <a:outerShdw blurRad="38100" dist="38100" dir="2700000" algn="tl">
                    <a:srgbClr val="000000"/>
                  </a:outerShdw>
                </a:effectLst>
              </a:rPr>
              <a:t>71 He began to call down curses on himself, and he swore to them, “I don’t know this man you’re talking about.” </a:t>
            </a:r>
          </a:p>
        </p:txBody>
      </p:sp>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p:txBody>
          <a:bodyPr/>
          <a:lstStyle/>
          <a:p>
            <a:r>
              <a:rPr lang="en-US" sz="10600"/>
              <a:t>Mark 14</a:t>
            </a:r>
          </a:p>
        </p:txBody>
      </p:sp>
      <p:sp>
        <p:nvSpPr>
          <p:cNvPr id="294915" name="Rectangle 3"/>
          <p:cNvSpPr>
            <a:spLocks noGrp="1" noChangeArrowheads="1"/>
          </p:cNvSpPr>
          <p:nvPr>
            <p:ph type="body" idx="1"/>
          </p:nvPr>
        </p:nvSpPr>
        <p:spPr>
          <a:xfrm>
            <a:off x="0" y="1200150"/>
            <a:ext cx="9144000" cy="3657600"/>
          </a:xfrm>
        </p:spPr>
        <p:txBody>
          <a:bodyPr/>
          <a:lstStyle/>
          <a:p>
            <a:pPr>
              <a:buFont typeface="Wingdings" pitchFamily="2" charset="2"/>
              <a:buNone/>
            </a:pPr>
            <a:r>
              <a:rPr lang="en-US" sz="4800" baseline="30000" dirty="0" smtClean="0"/>
              <a:t>Luke 22:31</a:t>
            </a:r>
            <a:r>
              <a:rPr lang="en-US" sz="4800" dirty="0" smtClean="0"/>
              <a:t> </a:t>
            </a:r>
            <a:r>
              <a:rPr lang="en-US" sz="4800" dirty="0"/>
              <a:t>“Simon, Simon, behold, Satan has </a:t>
            </a:r>
            <a:r>
              <a:rPr lang="en-US" sz="4800" u="sng" dirty="0"/>
              <a:t>demanded permission </a:t>
            </a:r>
            <a:r>
              <a:rPr lang="en-US" sz="4800" dirty="0"/>
              <a:t>to sift you like wheat; </a:t>
            </a:r>
            <a:r>
              <a:rPr lang="en-US" sz="4800" baseline="30000" dirty="0"/>
              <a:t>32</a:t>
            </a:r>
            <a:r>
              <a:rPr lang="en-US" sz="4800" dirty="0"/>
              <a:t> but I have prayed for you, that your faith may not fail; and you, when once you have turned again, strengthen your brothers.”</a:t>
            </a:r>
          </a:p>
        </p:txBody>
      </p:sp>
      <p:sp>
        <p:nvSpPr>
          <p:cNvPr id="6" name="Rectangle 4"/>
          <p:cNvSpPr>
            <a:spLocks noChangeArrowheads="1"/>
          </p:cNvSpPr>
          <p:nvPr/>
        </p:nvSpPr>
        <p:spPr bwMode="auto">
          <a:xfrm>
            <a:off x="3352800" y="76200"/>
            <a:ext cx="5562600" cy="46291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pPr>
            <a:r>
              <a:rPr lang="en-US" sz="5400" b="0" dirty="0" smtClean="0">
                <a:effectLst>
                  <a:outerShdw blurRad="38100" dist="38100" dir="2700000" algn="tl">
                    <a:srgbClr val="000000"/>
                  </a:outerShdw>
                </a:effectLst>
              </a:rPr>
              <a:t>Peter (Mark 14)</a:t>
            </a:r>
            <a:endParaRPr lang="en-US" sz="5400" b="0" dirty="0">
              <a:effectLst>
                <a:outerShdw blurRad="38100" dist="38100" dir="2700000" algn="tl">
                  <a:srgbClr val="000000"/>
                </a:outerShdw>
              </a:effectLst>
            </a:endParaRPr>
          </a:p>
          <a:p>
            <a:pPr algn="l">
              <a:lnSpc>
                <a:spcPct val="70000"/>
              </a:lnSpc>
            </a:pPr>
            <a:r>
              <a:rPr lang="en-US" sz="4800" b="0" dirty="0">
                <a:effectLst>
                  <a:outerShdw blurRad="38100" dist="38100" dir="2700000" algn="tl">
                    <a:srgbClr val="000000"/>
                  </a:outerShdw>
                </a:effectLst>
              </a:rPr>
              <a:t>71 He began to call down curses on himself, and he swore to them, “I don’t know this man you’re talking about.” </a:t>
            </a:r>
          </a:p>
        </p:txBody>
      </p:sp>
      <p:sp>
        <p:nvSpPr>
          <p:cNvPr id="5" name="Rectangle 5"/>
          <p:cNvSpPr>
            <a:spLocks noChangeArrowheads="1"/>
          </p:cNvSpPr>
          <p:nvPr/>
        </p:nvSpPr>
        <p:spPr bwMode="auto">
          <a:xfrm>
            <a:off x="1143000" y="2857500"/>
            <a:ext cx="6324600" cy="2076450"/>
          </a:xfrm>
          <a:prstGeom prst="rect">
            <a:avLst/>
          </a:prstGeom>
          <a:gradFill rotWithShape="0">
            <a:gsLst>
              <a:gs pos="0">
                <a:srgbClr val="000000"/>
              </a:gs>
              <a:gs pos="50000">
                <a:srgbClr val="9D011B"/>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pPr>
            <a:r>
              <a:rPr lang="en-US" sz="6000" b="0">
                <a:effectLst>
                  <a:outerShdw blurRad="38100" dist="38100" dir="2700000" algn="tl">
                    <a:srgbClr val="000000"/>
                  </a:outerShdw>
                </a:effectLst>
              </a:rPr>
              <a:t>Luke 22:61 And the Lord turned and looked at Peter. </a:t>
            </a:r>
          </a:p>
        </p:txBody>
      </p:sp>
    </p:spTree>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p:txBody>
          <a:bodyPr/>
          <a:lstStyle/>
          <a:p>
            <a:r>
              <a:rPr lang="en-US" sz="10600"/>
              <a:t>Mark 14</a:t>
            </a:r>
          </a:p>
        </p:txBody>
      </p:sp>
      <p:sp>
        <p:nvSpPr>
          <p:cNvPr id="294915" name="Rectangle 3"/>
          <p:cNvSpPr>
            <a:spLocks noGrp="1" noChangeArrowheads="1"/>
          </p:cNvSpPr>
          <p:nvPr>
            <p:ph type="body" idx="1"/>
          </p:nvPr>
        </p:nvSpPr>
        <p:spPr>
          <a:xfrm>
            <a:off x="0" y="1200150"/>
            <a:ext cx="9144000" cy="3657600"/>
          </a:xfrm>
        </p:spPr>
        <p:txBody>
          <a:bodyPr/>
          <a:lstStyle/>
          <a:p>
            <a:pPr>
              <a:buFont typeface="Wingdings" pitchFamily="2" charset="2"/>
              <a:buNone/>
            </a:pPr>
            <a:r>
              <a:rPr lang="en-US" sz="4800" baseline="30000" dirty="0" smtClean="0"/>
              <a:t>Luke 22:31</a:t>
            </a:r>
            <a:r>
              <a:rPr lang="en-US" sz="4800" dirty="0" smtClean="0"/>
              <a:t> </a:t>
            </a:r>
            <a:r>
              <a:rPr lang="en-US" sz="4800" dirty="0"/>
              <a:t>“Simon, Simon, behold, Satan has </a:t>
            </a:r>
            <a:r>
              <a:rPr lang="en-US" sz="4800" u="sng" dirty="0"/>
              <a:t>demanded permission </a:t>
            </a:r>
            <a:r>
              <a:rPr lang="en-US" sz="4800" dirty="0"/>
              <a:t>to sift you like wheat; </a:t>
            </a:r>
            <a:r>
              <a:rPr lang="en-US" sz="4800" baseline="30000" dirty="0"/>
              <a:t>32</a:t>
            </a:r>
            <a:r>
              <a:rPr lang="en-US" sz="4800" dirty="0"/>
              <a:t> but I have prayed for you, that your faith may not fail; and you, when once you have turned again, strengthen your brothers.”</a:t>
            </a:r>
          </a:p>
        </p:txBody>
      </p:sp>
      <p:sp>
        <p:nvSpPr>
          <p:cNvPr id="7" name="Rectangle 4"/>
          <p:cNvSpPr>
            <a:spLocks noChangeArrowheads="1"/>
          </p:cNvSpPr>
          <p:nvPr/>
        </p:nvSpPr>
        <p:spPr bwMode="auto">
          <a:xfrm>
            <a:off x="3048000" y="57150"/>
            <a:ext cx="5943600" cy="51054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pPr>
            <a:r>
              <a:rPr lang="en-US" sz="4800" b="0" dirty="0">
                <a:effectLst>
                  <a:outerShdw blurRad="38100" dist="38100" dir="2700000" algn="tl">
                    <a:srgbClr val="000000"/>
                  </a:outerShdw>
                </a:effectLst>
              </a:rPr>
              <a:t>72 And immediately the rooster crowed the second time. Suddenly, Jesus’ words flashed through Peter’s mind: “Before the rooster crows twice, you will deny me three times</a:t>
            </a:r>
            <a:r>
              <a:rPr lang="en-US" sz="4800" b="0" dirty="0" smtClean="0">
                <a:effectLst>
                  <a:outerShdw blurRad="38100" dist="38100" dir="2700000" algn="tl">
                    <a:srgbClr val="000000"/>
                  </a:outerShdw>
                </a:effectLst>
              </a:rPr>
              <a:t>.”</a:t>
            </a:r>
            <a:endParaRPr lang="en-US" sz="48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p:txBody>
          <a:bodyPr/>
          <a:lstStyle/>
          <a:p>
            <a:r>
              <a:rPr lang="en-US" sz="10600"/>
              <a:t>Mark 14</a:t>
            </a:r>
          </a:p>
        </p:txBody>
      </p:sp>
      <p:sp>
        <p:nvSpPr>
          <p:cNvPr id="304131" name="Rectangle 3"/>
          <p:cNvSpPr>
            <a:spLocks noGrp="1" noChangeArrowheads="1"/>
          </p:cNvSpPr>
          <p:nvPr>
            <p:ph type="body" idx="1"/>
          </p:nvPr>
        </p:nvSpPr>
        <p:spPr>
          <a:xfrm>
            <a:off x="0" y="1200150"/>
            <a:ext cx="9144000" cy="3657600"/>
          </a:xfrm>
        </p:spPr>
        <p:txBody>
          <a:bodyPr/>
          <a:lstStyle/>
          <a:p>
            <a:pPr>
              <a:buFont typeface="Wingdings" pitchFamily="2" charset="2"/>
              <a:buNone/>
            </a:pPr>
            <a:r>
              <a:rPr lang="en-US" sz="4800" dirty="0" smtClean="0"/>
              <a:t>11 </a:t>
            </a:r>
            <a:r>
              <a:rPr lang="en-US" sz="4800" dirty="0"/>
              <a:t>The leading priests were delighted when they heard why he had come, and they promised him a reward. So he began looking for the right time and place to betray Jesus.</a:t>
            </a:r>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p:txBody>
          <a:bodyPr/>
          <a:lstStyle/>
          <a:p>
            <a:r>
              <a:rPr lang="en-US" sz="10600"/>
              <a:t>Mark 14</a:t>
            </a:r>
          </a:p>
        </p:txBody>
      </p:sp>
      <p:sp>
        <p:nvSpPr>
          <p:cNvPr id="294915" name="Rectangle 3"/>
          <p:cNvSpPr>
            <a:spLocks noGrp="1" noChangeArrowheads="1"/>
          </p:cNvSpPr>
          <p:nvPr>
            <p:ph type="body" idx="1"/>
          </p:nvPr>
        </p:nvSpPr>
        <p:spPr>
          <a:xfrm>
            <a:off x="0" y="1200150"/>
            <a:ext cx="9144000" cy="3657600"/>
          </a:xfrm>
        </p:spPr>
        <p:txBody>
          <a:bodyPr/>
          <a:lstStyle/>
          <a:p>
            <a:pPr>
              <a:buFont typeface="Wingdings" pitchFamily="2" charset="2"/>
              <a:buNone/>
            </a:pPr>
            <a:r>
              <a:rPr lang="en-US" sz="4800" baseline="30000" dirty="0" smtClean="0"/>
              <a:t>Luke 22:31</a:t>
            </a:r>
            <a:r>
              <a:rPr lang="en-US" sz="4800" dirty="0" smtClean="0"/>
              <a:t> </a:t>
            </a:r>
            <a:r>
              <a:rPr lang="en-US" sz="4800" dirty="0"/>
              <a:t>“Simon, Simon, behold, Satan has </a:t>
            </a:r>
            <a:r>
              <a:rPr lang="en-US" sz="4800" u="sng" dirty="0"/>
              <a:t>demanded permission </a:t>
            </a:r>
            <a:r>
              <a:rPr lang="en-US" sz="4800" dirty="0"/>
              <a:t>to sift you like wheat; </a:t>
            </a:r>
            <a:r>
              <a:rPr lang="en-US" sz="4800" baseline="30000" dirty="0"/>
              <a:t>32</a:t>
            </a:r>
            <a:r>
              <a:rPr lang="en-US" sz="4800" dirty="0"/>
              <a:t> but I have prayed for you, that your faith may not fail; and you, when once you have turned again, strengthen your brothers.”</a:t>
            </a:r>
          </a:p>
        </p:txBody>
      </p:sp>
      <p:sp>
        <p:nvSpPr>
          <p:cNvPr id="7" name="Rectangle 4"/>
          <p:cNvSpPr>
            <a:spLocks noChangeArrowheads="1"/>
          </p:cNvSpPr>
          <p:nvPr/>
        </p:nvSpPr>
        <p:spPr bwMode="auto">
          <a:xfrm>
            <a:off x="3048000" y="57150"/>
            <a:ext cx="5943600" cy="51054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pPr>
            <a:r>
              <a:rPr lang="en-US" sz="4800" b="0" dirty="0">
                <a:effectLst>
                  <a:outerShdw blurRad="38100" dist="38100" dir="2700000" algn="tl">
                    <a:srgbClr val="000000"/>
                  </a:outerShdw>
                </a:effectLst>
              </a:rPr>
              <a:t>72 And immediately the rooster crowed the second time. Suddenly, Jesus’ words flashed through Peter’s mind: “Before the rooster crows twice, you will deny me three times.” And he broke down and cried.</a:t>
            </a:r>
          </a:p>
        </p:txBody>
      </p:sp>
    </p:spTree>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en-US" sz="10600"/>
              <a:t>Mark 14</a:t>
            </a:r>
          </a:p>
        </p:txBody>
      </p:sp>
      <p:sp>
        <p:nvSpPr>
          <p:cNvPr id="222211" name="Rectangle 3"/>
          <p:cNvSpPr>
            <a:spLocks noGrp="1" noChangeArrowheads="1"/>
          </p:cNvSpPr>
          <p:nvPr>
            <p:ph type="body" idx="1"/>
          </p:nvPr>
        </p:nvSpPr>
        <p:spPr/>
        <p:txBody>
          <a:bodyPr/>
          <a:lstStyle/>
          <a:p>
            <a:r>
              <a:rPr lang="en-US" sz="5400"/>
              <a:t>Peter might deny Christ to his face with cursing… </a:t>
            </a:r>
          </a:p>
          <a:p>
            <a:r>
              <a:rPr lang="en-US" sz="5400"/>
              <a:t>But he was sorry afterward!</a:t>
            </a:r>
          </a:p>
          <a:p>
            <a:r>
              <a:rPr lang="en-US" sz="5400"/>
              <a:t>But wait!</a:t>
            </a: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2211">
                                            <p:txEl>
                                              <p:pRg st="0" end="0"/>
                                            </p:txEl>
                                          </p:spTgt>
                                        </p:tgtEl>
                                        <p:attrNameLst>
                                          <p:attrName>style.visibility</p:attrName>
                                        </p:attrNameLst>
                                      </p:cBhvr>
                                      <p:to>
                                        <p:strVal val="visible"/>
                                      </p:to>
                                    </p:set>
                                    <p:animEffect transition="in" filter="wipe(left)">
                                      <p:cBhvr>
                                        <p:cTn id="7" dur="500"/>
                                        <p:tgtEl>
                                          <p:spTgt spid="2222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2211">
                                            <p:txEl>
                                              <p:pRg st="1" end="1"/>
                                            </p:txEl>
                                          </p:spTgt>
                                        </p:tgtEl>
                                        <p:attrNameLst>
                                          <p:attrName>style.visibility</p:attrName>
                                        </p:attrNameLst>
                                      </p:cBhvr>
                                      <p:to>
                                        <p:strVal val="visible"/>
                                      </p:to>
                                    </p:set>
                                    <p:animEffect transition="in" filter="wipe(left)">
                                      <p:cBhvr>
                                        <p:cTn id="12" dur="500"/>
                                        <p:tgtEl>
                                          <p:spTgt spid="2222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2211">
                                            <p:txEl>
                                              <p:pRg st="2" end="2"/>
                                            </p:txEl>
                                          </p:spTgt>
                                        </p:tgtEl>
                                        <p:attrNameLst>
                                          <p:attrName>style.visibility</p:attrName>
                                        </p:attrNameLst>
                                      </p:cBhvr>
                                      <p:to>
                                        <p:strVal val="visible"/>
                                      </p:to>
                                    </p:set>
                                    <p:animEffect transition="in" filter="wipe(left)">
                                      <p:cBhvr>
                                        <p:cTn id="17" dur="500"/>
                                        <p:tgtEl>
                                          <p:spTgt spid="2222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1"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p:txBody>
          <a:bodyPr/>
          <a:lstStyle/>
          <a:p>
            <a:r>
              <a:rPr lang="en-US" sz="10600"/>
              <a:t>Mark 14</a:t>
            </a:r>
          </a:p>
        </p:txBody>
      </p:sp>
      <p:sp>
        <p:nvSpPr>
          <p:cNvPr id="223235" name="Rectangle 3"/>
          <p:cNvSpPr>
            <a:spLocks noGrp="1" noChangeArrowheads="1"/>
          </p:cNvSpPr>
          <p:nvPr>
            <p:ph type="body" idx="1"/>
          </p:nvPr>
        </p:nvSpPr>
        <p:spPr/>
        <p:txBody>
          <a:bodyPr/>
          <a:lstStyle/>
          <a:p>
            <a:r>
              <a:rPr lang="en-US" sz="5400"/>
              <a:t>Peter might deny Christ to his face with cursing… </a:t>
            </a:r>
          </a:p>
          <a:p>
            <a:r>
              <a:rPr lang="en-US" sz="5400"/>
              <a:t>But he was sorry afterward!</a:t>
            </a:r>
          </a:p>
          <a:p>
            <a:r>
              <a:rPr lang="en-US" sz="5400"/>
              <a:t>But wait!</a:t>
            </a:r>
          </a:p>
        </p:txBody>
      </p:sp>
      <p:sp>
        <p:nvSpPr>
          <p:cNvPr id="223236" name="Rectangle 4"/>
          <p:cNvSpPr>
            <a:spLocks noChangeArrowheads="1"/>
          </p:cNvSpPr>
          <p:nvPr/>
        </p:nvSpPr>
        <p:spPr bwMode="auto">
          <a:xfrm>
            <a:off x="2743200" y="-19050"/>
            <a:ext cx="6248400" cy="52006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pPr>
            <a:r>
              <a:rPr lang="en-US" sz="4800" b="0" dirty="0">
                <a:effectLst>
                  <a:outerShdw blurRad="38100" dist="38100" dir="2700000" algn="tl">
                    <a:srgbClr val="000000"/>
                  </a:outerShdw>
                </a:effectLst>
              </a:rPr>
              <a:t>MT. 27:3</a:t>
            </a:r>
            <a:r>
              <a:rPr lang="en-US" sz="5400" b="0" dirty="0">
                <a:effectLst>
                  <a:outerShdw blurRad="38100" dist="38100" dir="2700000" algn="tl">
                    <a:srgbClr val="000000"/>
                  </a:outerShdw>
                </a:effectLst>
              </a:rPr>
              <a:t> </a:t>
            </a:r>
            <a:r>
              <a:rPr lang="en-US" sz="4800" b="0" dirty="0">
                <a:effectLst>
                  <a:outerShdw blurRad="38100" dist="38100" dir="2700000" algn="tl">
                    <a:srgbClr val="000000"/>
                  </a:outerShdw>
                </a:effectLst>
              </a:rPr>
              <a:t>Then when Judas, who had betrayed Him, saw that He had been condemned, he felt remorse and returned the thirty pieces of silver to the chief priests and elders, </a:t>
            </a:r>
            <a:r>
              <a:rPr lang="en-US" sz="4800" b="0" baseline="30000" dirty="0">
                <a:effectLst>
                  <a:outerShdw blurRad="38100" dist="38100" dir="2700000" algn="tl">
                    <a:srgbClr val="000000"/>
                  </a:outerShdw>
                </a:effectLst>
              </a:rPr>
              <a:t>4</a:t>
            </a:r>
            <a:r>
              <a:rPr lang="en-US" sz="4800" b="0" dirty="0">
                <a:effectLst>
                  <a:outerShdw blurRad="38100" dist="38100" dir="2700000" algn="tl">
                    <a:srgbClr val="000000"/>
                  </a:outerShdw>
                </a:effectLst>
              </a:rPr>
              <a:t> saying, “I have sinned by betraying innocent blood”</a:t>
            </a:r>
            <a:endParaRPr lang="en-US" sz="66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ChangeArrowheads="1"/>
          </p:cNvSpPr>
          <p:nvPr>
            <p:ph type="title"/>
          </p:nvPr>
        </p:nvSpPr>
        <p:spPr/>
        <p:txBody>
          <a:bodyPr/>
          <a:lstStyle/>
          <a:p>
            <a:r>
              <a:rPr lang="en-US" sz="10600"/>
              <a:t>Mark 14</a:t>
            </a:r>
          </a:p>
        </p:txBody>
      </p:sp>
      <p:sp>
        <p:nvSpPr>
          <p:cNvPr id="285699" name="Rectangle 3"/>
          <p:cNvSpPr>
            <a:spLocks noGrp="1" noChangeArrowheads="1"/>
          </p:cNvSpPr>
          <p:nvPr>
            <p:ph type="body" idx="1"/>
          </p:nvPr>
        </p:nvSpPr>
        <p:spPr/>
        <p:txBody>
          <a:bodyPr/>
          <a:lstStyle/>
          <a:p>
            <a:r>
              <a:rPr lang="en-US" sz="5400"/>
              <a:t>Peter might deny Christ to his face with cursing… </a:t>
            </a:r>
          </a:p>
          <a:p>
            <a:r>
              <a:rPr lang="en-US" sz="5400"/>
              <a:t>But he was sorry afterward!</a:t>
            </a:r>
          </a:p>
          <a:p>
            <a:r>
              <a:rPr lang="en-US" sz="5400"/>
              <a:t>But wait!</a:t>
            </a:r>
          </a:p>
        </p:txBody>
      </p:sp>
      <p:sp>
        <p:nvSpPr>
          <p:cNvPr id="285700" name="Rectangle 4"/>
          <p:cNvSpPr>
            <a:spLocks noChangeArrowheads="1"/>
          </p:cNvSpPr>
          <p:nvPr/>
        </p:nvSpPr>
        <p:spPr bwMode="auto">
          <a:xfrm>
            <a:off x="3505200" y="76200"/>
            <a:ext cx="5562600" cy="48577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pPr>
            <a:r>
              <a:rPr lang="en-US" sz="3600" b="0">
                <a:effectLst>
                  <a:outerShdw blurRad="38100" dist="38100" dir="2700000" algn="tl">
                    <a:srgbClr val="000000"/>
                  </a:outerShdw>
                </a:effectLst>
              </a:rPr>
              <a:t>MT 27:4</a:t>
            </a:r>
            <a:r>
              <a:rPr lang="en-US" sz="5400" b="0">
                <a:effectLst>
                  <a:outerShdw blurRad="38100" dist="38100" dir="2700000" algn="tl">
                    <a:srgbClr val="000000"/>
                  </a:outerShdw>
                </a:effectLst>
              </a:rPr>
              <a:t> But they said, “What is that to us? See to that yourself!” </a:t>
            </a:r>
            <a:br>
              <a:rPr lang="en-US" sz="5400" b="0">
                <a:effectLst>
                  <a:outerShdw blurRad="38100" dist="38100" dir="2700000" algn="tl">
                    <a:srgbClr val="000000"/>
                  </a:outerShdw>
                </a:effectLst>
              </a:rPr>
            </a:br>
            <a:endParaRPr lang="en-US" sz="7200" b="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2"/>
          <p:cNvSpPr>
            <a:spLocks noGrp="1" noChangeArrowheads="1"/>
          </p:cNvSpPr>
          <p:nvPr>
            <p:ph type="title"/>
          </p:nvPr>
        </p:nvSpPr>
        <p:spPr/>
        <p:txBody>
          <a:bodyPr/>
          <a:lstStyle/>
          <a:p>
            <a:r>
              <a:rPr lang="en-US" sz="10600"/>
              <a:t>Mark 14</a:t>
            </a:r>
          </a:p>
        </p:txBody>
      </p:sp>
      <p:sp>
        <p:nvSpPr>
          <p:cNvPr id="355331" name="Rectangle 3"/>
          <p:cNvSpPr>
            <a:spLocks noGrp="1" noChangeArrowheads="1"/>
          </p:cNvSpPr>
          <p:nvPr>
            <p:ph type="body" idx="1"/>
          </p:nvPr>
        </p:nvSpPr>
        <p:spPr/>
        <p:txBody>
          <a:bodyPr/>
          <a:lstStyle/>
          <a:p>
            <a:r>
              <a:rPr lang="en-US" sz="5400"/>
              <a:t>Peter might deny Christ to his face with cursing… </a:t>
            </a:r>
          </a:p>
          <a:p>
            <a:r>
              <a:rPr lang="en-US" sz="5400"/>
              <a:t>But he was sorry afterward!</a:t>
            </a:r>
          </a:p>
          <a:p>
            <a:r>
              <a:rPr lang="en-US" sz="5400"/>
              <a:t>But wait!</a:t>
            </a:r>
          </a:p>
        </p:txBody>
      </p:sp>
      <p:sp>
        <p:nvSpPr>
          <p:cNvPr id="355332" name="Rectangle 4"/>
          <p:cNvSpPr>
            <a:spLocks noChangeArrowheads="1"/>
          </p:cNvSpPr>
          <p:nvPr/>
        </p:nvSpPr>
        <p:spPr bwMode="auto">
          <a:xfrm>
            <a:off x="3505200" y="57150"/>
            <a:ext cx="5562600" cy="48577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pPr>
            <a:r>
              <a:rPr lang="en-US" sz="3600" b="0" dirty="0">
                <a:effectLst>
                  <a:outerShdw blurRad="38100" dist="38100" dir="2700000" algn="tl">
                    <a:srgbClr val="000000"/>
                  </a:outerShdw>
                </a:effectLst>
              </a:rPr>
              <a:t>MT </a:t>
            </a:r>
            <a:r>
              <a:rPr lang="en-US" sz="3600" b="0" dirty="0" smtClean="0">
                <a:effectLst>
                  <a:outerShdw blurRad="38100" dist="38100" dir="2700000" algn="tl">
                    <a:srgbClr val="000000"/>
                  </a:outerShdw>
                </a:effectLst>
              </a:rPr>
              <a:t>27:5</a:t>
            </a:r>
            <a:r>
              <a:rPr lang="en-US" sz="5400" b="0" dirty="0" smtClean="0">
                <a:effectLst>
                  <a:outerShdw blurRad="38100" dist="38100" dir="2700000" algn="tl">
                    <a:srgbClr val="000000"/>
                  </a:outerShdw>
                </a:effectLst>
              </a:rPr>
              <a:t> </a:t>
            </a:r>
            <a:r>
              <a:rPr lang="en-US" sz="5400" b="0" dirty="0">
                <a:effectLst>
                  <a:outerShdw blurRad="38100" dist="38100" dir="2700000" algn="tl">
                    <a:srgbClr val="000000"/>
                  </a:outerShdw>
                </a:effectLst>
              </a:rPr>
              <a:t>And he threw the pieces of silver </a:t>
            </a:r>
            <a:r>
              <a:rPr lang="en-US" sz="5400" b="0" u="sng" dirty="0">
                <a:effectLst>
                  <a:outerShdw blurRad="38100" dist="38100" dir="2700000" algn="tl">
                    <a:srgbClr val="000000"/>
                  </a:outerShdw>
                </a:effectLst>
              </a:rPr>
              <a:t>into the sanctuary </a:t>
            </a:r>
            <a:r>
              <a:rPr lang="en-US" sz="5400" b="0" dirty="0">
                <a:effectLst>
                  <a:outerShdw blurRad="38100" dist="38100" dir="2700000" algn="tl">
                    <a:srgbClr val="000000"/>
                  </a:outerShdw>
                </a:effectLst>
              </a:rPr>
              <a:t>and departed; and he went away and hanged himself.</a:t>
            </a:r>
            <a:endParaRPr lang="en-US" sz="72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2"/>
          <p:cNvSpPr>
            <a:spLocks noGrp="1" noChangeArrowheads="1"/>
          </p:cNvSpPr>
          <p:nvPr>
            <p:ph type="title"/>
          </p:nvPr>
        </p:nvSpPr>
        <p:spPr/>
        <p:txBody>
          <a:bodyPr/>
          <a:lstStyle/>
          <a:p>
            <a:r>
              <a:rPr lang="en-US" sz="10600"/>
              <a:t>Mark 14</a:t>
            </a:r>
          </a:p>
        </p:txBody>
      </p:sp>
      <p:sp>
        <p:nvSpPr>
          <p:cNvPr id="355331" name="Rectangle 3"/>
          <p:cNvSpPr>
            <a:spLocks noGrp="1" noChangeArrowheads="1"/>
          </p:cNvSpPr>
          <p:nvPr>
            <p:ph type="body" idx="1"/>
          </p:nvPr>
        </p:nvSpPr>
        <p:spPr/>
        <p:txBody>
          <a:bodyPr/>
          <a:lstStyle/>
          <a:p>
            <a:r>
              <a:rPr lang="en-US" sz="5400"/>
              <a:t>Peter might deny Christ to his face with cursing… </a:t>
            </a:r>
          </a:p>
          <a:p>
            <a:r>
              <a:rPr lang="en-US" sz="5400"/>
              <a:t>But he was sorry afterward!</a:t>
            </a:r>
          </a:p>
          <a:p>
            <a:r>
              <a:rPr lang="en-US" sz="5400"/>
              <a:t>But wait!</a:t>
            </a:r>
          </a:p>
        </p:txBody>
      </p:sp>
      <p:sp>
        <p:nvSpPr>
          <p:cNvPr id="355332" name="Rectangle 4"/>
          <p:cNvSpPr>
            <a:spLocks noChangeArrowheads="1"/>
          </p:cNvSpPr>
          <p:nvPr/>
        </p:nvSpPr>
        <p:spPr bwMode="auto">
          <a:xfrm>
            <a:off x="3505200" y="57150"/>
            <a:ext cx="5562600" cy="48577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pPr>
            <a:r>
              <a:rPr lang="en-US" sz="3600" b="0" dirty="0">
                <a:effectLst>
                  <a:outerShdw blurRad="38100" dist="38100" dir="2700000" algn="tl">
                    <a:srgbClr val="000000"/>
                  </a:outerShdw>
                </a:effectLst>
              </a:rPr>
              <a:t>MT </a:t>
            </a:r>
            <a:r>
              <a:rPr lang="en-US" sz="3600" b="0" dirty="0" smtClean="0">
                <a:effectLst>
                  <a:outerShdw blurRad="38100" dist="38100" dir="2700000" algn="tl">
                    <a:srgbClr val="000000"/>
                  </a:outerShdw>
                </a:effectLst>
              </a:rPr>
              <a:t>27:5</a:t>
            </a:r>
            <a:r>
              <a:rPr lang="en-US" sz="5400" b="0" dirty="0" smtClean="0">
                <a:effectLst>
                  <a:outerShdw blurRad="38100" dist="38100" dir="2700000" algn="tl">
                    <a:srgbClr val="000000"/>
                  </a:outerShdw>
                </a:effectLst>
              </a:rPr>
              <a:t> </a:t>
            </a:r>
            <a:r>
              <a:rPr lang="en-US" sz="5400" b="0" dirty="0">
                <a:effectLst>
                  <a:outerShdw blurRad="38100" dist="38100" dir="2700000" algn="tl">
                    <a:srgbClr val="000000"/>
                  </a:outerShdw>
                </a:effectLst>
              </a:rPr>
              <a:t>And he threw the pieces of silver </a:t>
            </a:r>
            <a:r>
              <a:rPr lang="en-US" sz="5400" b="0" u="sng" dirty="0">
                <a:effectLst>
                  <a:outerShdw blurRad="38100" dist="38100" dir="2700000" algn="tl">
                    <a:srgbClr val="000000"/>
                  </a:outerShdw>
                </a:effectLst>
              </a:rPr>
              <a:t>into the sanctuary </a:t>
            </a:r>
            <a:r>
              <a:rPr lang="en-US" sz="5400" b="0" dirty="0">
                <a:effectLst>
                  <a:outerShdw blurRad="38100" dist="38100" dir="2700000" algn="tl">
                    <a:srgbClr val="000000"/>
                  </a:outerShdw>
                </a:effectLst>
              </a:rPr>
              <a:t>and departed; and he went away and hanged himself.</a:t>
            </a:r>
            <a:endParaRPr lang="en-US" sz="7200" b="0" dirty="0">
              <a:effectLst>
                <a:outerShdw blurRad="38100" dist="38100" dir="2700000" algn="tl">
                  <a:srgbClr val="000000"/>
                </a:outerShdw>
              </a:effectLst>
            </a:endParaRPr>
          </a:p>
        </p:txBody>
      </p:sp>
      <p:sp>
        <p:nvSpPr>
          <p:cNvPr id="5" name="Rectangle 4"/>
          <p:cNvSpPr>
            <a:spLocks noChangeArrowheads="1"/>
          </p:cNvSpPr>
          <p:nvPr/>
        </p:nvSpPr>
        <p:spPr bwMode="auto">
          <a:xfrm>
            <a:off x="76200" y="285750"/>
            <a:ext cx="4648200" cy="470535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0000"/>
              </a:lnSpc>
            </a:pPr>
            <a:r>
              <a:rPr lang="en-US" sz="3600" b="0" dirty="0">
                <a:effectLst>
                  <a:outerShdw blurRad="38100" dist="38100" dir="2700000" algn="tl">
                    <a:srgbClr val="000000"/>
                  </a:outerShdw>
                </a:effectLst>
              </a:rPr>
              <a:t>MT </a:t>
            </a:r>
            <a:r>
              <a:rPr lang="en-US" sz="3600" b="0" dirty="0" smtClean="0">
                <a:effectLst>
                  <a:outerShdw blurRad="38100" dist="38100" dir="2700000" algn="tl">
                    <a:srgbClr val="000000"/>
                  </a:outerShdw>
                </a:effectLst>
              </a:rPr>
              <a:t>27:6 The chief priests took the pieces of silver and said, “It is not lawful to put them into the temple treasury, since it is the price of blood.”</a:t>
            </a:r>
          </a:p>
        </p:txBody>
      </p:sp>
    </p:spTree>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2"/>
          <p:cNvSpPr>
            <a:spLocks noGrp="1" noChangeArrowheads="1"/>
          </p:cNvSpPr>
          <p:nvPr>
            <p:ph type="title"/>
          </p:nvPr>
        </p:nvSpPr>
        <p:spPr/>
        <p:txBody>
          <a:bodyPr/>
          <a:lstStyle/>
          <a:p>
            <a:r>
              <a:rPr lang="en-US" sz="10600"/>
              <a:t>Mark 14</a:t>
            </a:r>
          </a:p>
        </p:txBody>
      </p:sp>
      <p:sp>
        <p:nvSpPr>
          <p:cNvPr id="355331" name="Rectangle 3"/>
          <p:cNvSpPr>
            <a:spLocks noGrp="1" noChangeArrowheads="1"/>
          </p:cNvSpPr>
          <p:nvPr>
            <p:ph type="body" idx="1"/>
          </p:nvPr>
        </p:nvSpPr>
        <p:spPr/>
        <p:txBody>
          <a:bodyPr/>
          <a:lstStyle/>
          <a:p>
            <a:r>
              <a:rPr lang="en-US" sz="5400"/>
              <a:t>Peter might deny Christ to his face with cursing… </a:t>
            </a:r>
          </a:p>
          <a:p>
            <a:r>
              <a:rPr lang="en-US" sz="5400"/>
              <a:t>But he was sorry afterward!</a:t>
            </a:r>
          </a:p>
          <a:p>
            <a:r>
              <a:rPr lang="en-US" sz="5400"/>
              <a:t>But wait!</a:t>
            </a:r>
          </a:p>
        </p:txBody>
      </p:sp>
      <p:sp>
        <p:nvSpPr>
          <p:cNvPr id="355332" name="Rectangle 4"/>
          <p:cNvSpPr>
            <a:spLocks noChangeArrowheads="1"/>
          </p:cNvSpPr>
          <p:nvPr/>
        </p:nvSpPr>
        <p:spPr bwMode="auto">
          <a:xfrm>
            <a:off x="3505200" y="57150"/>
            <a:ext cx="5562600" cy="48577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pPr>
            <a:r>
              <a:rPr lang="en-US" sz="3600" b="0" dirty="0">
                <a:effectLst>
                  <a:outerShdw blurRad="38100" dist="38100" dir="2700000" algn="tl">
                    <a:srgbClr val="000000"/>
                  </a:outerShdw>
                </a:effectLst>
              </a:rPr>
              <a:t>MT </a:t>
            </a:r>
            <a:r>
              <a:rPr lang="en-US" sz="3600" b="0" dirty="0" smtClean="0">
                <a:effectLst>
                  <a:outerShdw blurRad="38100" dist="38100" dir="2700000" algn="tl">
                    <a:srgbClr val="000000"/>
                  </a:outerShdw>
                </a:effectLst>
              </a:rPr>
              <a:t>27:5</a:t>
            </a:r>
            <a:r>
              <a:rPr lang="en-US" sz="5400" b="0" dirty="0" smtClean="0">
                <a:effectLst>
                  <a:outerShdw blurRad="38100" dist="38100" dir="2700000" algn="tl">
                    <a:srgbClr val="000000"/>
                  </a:outerShdw>
                </a:effectLst>
              </a:rPr>
              <a:t> </a:t>
            </a:r>
            <a:r>
              <a:rPr lang="en-US" sz="5400" b="0" dirty="0">
                <a:effectLst>
                  <a:outerShdw blurRad="38100" dist="38100" dir="2700000" algn="tl">
                    <a:srgbClr val="000000"/>
                  </a:outerShdw>
                </a:effectLst>
              </a:rPr>
              <a:t>And he threw the pieces of silver </a:t>
            </a:r>
            <a:r>
              <a:rPr lang="en-US" sz="5400" b="0" u="sng" dirty="0">
                <a:effectLst>
                  <a:outerShdw blurRad="38100" dist="38100" dir="2700000" algn="tl">
                    <a:srgbClr val="000000"/>
                  </a:outerShdw>
                </a:effectLst>
              </a:rPr>
              <a:t>into the sanctuary </a:t>
            </a:r>
            <a:r>
              <a:rPr lang="en-US" sz="5400" b="0" dirty="0">
                <a:effectLst>
                  <a:outerShdw blurRad="38100" dist="38100" dir="2700000" algn="tl">
                    <a:srgbClr val="000000"/>
                  </a:outerShdw>
                </a:effectLst>
              </a:rPr>
              <a:t>and departed; and he went away and hanged himself.</a:t>
            </a:r>
            <a:endParaRPr lang="en-US" sz="7200" b="0" dirty="0">
              <a:effectLst>
                <a:outerShdw blurRad="38100" dist="38100" dir="2700000" algn="tl">
                  <a:srgbClr val="000000"/>
                </a:outerShdw>
              </a:effectLst>
            </a:endParaRPr>
          </a:p>
        </p:txBody>
      </p:sp>
      <p:sp>
        <p:nvSpPr>
          <p:cNvPr id="5" name="Rectangle 4"/>
          <p:cNvSpPr>
            <a:spLocks noChangeArrowheads="1"/>
          </p:cNvSpPr>
          <p:nvPr/>
        </p:nvSpPr>
        <p:spPr bwMode="auto">
          <a:xfrm>
            <a:off x="76200" y="285750"/>
            <a:ext cx="4648200" cy="470535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0000"/>
              </a:lnSpc>
            </a:pPr>
            <a:r>
              <a:rPr lang="en-US" sz="3600" b="0" dirty="0">
                <a:effectLst>
                  <a:outerShdw blurRad="38100" dist="38100" dir="2700000" algn="tl">
                    <a:srgbClr val="000000"/>
                  </a:outerShdw>
                </a:effectLst>
              </a:rPr>
              <a:t>MT </a:t>
            </a:r>
            <a:r>
              <a:rPr lang="en-US" sz="3600" b="0" dirty="0" smtClean="0">
                <a:effectLst>
                  <a:outerShdw blurRad="38100" dist="38100" dir="2700000" algn="tl">
                    <a:srgbClr val="000000"/>
                  </a:outerShdw>
                </a:effectLst>
              </a:rPr>
              <a:t>27:6 The chief priests took the pieces of silver and said, “It is not lawful to put them into the temple treasury, since it is the price of blood.”</a:t>
            </a:r>
          </a:p>
          <a:p>
            <a:pPr algn="l">
              <a:lnSpc>
                <a:spcPct val="70000"/>
              </a:lnSpc>
            </a:pPr>
            <a:r>
              <a:rPr lang="en-US" sz="3600" b="0" dirty="0" smtClean="0">
                <a:effectLst>
                  <a:outerShdw blurRad="38100" dist="38100" dir="2700000" algn="tl">
                    <a:srgbClr val="000000"/>
                  </a:outerShdw>
                </a:effectLst>
              </a:rPr>
              <a:t>7 And they conferred together and with the money bought the Potter’s Field as a burial place for strangers.</a:t>
            </a:r>
          </a:p>
        </p:txBody>
      </p:sp>
    </p:spTree>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2"/>
          <p:cNvSpPr>
            <a:spLocks noGrp="1" noChangeArrowheads="1"/>
          </p:cNvSpPr>
          <p:nvPr>
            <p:ph type="title"/>
          </p:nvPr>
        </p:nvSpPr>
        <p:spPr/>
        <p:txBody>
          <a:bodyPr/>
          <a:lstStyle/>
          <a:p>
            <a:r>
              <a:rPr lang="en-US" sz="10600"/>
              <a:t>Mark 14</a:t>
            </a:r>
          </a:p>
        </p:txBody>
      </p:sp>
      <p:sp>
        <p:nvSpPr>
          <p:cNvPr id="355331" name="Rectangle 3"/>
          <p:cNvSpPr>
            <a:spLocks noGrp="1" noChangeArrowheads="1"/>
          </p:cNvSpPr>
          <p:nvPr>
            <p:ph type="body" idx="1"/>
          </p:nvPr>
        </p:nvSpPr>
        <p:spPr/>
        <p:txBody>
          <a:bodyPr/>
          <a:lstStyle/>
          <a:p>
            <a:r>
              <a:rPr lang="en-US" sz="5400"/>
              <a:t>Peter might deny Christ to his face with cursing… </a:t>
            </a:r>
          </a:p>
          <a:p>
            <a:r>
              <a:rPr lang="en-US" sz="5400"/>
              <a:t>But he was sorry afterward!</a:t>
            </a:r>
          </a:p>
          <a:p>
            <a:r>
              <a:rPr lang="en-US" sz="5400"/>
              <a:t>But wait!</a:t>
            </a:r>
          </a:p>
        </p:txBody>
      </p:sp>
      <p:sp>
        <p:nvSpPr>
          <p:cNvPr id="355332" name="Rectangle 4"/>
          <p:cNvSpPr>
            <a:spLocks noChangeArrowheads="1"/>
          </p:cNvSpPr>
          <p:nvPr/>
        </p:nvSpPr>
        <p:spPr bwMode="auto">
          <a:xfrm>
            <a:off x="3505200" y="57150"/>
            <a:ext cx="5562600" cy="48577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pPr>
            <a:r>
              <a:rPr lang="en-US" sz="3600" b="0" dirty="0">
                <a:effectLst>
                  <a:outerShdw blurRad="38100" dist="38100" dir="2700000" algn="tl">
                    <a:srgbClr val="000000"/>
                  </a:outerShdw>
                </a:effectLst>
              </a:rPr>
              <a:t>MT </a:t>
            </a:r>
            <a:r>
              <a:rPr lang="en-US" sz="3600" b="0" dirty="0" smtClean="0">
                <a:effectLst>
                  <a:outerShdw blurRad="38100" dist="38100" dir="2700000" algn="tl">
                    <a:srgbClr val="000000"/>
                  </a:outerShdw>
                </a:effectLst>
              </a:rPr>
              <a:t>27:5</a:t>
            </a:r>
            <a:r>
              <a:rPr lang="en-US" sz="5400" b="0" dirty="0" smtClean="0">
                <a:effectLst>
                  <a:outerShdw blurRad="38100" dist="38100" dir="2700000" algn="tl">
                    <a:srgbClr val="000000"/>
                  </a:outerShdw>
                </a:effectLst>
              </a:rPr>
              <a:t> </a:t>
            </a:r>
            <a:r>
              <a:rPr lang="en-US" sz="5400" b="0" dirty="0">
                <a:effectLst>
                  <a:outerShdw blurRad="38100" dist="38100" dir="2700000" algn="tl">
                    <a:srgbClr val="000000"/>
                  </a:outerShdw>
                </a:effectLst>
              </a:rPr>
              <a:t>And he threw the pieces of silver into the sanctuary and departed; and he went away and </a:t>
            </a:r>
            <a:r>
              <a:rPr lang="en-US" sz="5400" b="0" u="sng" dirty="0">
                <a:effectLst>
                  <a:outerShdw blurRad="38100" dist="38100" dir="2700000" algn="tl">
                    <a:srgbClr val="000000"/>
                  </a:outerShdw>
                </a:effectLst>
              </a:rPr>
              <a:t>hanged himself</a:t>
            </a:r>
            <a:r>
              <a:rPr lang="en-US" sz="5400" b="0" dirty="0">
                <a:effectLst>
                  <a:outerShdw blurRad="38100" dist="38100" dir="2700000" algn="tl">
                    <a:srgbClr val="000000"/>
                  </a:outerShdw>
                </a:effectLst>
              </a:rPr>
              <a:t>.</a:t>
            </a:r>
            <a:endParaRPr lang="en-US" sz="72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p:txBody>
          <a:bodyPr/>
          <a:lstStyle/>
          <a:p>
            <a:r>
              <a:rPr lang="en-US" sz="9600"/>
              <a:t>Comparing</a:t>
            </a:r>
          </a:p>
        </p:txBody>
      </p:sp>
      <p:sp>
        <p:nvSpPr>
          <p:cNvPr id="349187" name="Rectangle 3"/>
          <p:cNvSpPr>
            <a:spLocks noChangeArrowheads="1"/>
          </p:cNvSpPr>
          <p:nvPr/>
        </p:nvSpPr>
        <p:spPr bwMode="auto">
          <a:xfrm>
            <a:off x="0" y="971550"/>
            <a:ext cx="4648200" cy="41148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ts val="0"/>
              </a:spcBef>
            </a:pPr>
            <a:r>
              <a:rPr lang="en-US" sz="4800" b="0" dirty="0" smtClean="0">
                <a:effectLst>
                  <a:outerShdw blurRad="38100" dist="38100" dir="2700000" algn="tl">
                    <a:srgbClr val="000000"/>
                  </a:outerShdw>
                </a:effectLst>
              </a:rPr>
              <a:t>Judas</a:t>
            </a:r>
            <a:endParaRPr lang="en-US" sz="4800" b="0" dirty="0">
              <a:effectLst>
                <a:outerShdw blurRad="38100" dist="38100" dir="2700000" algn="tl">
                  <a:srgbClr val="000000"/>
                </a:outerShdw>
              </a:effectLst>
            </a:endParaRPr>
          </a:p>
        </p:txBody>
      </p:sp>
      <p:sp>
        <p:nvSpPr>
          <p:cNvPr id="349188" name="Rectangle 4"/>
          <p:cNvSpPr>
            <a:spLocks noChangeArrowheads="1"/>
          </p:cNvSpPr>
          <p:nvPr/>
        </p:nvSpPr>
        <p:spPr bwMode="auto">
          <a:xfrm>
            <a:off x="4419600" y="971550"/>
            <a:ext cx="4724400" cy="41148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ts val="0"/>
              </a:spcBef>
            </a:pPr>
            <a:r>
              <a:rPr lang="en-US" sz="4800" b="0" dirty="0" smtClean="0">
                <a:effectLst>
                  <a:outerShdw blurRad="38100" dist="38100" dir="2700000" algn="tl">
                    <a:srgbClr val="000000"/>
                  </a:outerShdw>
                </a:effectLst>
              </a:rPr>
              <a:t>Peter</a:t>
            </a:r>
            <a:endParaRPr lang="en-US" sz="4800" b="0" dirty="0">
              <a:effectLst>
                <a:outerShdw blurRad="38100" dist="38100" dir="2700000" algn="tl">
                  <a:srgbClr val="000000"/>
                </a:outerShdw>
              </a:effectLst>
            </a:endParaRPr>
          </a:p>
        </p:txBody>
      </p:sp>
      <p:sp>
        <p:nvSpPr>
          <p:cNvPr id="349189" name="Line 5"/>
          <p:cNvSpPr>
            <a:spLocks noChangeShapeType="1"/>
          </p:cNvSpPr>
          <p:nvPr/>
        </p:nvSpPr>
        <p:spPr bwMode="auto">
          <a:xfrm>
            <a:off x="0" y="1428750"/>
            <a:ext cx="9144000" cy="0"/>
          </a:xfrm>
          <a:prstGeom prst="line">
            <a:avLst/>
          </a:prstGeom>
          <a:noFill/>
          <a:ln w="19050">
            <a:solidFill>
              <a:schemeClr val="tx1"/>
            </a:solidFill>
            <a:round/>
            <a:headEnd type="none" w="sm" len="sm"/>
            <a:tailEnd/>
          </a:ln>
          <a:effectLst/>
        </p:spPr>
        <p:txBody>
          <a:bodyPr wrap="none" anchor="ctr"/>
          <a:lstStyle/>
          <a:p>
            <a:pPr>
              <a:spcBef>
                <a:spcPts val="0"/>
              </a:spcBef>
            </a:pPr>
            <a:endParaRPr lang="en-US" b="0"/>
          </a:p>
        </p:txBody>
      </p:sp>
    </p:spTree>
  </p:cSld>
  <p:clrMapOvr>
    <a:masterClrMapping/>
  </p:clrMapOvr>
  <p:transition>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p:txBody>
          <a:bodyPr/>
          <a:lstStyle/>
          <a:p>
            <a:r>
              <a:rPr lang="en-US" sz="9600"/>
              <a:t>Comparing</a:t>
            </a:r>
          </a:p>
        </p:txBody>
      </p:sp>
      <p:sp>
        <p:nvSpPr>
          <p:cNvPr id="349187" name="Rectangle 3"/>
          <p:cNvSpPr>
            <a:spLocks noChangeArrowheads="1"/>
          </p:cNvSpPr>
          <p:nvPr/>
        </p:nvSpPr>
        <p:spPr bwMode="auto">
          <a:xfrm>
            <a:off x="0" y="971550"/>
            <a:ext cx="4648200" cy="41148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ts val="0"/>
              </a:spcBef>
            </a:pPr>
            <a:r>
              <a:rPr lang="en-US" sz="4800" b="0" dirty="0">
                <a:effectLst>
                  <a:outerShdw blurRad="38100" dist="38100" dir="2700000" algn="tl">
                    <a:srgbClr val="000000"/>
                  </a:outerShdw>
                </a:effectLst>
              </a:rPr>
              <a:t>Judas</a:t>
            </a:r>
          </a:p>
          <a:p>
            <a:pPr algn="l">
              <a:lnSpc>
                <a:spcPct val="70000"/>
              </a:lnSpc>
              <a:spcBef>
                <a:spcPts val="0"/>
              </a:spcBef>
            </a:pPr>
            <a:r>
              <a:rPr lang="en-US" sz="4800" b="0" dirty="0">
                <a:effectLst>
                  <a:outerShdw blurRad="38100" dist="38100" dir="2700000" algn="tl">
                    <a:srgbClr val="000000"/>
                  </a:outerShdw>
                </a:effectLst>
              </a:rPr>
              <a:t>Betrayal with a </a:t>
            </a:r>
            <a:r>
              <a:rPr lang="en-US" sz="4800" b="0" dirty="0" smtClean="0">
                <a:effectLst>
                  <a:outerShdw blurRad="38100" dist="38100" dir="2700000" algn="tl">
                    <a:srgbClr val="000000"/>
                  </a:outerShdw>
                </a:effectLst>
              </a:rPr>
              <a:t>kiss</a:t>
            </a:r>
            <a:endParaRPr lang="en-US" sz="4800" b="0" dirty="0">
              <a:effectLst>
                <a:outerShdw blurRad="38100" dist="38100" dir="2700000" algn="tl">
                  <a:srgbClr val="000000"/>
                </a:outerShdw>
              </a:effectLst>
            </a:endParaRPr>
          </a:p>
        </p:txBody>
      </p:sp>
      <p:sp>
        <p:nvSpPr>
          <p:cNvPr id="349188" name="Rectangle 4"/>
          <p:cNvSpPr>
            <a:spLocks noChangeArrowheads="1"/>
          </p:cNvSpPr>
          <p:nvPr/>
        </p:nvSpPr>
        <p:spPr bwMode="auto">
          <a:xfrm>
            <a:off x="4419600" y="971550"/>
            <a:ext cx="4724400" cy="41148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ts val="0"/>
              </a:spcBef>
            </a:pPr>
            <a:r>
              <a:rPr lang="en-US" sz="4800" b="0" dirty="0" smtClean="0">
                <a:effectLst>
                  <a:outerShdw blurRad="38100" dist="38100" dir="2700000" algn="tl">
                    <a:srgbClr val="000000"/>
                  </a:outerShdw>
                </a:effectLst>
              </a:rPr>
              <a:t>Peter</a:t>
            </a:r>
            <a:endParaRPr lang="en-US" sz="4800" b="0" dirty="0">
              <a:effectLst>
                <a:outerShdw blurRad="38100" dist="38100" dir="2700000" algn="tl">
                  <a:srgbClr val="000000"/>
                </a:outerShdw>
              </a:effectLst>
            </a:endParaRPr>
          </a:p>
        </p:txBody>
      </p:sp>
      <p:sp>
        <p:nvSpPr>
          <p:cNvPr id="349189" name="Line 5"/>
          <p:cNvSpPr>
            <a:spLocks noChangeShapeType="1"/>
          </p:cNvSpPr>
          <p:nvPr/>
        </p:nvSpPr>
        <p:spPr bwMode="auto">
          <a:xfrm>
            <a:off x="0" y="1428750"/>
            <a:ext cx="9144000" cy="0"/>
          </a:xfrm>
          <a:prstGeom prst="line">
            <a:avLst/>
          </a:prstGeom>
          <a:noFill/>
          <a:ln w="19050">
            <a:solidFill>
              <a:schemeClr val="tx1"/>
            </a:solidFill>
            <a:round/>
            <a:headEnd type="none" w="sm" len="sm"/>
            <a:tailEnd/>
          </a:ln>
          <a:effectLst/>
        </p:spPr>
        <p:txBody>
          <a:bodyPr wrap="none" anchor="ctr"/>
          <a:lstStyle/>
          <a:p>
            <a:pPr>
              <a:spcBef>
                <a:spcPts val="0"/>
              </a:spcBef>
            </a:pPr>
            <a:endParaRPr lang="en-US" b="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p:txBody>
          <a:bodyPr/>
          <a:lstStyle/>
          <a:p>
            <a:r>
              <a:rPr lang="en-US" sz="10600"/>
              <a:t>Mark 14</a:t>
            </a:r>
          </a:p>
        </p:txBody>
      </p:sp>
      <p:sp>
        <p:nvSpPr>
          <p:cNvPr id="304131" name="Rectangle 3"/>
          <p:cNvSpPr>
            <a:spLocks noGrp="1" noChangeArrowheads="1"/>
          </p:cNvSpPr>
          <p:nvPr>
            <p:ph type="body" idx="1"/>
          </p:nvPr>
        </p:nvSpPr>
        <p:spPr>
          <a:xfrm>
            <a:off x="0" y="1200150"/>
            <a:ext cx="9144000" cy="3657600"/>
          </a:xfrm>
        </p:spPr>
        <p:txBody>
          <a:bodyPr/>
          <a:lstStyle/>
          <a:p>
            <a:pPr>
              <a:buFont typeface="Wingdings" pitchFamily="2" charset="2"/>
              <a:buNone/>
            </a:pPr>
            <a:r>
              <a:rPr lang="en-US" sz="4800" dirty="0" smtClean="0"/>
              <a:t>11 </a:t>
            </a:r>
            <a:r>
              <a:rPr lang="en-US" sz="4800" dirty="0"/>
              <a:t>The leading priests were delighted when they heard why he had come, and they promised him a reward. So he began looking for the right time and place to betray Jesus.</a:t>
            </a:r>
          </a:p>
        </p:txBody>
      </p:sp>
      <p:sp>
        <p:nvSpPr>
          <p:cNvPr id="4" name="Rectangle 4"/>
          <p:cNvSpPr>
            <a:spLocks noChangeArrowheads="1"/>
          </p:cNvSpPr>
          <p:nvPr/>
        </p:nvSpPr>
        <p:spPr bwMode="auto">
          <a:xfrm>
            <a:off x="3352800" y="3257550"/>
            <a:ext cx="5562600" cy="16383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7200" b="0">
                <a:effectLst>
                  <a:outerShdw blurRad="38100" dist="38100" dir="2700000" algn="tl">
                    <a:srgbClr val="000000"/>
                  </a:outerShdw>
                </a:effectLst>
              </a:rPr>
              <a:t>Why did Judas do this?</a:t>
            </a:r>
            <a:endParaRPr lang="en-US" sz="8800" b="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p:txBody>
          <a:bodyPr/>
          <a:lstStyle/>
          <a:p>
            <a:r>
              <a:rPr lang="en-US" sz="9600"/>
              <a:t>Comparing</a:t>
            </a:r>
          </a:p>
        </p:txBody>
      </p:sp>
      <p:sp>
        <p:nvSpPr>
          <p:cNvPr id="349187" name="Rectangle 3"/>
          <p:cNvSpPr>
            <a:spLocks noChangeArrowheads="1"/>
          </p:cNvSpPr>
          <p:nvPr/>
        </p:nvSpPr>
        <p:spPr bwMode="auto">
          <a:xfrm>
            <a:off x="0" y="971550"/>
            <a:ext cx="4648200" cy="41148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ts val="0"/>
              </a:spcBef>
            </a:pPr>
            <a:r>
              <a:rPr lang="en-US" sz="4800" b="0" dirty="0">
                <a:effectLst>
                  <a:outerShdw blurRad="38100" dist="38100" dir="2700000" algn="tl">
                    <a:srgbClr val="000000"/>
                  </a:outerShdw>
                </a:effectLst>
              </a:rPr>
              <a:t>Judas</a:t>
            </a:r>
          </a:p>
          <a:p>
            <a:pPr algn="l">
              <a:lnSpc>
                <a:spcPct val="70000"/>
              </a:lnSpc>
              <a:spcBef>
                <a:spcPts val="0"/>
              </a:spcBef>
            </a:pPr>
            <a:r>
              <a:rPr lang="en-US" sz="4800" b="0" dirty="0">
                <a:effectLst>
                  <a:outerShdw blurRad="38100" dist="38100" dir="2700000" algn="tl">
                    <a:srgbClr val="000000"/>
                  </a:outerShdw>
                </a:effectLst>
              </a:rPr>
              <a:t>Betrayal with a </a:t>
            </a:r>
            <a:r>
              <a:rPr lang="en-US" sz="4800" b="0" dirty="0" smtClean="0">
                <a:effectLst>
                  <a:outerShdw blurRad="38100" dist="38100" dir="2700000" algn="tl">
                    <a:srgbClr val="000000"/>
                  </a:outerShdw>
                </a:effectLst>
              </a:rPr>
              <a:t>kiss</a:t>
            </a:r>
            <a:endParaRPr lang="en-US" sz="4800" b="0" dirty="0">
              <a:effectLst>
                <a:outerShdw blurRad="38100" dist="38100" dir="2700000" algn="tl">
                  <a:srgbClr val="000000"/>
                </a:outerShdw>
              </a:effectLst>
            </a:endParaRPr>
          </a:p>
        </p:txBody>
      </p:sp>
      <p:sp>
        <p:nvSpPr>
          <p:cNvPr id="349188" name="Rectangle 4"/>
          <p:cNvSpPr>
            <a:spLocks noChangeArrowheads="1"/>
          </p:cNvSpPr>
          <p:nvPr/>
        </p:nvSpPr>
        <p:spPr bwMode="auto">
          <a:xfrm>
            <a:off x="4419600" y="971550"/>
            <a:ext cx="4724400" cy="41148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ts val="0"/>
              </a:spcBef>
            </a:pPr>
            <a:r>
              <a:rPr lang="en-US" sz="4800" b="0" dirty="0">
                <a:effectLst>
                  <a:outerShdw blurRad="38100" dist="38100" dir="2700000" algn="tl">
                    <a:srgbClr val="000000"/>
                  </a:outerShdw>
                </a:effectLst>
              </a:rPr>
              <a:t>Peter</a:t>
            </a:r>
          </a:p>
          <a:p>
            <a:pPr algn="l">
              <a:lnSpc>
                <a:spcPct val="70000"/>
              </a:lnSpc>
              <a:spcBef>
                <a:spcPts val="0"/>
              </a:spcBef>
            </a:pPr>
            <a:r>
              <a:rPr lang="en-US" sz="4800" b="0" dirty="0">
                <a:effectLst>
                  <a:outerShdw blurRad="38100" dist="38100" dir="2700000" algn="tl">
                    <a:srgbClr val="000000"/>
                  </a:outerShdw>
                </a:effectLst>
              </a:rPr>
              <a:t>Denial with an </a:t>
            </a:r>
            <a:r>
              <a:rPr lang="en-US" sz="4800" b="0" dirty="0" smtClean="0">
                <a:effectLst>
                  <a:outerShdw blurRad="38100" dist="38100" dir="2700000" algn="tl">
                    <a:srgbClr val="000000"/>
                  </a:outerShdw>
                </a:effectLst>
              </a:rPr>
              <a:t>oath</a:t>
            </a:r>
            <a:endParaRPr lang="en-US" sz="4800" b="0" dirty="0">
              <a:effectLst>
                <a:outerShdw blurRad="38100" dist="38100" dir="2700000" algn="tl">
                  <a:srgbClr val="000000"/>
                </a:outerShdw>
              </a:effectLst>
            </a:endParaRPr>
          </a:p>
        </p:txBody>
      </p:sp>
      <p:sp>
        <p:nvSpPr>
          <p:cNvPr id="349189" name="Line 5"/>
          <p:cNvSpPr>
            <a:spLocks noChangeShapeType="1"/>
          </p:cNvSpPr>
          <p:nvPr/>
        </p:nvSpPr>
        <p:spPr bwMode="auto">
          <a:xfrm>
            <a:off x="0" y="1428750"/>
            <a:ext cx="9144000" cy="0"/>
          </a:xfrm>
          <a:prstGeom prst="line">
            <a:avLst/>
          </a:prstGeom>
          <a:noFill/>
          <a:ln w="19050">
            <a:solidFill>
              <a:schemeClr val="tx1"/>
            </a:solidFill>
            <a:round/>
            <a:headEnd type="none" w="sm" len="sm"/>
            <a:tailEnd/>
          </a:ln>
          <a:effectLst/>
        </p:spPr>
        <p:txBody>
          <a:bodyPr wrap="none" anchor="ctr"/>
          <a:lstStyle/>
          <a:p>
            <a:pPr>
              <a:spcBef>
                <a:spcPts val="0"/>
              </a:spcBef>
            </a:pPr>
            <a:endParaRPr lang="en-US" b="0"/>
          </a:p>
        </p:txBody>
      </p:sp>
    </p:spTree>
  </p:cSld>
  <p:clrMapOvr>
    <a:masterClrMapping/>
  </p:clrMapOvr>
  <p:transition>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p:txBody>
          <a:bodyPr/>
          <a:lstStyle/>
          <a:p>
            <a:r>
              <a:rPr lang="en-US" sz="9600"/>
              <a:t>Comparing</a:t>
            </a:r>
          </a:p>
        </p:txBody>
      </p:sp>
      <p:sp>
        <p:nvSpPr>
          <p:cNvPr id="349187" name="Rectangle 3"/>
          <p:cNvSpPr>
            <a:spLocks noChangeArrowheads="1"/>
          </p:cNvSpPr>
          <p:nvPr/>
        </p:nvSpPr>
        <p:spPr bwMode="auto">
          <a:xfrm>
            <a:off x="0" y="971550"/>
            <a:ext cx="4648200" cy="41148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ts val="0"/>
              </a:spcBef>
            </a:pPr>
            <a:r>
              <a:rPr lang="en-US" sz="4800" b="0" dirty="0">
                <a:effectLst>
                  <a:outerShdw blurRad="38100" dist="38100" dir="2700000" algn="tl">
                    <a:srgbClr val="000000"/>
                  </a:outerShdw>
                </a:effectLst>
              </a:rPr>
              <a:t>Judas</a:t>
            </a:r>
          </a:p>
          <a:p>
            <a:pPr algn="l">
              <a:lnSpc>
                <a:spcPct val="70000"/>
              </a:lnSpc>
              <a:spcBef>
                <a:spcPts val="0"/>
              </a:spcBef>
            </a:pPr>
            <a:r>
              <a:rPr lang="en-US" sz="4800" b="0" dirty="0">
                <a:effectLst>
                  <a:outerShdw blurRad="38100" dist="38100" dir="2700000" algn="tl">
                    <a:srgbClr val="000000"/>
                  </a:outerShdw>
                </a:effectLst>
              </a:rPr>
              <a:t>Betrayal with a kiss</a:t>
            </a:r>
          </a:p>
          <a:p>
            <a:pPr algn="l">
              <a:lnSpc>
                <a:spcPct val="70000"/>
              </a:lnSpc>
              <a:spcBef>
                <a:spcPts val="0"/>
              </a:spcBef>
            </a:pPr>
            <a:r>
              <a:rPr lang="en-US" sz="4800" b="0" dirty="0" smtClean="0">
                <a:effectLst>
                  <a:outerShdw blurRad="38100" dist="38100" dir="2700000" algn="tl">
                    <a:srgbClr val="000000"/>
                  </a:outerShdw>
                </a:effectLst>
              </a:rPr>
              <a:t>Premeditated</a:t>
            </a:r>
            <a:endParaRPr lang="en-US" sz="4800" b="0" dirty="0">
              <a:effectLst>
                <a:outerShdw blurRad="38100" dist="38100" dir="2700000" algn="tl">
                  <a:srgbClr val="000000"/>
                </a:outerShdw>
              </a:effectLst>
            </a:endParaRPr>
          </a:p>
        </p:txBody>
      </p:sp>
      <p:sp>
        <p:nvSpPr>
          <p:cNvPr id="349188" name="Rectangle 4"/>
          <p:cNvSpPr>
            <a:spLocks noChangeArrowheads="1"/>
          </p:cNvSpPr>
          <p:nvPr/>
        </p:nvSpPr>
        <p:spPr bwMode="auto">
          <a:xfrm>
            <a:off x="4419600" y="971550"/>
            <a:ext cx="4724400" cy="41148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ts val="0"/>
              </a:spcBef>
            </a:pPr>
            <a:r>
              <a:rPr lang="en-US" sz="4800" b="0" dirty="0">
                <a:effectLst>
                  <a:outerShdw blurRad="38100" dist="38100" dir="2700000" algn="tl">
                    <a:srgbClr val="000000"/>
                  </a:outerShdw>
                </a:effectLst>
              </a:rPr>
              <a:t>Peter</a:t>
            </a:r>
          </a:p>
          <a:p>
            <a:pPr algn="l">
              <a:lnSpc>
                <a:spcPct val="70000"/>
              </a:lnSpc>
              <a:spcBef>
                <a:spcPts val="0"/>
              </a:spcBef>
            </a:pPr>
            <a:r>
              <a:rPr lang="en-US" sz="4800" b="0" dirty="0">
                <a:effectLst>
                  <a:outerShdw blurRad="38100" dist="38100" dir="2700000" algn="tl">
                    <a:srgbClr val="000000"/>
                  </a:outerShdw>
                </a:effectLst>
              </a:rPr>
              <a:t>Denial with an </a:t>
            </a:r>
            <a:r>
              <a:rPr lang="en-US" sz="4800" b="0" dirty="0" smtClean="0">
                <a:effectLst>
                  <a:outerShdw blurRad="38100" dist="38100" dir="2700000" algn="tl">
                    <a:srgbClr val="000000"/>
                  </a:outerShdw>
                </a:effectLst>
              </a:rPr>
              <a:t>oath</a:t>
            </a:r>
            <a:endParaRPr lang="en-US" sz="4800" b="0" dirty="0">
              <a:effectLst>
                <a:outerShdw blurRad="38100" dist="38100" dir="2700000" algn="tl">
                  <a:srgbClr val="000000"/>
                </a:outerShdw>
              </a:effectLst>
            </a:endParaRPr>
          </a:p>
        </p:txBody>
      </p:sp>
      <p:sp>
        <p:nvSpPr>
          <p:cNvPr id="349189" name="Line 5"/>
          <p:cNvSpPr>
            <a:spLocks noChangeShapeType="1"/>
          </p:cNvSpPr>
          <p:nvPr/>
        </p:nvSpPr>
        <p:spPr bwMode="auto">
          <a:xfrm>
            <a:off x="0" y="1428750"/>
            <a:ext cx="9144000" cy="0"/>
          </a:xfrm>
          <a:prstGeom prst="line">
            <a:avLst/>
          </a:prstGeom>
          <a:noFill/>
          <a:ln w="19050">
            <a:solidFill>
              <a:schemeClr val="tx1"/>
            </a:solidFill>
            <a:round/>
            <a:headEnd type="none" w="sm" len="sm"/>
            <a:tailEnd/>
          </a:ln>
          <a:effectLst/>
        </p:spPr>
        <p:txBody>
          <a:bodyPr wrap="none" anchor="ctr"/>
          <a:lstStyle/>
          <a:p>
            <a:pPr>
              <a:spcBef>
                <a:spcPts val="0"/>
              </a:spcBef>
            </a:pPr>
            <a:endParaRPr lang="en-US" b="0"/>
          </a:p>
        </p:txBody>
      </p:sp>
    </p:spTree>
  </p:cSld>
  <p:clrMapOvr>
    <a:masterClrMapping/>
  </p:clrMapOvr>
  <p:transition>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p:txBody>
          <a:bodyPr/>
          <a:lstStyle/>
          <a:p>
            <a:r>
              <a:rPr lang="en-US" sz="9600"/>
              <a:t>Comparing</a:t>
            </a:r>
          </a:p>
        </p:txBody>
      </p:sp>
      <p:sp>
        <p:nvSpPr>
          <p:cNvPr id="349187" name="Rectangle 3"/>
          <p:cNvSpPr>
            <a:spLocks noChangeArrowheads="1"/>
          </p:cNvSpPr>
          <p:nvPr/>
        </p:nvSpPr>
        <p:spPr bwMode="auto">
          <a:xfrm>
            <a:off x="0" y="971550"/>
            <a:ext cx="4648200" cy="41148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ts val="0"/>
              </a:spcBef>
            </a:pPr>
            <a:r>
              <a:rPr lang="en-US" sz="4800" b="0" dirty="0">
                <a:effectLst>
                  <a:outerShdw blurRad="38100" dist="38100" dir="2700000" algn="tl">
                    <a:srgbClr val="000000"/>
                  </a:outerShdw>
                </a:effectLst>
              </a:rPr>
              <a:t>Judas</a:t>
            </a:r>
          </a:p>
          <a:p>
            <a:pPr algn="l">
              <a:lnSpc>
                <a:spcPct val="70000"/>
              </a:lnSpc>
              <a:spcBef>
                <a:spcPts val="0"/>
              </a:spcBef>
            </a:pPr>
            <a:r>
              <a:rPr lang="en-US" sz="4800" b="0" dirty="0">
                <a:effectLst>
                  <a:outerShdw blurRad="38100" dist="38100" dir="2700000" algn="tl">
                    <a:srgbClr val="000000"/>
                  </a:outerShdw>
                </a:effectLst>
              </a:rPr>
              <a:t>Betrayal with a kiss</a:t>
            </a:r>
          </a:p>
          <a:p>
            <a:pPr algn="l">
              <a:lnSpc>
                <a:spcPct val="70000"/>
              </a:lnSpc>
              <a:spcBef>
                <a:spcPts val="0"/>
              </a:spcBef>
            </a:pPr>
            <a:r>
              <a:rPr lang="en-US" sz="4800" b="0" dirty="0" smtClean="0">
                <a:effectLst>
                  <a:outerShdw blurRad="38100" dist="38100" dir="2700000" algn="tl">
                    <a:srgbClr val="000000"/>
                  </a:outerShdw>
                </a:effectLst>
              </a:rPr>
              <a:t>Premeditated</a:t>
            </a:r>
            <a:endParaRPr lang="en-US" sz="4800" b="0" dirty="0">
              <a:effectLst>
                <a:outerShdw blurRad="38100" dist="38100" dir="2700000" algn="tl">
                  <a:srgbClr val="000000"/>
                </a:outerShdw>
              </a:effectLst>
            </a:endParaRPr>
          </a:p>
        </p:txBody>
      </p:sp>
      <p:sp>
        <p:nvSpPr>
          <p:cNvPr id="349188" name="Rectangle 4"/>
          <p:cNvSpPr>
            <a:spLocks noChangeArrowheads="1"/>
          </p:cNvSpPr>
          <p:nvPr/>
        </p:nvSpPr>
        <p:spPr bwMode="auto">
          <a:xfrm>
            <a:off x="4419600" y="971550"/>
            <a:ext cx="4724400" cy="41148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ts val="0"/>
              </a:spcBef>
            </a:pPr>
            <a:r>
              <a:rPr lang="en-US" sz="4800" b="0" dirty="0">
                <a:effectLst>
                  <a:outerShdw blurRad="38100" dist="38100" dir="2700000" algn="tl">
                    <a:srgbClr val="000000"/>
                  </a:outerShdw>
                </a:effectLst>
              </a:rPr>
              <a:t>Peter</a:t>
            </a:r>
          </a:p>
          <a:p>
            <a:pPr algn="l">
              <a:lnSpc>
                <a:spcPct val="70000"/>
              </a:lnSpc>
              <a:spcBef>
                <a:spcPts val="0"/>
              </a:spcBef>
            </a:pPr>
            <a:r>
              <a:rPr lang="en-US" sz="4800" b="0" dirty="0">
                <a:effectLst>
                  <a:outerShdw blurRad="38100" dist="38100" dir="2700000" algn="tl">
                    <a:srgbClr val="000000"/>
                  </a:outerShdw>
                </a:effectLst>
              </a:rPr>
              <a:t>Denial with an oath</a:t>
            </a:r>
          </a:p>
          <a:p>
            <a:pPr algn="l">
              <a:lnSpc>
                <a:spcPct val="70000"/>
              </a:lnSpc>
              <a:spcBef>
                <a:spcPts val="0"/>
              </a:spcBef>
            </a:pPr>
            <a:r>
              <a:rPr lang="en-US" sz="4800" b="0" dirty="0">
                <a:effectLst>
                  <a:outerShdw blurRad="38100" dist="38100" dir="2700000" algn="tl">
                    <a:srgbClr val="000000"/>
                  </a:outerShdw>
                </a:effectLst>
              </a:rPr>
              <a:t>Did his 3 times</a:t>
            </a:r>
            <a:r>
              <a:rPr lang="en-US" sz="4800" b="0" dirty="0" smtClean="0">
                <a:effectLst>
                  <a:outerShdw blurRad="38100" dist="38100" dir="2700000" algn="tl">
                    <a:srgbClr val="000000"/>
                  </a:outerShdw>
                </a:effectLst>
              </a:rPr>
              <a:t>!</a:t>
            </a:r>
            <a:endParaRPr lang="en-US" sz="4800" b="0" dirty="0">
              <a:effectLst>
                <a:outerShdw blurRad="38100" dist="38100" dir="2700000" algn="tl">
                  <a:srgbClr val="000000"/>
                </a:outerShdw>
              </a:effectLst>
            </a:endParaRPr>
          </a:p>
        </p:txBody>
      </p:sp>
      <p:sp>
        <p:nvSpPr>
          <p:cNvPr id="349189" name="Line 5"/>
          <p:cNvSpPr>
            <a:spLocks noChangeShapeType="1"/>
          </p:cNvSpPr>
          <p:nvPr/>
        </p:nvSpPr>
        <p:spPr bwMode="auto">
          <a:xfrm>
            <a:off x="0" y="1428750"/>
            <a:ext cx="9144000" cy="0"/>
          </a:xfrm>
          <a:prstGeom prst="line">
            <a:avLst/>
          </a:prstGeom>
          <a:noFill/>
          <a:ln w="19050">
            <a:solidFill>
              <a:schemeClr val="tx1"/>
            </a:solidFill>
            <a:round/>
            <a:headEnd type="none" w="sm" len="sm"/>
            <a:tailEnd/>
          </a:ln>
          <a:effectLst/>
        </p:spPr>
        <p:txBody>
          <a:bodyPr wrap="none" anchor="ctr"/>
          <a:lstStyle/>
          <a:p>
            <a:pPr>
              <a:spcBef>
                <a:spcPts val="0"/>
              </a:spcBef>
            </a:pPr>
            <a:endParaRPr lang="en-US" b="0"/>
          </a:p>
        </p:txBody>
      </p:sp>
    </p:spTree>
  </p:cSld>
  <p:clrMapOvr>
    <a:masterClrMapping/>
  </p:clrMapOvr>
  <p:transition>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p:txBody>
          <a:bodyPr/>
          <a:lstStyle/>
          <a:p>
            <a:r>
              <a:rPr lang="en-US" sz="9600"/>
              <a:t>Comparing</a:t>
            </a:r>
          </a:p>
        </p:txBody>
      </p:sp>
      <p:sp>
        <p:nvSpPr>
          <p:cNvPr id="349187" name="Rectangle 3"/>
          <p:cNvSpPr>
            <a:spLocks noChangeArrowheads="1"/>
          </p:cNvSpPr>
          <p:nvPr/>
        </p:nvSpPr>
        <p:spPr bwMode="auto">
          <a:xfrm>
            <a:off x="0" y="971550"/>
            <a:ext cx="4648200" cy="41148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ts val="0"/>
              </a:spcBef>
            </a:pPr>
            <a:r>
              <a:rPr lang="en-US" sz="4800" b="0" dirty="0">
                <a:effectLst>
                  <a:outerShdw blurRad="38100" dist="38100" dir="2700000" algn="tl">
                    <a:srgbClr val="000000"/>
                  </a:outerShdw>
                </a:effectLst>
              </a:rPr>
              <a:t>Judas</a:t>
            </a:r>
          </a:p>
          <a:p>
            <a:pPr algn="l">
              <a:lnSpc>
                <a:spcPct val="70000"/>
              </a:lnSpc>
              <a:spcBef>
                <a:spcPts val="0"/>
              </a:spcBef>
            </a:pPr>
            <a:r>
              <a:rPr lang="en-US" sz="4800" b="0" dirty="0">
                <a:effectLst>
                  <a:outerShdw blurRad="38100" dist="38100" dir="2700000" algn="tl">
                    <a:srgbClr val="000000"/>
                  </a:outerShdw>
                </a:effectLst>
              </a:rPr>
              <a:t>Betrayal with a kiss</a:t>
            </a:r>
          </a:p>
          <a:p>
            <a:pPr algn="l">
              <a:lnSpc>
                <a:spcPct val="70000"/>
              </a:lnSpc>
              <a:spcBef>
                <a:spcPts val="0"/>
              </a:spcBef>
            </a:pPr>
            <a:r>
              <a:rPr lang="en-US" sz="4800" b="0" dirty="0">
                <a:effectLst>
                  <a:outerShdw blurRad="38100" dist="38100" dir="2700000" algn="tl">
                    <a:srgbClr val="000000"/>
                  </a:outerShdw>
                </a:effectLst>
              </a:rPr>
              <a:t>Premeditated</a:t>
            </a:r>
          </a:p>
          <a:p>
            <a:pPr algn="l">
              <a:lnSpc>
                <a:spcPct val="70000"/>
              </a:lnSpc>
              <a:spcBef>
                <a:spcPts val="0"/>
              </a:spcBef>
            </a:pPr>
            <a:endParaRPr lang="en-US" sz="4800" b="0" dirty="0">
              <a:effectLst>
                <a:outerShdw blurRad="38100" dist="38100" dir="2700000" algn="tl">
                  <a:srgbClr val="000000"/>
                </a:outerShdw>
              </a:effectLst>
            </a:endParaRPr>
          </a:p>
        </p:txBody>
      </p:sp>
      <p:sp>
        <p:nvSpPr>
          <p:cNvPr id="349188" name="Rectangle 4"/>
          <p:cNvSpPr>
            <a:spLocks noChangeArrowheads="1"/>
          </p:cNvSpPr>
          <p:nvPr/>
        </p:nvSpPr>
        <p:spPr bwMode="auto">
          <a:xfrm>
            <a:off x="4419600" y="971550"/>
            <a:ext cx="4724400" cy="41148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ts val="0"/>
              </a:spcBef>
            </a:pPr>
            <a:r>
              <a:rPr lang="en-US" sz="4800" b="0" dirty="0">
                <a:effectLst>
                  <a:outerShdw blurRad="38100" dist="38100" dir="2700000" algn="tl">
                    <a:srgbClr val="000000"/>
                  </a:outerShdw>
                </a:effectLst>
              </a:rPr>
              <a:t>Peter</a:t>
            </a:r>
          </a:p>
          <a:p>
            <a:pPr algn="l">
              <a:lnSpc>
                <a:spcPct val="70000"/>
              </a:lnSpc>
              <a:spcBef>
                <a:spcPts val="0"/>
              </a:spcBef>
            </a:pPr>
            <a:r>
              <a:rPr lang="en-US" sz="4800" b="0" dirty="0">
                <a:effectLst>
                  <a:outerShdw blurRad="38100" dist="38100" dir="2700000" algn="tl">
                    <a:srgbClr val="000000"/>
                  </a:outerShdw>
                </a:effectLst>
              </a:rPr>
              <a:t>Denial with an oath</a:t>
            </a:r>
          </a:p>
          <a:p>
            <a:pPr algn="l">
              <a:lnSpc>
                <a:spcPct val="70000"/>
              </a:lnSpc>
              <a:spcBef>
                <a:spcPts val="0"/>
              </a:spcBef>
            </a:pPr>
            <a:r>
              <a:rPr lang="en-US" sz="4800" b="0" dirty="0">
                <a:effectLst>
                  <a:outerShdw blurRad="38100" dist="38100" dir="2700000" algn="tl">
                    <a:srgbClr val="000000"/>
                  </a:outerShdw>
                </a:effectLst>
              </a:rPr>
              <a:t>Did his 3 times!</a:t>
            </a:r>
          </a:p>
          <a:p>
            <a:pPr algn="l">
              <a:lnSpc>
                <a:spcPct val="70000"/>
              </a:lnSpc>
              <a:spcBef>
                <a:spcPts val="0"/>
              </a:spcBef>
            </a:pPr>
            <a:r>
              <a:rPr lang="en-US" sz="4800" b="0" dirty="0">
                <a:effectLst>
                  <a:outerShdw blurRad="38100" dist="38100" dir="2700000" algn="tl">
                    <a:srgbClr val="000000"/>
                  </a:outerShdw>
                </a:effectLst>
              </a:rPr>
              <a:t>Very sorry afterward </a:t>
            </a:r>
          </a:p>
        </p:txBody>
      </p:sp>
      <p:sp>
        <p:nvSpPr>
          <p:cNvPr id="349189" name="Line 5"/>
          <p:cNvSpPr>
            <a:spLocks noChangeShapeType="1"/>
          </p:cNvSpPr>
          <p:nvPr/>
        </p:nvSpPr>
        <p:spPr bwMode="auto">
          <a:xfrm>
            <a:off x="0" y="1428750"/>
            <a:ext cx="9144000" cy="0"/>
          </a:xfrm>
          <a:prstGeom prst="line">
            <a:avLst/>
          </a:prstGeom>
          <a:noFill/>
          <a:ln w="19050">
            <a:solidFill>
              <a:schemeClr val="tx1"/>
            </a:solidFill>
            <a:round/>
            <a:headEnd type="none" w="sm" len="sm"/>
            <a:tailEnd/>
          </a:ln>
          <a:effectLst/>
        </p:spPr>
        <p:txBody>
          <a:bodyPr wrap="none" anchor="ctr"/>
          <a:lstStyle/>
          <a:p>
            <a:pPr>
              <a:spcBef>
                <a:spcPts val="0"/>
              </a:spcBef>
            </a:pPr>
            <a:endParaRPr lang="en-US" b="0"/>
          </a:p>
        </p:txBody>
      </p:sp>
    </p:spTree>
  </p:cSld>
  <p:clrMapOvr>
    <a:masterClrMapping/>
  </p:clrMapOvr>
  <p:transition>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p:txBody>
          <a:bodyPr/>
          <a:lstStyle/>
          <a:p>
            <a:r>
              <a:rPr lang="en-US" sz="9600"/>
              <a:t>Comparing</a:t>
            </a:r>
          </a:p>
        </p:txBody>
      </p:sp>
      <p:sp>
        <p:nvSpPr>
          <p:cNvPr id="349187" name="Rectangle 3"/>
          <p:cNvSpPr>
            <a:spLocks noChangeArrowheads="1"/>
          </p:cNvSpPr>
          <p:nvPr/>
        </p:nvSpPr>
        <p:spPr bwMode="auto">
          <a:xfrm>
            <a:off x="0" y="971550"/>
            <a:ext cx="4648200" cy="41148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ts val="0"/>
              </a:spcBef>
            </a:pPr>
            <a:r>
              <a:rPr lang="en-US" sz="4800" b="0" dirty="0">
                <a:effectLst>
                  <a:outerShdw blurRad="38100" dist="38100" dir="2700000" algn="tl">
                    <a:srgbClr val="000000"/>
                  </a:outerShdw>
                </a:effectLst>
              </a:rPr>
              <a:t>Judas</a:t>
            </a:r>
          </a:p>
          <a:p>
            <a:pPr algn="l">
              <a:lnSpc>
                <a:spcPct val="70000"/>
              </a:lnSpc>
              <a:spcBef>
                <a:spcPts val="0"/>
              </a:spcBef>
            </a:pPr>
            <a:r>
              <a:rPr lang="en-US" sz="4800" b="0" dirty="0">
                <a:effectLst>
                  <a:outerShdw blurRad="38100" dist="38100" dir="2700000" algn="tl">
                    <a:srgbClr val="000000"/>
                  </a:outerShdw>
                </a:effectLst>
              </a:rPr>
              <a:t>Betrayal with a kiss</a:t>
            </a:r>
          </a:p>
          <a:p>
            <a:pPr algn="l">
              <a:lnSpc>
                <a:spcPct val="70000"/>
              </a:lnSpc>
              <a:spcBef>
                <a:spcPts val="0"/>
              </a:spcBef>
            </a:pPr>
            <a:r>
              <a:rPr lang="en-US" sz="4800" b="0" dirty="0">
                <a:effectLst>
                  <a:outerShdw blurRad="38100" dist="38100" dir="2700000" algn="tl">
                    <a:srgbClr val="000000"/>
                  </a:outerShdw>
                </a:effectLst>
              </a:rPr>
              <a:t>Premeditated</a:t>
            </a:r>
          </a:p>
          <a:p>
            <a:pPr algn="l">
              <a:lnSpc>
                <a:spcPct val="70000"/>
              </a:lnSpc>
              <a:spcBef>
                <a:spcPts val="0"/>
              </a:spcBef>
            </a:pPr>
            <a:r>
              <a:rPr lang="en-US" sz="4800" b="0" dirty="0">
                <a:effectLst>
                  <a:outerShdw blurRad="38100" dist="38100" dir="2700000" algn="tl">
                    <a:srgbClr val="000000"/>
                  </a:outerShdw>
                </a:effectLst>
              </a:rPr>
              <a:t>Also very sorry!</a:t>
            </a:r>
          </a:p>
          <a:p>
            <a:pPr algn="l">
              <a:lnSpc>
                <a:spcPct val="70000"/>
              </a:lnSpc>
              <a:spcBef>
                <a:spcPts val="0"/>
              </a:spcBef>
            </a:pPr>
            <a:endParaRPr lang="en-US" sz="4800" b="0" dirty="0">
              <a:effectLst>
                <a:outerShdw blurRad="38100" dist="38100" dir="2700000" algn="tl">
                  <a:srgbClr val="000000"/>
                </a:outerShdw>
              </a:effectLst>
            </a:endParaRPr>
          </a:p>
        </p:txBody>
      </p:sp>
      <p:sp>
        <p:nvSpPr>
          <p:cNvPr id="349188" name="Rectangle 4"/>
          <p:cNvSpPr>
            <a:spLocks noChangeArrowheads="1"/>
          </p:cNvSpPr>
          <p:nvPr/>
        </p:nvSpPr>
        <p:spPr bwMode="auto">
          <a:xfrm>
            <a:off x="4419600" y="971550"/>
            <a:ext cx="4724400" cy="41148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ts val="0"/>
              </a:spcBef>
            </a:pPr>
            <a:r>
              <a:rPr lang="en-US" sz="4800" b="0" dirty="0">
                <a:effectLst>
                  <a:outerShdw blurRad="38100" dist="38100" dir="2700000" algn="tl">
                    <a:srgbClr val="000000"/>
                  </a:outerShdw>
                </a:effectLst>
              </a:rPr>
              <a:t>Peter</a:t>
            </a:r>
          </a:p>
          <a:p>
            <a:pPr algn="l">
              <a:lnSpc>
                <a:spcPct val="70000"/>
              </a:lnSpc>
              <a:spcBef>
                <a:spcPts val="0"/>
              </a:spcBef>
            </a:pPr>
            <a:r>
              <a:rPr lang="en-US" sz="4800" b="0" dirty="0">
                <a:effectLst>
                  <a:outerShdw blurRad="38100" dist="38100" dir="2700000" algn="tl">
                    <a:srgbClr val="000000"/>
                  </a:outerShdw>
                </a:effectLst>
              </a:rPr>
              <a:t>Denial with an oath</a:t>
            </a:r>
          </a:p>
          <a:p>
            <a:pPr algn="l">
              <a:lnSpc>
                <a:spcPct val="70000"/>
              </a:lnSpc>
              <a:spcBef>
                <a:spcPts val="0"/>
              </a:spcBef>
            </a:pPr>
            <a:r>
              <a:rPr lang="en-US" sz="4800" b="0" dirty="0">
                <a:effectLst>
                  <a:outerShdw blurRad="38100" dist="38100" dir="2700000" algn="tl">
                    <a:srgbClr val="000000"/>
                  </a:outerShdw>
                </a:effectLst>
              </a:rPr>
              <a:t>Did his 3 times!</a:t>
            </a:r>
          </a:p>
          <a:p>
            <a:pPr algn="l">
              <a:lnSpc>
                <a:spcPct val="70000"/>
              </a:lnSpc>
              <a:spcBef>
                <a:spcPts val="0"/>
              </a:spcBef>
            </a:pPr>
            <a:r>
              <a:rPr lang="en-US" sz="4800" b="0" dirty="0">
                <a:effectLst>
                  <a:outerShdw blurRad="38100" dist="38100" dir="2700000" algn="tl">
                    <a:srgbClr val="000000"/>
                  </a:outerShdw>
                </a:effectLst>
              </a:rPr>
              <a:t>Very sorry afterward </a:t>
            </a:r>
          </a:p>
        </p:txBody>
      </p:sp>
      <p:sp>
        <p:nvSpPr>
          <p:cNvPr id="349189" name="Line 5"/>
          <p:cNvSpPr>
            <a:spLocks noChangeShapeType="1"/>
          </p:cNvSpPr>
          <p:nvPr/>
        </p:nvSpPr>
        <p:spPr bwMode="auto">
          <a:xfrm>
            <a:off x="0" y="1428750"/>
            <a:ext cx="9144000" cy="0"/>
          </a:xfrm>
          <a:prstGeom prst="line">
            <a:avLst/>
          </a:prstGeom>
          <a:noFill/>
          <a:ln w="19050">
            <a:solidFill>
              <a:schemeClr val="tx1"/>
            </a:solidFill>
            <a:round/>
            <a:headEnd type="none" w="sm" len="sm"/>
            <a:tailEnd/>
          </a:ln>
          <a:effectLst/>
        </p:spPr>
        <p:txBody>
          <a:bodyPr wrap="none" anchor="ctr"/>
          <a:lstStyle/>
          <a:p>
            <a:pPr>
              <a:spcBef>
                <a:spcPts val="0"/>
              </a:spcBef>
            </a:pPr>
            <a:endParaRPr lang="en-US" b="0"/>
          </a:p>
        </p:txBody>
      </p:sp>
    </p:spTree>
  </p:cSld>
  <p:clrMapOvr>
    <a:masterClrMapping/>
  </p:clrMapOvr>
  <p:transition>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p:txBody>
          <a:bodyPr/>
          <a:lstStyle/>
          <a:p>
            <a:r>
              <a:rPr lang="en-US" sz="9600"/>
              <a:t>Comparing</a:t>
            </a:r>
          </a:p>
        </p:txBody>
      </p:sp>
      <p:sp>
        <p:nvSpPr>
          <p:cNvPr id="349187" name="Rectangle 3"/>
          <p:cNvSpPr>
            <a:spLocks noChangeArrowheads="1"/>
          </p:cNvSpPr>
          <p:nvPr/>
        </p:nvSpPr>
        <p:spPr bwMode="auto">
          <a:xfrm>
            <a:off x="0" y="971550"/>
            <a:ext cx="4648200" cy="41148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ts val="0"/>
              </a:spcBef>
            </a:pPr>
            <a:r>
              <a:rPr lang="en-US" sz="4800" b="0" dirty="0">
                <a:effectLst>
                  <a:outerShdw blurRad="38100" dist="38100" dir="2700000" algn="tl">
                    <a:srgbClr val="000000"/>
                  </a:outerShdw>
                </a:effectLst>
              </a:rPr>
              <a:t>Judas</a:t>
            </a:r>
          </a:p>
          <a:p>
            <a:pPr algn="l">
              <a:lnSpc>
                <a:spcPct val="70000"/>
              </a:lnSpc>
              <a:spcBef>
                <a:spcPts val="0"/>
              </a:spcBef>
            </a:pPr>
            <a:r>
              <a:rPr lang="en-US" sz="4800" b="0" dirty="0">
                <a:effectLst>
                  <a:outerShdw blurRad="38100" dist="38100" dir="2700000" algn="tl">
                    <a:srgbClr val="000000"/>
                  </a:outerShdw>
                </a:effectLst>
              </a:rPr>
              <a:t>Betrayal with a kiss</a:t>
            </a:r>
          </a:p>
          <a:p>
            <a:pPr algn="l">
              <a:lnSpc>
                <a:spcPct val="70000"/>
              </a:lnSpc>
              <a:spcBef>
                <a:spcPts val="0"/>
              </a:spcBef>
            </a:pPr>
            <a:r>
              <a:rPr lang="en-US" sz="4800" b="0" dirty="0">
                <a:effectLst>
                  <a:outerShdw blurRad="38100" dist="38100" dir="2700000" algn="tl">
                    <a:srgbClr val="000000"/>
                  </a:outerShdw>
                </a:effectLst>
              </a:rPr>
              <a:t>Premeditated</a:t>
            </a:r>
          </a:p>
          <a:p>
            <a:pPr algn="l">
              <a:lnSpc>
                <a:spcPct val="70000"/>
              </a:lnSpc>
              <a:spcBef>
                <a:spcPts val="0"/>
              </a:spcBef>
            </a:pPr>
            <a:r>
              <a:rPr lang="en-US" sz="4800" b="0" dirty="0">
                <a:effectLst>
                  <a:outerShdw blurRad="38100" dist="38100" dir="2700000" algn="tl">
                    <a:srgbClr val="000000"/>
                  </a:outerShdw>
                </a:effectLst>
              </a:rPr>
              <a:t>Also very sorry!</a:t>
            </a:r>
          </a:p>
          <a:p>
            <a:pPr algn="l">
              <a:lnSpc>
                <a:spcPct val="70000"/>
              </a:lnSpc>
              <a:spcBef>
                <a:spcPts val="0"/>
              </a:spcBef>
            </a:pPr>
            <a:endParaRPr lang="en-US" sz="4800" b="0" dirty="0">
              <a:effectLst>
                <a:outerShdw blurRad="38100" dist="38100" dir="2700000" algn="tl">
                  <a:srgbClr val="000000"/>
                </a:outerShdw>
              </a:effectLst>
            </a:endParaRPr>
          </a:p>
        </p:txBody>
      </p:sp>
      <p:sp>
        <p:nvSpPr>
          <p:cNvPr id="349188" name="Rectangle 4"/>
          <p:cNvSpPr>
            <a:spLocks noChangeArrowheads="1"/>
          </p:cNvSpPr>
          <p:nvPr/>
        </p:nvSpPr>
        <p:spPr bwMode="auto">
          <a:xfrm>
            <a:off x="4419600" y="971550"/>
            <a:ext cx="4724400" cy="41148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ts val="0"/>
              </a:spcBef>
            </a:pPr>
            <a:r>
              <a:rPr lang="en-US" sz="4800" b="0" dirty="0">
                <a:effectLst>
                  <a:outerShdw blurRad="38100" dist="38100" dir="2700000" algn="tl">
                    <a:srgbClr val="000000"/>
                  </a:outerShdw>
                </a:effectLst>
              </a:rPr>
              <a:t>Peter</a:t>
            </a:r>
          </a:p>
          <a:p>
            <a:pPr algn="l">
              <a:lnSpc>
                <a:spcPct val="70000"/>
              </a:lnSpc>
              <a:spcBef>
                <a:spcPts val="0"/>
              </a:spcBef>
            </a:pPr>
            <a:r>
              <a:rPr lang="en-US" sz="4800" b="0" dirty="0">
                <a:effectLst>
                  <a:outerShdw blurRad="38100" dist="38100" dir="2700000" algn="tl">
                    <a:srgbClr val="000000"/>
                  </a:outerShdw>
                </a:effectLst>
              </a:rPr>
              <a:t>Denial with an oath</a:t>
            </a:r>
          </a:p>
          <a:p>
            <a:pPr algn="l">
              <a:lnSpc>
                <a:spcPct val="70000"/>
              </a:lnSpc>
              <a:spcBef>
                <a:spcPts val="0"/>
              </a:spcBef>
            </a:pPr>
            <a:r>
              <a:rPr lang="en-US" sz="4800" b="0" dirty="0">
                <a:effectLst>
                  <a:outerShdw blurRad="38100" dist="38100" dir="2700000" algn="tl">
                    <a:srgbClr val="000000"/>
                  </a:outerShdw>
                </a:effectLst>
              </a:rPr>
              <a:t>Did his 3 times!</a:t>
            </a:r>
          </a:p>
          <a:p>
            <a:pPr algn="l">
              <a:lnSpc>
                <a:spcPct val="70000"/>
              </a:lnSpc>
              <a:spcBef>
                <a:spcPts val="0"/>
              </a:spcBef>
            </a:pPr>
            <a:r>
              <a:rPr lang="en-US" sz="4800" b="0" dirty="0">
                <a:effectLst>
                  <a:outerShdw blurRad="38100" dist="38100" dir="2700000" algn="tl">
                    <a:srgbClr val="000000"/>
                  </a:outerShdw>
                </a:effectLst>
              </a:rPr>
              <a:t>Very sorry afterward </a:t>
            </a:r>
          </a:p>
          <a:p>
            <a:pPr algn="l">
              <a:lnSpc>
                <a:spcPct val="70000"/>
              </a:lnSpc>
              <a:spcBef>
                <a:spcPts val="0"/>
              </a:spcBef>
            </a:pPr>
            <a:r>
              <a:rPr lang="en-US" sz="4800" b="0" dirty="0">
                <a:effectLst>
                  <a:outerShdw blurRad="38100" dist="38100" dir="2700000" algn="tl">
                    <a:srgbClr val="000000"/>
                  </a:outerShdw>
                </a:effectLst>
              </a:rPr>
              <a:t>Ended up leading the early church</a:t>
            </a:r>
          </a:p>
        </p:txBody>
      </p:sp>
      <p:sp>
        <p:nvSpPr>
          <p:cNvPr id="349189" name="Line 5"/>
          <p:cNvSpPr>
            <a:spLocks noChangeShapeType="1"/>
          </p:cNvSpPr>
          <p:nvPr/>
        </p:nvSpPr>
        <p:spPr bwMode="auto">
          <a:xfrm>
            <a:off x="0" y="1428750"/>
            <a:ext cx="9144000" cy="0"/>
          </a:xfrm>
          <a:prstGeom prst="line">
            <a:avLst/>
          </a:prstGeom>
          <a:noFill/>
          <a:ln w="19050">
            <a:solidFill>
              <a:schemeClr val="tx1"/>
            </a:solidFill>
            <a:round/>
            <a:headEnd type="none" w="sm" len="sm"/>
            <a:tailEnd/>
          </a:ln>
          <a:effectLst/>
        </p:spPr>
        <p:txBody>
          <a:bodyPr wrap="none" anchor="ctr"/>
          <a:lstStyle/>
          <a:p>
            <a:pPr>
              <a:spcBef>
                <a:spcPts val="0"/>
              </a:spcBef>
            </a:pPr>
            <a:endParaRPr lang="en-US" b="0"/>
          </a:p>
        </p:txBody>
      </p:sp>
    </p:spTree>
  </p:cSld>
  <p:clrMapOvr>
    <a:masterClrMapping/>
  </p:clrMapOvr>
  <p:transition>
    <p:wipe dir="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p:txBody>
          <a:bodyPr/>
          <a:lstStyle/>
          <a:p>
            <a:r>
              <a:rPr lang="en-US" sz="9600"/>
              <a:t>Comparing</a:t>
            </a:r>
          </a:p>
        </p:txBody>
      </p:sp>
      <p:sp>
        <p:nvSpPr>
          <p:cNvPr id="349187" name="Rectangle 3"/>
          <p:cNvSpPr>
            <a:spLocks noChangeArrowheads="1"/>
          </p:cNvSpPr>
          <p:nvPr/>
        </p:nvSpPr>
        <p:spPr bwMode="auto">
          <a:xfrm>
            <a:off x="0" y="971550"/>
            <a:ext cx="4648200" cy="41148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ts val="0"/>
              </a:spcBef>
            </a:pPr>
            <a:r>
              <a:rPr lang="en-US" sz="4800" b="0" dirty="0">
                <a:effectLst>
                  <a:outerShdw blurRad="38100" dist="38100" dir="2700000" algn="tl">
                    <a:srgbClr val="000000"/>
                  </a:outerShdw>
                </a:effectLst>
              </a:rPr>
              <a:t>Judas</a:t>
            </a:r>
          </a:p>
          <a:p>
            <a:pPr algn="l">
              <a:lnSpc>
                <a:spcPct val="70000"/>
              </a:lnSpc>
              <a:spcBef>
                <a:spcPts val="0"/>
              </a:spcBef>
            </a:pPr>
            <a:r>
              <a:rPr lang="en-US" sz="4800" b="0" dirty="0">
                <a:effectLst>
                  <a:outerShdw blurRad="38100" dist="38100" dir="2700000" algn="tl">
                    <a:srgbClr val="000000"/>
                  </a:outerShdw>
                </a:effectLst>
              </a:rPr>
              <a:t>Betrayal with a kiss</a:t>
            </a:r>
          </a:p>
          <a:p>
            <a:pPr algn="l">
              <a:lnSpc>
                <a:spcPct val="70000"/>
              </a:lnSpc>
              <a:spcBef>
                <a:spcPts val="0"/>
              </a:spcBef>
            </a:pPr>
            <a:r>
              <a:rPr lang="en-US" sz="4800" b="0" dirty="0">
                <a:effectLst>
                  <a:outerShdw blurRad="38100" dist="38100" dir="2700000" algn="tl">
                    <a:srgbClr val="000000"/>
                  </a:outerShdw>
                </a:effectLst>
              </a:rPr>
              <a:t>Premeditated</a:t>
            </a:r>
          </a:p>
          <a:p>
            <a:pPr algn="l">
              <a:lnSpc>
                <a:spcPct val="70000"/>
              </a:lnSpc>
              <a:spcBef>
                <a:spcPts val="0"/>
              </a:spcBef>
            </a:pPr>
            <a:r>
              <a:rPr lang="en-US" sz="4800" b="0" dirty="0">
                <a:effectLst>
                  <a:outerShdw blurRad="38100" dist="38100" dir="2700000" algn="tl">
                    <a:srgbClr val="000000"/>
                  </a:outerShdw>
                </a:effectLst>
              </a:rPr>
              <a:t>Also very sorry!</a:t>
            </a:r>
          </a:p>
          <a:p>
            <a:pPr algn="l">
              <a:lnSpc>
                <a:spcPct val="70000"/>
              </a:lnSpc>
              <a:spcBef>
                <a:spcPts val="0"/>
              </a:spcBef>
            </a:pPr>
            <a:endParaRPr lang="en-US" sz="4800" b="0" dirty="0">
              <a:effectLst>
                <a:outerShdw blurRad="38100" dist="38100" dir="2700000" algn="tl">
                  <a:srgbClr val="000000"/>
                </a:outerShdw>
              </a:effectLst>
            </a:endParaRPr>
          </a:p>
          <a:p>
            <a:pPr algn="l">
              <a:lnSpc>
                <a:spcPct val="70000"/>
              </a:lnSpc>
              <a:spcBef>
                <a:spcPts val="0"/>
              </a:spcBef>
            </a:pPr>
            <a:r>
              <a:rPr lang="en-US" sz="4800" b="0" dirty="0">
                <a:effectLst>
                  <a:outerShdw blurRad="38100" dist="38100" dir="2700000" algn="tl">
                    <a:srgbClr val="000000"/>
                  </a:outerShdw>
                </a:effectLst>
              </a:rPr>
              <a:t>Ended up in Hell!</a:t>
            </a:r>
          </a:p>
        </p:txBody>
      </p:sp>
      <p:sp>
        <p:nvSpPr>
          <p:cNvPr id="349188" name="Rectangle 4"/>
          <p:cNvSpPr>
            <a:spLocks noChangeArrowheads="1"/>
          </p:cNvSpPr>
          <p:nvPr/>
        </p:nvSpPr>
        <p:spPr bwMode="auto">
          <a:xfrm>
            <a:off x="4419600" y="971550"/>
            <a:ext cx="4724400" cy="41148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ts val="0"/>
              </a:spcBef>
            </a:pPr>
            <a:r>
              <a:rPr lang="en-US" sz="4800" b="0" dirty="0">
                <a:effectLst>
                  <a:outerShdw blurRad="38100" dist="38100" dir="2700000" algn="tl">
                    <a:srgbClr val="000000"/>
                  </a:outerShdw>
                </a:effectLst>
              </a:rPr>
              <a:t>Peter</a:t>
            </a:r>
          </a:p>
          <a:p>
            <a:pPr algn="l">
              <a:lnSpc>
                <a:spcPct val="70000"/>
              </a:lnSpc>
              <a:spcBef>
                <a:spcPts val="0"/>
              </a:spcBef>
            </a:pPr>
            <a:r>
              <a:rPr lang="en-US" sz="4800" b="0" dirty="0">
                <a:effectLst>
                  <a:outerShdw blurRad="38100" dist="38100" dir="2700000" algn="tl">
                    <a:srgbClr val="000000"/>
                  </a:outerShdw>
                </a:effectLst>
              </a:rPr>
              <a:t>Denial with an oath</a:t>
            </a:r>
          </a:p>
          <a:p>
            <a:pPr algn="l">
              <a:lnSpc>
                <a:spcPct val="70000"/>
              </a:lnSpc>
              <a:spcBef>
                <a:spcPts val="0"/>
              </a:spcBef>
            </a:pPr>
            <a:r>
              <a:rPr lang="en-US" sz="4800" b="0" dirty="0">
                <a:effectLst>
                  <a:outerShdw blurRad="38100" dist="38100" dir="2700000" algn="tl">
                    <a:srgbClr val="000000"/>
                  </a:outerShdw>
                </a:effectLst>
              </a:rPr>
              <a:t>Did his 3 times!</a:t>
            </a:r>
          </a:p>
          <a:p>
            <a:pPr algn="l">
              <a:lnSpc>
                <a:spcPct val="70000"/>
              </a:lnSpc>
              <a:spcBef>
                <a:spcPts val="0"/>
              </a:spcBef>
            </a:pPr>
            <a:r>
              <a:rPr lang="en-US" sz="4800" b="0" dirty="0">
                <a:effectLst>
                  <a:outerShdw blurRad="38100" dist="38100" dir="2700000" algn="tl">
                    <a:srgbClr val="000000"/>
                  </a:outerShdw>
                </a:effectLst>
              </a:rPr>
              <a:t>Very sorry afterward </a:t>
            </a:r>
          </a:p>
          <a:p>
            <a:pPr algn="l">
              <a:lnSpc>
                <a:spcPct val="70000"/>
              </a:lnSpc>
              <a:spcBef>
                <a:spcPts val="0"/>
              </a:spcBef>
            </a:pPr>
            <a:r>
              <a:rPr lang="en-US" sz="4800" b="0" dirty="0">
                <a:effectLst>
                  <a:outerShdw blurRad="38100" dist="38100" dir="2700000" algn="tl">
                    <a:srgbClr val="000000"/>
                  </a:outerShdw>
                </a:effectLst>
              </a:rPr>
              <a:t>Ended up leading the early church</a:t>
            </a:r>
          </a:p>
        </p:txBody>
      </p:sp>
      <p:sp>
        <p:nvSpPr>
          <p:cNvPr id="349189" name="Line 5"/>
          <p:cNvSpPr>
            <a:spLocks noChangeShapeType="1"/>
          </p:cNvSpPr>
          <p:nvPr/>
        </p:nvSpPr>
        <p:spPr bwMode="auto">
          <a:xfrm>
            <a:off x="0" y="1428750"/>
            <a:ext cx="9144000" cy="0"/>
          </a:xfrm>
          <a:prstGeom prst="line">
            <a:avLst/>
          </a:prstGeom>
          <a:noFill/>
          <a:ln w="19050">
            <a:solidFill>
              <a:schemeClr val="tx1"/>
            </a:solidFill>
            <a:round/>
            <a:headEnd type="none" w="sm" len="sm"/>
            <a:tailEnd/>
          </a:ln>
          <a:effectLst/>
        </p:spPr>
        <p:txBody>
          <a:bodyPr wrap="none" anchor="ctr"/>
          <a:lstStyle/>
          <a:p>
            <a:pPr>
              <a:spcBef>
                <a:spcPts val="0"/>
              </a:spcBef>
            </a:pPr>
            <a:endParaRPr lang="en-US" b="0"/>
          </a:p>
        </p:txBody>
      </p:sp>
    </p:spTree>
  </p:cSld>
  <p:clrMapOvr>
    <a:masterClrMapping/>
  </p:clrMapOvr>
  <p:transition>
    <p:wipe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p:txBody>
          <a:bodyPr/>
          <a:lstStyle/>
          <a:p>
            <a:r>
              <a:rPr lang="en-US" sz="9600"/>
              <a:t>Comparing</a:t>
            </a:r>
          </a:p>
        </p:txBody>
      </p:sp>
      <p:sp>
        <p:nvSpPr>
          <p:cNvPr id="349187" name="Rectangle 3"/>
          <p:cNvSpPr>
            <a:spLocks noChangeArrowheads="1"/>
          </p:cNvSpPr>
          <p:nvPr/>
        </p:nvSpPr>
        <p:spPr bwMode="auto">
          <a:xfrm>
            <a:off x="0" y="971550"/>
            <a:ext cx="4648200" cy="41148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ts val="0"/>
              </a:spcBef>
            </a:pPr>
            <a:r>
              <a:rPr lang="en-US" sz="4800" b="0" dirty="0">
                <a:effectLst>
                  <a:outerShdw blurRad="38100" dist="38100" dir="2700000" algn="tl">
                    <a:srgbClr val="000000"/>
                  </a:outerShdw>
                </a:effectLst>
              </a:rPr>
              <a:t>Judas</a:t>
            </a:r>
          </a:p>
          <a:p>
            <a:pPr algn="l">
              <a:lnSpc>
                <a:spcPct val="70000"/>
              </a:lnSpc>
              <a:spcBef>
                <a:spcPts val="0"/>
              </a:spcBef>
            </a:pPr>
            <a:r>
              <a:rPr lang="en-US" sz="4800" b="0" dirty="0">
                <a:effectLst>
                  <a:outerShdw blurRad="38100" dist="38100" dir="2700000" algn="tl">
                    <a:srgbClr val="000000"/>
                  </a:outerShdw>
                </a:effectLst>
              </a:rPr>
              <a:t>Betrayal with a kiss</a:t>
            </a:r>
          </a:p>
          <a:p>
            <a:pPr algn="l">
              <a:lnSpc>
                <a:spcPct val="70000"/>
              </a:lnSpc>
              <a:spcBef>
                <a:spcPts val="0"/>
              </a:spcBef>
            </a:pPr>
            <a:r>
              <a:rPr lang="en-US" sz="4800" b="0" dirty="0">
                <a:effectLst>
                  <a:outerShdw blurRad="38100" dist="38100" dir="2700000" algn="tl">
                    <a:srgbClr val="000000"/>
                  </a:outerShdw>
                </a:effectLst>
              </a:rPr>
              <a:t>Premeditated</a:t>
            </a:r>
          </a:p>
          <a:p>
            <a:pPr algn="l">
              <a:lnSpc>
                <a:spcPct val="70000"/>
              </a:lnSpc>
              <a:spcBef>
                <a:spcPts val="0"/>
              </a:spcBef>
            </a:pPr>
            <a:r>
              <a:rPr lang="en-US" sz="4800" b="0" dirty="0">
                <a:effectLst>
                  <a:outerShdw blurRad="38100" dist="38100" dir="2700000" algn="tl">
                    <a:srgbClr val="000000"/>
                  </a:outerShdw>
                </a:effectLst>
              </a:rPr>
              <a:t>Also very sorry!</a:t>
            </a:r>
          </a:p>
          <a:p>
            <a:pPr algn="l">
              <a:lnSpc>
                <a:spcPct val="70000"/>
              </a:lnSpc>
              <a:spcBef>
                <a:spcPts val="0"/>
              </a:spcBef>
            </a:pPr>
            <a:endParaRPr lang="en-US" sz="4800" b="0" dirty="0">
              <a:effectLst>
                <a:outerShdw blurRad="38100" dist="38100" dir="2700000" algn="tl">
                  <a:srgbClr val="000000"/>
                </a:outerShdw>
              </a:effectLst>
            </a:endParaRPr>
          </a:p>
          <a:p>
            <a:pPr algn="l">
              <a:lnSpc>
                <a:spcPct val="70000"/>
              </a:lnSpc>
              <a:spcBef>
                <a:spcPts val="0"/>
              </a:spcBef>
            </a:pPr>
            <a:r>
              <a:rPr lang="en-US" sz="4800" b="0" dirty="0">
                <a:effectLst>
                  <a:outerShdw blurRad="38100" dist="38100" dir="2700000" algn="tl">
                    <a:srgbClr val="000000"/>
                  </a:outerShdw>
                </a:effectLst>
              </a:rPr>
              <a:t>Ended up in Hell!</a:t>
            </a:r>
          </a:p>
        </p:txBody>
      </p:sp>
      <p:sp>
        <p:nvSpPr>
          <p:cNvPr id="349188" name="Rectangle 4"/>
          <p:cNvSpPr>
            <a:spLocks noChangeArrowheads="1"/>
          </p:cNvSpPr>
          <p:nvPr/>
        </p:nvSpPr>
        <p:spPr bwMode="auto">
          <a:xfrm>
            <a:off x="4419600" y="971550"/>
            <a:ext cx="4724400" cy="41148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ts val="0"/>
              </a:spcBef>
            </a:pPr>
            <a:r>
              <a:rPr lang="en-US" sz="4800" b="0" dirty="0">
                <a:effectLst>
                  <a:outerShdw blurRad="38100" dist="38100" dir="2700000" algn="tl">
                    <a:srgbClr val="000000"/>
                  </a:outerShdw>
                </a:effectLst>
              </a:rPr>
              <a:t>Peter</a:t>
            </a:r>
          </a:p>
          <a:p>
            <a:pPr algn="l">
              <a:lnSpc>
                <a:spcPct val="70000"/>
              </a:lnSpc>
              <a:spcBef>
                <a:spcPts val="0"/>
              </a:spcBef>
            </a:pPr>
            <a:r>
              <a:rPr lang="en-US" sz="4800" b="0" dirty="0">
                <a:effectLst>
                  <a:outerShdw blurRad="38100" dist="38100" dir="2700000" algn="tl">
                    <a:srgbClr val="000000"/>
                  </a:outerShdw>
                </a:effectLst>
              </a:rPr>
              <a:t>Denial with an oath</a:t>
            </a:r>
          </a:p>
          <a:p>
            <a:pPr algn="l">
              <a:lnSpc>
                <a:spcPct val="70000"/>
              </a:lnSpc>
              <a:spcBef>
                <a:spcPts val="0"/>
              </a:spcBef>
            </a:pPr>
            <a:r>
              <a:rPr lang="en-US" sz="4800" b="0" dirty="0">
                <a:effectLst>
                  <a:outerShdw blurRad="38100" dist="38100" dir="2700000" algn="tl">
                    <a:srgbClr val="000000"/>
                  </a:outerShdw>
                </a:effectLst>
              </a:rPr>
              <a:t>Did his 3 times!</a:t>
            </a:r>
          </a:p>
          <a:p>
            <a:pPr algn="l">
              <a:lnSpc>
                <a:spcPct val="70000"/>
              </a:lnSpc>
              <a:spcBef>
                <a:spcPts val="0"/>
              </a:spcBef>
            </a:pPr>
            <a:r>
              <a:rPr lang="en-US" sz="4800" b="0" dirty="0">
                <a:effectLst>
                  <a:outerShdw blurRad="38100" dist="38100" dir="2700000" algn="tl">
                    <a:srgbClr val="000000"/>
                  </a:outerShdw>
                </a:effectLst>
              </a:rPr>
              <a:t>Very sorry afterward </a:t>
            </a:r>
          </a:p>
          <a:p>
            <a:pPr algn="l">
              <a:lnSpc>
                <a:spcPct val="70000"/>
              </a:lnSpc>
              <a:spcBef>
                <a:spcPts val="0"/>
              </a:spcBef>
            </a:pPr>
            <a:r>
              <a:rPr lang="en-US" sz="4800" b="0" dirty="0">
                <a:effectLst>
                  <a:outerShdw blurRad="38100" dist="38100" dir="2700000" algn="tl">
                    <a:srgbClr val="000000"/>
                  </a:outerShdw>
                </a:effectLst>
              </a:rPr>
              <a:t>Ended up leading the early church</a:t>
            </a:r>
          </a:p>
        </p:txBody>
      </p:sp>
      <p:sp>
        <p:nvSpPr>
          <p:cNvPr id="349189" name="Line 5"/>
          <p:cNvSpPr>
            <a:spLocks noChangeShapeType="1"/>
          </p:cNvSpPr>
          <p:nvPr/>
        </p:nvSpPr>
        <p:spPr bwMode="auto">
          <a:xfrm>
            <a:off x="0" y="1428750"/>
            <a:ext cx="9144000" cy="0"/>
          </a:xfrm>
          <a:prstGeom prst="line">
            <a:avLst/>
          </a:prstGeom>
          <a:noFill/>
          <a:ln w="19050">
            <a:solidFill>
              <a:schemeClr val="tx1"/>
            </a:solidFill>
            <a:round/>
            <a:headEnd type="none" w="sm" len="sm"/>
            <a:tailEnd/>
          </a:ln>
          <a:effectLst/>
        </p:spPr>
        <p:txBody>
          <a:bodyPr wrap="none" anchor="ctr"/>
          <a:lstStyle/>
          <a:p>
            <a:pPr>
              <a:spcBef>
                <a:spcPts val="0"/>
              </a:spcBef>
            </a:pPr>
            <a:endParaRPr lang="en-US" b="0"/>
          </a:p>
        </p:txBody>
      </p:sp>
      <p:sp>
        <p:nvSpPr>
          <p:cNvPr id="6" name="TextBox 5"/>
          <p:cNvSpPr txBox="1"/>
          <p:nvPr/>
        </p:nvSpPr>
        <p:spPr>
          <a:xfrm>
            <a:off x="3276600" y="1123950"/>
            <a:ext cx="1545616" cy="3770263"/>
          </a:xfrm>
          <a:prstGeom prst="rect">
            <a:avLst/>
          </a:prstGeom>
          <a:noFill/>
        </p:spPr>
        <p:txBody>
          <a:bodyPr wrap="none" rtlCol="0">
            <a:spAutoFit/>
          </a:bodyPr>
          <a:lstStyle/>
          <a:p>
            <a:r>
              <a:rPr lang="en-US" sz="23900" b="0" dirty="0" smtClean="0">
                <a:effectLst>
                  <a:outerShdw blurRad="38100" dist="38100" dir="2700000" algn="tl">
                    <a:srgbClr val="000000">
                      <a:alpha val="43137"/>
                    </a:srgbClr>
                  </a:outerShdw>
                </a:effectLst>
              </a:rPr>
              <a:t>?</a:t>
            </a:r>
            <a:endParaRPr lang="en-US" sz="23900" b="0" dirty="0">
              <a:effectLst>
                <a:outerShdw blurRad="38100" dist="38100" dir="2700000" algn="tl">
                  <a:srgbClr val="000000">
                    <a:alpha val="43137"/>
                  </a:srgbClr>
                </a:outerShdw>
              </a:effectLst>
            </a:endParaRPr>
          </a:p>
        </p:txBody>
      </p:sp>
    </p:spTree>
  </p:cSld>
  <p:clrMapOvr>
    <a:masterClrMapping/>
  </p:clrMapOvr>
  <p:transition>
    <p:wipe dir="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p:txBody>
          <a:bodyPr/>
          <a:lstStyle/>
          <a:p>
            <a:r>
              <a:rPr lang="en-US" sz="9600"/>
              <a:t>Comparing</a:t>
            </a:r>
          </a:p>
        </p:txBody>
      </p:sp>
      <p:sp>
        <p:nvSpPr>
          <p:cNvPr id="349187" name="Rectangle 3"/>
          <p:cNvSpPr>
            <a:spLocks noChangeArrowheads="1"/>
          </p:cNvSpPr>
          <p:nvPr/>
        </p:nvSpPr>
        <p:spPr bwMode="auto">
          <a:xfrm>
            <a:off x="0" y="971550"/>
            <a:ext cx="4648200" cy="41148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ts val="0"/>
              </a:spcBef>
            </a:pPr>
            <a:r>
              <a:rPr lang="en-US" sz="4800" b="0" dirty="0">
                <a:effectLst>
                  <a:outerShdw blurRad="38100" dist="38100" dir="2700000" algn="tl">
                    <a:srgbClr val="000000"/>
                  </a:outerShdw>
                </a:effectLst>
              </a:rPr>
              <a:t>Judas</a:t>
            </a:r>
          </a:p>
          <a:p>
            <a:pPr algn="l">
              <a:lnSpc>
                <a:spcPct val="70000"/>
              </a:lnSpc>
              <a:spcBef>
                <a:spcPts val="0"/>
              </a:spcBef>
            </a:pPr>
            <a:r>
              <a:rPr lang="en-US" sz="4800" b="0" dirty="0">
                <a:effectLst>
                  <a:outerShdw blurRad="38100" dist="38100" dir="2700000" algn="tl">
                    <a:srgbClr val="000000"/>
                  </a:outerShdw>
                </a:effectLst>
              </a:rPr>
              <a:t>Betrayal with a kiss</a:t>
            </a:r>
          </a:p>
          <a:p>
            <a:pPr algn="l">
              <a:lnSpc>
                <a:spcPct val="70000"/>
              </a:lnSpc>
              <a:spcBef>
                <a:spcPts val="0"/>
              </a:spcBef>
            </a:pPr>
            <a:r>
              <a:rPr lang="en-US" sz="4800" b="0" dirty="0">
                <a:effectLst>
                  <a:outerShdw blurRad="38100" dist="38100" dir="2700000" algn="tl">
                    <a:srgbClr val="000000"/>
                  </a:outerShdw>
                </a:effectLst>
              </a:rPr>
              <a:t>Premeditated</a:t>
            </a:r>
          </a:p>
          <a:p>
            <a:pPr algn="l">
              <a:lnSpc>
                <a:spcPct val="70000"/>
              </a:lnSpc>
              <a:spcBef>
                <a:spcPts val="0"/>
              </a:spcBef>
            </a:pPr>
            <a:r>
              <a:rPr lang="en-US" sz="4800" b="0" dirty="0">
                <a:effectLst>
                  <a:outerShdw blurRad="38100" dist="38100" dir="2700000" algn="tl">
                    <a:srgbClr val="000000"/>
                  </a:outerShdw>
                </a:effectLst>
              </a:rPr>
              <a:t>Also very sorry!</a:t>
            </a:r>
          </a:p>
          <a:p>
            <a:pPr algn="l">
              <a:lnSpc>
                <a:spcPct val="70000"/>
              </a:lnSpc>
              <a:spcBef>
                <a:spcPts val="0"/>
              </a:spcBef>
            </a:pPr>
            <a:endParaRPr lang="en-US" sz="4800" b="0" dirty="0">
              <a:effectLst>
                <a:outerShdw blurRad="38100" dist="38100" dir="2700000" algn="tl">
                  <a:srgbClr val="000000"/>
                </a:outerShdw>
              </a:effectLst>
            </a:endParaRPr>
          </a:p>
          <a:p>
            <a:pPr algn="l">
              <a:lnSpc>
                <a:spcPct val="70000"/>
              </a:lnSpc>
              <a:spcBef>
                <a:spcPts val="0"/>
              </a:spcBef>
            </a:pPr>
            <a:r>
              <a:rPr lang="en-US" sz="4800" b="0" dirty="0">
                <a:effectLst>
                  <a:outerShdw blurRad="38100" dist="38100" dir="2700000" algn="tl">
                    <a:srgbClr val="000000"/>
                  </a:outerShdw>
                </a:effectLst>
              </a:rPr>
              <a:t>Ended up in Hell!</a:t>
            </a:r>
          </a:p>
        </p:txBody>
      </p:sp>
      <p:sp>
        <p:nvSpPr>
          <p:cNvPr id="349188" name="Rectangle 4"/>
          <p:cNvSpPr>
            <a:spLocks noChangeArrowheads="1"/>
          </p:cNvSpPr>
          <p:nvPr/>
        </p:nvSpPr>
        <p:spPr bwMode="auto">
          <a:xfrm>
            <a:off x="4419600" y="971550"/>
            <a:ext cx="4724400" cy="41148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ts val="0"/>
              </a:spcBef>
            </a:pPr>
            <a:r>
              <a:rPr lang="en-US" sz="4800" b="0">
                <a:effectLst>
                  <a:outerShdw blurRad="38100" dist="38100" dir="2700000" algn="tl">
                    <a:srgbClr val="000000"/>
                  </a:outerShdw>
                </a:effectLst>
              </a:rPr>
              <a:t>Peter</a:t>
            </a:r>
          </a:p>
          <a:p>
            <a:pPr algn="l">
              <a:lnSpc>
                <a:spcPct val="70000"/>
              </a:lnSpc>
              <a:spcBef>
                <a:spcPts val="0"/>
              </a:spcBef>
            </a:pPr>
            <a:r>
              <a:rPr lang="en-US" sz="4800" b="0">
                <a:effectLst>
                  <a:outerShdw blurRad="38100" dist="38100" dir="2700000" algn="tl">
                    <a:srgbClr val="000000"/>
                  </a:outerShdw>
                </a:effectLst>
              </a:rPr>
              <a:t>Denial with an oath</a:t>
            </a:r>
          </a:p>
          <a:p>
            <a:pPr algn="l">
              <a:lnSpc>
                <a:spcPct val="70000"/>
              </a:lnSpc>
              <a:spcBef>
                <a:spcPts val="0"/>
              </a:spcBef>
            </a:pPr>
            <a:r>
              <a:rPr lang="en-US" sz="4800" b="0">
                <a:effectLst>
                  <a:outerShdw blurRad="38100" dist="38100" dir="2700000" algn="tl">
                    <a:srgbClr val="000000"/>
                  </a:outerShdw>
                </a:effectLst>
              </a:rPr>
              <a:t>Did his 3 times!</a:t>
            </a:r>
          </a:p>
          <a:p>
            <a:pPr algn="l">
              <a:lnSpc>
                <a:spcPct val="70000"/>
              </a:lnSpc>
              <a:spcBef>
                <a:spcPts val="0"/>
              </a:spcBef>
            </a:pPr>
            <a:r>
              <a:rPr lang="en-US" sz="4800" b="0">
                <a:effectLst>
                  <a:outerShdw blurRad="38100" dist="38100" dir="2700000" algn="tl">
                    <a:srgbClr val="000000"/>
                  </a:outerShdw>
                </a:effectLst>
              </a:rPr>
              <a:t>Very sorry afterward </a:t>
            </a:r>
          </a:p>
          <a:p>
            <a:pPr algn="l">
              <a:lnSpc>
                <a:spcPct val="70000"/>
              </a:lnSpc>
              <a:spcBef>
                <a:spcPts val="0"/>
              </a:spcBef>
            </a:pPr>
            <a:r>
              <a:rPr lang="en-US" sz="4800" b="0">
                <a:effectLst>
                  <a:outerShdw blurRad="38100" dist="38100" dir="2700000" algn="tl">
                    <a:srgbClr val="000000"/>
                  </a:outerShdw>
                </a:effectLst>
              </a:rPr>
              <a:t>Ended up leading the early church</a:t>
            </a:r>
          </a:p>
        </p:txBody>
      </p:sp>
      <p:sp>
        <p:nvSpPr>
          <p:cNvPr id="349189" name="Line 5"/>
          <p:cNvSpPr>
            <a:spLocks noChangeShapeType="1"/>
          </p:cNvSpPr>
          <p:nvPr/>
        </p:nvSpPr>
        <p:spPr bwMode="auto">
          <a:xfrm>
            <a:off x="0" y="1428750"/>
            <a:ext cx="9144000" cy="0"/>
          </a:xfrm>
          <a:prstGeom prst="line">
            <a:avLst/>
          </a:prstGeom>
          <a:noFill/>
          <a:ln w="19050">
            <a:solidFill>
              <a:schemeClr val="tx1"/>
            </a:solidFill>
            <a:round/>
            <a:headEnd type="none" w="sm" len="sm"/>
            <a:tailEnd/>
          </a:ln>
          <a:effectLst/>
        </p:spPr>
        <p:txBody>
          <a:bodyPr wrap="none" anchor="ctr"/>
          <a:lstStyle/>
          <a:p>
            <a:pPr>
              <a:spcBef>
                <a:spcPts val="0"/>
              </a:spcBef>
            </a:pPr>
            <a:endParaRPr lang="en-US" b="0"/>
          </a:p>
        </p:txBody>
      </p:sp>
      <p:sp>
        <p:nvSpPr>
          <p:cNvPr id="6" name="Rectangle 6"/>
          <p:cNvSpPr>
            <a:spLocks noChangeArrowheads="1"/>
          </p:cNvSpPr>
          <p:nvPr/>
        </p:nvSpPr>
        <p:spPr bwMode="auto">
          <a:xfrm>
            <a:off x="2133600" y="1009650"/>
            <a:ext cx="4495800" cy="3086100"/>
          </a:xfrm>
          <a:prstGeom prst="rect">
            <a:avLst/>
          </a:prstGeom>
          <a:gradFill rotWithShape="0">
            <a:gsLst>
              <a:gs pos="0">
                <a:srgbClr val="000000"/>
              </a:gs>
              <a:gs pos="50000">
                <a:srgbClr val="9D011B"/>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4400" b="0">
                <a:effectLst>
                  <a:outerShdw blurRad="38100" dist="38100" dir="2700000" algn="tl">
                    <a:srgbClr val="000000"/>
                  </a:outerShdw>
                </a:effectLst>
              </a:rPr>
              <a:t>Mat. 27:3 Then when Judas, who had betrayed Him, saw that He had been condemned, he </a:t>
            </a:r>
            <a:r>
              <a:rPr lang="en-US" sz="4400" b="0" u="sng">
                <a:effectLst>
                  <a:outerShdw blurRad="38100" dist="38100" dir="2700000" algn="tl">
                    <a:srgbClr val="000000"/>
                  </a:outerShdw>
                </a:effectLst>
              </a:rPr>
              <a:t>felt remorse</a:t>
            </a:r>
            <a:r>
              <a:rPr lang="en-US" sz="4400" b="0">
                <a:effectLst>
                  <a:outerShdw blurRad="38100" dist="38100" dir="2700000" algn="tl">
                    <a:srgbClr val="000000"/>
                  </a:outerShdw>
                </a:effectLst>
              </a:rPr>
              <a:t>… </a:t>
            </a:r>
            <a:endParaRPr lang="en-US" sz="8000" b="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p:txBody>
          <a:bodyPr/>
          <a:lstStyle/>
          <a:p>
            <a:r>
              <a:rPr lang="en-US" sz="9600"/>
              <a:t>Comparing</a:t>
            </a:r>
          </a:p>
        </p:txBody>
      </p:sp>
      <p:sp>
        <p:nvSpPr>
          <p:cNvPr id="349187" name="Rectangle 3"/>
          <p:cNvSpPr>
            <a:spLocks noChangeArrowheads="1"/>
          </p:cNvSpPr>
          <p:nvPr/>
        </p:nvSpPr>
        <p:spPr bwMode="auto">
          <a:xfrm>
            <a:off x="0" y="971550"/>
            <a:ext cx="4648200" cy="41148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ts val="0"/>
              </a:spcBef>
            </a:pPr>
            <a:r>
              <a:rPr lang="en-US" sz="4800" b="0" dirty="0">
                <a:effectLst>
                  <a:outerShdw blurRad="38100" dist="38100" dir="2700000" algn="tl">
                    <a:srgbClr val="000000"/>
                  </a:outerShdw>
                </a:effectLst>
              </a:rPr>
              <a:t>Judas</a:t>
            </a:r>
          </a:p>
          <a:p>
            <a:pPr algn="l">
              <a:lnSpc>
                <a:spcPct val="70000"/>
              </a:lnSpc>
              <a:spcBef>
                <a:spcPts val="0"/>
              </a:spcBef>
            </a:pPr>
            <a:r>
              <a:rPr lang="en-US" sz="4800" b="0" dirty="0">
                <a:effectLst>
                  <a:outerShdw blurRad="38100" dist="38100" dir="2700000" algn="tl">
                    <a:srgbClr val="000000"/>
                  </a:outerShdw>
                </a:effectLst>
              </a:rPr>
              <a:t>Betrayal with a kiss</a:t>
            </a:r>
          </a:p>
          <a:p>
            <a:pPr algn="l">
              <a:lnSpc>
                <a:spcPct val="70000"/>
              </a:lnSpc>
              <a:spcBef>
                <a:spcPts val="0"/>
              </a:spcBef>
            </a:pPr>
            <a:r>
              <a:rPr lang="en-US" sz="4800" b="0" dirty="0">
                <a:effectLst>
                  <a:outerShdw blurRad="38100" dist="38100" dir="2700000" algn="tl">
                    <a:srgbClr val="000000"/>
                  </a:outerShdw>
                </a:effectLst>
              </a:rPr>
              <a:t>Premeditated</a:t>
            </a:r>
          </a:p>
          <a:p>
            <a:pPr algn="l">
              <a:lnSpc>
                <a:spcPct val="70000"/>
              </a:lnSpc>
              <a:spcBef>
                <a:spcPts val="0"/>
              </a:spcBef>
            </a:pPr>
            <a:r>
              <a:rPr lang="en-US" sz="4800" b="0" dirty="0">
                <a:effectLst>
                  <a:outerShdw blurRad="38100" dist="38100" dir="2700000" algn="tl">
                    <a:srgbClr val="000000"/>
                  </a:outerShdw>
                </a:effectLst>
              </a:rPr>
              <a:t>Also very sorry!</a:t>
            </a:r>
          </a:p>
          <a:p>
            <a:pPr algn="l">
              <a:lnSpc>
                <a:spcPct val="70000"/>
              </a:lnSpc>
              <a:spcBef>
                <a:spcPts val="0"/>
              </a:spcBef>
            </a:pPr>
            <a:endParaRPr lang="en-US" sz="4800" b="0" dirty="0">
              <a:effectLst>
                <a:outerShdw blurRad="38100" dist="38100" dir="2700000" algn="tl">
                  <a:srgbClr val="000000"/>
                </a:outerShdw>
              </a:effectLst>
            </a:endParaRPr>
          </a:p>
          <a:p>
            <a:pPr algn="l">
              <a:lnSpc>
                <a:spcPct val="70000"/>
              </a:lnSpc>
              <a:spcBef>
                <a:spcPts val="0"/>
              </a:spcBef>
            </a:pPr>
            <a:r>
              <a:rPr lang="en-US" sz="4800" b="0" dirty="0">
                <a:effectLst>
                  <a:outerShdw blurRad="38100" dist="38100" dir="2700000" algn="tl">
                    <a:srgbClr val="000000"/>
                  </a:outerShdw>
                </a:effectLst>
              </a:rPr>
              <a:t>Ended up in Hell!</a:t>
            </a:r>
          </a:p>
        </p:txBody>
      </p:sp>
      <p:sp>
        <p:nvSpPr>
          <p:cNvPr id="349188" name="Rectangle 4"/>
          <p:cNvSpPr>
            <a:spLocks noChangeArrowheads="1"/>
          </p:cNvSpPr>
          <p:nvPr/>
        </p:nvSpPr>
        <p:spPr bwMode="auto">
          <a:xfrm>
            <a:off x="4419600" y="971550"/>
            <a:ext cx="4724400" cy="41148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ts val="0"/>
              </a:spcBef>
            </a:pPr>
            <a:r>
              <a:rPr lang="en-US" sz="4800" b="0" dirty="0">
                <a:effectLst>
                  <a:outerShdw blurRad="38100" dist="38100" dir="2700000" algn="tl">
                    <a:srgbClr val="000000"/>
                  </a:outerShdw>
                </a:effectLst>
              </a:rPr>
              <a:t>Peter</a:t>
            </a:r>
          </a:p>
          <a:p>
            <a:pPr algn="l">
              <a:lnSpc>
                <a:spcPct val="70000"/>
              </a:lnSpc>
              <a:spcBef>
                <a:spcPts val="0"/>
              </a:spcBef>
            </a:pPr>
            <a:r>
              <a:rPr lang="en-US" sz="4800" b="0" dirty="0">
                <a:effectLst>
                  <a:outerShdw blurRad="38100" dist="38100" dir="2700000" algn="tl">
                    <a:srgbClr val="000000"/>
                  </a:outerShdw>
                </a:effectLst>
              </a:rPr>
              <a:t>Denial with an oath</a:t>
            </a:r>
          </a:p>
          <a:p>
            <a:pPr algn="l">
              <a:lnSpc>
                <a:spcPct val="70000"/>
              </a:lnSpc>
              <a:spcBef>
                <a:spcPts val="0"/>
              </a:spcBef>
            </a:pPr>
            <a:r>
              <a:rPr lang="en-US" sz="4800" b="0" dirty="0">
                <a:effectLst>
                  <a:outerShdw blurRad="38100" dist="38100" dir="2700000" algn="tl">
                    <a:srgbClr val="000000"/>
                  </a:outerShdw>
                </a:effectLst>
              </a:rPr>
              <a:t>Did his 3 times!</a:t>
            </a:r>
          </a:p>
          <a:p>
            <a:pPr algn="l">
              <a:lnSpc>
                <a:spcPct val="70000"/>
              </a:lnSpc>
              <a:spcBef>
                <a:spcPts val="0"/>
              </a:spcBef>
            </a:pPr>
            <a:r>
              <a:rPr lang="en-US" sz="4800" b="0" dirty="0">
                <a:effectLst>
                  <a:outerShdw blurRad="38100" dist="38100" dir="2700000" algn="tl">
                    <a:srgbClr val="000000"/>
                  </a:outerShdw>
                </a:effectLst>
              </a:rPr>
              <a:t>Very sorry afterward </a:t>
            </a:r>
          </a:p>
          <a:p>
            <a:pPr algn="l">
              <a:lnSpc>
                <a:spcPct val="70000"/>
              </a:lnSpc>
              <a:spcBef>
                <a:spcPts val="0"/>
              </a:spcBef>
            </a:pPr>
            <a:r>
              <a:rPr lang="en-US" sz="4800" b="0" dirty="0">
                <a:effectLst>
                  <a:outerShdw blurRad="38100" dist="38100" dir="2700000" algn="tl">
                    <a:srgbClr val="000000"/>
                  </a:outerShdw>
                </a:effectLst>
              </a:rPr>
              <a:t>Ended up leading the early church</a:t>
            </a:r>
          </a:p>
        </p:txBody>
      </p:sp>
      <p:sp>
        <p:nvSpPr>
          <p:cNvPr id="349189" name="Line 5"/>
          <p:cNvSpPr>
            <a:spLocks noChangeShapeType="1"/>
          </p:cNvSpPr>
          <p:nvPr/>
        </p:nvSpPr>
        <p:spPr bwMode="auto">
          <a:xfrm>
            <a:off x="0" y="1428750"/>
            <a:ext cx="9144000" cy="0"/>
          </a:xfrm>
          <a:prstGeom prst="line">
            <a:avLst/>
          </a:prstGeom>
          <a:noFill/>
          <a:ln w="19050">
            <a:solidFill>
              <a:schemeClr val="tx1"/>
            </a:solidFill>
            <a:round/>
            <a:headEnd type="none" w="sm" len="sm"/>
            <a:tailEnd/>
          </a:ln>
          <a:effectLst/>
        </p:spPr>
        <p:txBody>
          <a:bodyPr wrap="none" anchor="ctr"/>
          <a:lstStyle/>
          <a:p>
            <a:pPr>
              <a:spcBef>
                <a:spcPts val="0"/>
              </a:spcBef>
            </a:pPr>
            <a:endParaRPr lang="en-US" b="0"/>
          </a:p>
        </p:txBody>
      </p:sp>
      <p:sp>
        <p:nvSpPr>
          <p:cNvPr id="6" name="Rectangle 6"/>
          <p:cNvSpPr>
            <a:spLocks noChangeArrowheads="1"/>
          </p:cNvSpPr>
          <p:nvPr/>
        </p:nvSpPr>
        <p:spPr bwMode="auto">
          <a:xfrm>
            <a:off x="2133600" y="1009650"/>
            <a:ext cx="4495800" cy="3086100"/>
          </a:xfrm>
          <a:prstGeom prst="rect">
            <a:avLst/>
          </a:prstGeom>
          <a:gradFill rotWithShape="0">
            <a:gsLst>
              <a:gs pos="0">
                <a:srgbClr val="000000"/>
              </a:gs>
              <a:gs pos="50000">
                <a:srgbClr val="9D011B"/>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4400" b="0">
                <a:effectLst>
                  <a:outerShdw blurRad="38100" dist="38100" dir="2700000" algn="tl">
                    <a:srgbClr val="000000"/>
                  </a:outerShdw>
                </a:effectLst>
              </a:rPr>
              <a:t>Mat. 27:3 Then when Judas, who had betrayed Him, saw that He had been condemned, he </a:t>
            </a:r>
            <a:r>
              <a:rPr lang="en-US" sz="4400" b="0" u="sng">
                <a:effectLst>
                  <a:outerShdw blurRad="38100" dist="38100" dir="2700000" algn="tl">
                    <a:srgbClr val="000000"/>
                  </a:outerShdw>
                </a:effectLst>
              </a:rPr>
              <a:t>felt remorse</a:t>
            </a:r>
            <a:r>
              <a:rPr lang="en-US" sz="4400" b="0">
                <a:effectLst>
                  <a:outerShdw blurRad="38100" dist="38100" dir="2700000" algn="tl">
                    <a:srgbClr val="000000"/>
                  </a:outerShdw>
                </a:effectLst>
              </a:rPr>
              <a:t>… </a:t>
            </a:r>
            <a:endParaRPr lang="en-US" sz="8000" b="0">
              <a:effectLst>
                <a:outerShdw blurRad="38100" dist="38100" dir="2700000" algn="tl">
                  <a:srgbClr val="000000"/>
                </a:outerShdw>
              </a:effectLst>
            </a:endParaRPr>
          </a:p>
        </p:txBody>
      </p:sp>
      <p:cxnSp>
        <p:nvCxnSpPr>
          <p:cNvPr id="9" name="Straight Arrow Connector 8"/>
          <p:cNvCxnSpPr/>
          <p:nvPr/>
        </p:nvCxnSpPr>
        <p:spPr bwMode="auto">
          <a:xfrm rot="5400000">
            <a:off x="4343400" y="1962150"/>
            <a:ext cx="2667000" cy="838200"/>
          </a:xfrm>
          <a:prstGeom prst="straightConnector1">
            <a:avLst/>
          </a:prstGeom>
          <a:solidFill>
            <a:schemeClr val="accent1"/>
          </a:solidFill>
          <a:ln w="104775" cap="flat" cmpd="sng" algn="ctr">
            <a:solidFill>
              <a:schemeClr val="tx1"/>
            </a:solidFill>
            <a:prstDash val="solid"/>
            <a:round/>
            <a:headEnd type="none" w="sm" len="sm"/>
            <a:tailEnd type="arrow"/>
          </a:ln>
          <a:effectLst/>
        </p:spPr>
      </p:cxnSp>
      <p:sp>
        <p:nvSpPr>
          <p:cNvPr id="7" name="Rectangle 6"/>
          <p:cNvSpPr>
            <a:spLocks noChangeArrowheads="1"/>
          </p:cNvSpPr>
          <p:nvPr/>
        </p:nvSpPr>
        <p:spPr bwMode="auto">
          <a:xfrm>
            <a:off x="4876800" y="95250"/>
            <a:ext cx="4267200" cy="1104900"/>
          </a:xfrm>
          <a:prstGeom prst="rect">
            <a:avLst/>
          </a:prstGeom>
          <a:gradFill rotWithShape="0">
            <a:gsLst>
              <a:gs pos="0">
                <a:srgbClr val="000000"/>
              </a:gs>
              <a:gs pos="50000">
                <a:srgbClr val="9D011B"/>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10000"/>
              </a:spcBef>
            </a:pPr>
            <a:r>
              <a:rPr lang="en-US" sz="4400" b="0" dirty="0" smtClean="0">
                <a:effectLst>
                  <a:outerShdw blurRad="38100" dist="38100" dir="2700000" algn="tl">
                    <a:srgbClr val="000000"/>
                  </a:outerShdw>
                </a:effectLst>
              </a:rPr>
              <a:t>NRSV, KJV “he repented”</a:t>
            </a:r>
            <a:endParaRPr lang="en-US" sz="80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p:txBody>
          <a:bodyPr/>
          <a:lstStyle/>
          <a:p>
            <a:r>
              <a:rPr lang="en-US" sz="10600"/>
              <a:t>Mark 14</a:t>
            </a:r>
            <a:endParaRPr lang="en-US"/>
          </a:p>
        </p:txBody>
      </p:sp>
      <p:sp>
        <p:nvSpPr>
          <p:cNvPr id="305155" name="Rectangle 3"/>
          <p:cNvSpPr>
            <a:spLocks noGrp="1" noChangeArrowheads="1"/>
          </p:cNvSpPr>
          <p:nvPr>
            <p:ph type="body" idx="1"/>
          </p:nvPr>
        </p:nvSpPr>
        <p:spPr/>
        <p:txBody>
          <a:bodyPr/>
          <a:lstStyle/>
          <a:p>
            <a:pPr>
              <a:buFont typeface="Wingdings" pitchFamily="2" charset="2"/>
              <a:buNone/>
            </a:pPr>
            <a:r>
              <a:rPr lang="en-US" sz="5400" dirty="0" smtClean="0"/>
              <a:t>18 </a:t>
            </a:r>
            <a:r>
              <a:rPr lang="en-US" sz="5400" dirty="0"/>
              <a:t>As they were sitting around the table eating, Jesus said, “The truth is, one of you will betray me, one of you who is here eating with me.”</a:t>
            </a:r>
          </a:p>
        </p:txBody>
      </p:sp>
    </p:spTree>
  </p:cSld>
  <p:clrMapOvr>
    <a:masterClrMapping/>
  </p:clrMapOvr>
  <p:transition>
    <p:wipe dir="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p:txBody>
          <a:bodyPr/>
          <a:lstStyle/>
          <a:p>
            <a:r>
              <a:rPr lang="en-US" sz="9600"/>
              <a:t>Comparing</a:t>
            </a:r>
          </a:p>
        </p:txBody>
      </p:sp>
      <p:sp>
        <p:nvSpPr>
          <p:cNvPr id="349187" name="Rectangle 3"/>
          <p:cNvSpPr>
            <a:spLocks noChangeArrowheads="1"/>
          </p:cNvSpPr>
          <p:nvPr/>
        </p:nvSpPr>
        <p:spPr bwMode="auto">
          <a:xfrm>
            <a:off x="0" y="971550"/>
            <a:ext cx="4648200" cy="41148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ts val="0"/>
              </a:spcBef>
            </a:pPr>
            <a:r>
              <a:rPr lang="en-US" sz="4800" b="0" dirty="0">
                <a:effectLst>
                  <a:outerShdw blurRad="38100" dist="38100" dir="2700000" algn="tl">
                    <a:srgbClr val="000000"/>
                  </a:outerShdw>
                </a:effectLst>
              </a:rPr>
              <a:t>Judas</a:t>
            </a:r>
          </a:p>
          <a:p>
            <a:pPr algn="l">
              <a:lnSpc>
                <a:spcPct val="70000"/>
              </a:lnSpc>
              <a:spcBef>
                <a:spcPts val="0"/>
              </a:spcBef>
            </a:pPr>
            <a:r>
              <a:rPr lang="en-US" sz="4800" b="0" dirty="0">
                <a:effectLst>
                  <a:outerShdw blurRad="38100" dist="38100" dir="2700000" algn="tl">
                    <a:srgbClr val="000000"/>
                  </a:outerShdw>
                </a:effectLst>
              </a:rPr>
              <a:t>Betrayal with a kiss</a:t>
            </a:r>
          </a:p>
          <a:p>
            <a:pPr algn="l">
              <a:lnSpc>
                <a:spcPct val="70000"/>
              </a:lnSpc>
              <a:spcBef>
                <a:spcPts val="0"/>
              </a:spcBef>
            </a:pPr>
            <a:r>
              <a:rPr lang="en-US" sz="4800" b="0" dirty="0">
                <a:effectLst>
                  <a:outerShdw blurRad="38100" dist="38100" dir="2700000" algn="tl">
                    <a:srgbClr val="000000"/>
                  </a:outerShdw>
                </a:effectLst>
              </a:rPr>
              <a:t>Premeditated</a:t>
            </a:r>
          </a:p>
          <a:p>
            <a:pPr algn="l">
              <a:lnSpc>
                <a:spcPct val="70000"/>
              </a:lnSpc>
              <a:spcBef>
                <a:spcPts val="0"/>
              </a:spcBef>
            </a:pPr>
            <a:r>
              <a:rPr lang="en-US" sz="4800" b="0" dirty="0">
                <a:effectLst>
                  <a:outerShdw blurRad="38100" dist="38100" dir="2700000" algn="tl">
                    <a:srgbClr val="000000"/>
                  </a:outerShdw>
                </a:effectLst>
              </a:rPr>
              <a:t>Also very sorry!</a:t>
            </a:r>
          </a:p>
          <a:p>
            <a:pPr algn="l">
              <a:lnSpc>
                <a:spcPct val="70000"/>
              </a:lnSpc>
              <a:spcBef>
                <a:spcPts val="0"/>
              </a:spcBef>
            </a:pPr>
            <a:endParaRPr lang="en-US" sz="4800" b="0" dirty="0">
              <a:effectLst>
                <a:outerShdw blurRad="38100" dist="38100" dir="2700000" algn="tl">
                  <a:srgbClr val="000000"/>
                </a:outerShdw>
              </a:effectLst>
            </a:endParaRPr>
          </a:p>
          <a:p>
            <a:pPr algn="l">
              <a:lnSpc>
                <a:spcPct val="70000"/>
              </a:lnSpc>
              <a:spcBef>
                <a:spcPts val="0"/>
              </a:spcBef>
            </a:pPr>
            <a:r>
              <a:rPr lang="en-US" sz="4800" b="0" dirty="0">
                <a:effectLst>
                  <a:outerShdw blurRad="38100" dist="38100" dir="2700000" algn="tl">
                    <a:srgbClr val="000000"/>
                  </a:outerShdw>
                </a:effectLst>
              </a:rPr>
              <a:t>Ended up in Hell!</a:t>
            </a:r>
          </a:p>
        </p:txBody>
      </p:sp>
      <p:sp>
        <p:nvSpPr>
          <p:cNvPr id="349188" name="Rectangle 4"/>
          <p:cNvSpPr>
            <a:spLocks noChangeArrowheads="1"/>
          </p:cNvSpPr>
          <p:nvPr/>
        </p:nvSpPr>
        <p:spPr bwMode="auto">
          <a:xfrm>
            <a:off x="4419600" y="971550"/>
            <a:ext cx="4724400" cy="41148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ts val="0"/>
              </a:spcBef>
            </a:pPr>
            <a:r>
              <a:rPr lang="en-US" sz="4800" b="0" dirty="0">
                <a:effectLst>
                  <a:outerShdw blurRad="38100" dist="38100" dir="2700000" algn="tl">
                    <a:srgbClr val="000000"/>
                  </a:outerShdw>
                </a:effectLst>
              </a:rPr>
              <a:t>Peter</a:t>
            </a:r>
          </a:p>
          <a:p>
            <a:pPr algn="l">
              <a:lnSpc>
                <a:spcPct val="70000"/>
              </a:lnSpc>
              <a:spcBef>
                <a:spcPts val="0"/>
              </a:spcBef>
            </a:pPr>
            <a:r>
              <a:rPr lang="en-US" sz="4800" b="0" dirty="0">
                <a:effectLst>
                  <a:outerShdw blurRad="38100" dist="38100" dir="2700000" algn="tl">
                    <a:srgbClr val="000000"/>
                  </a:outerShdw>
                </a:effectLst>
              </a:rPr>
              <a:t>Denial with an oath</a:t>
            </a:r>
          </a:p>
          <a:p>
            <a:pPr algn="l">
              <a:lnSpc>
                <a:spcPct val="70000"/>
              </a:lnSpc>
              <a:spcBef>
                <a:spcPts val="0"/>
              </a:spcBef>
            </a:pPr>
            <a:r>
              <a:rPr lang="en-US" sz="4800" b="0" dirty="0">
                <a:effectLst>
                  <a:outerShdw blurRad="38100" dist="38100" dir="2700000" algn="tl">
                    <a:srgbClr val="000000"/>
                  </a:outerShdw>
                </a:effectLst>
              </a:rPr>
              <a:t>Did his 3 times!</a:t>
            </a:r>
          </a:p>
          <a:p>
            <a:pPr algn="l">
              <a:lnSpc>
                <a:spcPct val="70000"/>
              </a:lnSpc>
              <a:spcBef>
                <a:spcPts val="0"/>
              </a:spcBef>
            </a:pPr>
            <a:r>
              <a:rPr lang="en-US" sz="4800" b="0" dirty="0">
                <a:effectLst>
                  <a:outerShdw blurRad="38100" dist="38100" dir="2700000" algn="tl">
                    <a:srgbClr val="000000"/>
                  </a:outerShdw>
                </a:effectLst>
              </a:rPr>
              <a:t>Very sorry afterward </a:t>
            </a:r>
          </a:p>
          <a:p>
            <a:pPr algn="l">
              <a:lnSpc>
                <a:spcPct val="70000"/>
              </a:lnSpc>
              <a:spcBef>
                <a:spcPts val="0"/>
              </a:spcBef>
            </a:pPr>
            <a:r>
              <a:rPr lang="en-US" sz="4800" b="0" dirty="0">
                <a:effectLst>
                  <a:outerShdw blurRad="38100" dist="38100" dir="2700000" algn="tl">
                    <a:srgbClr val="000000"/>
                  </a:outerShdw>
                </a:effectLst>
              </a:rPr>
              <a:t>Ended up leading the early church</a:t>
            </a:r>
          </a:p>
        </p:txBody>
      </p:sp>
      <p:sp>
        <p:nvSpPr>
          <p:cNvPr id="349189" name="Line 5"/>
          <p:cNvSpPr>
            <a:spLocks noChangeShapeType="1"/>
          </p:cNvSpPr>
          <p:nvPr/>
        </p:nvSpPr>
        <p:spPr bwMode="auto">
          <a:xfrm>
            <a:off x="0" y="1428750"/>
            <a:ext cx="9144000" cy="0"/>
          </a:xfrm>
          <a:prstGeom prst="line">
            <a:avLst/>
          </a:prstGeom>
          <a:noFill/>
          <a:ln w="19050">
            <a:solidFill>
              <a:schemeClr val="tx1"/>
            </a:solidFill>
            <a:round/>
            <a:headEnd type="none" w="sm" len="sm"/>
            <a:tailEnd/>
          </a:ln>
          <a:effectLst/>
        </p:spPr>
        <p:txBody>
          <a:bodyPr wrap="none" anchor="ctr"/>
          <a:lstStyle/>
          <a:p>
            <a:pPr>
              <a:spcBef>
                <a:spcPts val="0"/>
              </a:spcBef>
            </a:pPr>
            <a:endParaRPr lang="en-US" b="0"/>
          </a:p>
        </p:txBody>
      </p:sp>
      <p:sp>
        <p:nvSpPr>
          <p:cNvPr id="6" name="Rectangle 6"/>
          <p:cNvSpPr>
            <a:spLocks noChangeArrowheads="1"/>
          </p:cNvSpPr>
          <p:nvPr/>
        </p:nvSpPr>
        <p:spPr bwMode="auto">
          <a:xfrm>
            <a:off x="2133600" y="1009650"/>
            <a:ext cx="4495800" cy="3086100"/>
          </a:xfrm>
          <a:prstGeom prst="rect">
            <a:avLst/>
          </a:prstGeom>
          <a:gradFill rotWithShape="0">
            <a:gsLst>
              <a:gs pos="0">
                <a:srgbClr val="000000"/>
              </a:gs>
              <a:gs pos="50000">
                <a:srgbClr val="9D011B"/>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4400" b="0">
                <a:effectLst>
                  <a:outerShdw blurRad="38100" dist="38100" dir="2700000" algn="tl">
                    <a:srgbClr val="000000"/>
                  </a:outerShdw>
                </a:effectLst>
              </a:rPr>
              <a:t>Mat. 27:3 Then when Judas, who had betrayed Him, saw that He had been condemned, he </a:t>
            </a:r>
            <a:r>
              <a:rPr lang="en-US" sz="4400" b="0" u="sng">
                <a:effectLst>
                  <a:outerShdw blurRad="38100" dist="38100" dir="2700000" algn="tl">
                    <a:srgbClr val="000000"/>
                  </a:outerShdw>
                </a:effectLst>
              </a:rPr>
              <a:t>felt remorse</a:t>
            </a:r>
            <a:r>
              <a:rPr lang="en-US" sz="4400" b="0">
                <a:effectLst>
                  <a:outerShdw blurRad="38100" dist="38100" dir="2700000" algn="tl">
                    <a:srgbClr val="000000"/>
                  </a:outerShdw>
                </a:effectLst>
              </a:rPr>
              <a:t>… </a:t>
            </a:r>
            <a:endParaRPr lang="en-US" sz="8000" b="0">
              <a:effectLst>
                <a:outerShdw blurRad="38100" dist="38100" dir="2700000" algn="tl">
                  <a:srgbClr val="000000"/>
                </a:outerShdw>
              </a:effectLst>
            </a:endParaRPr>
          </a:p>
        </p:txBody>
      </p:sp>
      <p:cxnSp>
        <p:nvCxnSpPr>
          <p:cNvPr id="9" name="Straight Arrow Connector 8"/>
          <p:cNvCxnSpPr/>
          <p:nvPr/>
        </p:nvCxnSpPr>
        <p:spPr bwMode="auto">
          <a:xfrm rot="5400000">
            <a:off x="4343400" y="1962150"/>
            <a:ext cx="2667000" cy="838200"/>
          </a:xfrm>
          <a:prstGeom prst="straightConnector1">
            <a:avLst/>
          </a:prstGeom>
          <a:solidFill>
            <a:schemeClr val="accent1"/>
          </a:solidFill>
          <a:ln w="104775" cap="flat" cmpd="sng" algn="ctr">
            <a:solidFill>
              <a:schemeClr val="tx1"/>
            </a:solidFill>
            <a:prstDash val="solid"/>
            <a:round/>
            <a:headEnd type="none" w="sm" len="sm"/>
            <a:tailEnd type="arrow"/>
          </a:ln>
          <a:effectLst/>
        </p:spPr>
      </p:cxnSp>
      <p:sp>
        <p:nvSpPr>
          <p:cNvPr id="7" name="Rectangle 6"/>
          <p:cNvSpPr>
            <a:spLocks noChangeArrowheads="1"/>
          </p:cNvSpPr>
          <p:nvPr/>
        </p:nvSpPr>
        <p:spPr bwMode="auto">
          <a:xfrm>
            <a:off x="4876800" y="95250"/>
            <a:ext cx="4267200" cy="1104900"/>
          </a:xfrm>
          <a:prstGeom prst="rect">
            <a:avLst/>
          </a:prstGeom>
          <a:gradFill rotWithShape="0">
            <a:gsLst>
              <a:gs pos="0">
                <a:srgbClr val="000000"/>
              </a:gs>
              <a:gs pos="50000">
                <a:srgbClr val="9D011B"/>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10000"/>
              </a:spcBef>
            </a:pPr>
            <a:r>
              <a:rPr lang="en-US" sz="4400" b="0" dirty="0" smtClean="0">
                <a:effectLst>
                  <a:outerShdw blurRad="38100" dist="38100" dir="2700000" algn="tl">
                    <a:srgbClr val="000000"/>
                  </a:outerShdw>
                </a:effectLst>
              </a:rPr>
              <a:t>NRSV, KJV “he repented”</a:t>
            </a:r>
            <a:endParaRPr lang="en-US" sz="8000" b="0" dirty="0">
              <a:effectLst>
                <a:outerShdw blurRad="38100" dist="38100" dir="2700000" algn="tl">
                  <a:srgbClr val="000000"/>
                </a:outerShdw>
              </a:effectLst>
            </a:endParaRPr>
          </a:p>
        </p:txBody>
      </p:sp>
      <p:cxnSp>
        <p:nvCxnSpPr>
          <p:cNvPr id="10" name="Straight Connector 9"/>
          <p:cNvCxnSpPr/>
          <p:nvPr/>
        </p:nvCxnSpPr>
        <p:spPr bwMode="auto">
          <a:xfrm flipV="1">
            <a:off x="4876800" y="133350"/>
            <a:ext cx="4267200" cy="990600"/>
          </a:xfrm>
          <a:prstGeom prst="line">
            <a:avLst/>
          </a:prstGeom>
          <a:solidFill>
            <a:schemeClr val="accent1"/>
          </a:solidFill>
          <a:ln w="104775" cap="flat" cmpd="sng" algn="ctr">
            <a:solidFill>
              <a:schemeClr val="tx1"/>
            </a:solidFill>
            <a:prstDash val="solid"/>
            <a:round/>
            <a:headEnd type="none" w="sm" len="sm"/>
            <a:tailEnd type="none" w="med" len="med"/>
          </a:ln>
          <a:effectLst/>
        </p:spPr>
      </p:cxnSp>
      <p:cxnSp>
        <p:nvCxnSpPr>
          <p:cNvPr id="12" name="Straight Connector 11"/>
          <p:cNvCxnSpPr/>
          <p:nvPr/>
        </p:nvCxnSpPr>
        <p:spPr bwMode="auto">
          <a:xfrm>
            <a:off x="4876800" y="133350"/>
            <a:ext cx="4267200" cy="990600"/>
          </a:xfrm>
          <a:prstGeom prst="line">
            <a:avLst/>
          </a:prstGeom>
          <a:solidFill>
            <a:schemeClr val="accent1"/>
          </a:solidFill>
          <a:ln w="104775" cap="flat" cmpd="sng" algn="ctr">
            <a:solidFill>
              <a:schemeClr val="tx1"/>
            </a:solidFill>
            <a:prstDash val="solid"/>
            <a:round/>
            <a:headEnd type="none" w="sm" len="sm"/>
            <a:tailEnd type="none" w="med" len="med"/>
          </a:ln>
          <a:effectLst/>
        </p:spPr>
      </p:cxnSp>
    </p:spTree>
  </p:cSld>
  <p:clrMapOvr>
    <a:masterClrMapping/>
  </p:clrMapOvr>
  <p:transition>
    <p:wipe dir="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lstStyle/>
          <a:p>
            <a:r>
              <a:rPr lang="en-US" sz="9600"/>
              <a:t>Comparing</a:t>
            </a:r>
          </a:p>
        </p:txBody>
      </p:sp>
      <p:sp>
        <p:nvSpPr>
          <p:cNvPr id="352259" name="Rectangle 3"/>
          <p:cNvSpPr>
            <a:spLocks noChangeArrowheads="1"/>
          </p:cNvSpPr>
          <p:nvPr/>
        </p:nvSpPr>
        <p:spPr bwMode="auto">
          <a:xfrm>
            <a:off x="0" y="209550"/>
            <a:ext cx="4648200" cy="49339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5000"/>
              </a:spcBef>
            </a:pPr>
            <a:r>
              <a:rPr lang="en-US" sz="4400" b="0" i="1" dirty="0" err="1" smtClean="0">
                <a:effectLst>
                  <a:outerShdw blurRad="38100" dist="38100" dir="2700000" algn="tl">
                    <a:srgbClr val="000000"/>
                  </a:outerShdw>
                </a:effectLst>
              </a:rPr>
              <a:t>Metanoia</a:t>
            </a:r>
            <a:endParaRPr lang="en-US" sz="4400" b="0" i="1" dirty="0">
              <a:effectLst>
                <a:outerShdw blurRad="38100" dist="38100" dir="2700000" algn="tl">
                  <a:srgbClr val="000000"/>
                </a:outerShdw>
              </a:effectLst>
            </a:endParaRPr>
          </a:p>
        </p:txBody>
      </p:sp>
      <p:sp>
        <p:nvSpPr>
          <p:cNvPr id="352260" name="Rectangle 4"/>
          <p:cNvSpPr>
            <a:spLocks noChangeArrowheads="1"/>
          </p:cNvSpPr>
          <p:nvPr/>
        </p:nvSpPr>
        <p:spPr bwMode="auto">
          <a:xfrm>
            <a:off x="4419600" y="209550"/>
            <a:ext cx="4724400" cy="49339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5000"/>
              </a:spcBef>
            </a:pPr>
            <a:r>
              <a:rPr lang="en-US" sz="4400" b="0" i="1" dirty="0" err="1" smtClean="0">
                <a:effectLst>
                  <a:outerShdw blurRad="38100" dist="38100" dir="2700000" algn="tl">
                    <a:srgbClr val="000000"/>
                  </a:outerShdw>
                </a:effectLst>
              </a:rPr>
              <a:t>Metamelomai</a:t>
            </a:r>
            <a:endParaRPr lang="en-US" sz="4400" b="0" i="1" dirty="0">
              <a:effectLst>
                <a:outerShdw blurRad="38100" dist="38100" dir="2700000" algn="tl">
                  <a:srgbClr val="000000"/>
                </a:outerShdw>
              </a:effectLst>
            </a:endParaRPr>
          </a:p>
        </p:txBody>
      </p:sp>
      <p:sp>
        <p:nvSpPr>
          <p:cNvPr id="352261" name="Line 5"/>
          <p:cNvSpPr>
            <a:spLocks noChangeShapeType="1"/>
          </p:cNvSpPr>
          <p:nvPr/>
        </p:nvSpPr>
        <p:spPr bwMode="auto">
          <a:xfrm>
            <a:off x="0" y="666750"/>
            <a:ext cx="9144000" cy="0"/>
          </a:xfrm>
          <a:prstGeom prst="line">
            <a:avLst/>
          </a:prstGeom>
          <a:noFill/>
          <a:ln w="19050">
            <a:solidFill>
              <a:schemeClr val="tx1"/>
            </a:solidFill>
            <a:round/>
            <a:headEnd type="none" w="sm" len="sm"/>
            <a:tailEnd/>
          </a:ln>
          <a:effectLst/>
        </p:spPr>
        <p:txBody>
          <a:bodyPr wrap="none" anchor="ctr"/>
          <a:lstStyle/>
          <a:p>
            <a:endParaRPr lang="en-US" sz="2400" b="0"/>
          </a:p>
        </p:txBody>
      </p:sp>
    </p:spTree>
  </p:cSld>
  <p:clrMapOvr>
    <a:masterClrMapping/>
  </p:clrMapOvr>
  <p:transition>
    <p:wipe dir="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lstStyle/>
          <a:p>
            <a:r>
              <a:rPr lang="en-US" sz="9600"/>
              <a:t>Comparing</a:t>
            </a:r>
          </a:p>
        </p:txBody>
      </p:sp>
      <p:sp>
        <p:nvSpPr>
          <p:cNvPr id="352259" name="Rectangle 3"/>
          <p:cNvSpPr>
            <a:spLocks noChangeArrowheads="1"/>
          </p:cNvSpPr>
          <p:nvPr/>
        </p:nvSpPr>
        <p:spPr bwMode="auto">
          <a:xfrm>
            <a:off x="0" y="209550"/>
            <a:ext cx="4648200" cy="49339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5000"/>
              </a:spcBef>
            </a:pPr>
            <a:r>
              <a:rPr lang="en-US" sz="4400" b="0" i="1" dirty="0" err="1">
                <a:effectLst>
                  <a:outerShdw blurRad="38100" dist="38100" dir="2700000" algn="tl">
                    <a:srgbClr val="000000"/>
                  </a:outerShdw>
                </a:effectLst>
              </a:rPr>
              <a:t>Metanoia</a:t>
            </a:r>
            <a:endParaRPr lang="en-US" sz="4400" b="0" i="1" dirty="0">
              <a:effectLst>
                <a:outerShdw blurRad="38100" dist="38100" dir="2700000" algn="tl">
                  <a:srgbClr val="000000"/>
                </a:outerShdw>
              </a:effectLst>
            </a:endParaRPr>
          </a:p>
          <a:p>
            <a:pPr algn="l">
              <a:lnSpc>
                <a:spcPct val="70000"/>
              </a:lnSpc>
              <a:spcBef>
                <a:spcPct val="5000"/>
              </a:spcBef>
            </a:pPr>
            <a:r>
              <a:rPr lang="en-US" sz="4400" b="0" i="1" dirty="0">
                <a:effectLst>
                  <a:outerShdw blurRad="38100" dist="38100" dir="2700000" algn="tl">
                    <a:srgbClr val="000000"/>
                  </a:outerShdw>
                </a:effectLst>
              </a:rPr>
              <a:t>nous</a:t>
            </a:r>
            <a:r>
              <a:rPr lang="en-US" sz="4400" b="0" dirty="0">
                <a:effectLst>
                  <a:outerShdw blurRad="38100" dist="38100" dir="2700000" algn="tl">
                    <a:srgbClr val="000000"/>
                  </a:outerShdw>
                </a:effectLst>
              </a:rPr>
              <a:t> = mind or</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perspective</a:t>
            </a:r>
          </a:p>
          <a:p>
            <a:pPr algn="l">
              <a:lnSpc>
                <a:spcPct val="70000"/>
              </a:lnSpc>
              <a:spcBef>
                <a:spcPct val="5000"/>
              </a:spcBef>
            </a:pPr>
            <a:r>
              <a:rPr lang="en-US" sz="4400" b="0" dirty="0">
                <a:effectLst>
                  <a:outerShdw blurRad="38100" dist="38100" dir="2700000" algn="tl">
                    <a:srgbClr val="000000"/>
                  </a:outerShdw>
                </a:effectLst>
              </a:rPr>
              <a:t>         = change </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of </a:t>
            </a:r>
            <a:r>
              <a:rPr lang="en-US" sz="4400" b="0" dirty="0" smtClean="0">
                <a:effectLst>
                  <a:outerShdw blurRad="38100" dist="38100" dir="2700000" algn="tl">
                    <a:srgbClr val="000000"/>
                  </a:outerShdw>
                </a:effectLst>
              </a:rPr>
              <a:t>heart</a:t>
            </a:r>
            <a:endParaRPr lang="en-US" sz="4800" b="0" dirty="0">
              <a:effectLst>
                <a:outerShdw blurRad="38100" dist="38100" dir="2700000" algn="tl">
                  <a:srgbClr val="000000"/>
                </a:outerShdw>
              </a:effectLst>
            </a:endParaRPr>
          </a:p>
        </p:txBody>
      </p:sp>
      <p:sp>
        <p:nvSpPr>
          <p:cNvPr id="352260" name="Rectangle 4"/>
          <p:cNvSpPr>
            <a:spLocks noChangeArrowheads="1"/>
          </p:cNvSpPr>
          <p:nvPr/>
        </p:nvSpPr>
        <p:spPr bwMode="auto">
          <a:xfrm>
            <a:off x="4419600" y="209550"/>
            <a:ext cx="4724400" cy="49339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5000"/>
              </a:spcBef>
            </a:pPr>
            <a:r>
              <a:rPr lang="en-US" sz="4400" b="0" i="1" dirty="0" err="1" smtClean="0">
                <a:effectLst>
                  <a:outerShdw blurRad="38100" dist="38100" dir="2700000" algn="tl">
                    <a:srgbClr val="000000"/>
                  </a:outerShdw>
                </a:effectLst>
              </a:rPr>
              <a:t>Metamelomai</a:t>
            </a:r>
            <a:endParaRPr lang="en-US" sz="4400" b="0" i="1" dirty="0">
              <a:effectLst>
                <a:outerShdw blurRad="38100" dist="38100" dir="2700000" algn="tl">
                  <a:srgbClr val="000000"/>
                </a:outerShdw>
              </a:effectLst>
            </a:endParaRPr>
          </a:p>
        </p:txBody>
      </p:sp>
      <p:sp>
        <p:nvSpPr>
          <p:cNvPr id="352261" name="Line 5"/>
          <p:cNvSpPr>
            <a:spLocks noChangeShapeType="1"/>
          </p:cNvSpPr>
          <p:nvPr/>
        </p:nvSpPr>
        <p:spPr bwMode="auto">
          <a:xfrm>
            <a:off x="0" y="666750"/>
            <a:ext cx="9144000" cy="0"/>
          </a:xfrm>
          <a:prstGeom prst="line">
            <a:avLst/>
          </a:prstGeom>
          <a:noFill/>
          <a:ln w="19050">
            <a:solidFill>
              <a:schemeClr val="tx1"/>
            </a:solidFill>
            <a:round/>
            <a:headEnd type="none" w="sm" len="sm"/>
            <a:tailEnd/>
          </a:ln>
          <a:effectLst/>
        </p:spPr>
        <p:txBody>
          <a:bodyPr wrap="none" anchor="ctr"/>
          <a:lstStyle/>
          <a:p>
            <a:endParaRPr lang="en-US" sz="2400" b="0"/>
          </a:p>
        </p:txBody>
      </p:sp>
    </p:spTree>
  </p:cSld>
  <p:clrMapOvr>
    <a:masterClrMapping/>
  </p:clrMapOvr>
  <p:transition>
    <p:wipe dir="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lstStyle/>
          <a:p>
            <a:r>
              <a:rPr lang="en-US" sz="9600"/>
              <a:t>Comparing</a:t>
            </a:r>
          </a:p>
        </p:txBody>
      </p:sp>
      <p:sp>
        <p:nvSpPr>
          <p:cNvPr id="352259" name="Rectangle 3"/>
          <p:cNvSpPr>
            <a:spLocks noChangeArrowheads="1"/>
          </p:cNvSpPr>
          <p:nvPr/>
        </p:nvSpPr>
        <p:spPr bwMode="auto">
          <a:xfrm>
            <a:off x="0" y="209550"/>
            <a:ext cx="4648200" cy="49339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5000"/>
              </a:spcBef>
            </a:pPr>
            <a:r>
              <a:rPr lang="en-US" sz="4400" b="0" i="1" dirty="0" err="1">
                <a:effectLst>
                  <a:outerShdw blurRad="38100" dist="38100" dir="2700000" algn="tl">
                    <a:srgbClr val="000000"/>
                  </a:outerShdw>
                </a:effectLst>
              </a:rPr>
              <a:t>Metanoia</a:t>
            </a:r>
            <a:endParaRPr lang="en-US" sz="4400" b="0" i="1" dirty="0">
              <a:effectLst>
                <a:outerShdw blurRad="38100" dist="38100" dir="2700000" algn="tl">
                  <a:srgbClr val="000000"/>
                </a:outerShdw>
              </a:effectLst>
            </a:endParaRPr>
          </a:p>
          <a:p>
            <a:pPr algn="l">
              <a:lnSpc>
                <a:spcPct val="70000"/>
              </a:lnSpc>
              <a:spcBef>
                <a:spcPct val="5000"/>
              </a:spcBef>
            </a:pPr>
            <a:r>
              <a:rPr lang="en-US" sz="4400" b="0" i="1" dirty="0">
                <a:effectLst>
                  <a:outerShdw blurRad="38100" dist="38100" dir="2700000" algn="tl">
                    <a:srgbClr val="000000"/>
                  </a:outerShdw>
                </a:effectLst>
              </a:rPr>
              <a:t>nous</a:t>
            </a:r>
            <a:r>
              <a:rPr lang="en-US" sz="4400" b="0" dirty="0">
                <a:effectLst>
                  <a:outerShdw blurRad="38100" dist="38100" dir="2700000" algn="tl">
                    <a:srgbClr val="000000"/>
                  </a:outerShdw>
                </a:effectLst>
              </a:rPr>
              <a:t> = mind or</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perspective</a:t>
            </a:r>
          </a:p>
          <a:p>
            <a:pPr algn="l">
              <a:lnSpc>
                <a:spcPct val="70000"/>
              </a:lnSpc>
              <a:spcBef>
                <a:spcPct val="5000"/>
              </a:spcBef>
            </a:pPr>
            <a:r>
              <a:rPr lang="en-US" sz="4400" b="0" dirty="0">
                <a:effectLst>
                  <a:outerShdw blurRad="38100" dist="38100" dir="2700000" algn="tl">
                    <a:srgbClr val="000000"/>
                  </a:outerShdw>
                </a:effectLst>
              </a:rPr>
              <a:t>         = change </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of </a:t>
            </a:r>
            <a:r>
              <a:rPr lang="en-US" sz="4400" b="0" dirty="0" smtClean="0">
                <a:effectLst>
                  <a:outerShdw blurRad="38100" dist="38100" dir="2700000" algn="tl">
                    <a:srgbClr val="000000"/>
                  </a:outerShdw>
                </a:effectLst>
              </a:rPr>
              <a:t>heart</a:t>
            </a:r>
            <a:endParaRPr lang="en-US" sz="4800" b="0" dirty="0">
              <a:effectLst>
                <a:outerShdw blurRad="38100" dist="38100" dir="2700000" algn="tl">
                  <a:srgbClr val="000000"/>
                </a:outerShdw>
              </a:effectLst>
            </a:endParaRPr>
          </a:p>
        </p:txBody>
      </p:sp>
      <p:sp>
        <p:nvSpPr>
          <p:cNvPr id="352260" name="Rectangle 4"/>
          <p:cNvSpPr>
            <a:spLocks noChangeArrowheads="1"/>
          </p:cNvSpPr>
          <p:nvPr/>
        </p:nvSpPr>
        <p:spPr bwMode="auto">
          <a:xfrm>
            <a:off x="4419600" y="209550"/>
            <a:ext cx="4724400" cy="49339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5000"/>
              </a:spcBef>
            </a:pPr>
            <a:r>
              <a:rPr lang="en-US" sz="4400" b="0" i="1" dirty="0" err="1">
                <a:effectLst>
                  <a:outerShdw blurRad="38100" dist="38100" dir="2700000" algn="tl">
                    <a:srgbClr val="000000"/>
                  </a:outerShdw>
                </a:effectLst>
              </a:rPr>
              <a:t>Metamelomai</a:t>
            </a:r>
            <a:endParaRPr lang="en-US" sz="4400" b="0" i="1" dirty="0">
              <a:effectLst>
                <a:outerShdw blurRad="38100" dist="38100" dir="2700000" algn="tl">
                  <a:srgbClr val="000000"/>
                </a:outerShdw>
              </a:effectLst>
            </a:endParaRPr>
          </a:p>
          <a:p>
            <a:pPr algn="l">
              <a:lnSpc>
                <a:spcPct val="70000"/>
              </a:lnSpc>
              <a:spcBef>
                <a:spcPct val="5000"/>
              </a:spcBef>
            </a:pPr>
            <a:r>
              <a:rPr lang="en-US" sz="4400" b="0" i="1" dirty="0">
                <a:effectLst>
                  <a:outerShdw blurRad="38100" dist="38100" dir="2700000" algn="tl">
                    <a:srgbClr val="000000"/>
                  </a:outerShdw>
                </a:effectLst>
              </a:rPr>
              <a:t>mellow</a:t>
            </a:r>
            <a:r>
              <a:rPr lang="en-US" sz="4400" b="0" dirty="0">
                <a:effectLst>
                  <a:outerShdw blurRad="38100" dist="38100" dir="2700000" algn="tl">
                    <a:srgbClr val="000000"/>
                  </a:outerShdw>
                </a:effectLst>
              </a:rPr>
              <a:t> = feeling</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or concern</a:t>
            </a:r>
          </a:p>
          <a:p>
            <a:pPr algn="l">
              <a:lnSpc>
                <a:spcPct val="70000"/>
              </a:lnSpc>
              <a:spcBef>
                <a:spcPct val="5000"/>
              </a:spcBef>
            </a:pPr>
            <a:r>
              <a:rPr lang="en-US" sz="4400" b="0" dirty="0">
                <a:effectLst>
                  <a:outerShdw blurRad="38100" dist="38100" dir="2700000" algn="tl">
                    <a:srgbClr val="000000"/>
                  </a:outerShdw>
                </a:effectLst>
              </a:rPr>
              <a:t>     = feel remorse</a:t>
            </a:r>
          </a:p>
          <a:p>
            <a:pPr algn="l">
              <a:lnSpc>
                <a:spcPct val="70000"/>
              </a:lnSpc>
              <a:spcBef>
                <a:spcPct val="5000"/>
              </a:spcBef>
            </a:pPr>
            <a:endParaRPr lang="en-US" sz="4400" b="0" dirty="0">
              <a:effectLst>
                <a:outerShdw blurRad="38100" dist="38100" dir="2700000" algn="tl">
                  <a:srgbClr val="000000"/>
                </a:outerShdw>
              </a:effectLst>
            </a:endParaRPr>
          </a:p>
        </p:txBody>
      </p:sp>
      <p:sp>
        <p:nvSpPr>
          <p:cNvPr id="352261" name="Line 5"/>
          <p:cNvSpPr>
            <a:spLocks noChangeShapeType="1"/>
          </p:cNvSpPr>
          <p:nvPr/>
        </p:nvSpPr>
        <p:spPr bwMode="auto">
          <a:xfrm>
            <a:off x="0" y="666750"/>
            <a:ext cx="9144000" cy="0"/>
          </a:xfrm>
          <a:prstGeom prst="line">
            <a:avLst/>
          </a:prstGeom>
          <a:noFill/>
          <a:ln w="19050">
            <a:solidFill>
              <a:schemeClr val="tx1"/>
            </a:solidFill>
            <a:round/>
            <a:headEnd type="none" w="sm" len="sm"/>
            <a:tailEnd/>
          </a:ln>
          <a:effectLst/>
        </p:spPr>
        <p:txBody>
          <a:bodyPr wrap="none" anchor="ctr"/>
          <a:lstStyle/>
          <a:p>
            <a:endParaRPr lang="en-US" sz="2400" b="0"/>
          </a:p>
        </p:txBody>
      </p:sp>
    </p:spTree>
  </p:cSld>
  <p:clrMapOvr>
    <a:masterClrMapping/>
  </p:clrMapOvr>
  <p:transition>
    <p:wipe dir="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lstStyle/>
          <a:p>
            <a:r>
              <a:rPr lang="en-US" sz="9600"/>
              <a:t>Comparing</a:t>
            </a:r>
          </a:p>
        </p:txBody>
      </p:sp>
      <p:sp>
        <p:nvSpPr>
          <p:cNvPr id="352259" name="Rectangle 3"/>
          <p:cNvSpPr>
            <a:spLocks noChangeArrowheads="1"/>
          </p:cNvSpPr>
          <p:nvPr/>
        </p:nvSpPr>
        <p:spPr bwMode="auto">
          <a:xfrm>
            <a:off x="0" y="209550"/>
            <a:ext cx="4648200" cy="49339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5000"/>
              </a:spcBef>
            </a:pPr>
            <a:r>
              <a:rPr lang="en-US" sz="4400" b="0" i="1" dirty="0" err="1">
                <a:effectLst>
                  <a:outerShdw blurRad="38100" dist="38100" dir="2700000" algn="tl">
                    <a:srgbClr val="000000"/>
                  </a:outerShdw>
                </a:effectLst>
              </a:rPr>
              <a:t>Metanoia</a:t>
            </a:r>
            <a:endParaRPr lang="en-US" sz="4400" b="0" i="1" dirty="0">
              <a:effectLst>
                <a:outerShdw blurRad="38100" dist="38100" dir="2700000" algn="tl">
                  <a:srgbClr val="000000"/>
                </a:outerShdw>
              </a:effectLst>
            </a:endParaRPr>
          </a:p>
          <a:p>
            <a:pPr algn="l">
              <a:lnSpc>
                <a:spcPct val="70000"/>
              </a:lnSpc>
              <a:spcBef>
                <a:spcPct val="5000"/>
              </a:spcBef>
            </a:pPr>
            <a:r>
              <a:rPr lang="en-US" sz="4400" b="0" i="1" dirty="0">
                <a:effectLst>
                  <a:outerShdw blurRad="38100" dist="38100" dir="2700000" algn="tl">
                    <a:srgbClr val="000000"/>
                  </a:outerShdw>
                </a:effectLst>
              </a:rPr>
              <a:t>nous</a:t>
            </a:r>
            <a:r>
              <a:rPr lang="en-US" sz="4400" b="0" dirty="0">
                <a:effectLst>
                  <a:outerShdw blurRad="38100" dist="38100" dir="2700000" algn="tl">
                    <a:srgbClr val="000000"/>
                  </a:outerShdw>
                </a:effectLst>
              </a:rPr>
              <a:t> = mind or</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perspective</a:t>
            </a:r>
          </a:p>
          <a:p>
            <a:pPr algn="l">
              <a:lnSpc>
                <a:spcPct val="70000"/>
              </a:lnSpc>
              <a:spcBef>
                <a:spcPct val="5000"/>
              </a:spcBef>
            </a:pPr>
            <a:r>
              <a:rPr lang="en-US" sz="4400" b="0" dirty="0">
                <a:effectLst>
                  <a:outerShdw blurRad="38100" dist="38100" dir="2700000" algn="tl">
                    <a:srgbClr val="000000"/>
                  </a:outerShdw>
                </a:effectLst>
              </a:rPr>
              <a:t>         = change </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of heart</a:t>
            </a:r>
            <a:endParaRPr lang="en-US" sz="4800" b="0" dirty="0">
              <a:effectLst>
                <a:outerShdw blurRad="38100" dist="38100" dir="2700000" algn="tl">
                  <a:srgbClr val="000000"/>
                </a:outerShdw>
              </a:effectLst>
            </a:endParaRPr>
          </a:p>
          <a:p>
            <a:pPr algn="l">
              <a:lnSpc>
                <a:spcPct val="70000"/>
              </a:lnSpc>
              <a:spcBef>
                <a:spcPct val="5000"/>
              </a:spcBef>
            </a:pPr>
            <a:r>
              <a:rPr lang="en-US" sz="4400" b="0" dirty="0">
                <a:effectLst>
                  <a:outerShdw blurRad="38100" dist="38100" dir="2700000" algn="tl">
                    <a:srgbClr val="000000"/>
                  </a:outerShdw>
                </a:effectLst>
              </a:rPr>
              <a:t>Rests in God’s </a:t>
            </a:r>
            <a:r>
              <a:rPr lang="en-US" sz="4400" b="0" dirty="0" smtClean="0">
                <a:effectLst>
                  <a:outerShdw blurRad="38100" dist="38100" dir="2700000" algn="tl">
                    <a:srgbClr val="000000"/>
                  </a:outerShdw>
                </a:effectLst>
              </a:rPr>
              <a:t>acceptance</a:t>
            </a:r>
            <a:endParaRPr lang="en-US" sz="4400" b="0" dirty="0">
              <a:effectLst>
                <a:outerShdw blurRad="38100" dist="38100" dir="2700000" algn="tl">
                  <a:srgbClr val="000000"/>
                </a:outerShdw>
              </a:effectLst>
            </a:endParaRPr>
          </a:p>
        </p:txBody>
      </p:sp>
      <p:sp>
        <p:nvSpPr>
          <p:cNvPr id="352260" name="Rectangle 4"/>
          <p:cNvSpPr>
            <a:spLocks noChangeArrowheads="1"/>
          </p:cNvSpPr>
          <p:nvPr/>
        </p:nvSpPr>
        <p:spPr bwMode="auto">
          <a:xfrm>
            <a:off x="4419600" y="209550"/>
            <a:ext cx="4724400" cy="49339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5000"/>
              </a:spcBef>
            </a:pPr>
            <a:r>
              <a:rPr lang="en-US" sz="4400" b="0" i="1" dirty="0" err="1">
                <a:effectLst>
                  <a:outerShdw blurRad="38100" dist="38100" dir="2700000" algn="tl">
                    <a:srgbClr val="000000"/>
                  </a:outerShdw>
                </a:effectLst>
              </a:rPr>
              <a:t>Metamelomai</a:t>
            </a:r>
            <a:endParaRPr lang="en-US" sz="4400" b="0" i="1" dirty="0">
              <a:effectLst>
                <a:outerShdw blurRad="38100" dist="38100" dir="2700000" algn="tl">
                  <a:srgbClr val="000000"/>
                </a:outerShdw>
              </a:effectLst>
            </a:endParaRPr>
          </a:p>
          <a:p>
            <a:pPr algn="l">
              <a:lnSpc>
                <a:spcPct val="70000"/>
              </a:lnSpc>
              <a:spcBef>
                <a:spcPct val="5000"/>
              </a:spcBef>
            </a:pPr>
            <a:r>
              <a:rPr lang="en-US" sz="4400" b="0" i="1" dirty="0">
                <a:effectLst>
                  <a:outerShdw blurRad="38100" dist="38100" dir="2700000" algn="tl">
                    <a:srgbClr val="000000"/>
                  </a:outerShdw>
                </a:effectLst>
              </a:rPr>
              <a:t>mellow</a:t>
            </a:r>
            <a:r>
              <a:rPr lang="en-US" sz="4400" b="0" dirty="0">
                <a:effectLst>
                  <a:outerShdw blurRad="38100" dist="38100" dir="2700000" algn="tl">
                    <a:srgbClr val="000000"/>
                  </a:outerShdw>
                </a:effectLst>
              </a:rPr>
              <a:t> = feeling</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or concern</a:t>
            </a:r>
          </a:p>
          <a:p>
            <a:pPr algn="l">
              <a:lnSpc>
                <a:spcPct val="70000"/>
              </a:lnSpc>
              <a:spcBef>
                <a:spcPct val="5000"/>
              </a:spcBef>
            </a:pPr>
            <a:r>
              <a:rPr lang="en-US" sz="4400" b="0" dirty="0">
                <a:effectLst>
                  <a:outerShdw blurRad="38100" dist="38100" dir="2700000" algn="tl">
                    <a:srgbClr val="000000"/>
                  </a:outerShdw>
                </a:effectLst>
              </a:rPr>
              <a:t>     = feel </a:t>
            </a:r>
            <a:r>
              <a:rPr lang="en-US" sz="4400" b="0" dirty="0" smtClean="0">
                <a:effectLst>
                  <a:outerShdw blurRad="38100" dist="38100" dir="2700000" algn="tl">
                    <a:srgbClr val="000000"/>
                  </a:outerShdw>
                </a:effectLst>
              </a:rPr>
              <a:t>remorse</a:t>
            </a:r>
            <a:endParaRPr lang="en-US" sz="4400" b="0" dirty="0">
              <a:effectLst>
                <a:outerShdw blurRad="38100" dist="38100" dir="2700000" algn="tl">
                  <a:srgbClr val="000000"/>
                </a:outerShdw>
              </a:effectLst>
            </a:endParaRPr>
          </a:p>
        </p:txBody>
      </p:sp>
      <p:sp>
        <p:nvSpPr>
          <p:cNvPr id="352261" name="Line 5"/>
          <p:cNvSpPr>
            <a:spLocks noChangeShapeType="1"/>
          </p:cNvSpPr>
          <p:nvPr/>
        </p:nvSpPr>
        <p:spPr bwMode="auto">
          <a:xfrm>
            <a:off x="0" y="666750"/>
            <a:ext cx="9144000" cy="0"/>
          </a:xfrm>
          <a:prstGeom prst="line">
            <a:avLst/>
          </a:prstGeom>
          <a:noFill/>
          <a:ln w="19050">
            <a:solidFill>
              <a:schemeClr val="tx1"/>
            </a:solidFill>
            <a:round/>
            <a:headEnd type="none" w="sm" len="sm"/>
            <a:tailEnd/>
          </a:ln>
          <a:effectLst/>
        </p:spPr>
        <p:txBody>
          <a:bodyPr wrap="none" anchor="ctr"/>
          <a:lstStyle/>
          <a:p>
            <a:endParaRPr lang="en-US" sz="2400" b="0"/>
          </a:p>
        </p:txBody>
      </p:sp>
    </p:spTree>
  </p:cSld>
  <p:clrMapOvr>
    <a:masterClrMapping/>
  </p:clrMapOvr>
  <p:transition>
    <p:wipe dir="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lstStyle/>
          <a:p>
            <a:r>
              <a:rPr lang="en-US" sz="9600"/>
              <a:t>Comparing</a:t>
            </a:r>
          </a:p>
        </p:txBody>
      </p:sp>
      <p:sp>
        <p:nvSpPr>
          <p:cNvPr id="352259" name="Rectangle 3"/>
          <p:cNvSpPr>
            <a:spLocks noChangeArrowheads="1"/>
          </p:cNvSpPr>
          <p:nvPr/>
        </p:nvSpPr>
        <p:spPr bwMode="auto">
          <a:xfrm>
            <a:off x="0" y="209550"/>
            <a:ext cx="4648200" cy="49339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5000"/>
              </a:spcBef>
            </a:pPr>
            <a:r>
              <a:rPr lang="en-US" sz="4400" b="0" i="1" dirty="0" err="1">
                <a:effectLst>
                  <a:outerShdw blurRad="38100" dist="38100" dir="2700000" algn="tl">
                    <a:srgbClr val="000000"/>
                  </a:outerShdw>
                </a:effectLst>
              </a:rPr>
              <a:t>Metanoia</a:t>
            </a:r>
            <a:endParaRPr lang="en-US" sz="4400" b="0" i="1" dirty="0">
              <a:effectLst>
                <a:outerShdw blurRad="38100" dist="38100" dir="2700000" algn="tl">
                  <a:srgbClr val="000000"/>
                </a:outerShdw>
              </a:effectLst>
            </a:endParaRPr>
          </a:p>
          <a:p>
            <a:pPr algn="l">
              <a:lnSpc>
                <a:spcPct val="70000"/>
              </a:lnSpc>
              <a:spcBef>
                <a:spcPct val="5000"/>
              </a:spcBef>
            </a:pPr>
            <a:r>
              <a:rPr lang="en-US" sz="4400" b="0" i="1" dirty="0">
                <a:effectLst>
                  <a:outerShdw blurRad="38100" dist="38100" dir="2700000" algn="tl">
                    <a:srgbClr val="000000"/>
                  </a:outerShdw>
                </a:effectLst>
              </a:rPr>
              <a:t>nous</a:t>
            </a:r>
            <a:r>
              <a:rPr lang="en-US" sz="4400" b="0" dirty="0">
                <a:effectLst>
                  <a:outerShdw blurRad="38100" dist="38100" dir="2700000" algn="tl">
                    <a:srgbClr val="000000"/>
                  </a:outerShdw>
                </a:effectLst>
              </a:rPr>
              <a:t> = mind or</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perspective</a:t>
            </a:r>
          </a:p>
          <a:p>
            <a:pPr algn="l">
              <a:lnSpc>
                <a:spcPct val="70000"/>
              </a:lnSpc>
              <a:spcBef>
                <a:spcPct val="5000"/>
              </a:spcBef>
            </a:pPr>
            <a:r>
              <a:rPr lang="en-US" sz="4400" b="0" dirty="0">
                <a:effectLst>
                  <a:outerShdw blurRad="38100" dist="38100" dir="2700000" algn="tl">
                    <a:srgbClr val="000000"/>
                  </a:outerShdw>
                </a:effectLst>
              </a:rPr>
              <a:t>         = change </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of heart</a:t>
            </a:r>
            <a:endParaRPr lang="en-US" sz="4800" b="0" dirty="0">
              <a:effectLst>
                <a:outerShdw blurRad="38100" dist="38100" dir="2700000" algn="tl">
                  <a:srgbClr val="000000"/>
                </a:outerShdw>
              </a:effectLst>
            </a:endParaRPr>
          </a:p>
          <a:p>
            <a:pPr algn="l">
              <a:lnSpc>
                <a:spcPct val="70000"/>
              </a:lnSpc>
              <a:spcBef>
                <a:spcPct val="5000"/>
              </a:spcBef>
            </a:pPr>
            <a:r>
              <a:rPr lang="en-US" sz="4400" b="0" dirty="0">
                <a:effectLst>
                  <a:outerShdw blurRad="38100" dist="38100" dir="2700000" algn="tl">
                    <a:srgbClr val="000000"/>
                  </a:outerShdw>
                </a:effectLst>
              </a:rPr>
              <a:t>Rests in God’s </a:t>
            </a:r>
            <a:r>
              <a:rPr lang="en-US" sz="4400" b="0" dirty="0" smtClean="0">
                <a:effectLst>
                  <a:outerShdw blurRad="38100" dist="38100" dir="2700000" algn="tl">
                    <a:srgbClr val="000000"/>
                  </a:outerShdw>
                </a:effectLst>
              </a:rPr>
              <a:t>acceptance</a:t>
            </a:r>
            <a:endParaRPr lang="en-US" sz="4400" b="0" dirty="0">
              <a:effectLst>
                <a:outerShdw blurRad="38100" dist="38100" dir="2700000" algn="tl">
                  <a:srgbClr val="000000"/>
                </a:outerShdw>
              </a:effectLst>
            </a:endParaRPr>
          </a:p>
        </p:txBody>
      </p:sp>
      <p:sp>
        <p:nvSpPr>
          <p:cNvPr id="352260" name="Rectangle 4"/>
          <p:cNvSpPr>
            <a:spLocks noChangeArrowheads="1"/>
          </p:cNvSpPr>
          <p:nvPr/>
        </p:nvSpPr>
        <p:spPr bwMode="auto">
          <a:xfrm>
            <a:off x="4419600" y="209550"/>
            <a:ext cx="4724400" cy="49339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5000"/>
              </a:spcBef>
            </a:pPr>
            <a:r>
              <a:rPr lang="en-US" sz="4400" b="0" i="1" dirty="0" err="1">
                <a:effectLst>
                  <a:outerShdw blurRad="38100" dist="38100" dir="2700000" algn="tl">
                    <a:srgbClr val="000000"/>
                  </a:outerShdw>
                </a:effectLst>
              </a:rPr>
              <a:t>Metamelomai</a:t>
            </a:r>
            <a:endParaRPr lang="en-US" sz="4400" b="0" i="1" dirty="0">
              <a:effectLst>
                <a:outerShdw blurRad="38100" dist="38100" dir="2700000" algn="tl">
                  <a:srgbClr val="000000"/>
                </a:outerShdw>
              </a:effectLst>
            </a:endParaRPr>
          </a:p>
          <a:p>
            <a:pPr algn="l">
              <a:lnSpc>
                <a:spcPct val="70000"/>
              </a:lnSpc>
              <a:spcBef>
                <a:spcPct val="5000"/>
              </a:spcBef>
            </a:pPr>
            <a:r>
              <a:rPr lang="en-US" sz="4400" b="0" i="1" dirty="0">
                <a:effectLst>
                  <a:outerShdw blurRad="38100" dist="38100" dir="2700000" algn="tl">
                    <a:srgbClr val="000000"/>
                  </a:outerShdw>
                </a:effectLst>
              </a:rPr>
              <a:t>mellow</a:t>
            </a:r>
            <a:r>
              <a:rPr lang="en-US" sz="4400" b="0" dirty="0">
                <a:effectLst>
                  <a:outerShdw blurRad="38100" dist="38100" dir="2700000" algn="tl">
                    <a:srgbClr val="000000"/>
                  </a:outerShdw>
                </a:effectLst>
              </a:rPr>
              <a:t> = feeling</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or concern</a:t>
            </a:r>
          </a:p>
          <a:p>
            <a:pPr algn="l">
              <a:lnSpc>
                <a:spcPct val="70000"/>
              </a:lnSpc>
              <a:spcBef>
                <a:spcPct val="5000"/>
              </a:spcBef>
            </a:pPr>
            <a:r>
              <a:rPr lang="en-US" sz="4400" b="0" dirty="0">
                <a:effectLst>
                  <a:outerShdw blurRad="38100" dist="38100" dir="2700000" algn="tl">
                    <a:srgbClr val="000000"/>
                  </a:outerShdw>
                </a:effectLst>
              </a:rPr>
              <a:t>     = feel remorse</a:t>
            </a:r>
          </a:p>
          <a:p>
            <a:pPr algn="l">
              <a:lnSpc>
                <a:spcPct val="70000"/>
              </a:lnSpc>
              <a:spcBef>
                <a:spcPct val="5000"/>
              </a:spcBef>
            </a:pPr>
            <a:endParaRPr lang="en-US" sz="4400" b="0" dirty="0">
              <a:effectLst>
                <a:outerShdw blurRad="38100" dist="38100" dir="2700000" algn="tl">
                  <a:srgbClr val="000000"/>
                </a:outerShdw>
              </a:effectLst>
            </a:endParaRPr>
          </a:p>
          <a:p>
            <a:pPr algn="l">
              <a:lnSpc>
                <a:spcPct val="70000"/>
              </a:lnSpc>
              <a:spcBef>
                <a:spcPct val="5000"/>
              </a:spcBef>
            </a:pPr>
            <a:r>
              <a:rPr lang="en-US" sz="4400" b="0" dirty="0">
                <a:effectLst>
                  <a:outerShdw blurRad="38100" dist="38100" dir="2700000" algn="tl">
                    <a:srgbClr val="000000"/>
                  </a:outerShdw>
                </a:effectLst>
              </a:rPr>
              <a:t>Focuses on the past and </a:t>
            </a:r>
            <a:r>
              <a:rPr lang="en-US" sz="4400" b="0" dirty="0" smtClean="0">
                <a:effectLst>
                  <a:outerShdw blurRad="38100" dist="38100" dir="2700000" algn="tl">
                    <a:srgbClr val="000000"/>
                  </a:outerShdw>
                </a:effectLst>
              </a:rPr>
              <a:t>failure</a:t>
            </a:r>
            <a:endParaRPr lang="en-US" sz="4400" b="0" dirty="0">
              <a:effectLst>
                <a:outerShdw blurRad="38100" dist="38100" dir="2700000" algn="tl">
                  <a:srgbClr val="000000"/>
                </a:outerShdw>
              </a:effectLst>
            </a:endParaRPr>
          </a:p>
        </p:txBody>
      </p:sp>
      <p:sp>
        <p:nvSpPr>
          <p:cNvPr id="352261" name="Line 5"/>
          <p:cNvSpPr>
            <a:spLocks noChangeShapeType="1"/>
          </p:cNvSpPr>
          <p:nvPr/>
        </p:nvSpPr>
        <p:spPr bwMode="auto">
          <a:xfrm>
            <a:off x="0" y="666750"/>
            <a:ext cx="9144000" cy="0"/>
          </a:xfrm>
          <a:prstGeom prst="line">
            <a:avLst/>
          </a:prstGeom>
          <a:noFill/>
          <a:ln w="19050">
            <a:solidFill>
              <a:schemeClr val="tx1"/>
            </a:solidFill>
            <a:round/>
            <a:headEnd type="none" w="sm" len="sm"/>
            <a:tailEnd/>
          </a:ln>
          <a:effectLst/>
        </p:spPr>
        <p:txBody>
          <a:bodyPr wrap="none" anchor="ctr"/>
          <a:lstStyle/>
          <a:p>
            <a:endParaRPr lang="en-US" sz="2400" b="0"/>
          </a:p>
        </p:txBody>
      </p:sp>
    </p:spTree>
  </p:cSld>
  <p:clrMapOvr>
    <a:masterClrMapping/>
  </p:clrMapOvr>
  <p:transition>
    <p:wipe dir="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lstStyle/>
          <a:p>
            <a:r>
              <a:rPr lang="en-US" sz="9600"/>
              <a:t>Comparing</a:t>
            </a:r>
          </a:p>
        </p:txBody>
      </p:sp>
      <p:sp>
        <p:nvSpPr>
          <p:cNvPr id="352259" name="Rectangle 3"/>
          <p:cNvSpPr>
            <a:spLocks noChangeArrowheads="1"/>
          </p:cNvSpPr>
          <p:nvPr/>
        </p:nvSpPr>
        <p:spPr bwMode="auto">
          <a:xfrm>
            <a:off x="0" y="209550"/>
            <a:ext cx="4648200" cy="49339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5000"/>
              </a:spcBef>
            </a:pPr>
            <a:r>
              <a:rPr lang="en-US" sz="4400" b="0" i="1" dirty="0" err="1">
                <a:effectLst>
                  <a:outerShdw blurRad="38100" dist="38100" dir="2700000" algn="tl">
                    <a:srgbClr val="000000"/>
                  </a:outerShdw>
                </a:effectLst>
              </a:rPr>
              <a:t>Metanoia</a:t>
            </a:r>
            <a:endParaRPr lang="en-US" sz="4400" b="0" i="1" dirty="0">
              <a:effectLst>
                <a:outerShdw blurRad="38100" dist="38100" dir="2700000" algn="tl">
                  <a:srgbClr val="000000"/>
                </a:outerShdw>
              </a:effectLst>
            </a:endParaRPr>
          </a:p>
          <a:p>
            <a:pPr algn="l">
              <a:lnSpc>
                <a:spcPct val="70000"/>
              </a:lnSpc>
              <a:spcBef>
                <a:spcPct val="5000"/>
              </a:spcBef>
            </a:pPr>
            <a:r>
              <a:rPr lang="en-US" sz="4400" b="0" i="1" dirty="0">
                <a:effectLst>
                  <a:outerShdw blurRad="38100" dist="38100" dir="2700000" algn="tl">
                    <a:srgbClr val="000000"/>
                  </a:outerShdw>
                </a:effectLst>
              </a:rPr>
              <a:t>nous</a:t>
            </a:r>
            <a:r>
              <a:rPr lang="en-US" sz="4400" b="0" dirty="0">
                <a:effectLst>
                  <a:outerShdw blurRad="38100" dist="38100" dir="2700000" algn="tl">
                    <a:srgbClr val="000000"/>
                  </a:outerShdw>
                </a:effectLst>
              </a:rPr>
              <a:t> = mind or</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perspective</a:t>
            </a:r>
          </a:p>
          <a:p>
            <a:pPr algn="l">
              <a:lnSpc>
                <a:spcPct val="70000"/>
              </a:lnSpc>
              <a:spcBef>
                <a:spcPct val="5000"/>
              </a:spcBef>
            </a:pPr>
            <a:r>
              <a:rPr lang="en-US" sz="4400" b="0" dirty="0">
                <a:effectLst>
                  <a:outerShdw blurRad="38100" dist="38100" dir="2700000" algn="tl">
                    <a:srgbClr val="000000"/>
                  </a:outerShdw>
                </a:effectLst>
              </a:rPr>
              <a:t>         = change </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of heart</a:t>
            </a:r>
            <a:endParaRPr lang="en-US" sz="4800" b="0" dirty="0">
              <a:effectLst>
                <a:outerShdw blurRad="38100" dist="38100" dir="2700000" algn="tl">
                  <a:srgbClr val="000000"/>
                </a:outerShdw>
              </a:effectLst>
            </a:endParaRPr>
          </a:p>
          <a:p>
            <a:pPr algn="l">
              <a:lnSpc>
                <a:spcPct val="70000"/>
              </a:lnSpc>
              <a:spcBef>
                <a:spcPct val="5000"/>
              </a:spcBef>
            </a:pPr>
            <a:r>
              <a:rPr lang="en-US" sz="4400" b="0" dirty="0">
                <a:effectLst>
                  <a:outerShdw blurRad="38100" dist="38100" dir="2700000" algn="tl">
                    <a:srgbClr val="000000"/>
                  </a:outerShdw>
                </a:effectLst>
              </a:rPr>
              <a:t>Rests in God’s acceptance</a:t>
            </a:r>
          </a:p>
          <a:p>
            <a:pPr algn="l">
              <a:lnSpc>
                <a:spcPct val="70000"/>
              </a:lnSpc>
              <a:spcBef>
                <a:spcPct val="5000"/>
              </a:spcBef>
            </a:pPr>
            <a:r>
              <a:rPr lang="en-US" sz="4400" b="0" dirty="0">
                <a:effectLst>
                  <a:outerShdw blurRad="38100" dist="38100" dir="2700000" algn="tl">
                    <a:srgbClr val="000000"/>
                  </a:outerShdw>
                </a:effectLst>
              </a:rPr>
              <a:t>Hopeful in the power of God to change us</a:t>
            </a:r>
          </a:p>
        </p:txBody>
      </p:sp>
      <p:sp>
        <p:nvSpPr>
          <p:cNvPr id="352260" name="Rectangle 4"/>
          <p:cNvSpPr>
            <a:spLocks noChangeArrowheads="1"/>
          </p:cNvSpPr>
          <p:nvPr/>
        </p:nvSpPr>
        <p:spPr bwMode="auto">
          <a:xfrm>
            <a:off x="4419600" y="209550"/>
            <a:ext cx="4724400" cy="49339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5000"/>
              </a:spcBef>
            </a:pPr>
            <a:r>
              <a:rPr lang="en-US" sz="4400" b="0" i="1" dirty="0" err="1">
                <a:effectLst>
                  <a:outerShdw blurRad="38100" dist="38100" dir="2700000" algn="tl">
                    <a:srgbClr val="000000"/>
                  </a:outerShdw>
                </a:effectLst>
              </a:rPr>
              <a:t>Metamelomai</a:t>
            </a:r>
            <a:endParaRPr lang="en-US" sz="4400" b="0" i="1" dirty="0">
              <a:effectLst>
                <a:outerShdw blurRad="38100" dist="38100" dir="2700000" algn="tl">
                  <a:srgbClr val="000000"/>
                </a:outerShdw>
              </a:effectLst>
            </a:endParaRPr>
          </a:p>
          <a:p>
            <a:pPr algn="l">
              <a:lnSpc>
                <a:spcPct val="70000"/>
              </a:lnSpc>
              <a:spcBef>
                <a:spcPct val="5000"/>
              </a:spcBef>
            </a:pPr>
            <a:r>
              <a:rPr lang="en-US" sz="4400" b="0" i="1" dirty="0">
                <a:effectLst>
                  <a:outerShdw blurRad="38100" dist="38100" dir="2700000" algn="tl">
                    <a:srgbClr val="000000"/>
                  </a:outerShdw>
                </a:effectLst>
              </a:rPr>
              <a:t>mellow</a:t>
            </a:r>
            <a:r>
              <a:rPr lang="en-US" sz="4400" b="0" dirty="0">
                <a:effectLst>
                  <a:outerShdw blurRad="38100" dist="38100" dir="2700000" algn="tl">
                    <a:srgbClr val="000000"/>
                  </a:outerShdw>
                </a:effectLst>
              </a:rPr>
              <a:t> = feeling</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or concern</a:t>
            </a:r>
          </a:p>
          <a:p>
            <a:pPr algn="l">
              <a:lnSpc>
                <a:spcPct val="70000"/>
              </a:lnSpc>
              <a:spcBef>
                <a:spcPct val="5000"/>
              </a:spcBef>
            </a:pPr>
            <a:r>
              <a:rPr lang="en-US" sz="4400" b="0" dirty="0">
                <a:effectLst>
                  <a:outerShdw blurRad="38100" dist="38100" dir="2700000" algn="tl">
                    <a:srgbClr val="000000"/>
                  </a:outerShdw>
                </a:effectLst>
              </a:rPr>
              <a:t>     = feel remorse</a:t>
            </a:r>
          </a:p>
          <a:p>
            <a:pPr algn="l">
              <a:lnSpc>
                <a:spcPct val="70000"/>
              </a:lnSpc>
              <a:spcBef>
                <a:spcPct val="5000"/>
              </a:spcBef>
            </a:pPr>
            <a:endParaRPr lang="en-US" sz="4400" b="0" dirty="0">
              <a:effectLst>
                <a:outerShdw blurRad="38100" dist="38100" dir="2700000" algn="tl">
                  <a:srgbClr val="000000"/>
                </a:outerShdw>
              </a:effectLst>
            </a:endParaRPr>
          </a:p>
          <a:p>
            <a:pPr algn="l">
              <a:lnSpc>
                <a:spcPct val="70000"/>
              </a:lnSpc>
              <a:spcBef>
                <a:spcPct val="5000"/>
              </a:spcBef>
            </a:pPr>
            <a:r>
              <a:rPr lang="en-US" sz="4400" b="0" dirty="0">
                <a:effectLst>
                  <a:outerShdw blurRad="38100" dist="38100" dir="2700000" algn="tl">
                    <a:srgbClr val="000000"/>
                  </a:outerShdw>
                </a:effectLst>
              </a:rPr>
              <a:t>Focuses on the past and failure</a:t>
            </a:r>
            <a:br>
              <a:rPr lang="en-US" sz="4400" b="0" dirty="0">
                <a:effectLst>
                  <a:outerShdw blurRad="38100" dist="38100" dir="2700000" algn="tl">
                    <a:srgbClr val="000000"/>
                  </a:outerShdw>
                </a:effectLst>
              </a:rPr>
            </a:br>
            <a:endParaRPr lang="en-US" sz="4400" b="0" dirty="0">
              <a:effectLst>
                <a:outerShdw blurRad="38100" dist="38100" dir="2700000" algn="tl">
                  <a:srgbClr val="000000"/>
                </a:outerShdw>
              </a:effectLst>
            </a:endParaRPr>
          </a:p>
        </p:txBody>
      </p:sp>
      <p:sp>
        <p:nvSpPr>
          <p:cNvPr id="352261" name="Line 5"/>
          <p:cNvSpPr>
            <a:spLocks noChangeShapeType="1"/>
          </p:cNvSpPr>
          <p:nvPr/>
        </p:nvSpPr>
        <p:spPr bwMode="auto">
          <a:xfrm>
            <a:off x="0" y="666750"/>
            <a:ext cx="9144000" cy="0"/>
          </a:xfrm>
          <a:prstGeom prst="line">
            <a:avLst/>
          </a:prstGeom>
          <a:noFill/>
          <a:ln w="19050">
            <a:solidFill>
              <a:schemeClr val="tx1"/>
            </a:solidFill>
            <a:round/>
            <a:headEnd type="none" w="sm" len="sm"/>
            <a:tailEnd/>
          </a:ln>
          <a:effectLst/>
        </p:spPr>
        <p:txBody>
          <a:bodyPr wrap="none" anchor="ctr"/>
          <a:lstStyle/>
          <a:p>
            <a:endParaRPr lang="en-US" sz="2400" b="0"/>
          </a:p>
        </p:txBody>
      </p:sp>
    </p:spTree>
  </p:cSld>
  <p:clrMapOvr>
    <a:masterClrMapping/>
  </p:clrMapOvr>
  <p:transition>
    <p:wipe dir="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lstStyle/>
          <a:p>
            <a:r>
              <a:rPr lang="en-US" sz="9600"/>
              <a:t>Comparing</a:t>
            </a:r>
          </a:p>
        </p:txBody>
      </p:sp>
      <p:sp>
        <p:nvSpPr>
          <p:cNvPr id="352259" name="Rectangle 3"/>
          <p:cNvSpPr>
            <a:spLocks noChangeArrowheads="1"/>
          </p:cNvSpPr>
          <p:nvPr/>
        </p:nvSpPr>
        <p:spPr bwMode="auto">
          <a:xfrm>
            <a:off x="0" y="209550"/>
            <a:ext cx="4648200" cy="49339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5000"/>
              </a:spcBef>
            </a:pPr>
            <a:r>
              <a:rPr lang="en-US" sz="4400" b="0" i="1" dirty="0" err="1">
                <a:effectLst>
                  <a:outerShdw blurRad="38100" dist="38100" dir="2700000" algn="tl">
                    <a:srgbClr val="000000"/>
                  </a:outerShdw>
                </a:effectLst>
              </a:rPr>
              <a:t>Metanoia</a:t>
            </a:r>
            <a:endParaRPr lang="en-US" sz="4400" b="0" i="1" dirty="0">
              <a:effectLst>
                <a:outerShdw blurRad="38100" dist="38100" dir="2700000" algn="tl">
                  <a:srgbClr val="000000"/>
                </a:outerShdw>
              </a:effectLst>
            </a:endParaRPr>
          </a:p>
          <a:p>
            <a:pPr algn="l">
              <a:lnSpc>
                <a:spcPct val="70000"/>
              </a:lnSpc>
              <a:spcBef>
                <a:spcPct val="5000"/>
              </a:spcBef>
            </a:pPr>
            <a:r>
              <a:rPr lang="en-US" sz="4400" b="0" i="1" dirty="0">
                <a:effectLst>
                  <a:outerShdw blurRad="38100" dist="38100" dir="2700000" algn="tl">
                    <a:srgbClr val="000000"/>
                  </a:outerShdw>
                </a:effectLst>
              </a:rPr>
              <a:t>nous</a:t>
            </a:r>
            <a:r>
              <a:rPr lang="en-US" sz="4400" b="0" dirty="0">
                <a:effectLst>
                  <a:outerShdw blurRad="38100" dist="38100" dir="2700000" algn="tl">
                    <a:srgbClr val="000000"/>
                  </a:outerShdw>
                </a:effectLst>
              </a:rPr>
              <a:t> = mind or</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perspective</a:t>
            </a:r>
          </a:p>
          <a:p>
            <a:pPr algn="l">
              <a:lnSpc>
                <a:spcPct val="70000"/>
              </a:lnSpc>
              <a:spcBef>
                <a:spcPct val="5000"/>
              </a:spcBef>
            </a:pPr>
            <a:r>
              <a:rPr lang="en-US" sz="4400" b="0" dirty="0">
                <a:effectLst>
                  <a:outerShdw blurRad="38100" dist="38100" dir="2700000" algn="tl">
                    <a:srgbClr val="000000"/>
                  </a:outerShdw>
                </a:effectLst>
              </a:rPr>
              <a:t>         = change </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of heart</a:t>
            </a:r>
            <a:endParaRPr lang="en-US" sz="4800" b="0" dirty="0">
              <a:effectLst>
                <a:outerShdw blurRad="38100" dist="38100" dir="2700000" algn="tl">
                  <a:srgbClr val="000000"/>
                </a:outerShdw>
              </a:effectLst>
            </a:endParaRPr>
          </a:p>
          <a:p>
            <a:pPr algn="l">
              <a:lnSpc>
                <a:spcPct val="70000"/>
              </a:lnSpc>
              <a:spcBef>
                <a:spcPct val="5000"/>
              </a:spcBef>
            </a:pPr>
            <a:r>
              <a:rPr lang="en-US" sz="4400" b="0" dirty="0">
                <a:effectLst>
                  <a:outerShdw blurRad="38100" dist="38100" dir="2700000" algn="tl">
                    <a:srgbClr val="000000"/>
                  </a:outerShdw>
                </a:effectLst>
              </a:rPr>
              <a:t>Rests in God’s acceptance</a:t>
            </a:r>
          </a:p>
          <a:p>
            <a:pPr algn="l">
              <a:lnSpc>
                <a:spcPct val="70000"/>
              </a:lnSpc>
              <a:spcBef>
                <a:spcPct val="5000"/>
              </a:spcBef>
            </a:pPr>
            <a:r>
              <a:rPr lang="en-US" sz="4400" b="0" dirty="0">
                <a:effectLst>
                  <a:outerShdw blurRad="38100" dist="38100" dir="2700000" algn="tl">
                    <a:srgbClr val="000000"/>
                  </a:outerShdw>
                </a:effectLst>
              </a:rPr>
              <a:t>Hopeful in the power of God to change us</a:t>
            </a:r>
          </a:p>
        </p:txBody>
      </p:sp>
      <p:sp>
        <p:nvSpPr>
          <p:cNvPr id="352260" name="Rectangle 4"/>
          <p:cNvSpPr>
            <a:spLocks noChangeArrowheads="1"/>
          </p:cNvSpPr>
          <p:nvPr/>
        </p:nvSpPr>
        <p:spPr bwMode="auto">
          <a:xfrm>
            <a:off x="4419600" y="209550"/>
            <a:ext cx="4724400" cy="49339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5000"/>
              </a:spcBef>
            </a:pPr>
            <a:r>
              <a:rPr lang="en-US" sz="4400" b="0" i="1" dirty="0" err="1">
                <a:effectLst>
                  <a:outerShdw blurRad="38100" dist="38100" dir="2700000" algn="tl">
                    <a:srgbClr val="000000"/>
                  </a:outerShdw>
                </a:effectLst>
              </a:rPr>
              <a:t>Metamelomai</a:t>
            </a:r>
            <a:endParaRPr lang="en-US" sz="4400" b="0" i="1" dirty="0">
              <a:effectLst>
                <a:outerShdw blurRad="38100" dist="38100" dir="2700000" algn="tl">
                  <a:srgbClr val="000000"/>
                </a:outerShdw>
              </a:effectLst>
            </a:endParaRPr>
          </a:p>
          <a:p>
            <a:pPr algn="l">
              <a:lnSpc>
                <a:spcPct val="70000"/>
              </a:lnSpc>
              <a:spcBef>
                <a:spcPct val="5000"/>
              </a:spcBef>
            </a:pPr>
            <a:r>
              <a:rPr lang="en-US" sz="4400" b="0" i="1" dirty="0">
                <a:effectLst>
                  <a:outerShdw blurRad="38100" dist="38100" dir="2700000" algn="tl">
                    <a:srgbClr val="000000"/>
                  </a:outerShdw>
                </a:effectLst>
              </a:rPr>
              <a:t>mellow</a:t>
            </a:r>
            <a:r>
              <a:rPr lang="en-US" sz="4400" b="0" dirty="0">
                <a:effectLst>
                  <a:outerShdw blurRad="38100" dist="38100" dir="2700000" algn="tl">
                    <a:srgbClr val="000000"/>
                  </a:outerShdw>
                </a:effectLst>
              </a:rPr>
              <a:t> = feeling</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or concern</a:t>
            </a:r>
          </a:p>
          <a:p>
            <a:pPr algn="l">
              <a:lnSpc>
                <a:spcPct val="70000"/>
              </a:lnSpc>
              <a:spcBef>
                <a:spcPct val="5000"/>
              </a:spcBef>
            </a:pPr>
            <a:r>
              <a:rPr lang="en-US" sz="4400" b="0" dirty="0">
                <a:effectLst>
                  <a:outerShdw blurRad="38100" dist="38100" dir="2700000" algn="tl">
                    <a:srgbClr val="000000"/>
                  </a:outerShdw>
                </a:effectLst>
              </a:rPr>
              <a:t>     = feel remorse</a:t>
            </a:r>
          </a:p>
          <a:p>
            <a:pPr algn="l">
              <a:lnSpc>
                <a:spcPct val="70000"/>
              </a:lnSpc>
              <a:spcBef>
                <a:spcPct val="5000"/>
              </a:spcBef>
            </a:pPr>
            <a:endParaRPr lang="en-US" sz="4400" b="0" dirty="0">
              <a:effectLst>
                <a:outerShdw blurRad="38100" dist="38100" dir="2700000" algn="tl">
                  <a:srgbClr val="000000"/>
                </a:outerShdw>
              </a:effectLst>
            </a:endParaRPr>
          </a:p>
          <a:p>
            <a:pPr algn="l">
              <a:lnSpc>
                <a:spcPct val="70000"/>
              </a:lnSpc>
              <a:spcBef>
                <a:spcPct val="5000"/>
              </a:spcBef>
            </a:pPr>
            <a:r>
              <a:rPr lang="en-US" sz="4400" b="0" dirty="0">
                <a:effectLst>
                  <a:outerShdw blurRad="38100" dist="38100" dir="2700000" algn="tl">
                    <a:srgbClr val="000000"/>
                  </a:outerShdw>
                </a:effectLst>
              </a:rPr>
              <a:t>Focuses on the past and failure</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Despair as we draw deeper into self-focus</a:t>
            </a:r>
          </a:p>
        </p:txBody>
      </p:sp>
      <p:sp>
        <p:nvSpPr>
          <p:cNvPr id="352261" name="Line 5"/>
          <p:cNvSpPr>
            <a:spLocks noChangeShapeType="1"/>
          </p:cNvSpPr>
          <p:nvPr/>
        </p:nvSpPr>
        <p:spPr bwMode="auto">
          <a:xfrm>
            <a:off x="0" y="666750"/>
            <a:ext cx="9144000" cy="0"/>
          </a:xfrm>
          <a:prstGeom prst="line">
            <a:avLst/>
          </a:prstGeom>
          <a:noFill/>
          <a:ln w="19050">
            <a:solidFill>
              <a:schemeClr val="tx1"/>
            </a:solidFill>
            <a:round/>
            <a:headEnd type="none" w="sm" len="sm"/>
            <a:tailEnd/>
          </a:ln>
          <a:effectLst/>
        </p:spPr>
        <p:txBody>
          <a:bodyPr wrap="none" anchor="ctr"/>
          <a:lstStyle/>
          <a:p>
            <a:endParaRPr lang="en-US" sz="2400" b="0"/>
          </a:p>
        </p:txBody>
      </p:sp>
    </p:spTree>
  </p:cSld>
  <p:clrMapOvr>
    <a:masterClrMapping/>
  </p:clrMapOvr>
  <p:transition>
    <p:wipe dir="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5586" name="Rectangle 2"/>
          <p:cNvSpPr>
            <a:spLocks noGrp="1" noChangeArrowheads="1"/>
          </p:cNvSpPr>
          <p:nvPr>
            <p:ph type="body" idx="1"/>
          </p:nvPr>
        </p:nvSpPr>
        <p:spPr>
          <a:xfrm>
            <a:off x="0" y="1314450"/>
            <a:ext cx="9142413" cy="3371850"/>
          </a:xfrm>
          <a:noFill/>
          <a:ln/>
        </p:spPr>
        <p:txBody>
          <a:bodyPr/>
          <a:lstStyle/>
          <a:p>
            <a:pPr>
              <a:spcBef>
                <a:spcPct val="10000"/>
              </a:spcBef>
            </a:pPr>
            <a:r>
              <a:rPr lang="en-US" sz="4800" dirty="0"/>
              <a:t>In the modern world, grieving is “the healing feeling”</a:t>
            </a:r>
          </a:p>
          <a:p>
            <a:pPr>
              <a:spcBef>
                <a:spcPct val="10000"/>
              </a:spcBef>
            </a:pPr>
            <a:r>
              <a:rPr lang="en-US" sz="4800" dirty="0"/>
              <a:t>Not necessarily true</a:t>
            </a:r>
          </a:p>
          <a:p>
            <a:pPr>
              <a:spcBef>
                <a:spcPct val="10000"/>
              </a:spcBef>
              <a:buFont typeface="Wingdings" pitchFamily="2" charset="2"/>
              <a:buNone/>
            </a:pPr>
            <a:r>
              <a:rPr lang="en-US" sz="4800" dirty="0"/>
              <a:t>2 Cor. 7:10 Godly sorrow brings repentance that leads to salvation and leaves no regret, but worldly sorrow brings death. </a:t>
            </a:r>
          </a:p>
        </p:txBody>
      </p:sp>
      <p:sp>
        <p:nvSpPr>
          <p:cNvPr id="195587" name="Rectangle 3"/>
          <p:cNvSpPr>
            <a:spLocks noGrp="1" noChangeArrowheads="1"/>
          </p:cNvSpPr>
          <p:nvPr>
            <p:ph type="title"/>
          </p:nvPr>
        </p:nvSpPr>
        <p:spPr>
          <a:xfrm>
            <a:off x="0" y="514350"/>
            <a:ext cx="9144000" cy="857250"/>
          </a:xfrm>
          <a:noFill/>
          <a:ln/>
        </p:spPr>
        <p:txBody>
          <a:bodyPr anchor="b"/>
          <a:lstStyle/>
          <a:p>
            <a:r>
              <a:rPr lang="en-US" sz="7200" dirty="0"/>
              <a:t>Different </a:t>
            </a:r>
            <a:r>
              <a:rPr lang="en-US" sz="7200" dirty="0" smtClean="0"/>
              <a:t>Sorrows</a:t>
            </a:r>
            <a:endParaRPr lang="en-US" sz="7200"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5586">
                                            <p:txEl>
                                              <p:pRg st="0" end="0"/>
                                            </p:txEl>
                                          </p:spTgt>
                                        </p:tgtEl>
                                        <p:attrNameLst>
                                          <p:attrName>style.visibility</p:attrName>
                                        </p:attrNameLst>
                                      </p:cBhvr>
                                      <p:to>
                                        <p:strVal val="visible"/>
                                      </p:to>
                                    </p:set>
                                    <p:animEffect transition="in" filter="wipe(left)">
                                      <p:cBhvr>
                                        <p:cTn id="7" dur="500"/>
                                        <p:tgtEl>
                                          <p:spTgt spid="19558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5586">
                                            <p:txEl>
                                              <p:pRg st="1" end="1"/>
                                            </p:txEl>
                                          </p:spTgt>
                                        </p:tgtEl>
                                        <p:attrNameLst>
                                          <p:attrName>style.visibility</p:attrName>
                                        </p:attrNameLst>
                                      </p:cBhvr>
                                      <p:to>
                                        <p:strVal val="visible"/>
                                      </p:to>
                                    </p:set>
                                    <p:animEffect transition="in" filter="wipe(left)">
                                      <p:cBhvr>
                                        <p:cTn id="12" dur="500"/>
                                        <p:tgtEl>
                                          <p:spTgt spid="19558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5586">
                                            <p:txEl>
                                              <p:pRg st="2" end="2"/>
                                            </p:txEl>
                                          </p:spTgt>
                                        </p:tgtEl>
                                        <p:attrNameLst>
                                          <p:attrName>style.visibility</p:attrName>
                                        </p:attrNameLst>
                                      </p:cBhvr>
                                      <p:to>
                                        <p:strVal val="visible"/>
                                      </p:to>
                                    </p:set>
                                    <p:animEffect transition="in" filter="wipe(left)">
                                      <p:cBhvr>
                                        <p:cTn id="17" dur="500"/>
                                        <p:tgtEl>
                                          <p:spTgt spid="19558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6" grpId="0" build="p"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5586" name="Rectangle 2"/>
          <p:cNvSpPr>
            <a:spLocks noGrp="1" noChangeArrowheads="1"/>
          </p:cNvSpPr>
          <p:nvPr>
            <p:ph type="body" idx="1"/>
          </p:nvPr>
        </p:nvSpPr>
        <p:spPr>
          <a:xfrm>
            <a:off x="0" y="1314450"/>
            <a:ext cx="9142413" cy="3371850"/>
          </a:xfrm>
          <a:noFill/>
          <a:ln/>
        </p:spPr>
        <p:txBody>
          <a:bodyPr/>
          <a:lstStyle/>
          <a:p>
            <a:pPr>
              <a:spcBef>
                <a:spcPct val="10000"/>
              </a:spcBef>
            </a:pPr>
            <a:r>
              <a:rPr lang="en-US" sz="4800" dirty="0"/>
              <a:t>In the modern world, grieving is “the healing feeling”</a:t>
            </a:r>
          </a:p>
          <a:p>
            <a:pPr>
              <a:spcBef>
                <a:spcPct val="10000"/>
              </a:spcBef>
            </a:pPr>
            <a:r>
              <a:rPr lang="en-US" sz="4800" dirty="0"/>
              <a:t>Not necessarily true</a:t>
            </a:r>
          </a:p>
          <a:p>
            <a:pPr>
              <a:spcBef>
                <a:spcPct val="10000"/>
              </a:spcBef>
              <a:buFont typeface="Wingdings" pitchFamily="2" charset="2"/>
              <a:buNone/>
            </a:pPr>
            <a:r>
              <a:rPr lang="en-US" sz="4800" dirty="0"/>
              <a:t>2 Cor. 7:10 </a:t>
            </a:r>
            <a:r>
              <a:rPr lang="en-US" sz="4800" u="sng" dirty="0"/>
              <a:t>Godly sorrow</a:t>
            </a:r>
            <a:r>
              <a:rPr lang="en-US" sz="4800" dirty="0"/>
              <a:t> brings repentance that leads to salvation and leaves no regret, but worldly sorrow brings death. </a:t>
            </a:r>
          </a:p>
        </p:txBody>
      </p:sp>
      <p:sp>
        <p:nvSpPr>
          <p:cNvPr id="195587" name="Rectangle 3"/>
          <p:cNvSpPr>
            <a:spLocks noGrp="1" noChangeArrowheads="1"/>
          </p:cNvSpPr>
          <p:nvPr>
            <p:ph type="title"/>
          </p:nvPr>
        </p:nvSpPr>
        <p:spPr>
          <a:xfrm>
            <a:off x="0" y="514350"/>
            <a:ext cx="9144000" cy="857250"/>
          </a:xfrm>
          <a:noFill/>
          <a:ln/>
        </p:spPr>
        <p:txBody>
          <a:bodyPr anchor="b"/>
          <a:lstStyle/>
          <a:p>
            <a:r>
              <a:rPr lang="en-US" sz="7200" dirty="0"/>
              <a:t>Different </a:t>
            </a:r>
            <a:r>
              <a:rPr lang="en-US" sz="7200" dirty="0" smtClean="0"/>
              <a:t>Sorrows</a:t>
            </a:r>
            <a:endParaRPr lang="en-US" sz="7200" dirty="0"/>
          </a:p>
        </p:txBody>
      </p:sp>
    </p:spTree>
  </p:cSld>
  <p:clrMapOvr>
    <a:masterClrMapping/>
  </p:clrMapOvr>
  <p:transition spd="slow">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p:txBody>
          <a:bodyPr/>
          <a:lstStyle/>
          <a:p>
            <a:r>
              <a:rPr lang="en-US" sz="10600"/>
              <a:t>Mark 14</a:t>
            </a:r>
            <a:endParaRPr lang="en-US"/>
          </a:p>
        </p:txBody>
      </p:sp>
      <p:sp>
        <p:nvSpPr>
          <p:cNvPr id="287747" name="Rectangle 3"/>
          <p:cNvSpPr>
            <a:spLocks noGrp="1" noChangeArrowheads="1"/>
          </p:cNvSpPr>
          <p:nvPr>
            <p:ph type="body" idx="1"/>
          </p:nvPr>
        </p:nvSpPr>
        <p:spPr/>
        <p:txBody>
          <a:bodyPr/>
          <a:lstStyle/>
          <a:p>
            <a:pPr>
              <a:buFont typeface="Wingdings" pitchFamily="2" charset="2"/>
              <a:buNone/>
            </a:pPr>
            <a:r>
              <a:rPr lang="en-US" sz="5400" dirty="0"/>
              <a:t>19 Greatly distressed, one by one they began to ask him, </a:t>
            </a:r>
            <a:r>
              <a:rPr lang="en-US" sz="5400" dirty="0" smtClean="0"/>
              <a:t/>
            </a:r>
            <a:br>
              <a:rPr lang="en-US" sz="5400" dirty="0" smtClean="0"/>
            </a:br>
            <a:endParaRPr lang="en-US" sz="5400" dirty="0"/>
          </a:p>
        </p:txBody>
      </p:sp>
    </p:spTree>
  </p:cSld>
  <p:clrMapOvr>
    <a:masterClrMapping/>
  </p:clrMapOvr>
  <p:transition>
    <p:wipe dir="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5586" name="Rectangle 2"/>
          <p:cNvSpPr>
            <a:spLocks noGrp="1" noChangeArrowheads="1"/>
          </p:cNvSpPr>
          <p:nvPr>
            <p:ph type="body" idx="1"/>
          </p:nvPr>
        </p:nvSpPr>
        <p:spPr>
          <a:xfrm>
            <a:off x="0" y="1314450"/>
            <a:ext cx="9142413" cy="3371850"/>
          </a:xfrm>
          <a:noFill/>
          <a:ln/>
        </p:spPr>
        <p:txBody>
          <a:bodyPr/>
          <a:lstStyle/>
          <a:p>
            <a:pPr>
              <a:spcBef>
                <a:spcPct val="10000"/>
              </a:spcBef>
            </a:pPr>
            <a:r>
              <a:rPr lang="en-US" sz="4800" dirty="0"/>
              <a:t>In the modern world, grieving is “the healing feeling”</a:t>
            </a:r>
          </a:p>
          <a:p>
            <a:pPr>
              <a:spcBef>
                <a:spcPct val="10000"/>
              </a:spcBef>
            </a:pPr>
            <a:r>
              <a:rPr lang="en-US" sz="4800" dirty="0"/>
              <a:t>Not necessarily true</a:t>
            </a:r>
          </a:p>
          <a:p>
            <a:pPr>
              <a:spcBef>
                <a:spcPct val="10000"/>
              </a:spcBef>
              <a:buFont typeface="Wingdings" pitchFamily="2" charset="2"/>
              <a:buNone/>
            </a:pPr>
            <a:r>
              <a:rPr lang="en-US" sz="4800" dirty="0"/>
              <a:t>2 Cor. 7:10 </a:t>
            </a:r>
            <a:r>
              <a:rPr lang="en-US" sz="4800" u="sng" dirty="0"/>
              <a:t>Godly sorrow</a:t>
            </a:r>
            <a:r>
              <a:rPr lang="en-US" sz="4800" dirty="0"/>
              <a:t> brings repentance that leads to salvation and leaves no regret, but </a:t>
            </a:r>
            <a:r>
              <a:rPr lang="en-US" sz="4800" u="sng" dirty="0"/>
              <a:t>worldly sorrow</a:t>
            </a:r>
            <a:r>
              <a:rPr lang="en-US" sz="4800" dirty="0"/>
              <a:t> brings death. </a:t>
            </a:r>
          </a:p>
        </p:txBody>
      </p:sp>
      <p:sp>
        <p:nvSpPr>
          <p:cNvPr id="195587" name="Rectangle 3"/>
          <p:cNvSpPr>
            <a:spLocks noGrp="1" noChangeArrowheads="1"/>
          </p:cNvSpPr>
          <p:nvPr>
            <p:ph type="title"/>
          </p:nvPr>
        </p:nvSpPr>
        <p:spPr>
          <a:xfrm>
            <a:off x="0" y="514350"/>
            <a:ext cx="9144000" cy="857250"/>
          </a:xfrm>
          <a:noFill/>
          <a:ln/>
        </p:spPr>
        <p:txBody>
          <a:bodyPr anchor="b"/>
          <a:lstStyle/>
          <a:p>
            <a:r>
              <a:rPr lang="en-US" sz="7200" dirty="0"/>
              <a:t>Different </a:t>
            </a:r>
            <a:r>
              <a:rPr lang="en-US" sz="7200" dirty="0" smtClean="0"/>
              <a:t>Sorrows</a:t>
            </a:r>
            <a:endParaRPr lang="en-US" sz="7200" dirty="0"/>
          </a:p>
        </p:txBody>
      </p:sp>
    </p:spTree>
  </p:cSld>
  <p:clrMapOvr>
    <a:masterClrMapping/>
  </p:clrMapOvr>
  <p:transition spd="slow">
    <p:dissolve/>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5586" name="Rectangle 2"/>
          <p:cNvSpPr>
            <a:spLocks noGrp="1" noChangeArrowheads="1"/>
          </p:cNvSpPr>
          <p:nvPr>
            <p:ph type="body" idx="1"/>
          </p:nvPr>
        </p:nvSpPr>
        <p:spPr>
          <a:xfrm>
            <a:off x="0" y="1314450"/>
            <a:ext cx="9142413" cy="3371850"/>
          </a:xfrm>
          <a:noFill/>
          <a:ln/>
        </p:spPr>
        <p:txBody>
          <a:bodyPr/>
          <a:lstStyle/>
          <a:p>
            <a:pPr>
              <a:spcBef>
                <a:spcPct val="10000"/>
              </a:spcBef>
            </a:pPr>
            <a:r>
              <a:rPr lang="en-US" sz="4800" dirty="0"/>
              <a:t>In the modern world, grieving is “the healing feeling”</a:t>
            </a:r>
          </a:p>
          <a:p>
            <a:pPr>
              <a:spcBef>
                <a:spcPct val="10000"/>
              </a:spcBef>
            </a:pPr>
            <a:r>
              <a:rPr lang="en-US" sz="4800" dirty="0"/>
              <a:t>Not necessarily true</a:t>
            </a:r>
          </a:p>
          <a:p>
            <a:pPr>
              <a:spcBef>
                <a:spcPct val="10000"/>
              </a:spcBef>
              <a:buFont typeface="Wingdings" pitchFamily="2" charset="2"/>
              <a:buNone/>
            </a:pPr>
            <a:r>
              <a:rPr lang="en-US" sz="4800" dirty="0"/>
              <a:t>2 Cor. 7:10 </a:t>
            </a:r>
            <a:r>
              <a:rPr lang="en-US" sz="4800" u="sng" dirty="0"/>
              <a:t>Godly sorrow</a:t>
            </a:r>
            <a:r>
              <a:rPr lang="en-US" sz="4800" dirty="0"/>
              <a:t> brings repentance that leads to salvation and leaves no regret, but </a:t>
            </a:r>
            <a:r>
              <a:rPr lang="en-US" sz="4800" u="sng" dirty="0"/>
              <a:t>worldly sorrow</a:t>
            </a:r>
            <a:r>
              <a:rPr lang="en-US" sz="4800" dirty="0"/>
              <a:t> brings death. </a:t>
            </a:r>
          </a:p>
        </p:txBody>
      </p:sp>
      <p:sp>
        <p:nvSpPr>
          <p:cNvPr id="195587" name="Rectangle 3"/>
          <p:cNvSpPr>
            <a:spLocks noGrp="1" noChangeArrowheads="1"/>
          </p:cNvSpPr>
          <p:nvPr>
            <p:ph type="title"/>
          </p:nvPr>
        </p:nvSpPr>
        <p:spPr>
          <a:xfrm>
            <a:off x="0" y="514350"/>
            <a:ext cx="9144000" cy="857250"/>
          </a:xfrm>
          <a:noFill/>
          <a:ln/>
        </p:spPr>
        <p:txBody>
          <a:bodyPr anchor="b"/>
          <a:lstStyle/>
          <a:p>
            <a:r>
              <a:rPr lang="en-US" sz="7200" dirty="0"/>
              <a:t>Different </a:t>
            </a:r>
            <a:r>
              <a:rPr lang="en-US" sz="7200" dirty="0" smtClean="0"/>
              <a:t>Sorrows</a:t>
            </a:r>
            <a:endParaRPr lang="en-US" sz="7200" dirty="0"/>
          </a:p>
        </p:txBody>
      </p:sp>
      <p:sp>
        <p:nvSpPr>
          <p:cNvPr id="4" name="Rectangle 18"/>
          <p:cNvSpPr>
            <a:spLocks noChangeArrowheads="1"/>
          </p:cNvSpPr>
          <p:nvPr/>
        </p:nvSpPr>
        <p:spPr bwMode="auto">
          <a:xfrm>
            <a:off x="4197350" y="1890713"/>
            <a:ext cx="2501900" cy="452437"/>
          </a:xfrm>
          <a:prstGeom prst="rect">
            <a:avLst/>
          </a:prstGeom>
          <a:gradFill rotWithShape="1">
            <a:gsLst>
              <a:gs pos="0">
                <a:srgbClr val="000000"/>
              </a:gs>
              <a:gs pos="50000">
                <a:srgbClr val="00007E"/>
              </a:gs>
              <a:gs pos="100000">
                <a:srgbClr val="000000"/>
              </a:gs>
            </a:gsLst>
            <a:lin ang="5400000" scaled="1"/>
          </a:gradFill>
          <a:ln w="12700">
            <a:solidFill>
              <a:schemeClr val="tx1"/>
            </a:solidFill>
            <a:miter lim="800000"/>
            <a:headEnd/>
            <a:tailEnd/>
          </a:ln>
          <a:effectLst/>
        </p:spPr>
        <p:txBody>
          <a:bodyPr lIns="92075" tIns="46038" rIns="92075" bIns="46038"/>
          <a:lstStyle/>
          <a:p>
            <a:pPr algn="l">
              <a:lnSpc>
                <a:spcPct val="70000"/>
              </a:lnSpc>
              <a:spcBef>
                <a:spcPct val="5000"/>
              </a:spcBef>
            </a:pPr>
            <a:r>
              <a:rPr lang="en-US" sz="4400" b="0" i="1">
                <a:effectLst>
                  <a:outerShdw blurRad="38100" dist="38100" dir="2700000" algn="tl">
                    <a:srgbClr val="000000"/>
                  </a:outerShdw>
                </a:effectLst>
              </a:rPr>
              <a:t>Metanoia</a:t>
            </a:r>
          </a:p>
        </p:txBody>
      </p:sp>
      <p:sp>
        <p:nvSpPr>
          <p:cNvPr id="5" name="Line 17"/>
          <p:cNvSpPr>
            <a:spLocks noChangeShapeType="1"/>
          </p:cNvSpPr>
          <p:nvPr/>
        </p:nvSpPr>
        <p:spPr bwMode="auto">
          <a:xfrm flipH="1">
            <a:off x="3048000" y="2343150"/>
            <a:ext cx="2286000" cy="1371600"/>
          </a:xfrm>
          <a:prstGeom prst="line">
            <a:avLst/>
          </a:prstGeom>
          <a:noFill/>
          <a:ln w="50800">
            <a:solidFill>
              <a:schemeClr val="tx1"/>
            </a:solidFill>
            <a:round/>
            <a:headEnd type="oval" w="med" len="med"/>
            <a:tailEnd type="stealth" w="med" len="lg"/>
          </a:ln>
          <a:effectLst/>
        </p:spPr>
        <p:txBody>
          <a:bodyPr wrap="none" anchor="ctr"/>
          <a:lstStyle/>
          <a:p>
            <a:endParaRPr lang="en-US" b="0"/>
          </a:p>
        </p:txBody>
      </p:sp>
      <p:sp>
        <p:nvSpPr>
          <p:cNvPr id="6" name="Rectangle 16"/>
          <p:cNvSpPr>
            <a:spLocks noChangeArrowheads="1"/>
          </p:cNvSpPr>
          <p:nvPr/>
        </p:nvSpPr>
        <p:spPr bwMode="auto">
          <a:xfrm>
            <a:off x="381000" y="3581400"/>
            <a:ext cx="2667000" cy="381000"/>
          </a:xfrm>
          <a:prstGeom prst="rect">
            <a:avLst/>
          </a:prstGeom>
          <a:noFill/>
          <a:ln w="25400">
            <a:solidFill>
              <a:schemeClr val="tx1"/>
            </a:solidFill>
            <a:miter lim="800000"/>
            <a:headEnd/>
            <a:tailEnd/>
          </a:ln>
          <a:effectLst/>
        </p:spPr>
        <p:txBody>
          <a:bodyPr wrap="none" anchor="ctr"/>
          <a:lstStyle/>
          <a:p>
            <a:endParaRPr lang="en-US"/>
          </a:p>
        </p:txBody>
      </p:sp>
    </p:spTree>
  </p:cSld>
  <p:clrMapOvr>
    <a:masterClrMapping/>
  </p:clrMapOvr>
  <p:transition spd="slow">
    <p:dissolve/>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5586" name="Rectangle 2"/>
          <p:cNvSpPr>
            <a:spLocks noGrp="1" noChangeArrowheads="1"/>
          </p:cNvSpPr>
          <p:nvPr>
            <p:ph type="body" idx="1"/>
          </p:nvPr>
        </p:nvSpPr>
        <p:spPr>
          <a:xfrm>
            <a:off x="0" y="1314450"/>
            <a:ext cx="9142413" cy="3371850"/>
          </a:xfrm>
          <a:noFill/>
          <a:ln/>
        </p:spPr>
        <p:txBody>
          <a:bodyPr/>
          <a:lstStyle/>
          <a:p>
            <a:pPr>
              <a:spcBef>
                <a:spcPct val="10000"/>
              </a:spcBef>
            </a:pPr>
            <a:r>
              <a:rPr lang="en-US" sz="4800" dirty="0"/>
              <a:t>In the modern world, grieving is “the healing feeling”</a:t>
            </a:r>
          </a:p>
          <a:p>
            <a:pPr>
              <a:spcBef>
                <a:spcPct val="10000"/>
              </a:spcBef>
            </a:pPr>
            <a:r>
              <a:rPr lang="en-US" sz="4800" dirty="0"/>
              <a:t>Not necessarily true</a:t>
            </a:r>
          </a:p>
          <a:p>
            <a:pPr>
              <a:spcBef>
                <a:spcPct val="10000"/>
              </a:spcBef>
              <a:buFont typeface="Wingdings" pitchFamily="2" charset="2"/>
              <a:buNone/>
            </a:pPr>
            <a:r>
              <a:rPr lang="en-US" sz="4800" dirty="0"/>
              <a:t>2 Cor. 7:10 </a:t>
            </a:r>
            <a:r>
              <a:rPr lang="en-US" sz="4800" u="sng" dirty="0"/>
              <a:t>Godly sorrow</a:t>
            </a:r>
            <a:r>
              <a:rPr lang="en-US" sz="4800" dirty="0"/>
              <a:t> brings repentance that leads to salvation and leaves no regret, but </a:t>
            </a:r>
            <a:r>
              <a:rPr lang="en-US" sz="4800" u="sng" dirty="0"/>
              <a:t>worldly sorrow</a:t>
            </a:r>
            <a:r>
              <a:rPr lang="en-US" sz="4800" dirty="0"/>
              <a:t> brings death. </a:t>
            </a:r>
          </a:p>
        </p:txBody>
      </p:sp>
      <p:sp>
        <p:nvSpPr>
          <p:cNvPr id="195587" name="Rectangle 3"/>
          <p:cNvSpPr>
            <a:spLocks noGrp="1" noChangeArrowheads="1"/>
          </p:cNvSpPr>
          <p:nvPr>
            <p:ph type="title"/>
          </p:nvPr>
        </p:nvSpPr>
        <p:spPr>
          <a:xfrm>
            <a:off x="0" y="514350"/>
            <a:ext cx="9144000" cy="857250"/>
          </a:xfrm>
          <a:noFill/>
          <a:ln/>
        </p:spPr>
        <p:txBody>
          <a:bodyPr anchor="b"/>
          <a:lstStyle/>
          <a:p>
            <a:r>
              <a:rPr lang="en-US" sz="7200" dirty="0"/>
              <a:t>Different </a:t>
            </a:r>
            <a:r>
              <a:rPr lang="en-US" sz="7200" dirty="0" smtClean="0"/>
              <a:t>Sorrows</a:t>
            </a:r>
            <a:endParaRPr lang="en-US" sz="7200" dirty="0"/>
          </a:p>
        </p:txBody>
      </p:sp>
      <p:sp>
        <p:nvSpPr>
          <p:cNvPr id="4" name="Rectangle 18"/>
          <p:cNvSpPr>
            <a:spLocks noChangeArrowheads="1"/>
          </p:cNvSpPr>
          <p:nvPr/>
        </p:nvSpPr>
        <p:spPr bwMode="auto">
          <a:xfrm>
            <a:off x="4197350" y="1890713"/>
            <a:ext cx="2501900" cy="452437"/>
          </a:xfrm>
          <a:prstGeom prst="rect">
            <a:avLst/>
          </a:prstGeom>
          <a:gradFill rotWithShape="1">
            <a:gsLst>
              <a:gs pos="0">
                <a:srgbClr val="000000"/>
              </a:gs>
              <a:gs pos="50000">
                <a:srgbClr val="00007E"/>
              </a:gs>
              <a:gs pos="100000">
                <a:srgbClr val="000000"/>
              </a:gs>
            </a:gsLst>
            <a:lin ang="5400000" scaled="1"/>
          </a:gradFill>
          <a:ln w="12700">
            <a:solidFill>
              <a:schemeClr val="tx1"/>
            </a:solidFill>
            <a:miter lim="800000"/>
            <a:headEnd/>
            <a:tailEnd/>
          </a:ln>
          <a:effectLst/>
        </p:spPr>
        <p:txBody>
          <a:bodyPr lIns="92075" tIns="46038" rIns="92075" bIns="46038"/>
          <a:lstStyle/>
          <a:p>
            <a:pPr algn="l">
              <a:lnSpc>
                <a:spcPct val="70000"/>
              </a:lnSpc>
              <a:spcBef>
                <a:spcPct val="5000"/>
              </a:spcBef>
            </a:pPr>
            <a:r>
              <a:rPr lang="en-US" sz="4400" b="0" i="1">
                <a:effectLst>
                  <a:outerShdw blurRad="38100" dist="38100" dir="2700000" algn="tl">
                    <a:srgbClr val="000000"/>
                  </a:outerShdw>
                </a:effectLst>
              </a:rPr>
              <a:t>Metanoia</a:t>
            </a:r>
          </a:p>
        </p:txBody>
      </p:sp>
      <p:sp>
        <p:nvSpPr>
          <p:cNvPr id="5" name="Line 17"/>
          <p:cNvSpPr>
            <a:spLocks noChangeShapeType="1"/>
          </p:cNvSpPr>
          <p:nvPr/>
        </p:nvSpPr>
        <p:spPr bwMode="auto">
          <a:xfrm flipH="1">
            <a:off x="3048000" y="2343150"/>
            <a:ext cx="2286000" cy="1371600"/>
          </a:xfrm>
          <a:prstGeom prst="line">
            <a:avLst/>
          </a:prstGeom>
          <a:noFill/>
          <a:ln w="50800">
            <a:solidFill>
              <a:schemeClr val="tx1"/>
            </a:solidFill>
            <a:round/>
            <a:headEnd type="oval" w="med" len="med"/>
            <a:tailEnd type="stealth" w="med" len="lg"/>
          </a:ln>
          <a:effectLst/>
        </p:spPr>
        <p:txBody>
          <a:bodyPr wrap="none" anchor="ctr"/>
          <a:lstStyle/>
          <a:p>
            <a:endParaRPr lang="en-US" b="0"/>
          </a:p>
        </p:txBody>
      </p:sp>
      <p:sp>
        <p:nvSpPr>
          <p:cNvPr id="6" name="Rectangle 16"/>
          <p:cNvSpPr>
            <a:spLocks noChangeArrowheads="1"/>
          </p:cNvSpPr>
          <p:nvPr/>
        </p:nvSpPr>
        <p:spPr bwMode="auto">
          <a:xfrm>
            <a:off x="381000" y="3581400"/>
            <a:ext cx="2667000" cy="381000"/>
          </a:xfrm>
          <a:prstGeom prst="rect">
            <a:avLst/>
          </a:prstGeom>
          <a:noFill/>
          <a:ln w="25400">
            <a:solidFill>
              <a:schemeClr val="tx1"/>
            </a:solidFill>
            <a:miter lim="800000"/>
            <a:headEnd/>
            <a:tailEnd/>
          </a:ln>
          <a:effectLst/>
        </p:spPr>
        <p:txBody>
          <a:bodyPr wrap="none" anchor="ctr"/>
          <a:lstStyle/>
          <a:p>
            <a:endParaRPr lang="en-US"/>
          </a:p>
        </p:txBody>
      </p:sp>
      <p:sp>
        <p:nvSpPr>
          <p:cNvPr id="7" name="Rectangle 5"/>
          <p:cNvSpPr>
            <a:spLocks noChangeArrowheads="1"/>
          </p:cNvSpPr>
          <p:nvPr/>
        </p:nvSpPr>
        <p:spPr bwMode="auto">
          <a:xfrm>
            <a:off x="3752850" y="4095750"/>
            <a:ext cx="1600200" cy="381000"/>
          </a:xfrm>
          <a:prstGeom prst="rect">
            <a:avLst/>
          </a:prstGeom>
          <a:noFill/>
          <a:ln w="25400">
            <a:solidFill>
              <a:schemeClr val="tx1"/>
            </a:solidFill>
            <a:miter lim="800000"/>
            <a:headEnd/>
            <a:tailEnd/>
          </a:ln>
          <a:effectLst/>
        </p:spPr>
        <p:txBody>
          <a:bodyPr wrap="none" anchor="ctr"/>
          <a:lstStyle/>
          <a:p>
            <a:endParaRPr lang="en-US"/>
          </a:p>
        </p:txBody>
      </p:sp>
      <p:sp>
        <p:nvSpPr>
          <p:cNvPr id="8" name="Rectangle 8"/>
          <p:cNvSpPr>
            <a:spLocks noChangeArrowheads="1"/>
          </p:cNvSpPr>
          <p:nvPr/>
        </p:nvSpPr>
        <p:spPr bwMode="auto">
          <a:xfrm>
            <a:off x="5575300" y="2495550"/>
            <a:ext cx="3568700" cy="490537"/>
          </a:xfrm>
          <a:prstGeom prst="rect">
            <a:avLst/>
          </a:prstGeom>
          <a:gradFill rotWithShape="1">
            <a:gsLst>
              <a:gs pos="0">
                <a:srgbClr val="000000"/>
              </a:gs>
              <a:gs pos="50000">
                <a:srgbClr val="00007E"/>
              </a:gs>
              <a:gs pos="100000">
                <a:srgbClr val="000000"/>
              </a:gs>
            </a:gsLst>
            <a:lin ang="5400000" scaled="1"/>
          </a:gradFill>
          <a:ln w="12700">
            <a:solidFill>
              <a:schemeClr val="tx1"/>
            </a:solidFill>
            <a:miter lim="800000"/>
            <a:headEnd/>
            <a:tailEnd/>
          </a:ln>
          <a:effectLst/>
        </p:spPr>
        <p:txBody>
          <a:bodyPr lIns="92075" tIns="46038" rIns="92075" bIns="46038"/>
          <a:lstStyle/>
          <a:p>
            <a:pPr algn="l">
              <a:lnSpc>
                <a:spcPct val="70000"/>
              </a:lnSpc>
              <a:spcBef>
                <a:spcPct val="5000"/>
              </a:spcBef>
            </a:pPr>
            <a:r>
              <a:rPr lang="en-US" sz="4400" b="0" i="1">
                <a:effectLst>
                  <a:outerShdw blurRad="38100" dist="38100" dir="2700000" algn="tl">
                    <a:srgbClr val="000000"/>
                  </a:outerShdw>
                </a:effectLst>
              </a:rPr>
              <a:t>Metamelomai</a:t>
            </a:r>
          </a:p>
        </p:txBody>
      </p:sp>
      <p:sp>
        <p:nvSpPr>
          <p:cNvPr id="9" name="Line 9"/>
          <p:cNvSpPr>
            <a:spLocks noChangeShapeType="1"/>
          </p:cNvSpPr>
          <p:nvPr/>
        </p:nvSpPr>
        <p:spPr bwMode="auto">
          <a:xfrm flipH="1">
            <a:off x="5029200" y="3028950"/>
            <a:ext cx="1066800" cy="1066800"/>
          </a:xfrm>
          <a:prstGeom prst="line">
            <a:avLst/>
          </a:prstGeom>
          <a:noFill/>
          <a:ln w="50800">
            <a:solidFill>
              <a:schemeClr val="tx1"/>
            </a:solidFill>
            <a:round/>
            <a:headEnd type="oval" w="med" len="med"/>
            <a:tailEnd type="stealth" w="med" len="lg"/>
          </a:ln>
          <a:effectLst/>
        </p:spPr>
        <p:txBody>
          <a:bodyPr wrap="none" anchor="ctr"/>
          <a:lstStyle/>
          <a:p>
            <a:endParaRPr lang="en-US" b="0"/>
          </a:p>
        </p:txBody>
      </p:sp>
    </p:spTree>
  </p:cSld>
  <p:clrMapOvr>
    <a:masterClrMapping/>
  </p:clrMapOvr>
  <p:transition spd="slow">
    <p:dissolve/>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ChangeArrowheads="1"/>
          </p:cNvSpPr>
          <p:nvPr/>
        </p:nvSpPr>
        <p:spPr bwMode="auto">
          <a:xfrm>
            <a:off x="6350" y="590550"/>
            <a:ext cx="9137650" cy="533400"/>
          </a:xfrm>
          <a:prstGeom prst="rect">
            <a:avLst/>
          </a:prstGeom>
          <a:gradFill rotWithShape="1">
            <a:gsLst>
              <a:gs pos="0">
                <a:srgbClr val="000000"/>
              </a:gs>
              <a:gs pos="50000">
                <a:srgbClr val="00007E"/>
              </a:gs>
              <a:gs pos="100000">
                <a:srgbClr val="000000"/>
              </a:gs>
            </a:gsLst>
            <a:lin ang="5400000" scaled="1"/>
          </a:gradFill>
          <a:ln w="12700">
            <a:solidFill>
              <a:schemeClr val="tx1"/>
            </a:solidFill>
            <a:miter lim="800000"/>
            <a:headEnd/>
            <a:tailEnd/>
          </a:ln>
          <a:effectLst/>
        </p:spPr>
        <p:txBody>
          <a:bodyPr lIns="92075" tIns="46038" rIns="92075" bIns="46038"/>
          <a:lstStyle/>
          <a:p>
            <a:pPr algn="l">
              <a:lnSpc>
                <a:spcPct val="75000"/>
              </a:lnSpc>
              <a:spcBef>
                <a:spcPct val="15000"/>
              </a:spcBef>
            </a:pPr>
            <a:r>
              <a:rPr lang="en-US" sz="4000" b="0">
                <a:effectLst>
                  <a:outerShdw blurRad="38100" dist="38100" dir="2700000" algn="tl">
                    <a:srgbClr val="000000"/>
                  </a:outerShdw>
                </a:effectLst>
                <a:latin typeface="+mj-lt"/>
              </a:rPr>
              <a:t> Peter </a:t>
            </a:r>
            <a:r>
              <a:rPr lang="en-US" sz="3600" b="0" i="1">
                <a:effectLst>
                  <a:outerShdw blurRad="38100" dist="38100" dir="2700000" algn="tl">
                    <a:srgbClr val="000000"/>
                  </a:outerShdw>
                </a:effectLst>
                <a:latin typeface="+mj-lt"/>
              </a:rPr>
              <a:t>(Metanoia)</a:t>
            </a:r>
            <a:r>
              <a:rPr lang="en-US" sz="4000" b="0">
                <a:effectLst>
                  <a:outerShdw blurRad="38100" dist="38100" dir="2700000" algn="tl">
                    <a:srgbClr val="000000"/>
                  </a:outerShdw>
                </a:effectLst>
                <a:latin typeface="+mj-lt"/>
              </a:rPr>
              <a:t>	      Judas </a:t>
            </a:r>
            <a:r>
              <a:rPr lang="en-US" sz="3600" b="0" i="1">
                <a:effectLst>
                  <a:outerShdw blurRad="38100" dist="38100" dir="2700000" algn="tl">
                    <a:srgbClr val="000000"/>
                  </a:outerShdw>
                </a:effectLst>
                <a:latin typeface="+mj-lt"/>
              </a:rPr>
              <a:t>(Metamelomai)</a:t>
            </a:r>
            <a:endParaRPr lang="en-US" sz="4000" b="0">
              <a:effectLst>
                <a:outerShdw blurRad="38100" dist="38100" dir="2700000" algn="tl">
                  <a:srgbClr val="000000"/>
                </a:outerShdw>
              </a:effectLst>
              <a:latin typeface="+mj-lt"/>
            </a:endParaRPr>
          </a:p>
        </p:txBody>
      </p:sp>
      <p:sp>
        <p:nvSpPr>
          <p:cNvPr id="324611" name="Rectangle 3"/>
          <p:cNvSpPr>
            <a:spLocks noGrp="1" noChangeArrowheads="1"/>
          </p:cNvSpPr>
          <p:nvPr>
            <p:ph type="body" idx="1"/>
          </p:nvPr>
        </p:nvSpPr>
        <p:spPr>
          <a:noFill/>
          <a:ln/>
        </p:spPr>
        <p:txBody>
          <a:bodyPr/>
          <a:lstStyle/>
          <a:p>
            <a:r>
              <a:rPr lang="en-US">
                <a:latin typeface="+mj-lt"/>
              </a:rPr>
              <a:t>10 </a:t>
            </a:r>
            <a:r>
              <a:rPr lang="en-US" u="sng">
                <a:latin typeface="+mj-lt"/>
              </a:rPr>
              <a:t>Godly sorrow</a:t>
            </a:r>
            <a:r>
              <a:rPr lang="en-US">
                <a:latin typeface="+mj-lt"/>
              </a:rPr>
              <a:t> brings repentance that leads to salvation and leaves no regret, but </a:t>
            </a:r>
            <a:r>
              <a:rPr lang="en-US" u="sng">
                <a:latin typeface="+mj-lt"/>
              </a:rPr>
              <a:t>worldly sorrow</a:t>
            </a:r>
            <a:r>
              <a:rPr lang="en-US">
                <a:latin typeface="+mj-lt"/>
              </a:rPr>
              <a:t> brings death.</a:t>
            </a:r>
          </a:p>
          <a:p>
            <a:r>
              <a:rPr lang="en-US">
                <a:latin typeface="+mj-lt"/>
              </a:rPr>
              <a:t>Not all sorrow is alike!</a:t>
            </a:r>
          </a:p>
          <a:p>
            <a:r>
              <a:rPr lang="en-US">
                <a:latin typeface="+mj-lt"/>
              </a:rPr>
              <a:t>In the modern world, grieving is “the healing feeling”</a:t>
            </a:r>
          </a:p>
          <a:p>
            <a:r>
              <a:rPr lang="en-US">
                <a:latin typeface="+mj-lt"/>
              </a:rPr>
              <a:t>Not necessarily true!</a:t>
            </a:r>
          </a:p>
        </p:txBody>
      </p:sp>
      <p:sp>
        <p:nvSpPr>
          <p:cNvPr id="324612" name="Rectangle 4"/>
          <p:cNvSpPr>
            <a:spLocks noGrp="1" noChangeArrowheads="1"/>
          </p:cNvSpPr>
          <p:nvPr>
            <p:ph type="title"/>
          </p:nvPr>
        </p:nvSpPr>
        <p:spPr>
          <a:xfrm>
            <a:off x="457200" y="76200"/>
            <a:ext cx="8382000" cy="685800"/>
          </a:xfrm>
          <a:noFill/>
          <a:ln/>
        </p:spPr>
        <p:txBody>
          <a:bodyPr anchor="b"/>
          <a:lstStyle/>
          <a:p>
            <a:r>
              <a:rPr lang="en-US"/>
              <a:t>Two Kinds of Sorrow</a:t>
            </a:r>
          </a:p>
        </p:txBody>
      </p:sp>
      <p:sp>
        <p:nvSpPr>
          <p:cNvPr id="324613" name="Line 5"/>
          <p:cNvSpPr>
            <a:spLocks noChangeShapeType="1"/>
          </p:cNvSpPr>
          <p:nvPr/>
        </p:nvSpPr>
        <p:spPr bwMode="auto">
          <a:xfrm>
            <a:off x="0" y="1143000"/>
            <a:ext cx="8991600" cy="0"/>
          </a:xfrm>
          <a:prstGeom prst="line">
            <a:avLst/>
          </a:prstGeom>
          <a:noFill/>
          <a:ln w="50800">
            <a:solidFill>
              <a:schemeClr val="tx1"/>
            </a:solidFill>
            <a:round/>
            <a:headEnd type="none" w="sm" len="sm"/>
            <a:tailEnd type="none" w="sm" len="sm"/>
          </a:ln>
          <a:effectLst/>
        </p:spPr>
        <p:txBody>
          <a:bodyPr wrap="none" anchor="ctr"/>
          <a:lstStyle/>
          <a:p>
            <a:endParaRPr lang="en-US" b="0">
              <a:latin typeface="+mj-lt"/>
            </a:endParaRPr>
          </a:p>
        </p:txBody>
      </p:sp>
      <p:sp>
        <p:nvSpPr>
          <p:cNvPr id="324614" name="Rectangle 6"/>
          <p:cNvSpPr>
            <a:spLocks noChangeArrowheads="1"/>
          </p:cNvSpPr>
          <p:nvPr/>
        </p:nvSpPr>
        <p:spPr bwMode="auto">
          <a:xfrm>
            <a:off x="6350" y="1028700"/>
            <a:ext cx="4787900" cy="4114800"/>
          </a:xfrm>
          <a:prstGeom prst="rect">
            <a:avLst/>
          </a:prstGeom>
          <a:gradFill rotWithShape="1">
            <a:gsLst>
              <a:gs pos="0">
                <a:srgbClr val="000000"/>
              </a:gs>
              <a:gs pos="50000">
                <a:srgbClr val="00007E"/>
              </a:gs>
              <a:gs pos="100000">
                <a:srgbClr val="000000"/>
              </a:gs>
            </a:gsLst>
            <a:lin ang="5400000" scaled="1"/>
          </a:gradFill>
          <a:ln w="12700">
            <a:solidFill>
              <a:schemeClr val="tx1"/>
            </a:solidFill>
            <a:miter lim="800000"/>
            <a:headEnd/>
            <a:tailEnd/>
          </a:ln>
          <a:effectLst/>
        </p:spPr>
        <p:txBody>
          <a:bodyPr lIns="92075" tIns="46038" rIns="92075" bIns="46038"/>
          <a:lstStyle/>
          <a:p>
            <a:pPr algn="l">
              <a:lnSpc>
                <a:spcPct val="70000"/>
              </a:lnSpc>
              <a:spcBef>
                <a:spcPts val="600"/>
              </a:spcBef>
            </a:pPr>
            <a:endParaRPr lang="en-US" sz="4400" b="0" dirty="0" smtClean="0">
              <a:effectLst>
                <a:outerShdw blurRad="38100" dist="38100" dir="2700000" algn="tl">
                  <a:srgbClr val="000000"/>
                </a:outerShdw>
              </a:effectLst>
              <a:latin typeface="+mj-lt"/>
            </a:endParaRPr>
          </a:p>
        </p:txBody>
      </p:sp>
      <p:sp>
        <p:nvSpPr>
          <p:cNvPr id="324615" name="Rectangle 7"/>
          <p:cNvSpPr>
            <a:spLocks noChangeArrowheads="1"/>
          </p:cNvSpPr>
          <p:nvPr/>
        </p:nvSpPr>
        <p:spPr bwMode="auto">
          <a:xfrm>
            <a:off x="4495800" y="1028700"/>
            <a:ext cx="4648200" cy="4114800"/>
          </a:xfrm>
          <a:prstGeom prst="rect">
            <a:avLst/>
          </a:prstGeom>
          <a:gradFill rotWithShape="1">
            <a:gsLst>
              <a:gs pos="0">
                <a:srgbClr val="000000"/>
              </a:gs>
              <a:gs pos="50000">
                <a:srgbClr val="00007E"/>
              </a:gs>
              <a:gs pos="100000">
                <a:srgbClr val="000000"/>
              </a:gs>
            </a:gsLst>
            <a:lin ang="5400000" scaled="1"/>
          </a:gradFill>
          <a:ln w="12700">
            <a:solidFill>
              <a:schemeClr val="tx1"/>
            </a:solidFill>
            <a:miter lim="800000"/>
            <a:headEnd/>
            <a:tailEnd/>
          </a:ln>
          <a:effectLst/>
        </p:spPr>
        <p:txBody>
          <a:bodyPr lIns="92075" tIns="46038" rIns="92075" bIns="46038"/>
          <a:lstStyle/>
          <a:p>
            <a:pPr algn="l">
              <a:lnSpc>
                <a:spcPct val="70000"/>
              </a:lnSpc>
              <a:spcBef>
                <a:spcPts val="600"/>
              </a:spcBef>
            </a:pPr>
            <a:endParaRPr lang="en-US" sz="4400" b="0" dirty="0" smtClean="0">
              <a:effectLst>
                <a:outerShdw blurRad="38100" dist="38100" dir="2700000" algn="tl">
                  <a:srgbClr val="000000"/>
                </a:outerShdw>
              </a:effectLst>
              <a:latin typeface="+mj-lt"/>
            </a:endParaRPr>
          </a:p>
        </p:txBody>
      </p:sp>
      <p:sp>
        <p:nvSpPr>
          <p:cNvPr id="324616" name="Line 8"/>
          <p:cNvSpPr>
            <a:spLocks noChangeShapeType="1"/>
          </p:cNvSpPr>
          <p:nvPr/>
        </p:nvSpPr>
        <p:spPr bwMode="auto">
          <a:xfrm flipV="1">
            <a:off x="4495800" y="685800"/>
            <a:ext cx="0" cy="342900"/>
          </a:xfrm>
          <a:prstGeom prst="line">
            <a:avLst/>
          </a:prstGeom>
          <a:noFill/>
          <a:ln w="12700">
            <a:solidFill>
              <a:schemeClr val="tx1"/>
            </a:solidFill>
            <a:round/>
            <a:headEnd type="none" w="sm" len="sm"/>
            <a:tailEnd type="none" w="sm" len="sm"/>
          </a:ln>
          <a:effectLst/>
        </p:spPr>
        <p:txBody>
          <a:bodyPr wrap="none" anchor="ctr"/>
          <a:lstStyle/>
          <a:p>
            <a:endParaRPr lang="en-US" b="0">
              <a:latin typeface="+mj-lt"/>
            </a:endParaRPr>
          </a:p>
        </p:txBody>
      </p:sp>
    </p:spTree>
  </p:cSld>
  <p:clrMapOvr>
    <a:masterClrMapping/>
  </p:clrMapOvr>
  <p:transition>
    <p:wipe dir="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ChangeArrowheads="1"/>
          </p:cNvSpPr>
          <p:nvPr/>
        </p:nvSpPr>
        <p:spPr bwMode="auto">
          <a:xfrm>
            <a:off x="6350" y="590550"/>
            <a:ext cx="9137650" cy="533400"/>
          </a:xfrm>
          <a:prstGeom prst="rect">
            <a:avLst/>
          </a:prstGeom>
          <a:gradFill rotWithShape="1">
            <a:gsLst>
              <a:gs pos="0">
                <a:srgbClr val="000000"/>
              </a:gs>
              <a:gs pos="50000">
                <a:srgbClr val="00007E"/>
              </a:gs>
              <a:gs pos="100000">
                <a:srgbClr val="000000"/>
              </a:gs>
            </a:gsLst>
            <a:lin ang="5400000" scaled="1"/>
          </a:gradFill>
          <a:ln w="12700">
            <a:solidFill>
              <a:schemeClr val="tx1"/>
            </a:solidFill>
            <a:miter lim="800000"/>
            <a:headEnd/>
            <a:tailEnd/>
          </a:ln>
          <a:effectLst/>
        </p:spPr>
        <p:txBody>
          <a:bodyPr lIns="92075" tIns="46038" rIns="92075" bIns="46038"/>
          <a:lstStyle/>
          <a:p>
            <a:pPr algn="l">
              <a:lnSpc>
                <a:spcPct val="75000"/>
              </a:lnSpc>
              <a:spcBef>
                <a:spcPct val="15000"/>
              </a:spcBef>
            </a:pPr>
            <a:r>
              <a:rPr lang="en-US" sz="4000" b="0">
                <a:effectLst>
                  <a:outerShdw blurRad="38100" dist="38100" dir="2700000" algn="tl">
                    <a:srgbClr val="000000"/>
                  </a:outerShdw>
                </a:effectLst>
                <a:latin typeface="+mj-lt"/>
              </a:rPr>
              <a:t> Peter </a:t>
            </a:r>
            <a:r>
              <a:rPr lang="en-US" sz="3600" b="0" i="1">
                <a:effectLst>
                  <a:outerShdw blurRad="38100" dist="38100" dir="2700000" algn="tl">
                    <a:srgbClr val="000000"/>
                  </a:outerShdw>
                </a:effectLst>
                <a:latin typeface="+mj-lt"/>
              </a:rPr>
              <a:t>(Metanoia)</a:t>
            </a:r>
            <a:r>
              <a:rPr lang="en-US" sz="4000" b="0">
                <a:effectLst>
                  <a:outerShdw blurRad="38100" dist="38100" dir="2700000" algn="tl">
                    <a:srgbClr val="000000"/>
                  </a:outerShdw>
                </a:effectLst>
                <a:latin typeface="+mj-lt"/>
              </a:rPr>
              <a:t>	      Judas </a:t>
            </a:r>
            <a:r>
              <a:rPr lang="en-US" sz="3600" b="0" i="1">
                <a:effectLst>
                  <a:outerShdw blurRad="38100" dist="38100" dir="2700000" algn="tl">
                    <a:srgbClr val="000000"/>
                  </a:outerShdw>
                </a:effectLst>
                <a:latin typeface="+mj-lt"/>
              </a:rPr>
              <a:t>(Metamelomai)</a:t>
            </a:r>
            <a:endParaRPr lang="en-US" sz="4000" b="0">
              <a:effectLst>
                <a:outerShdw blurRad="38100" dist="38100" dir="2700000" algn="tl">
                  <a:srgbClr val="000000"/>
                </a:outerShdw>
              </a:effectLst>
              <a:latin typeface="+mj-lt"/>
            </a:endParaRPr>
          </a:p>
        </p:txBody>
      </p:sp>
      <p:sp>
        <p:nvSpPr>
          <p:cNvPr id="324611" name="Rectangle 3"/>
          <p:cNvSpPr>
            <a:spLocks noGrp="1" noChangeArrowheads="1"/>
          </p:cNvSpPr>
          <p:nvPr>
            <p:ph type="body" idx="1"/>
          </p:nvPr>
        </p:nvSpPr>
        <p:spPr>
          <a:noFill/>
          <a:ln/>
        </p:spPr>
        <p:txBody>
          <a:bodyPr/>
          <a:lstStyle/>
          <a:p>
            <a:r>
              <a:rPr lang="en-US">
                <a:latin typeface="+mj-lt"/>
              </a:rPr>
              <a:t>10 </a:t>
            </a:r>
            <a:r>
              <a:rPr lang="en-US" u="sng">
                <a:latin typeface="+mj-lt"/>
              </a:rPr>
              <a:t>Godly sorrow</a:t>
            </a:r>
            <a:r>
              <a:rPr lang="en-US">
                <a:latin typeface="+mj-lt"/>
              </a:rPr>
              <a:t> brings repentance that leads to salvation and leaves no regret, but </a:t>
            </a:r>
            <a:r>
              <a:rPr lang="en-US" u="sng">
                <a:latin typeface="+mj-lt"/>
              </a:rPr>
              <a:t>worldly sorrow</a:t>
            </a:r>
            <a:r>
              <a:rPr lang="en-US">
                <a:latin typeface="+mj-lt"/>
              </a:rPr>
              <a:t> brings death.</a:t>
            </a:r>
          </a:p>
          <a:p>
            <a:r>
              <a:rPr lang="en-US">
                <a:latin typeface="+mj-lt"/>
              </a:rPr>
              <a:t>Not all sorrow is alike!</a:t>
            </a:r>
          </a:p>
          <a:p>
            <a:r>
              <a:rPr lang="en-US">
                <a:latin typeface="+mj-lt"/>
              </a:rPr>
              <a:t>In the modern world, grieving is “the healing feeling”</a:t>
            </a:r>
          </a:p>
          <a:p>
            <a:r>
              <a:rPr lang="en-US">
                <a:latin typeface="+mj-lt"/>
              </a:rPr>
              <a:t>Not necessarily true!</a:t>
            </a:r>
          </a:p>
        </p:txBody>
      </p:sp>
      <p:sp>
        <p:nvSpPr>
          <p:cNvPr id="324612" name="Rectangle 4"/>
          <p:cNvSpPr>
            <a:spLocks noGrp="1" noChangeArrowheads="1"/>
          </p:cNvSpPr>
          <p:nvPr>
            <p:ph type="title"/>
          </p:nvPr>
        </p:nvSpPr>
        <p:spPr>
          <a:xfrm>
            <a:off x="457200" y="76200"/>
            <a:ext cx="8382000" cy="685800"/>
          </a:xfrm>
          <a:noFill/>
          <a:ln/>
        </p:spPr>
        <p:txBody>
          <a:bodyPr anchor="b"/>
          <a:lstStyle/>
          <a:p>
            <a:r>
              <a:rPr lang="en-US"/>
              <a:t>Two Kinds of Sorrow</a:t>
            </a:r>
          </a:p>
        </p:txBody>
      </p:sp>
      <p:sp>
        <p:nvSpPr>
          <p:cNvPr id="324613" name="Line 5"/>
          <p:cNvSpPr>
            <a:spLocks noChangeShapeType="1"/>
          </p:cNvSpPr>
          <p:nvPr/>
        </p:nvSpPr>
        <p:spPr bwMode="auto">
          <a:xfrm>
            <a:off x="0" y="1143000"/>
            <a:ext cx="8991600" cy="0"/>
          </a:xfrm>
          <a:prstGeom prst="line">
            <a:avLst/>
          </a:prstGeom>
          <a:noFill/>
          <a:ln w="50800">
            <a:solidFill>
              <a:schemeClr val="tx1"/>
            </a:solidFill>
            <a:round/>
            <a:headEnd type="none" w="sm" len="sm"/>
            <a:tailEnd type="none" w="sm" len="sm"/>
          </a:ln>
          <a:effectLst/>
        </p:spPr>
        <p:txBody>
          <a:bodyPr wrap="none" anchor="ctr"/>
          <a:lstStyle/>
          <a:p>
            <a:endParaRPr lang="en-US" b="0">
              <a:latin typeface="+mj-lt"/>
            </a:endParaRPr>
          </a:p>
        </p:txBody>
      </p:sp>
      <p:sp>
        <p:nvSpPr>
          <p:cNvPr id="324614" name="Rectangle 6"/>
          <p:cNvSpPr>
            <a:spLocks noChangeArrowheads="1"/>
          </p:cNvSpPr>
          <p:nvPr/>
        </p:nvSpPr>
        <p:spPr bwMode="auto">
          <a:xfrm>
            <a:off x="6350" y="1028700"/>
            <a:ext cx="4787900" cy="4114800"/>
          </a:xfrm>
          <a:prstGeom prst="rect">
            <a:avLst/>
          </a:prstGeom>
          <a:gradFill rotWithShape="1">
            <a:gsLst>
              <a:gs pos="0">
                <a:srgbClr val="000000"/>
              </a:gs>
              <a:gs pos="50000">
                <a:srgbClr val="00007E"/>
              </a:gs>
              <a:gs pos="100000">
                <a:srgbClr val="000000"/>
              </a:gs>
            </a:gsLst>
            <a:lin ang="5400000" scaled="1"/>
          </a:gradFill>
          <a:ln w="12700">
            <a:solidFill>
              <a:schemeClr val="tx1"/>
            </a:solidFill>
            <a:miter lim="800000"/>
            <a:headEnd/>
            <a:tailEnd/>
          </a:ln>
          <a:effectLst/>
        </p:spPr>
        <p:txBody>
          <a:bodyPr lIns="92075" tIns="46038" rIns="92075" bIns="46038"/>
          <a:lstStyle/>
          <a:p>
            <a:pPr algn="l">
              <a:lnSpc>
                <a:spcPct val="70000"/>
              </a:lnSpc>
              <a:spcBef>
                <a:spcPct val="50000"/>
              </a:spcBef>
            </a:pPr>
            <a:r>
              <a:rPr lang="en-US" sz="4400" b="0" dirty="0">
                <a:effectLst>
                  <a:outerShdw blurRad="38100" dist="38100" dir="2700000" algn="tl">
                    <a:srgbClr val="000000"/>
                  </a:outerShdw>
                </a:effectLst>
                <a:latin typeface="+mj-lt"/>
              </a:rPr>
              <a:t>Accepts God’s forgiveness and </a:t>
            </a:r>
            <a:br>
              <a:rPr lang="en-US" sz="4400" b="0" dirty="0">
                <a:effectLst>
                  <a:outerShdw blurRad="38100" dist="38100" dir="2700000" algn="tl">
                    <a:srgbClr val="000000"/>
                  </a:outerShdw>
                </a:effectLst>
                <a:latin typeface="+mj-lt"/>
              </a:rPr>
            </a:br>
            <a:r>
              <a:rPr lang="en-US" sz="4400" b="0" dirty="0">
                <a:effectLst>
                  <a:outerShdw blurRad="38100" dist="38100" dir="2700000" algn="tl">
                    <a:srgbClr val="000000"/>
                  </a:outerShdw>
                </a:effectLst>
                <a:latin typeface="+mj-lt"/>
              </a:rPr>
              <a:t>feels no regret</a:t>
            </a:r>
            <a:br>
              <a:rPr lang="en-US" sz="4400" b="0" dirty="0">
                <a:effectLst>
                  <a:outerShdw blurRad="38100" dist="38100" dir="2700000" algn="tl">
                    <a:srgbClr val="000000"/>
                  </a:outerShdw>
                </a:effectLst>
                <a:latin typeface="+mj-lt"/>
              </a:rPr>
            </a:br>
            <a:r>
              <a:rPr lang="en-US" sz="4400" b="0" dirty="0">
                <a:effectLst>
                  <a:outerShdw blurRad="38100" dist="38100" dir="2700000" algn="tl">
                    <a:srgbClr val="000000"/>
                  </a:outerShdw>
                </a:effectLst>
                <a:latin typeface="+mj-lt"/>
              </a:rPr>
              <a:t/>
            </a:r>
            <a:br>
              <a:rPr lang="en-US" sz="4400" b="0" dirty="0">
                <a:effectLst>
                  <a:outerShdw blurRad="38100" dist="38100" dir="2700000" algn="tl">
                    <a:srgbClr val="000000"/>
                  </a:outerShdw>
                </a:effectLst>
                <a:latin typeface="+mj-lt"/>
              </a:rPr>
            </a:br>
            <a:endParaRPr lang="en-US" sz="4400" b="0" dirty="0">
              <a:effectLst>
                <a:outerShdw blurRad="38100" dist="38100" dir="2700000" algn="tl">
                  <a:srgbClr val="000000"/>
                </a:outerShdw>
              </a:effectLst>
              <a:latin typeface="+mj-lt"/>
            </a:endParaRPr>
          </a:p>
        </p:txBody>
      </p:sp>
      <p:sp>
        <p:nvSpPr>
          <p:cNvPr id="324615" name="Rectangle 7"/>
          <p:cNvSpPr>
            <a:spLocks noChangeArrowheads="1"/>
          </p:cNvSpPr>
          <p:nvPr/>
        </p:nvSpPr>
        <p:spPr bwMode="auto">
          <a:xfrm>
            <a:off x="4495800" y="1028700"/>
            <a:ext cx="4648200" cy="4114800"/>
          </a:xfrm>
          <a:prstGeom prst="rect">
            <a:avLst/>
          </a:prstGeom>
          <a:gradFill rotWithShape="1">
            <a:gsLst>
              <a:gs pos="0">
                <a:srgbClr val="000000"/>
              </a:gs>
              <a:gs pos="50000">
                <a:srgbClr val="00007E"/>
              </a:gs>
              <a:gs pos="100000">
                <a:srgbClr val="000000"/>
              </a:gs>
            </a:gsLst>
            <a:lin ang="5400000" scaled="1"/>
          </a:gradFill>
          <a:ln w="12700">
            <a:solidFill>
              <a:schemeClr val="tx1"/>
            </a:solidFill>
            <a:miter lim="800000"/>
            <a:headEnd/>
            <a:tailEnd/>
          </a:ln>
          <a:effectLst/>
        </p:spPr>
        <p:txBody>
          <a:bodyPr lIns="92075" tIns="46038" rIns="92075" bIns="46038"/>
          <a:lstStyle/>
          <a:p>
            <a:pPr algn="l">
              <a:lnSpc>
                <a:spcPct val="70000"/>
              </a:lnSpc>
              <a:spcBef>
                <a:spcPct val="50000"/>
              </a:spcBef>
            </a:pPr>
            <a:endParaRPr lang="en-US" sz="4400" b="0" dirty="0">
              <a:effectLst>
                <a:outerShdw blurRad="38100" dist="38100" dir="2700000" algn="tl">
                  <a:srgbClr val="000000"/>
                </a:outerShdw>
              </a:effectLst>
              <a:latin typeface="+mj-lt"/>
            </a:endParaRPr>
          </a:p>
        </p:txBody>
      </p:sp>
      <p:sp>
        <p:nvSpPr>
          <p:cNvPr id="324616" name="Line 8"/>
          <p:cNvSpPr>
            <a:spLocks noChangeShapeType="1"/>
          </p:cNvSpPr>
          <p:nvPr/>
        </p:nvSpPr>
        <p:spPr bwMode="auto">
          <a:xfrm flipV="1">
            <a:off x="4495800" y="685800"/>
            <a:ext cx="0" cy="342900"/>
          </a:xfrm>
          <a:prstGeom prst="line">
            <a:avLst/>
          </a:prstGeom>
          <a:noFill/>
          <a:ln w="12700">
            <a:solidFill>
              <a:schemeClr val="tx1"/>
            </a:solidFill>
            <a:round/>
            <a:headEnd type="none" w="sm" len="sm"/>
            <a:tailEnd type="none" w="sm" len="sm"/>
          </a:ln>
          <a:effectLst/>
        </p:spPr>
        <p:txBody>
          <a:bodyPr wrap="none" anchor="ctr"/>
          <a:lstStyle/>
          <a:p>
            <a:endParaRPr lang="en-US" b="0">
              <a:latin typeface="+mj-lt"/>
            </a:endParaRPr>
          </a:p>
        </p:txBody>
      </p:sp>
    </p:spTree>
  </p:cSld>
  <p:clrMapOvr>
    <a:masterClrMapping/>
  </p:clrMapOvr>
  <p:transition>
    <p:wipe dir="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ChangeArrowheads="1"/>
          </p:cNvSpPr>
          <p:nvPr/>
        </p:nvSpPr>
        <p:spPr bwMode="auto">
          <a:xfrm>
            <a:off x="6350" y="590550"/>
            <a:ext cx="9137650" cy="533400"/>
          </a:xfrm>
          <a:prstGeom prst="rect">
            <a:avLst/>
          </a:prstGeom>
          <a:gradFill rotWithShape="1">
            <a:gsLst>
              <a:gs pos="0">
                <a:srgbClr val="000000"/>
              </a:gs>
              <a:gs pos="50000">
                <a:srgbClr val="00007E"/>
              </a:gs>
              <a:gs pos="100000">
                <a:srgbClr val="000000"/>
              </a:gs>
            </a:gsLst>
            <a:lin ang="5400000" scaled="1"/>
          </a:gradFill>
          <a:ln w="12700">
            <a:solidFill>
              <a:schemeClr val="tx1"/>
            </a:solidFill>
            <a:miter lim="800000"/>
            <a:headEnd/>
            <a:tailEnd/>
          </a:ln>
          <a:effectLst/>
        </p:spPr>
        <p:txBody>
          <a:bodyPr lIns="92075" tIns="46038" rIns="92075" bIns="46038"/>
          <a:lstStyle/>
          <a:p>
            <a:pPr algn="l">
              <a:lnSpc>
                <a:spcPct val="75000"/>
              </a:lnSpc>
              <a:spcBef>
                <a:spcPct val="15000"/>
              </a:spcBef>
            </a:pPr>
            <a:r>
              <a:rPr lang="en-US" sz="4000" b="0">
                <a:effectLst>
                  <a:outerShdw blurRad="38100" dist="38100" dir="2700000" algn="tl">
                    <a:srgbClr val="000000"/>
                  </a:outerShdw>
                </a:effectLst>
                <a:latin typeface="+mj-lt"/>
              </a:rPr>
              <a:t> Peter </a:t>
            </a:r>
            <a:r>
              <a:rPr lang="en-US" sz="3600" b="0" i="1">
                <a:effectLst>
                  <a:outerShdw blurRad="38100" dist="38100" dir="2700000" algn="tl">
                    <a:srgbClr val="000000"/>
                  </a:outerShdw>
                </a:effectLst>
                <a:latin typeface="+mj-lt"/>
              </a:rPr>
              <a:t>(Metanoia)</a:t>
            </a:r>
            <a:r>
              <a:rPr lang="en-US" sz="4000" b="0">
                <a:effectLst>
                  <a:outerShdw blurRad="38100" dist="38100" dir="2700000" algn="tl">
                    <a:srgbClr val="000000"/>
                  </a:outerShdw>
                </a:effectLst>
                <a:latin typeface="+mj-lt"/>
              </a:rPr>
              <a:t>	      Judas </a:t>
            </a:r>
            <a:r>
              <a:rPr lang="en-US" sz="3600" b="0" i="1">
                <a:effectLst>
                  <a:outerShdw blurRad="38100" dist="38100" dir="2700000" algn="tl">
                    <a:srgbClr val="000000"/>
                  </a:outerShdw>
                </a:effectLst>
                <a:latin typeface="+mj-lt"/>
              </a:rPr>
              <a:t>(Metamelomai)</a:t>
            </a:r>
            <a:endParaRPr lang="en-US" sz="4000" b="0">
              <a:effectLst>
                <a:outerShdw blurRad="38100" dist="38100" dir="2700000" algn="tl">
                  <a:srgbClr val="000000"/>
                </a:outerShdw>
              </a:effectLst>
              <a:latin typeface="+mj-lt"/>
            </a:endParaRPr>
          </a:p>
        </p:txBody>
      </p:sp>
      <p:sp>
        <p:nvSpPr>
          <p:cNvPr id="324611" name="Rectangle 3"/>
          <p:cNvSpPr>
            <a:spLocks noGrp="1" noChangeArrowheads="1"/>
          </p:cNvSpPr>
          <p:nvPr>
            <p:ph type="body" idx="1"/>
          </p:nvPr>
        </p:nvSpPr>
        <p:spPr>
          <a:noFill/>
          <a:ln/>
        </p:spPr>
        <p:txBody>
          <a:bodyPr/>
          <a:lstStyle/>
          <a:p>
            <a:r>
              <a:rPr lang="en-US">
                <a:latin typeface="+mj-lt"/>
              </a:rPr>
              <a:t>10 </a:t>
            </a:r>
            <a:r>
              <a:rPr lang="en-US" u="sng">
                <a:latin typeface="+mj-lt"/>
              </a:rPr>
              <a:t>Godly sorrow</a:t>
            </a:r>
            <a:r>
              <a:rPr lang="en-US">
                <a:latin typeface="+mj-lt"/>
              </a:rPr>
              <a:t> brings repentance that leads to salvation and leaves no regret, but </a:t>
            </a:r>
            <a:r>
              <a:rPr lang="en-US" u="sng">
                <a:latin typeface="+mj-lt"/>
              </a:rPr>
              <a:t>worldly sorrow</a:t>
            </a:r>
            <a:r>
              <a:rPr lang="en-US">
                <a:latin typeface="+mj-lt"/>
              </a:rPr>
              <a:t> brings death.</a:t>
            </a:r>
          </a:p>
          <a:p>
            <a:r>
              <a:rPr lang="en-US">
                <a:latin typeface="+mj-lt"/>
              </a:rPr>
              <a:t>Not all sorrow is alike!</a:t>
            </a:r>
          </a:p>
          <a:p>
            <a:r>
              <a:rPr lang="en-US">
                <a:latin typeface="+mj-lt"/>
              </a:rPr>
              <a:t>In the modern world, grieving is “the healing feeling”</a:t>
            </a:r>
          </a:p>
          <a:p>
            <a:r>
              <a:rPr lang="en-US">
                <a:latin typeface="+mj-lt"/>
              </a:rPr>
              <a:t>Not necessarily true!</a:t>
            </a:r>
          </a:p>
        </p:txBody>
      </p:sp>
      <p:sp>
        <p:nvSpPr>
          <p:cNvPr id="324612" name="Rectangle 4"/>
          <p:cNvSpPr>
            <a:spLocks noGrp="1" noChangeArrowheads="1"/>
          </p:cNvSpPr>
          <p:nvPr>
            <p:ph type="title"/>
          </p:nvPr>
        </p:nvSpPr>
        <p:spPr>
          <a:xfrm>
            <a:off x="457200" y="76200"/>
            <a:ext cx="8382000" cy="685800"/>
          </a:xfrm>
          <a:noFill/>
          <a:ln/>
        </p:spPr>
        <p:txBody>
          <a:bodyPr anchor="b"/>
          <a:lstStyle/>
          <a:p>
            <a:r>
              <a:rPr lang="en-US"/>
              <a:t>Two Kinds of Sorrow</a:t>
            </a:r>
          </a:p>
        </p:txBody>
      </p:sp>
      <p:sp>
        <p:nvSpPr>
          <p:cNvPr id="324613" name="Line 5"/>
          <p:cNvSpPr>
            <a:spLocks noChangeShapeType="1"/>
          </p:cNvSpPr>
          <p:nvPr/>
        </p:nvSpPr>
        <p:spPr bwMode="auto">
          <a:xfrm>
            <a:off x="0" y="1143000"/>
            <a:ext cx="8991600" cy="0"/>
          </a:xfrm>
          <a:prstGeom prst="line">
            <a:avLst/>
          </a:prstGeom>
          <a:noFill/>
          <a:ln w="50800">
            <a:solidFill>
              <a:schemeClr val="tx1"/>
            </a:solidFill>
            <a:round/>
            <a:headEnd type="none" w="sm" len="sm"/>
            <a:tailEnd type="none" w="sm" len="sm"/>
          </a:ln>
          <a:effectLst/>
        </p:spPr>
        <p:txBody>
          <a:bodyPr wrap="none" anchor="ctr"/>
          <a:lstStyle/>
          <a:p>
            <a:endParaRPr lang="en-US" b="0">
              <a:latin typeface="+mj-lt"/>
            </a:endParaRPr>
          </a:p>
        </p:txBody>
      </p:sp>
      <p:sp>
        <p:nvSpPr>
          <p:cNvPr id="324614" name="Rectangle 6"/>
          <p:cNvSpPr>
            <a:spLocks noChangeArrowheads="1"/>
          </p:cNvSpPr>
          <p:nvPr/>
        </p:nvSpPr>
        <p:spPr bwMode="auto">
          <a:xfrm>
            <a:off x="6350" y="1028700"/>
            <a:ext cx="4787900" cy="4114800"/>
          </a:xfrm>
          <a:prstGeom prst="rect">
            <a:avLst/>
          </a:prstGeom>
          <a:gradFill rotWithShape="1">
            <a:gsLst>
              <a:gs pos="0">
                <a:srgbClr val="000000"/>
              </a:gs>
              <a:gs pos="50000">
                <a:srgbClr val="00007E"/>
              </a:gs>
              <a:gs pos="100000">
                <a:srgbClr val="000000"/>
              </a:gs>
            </a:gsLst>
            <a:lin ang="5400000" scaled="1"/>
          </a:gradFill>
          <a:ln w="12700">
            <a:solidFill>
              <a:schemeClr val="tx1"/>
            </a:solidFill>
            <a:miter lim="800000"/>
            <a:headEnd/>
            <a:tailEnd/>
          </a:ln>
          <a:effectLst/>
        </p:spPr>
        <p:txBody>
          <a:bodyPr lIns="92075" tIns="46038" rIns="92075" bIns="46038"/>
          <a:lstStyle/>
          <a:p>
            <a:pPr algn="l">
              <a:lnSpc>
                <a:spcPct val="70000"/>
              </a:lnSpc>
              <a:spcBef>
                <a:spcPct val="50000"/>
              </a:spcBef>
            </a:pPr>
            <a:r>
              <a:rPr lang="en-US" sz="4400" b="0" dirty="0">
                <a:effectLst>
                  <a:outerShdw blurRad="38100" dist="38100" dir="2700000" algn="tl">
                    <a:srgbClr val="000000"/>
                  </a:outerShdw>
                </a:effectLst>
                <a:latin typeface="+mj-lt"/>
              </a:rPr>
              <a:t>Accepts God’s forgiveness and </a:t>
            </a:r>
            <a:br>
              <a:rPr lang="en-US" sz="4400" b="0" dirty="0">
                <a:effectLst>
                  <a:outerShdw blurRad="38100" dist="38100" dir="2700000" algn="tl">
                    <a:srgbClr val="000000"/>
                  </a:outerShdw>
                </a:effectLst>
                <a:latin typeface="+mj-lt"/>
              </a:rPr>
            </a:br>
            <a:r>
              <a:rPr lang="en-US" sz="4400" b="0" dirty="0">
                <a:effectLst>
                  <a:outerShdw blurRad="38100" dist="38100" dir="2700000" algn="tl">
                    <a:srgbClr val="000000"/>
                  </a:outerShdw>
                </a:effectLst>
                <a:latin typeface="+mj-lt"/>
              </a:rPr>
              <a:t>feels no regret</a:t>
            </a:r>
            <a:br>
              <a:rPr lang="en-US" sz="4400" b="0" dirty="0">
                <a:effectLst>
                  <a:outerShdw blurRad="38100" dist="38100" dir="2700000" algn="tl">
                    <a:srgbClr val="000000"/>
                  </a:outerShdw>
                </a:effectLst>
                <a:latin typeface="+mj-lt"/>
              </a:rPr>
            </a:br>
            <a:r>
              <a:rPr lang="en-US" sz="4400" b="0" dirty="0">
                <a:effectLst>
                  <a:outerShdw blurRad="38100" dist="38100" dir="2700000" algn="tl">
                    <a:srgbClr val="000000"/>
                  </a:outerShdw>
                </a:effectLst>
                <a:latin typeface="+mj-lt"/>
              </a:rPr>
              <a:t/>
            </a:r>
            <a:br>
              <a:rPr lang="en-US" sz="4400" b="0" dirty="0">
                <a:effectLst>
                  <a:outerShdw blurRad="38100" dist="38100" dir="2700000" algn="tl">
                    <a:srgbClr val="000000"/>
                  </a:outerShdw>
                </a:effectLst>
                <a:latin typeface="+mj-lt"/>
              </a:rPr>
            </a:br>
            <a:endParaRPr lang="en-US" sz="4400" b="0" dirty="0">
              <a:effectLst>
                <a:outerShdw blurRad="38100" dist="38100" dir="2700000" algn="tl">
                  <a:srgbClr val="000000"/>
                </a:outerShdw>
              </a:effectLst>
              <a:latin typeface="+mj-lt"/>
            </a:endParaRPr>
          </a:p>
        </p:txBody>
      </p:sp>
      <p:sp>
        <p:nvSpPr>
          <p:cNvPr id="324615" name="Rectangle 7"/>
          <p:cNvSpPr>
            <a:spLocks noChangeArrowheads="1"/>
          </p:cNvSpPr>
          <p:nvPr/>
        </p:nvSpPr>
        <p:spPr bwMode="auto">
          <a:xfrm>
            <a:off x="4495800" y="1028700"/>
            <a:ext cx="4648200" cy="4114800"/>
          </a:xfrm>
          <a:prstGeom prst="rect">
            <a:avLst/>
          </a:prstGeom>
          <a:gradFill rotWithShape="1">
            <a:gsLst>
              <a:gs pos="0">
                <a:srgbClr val="000000"/>
              </a:gs>
              <a:gs pos="50000">
                <a:srgbClr val="00007E"/>
              </a:gs>
              <a:gs pos="100000">
                <a:srgbClr val="000000"/>
              </a:gs>
            </a:gsLst>
            <a:lin ang="5400000" scaled="1"/>
          </a:gradFill>
          <a:ln w="12700">
            <a:solidFill>
              <a:schemeClr val="tx1"/>
            </a:solidFill>
            <a:miter lim="800000"/>
            <a:headEnd/>
            <a:tailEnd/>
          </a:ln>
          <a:effectLst/>
        </p:spPr>
        <p:txBody>
          <a:bodyPr lIns="92075" tIns="46038" rIns="92075" bIns="46038"/>
          <a:lstStyle/>
          <a:p>
            <a:pPr algn="l">
              <a:lnSpc>
                <a:spcPct val="70000"/>
              </a:lnSpc>
              <a:spcBef>
                <a:spcPct val="50000"/>
              </a:spcBef>
            </a:pPr>
            <a:r>
              <a:rPr lang="en-US" sz="4400" b="0" dirty="0">
                <a:effectLst>
                  <a:outerShdw blurRad="38100" dist="38100" dir="2700000" algn="tl">
                    <a:srgbClr val="000000"/>
                  </a:outerShdw>
                </a:effectLst>
                <a:latin typeface="+mj-lt"/>
              </a:rPr>
              <a:t>Proud sorrow, wallows in self-pity and remorse, but won’t receive </a:t>
            </a:r>
            <a:r>
              <a:rPr lang="en-US" sz="4400" b="0" dirty="0" smtClean="0">
                <a:effectLst>
                  <a:outerShdw blurRad="38100" dist="38100" dir="2700000" algn="tl">
                    <a:srgbClr val="000000"/>
                  </a:outerShdw>
                </a:effectLst>
                <a:latin typeface="+mj-lt"/>
              </a:rPr>
              <a:t>healing</a:t>
            </a:r>
            <a:endParaRPr lang="en-US" sz="4400" b="0" dirty="0">
              <a:effectLst>
                <a:outerShdw blurRad="38100" dist="38100" dir="2700000" algn="tl">
                  <a:srgbClr val="000000"/>
                </a:outerShdw>
              </a:effectLst>
              <a:latin typeface="+mj-lt"/>
            </a:endParaRPr>
          </a:p>
        </p:txBody>
      </p:sp>
      <p:sp>
        <p:nvSpPr>
          <p:cNvPr id="324616" name="Line 8"/>
          <p:cNvSpPr>
            <a:spLocks noChangeShapeType="1"/>
          </p:cNvSpPr>
          <p:nvPr/>
        </p:nvSpPr>
        <p:spPr bwMode="auto">
          <a:xfrm flipV="1">
            <a:off x="4495800" y="685800"/>
            <a:ext cx="0" cy="342900"/>
          </a:xfrm>
          <a:prstGeom prst="line">
            <a:avLst/>
          </a:prstGeom>
          <a:noFill/>
          <a:ln w="12700">
            <a:solidFill>
              <a:schemeClr val="tx1"/>
            </a:solidFill>
            <a:round/>
            <a:headEnd type="none" w="sm" len="sm"/>
            <a:tailEnd type="none" w="sm" len="sm"/>
          </a:ln>
          <a:effectLst/>
        </p:spPr>
        <p:txBody>
          <a:bodyPr wrap="none" anchor="ctr"/>
          <a:lstStyle/>
          <a:p>
            <a:endParaRPr lang="en-US" b="0">
              <a:latin typeface="+mj-lt"/>
            </a:endParaRPr>
          </a:p>
        </p:txBody>
      </p:sp>
    </p:spTree>
  </p:cSld>
  <p:clrMapOvr>
    <a:masterClrMapping/>
  </p:clrMapOvr>
  <p:transition>
    <p:wipe dir="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ChangeArrowheads="1"/>
          </p:cNvSpPr>
          <p:nvPr/>
        </p:nvSpPr>
        <p:spPr bwMode="auto">
          <a:xfrm>
            <a:off x="6350" y="590550"/>
            <a:ext cx="9137650" cy="533400"/>
          </a:xfrm>
          <a:prstGeom prst="rect">
            <a:avLst/>
          </a:prstGeom>
          <a:gradFill rotWithShape="1">
            <a:gsLst>
              <a:gs pos="0">
                <a:srgbClr val="000000"/>
              </a:gs>
              <a:gs pos="50000">
                <a:srgbClr val="00007E"/>
              </a:gs>
              <a:gs pos="100000">
                <a:srgbClr val="000000"/>
              </a:gs>
            </a:gsLst>
            <a:lin ang="5400000" scaled="1"/>
          </a:gradFill>
          <a:ln w="12700">
            <a:solidFill>
              <a:schemeClr val="tx1"/>
            </a:solidFill>
            <a:miter lim="800000"/>
            <a:headEnd/>
            <a:tailEnd/>
          </a:ln>
          <a:effectLst/>
        </p:spPr>
        <p:txBody>
          <a:bodyPr lIns="92075" tIns="46038" rIns="92075" bIns="46038"/>
          <a:lstStyle/>
          <a:p>
            <a:pPr algn="l">
              <a:lnSpc>
                <a:spcPct val="75000"/>
              </a:lnSpc>
              <a:spcBef>
                <a:spcPct val="15000"/>
              </a:spcBef>
            </a:pPr>
            <a:r>
              <a:rPr lang="en-US" sz="4000" b="0">
                <a:effectLst>
                  <a:outerShdw blurRad="38100" dist="38100" dir="2700000" algn="tl">
                    <a:srgbClr val="000000"/>
                  </a:outerShdw>
                </a:effectLst>
                <a:latin typeface="+mj-lt"/>
              </a:rPr>
              <a:t> Peter </a:t>
            </a:r>
            <a:r>
              <a:rPr lang="en-US" sz="3600" b="0" i="1">
                <a:effectLst>
                  <a:outerShdw blurRad="38100" dist="38100" dir="2700000" algn="tl">
                    <a:srgbClr val="000000"/>
                  </a:outerShdw>
                </a:effectLst>
                <a:latin typeface="+mj-lt"/>
              </a:rPr>
              <a:t>(Metanoia)</a:t>
            </a:r>
            <a:r>
              <a:rPr lang="en-US" sz="4000" b="0">
                <a:effectLst>
                  <a:outerShdw blurRad="38100" dist="38100" dir="2700000" algn="tl">
                    <a:srgbClr val="000000"/>
                  </a:outerShdw>
                </a:effectLst>
                <a:latin typeface="+mj-lt"/>
              </a:rPr>
              <a:t>	      Judas </a:t>
            </a:r>
            <a:r>
              <a:rPr lang="en-US" sz="3600" b="0" i="1">
                <a:effectLst>
                  <a:outerShdw blurRad="38100" dist="38100" dir="2700000" algn="tl">
                    <a:srgbClr val="000000"/>
                  </a:outerShdw>
                </a:effectLst>
                <a:latin typeface="+mj-lt"/>
              </a:rPr>
              <a:t>(Metamelomai)</a:t>
            </a:r>
            <a:endParaRPr lang="en-US" sz="4000" b="0">
              <a:effectLst>
                <a:outerShdw blurRad="38100" dist="38100" dir="2700000" algn="tl">
                  <a:srgbClr val="000000"/>
                </a:outerShdw>
              </a:effectLst>
              <a:latin typeface="+mj-lt"/>
            </a:endParaRPr>
          </a:p>
        </p:txBody>
      </p:sp>
      <p:sp>
        <p:nvSpPr>
          <p:cNvPr id="324611" name="Rectangle 3"/>
          <p:cNvSpPr>
            <a:spLocks noGrp="1" noChangeArrowheads="1"/>
          </p:cNvSpPr>
          <p:nvPr>
            <p:ph type="body" idx="1"/>
          </p:nvPr>
        </p:nvSpPr>
        <p:spPr>
          <a:noFill/>
          <a:ln/>
        </p:spPr>
        <p:txBody>
          <a:bodyPr/>
          <a:lstStyle/>
          <a:p>
            <a:r>
              <a:rPr lang="en-US">
                <a:latin typeface="+mj-lt"/>
              </a:rPr>
              <a:t>10 </a:t>
            </a:r>
            <a:r>
              <a:rPr lang="en-US" u="sng">
                <a:latin typeface="+mj-lt"/>
              </a:rPr>
              <a:t>Godly sorrow</a:t>
            </a:r>
            <a:r>
              <a:rPr lang="en-US">
                <a:latin typeface="+mj-lt"/>
              </a:rPr>
              <a:t> brings repentance that leads to salvation and leaves no regret, but </a:t>
            </a:r>
            <a:r>
              <a:rPr lang="en-US" u="sng">
                <a:latin typeface="+mj-lt"/>
              </a:rPr>
              <a:t>worldly sorrow</a:t>
            </a:r>
            <a:r>
              <a:rPr lang="en-US">
                <a:latin typeface="+mj-lt"/>
              </a:rPr>
              <a:t> brings death.</a:t>
            </a:r>
          </a:p>
          <a:p>
            <a:r>
              <a:rPr lang="en-US">
                <a:latin typeface="+mj-lt"/>
              </a:rPr>
              <a:t>Not all sorrow is alike!</a:t>
            </a:r>
          </a:p>
          <a:p>
            <a:r>
              <a:rPr lang="en-US">
                <a:latin typeface="+mj-lt"/>
              </a:rPr>
              <a:t>In the modern world, grieving is “the healing feeling”</a:t>
            </a:r>
          </a:p>
          <a:p>
            <a:r>
              <a:rPr lang="en-US">
                <a:latin typeface="+mj-lt"/>
              </a:rPr>
              <a:t>Not necessarily true!</a:t>
            </a:r>
          </a:p>
        </p:txBody>
      </p:sp>
      <p:sp>
        <p:nvSpPr>
          <p:cNvPr id="324612" name="Rectangle 4"/>
          <p:cNvSpPr>
            <a:spLocks noGrp="1" noChangeArrowheads="1"/>
          </p:cNvSpPr>
          <p:nvPr>
            <p:ph type="title"/>
          </p:nvPr>
        </p:nvSpPr>
        <p:spPr>
          <a:xfrm>
            <a:off x="457200" y="76200"/>
            <a:ext cx="8382000" cy="685800"/>
          </a:xfrm>
          <a:noFill/>
          <a:ln/>
        </p:spPr>
        <p:txBody>
          <a:bodyPr anchor="b"/>
          <a:lstStyle/>
          <a:p>
            <a:r>
              <a:rPr lang="en-US"/>
              <a:t>Two Kinds of Sorrow</a:t>
            </a:r>
          </a:p>
        </p:txBody>
      </p:sp>
      <p:sp>
        <p:nvSpPr>
          <p:cNvPr id="324613" name="Line 5"/>
          <p:cNvSpPr>
            <a:spLocks noChangeShapeType="1"/>
          </p:cNvSpPr>
          <p:nvPr/>
        </p:nvSpPr>
        <p:spPr bwMode="auto">
          <a:xfrm>
            <a:off x="0" y="1143000"/>
            <a:ext cx="8991600" cy="0"/>
          </a:xfrm>
          <a:prstGeom prst="line">
            <a:avLst/>
          </a:prstGeom>
          <a:noFill/>
          <a:ln w="50800">
            <a:solidFill>
              <a:schemeClr val="tx1"/>
            </a:solidFill>
            <a:round/>
            <a:headEnd type="none" w="sm" len="sm"/>
            <a:tailEnd type="none" w="sm" len="sm"/>
          </a:ln>
          <a:effectLst/>
        </p:spPr>
        <p:txBody>
          <a:bodyPr wrap="none" anchor="ctr"/>
          <a:lstStyle/>
          <a:p>
            <a:endParaRPr lang="en-US" b="0">
              <a:latin typeface="+mj-lt"/>
            </a:endParaRPr>
          </a:p>
        </p:txBody>
      </p:sp>
      <p:sp>
        <p:nvSpPr>
          <p:cNvPr id="324614" name="Rectangle 6"/>
          <p:cNvSpPr>
            <a:spLocks noChangeArrowheads="1"/>
          </p:cNvSpPr>
          <p:nvPr/>
        </p:nvSpPr>
        <p:spPr bwMode="auto">
          <a:xfrm>
            <a:off x="6350" y="1028700"/>
            <a:ext cx="4787900" cy="4114800"/>
          </a:xfrm>
          <a:prstGeom prst="rect">
            <a:avLst/>
          </a:prstGeom>
          <a:gradFill rotWithShape="1">
            <a:gsLst>
              <a:gs pos="0">
                <a:srgbClr val="000000"/>
              </a:gs>
              <a:gs pos="50000">
                <a:srgbClr val="00007E"/>
              </a:gs>
              <a:gs pos="100000">
                <a:srgbClr val="000000"/>
              </a:gs>
            </a:gsLst>
            <a:lin ang="5400000" scaled="1"/>
          </a:gradFill>
          <a:ln w="12700">
            <a:solidFill>
              <a:schemeClr val="tx1"/>
            </a:solidFill>
            <a:miter lim="800000"/>
            <a:headEnd/>
            <a:tailEnd/>
          </a:ln>
          <a:effectLst/>
        </p:spPr>
        <p:txBody>
          <a:bodyPr lIns="92075" tIns="46038" rIns="92075" bIns="46038"/>
          <a:lstStyle/>
          <a:p>
            <a:pPr algn="l">
              <a:lnSpc>
                <a:spcPct val="70000"/>
              </a:lnSpc>
              <a:spcBef>
                <a:spcPct val="50000"/>
              </a:spcBef>
            </a:pPr>
            <a:r>
              <a:rPr lang="en-US" sz="4400" b="0" dirty="0">
                <a:effectLst>
                  <a:outerShdw blurRad="38100" dist="38100" dir="2700000" algn="tl">
                    <a:srgbClr val="000000"/>
                  </a:outerShdw>
                </a:effectLst>
                <a:latin typeface="+mj-lt"/>
              </a:rPr>
              <a:t>Accepts God’s forgiveness and </a:t>
            </a:r>
            <a:br>
              <a:rPr lang="en-US" sz="4400" b="0" dirty="0">
                <a:effectLst>
                  <a:outerShdw blurRad="38100" dist="38100" dir="2700000" algn="tl">
                    <a:srgbClr val="000000"/>
                  </a:outerShdw>
                </a:effectLst>
                <a:latin typeface="+mj-lt"/>
              </a:rPr>
            </a:br>
            <a:r>
              <a:rPr lang="en-US" sz="4400" b="0" dirty="0">
                <a:effectLst>
                  <a:outerShdw blurRad="38100" dist="38100" dir="2700000" algn="tl">
                    <a:srgbClr val="000000"/>
                  </a:outerShdw>
                </a:effectLst>
                <a:latin typeface="+mj-lt"/>
              </a:rPr>
              <a:t>feels no regret</a:t>
            </a:r>
            <a:br>
              <a:rPr lang="en-US" sz="4400" b="0" dirty="0">
                <a:effectLst>
                  <a:outerShdw blurRad="38100" dist="38100" dir="2700000" algn="tl">
                    <a:srgbClr val="000000"/>
                  </a:outerShdw>
                </a:effectLst>
                <a:latin typeface="+mj-lt"/>
              </a:rPr>
            </a:br>
            <a:r>
              <a:rPr lang="en-US" sz="4400" b="0" dirty="0">
                <a:effectLst>
                  <a:outerShdw blurRad="38100" dist="38100" dir="2700000" algn="tl">
                    <a:srgbClr val="000000"/>
                  </a:outerShdw>
                </a:effectLst>
                <a:latin typeface="+mj-lt"/>
              </a:rPr>
              <a:t/>
            </a:r>
            <a:br>
              <a:rPr lang="en-US" sz="4400" b="0" dirty="0">
                <a:effectLst>
                  <a:outerShdw blurRad="38100" dist="38100" dir="2700000" algn="tl">
                    <a:srgbClr val="000000"/>
                  </a:outerShdw>
                </a:effectLst>
                <a:latin typeface="+mj-lt"/>
              </a:rPr>
            </a:br>
            <a:endParaRPr lang="en-US" sz="4400" b="0" dirty="0">
              <a:effectLst>
                <a:outerShdw blurRad="38100" dist="38100" dir="2700000" algn="tl">
                  <a:srgbClr val="000000"/>
                </a:outerShdw>
              </a:effectLst>
              <a:latin typeface="+mj-lt"/>
            </a:endParaRPr>
          </a:p>
          <a:p>
            <a:pPr algn="l">
              <a:lnSpc>
                <a:spcPct val="70000"/>
              </a:lnSpc>
              <a:spcBef>
                <a:spcPct val="50000"/>
              </a:spcBef>
            </a:pPr>
            <a:r>
              <a:rPr lang="en-US" sz="4400" b="0" dirty="0">
                <a:effectLst>
                  <a:outerShdw blurRad="38100" dist="38100" dir="2700000" algn="tl">
                    <a:srgbClr val="000000"/>
                  </a:outerShdw>
                </a:effectLst>
                <a:latin typeface="+mj-lt"/>
              </a:rPr>
              <a:t>Draws us toward God in closer relationship</a:t>
            </a:r>
          </a:p>
        </p:txBody>
      </p:sp>
      <p:sp>
        <p:nvSpPr>
          <p:cNvPr id="324615" name="Rectangle 7"/>
          <p:cNvSpPr>
            <a:spLocks noChangeArrowheads="1"/>
          </p:cNvSpPr>
          <p:nvPr/>
        </p:nvSpPr>
        <p:spPr bwMode="auto">
          <a:xfrm>
            <a:off x="4495800" y="1028700"/>
            <a:ext cx="4648200" cy="4114800"/>
          </a:xfrm>
          <a:prstGeom prst="rect">
            <a:avLst/>
          </a:prstGeom>
          <a:gradFill rotWithShape="1">
            <a:gsLst>
              <a:gs pos="0">
                <a:srgbClr val="000000"/>
              </a:gs>
              <a:gs pos="50000">
                <a:srgbClr val="00007E"/>
              </a:gs>
              <a:gs pos="100000">
                <a:srgbClr val="000000"/>
              </a:gs>
            </a:gsLst>
            <a:lin ang="5400000" scaled="1"/>
          </a:gradFill>
          <a:ln w="12700">
            <a:solidFill>
              <a:schemeClr val="tx1"/>
            </a:solidFill>
            <a:miter lim="800000"/>
            <a:headEnd/>
            <a:tailEnd/>
          </a:ln>
          <a:effectLst/>
        </p:spPr>
        <p:txBody>
          <a:bodyPr lIns="92075" tIns="46038" rIns="92075" bIns="46038"/>
          <a:lstStyle/>
          <a:p>
            <a:pPr algn="l">
              <a:lnSpc>
                <a:spcPct val="70000"/>
              </a:lnSpc>
              <a:spcBef>
                <a:spcPct val="50000"/>
              </a:spcBef>
            </a:pPr>
            <a:r>
              <a:rPr lang="en-US" sz="4400" b="0" dirty="0">
                <a:effectLst>
                  <a:outerShdw blurRad="38100" dist="38100" dir="2700000" algn="tl">
                    <a:srgbClr val="000000"/>
                  </a:outerShdw>
                </a:effectLst>
                <a:latin typeface="+mj-lt"/>
              </a:rPr>
              <a:t>Proud sorrow, wallows in self-pity and remorse, but won’t receive </a:t>
            </a:r>
            <a:r>
              <a:rPr lang="en-US" sz="4400" b="0" dirty="0" smtClean="0">
                <a:effectLst>
                  <a:outerShdw blurRad="38100" dist="38100" dir="2700000" algn="tl">
                    <a:srgbClr val="000000"/>
                  </a:outerShdw>
                </a:effectLst>
                <a:latin typeface="+mj-lt"/>
              </a:rPr>
              <a:t>healing</a:t>
            </a:r>
            <a:endParaRPr lang="en-US" sz="4400" b="0" dirty="0">
              <a:effectLst>
                <a:outerShdw blurRad="38100" dist="38100" dir="2700000" algn="tl">
                  <a:srgbClr val="000000"/>
                </a:outerShdw>
              </a:effectLst>
              <a:latin typeface="+mj-lt"/>
            </a:endParaRPr>
          </a:p>
        </p:txBody>
      </p:sp>
      <p:sp>
        <p:nvSpPr>
          <p:cNvPr id="324616" name="Line 8"/>
          <p:cNvSpPr>
            <a:spLocks noChangeShapeType="1"/>
          </p:cNvSpPr>
          <p:nvPr/>
        </p:nvSpPr>
        <p:spPr bwMode="auto">
          <a:xfrm flipV="1">
            <a:off x="4495800" y="685800"/>
            <a:ext cx="0" cy="342900"/>
          </a:xfrm>
          <a:prstGeom prst="line">
            <a:avLst/>
          </a:prstGeom>
          <a:noFill/>
          <a:ln w="12700">
            <a:solidFill>
              <a:schemeClr val="tx1"/>
            </a:solidFill>
            <a:round/>
            <a:headEnd type="none" w="sm" len="sm"/>
            <a:tailEnd type="none" w="sm" len="sm"/>
          </a:ln>
          <a:effectLst/>
        </p:spPr>
        <p:txBody>
          <a:bodyPr wrap="none" anchor="ctr"/>
          <a:lstStyle/>
          <a:p>
            <a:endParaRPr lang="en-US" b="0">
              <a:latin typeface="+mj-lt"/>
            </a:endParaRPr>
          </a:p>
        </p:txBody>
      </p:sp>
    </p:spTree>
  </p:cSld>
  <p:clrMapOvr>
    <a:masterClrMapping/>
  </p:clrMapOvr>
  <p:transition>
    <p:wipe dir="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ChangeArrowheads="1"/>
          </p:cNvSpPr>
          <p:nvPr/>
        </p:nvSpPr>
        <p:spPr bwMode="auto">
          <a:xfrm>
            <a:off x="6350" y="590550"/>
            <a:ext cx="9137650" cy="533400"/>
          </a:xfrm>
          <a:prstGeom prst="rect">
            <a:avLst/>
          </a:prstGeom>
          <a:gradFill rotWithShape="1">
            <a:gsLst>
              <a:gs pos="0">
                <a:srgbClr val="000000"/>
              </a:gs>
              <a:gs pos="50000">
                <a:srgbClr val="00007E"/>
              </a:gs>
              <a:gs pos="100000">
                <a:srgbClr val="000000"/>
              </a:gs>
            </a:gsLst>
            <a:lin ang="5400000" scaled="1"/>
          </a:gradFill>
          <a:ln w="12700">
            <a:solidFill>
              <a:schemeClr val="tx1"/>
            </a:solidFill>
            <a:miter lim="800000"/>
            <a:headEnd/>
            <a:tailEnd/>
          </a:ln>
          <a:effectLst/>
        </p:spPr>
        <p:txBody>
          <a:bodyPr lIns="92075" tIns="46038" rIns="92075" bIns="46038"/>
          <a:lstStyle/>
          <a:p>
            <a:pPr algn="l">
              <a:lnSpc>
                <a:spcPct val="75000"/>
              </a:lnSpc>
              <a:spcBef>
                <a:spcPct val="15000"/>
              </a:spcBef>
            </a:pPr>
            <a:r>
              <a:rPr lang="en-US" sz="4000" b="0">
                <a:effectLst>
                  <a:outerShdw blurRad="38100" dist="38100" dir="2700000" algn="tl">
                    <a:srgbClr val="000000"/>
                  </a:outerShdw>
                </a:effectLst>
                <a:latin typeface="+mj-lt"/>
              </a:rPr>
              <a:t> Peter </a:t>
            </a:r>
            <a:r>
              <a:rPr lang="en-US" sz="3600" b="0" i="1">
                <a:effectLst>
                  <a:outerShdw blurRad="38100" dist="38100" dir="2700000" algn="tl">
                    <a:srgbClr val="000000"/>
                  </a:outerShdw>
                </a:effectLst>
                <a:latin typeface="+mj-lt"/>
              </a:rPr>
              <a:t>(Metanoia)</a:t>
            </a:r>
            <a:r>
              <a:rPr lang="en-US" sz="4000" b="0">
                <a:effectLst>
                  <a:outerShdw blurRad="38100" dist="38100" dir="2700000" algn="tl">
                    <a:srgbClr val="000000"/>
                  </a:outerShdw>
                </a:effectLst>
                <a:latin typeface="+mj-lt"/>
              </a:rPr>
              <a:t>	      Judas </a:t>
            </a:r>
            <a:r>
              <a:rPr lang="en-US" sz="3600" b="0" i="1">
                <a:effectLst>
                  <a:outerShdw blurRad="38100" dist="38100" dir="2700000" algn="tl">
                    <a:srgbClr val="000000"/>
                  </a:outerShdw>
                </a:effectLst>
                <a:latin typeface="+mj-lt"/>
              </a:rPr>
              <a:t>(Metamelomai)</a:t>
            </a:r>
            <a:endParaRPr lang="en-US" sz="4000" b="0">
              <a:effectLst>
                <a:outerShdw blurRad="38100" dist="38100" dir="2700000" algn="tl">
                  <a:srgbClr val="000000"/>
                </a:outerShdw>
              </a:effectLst>
              <a:latin typeface="+mj-lt"/>
            </a:endParaRPr>
          </a:p>
        </p:txBody>
      </p:sp>
      <p:sp>
        <p:nvSpPr>
          <p:cNvPr id="324611" name="Rectangle 3"/>
          <p:cNvSpPr>
            <a:spLocks noGrp="1" noChangeArrowheads="1"/>
          </p:cNvSpPr>
          <p:nvPr>
            <p:ph type="body" idx="1"/>
          </p:nvPr>
        </p:nvSpPr>
        <p:spPr>
          <a:noFill/>
          <a:ln/>
        </p:spPr>
        <p:txBody>
          <a:bodyPr/>
          <a:lstStyle/>
          <a:p>
            <a:r>
              <a:rPr lang="en-US">
                <a:latin typeface="+mj-lt"/>
              </a:rPr>
              <a:t>10 </a:t>
            </a:r>
            <a:r>
              <a:rPr lang="en-US" u="sng">
                <a:latin typeface="+mj-lt"/>
              </a:rPr>
              <a:t>Godly sorrow</a:t>
            </a:r>
            <a:r>
              <a:rPr lang="en-US">
                <a:latin typeface="+mj-lt"/>
              </a:rPr>
              <a:t> brings repentance that leads to salvation and leaves no regret, but </a:t>
            </a:r>
            <a:r>
              <a:rPr lang="en-US" u="sng">
                <a:latin typeface="+mj-lt"/>
              </a:rPr>
              <a:t>worldly sorrow</a:t>
            </a:r>
            <a:r>
              <a:rPr lang="en-US">
                <a:latin typeface="+mj-lt"/>
              </a:rPr>
              <a:t> brings death.</a:t>
            </a:r>
          </a:p>
          <a:p>
            <a:r>
              <a:rPr lang="en-US">
                <a:latin typeface="+mj-lt"/>
              </a:rPr>
              <a:t>Not all sorrow is alike!</a:t>
            </a:r>
          </a:p>
          <a:p>
            <a:r>
              <a:rPr lang="en-US">
                <a:latin typeface="+mj-lt"/>
              </a:rPr>
              <a:t>In the modern world, grieving is “the healing feeling”</a:t>
            </a:r>
          </a:p>
          <a:p>
            <a:r>
              <a:rPr lang="en-US">
                <a:latin typeface="+mj-lt"/>
              </a:rPr>
              <a:t>Not necessarily true!</a:t>
            </a:r>
          </a:p>
        </p:txBody>
      </p:sp>
      <p:sp>
        <p:nvSpPr>
          <p:cNvPr id="324612" name="Rectangle 4"/>
          <p:cNvSpPr>
            <a:spLocks noGrp="1" noChangeArrowheads="1"/>
          </p:cNvSpPr>
          <p:nvPr>
            <p:ph type="title"/>
          </p:nvPr>
        </p:nvSpPr>
        <p:spPr>
          <a:xfrm>
            <a:off x="457200" y="76200"/>
            <a:ext cx="8382000" cy="685800"/>
          </a:xfrm>
          <a:noFill/>
          <a:ln/>
        </p:spPr>
        <p:txBody>
          <a:bodyPr anchor="b"/>
          <a:lstStyle/>
          <a:p>
            <a:r>
              <a:rPr lang="en-US"/>
              <a:t>Two Kinds of Sorrow</a:t>
            </a:r>
          </a:p>
        </p:txBody>
      </p:sp>
      <p:sp>
        <p:nvSpPr>
          <p:cNvPr id="324613" name="Line 5"/>
          <p:cNvSpPr>
            <a:spLocks noChangeShapeType="1"/>
          </p:cNvSpPr>
          <p:nvPr/>
        </p:nvSpPr>
        <p:spPr bwMode="auto">
          <a:xfrm>
            <a:off x="0" y="1143000"/>
            <a:ext cx="8991600" cy="0"/>
          </a:xfrm>
          <a:prstGeom prst="line">
            <a:avLst/>
          </a:prstGeom>
          <a:noFill/>
          <a:ln w="50800">
            <a:solidFill>
              <a:schemeClr val="tx1"/>
            </a:solidFill>
            <a:round/>
            <a:headEnd type="none" w="sm" len="sm"/>
            <a:tailEnd type="none" w="sm" len="sm"/>
          </a:ln>
          <a:effectLst/>
        </p:spPr>
        <p:txBody>
          <a:bodyPr wrap="none" anchor="ctr"/>
          <a:lstStyle/>
          <a:p>
            <a:endParaRPr lang="en-US" b="0">
              <a:latin typeface="+mj-lt"/>
            </a:endParaRPr>
          </a:p>
        </p:txBody>
      </p:sp>
      <p:sp>
        <p:nvSpPr>
          <p:cNvPr id="324614" name="Rectangle 6"/>
          <p:cNvSpPr>
            <a:spLocks noChangeArrowheads="1"/>
          </p:cNvSpPr>
          <p:nvPr/>
        </p:nvSpPr>
        <p:spPr bwMode="auto">
          <a:xfrm>
            <a:off x="6350" y="1028700"/>
            <a:ext cx="4787900" cy="4114800"/>
          </a:xfrm>
          <a:prstGeom prst="rect">
            <a:avLst/>
          </a:prstGeom>
          <a:gradFill rotWithShape="1">
            <a:gsLst>
              <a:gs pos="0">
                <a:srgbClr val="000000"/>
              </a:gs>
              <a:gs pos="50000">
                <a:srgbClr val="00007E"/>
              </a:gs>
              <a:gs pos="100000">
                <a:srgbClr val="000000"/>
              </a:gs>
            </a:gsLst>
            <a:lin ang="5400000" scaled="1"/>
          </a:gradFill>
          <a:ln w="12700">
            <a:solidFill>
              <a:schemeClr val="tx1"/>
            </a:solidFill>
            <a:miter lim="800000"/>
            <a:headEnd/>
            <a:tailEnd/>
          </a:ln>
          <a:effectLst/>
        </p:spPr>
        <p:txBody>
          <a:bodyPr lIns="92075" tIns="46038" rIns="92075" bIns="46038"/>
          <a:lstStyle/>
          <a:p>
            <a:pPr algn="l">
              <a:lnSpc>
                <a:spcPct val="70000"/>
              </a:lnSpc>
              <a:spcBef>
                <a:spcPct val="50000"/>
              </a:spcBef>
            </a:pPr>
            <a:r>
              <a:rPr lang="en-US" sz="4400" b="0" dirty="0">
                <a:effectLst>
                  <a:outerShdw blurRad="38100" dist="38100" dir="2700000" algn="tl">
                    <a:srgbClr val="000000"/>
                  </a:outerShdw>
                </a:effectLst>
                <a:latin typeface="+mj-lt"/>
              </a:rPr>
              <a:t>Accepts God’s forgiveness and </a:t>
            </a:r>
            <a:br>
              <a:rPr lang="en-US" sz="4400" b="0" dirty="0">
                <a:effectLst>
                  <a:outerShdw blurRad="38100" dist="38100" dir="2700000" algn="tl">
                    <a:srgbClr val="000000"/>
                  </a:outerShdw>
                </a:effectLst>
                <a:latin typeface="+mj-lt"/>
              </a:rPr>
            </a:br>
            <a:r>
              <a:rPr lang="en-US" sz="4400" b="0" dirty="0">
                <a:effectLst>
                  <a:outerShdw blurRad="38100" dist="38100" dir="2700000" algn="tl">
                    <a:srgbClr val="000000"/>
                  </a:outerShdw>
                </a:effectLst>
                <a:latin typeface="+mj-lt"/>
              </a:rPr>
              <a:t>feels no regret</a:t>
            </a:r>
            <a:br>
              <a:rPr lang="en-US" sz="4400" b="0" dirty="0">
                <a:effectLst>
                  <a:outerShdw blurRad="38100" dist="38100" dir="2700000" algn="tl">
                    <a:srgbClr val="000000"/>
                  </a:outerShdw>
                </a:effectLst>
                <a:latin typeface="+mj-lt"/>
              </a:rPr>
            </a:br>
            <a:r>
              <a:rPr lang="en-US" sz="4400" b="0" dirty="0">
                <a:effectLst>
                  <a:outerShdw blurRad="38100" dist="38100" dir="2700000" algn="tl">
                    <a:srgbClr val="000000"/>
                  </a:outerShdw>
                </a:effectLst>
                <a:latin typeface="+mj-lt"/>
              </a:rPr>
              <a:t/>
            </a:r>
            <a:br>
              <a:rPr lang="en-US" sz="4400" b="0" dirty="0">
                <a:effectLst>
                  <a:outerShdw blurRad="38100" dist="38100" dir="2700000" algn="tl">
                    <a:srgbClr val="000000"/>
                  </a:outerShdw>
                </a:effectLst>
                <a:latin typeface="+mj-lt"/>
              </a:rPr>
            </a:br>
            <a:endParaRPr lang="en-US" sz="4400" b="0" dirty="0">
              <a:effectLst>
                <a:outerShdw blurRad="38100" dist="38100" dir="2700000" algn="tl">
                  <a:srgbClr val="000000"/>
                </a:outerShdw>
              </a:effectLst>
              <a:latin typeface="+mj-lt"/>
            </a:endParaRPr>
          </a:p>
          <a:p>
            <a:pPr algn="l">
              <a:lnSpc>
                <a:spcPct val="70000"/>
              </a:lnSpc>
              <a:spcBef>
                <a:spcPct val="50000"/>
              </a:spcBef>
            </a:pPr>
            <a:r>
              <a:rPr lang="en-US" sz="4400" b="0" dirty="0">
                <a:effectLst>
                  <a:outerShdw blurRad="38100" dist="38100" dir="2700000" algn="tl">
                    <a:srgbClr val="000000"/>
                  </a:outerShdw>
                </a:effectLst>
                <a:latin typeface="+mj-lt"/>
              </a:rPr>
              <a:t>Draws us toward God in closer relationship</a:t>
            </a:r>
          </a:p>
        </p:txBody>
      </p:sp>
      <p:sp>
        <p:nvSpPr>
          <p:cNvPr id="324615" name="Rectangle 7"/>
          <p:cNvSpPr>
            <a:spLocks noChangeArrowheads="1"/>
          </p:cNvSpPr>
          <p:nvPr/>
        </p:nvSpPr>
        <p:spPr bwMode="auto">
          <a:xfrm>
            <a:off x="4495800" y="1028700"/>
            <a:ext cx="4648200" cy="4114800"/>
          </a:xfrm>
          <a:prstGeom prst="rect">
            <a:avLst/>
          </a:prstGeom>
          <a:gradFill rotWithShape="1">
            <a:gsLst>
              <a:gs pos="0">
                <a:srgbClr val="000000"/>
              </a:gs>
              <a:gs pos="50000">
                <a:srgbClr val="00007E"/>
              </a:gs>
              <a:gs pos="100000">
                <a:srgbClr val="000000"/>
              </a:gs>
            </a:gsLst>
            <a:lin ang="5400000" scaled="1"/>
          </a:gradFill>
          <a:ln w="12700">
            <a:solidFill>
              <a:schemeClr val="tx1"/>
            </a:solidFill>
            <a:miter lim="800000"/>
            <a:headEnd/>
            <a:tailEnd/>
          </a:ln>
          <a:effectLst/>
        </p:spPr>
        <p:txBody>
          <a:bodyPr lIns="92075" tIns="46038" rIns="92075" bIns="46038"/>
          <a:lstStyle/>
          <a:p>
            <a:pPr algn="l">
              <a:lnSpc>
                <a:spcPct val="70000"/>
              </a:lnSpc>
              <a:spcBef>
                <a:spcPct val="50000"/>
              </a:spcBef>
            </a:pPr>
            <a:r>
              <a:rPr lang="en-US" sz="4400" b="0">
                <a:effectLst>
                  <a:outerShdw blurRad="38100" dist="38100" dir="2700000" algn="tl">
                    <a:srgbClr val="000000"/>
                  </a:outerShdw>
                </a:effectLst>
                <a:latin typeface="+mj-lt"/>
              </a:rPr>
              <a:t>Proud sorrow, wallows in self-pity and remorse, but won’t receive healing</a:t>
            </a:r>
          </a:p>
          <a:p>
            <a:pPr algn="l">
              <a:lnSpc>
                <a:spcPct val="70000"/>
              </a:lnSpc>
              <a:spcBef>
                <a:spcPct val="50000"/>
              </a:spcBef>
            </a:pPr>
            <a:r>
              <a:rPr lang="en-US" sz="4400" b="0">
                <a:effectLst>
                  <a:outerShdw blurRad="38100" dist="38100" dir="2700000" algn="tl">
                    <a:srgbClr val="000000"/>
                  </a:outerShdw>
                </a:effectLst>
                <a:latin typeface="+mj-lt"/>
              </a:rPr>
              <a:t>Drives us away from God in shame and resentment</a:t>
            </a:r>
          </a:p>
        </p:txBody>
      </p:sp>
      <p:sp>
        <p:nvSpPr>
          <p:cNvPr id="324616" name="Line 8"/>
          <p:cNvSpPr>
            <a:spLocks noChangeShapeType="1"/>
          </p:cNvSpPr>
          <p:nvPr/>
        </p:nvSpPr>
        <p:spPr bwMode="auto">
          <a:xfrm flipV="1">
            <a:off x="4495800" y="685800"/>
            <a:ext cx="0" cy="342900"/>
          </a:xfrm>
          <a:prstGeom prst="line">
            <a:avLst/>
          </a:prstGeom>
          <a:noFill/>
          <a:ln w="12700">
            <a:solidFill>
              <a:schemeClr val="tx1"/>
            </a:solidFill>
            <a:round/>
            <a:headEnd type="none" w="sm" len="sm"/>
            <a:tailEnd type="none" w="sm" len="sm"/>
          </a:ln>
          <a:effectLst/>
        </p:spPr>
        <p:txBody>
          <a:bodyPr wrap="none" anchor="ctr"/>
          <a:lstStyle/>
          <a:p>
            <a:endParaRPr lang="en-US" b="0">
              <a:latin typeface="+mj-lt"/>
            </a:endParaRPr>
          </a:p>
        </p:txBody>
      </p:sp>
    </p:spTree>
  </p:cSld>
  <p:clrMapOvr>
    <a:masterClrMapping/>
  </p:clrMapOvr>
  <p:transition>
    <p:wipe dir="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ChangeArrowheads="1"/>
          </p:cNvSpPr>
          <p:nvPr/>
        </p:nvSpPr>
        <p:spPr bwMode="auto">
          <a:xfrm>
            <a:off x="6350" y="590550"/>
            <a:ext cx="9137650" cy="533400"/>
          </a:xfrm>
          <a:prstGeom prst="rect">
            <a:avLst/>
          </a:prstGeom>
          <a:gradFill rotWithShape="1">
            <a:gsLst>
              <a:gs pos="0">
                <a:srgbClr val="000000"/>
              </a:gs>
              <a:gs pos="50000">
                <a:srgbClr val="00007E"/>
              </a:gs>
              <a:gs pos="100000">
                <a:srgbClr val="000000"/>
              </a:gs>
            </a:gsLst>
            <a:lin ang="5400000" scaled="1"/>
          </a:gradFill>
          <a:ln w="12700">
            <a:solidFill>
              <a:schemeClr val="tx1"/>
            </a:solidFill>
            <a:miter lim="800000"/>
            <a:headEnd/>
            <a:tailEnd/>
          </a:ln>
          <a:effectLst/>
        </p:spPr>
        <p:txBody>
          <a:bodyPr lIns="92075" tIns="46038" rIns="92075" bIns="46038"/>
          <a:lstStyle/>
          <a:p>
            <a:pPr algn="l">
              <a:lnSpc>
                <a:spcPct val="75000"/>
              </a:lnSpc>
              <a:spcBef>
                <a:spcPct val="15000"/>
              </a:spcBef>
            </a:pPr>
            <a:r>
              <a:rPr lang="en-US" sz="4000" b="0">
                <a:effectLst>
                  <a:outerShdw blurRad="38100" dist="38100" dir="2700000" algn="tl">
                    <a:srgbClr val="000000"/>
                  </a:outerShdw>
                </a:effectLst>
                <a:latin typeface="+mj-lt"/>
              </a:rPr>
              <a:t> Peter </a:t>
            </a:r>
            <a:r>
              <a:rPr lang="en-US" sz="3600" b="0" i="1">
                <a:effectLst>
                  <a:outerShdw blurRad="38100" dist="38100" dir="2700000" algn="tl">
                    <a:srgbClr val="000000"/>
                  </a:outerShdw>
                </a:effectLst>
                <a:latin typeface="+mj-lt"/>
              </a:rPr>
              <a:t>(Metanoia)</a:t>
            </a:r>
            <a:r>
              <a:rPr lang="en-US" sz="4000" b="0">
                <a:effectLst>
                  <a:outerShdw blurRad="38100" dist="38100" dir="2700000" algn="tl">
                    <a:srgbClr val="000000"/>
                  </a:outerShdw>
                </a:effectLst>
                <a:latin typeface="+mj-lt"/>
              </a:rPr>
              <a:t>	      Judas </a:t>
            </a:r>
            <a:r>
              <a:rPr lang="en-US" sz="3600" b="0" i="1">
                <a:effectLst>
                  <a:outerShdw blurRad="38100" dist="38100" dir="2700000" algn="tl">
                    <a:srgbClr val="000000"/>
                  </a:outerShdw>
                </a:effectLst>
                <a:latin typeface="+mj-lt"/>
              </a:rPr>
              <a:t>(Metamelomai)</a:t>
            </a:r>
            <a:endParaRPr lang="en-US" sz="4000" b="0">
              <a:effectLst>
                <a:outerShdw blurRad="38100" dist="38100" dir="2700000" algn="tl">
                  <a:srgbClr val="000000"/>
                </a:outerShdw>
              </a:effectLst>
              <a:latin typeface="+mj-lt"/>
            </a:endParaRPr>
          </a:p>
        </p:txBody>
      </p:sp>
      <p:sp>
        <p:nvSpPr>
          <p:cNvPr id="324611" name="Rectangle 3"/>
          <p:cNvSpPr>
            <a:spLocks noGrp="1" noChangeArrowheads="1"/>
          </p:cNvSpPr>
          <p:nvPr>
            <p:ph type="body" idx="1"/>
          </p:nvPr>
        </p:nvSpPr>
        <p:spPr>
          <a:noFill/>
          <a:ln/>
        </p:spPr>
        <p:txBody>
          <a:bodyPr/>
          <a:lstStyle/>
          <a:p>
            <a:r>
              <a:rPr lang="en-US">
                <a:latin typeface="+mj-lt"/>
              </a:rPr>
              <a:t>10 </a:t>
            </a:r>
            <a:r>
              <a:rPr lang="en-US" u="sng">
                <a:latin typeface="+mj-lt"/>
              </a:rPr>
              <a:t>Godly sorrow</a:t>
            </a:r>
            <a:r>
              <a:rPr lang="en-US">
                <a:latin typeface="+mj-lt"/>
              </a:rPr>
              <a:t> brings repentance that leads to salvation and leaves no regret, but </a:t>
            </a:r>
            <a:r>
              <a:rPr lang="en-US" u="sng">
                <a:latin typeface="+mj-lt"/>
              </a:rPr>
              <a:t>worldly sorrow</a:t>
            </a:r>
            <a:r>
              <a:rPr lang="en-US">
                <a:latin typeface="+mj-lt"/>
              </a:rPr>
              <a:t> brings death.</a:t>
            </a:r>
          </a:p>
          <a:p>
            <a:r>
              <a:rPr lang="en-US">
                <a:latin typeface="+mj-lt"/>
              </a:rPr>
              <a:t>Not all sorrow is alike!</a:t>
            </a:r>
          </a:p>
          <a:p>
            <a:r>
              <a:rPr lang="en-US">
                <a:latin typeface="+mj-lt"/>
              </a:rPr>
              <a:t>In the modern world, grieving is “the healing feeling”</a:t>
            </a:r>
          </a:p>
          <a:p>
            <a:r>
              <a:rPr lang="en-US">
                <a:latin typeface="+mj-lt"/>
              </a:rPr>
              <a:t>Not necessarily true!</a:t>
            </a:r>
          </a:p>
        </p:txBody>
      </p:sp>
      <p:sp>
        <p:nvSpPr>
          <p:cNvPr id="324612" name="Rectangle 4"/>
          <p:cNvSpPr>
            <a:spLocks noGrp="1" noChangeArrowheads="1"/>
          </p:cNvSpPr>
          <p:nvPr>
            <p:ph type="title"/>
          </p:nvPr>
        </p:nvSpPr>
        <p:spPr>
          <a:xfrm>
            <a:off x="457200" y="76200"/>
            <a:ext cx="8382000" cy="685800"/>
          </a:xfrm>
          <a:noFill/>
          <a:ln/>
        </p:spPr>
        <p:txBody>
          <a:bodyPr anchor="b"/>
          <a:lstStyle/>
          <a:p>
            <a:r>
              <a:rPr lang="en-US"/>
              <a:t>Two Kinds of Sorrow</a:t>
            </a:r>
          </a:p>
        </p:txBody>
      </p:sp>
      <p:sp>
        <p:nvSpPr>
          <p:cNvPr id="324613" name="Line 5"/>
          <p:cNvSpPr>
            <a:spLocks noChangeShapeType="1"/>
          </p:cNvSpPr>
          <p:nvPr/>
        </p:nvSpPr>
        <p:spPr bwMode="auto">
          <a:xfrm>
            <a:off x="0" y="1143000"/>
            <a:ext cx="8991600" cy="0"/>
          </a:xfrm>
          <a:prstGeom prst="line">
            <a:avLst/>
          </a:prstGeom>
          <a:noFill/>
          <a:ln w="50800">
            <a:solidFill>
              <a:schemeClr val="tx1"/>
            </a:solidFill>
            <a:round/>
            <a:headEnd type="none" w="sm" len="sm"/>
            <a:tailEnd type="none" w="sm" len="sm"/>
          </a:ln>
          <a:effectLst/>
        </p:spPr>
        <p:txBody>
          <a:bodyPr wrap="none" anchor="ctr"/>
          <a:lstStyle/>
          <a:p>
            <a:endParaRPr lang="en-US" b="0">
              <a:latin typeface="+mj-lt"/>
            </a:endParaRPr>
          </a:p>
        </p:txBody>
      </p:sp>
      <p:sp>
        <p:nvSpPr>
          <p:cNvPr id="324614" name="Rectangle 6"/>
          <p:cNvSpPr>
            <a:spLocks noChangeArrowheads="1"/>
          </p:cNvSpPr>
          <p:nvPr/>
        </p:nvSpPr>
        <p:spPr bwMode="auto">
          <a:xfrm>
            <a:off x="6350" y="1028700"/>
            <a:ext cx="4787900" cy="4114800"/>
          </a:xfrm>
          <a:prstGeom prst="rect">
            <a:avLst/>
          </a:prstGeom>
          <a:gradFill rotWithShape="1">
            <a:gsLst>
              <a:gs pos="0">
                <a:srgbClr val="000000"/>
              </a:gs>
              <a:gs pos="50000">
                <a:srgbClr val="00007E"/>
              </a:gs>
              <a:gs pos="100000">
                <a:srgbClr val="000000"/>
              </a:gs>
            </a:gsLst>
            <a:lin ang="5400000" scaled="1"/>
          </a:gradFill>
          <a:ln w="12700">
            <a:solidFill>
              <a:schemeClr val="tx1"/>
            </a:solidFill>
            <a:miter lim="800000"/>
            <a:headEnd/>
            <a:tailEnd/>
          </a:ln>
          <a:effectLst/>
        </p:spPr>
        <p:txBody>
          <a:bodyPr lIns="92075" tIns="46038" rIns="92075" bIns="46038"/>
          <a:lstStyle/>
          <a:p>
            <a:pPr algn="l">
              <a:lnSpc>
                <a:spcPct val="70000"/>
              </a:lnSpc>
              <a:spcBef>
                <a:spcPts val="600"/>
              </a:spcBef>
            </a:pPr>
            <a:r>
              <a:rPr lang="en-US" sz="4400" b="0" dirty="0" smtClean="0">
                <a:effectLst>
                  <a:outerShdw blurRad="38100" dist="38100" dir="2700000" algn="tl">
                    <a:srgbClr val="000000"/>
                  </a:outerShdw>
                </a:effectLst>
                <a:latin typeface="+mj-lt"/>
              </a:rPr>
              <a:t>Godly sorrow </a:t>
            </a:r>
            <a:br>
              <a:rPr lang="en-US" sz="4400" b="0" dirty="0" smtClean="0">
                <a:effectLst>
                  <a:outerShdw blurRad="38100" dist="38100" dir="2700000" algn="tl">
                    <a:srgbClr val="000000"/>
                  </a:outerShdw>
                </a:effectLst>
                <a:latin typeface="+mj-lt"/>
              </a:rPr>
            </a:br>
            <a:r>
              <a:rPr lang="en-US" sz="4400" b="0" dirty="0" smtClean="0">
                <a:effectLst>
                  <a:outerShdw blurRad="38100" dist="38100" dir="2700000" algn="tl">
                    <a:srgbClr val="000000"/>
                  </a:outerShdw>
                </a:effectLst>
                <a:latin typeface="+mj-lt"/>
              </a:rPr>
              <a:t>agrees with God:</a:t>
            </a:r>
          </a:p>
        </p:txBody>
      </p:sp>
      <p:sp>
        <p:nvSpPr>
          <p:cNvPr id="324615" name="Rectangle 7"/>
          <p:cNvSpPr>
            <a:spLocks noChangeArrowheads="1"/>
          </p:cNvSpPr>
          <p:nvPr/>
        </p:nvSpPr>
        <p:spPr bwMode="auto">
          <a:xfrm>
            <a:off x="4495800" y="1028700"/>
            <a:ext cx="4648200" cy="4114800"/>
          </a:xfrm>
          <a:prstGeom prst="rect">
            <a:avLst/>
          </a:prstGeom>
          <a:gradFill rotWithShape="1">
            <a:gsLst>
              <a:gs pos="0">
                <a:srgbClr val="000000"/>
              </a:gs>
              <a:gs pos="50000">
                <a:srgbClr val="00007E"/>
              </a:gs>
              <a:gs pos="100000">
                <a:srgbClr val="000000"/>
              </a:gs>
            </a:gsLst>
            <a:lin ang="5400000" scaled="1"/>
          </a:gradFill>
          <a:ln w="12700">
            <a:solidFill>
              <a:schemeClr val="tx1"/>
            </a:solidFill>
            <a:miter lim="800000"/>
            <a:headEnd/>
            <a:tailEnd/>
          </a:ln>
          <a:effectLst/>
        </p:spPr>
        <p:txBody>
          <a:bodyPr lIns="92075" tIns="46038" rIns="92075" bIns="46038"/>
          <a:lstStyle/>
          <a:p>
            <a:pPr algn="l">
              <a:lnSpc>
                <a:spcPct val="70000"/>
              </a:lnSpc>
              <a:spcBef>
                <a:spcPts val="600"/>
              </a:spcBef>
            </a:pPr>
            <a:endParaRPr lang="en-US" sz="4400" b="0" dirty="0" smtClean="0">
              <a:effectLst>
                <a:outerShdw blurRad="38100" dist="38100" dir="2700000" algn="tl">
                  <a:srgbClr val="000000"/>
                </a:outerShdw>
              </a:effectLst>
              <a:latin typeface="+mj-lt"/>
            </a:endParaRPr>
          </a:p>
        </p:txBody>
      </p:sp>
      <p:sp>
        <p:nvSpPr>
          <p:cNvPr id="324616" name="Line 8"/>
          <p:cNvSpPr>
            <a:spLocks noChangeShapeType="1"/>
          </p:cNvSpPr>
          <p:nvPr/>
        </p:nvSpPr>
        <p:spPr bwMode="auto">
          <a:xfrm flipV="1">
            <a:off x="4495800" y="685800"/>
            <a:ext cx="0" cy="342900"/>
          </a:xfrm>
          <a:prstGeom prst="line">
            <a:avLst/>
          </a:prstGeom>
          <a:noFill/>
          <a:ln w="12700">
            <a:solidFill>
              <a:schemeClr val="tx1"/>
            </a:solidFill>
            <a:round/>
            <a:headEnd type="none" w="sm" len="sm"/>
            <a:tailEnd type="none" w="sm" len="sm"/>
          </a:ln>
          <a:effectLst/>
        </p:spPr>
        <p:txBody>
          <a:bodyPr wrap="none" anchor="ctr"/>
          <a:lstStyle/>
          <a:p>
            <a:endParaRPr lang="en-US" b="0">
              <a:latin typeface="+mj-lt"/>
            </a:endParaRPr>
          </a:p>
        </p:txBody>
      </p:sp>
    </p:spTree>
  </p:cSld>
  <p:clrMapOvr>
    <a:masterClrMapping/>
  </p:clrMapOvr>
  <p:transition>
    <p:wipe dir="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ChangeArrowheads="1"/>
          </p:cNvSpPr>
          <p:nvPr/>
        </p:nvSpPr>
        <p:spPr bwMode="auto">
          <a:xfrm>
            <a:off x="6350" y="590550"/>
            <a:ext cx="9137650" cy="533400"/>
          </a:xfrm>
          <a:prstGeom prst="rect">
            <a:avLst/>
          </a:prstGeom>
          <a:gradFill rotWithShape="1">
            <a:gsLst>
              <a:gs pos="0">
                <a:srgbClr val="000000"/>
              </a:gs>
              <a:gs pos="50000">
                <a:srgbClr val="00007E"/>
              </a:gs>
              <a:gs pos="100000">
                <a:srgbClr val="000000"/>
              </a:gs>
            </a:gsLst>
            <a:lin ang="5400000" scaled="1"/>
          </a:gradFill>
          <a:ln w="12700">
            <a:solidFill>
              <a:schemeClr val="tx1"/>
            </a:solidFill>
            <a:miter lim="800000"/>
            <a:headEnd/>
            <a:tailEnd/>
          </a:ln>
          <a:effectLst/>
        </p:spPr>
        <p:txBody>
          <a:bodyPr lIns="92075" tIns="46038" rIns="92075" bIns="46038"/>
          <a:lstStyle/>
          <a:p>
            <a:pPr algn="l">
              <a:lnSpc>
                <a:spcPct val="75000"/>
              </a:lnSpc>
              <a:spcBef>
                <a:spcPct val="15000"/>
              </a:spcBef>
            </a:pPr>
            <a:r>
              <a:rPr lang="en-US" sz="4000" b="0">
                <a:effectLst>
                  <a:outerShdw blurRad="38100" dist="38100" dir="2700000" algn="tl">
                    <a:srgbClr val="000000"/>
                  </a:outerShdw>
                </a:effectLst>
                <a:latin typeface="+mj-lt"/>
              </a:rPr>
              <a:t> Peter </a:t>
            </a:r>
            <a:r>
              <a:rPr lang="en-US" sz="3600" b="0" i="1">
                <a:effectLst>
                  <a:outerShdw blurRad="38100" dist="38100" dir="2700000" algn="tl">
                    <a:srgbClr val="000000"/>
                  </a:outerShdw>
                </a:effectLst>
                <a:latin typeface="+mj-lt"/>
              </a:rPr>
              <a:t>(Metanoia)</a:t>
            </a:r>
            <a:r>
              <a:rPr lang="en-US" sz="4000" b="0">
                <a:effectLst>
                  <a:outerShdw blurRad="38100" dist="38100" dir="2700000" algn="tl">
                    <a:srgbClr val="000000"/>
                  </a:outerShdw>
                </a:effectLst>
                <a:latin typeface="+mj-lt"/>
              </a:rPr>
              <a:t>	      Judas </a:t>
            </a:r>
            <a:r>
              <a:rPr lang="en-US" sz="3600" b="0" i="1">
                <a:effectLst>
                  <a:outerShdw blurRad="38100" dist="38100" dir="2700000" algn="tl">
                    <a:srgbClr val="000000"/>
                  </a:outerShdw>
                </a:effectLst>
                <a:latin typeface="+mj-lt"/>
              </a:rPr>
              <a:t>(Metamelomai)</a:t>
            </a:r>
            <a:endParaRPr lang="en-US" sz="4000" b="0">
              <a:effectLst>
                <a:outerShdw blurRad="38100" dist="38100" dir="2700000" algn="tl">
                  <a:srgbClr val="000000"/>
                </a:outerShdw>
              </a:effectLst>
              <a:latin typeface="+mj-lt"/>
            </a:endParaRPr>
          </a:p>
        </p:txBody>
      </p:sp>
      <p:sp>
        <p:nvSpPr>
          <p:cNvPr id="324611" name="Rectangle 3"/>
          <p:cNvSpPr>
            <a:spLocks noGrp="1" noChangeArrowheads="1"/>
          </p:cNvSpPr>
          <p:nvPr>
            <p:ph type="body" idx="1"/>
          </p:nvPr>
        </p:nvSpPr>
        <p:spPr>
          <a:noFill/>
          <a:ln/>
        </p:spPr>
        <p:txBody>
          <a:bodyPr/>
          <a:lstStyle/>
          <a:p>
            <a:r>
              <a:rPr lang="en-US">
                <a:latin typeface="+mj-lt"/>
              </a:rPr>
              <a:t>10 </a:t>
            </a:r>
            <a:r>
              <a:rPr lang="en-US" u="sng">
                <a:latin typeface="+mj-lt"/>
              </a:rPr>
              <a:t>Godly sorrow</a:t>
            </a:r>
            <a:r>
              <a:rPr lang="en-US">
                <a:latin typeface="+mj-lt"/>
              </a:rPr>
              <a:t> brings repentance that leads to salvation and leaves no regret, but </a:t>
            </a:r>
            <a:r>
              <a:rPr lang="en-US" u="sng">
                <a:latin typeface="+mj-lt"/>
              </a:rPr>
              <a:t>worldly sorrow</a:t>
            </a:r>
            <a:r>
              <a:rPr lang="en-US">
                <a:latin typeface="+mj-lt"/>
              </a:rPr>
              <a:t> brings death.</a:t>
            </a:r>
          </a:p>
          <a:p>
            <a:r>
              <a:rPr lang="en-US">
                <a:latin typeface="+mj-lt"/>
              </a:rPr>
              <a:t>Not all sorrow is alike!</a:t>
            </a:r>
          </a:p>
          <a:p>
            <a:r>
              <a:rPr lang="en-US">
                <a:latin typeface="+mj-lt"/>
              </a:rPr>
              <a:t>In the modern world, grieving is “the healing feeling”</a:t>
            </a:r>
          </a:p>
          <a:p>
            <a:r>
              <a:rPr lang="en-US">
                <a:latin typeface="+mj-lt"/>
              </a:rPr>
              <a:t>Not necessarily true!</a:t>
            </a:r>
          </a:p>
        </p:txBody>
      </p:sp>
      <p:sp>
        <p:nvSpPr>
          <p:cNvPr id="324612" name="Rectangle 4"/>
          <p:cNvSpPr>
            <a:spLocks noGrp="1" noChangeArrowheads="1"/>
          </p:cNvSpPr>
          <p:nvPr>
            <p:ph type="title"/>
          </p:nvPr>
        </p:nvSpPr>
        <p:spPr>
          <a:xfrm>
            <a:off x="457200" y="76200"/>
            <a:ext cx="8382000" cy="685800"/>
          </a:xfrm>
          <a:noFill/>
          <a:ln/>
        </p:spPr>
        <p:txBody>
          <a:bodyPr anchor="b"/>
          <a:lstStyle/>
          <a:p>
            <a:r>
              <a:rPr lang="en-US"/>
              <a:t>Two Kinds of Sorrow</a:t>
            </a:r>
          </a:p>
        </p:txBody>
      </p:sp>
      <p:sp>
        <p:nvSpPr>
          <p:cNvPr id="324613" name="Line 5"/>
          <p:cNvSpPr>
            <a:spLocks noChangeShapeType="1"/>
          </p:cNvSpPr>
          <p:nvPr/>
        </p:nvSpPr>
        <p:spPr bwMode="auto">
          <a:xfrm>
            <a:off x="0" y="1143000"/>
            <a:ext cx="8991600" cy="0"/>
          </a:xfrm>
          <a:prstGeom prst="line">
            <a:avLst/>
          </a:prstGeom>
          <a:noFill/>
          <a:ln w="50800">
            <a:solidFill>
              <a:schemeClr val="tx1"/>
            </a:solidFill>
            <a:round/>
            <a:headEnd type="none" w="sm" len="sm"/>
            <a:tailEnd type="none" w="sm" len="sm"/>
          </a:ln>
          <a:effectLst/>
        </p:spPr>
        <p:txBody>
          <a:bodyPr wrap="none" anchor="ctr"/>
          <a:lstStyle/>
          <a:p>
            <a:endParaRPr lang="en-US" b="0">
              <a:latin typeface="+mj-lt"/>
            </a:endParaRPr>
          </a:p>
        </p:txBody>
      </p:sp>
      <p:sp>
        <p:nvSpPr>
          <p:cNvPr id="324614" name="Rectangle 6"/>
          <p:cNvSpPr>
            <a:spLocks noChangeArrowheads="1"/>
          </p:cNvSpPr>
          <p:nvPr/>
        </p:nvSpPr>
        <p:spPr bwMode="auto">
          <a:xfrm>
            <a:off x="6350" y="1028700"/>
            <a:ext cx="4787900" cy="4114800"/>
          </a:xfrm>
          <a:prstGeom prst="rect">
            <a:avLst/>
          </a:prstGeom>
          <a:gradFill rotWithShape="1">
            <a:gsLst>
              <a:gs pos="0">
                <a:srgbClr val="000000"/>
              </a:gs>
              <a:gs pos="50000">
                <a:srgbClr val="00007E"/>
              </a:gs>
              <a:gs pos="100000">
                <a:srgbClr val="000000"/>
              </a:gs>
            </a:gsLst>
            <a:lin ang="5400000" scaled="1"/>
          </a:gradFill>
          <a:ln w="12700">
            <a:solidFill>
              <a:schemeClr val="tx1"/>
            </a:solidFill>
            <a:miter lim="800000"/>
            <a:headEnd/>
            <a:tailEnd/>
          </a:ln>
          <a:effectLst/>
        </p:spPr>
        <p:txBody>
          <a:bodyPr lIns="92075" tIns="46038" rIns="92075" bIns="46038"/>
          <a:lstStyle/>
          <a:p>
            <a:pPr algn="l">
              <a:lnSpc>
                <a:spcPct val="70000"/>
              </a:lnSpc>
              <a:spcBef>
                <a:spcPts val="600"/>
              </a:spcBef>
            </a:pPr>
            <a:r>
              <a:rPr lang="en-US" sz="4400" b="0" dirty="0" smtClean="0">
                <a:effectLst>
                  <a:outerShdw blurRad="38100" dist="38100" dir="2700000" algn="tl">
                    <a:srgbClr val="000000"/>
                  </a:outerShdw>
                </a:effectLst>
                <a:latin typeface="+mj-lt"/>
              </a:rPr>
              <a:t>Godly sorrow </a:t>
            </a:r>
            <a:br>
              <a:rPr lang="en-US" sz="4400" b="0" dirty="0" smtClean="0">
                <a:effectLst>
                  <a:outerShdw blurRad="38100" dist="38100" dir="2700000" algn="tl">
                    <a:srgbClr val="000000"/>
                  </a:outerShdw>
                </a:effectLst>
                <a:latin typeface="+mj-lt"/>
              </a:rPr>
            </a:br>
            <a:r>
              <a:rPr lang="en-US" sz="4400" b="0" dirty="0" smtClean="0">
                <a:effectLst>
                  <a:outerShdw blurRad="38100" dist="38100" dir="2700000" algn="tl">
                    <a:srgbClr val="000000"/>
                  </a:outerShdw>
                </a:effectLst>
                <a:latin typeface="+mj-lt"/>
              </a:rPr>
              <a:t>agrees with God:</a:t>
            </a:r>
          </a:p>
        </p:txBody>
      </p:sp>
      <p:sp>
        <p:nvSpPr>
          <p:cNvPr id="324615" name="Rectangle 7"/>
          <p:cNvSpPr>
            <a:spLocks noChangeArrowheads="1"/>
          </p:cNvSpPr>
          <p:nvPr/>
        </p:nvSpPr>
        <p:spPr bwMode="auto">
          <a:xfrm>
            <a:off x="4495800" y="1028700"/>
            <a:ext cx="4648200" cy="4114800"/>
          </a:xfrm>
          <a:prstGeom prst="rect">
            <a:avLst/>
          </a:prstGeom>
          <a:gradFill rotWithShape="1">
            <a:gsLst>
              <a:gs pos="0">
                <a:srgbClr val="000000"/>
              </a:gs>
              <a:gs pos="50000">
                <a:srgbClr val="00007E"/>
              </a:gs>
              <a:gs pos="100000">
                <a:srgbClr val="000000"/>
              </a:gs>
            </a:gsLst>
            <a:lin ang="5400000" scaled="1"/>
          </a:gradFill>
          <a:ln w="12700">
            <a:solidFill>
              <a:schemeClr val="tx1"/>
            </a:solidFill>
            <a:miter lim="800000"/>
            <a:headEnd/>
            <a:tailEnd/>
          </a:ln>
          <a:effectLst/>
        </p:spPr>
        <p:txBody>
          <a:bodyPr lIns="92075" tIns="46038" rIns="92075" bIns="46038"/>
          <a:lstStyle/>
          <a:p>
            <a:pPr algn="l">
              <a:lnSpc>
                <a:spcPct val="70000"/>
              </a:lnSpc>
              <a:spcBef>
                <a:spcPts val="600"/>
              </a:spcBef>
            </a:pPr>
            <a:r>
              <a:rPr lang="en-US" sz="4400" b="0" dirty="0" smtClean="0">
                <a:effectLst>
                  <a:outerShdw blurRad="38100" dist="38100" dir="2700000" algn="tl">
                    <a:srgbClr val="000000"/>
                  </a:outerShdw>
                </a:effectLst>
                <a:latin typeface="+mj-lt"/>
              </a:rPr>
              <a:t>Worldly sorrow disagrees with God</a:t>
            </a:r>
          </a:p>
        </p:txBody>
      </p:sp>
      <p:sp>
        <p:nvSpPr>
          <p:cNvPr id="324616" name="Line 8"/>
          <p:cNvSpPr>
            <a:spLocks noChangeShapeType="1"/>
          </p:cNvSpPr>
          <p:nvPr/>
        </p:nvSpPr>
        <p:spPr bwMode="auto">
          <a:xfrm flipV="1">
            <a:off x="4495800" y="685800"/>
            <a:ext cx="0" cy="342900"/>
          </a:xfrm>
          <a:prstGeom prst="line">
            <a:avLst/>
          </a:prstGeom>
          <a:noFill/>
          <a:ln w="12700">
            <a:solidFill>
              <a:schemeClr val="tx1"/>
            </a:solidFill>
            <a:round/>
            <a:headEnd type="none" w="sm" len="sm"/>
            <a:tailEnd type="none" w="sm" len="sm"/>
          </a:ln>
          <a:effectLst/>
        </p:spPr>
        <p:txBody>
          <a:bodyPr wrap="none" anchor="ctr"/>
          <a:lstStyle/>
          <a:p>
            <a:endParaRPr lang="en-US" b="0">
              <a:latin typeface="+mj-lt"/>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p:txBody>
          <a:bodyPr/>
          <a:lstStyle/>
          <a:p>
            <a:r>
              <a:rPr lang="en-US" sz="10600"/>
              <a:t>Mark 14</a:t>
            </a:r>
            <a:endParaRPr lang="en-US"/>
          </a:p>
        </p:txBody>
      </p:sp>
      <p:sp>
        <p:nvSpPr>
          <p:cNvPr id="287747" name="Rectangle 3"/>
          <p:cNvSpPr>
            <a:spLocks noGrp="1" noChangeArrowheads="1"/>
          </p:cNvSpPr>
          <p:nvPr>
            <p:ph type="body" idx="1"/>
          </p:nvPr>
        </p:nvSpPr>
        <p:spPr/>
        <p:txBody>
          <a:bodyPr/>
          <a:lstStyle/>
          <a:p>
            <a:pPr>
              <a:buFont typeface="Wingdings" pitchFamily="2" charset="2"/>
              <a:buNone/>
            </a:pPr>
            <a:r>
              <a:rPr lang="en-US" sz="5400" dirty="0"/>
              <a:t>19 Greatly distressed, one by one they began to ask him, </a:t>
            </a:r>
            <a:r>
              <a:rPr lang="en-US" sz="5400" dirty="0" smtClean="0"/>
              <a:t/>
            </a:r>
            <a:br>
              <a:rPr lang="en-US" sz="5400" dirty="0" smtClean="0"/>
            </a:br>
            <a:r>
              <a:rPr lang="en-US" sz="5400" dirty="0" smtClean="0"/>
              <a:t>“Is it Judas?”</a:t>
            </a:r>
            <a:endParaRPr lang="en-US" sz="5400" dirty="0"/>
          </a:p>
        </p:txBody>
      </p:sp>
    </p:spTree>
  </p:cSld>
  <p:clrMapOvr>
    <a:masterClrMapping/>
  </p:clrMapOvr>
  <p:transition>
    <p:wipe dir="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ChangeArrowheads="1"/>
          </p:cNvSpPr>
          <p:nvPr/>
        </p:nvSpPr>
        <p:spPr bwMode="auto">
          <a:xfrm>
            <a:off x="6350" y="590550"/>
            <a:ext cx="9137650" cy="533400"/>
          </a:xfrm>
          <a:prstGeom prst="rect">
            <a:avLst/>
          </a:prstGeom>
          <a:gradFill rotWithShape="1">
            <a:gsLst>
              <a:gs pos="0">
                <a:srgbClr val="000000"/>
              </a:gs>
              <a:gs pos="50000">
                <a:srgbClr val="00007E"/>
              </a:gs>
              <a:gs pos="100000">
                <a:srgbClr val="000000"/>
              </a:gs>
            </a:gsLst>
            <a:lin ang="5400000" scaled="1"/>
          </a:gradFill>
          <a:ln w="12700">
            <a:solidFill>
              <a:schemeClr val="tx1"/>
            </a:solidFill>
            <a:miter lim="800000"/>
            <a:headEnd/>
            <a:tailEnd/>
          </a:ln>
          <a:effectLst/>
        </p:spPr>
        <p:txBody>
          <a:bodyPr lIns="92075" tIns="46038" rIns="92075" bIns="46038"/>
          <a:lstStyle/>
          <a:p>
            <a:pPr algn="l">
              <a:lnSpc>
                <a:spcPct val="75000"/>
              </a:lnSpc>
              <a:spcBef>
                <a:spcPct val="15000"/>
              </a:spcBef>
            </a:pPr>
            <a:r>
              <a:rPr lang="en-US" sz="4000" b="0">
                <a:effectLst>
                  <a:outerShdw blurRad="38100" dist="38100" dir="2700000" algn="tl">
                    <a:srgbClr val="000000"/>
                  </a:outerShdw>
                </a:effectLst>
                <a:latin typeface="+mj-lt"/>
              </a:rPr>
              <a:t> Peter </a:t>
            </a:r>
            <a:r>
              <a:rPr lang="en-US" sz="3600" b="0" i="1">
                <a:effectLst>
                  <a:outerShdw blurRad="38100" dist="38100" dir="2700000" algn="tl">
                    <a:srgbClr val="000000"/>
                  </a:outerShdw>
                </a:effectLst>
                <a:latin typeface="+mj-lt"/>
              </a:rPr>
              <a:t>(Metanoia)</a:t>
            </a:r>
            <a:r>
              <a:rPr lang="en-US" sz="4000" b="0">
                <a:effectLst>
                  <a:outerShdw blurRad="38100" dist="38100" dir="2700000" algn="tl">
                    <a:srgbClr val="000000"/>
                  </a:outerShdw>
                </a:effectLst>
                <a:latin typeface="+mj-lt"/>
              </a:rPr>
              <a:t>	      Judas </a:t>
            </a:r>
            <a:r>
              <a:rPr lang="en-US" sz="3600" b="0" i="1">
                <a:effectLst>
                  <a:outerShdw blurRad="38100" dist="38100" dir="2700000" algn="tl">
                    <a:srgbClr val="000000"/>
                  </a:outerShdw>
                </a:effectLst>
                <a:latin typeface="+mj-lt"/>
              </a:rPr>
              <a:t>(Metamelomai)</a:t>
            </a:r>
            <a:endParaRPr lang="en-US" sz="4000" b="0">
              <a:effectLst>
                <a:outerShdw blurRad="38100" dist="38100" dir="2700000" algn="tl">
                  <a:srgbClr val="000000"/>
                </a:outerShdw>
              </a:effectLst>
              <a:latin typeface="+mj-lt"/>
            </a:endParaRPr>
          </a:p>
        </p:txBody>
      </p:sp>
      <p:sp>
        <p:nvSpPr>
          <p:cNvPr id="324611" name="Rectangle 3"/>
          <p:cNvSpPr>
            <a:spLocks noGrp="1" noChangeArrowheads="1"/>
          </p:cNvSpPr>
          <p:nvPr>
            <p:ph type="body" idx="1"/>
          </p:nvPr>
        </p:nvSpPr>
        <p:spPr>
          <a:noFill/>
          <a:ln/>
        </p:spPr>
        <p:txBody>
          <a:bodyPr/>
          <a:lstStyle/>
          <a:p>
            <a:r>
              <a:rPr lang="en-US">
                <a:latin typeface="+mj-lt"/>
              </a:rPr>
              <a:t>10 </a:t>
            </a:r>
            <a:r>
              <a:rPr lang="en-US" u="sng">
                <a:latin typeface="+mj-lt"/>
              </a:rPr>
              <a:t>Godly sorrow</a:t>
            </a:r>
            <a:r>
              <a:rPr lang="en-US">
                <a:latin typeface="+mj-lt"/>
              </a:rPr>
              <a:t> brings repentance that leads to salvation and leaves no regret, but </a:t>
            </a:r>
            <a:r>
              <a:rPr lang="en-US" u="sng">
                <a:latin typeface="+mj-lt"/>
              </a:rPr>
              <a:t>worldly sorrow</a:t>
            </a:r>
            <a:r>
              <a:rPr lang="en-US">
                <a:latin typeface="+mj-lt"/>
              </a:rPr>
              <a:t> brings death.</a:t>
            </a:r>
          </a:p>
          <a:p>
            <a:r>
              <a:rPr lang="en-US">
                <a:latin typeface="+mj-lt"/>
              </a:rPr>
              <a:t>Not all sorrow is alike!</a:t>
            </a:r>
          </a:p>
          <a:p>
            <a:r>
              <a:rPr lang="en-US">
                <a:latin typeface="+mj-lt"/>
              </a:rPr>
              <a:t>In the modern world, grieving is “the healing feeling”</a:t>
            </a:r>
          </a:p>
          <a:p>
            <a:r>
              <a:rPr lang="en-US">
                <a:latin typeface="+mj-lt"/>
              </a:rPr>
              <a:t>Not necessarily true!</a:t>
            </a:r>
          </a:p>
        </p:txBody>
      </p:sp>
      <p:sp>
        <p:nvSpPr>
          <p:cNvPr id="324612" name="Rectangle 4"/>
          <p:cNvSpPr>
            <a:spLocks noGrp="1" noChangeArrowheads="1"/>
          </p:cNvSpPr>
          <p:nvPr>
            <p:ph type="title"/>
          </p:nvPr>
        </p:nvSpPr>
        <p:spPr>
          <a:xfrm>
            <a:off x="457200" y="76200"/>
            <a:ext cx="8382000" cy="685800"/>
          </a:xfrm>
          <a:noFill/>
          <a:ln/>
        </p:spPr>
        <p:txBody>
          <a:bodyPr anchor="b"/>
          <a:lstStyle/>
          <a:p>
            <a:r>
              <a:rPr lang="en-US"/>
              <a:t>Two Kinds of Sorrow</a:t>
            </a:r>
          </a:p>
        </p:txBody>
      </p:sp>
      <p:sp>
        <p:nvSpPr>
          <p:cNvPr id="324613" name="Line 5"/>
          <p:cNvSpPr>
            <a:spLocks noChangeShapeType="1"/>
          </p:cNvSpPr>
          <p:nvPr/>
        </p:nvSpPr>
        <p:spPr bwMode="auto">
          <a:xfrm>
            <a:off x="0" y="1143000"/>
            <a:ext cx="8991600" cy="0"/>
          </a:xfrm>
          <a:prstGeom prst="line">
            <a:avLst/>
          </a:prstGeom>
          <a:noFill/>
          <a:ln w="50800">
            <a:solidFill>
              <a:schemeClr val="tx1"/>
            </a:solidFill>
            <a:round/>
            <a:headEnd type="none" w="sm" len="sm"/>
            <a:tailEnd type="none" w="sm" len="sm"/>
          </a:ln>
          <a:effectLst/>
        </p:spPr>
        <p:txBody>
          <a:bodyPr wrap="none" anchor="ctr"/>
          <a:lstStyle/>
          <a:p>
            <a:endParaRPr lang="en-US" b="0">
              <a:latin typeface="+mj-lt"/>
            </a:endParaRPr>
          </a:p>
        </p:txBody>
      </p:sp>
      <p:sp>
        <p:nvSpPr>
          <p:cNvPr id="324614" name="Rectangle 6"/>
          <p:cNvSpPr>
            <a:spLocks noChangeArrowheads="1"/>
          </p:cNvSpPr>
          <p:nvPr/>
        </p:nvSpPr>
        <p:spPr bwMode="auto">
          <a:xfrm>
            <a:off x="6350" y="1028700"/>
            <a:ext cx="4787900" cy="4114800"/>
          </a:xfrm>
          <a:prstGeom prst="rect">
            <a:avLst/>
          </a:prstGeom>
          <a:gradFill rotWithShape="1">
            <a:gsLst>
              <a:gs pos="0">
                <a:srgbClr val="000000"/>
              </a:gs>
              <a:gs pos="50000">
                <a:srgbClr val="00007E"/>
              </a:gs>
              <a:gs pos="100000">
                <a:srgbClr val="000000"/>
              </a:gs>
            </a:gsLst>
            <a:lin ang="5400000" scaled="1"/>
          </a:gradFill>
          <a:ln w="12700">
            <a:solidFill>
              <a:schemeClr val="tx1"/>
            </a:solidFill>
            <a:miter lim="800000"/>
            <a:headEnd/>
            <a:tailEnd/>
          </a:ln>
          <a:effectLst/>
        </p:spPr>
        <p:txBody>
          <a:bodyPr lIns="92075" tIns="46038" rIns="92075" bIns="46038"/>
          <a:lstStyle/>
          <a:p>
            <a:pPr algn="l">
              <a:lnSpc>
                <a:spcPct val="70000"/>
              </a:lnSpc>
              <a:spcBef>
                <a:spcPts val="600"/>
              </a:spcBef>
            </a:pPr>
            <a:r>
              <a:rPr lang="en-US" sz="4400" b="0" dirty="0" smtClean="0">
                <a:effectLst>
                  <a:outerShdw blurRad="38100" dist="38100" dir="2700000" algn="tl">
                    <a:srgbClr val="000000"/>
                  </a:outerShdw>
                </a:effectLst>
                <a:latin typeface="+mj-lt"/>
              </a:rPr>
              <a:t>Godly sorrow </a:t>
            </a:r>
            <a:br>
              <a:rPr lang="en-US" sz="4400" b="0" dirty="0" smtClean="0">
                <a:effectLst>
                  <a:outerShdw blurRad="38100" dist="38100" dir="2700000" algn="tl">
                    <a:srgbClr val="000000"/>
                  </a:outerShdw>
                </a:effectLst>
                <a:latin typeface="+mj-lt"/>
              </a:rPr>
            </a:br>
            <a:r>
              <a:rPr lang="en-US" sz="4400" b="0" dirty="0" smtClean="0">
                <a:effectLst>
                  <a:outerShdw blurRad="38100" dist="38100" dir="2700000" algn="tl">
                    <a:srgbClr val="000000"/>
                  </a:outerShdw>
                </a:effectLst>
                <a:latin typeface="+mj-lt"/>
              </a:rPr>
              <a:t>agrees with God:</a:t>
            </a:r>
          </a:p>
          <a:p>
            <a:pPr algn="l">
              <a:lnSpc>
                <a:spcPct val="70000"/>
              </a:lnSpc>
              <a:spcBef>
                <a:spcPts val="600"/>
              </a:spcBef>
            </a:pPr>
            <a:r>
              <a:rPr lang="en-US" sz="4400" b="0" dirty="0" smtClean="0">
                <a:effectLst>
                  <a:outerShdw blurRad="38100" dist="38100" dir="2700000" algn="tl">
                    <a:srgbClr val="000000"/>
                  </a:outerShdw>
                </a:effectLst>
                <a:latin typeface="+mj-lt"/>
              </a:rPr>
              <a:t>- I am to blame</a:t>
            </a:r>
          </a:p>
        </p:txBody>
      </p:sp>
      <p:sp>
        <p:nvSpPr>
          <p:cNvPr id="324615" name="Rectangle 7"/>
          <p:cNvSpPr>
            <a:spLocks noChangeArrowheads="1"/>
          </p:cNvSpPr>
          <p:nvPr/>
        </p:nvSpPr>
        <p:spPr bwMode="auto">
          <a:xfrm>
            <a:off x="4495800" y="1028700"/>
            <a:ext cx="4648200" cy="4114800"/>
          </a:xfrm>
          <a:prstGeom prst="rect">
            <a:avLst/>
          </a:prstGeom>
          <a:gradFill rotWithShape="1">
            <a:gsLst>
              <a:gs pos="0">
                <a:srgbClr val="000000"/>
              </a:gs>
              <a:gs pos="50000">
                <a:srgbClr val="00007E"/>
              </a:gs>
              <a:gs pos="100000">
                <a:srgbClr val="000000"/>
              </a:gs>
            </a:gsLst>
            <a:lin ang="5400000" scaled="1"/>
          </a:gradFill>
          <a:ln w="12700">
            <a:solidFill>
              <a:schemeClr val="tx1"/>
            </a:solidFill>
            <a:miter lim="800000"/>
            <a:headEnd/>
            <a:tailEnd/>
          </a:ln>
          <a:effectLst/>
        </p:spPr>
        <p:txBody>
          <a:bodyPr lIns="92075" tIns="46038" rIns="92075" bIns="46038"/>
          <a:lstStyle/>
          <a:p>
            <a:pPr algn="l">
              <a:lnSpc>
                <a:spcPct val="70000"/>
              </a:lnSpc>
              <a:spcBef>
                <a:spcPts val="600"/>
              </a:spcBef>
            </a:pPr>
            <a:r>
              <a:rPr lang="en-US" sz="4400" b="0" dirty="0" smtClean="0">
                <a:effectLst>
                  <a:outerShdw blurRad="38100" dist="38100" dir="2700000" algn="tl">
                    <a:srgbClr val="000000"/>
                  </a:outerShdw>
                </a:effectLst>
                <a:latin typeface="+mj-lt"/>
              </a:rPr>
              <a:t>Worldly sorrow disagrees with God</a:t>
            </a:r>
          </a:p>
        </p:txBody>
      </p:sp>
      <p:sp>
        <p:nvSpPr>
          <p:cNvPr id="324616" name="Line 8"/>
          <p:cNvSpPr>
            <a:spLocks noChangeShapeType="1"/>
          </p:cNvSpPr>
          <p:nvPr/>
        </p:nvSpPr>
        <p:spPr bwMode="auto">
          <a:xfrm flipV="1">
            <a:off x="4495800" y="685800"/>
            <a:ext cx="0" cy="342900"/>
          </a:xfrm>
          <a:prstGeom prst="line">
            <a:avLst/>
          </a:prstGeom>
          <a:noFill/>
          <a:ln w="12700">
            <a:solidFill>
              <a:schemeClr val="tx1"/>
            </a:solidFill>
            <a:round/>
            <a:headEnd type="none" w="sm" len="sm"/>
            <a:tailEnd type="none" w="sm" len="sm"/>
          </a:ln>
          <a:effectLst/>
        </p:spPr>
        <p:txBody>
          <a:bodyPr wrap="none" anchor="ctr"/>
          <a:lstStyle/>
          <a:p>
            <a:endParaRPr lang="en-US" b="0">
              <a:latin typeface="+mj-lt"/>
            </a:endParaRPr>
          </a:p>
        </p:txBody>
      </p:sp>
    </p:spTree>
  </p:cSld>
  <p:clrMapOvr>
    <a:masterClrMapping/>
  </p:clrMapOvr>
  <p:transition>
    <p:wipe dir="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ChangeArrowheads="1"/>
          </p:cNvSpPr>
          <p:nvPr/>
        </p:nvSpPr>
        <p:spPr bwMode="auto">
          <a:xfrm>
            <a:off x="6350" y="590550"/>
            <a:ext cx="9137650" cy="533400"/>
          </a:xfrm>
          <a:prstGeom prst="rect">
            <a:avLst/>
          </a:prstGeom>
          <a:gradFill rotWithShape="1">
            <a:gsLst>
              <a:gs pos="0">
                <a:srgbClr val="000000"/>
              </a:gs>
              <a:gs pos="50000">
                <a:srgbClr val="00007E"/>
              </a:gs>
              <a:gs pos="100000">
                <a:srgbClr val="000000"/>
              </a:gs>
            </a:gsLst>
            <a:lin ang="5400000" scaled="1"/>
          </a:gradFill>
          <a:ln w="12700">
            <a:solidFill>
              <a:schemeClr val="tx1"/>
            </a:solidFill>
            <a:miter lim="800000"/>
            <a:headEnd/>
            <a:tailEnd/>
          </a:ln>
          <a:effectLst/>
        </p:spPr>
        <p:txBody>
          <a:bodyPr lIns="92075" tIns="46038" rIns="92075" bIns="46038"/>
          <a:lstStyle/>
          <a:p>
            <a:pPr algn="l">
              <a:lnSpc>
                <a:spcPct val="75000"/>
              </a:lnSpc>
              <a:spcBef>
                <a:spcPct val="15000"/>
              </a:spcBef>
            </a:pPr>
            <a:r>
              <a:rPr lang="en-US" sz="4000" b="0">
                <a:effectLst>
                  <a:outerShdw blurRad="38100" dist="38100" dir="2700000" algn="tl">
                    <a:srgbClr val="000000"/>
                  </a:outerShdw>
                </a:effectLst>
                <a:latin typeface="+mj-lt"/>
              </a:rPr>
              <a:t> Peter </a:t>
            </a:r>
            <a:r>
              <a:rPr lang="en-US" sz="3600" b="0" i="1">
                <a:effectLst>
                  <a:outerShdw blurRad="38100" dist="38100" dir="2700000" algn="tl">
                    <a:srgbClr val="000000"/>
                  </a:outerShdw>
                </a:effectLst>
                <a:latin typeface="+mj-lt"/>
              </a:rPr>
              <a:t>(Metanoia)</a:t>
            </a:r>
            <a:r>
              <a:rPr lang="en-US" sz="4000" b="0">
                <a:effectLst>
                  <a:outerShdw blurRad="38100" dist="38100" dir="2700000" algn="tl">
                    <a:srgbClr val="000000"/>
                  </a:outerShdw>
                </a:effectLst>
                <a:latin typeface="+mj-lt"/>
              </a:rPr>
              <a:t>	      Judas </a:t>
            </a:r>
            <a:r>
              <a:rPr lang="en-US" sz="3600" b="0" i="1">
                <a:effectLst>
                  <a:outerShdw blurRad="38100" dist="38100" dir="2700000" algn="tl">
                    <a:srgbClr val="000000"/>
                  </a:outerShdw>
                </a:effectLst>
                <a:latin typeface="+mj-lt"/>
              </a:rPr>
              <a:t>(Metamelomai)</a:t>
            </a:r>
            <a:endParaRPr lang="en-US" sz="4000" b="0">
              <a:effectLst>
                <a:outerShdw blurRad="38100" dist="38100" dir="2700000" algn="tl">
                  <a:srgbClr val="000000"/>
                </a:outerShdw>
              </a:effectLst>
              <a:latin typeface="+mj-lt"/>
            </a:endParaRPr>
          </a:p>
        </p:txBody>
      </p:sp>
      <p:sp>
        <p:nvSpPr>
          <p:cNvPr id="324611" name="Rectangle 3"/>
          <p:cNvSpPr>
            <a:spLocks noGrp="1" noChangeArrowheads="1"/>
          </p:cNvSpPr>
          <p:nvPr>
            <p:ph type="body" idx="1"/>
          </p:nvPr>
        </p:nvSpPr>
        <p:spPr>
          <a:noFill/>
          <a:ln/>
        </p:spPr>
        <p:txBody>
          <a:bodyPr/>
          <a:lstStyle/>
          <a:p>
            <a:r>
              <a:rPr lang="en-US">
                <a:latin typeface="+mj-lt"/>
              </a:rPr>
              <a:t>10 </a:t>
            </a:r>
            <a:r>
              <a:rPr lang="en-US" u="sng">
                <a:latin typeface="+mj-lt"/>
              </a:rPr>
              <a:t>Godly sorrow</a:t>
            </a:r>
            <a:r>
              <a:rPr lang="en-US">
                <a:latin typeface="+mj-lt"/>
              </a:rPr>
              <a:t> brings repentance that leads to salvation and leaves no regret, but </a:t>
            </a:r>
            <a:r>
              <a:rPr lang="en-US" u="sng">
                <a:latin typeface="+mj-lt"/>
              </a:rPr>
              <a:t>worldly sorrow</a:t>
            </a:r>
            <a:r>
              <a:rPr lang="en-US">
                <a:latin typeface="+mj-lt"/>
              </a:rPr>
              <a:t> brings death.</a:t>
            </a:r>
          </a:p>
          <a:p>
            <a:r>
              <a:rPr lang="en-US">
                <a:latin typeface="+mj-lt"/>
              </a:rPr>
              <a:t>Not all sorrow is alike!</a:t>
            </a:r>
          </a:p>
          <a:p>
            <a:r>
              <a:rPr lang="en-US">
                <a:latin typeface="+mj-lt"/>
              </a:rPr>
              <a:t>In the modern world, grieving is “the healing feeling”</a:t>
            </a:r>
          </a:p>
          <a:p>
            <a:r>
              <a:rPr lang="en-US">
                <a:latin typeface="+mj-lt"/>
              </a:rPr>
              <a:t>Not necessarily true!</a:t>
            </a:r>
          </a:p>
        </p:txBody>
      </p:sp>
      <p:sp>
        <p:nvSpPr>
          <p:cNvPr id="324612" name="Rectangle 4"/>
          <p:cNvSpPr>
            <a:spLocks noGrp="1" noChangeArrowheads="1"/>
          </p:cNvSpPr>
          <p:nvPr>
            <p:ph type="title"/>
          </p:nvPr>
        </p:nvSpPr>
        <p:spPr>
          <a:xfrm>
            <a:off x="457200" y="76200"/>
            <a:ext cx="8382000" cy="685800"/>
          </a:xfrm>
          <a:noFill/>
          <a:ln/>
        </p:spPr>
        <p:txBody>
          <a:bodyPr anchor="b"/>
          <a:lstStyle/>
          <a:p>
            <a:r>
              <a:rPr lang="en-US"/>
              <a:t>Two Kinds of Sorrow</a:t>
            </a:r>
          </a:p>
        </p:txBody>
      </p:sp>
      <p:sp>
        <p:nvSpPr>
          <p:cNvPr id="324613" name="Line 5"/>
          <p:cNvSpPr>
            <a:spLocks noChangeShapeType="1"/>
          </p:cNvSpPr>
          <p:nvPr/>
        </p:nvSpPr>
        <p:spPr bwMode="auto">
          <a:xfrm>
            <a:off x="0" y="1143000"/>
            <a:ext cx="8991600" cy="0"/>
          </a:xfrm>
          <a:prstGeom prst="line">
            <a:avLst/>
          </a:prstGeom>
          <a:noFill/>
          <a:ln w="50800">
            <a:solidFill>
              <a:schemeClr val="tx1"/>
            </a:solidFill>
            <a:round/>
            <a:headEnd type="none" w="sm" len="sm"/>
            <a:tailEnd type="none" w="sm" len="sm"/>
          </a:ln>
          <a:effectLst/>
        </p:spPr>
        <p:txBody>
          <a:bodyPr wrap="none" anchor="ctr"/>
          <a:lstStyle/>
          <a:p>
            <a:endParaRPr lang="en-US" b="0">
              <a:latin typeface="+mj-lt"/>
            </a:endParaRPr>
          </a:p>
        </p:txBody>
      </p:sp>
      <p:sp>
        <p:nvSpPr>
          <p:cNvPr id="324614" name="Rectangle 6"/>
          <p:cNvSpPr>
            <a:spLocks noChangeArrowheads="1"/>
          </p:cNvSpPr>
          <p:nvPr/>
        </p:nvSpPr>
        <p:spPr bwMode="auto">
          <a:xfrm>
            <a:off x="6350" y="1028700"/>
            <a:ext cx="4787900" cy="4114800"/>
          </a:xfrm>
          <a:prstGeom prst="rect">
            <a:avLst/>
          </a:prstGeom>
          <a:gradFill rotWithShape="1">
            <a:gsLst>
              <a:gs pos="0">
                <a:srgbClr val="000000"/>
              </a:gs>
              <a:gs pos="50000">
                <a:srgbClr val="00007E"/>
              </a:gs>
              <a:gs pos="100000">
                <a:srgbClr val="000000"/>
              </a:gs>
            </a:gsLst>
            <a:lin ang="5400000" scaled="1"/>
          </a:gradFill>
          <a:ln w="12700">
            <a:solidFill>
              <a:schemeClr val="tx1"/>
            </a:solidFill>
            <a:miter lim="800000"/>
            <a:headEnd/>
            <a:tailEnd/>
          </a:ln>
          <a:effectLst/>
        </p:spPr>
        <p:txBody>
          <a:bodyPr lIns="92075" tIns="46038" rIns="92075" bIns="46038"/>
          <a:lstStyle/>
          <a:p>
            <a:pPr algn="l">
              <a:lnSpc>
                <a:spcPct val="70000"/>
              </a:lnSpc>
              <a:spcBef>
                <a:spcPts val="600"/>
              </a:spcBef>
            </a:pPr>
            <a:r>
              <a:rPr lang="en-US" sz="4400" b="0" dirty="0" smtClean="0">
                <a:effectLst>
                  <a:outerShdw blurRad="38100" dist="38100" dir="2700000" algn="tl">
                    <a:srgbClr val="000000"/>
                  </a:outerShdw>
                </a:effectLst>
                <a:latin typeface="+mj-lt"/>
              </a:rPr>
              <a:t>Godly sorrow </a:t>
            </a:r>
            <a:br>
              <a:rPr lang="en-US" sz="4400" b="0" dirty="0" smtClean="0">
                <a:effectLst>
                  <a:outerShdw blurRad="38100" dist="38100" dir="2700000" algn="tl">
                    <a:srgbClr val="000000"/>
                  </a:outerShdw>
                </a:effectLst>
                <a:latin typeface="+mj-lt"/>
              </a:rPr>
            </a:br>
            <a:r>
              <a:rPr lang="en-US" sz="4400" b="0" dirty="0" smtClean="0">
                <a:effectLst>
                  <a:outerShdw blurRad="38100" dist="38100" dir="2700000" algn="tl">
                    <a:srgbClr val="000000"/>
                  </a:outerShdw>
                </a:effectLst>
                <a:latin typeface="+mj-lt"/>
              </a:rPr>
              <a:t>agrees with God:</a:t>
            </a:r>
          </a:p>
          <a:p>
            <a:pPr algn="l">
              <a:lnSpc>
                <a:spcPct val="70000"/>
              </a:lnSpc>
              <a:spcBef>
                <a:spcPts val="600"/>
              </a:spcBef>
            </a:pPr>
            <a:r>
              <a:rPr lang="en-US" sz="4400" b="0" dirty="0" smtClean="0">
                <a:effectLst>
                  <a:outerShdw blurRad="38100" dist="38100" dir="2700000" algn="tl">
                    <a:srgbClr val="000000"/>
                  </a:outerShdw>
                </a:effectLst>
                <a:latin typeface="+mj-lt"/>
              </a:rPr>
              <a:t>- I am to blame</a:t>
            </a:r>
          </a:p>
        </p:txBody>
      </p:sp>
      <p:sp>
        <p:nvSpPr>
          <p:cNvPr id="324615" name="Rectangle 7"/>
          <p:cNvSpPr>
            <a:spLocks noChangeArrowheads="1"/>
          </p:cNvSpPr>
          <p:nvPr/>
        </p:nvSpPr>
        <p:spPr bwMode="auto">
          <a:xfrm>
            <a:off x="4495800" y="1028700"/>
            <a:ext cx="4648200" cy="4114800"/>
          </a:xfrm>
          <a:prstGeom prst="rect">
            <a:avLst/>
          </a:prstGeom>
          <a:gradFill rotWithShape="1">
            <a:gsLst>
              <a:gs pos="0">
                <a:srgbClr val="000000"/>
              </a:gs>
              <a:gs pos="50000">
                <a:srgbClr val="00007E"/>
              </a:gs>
              <a:gs pos="100000">
                <a:srgbClr val="000000"/>
              </a:gs>
            </a:gsLst>
            <a:lin ang="5400000" scaled="1"/>
          </a:gradFill>
          <a:ln w="12700">
            <a:solidFill>
              <a:schemeClr val="tx1"/>
            </a:solidFill>
            <a:miter lim="800000"/>
            <a:headEnd/>
            <a:tailEnd/>
          </a:ln>
          <a:effectLst/>
        </p:spPr>
        <p:txBody>
          <a:bodyPr lIns="92075" tIns="46038" rIns="92075" bIns="46038"/>
          <a:lstStyle/>
          <a:p>
            <a:pPr algn="l">
              <a:lnSpc>
                <a:spcPct val="70000"/>
              </a:lnSpc>
              <a:spcBef>
                <a:spcPts val="600"/>
              </a:spcBef>
            </a:pPr>
            <a:r>
              <a:rPr lang="en-US" sz="4400" b="0" dirty="0" smtClean="0">
                <a:effectLst>
                  <a:outerShdw blurRad="38100" dist="38100" dir="2700000" algn="tl">
                    <a:srgbClr val="000000"/>
                  </a:outerShdw>
                </a:effectLst>
                <a:latin typeface="+mj-lt"/>
              </a:rPr>
              <a:t>Worldly sorrow disagrees with God</a:t>
            </a:r>
          </a:p>
          <a:p>
            <a:pPr algn="l">
              <a:lnSpc>
                <a:spcPct val="70000"/>
              </a:lnSpc>
              <a:spcBef>
                <a:spcPts val="600"/>
              </a:spcBef>
            </a:pPr>
            <a:r>
              <a:rPr lang="en-US" sz="4400" b="0" dirty="0" smtClean="0">
                <a:effectLst>
                  <a:outerShdw blurRad="38100" dist="38100" dir="2700000" algn="tl">
                    <a:srgbClr val="000000"/>
                  </a:outerShdw>
                </a:effectLst>
                <a:latin typeface="+mj-lt"/>
              </a:rPr>
              <a:t>- I couldn’t help it</a:t>
            </a:r>
          </a:p>
        </p:txBody>
      </p:sp>
      <p:sp>
        <p:nvSpPr>
          <p:cNvPr id="324616" name="Line 8"/>
          <p:cNvSpPr>
            <a:spLocks noChangeShapeType="1"/>
          </p:cNvSpPr>
          <p:nvPr/>
        </p:nvSpPr>
        <p:spPr bwMode="auto">
          <a:xfrm flipV="1">
            <a:off x="4495800" y="685800"/>
            <a:ext cx="0" cy="342900"/>
          </a:xfrm>
          <a:prstGeom prst="line">
            <a:avLst/>
          </a:prstGeom>
          <a:noFill/>
          <a:ln w="12700">
            <a:solidFill>
              <a:schemeClr val="tx1"/>
            </a:solidFill>
            <a:round/>
            <a:headEnd type="none" w="sm" len="sm"/>
            <a:tailEnd type="none" w="sm" len="sm"/>
          </a:ln>
          <a:effectLst/>
        </p:spPr>
        <p:txBody>
          <a:bodyPr wrap="none" anchor="ctr"/>
          <a:lstStyle/>
          <a:p>
            <a:endParaRPr lang="en-US" b="0">
              <a:latin typeface="+mj-lt"/>
            </a:endParaRPr>
          </a:p>
        </p:txBody>
      </p:sp>
    </p:spTree>
  </p:cSld>
  <p:clrMapOvr>
    <a:masterClrMapping/>
  </p:clrMapOvr>
  <p:transition>
    <p:wipe dir="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ChangeArrowheads="1"/>
          </p:cNvSpPr>
          <p:nvPr/>
        </p:nvSpPr>
        <p:spPr bwMode="auto">
          <a:xfrm>
            <a:off x="6350" y="590550"/>
            <a:ext cx="9137650" cy="533400"/>
          </a:xfrm>
          <a:prstGeom prst="rect">
            <a:avLst/>
          </a:prstGeom>
          <a:gradFill rotWithShape="1">
            <a:gsLst>
              <a:gs pos="0">
                <a:srgbClr val="000000"/>
              </a:gs>
              <a:gs pos="50000">
                <a:srgbClr val="00007E"/>
              </a:gs>
              <a:gs pos="100000">
                <a:srgbClr val="000000"/>
              </a:gs>
            </a:gsLst>
            <a:lin ang="5400000" scaled="1"/>
          </a:gradFill>
          <a:ln w="12700">
            <a:solidFill>
              <a:schemeClr val="tx1"/>
            </a:solidFill>
            <a:miter lim="800000"/>
            <a:headEnd/>
            <a:tailEnd/>
          </a:ln>
          <a:effectLst/>
        </p:spPr>
        <p:txBody>
          <a:bodyPr lIns="92075" tIns="46038" rIns="92075" bIns="46038"/>
          <a:lstStyle/>
          <a:p>
            <a:pPr algn="l">
              <a:lnSpc>
                <a:spcPct val="75000"/>
              </a:lnSpc>
              <a:spcBef>
                <a:spcPct val="15000"/>
              </a:spcBef>
            </a:pPr>
            <a:r>
              <a:rPr lang="en-US" sz="4000" b="0">
                <a:effectLst>
                  <a:outerShdw blurRad="38100" dist="38100" dir="2700000" algn="tl">
                    <a:srgbClr val="000000"/>
                  </a:outerShdw>
                </a:effectLst>
                <a:latin typeface="+mj-lt"/>
              </a:rPr>
              <a:t> Peter </a:t>
            </a:r>
            <a:r>
              <a:rPr lang="en-US" sz="3600" b="0" i="1">
                <a:effectLst>
                  <a:outerShdw blurRad="38100" dist="38100" dir="2700000" algn="tl">
                    <a:srgbClr val="000000"/>
                  </a:outerShdw>
                </a:effectLst>
                <a:latin typeface="+mj-lt"/>
              </a:rPr>
              <a:t>(Metanoia)</a:t>
            </a:r>
            <a:r>
              <a:rPr lang="en-US" sz="4000" b="0">
                <a:effectLst>
                  <a:outerShdw blurRad="38100" dist="38100" dir="2700000" algn="tl">
                    <a:srgbClr val="000000"/>
                  </a:outerShdw>
                </a:effectLst>
                <a:latin typeface="+mj-lt"/>
              </a:rPr>
              <a:t>	      Judas </a:t>
            </a:r>
            <a:r>
              <a:rPr lang="en-US" sz="3600" b="0" i="1">
                <a:effectLst>
                  <a:outerShdw blurRad="38100" dist="38100" dir="2700000" algn="tl">
                    <a:srgbClr val="000000"/>
                  </a:outerShdw>
                </a:effectLst>
                <a:latin typeface="+mj-lt"/>
              </a:rPr>
              <a:t>(Metamelomai)</a:t>
            </a:r>
            <a:endParaRPr lang="en-US" sz="4000" b="0">
              <a:effectLst>
                <a:outerShdw blurRad="38100" dist="38100" dir="2700000" algn="tl">
                  <a:srgbClr val="000000"/>
                </a:outerShdw>
              </a:effectLst>
              <a:latin typeface="+mj-lt"/>
            </a:endParaRPr>
          </a:p>
        </p:txBody>
      </p:sp>
      <p:sp>
        <p:nvSpPr>
          <p:cNvPr id="324611" name="Rectangle 3"/>
          <p:cNvSpPr>
            <a:spLocks noGrp="1" noChangeArrowheads="1"/>
          </p:cNvSpPr>
          <p:nvPr>
            <p:ph type="body" idx="1"/>
          </p:nvPr>
        </p:nvSpPr>
        <p:spPr>
          <a:noFill/>
          <a:ln/>
        </p:spPr>
        <p:txBody>
          <a:bodyPr/>
          <a:lstStyle/>
          <a:p>
            <a:r>
              <a:rPr lang="en-US">
                <a:latin typeface="+mj-lt"/>
              </a:rPr>
              <a:t>10 </a:t>
            </a:r>
            <a:r>
              <a:rPr lang="en-US" u="sng">
                <a:latin typeface="+mj-lt"/>
              </a:rPr>
              <a:t>Godly sorrow</a:t>
            </a:r>
            <a:r>
              <a:rPr lang="en-US">
                <a:latin typeface="+mj-lt"/>
              </a:rPr>
              <a:t> brings repentance that leads to salvation and leaves no regret, but </a:t>
            </a:r>
            <a:r>
              <a:rPr lang="en-US" u="sng">
                <a:latin typeface="+mj-lt"/>
              </a:rPr>
              <a:t>worldly sorrow</a:t>
            </a:r>
            <a:r>
              <a:rPr lang="en-US">
                <a:latin typeface="+mj-lt"/>
              </a:rPr>
              <a:t> brings death.</a:t>
            </a:r>
          </a:p>
          <a:p>
            <a:r>
              <a:rPr lang="en-US">
                <a:latin typeface="+mj-lt"/>
              </a:rPr>
              <a:t>Not all sorrow is alike!</a:t>
            </a:r>
          </a:p>
          <a:p>
            <a:r>
              <a:rPr lang="en-US">
                <a:latin typeface="+mj-lt"/>
              </a:rPr>
              <a:t>In the modern world, grieving is “the healing feeling”</a:t>
            </a:r>
          </a:p>
          <a:p>
            <a:r>
              <a:rPr lang="en-US">
                <a:latin typeface="+mj-lt"/>
              </a:rPr>
              <a:t>Not necessarily true!</a:t>
            </a:r>
          </a:p>
        </p:txBody>
      </p:sp>
      <p:sp>
        <p:nvSpPr>
          <p:cNvPr id="324612" name="Rectangle 4"/>
          <p:cNvSpPr>
            <a:spLocks noGrp="1" noChangeArrowheads="1"/>
          </p:cNvSpPr>
          <p:nvPr>
            <p:ph type="title"/>
          </p:nvPr>
        </p:nvSpPr>
        <p:spPr>
          <a:xfrm>
            <a:off x="457200" y="76200"/>
            <a:ext cx="8382000" cy="685800"/>
          </a:xfrm>
          <a:noFill/>
          <a:ln/>
        </p:spPr>
        <p:txBody>
          <a:bodyPr anchor="b"/>
          <a:lstStyle/>
          <a:p>
            <a:r>
              <a:rPr lang="en-US"/>
              <a:t>Two Kinds of Sorrow</a:t>
            </a:r>
          </a:p>
        </p:txBody>
      </p:sp>
      <p:sp>
        <p:nvSpPr>
          <p:cNvPr id="324613" name="Line 5"/>
          <p:cNvSpPr>
            <a:spLocks noChangeShapeType="1"/>
          </p:cNvSpPr>
          <p:nvPr/>
        </p:nvSpPr>
        <p:spPr bwMode="auto">
          <a:xfrm>
            <a:off x="0" y="1143000"/>
            <a:ext cx="8991600" cy="0"/>
          </a:xfrm>
          <a:prstGeom prst="line">
            <a:avLst/>
          </a:prstGeom>
          <a:noFill/>
          <a:ln w="50800">
            <a:solidFill>
              <a:schemeClr val="tx1"/>
            </a:solidFill>
            <a:round/>
            <a:headEnd type="none" w="sm" len="sm"/>
            <a:tailEnd type="none" w="sm" len="sm"/>
          </a:ln>
          <a:effectLst/>
        </p:spPr>
        <p:txBody>
          <a:bodyPr wrap="none" anchor="ctr"/>
          <a:lstStyle/>
          <a:p>
            <a:endParaRPr lang="en-US" b="0">
              <a:latin typeface="+mj-lt"/>
            </a:endParaRPr>
          </a:p>
        </p:txBody>
      </p:sp>
      <p:sp>
        <p:nvSpPr>
          <p:cNvPr id="324614" name="Rectangle 6"/>
          <p:cNvSpPr>
            <a:spLocks noChangeArrowheads="1"/>
          </p:cNvSpPr>
          <p:nvPr/>
        </p:nvSpPr>
        <p:spPr bwMode="auto">
          <a:xfrm>
            <a:off x="6350" y="1028700"/>
            <a:ext cx="4787900" cy="4114800"/>
          </a:xfrm>
          <a:prstGeom prst="rect">
            <a:avLst/>
          </a:prstGeom>
          <a:gradFill rotWithShape="1">
            <a:gsLst>
              <a:gs pos="0">
                <a:srgbClr val="000000"/>
              </a:gs>
              <a:gs pos="50000">
                <a:srgbClr val="00007E"/>
              </a:gs>
              <a:gs pos="100000">
                <a:srgbClr val="000000"/>
              </a:gs>
            </a:gsLst>
            <a:lin ang="5400000" scaled="1"/>
          </a:gradFill>
          <a:ln w="12700">
            <a:solidFill>
              <a:schemeClr val="tx1"/>
            </a:solidFill>
            <a:miter lim="800000"/>
            <a:headEnd/>
            <a:tailEnd/>
          </a:ln>
          <a:effectLst/>
        </p:spPr>
        <p:txBody>
          <a:bodyPr lIns="92075" tIns="46038" rIns="92075" bIns="46038"/>
          <a:lstStyle/>
          <a:p>
            <a:pPr algn="l">
              <a:lnSpc>
                <a:spcPct val="70000"/>
              </a:lnSpc>
              <a:spcBef>
                <a:spcPts val="600"/>
              </a:spcBef>
            </a:pPr>
            <a:r>
              <a:rPr lang="en-US" sz="4400" b="0" dirty="0" smtClean="0">
                <a:effectLst>
                  <a:outerShdw blurRad="38100" dist="38100" dir="2700000" algn="tl">
                    <a:srgbClr val="000000"/>
                  </a:outerShdw>
                </a:effectLst>
                <a:latin typeface="+mj-lt"/>
              </a:rPr>
              <a:t>Godly sorrow </a:t>
            </a:r>
            <a:br>
              <a:rPr lang="en-US" sz="4400" b="0" dirty="0" smtClean="0">
                <a:effectLst>
                  <a:outerShdw blurRad="38100" dist="38100" dir="2700000" algn="tl">
                    <a:srgbClr val="000000"/>
                  </a:outerShdw>
                </a:effectLst>
                <a:latin typeface="+mj-lt"/>
              </a:rPr>
            </a:br>
            <a:r>
              <a:rPr lang="en-US" sz="4400" b="0" dirty="0" smtClean="0">
                <a:effectLst>
                  <a:outerShdw blurRad="38100" dist="38100" dir="2700000" algn="tl">
                    <a:srgbClr val="000000"/>
                  </a:outerShdw>
                </a:effectLst>
                <a:latin typeface="+mj-lt"/>
              </a:rPr>
              <a:t>agrees with God:</a:t>
            </a:r>
          </a:p>
          <a:p>
            <a:pPr algn="l">
              <a:lnSpc>
                <a:spcPct val="70000"/>
              </a:lnSpc>
              <a:spcBef>
                <a:spcPts val="600"/>
              </a:spcBef>
            </a:pPr>
            <a:r>
              <a:rPr lang="en-US" sz="4400" b="0" dirty="0" smtClean="0">
                <a:effectLst>
                  <a:outerShdw blurRad="38100" dist="38100" dir="2700000" algn="tl">
                    <a:srgbClr val="000000"/>
                  </a:outerShdw>
                </a:effectLst>
                <a:latin typeface="+mj-lt"/>
              </a:rPr>
              <a:t>- I am to blame</a:t>
            </a:r>
          </a:p>
        </p:txBody>
      </p:sp>
      <p:sp>
        <p:nvSpPr>
          <p:cNvPr id="324615" name="Rectangle 7"/>
          <p:cNvSpPr>
            <a:spLocks noChangeArrowheads="1"/>
          </p:cNvSpPr>
          <p:nvPr/>
        </p:nvSpPr>
        <p:spPr bwMode="auto">
          <a:xfrm>
            <a:off x="4495800" y="1028700"/>
            <a:ext cx="4648200" cy="4114800"/>
          </a:xfrm>
          <a:prstGeom prst="rect">
            <a:avLst/>
          </a:prstGeom>
          <a:gradFill rotWithShape="1">
            <a:gsLst>
              <a:gs pos="0">
                <a:srgbClr val="000000"/>
              </a:gs>
              <a:gs pos="50000">
                <a:srgbClr val="00007E"/>
              </a:gs>
              <a:gs pos="100000">
                <a:srgbClr val="000000"/>
              </a:gs>
            </a:gsLst>
            <a:lin ang="5400000" scaled="1"/>
          </a:gradFill>
          <a:ln w="12700">
            <a:solidFill>
              <a:schemeClr val="tx1"/>
            </a:solidFill>
            <a:miter lim="800000"/>
            <a:headEnd/>
            <a:tailEnd/>
          </a:ln>
          <a:effectLst/>
        </p:spPr>
        <p:txBody>
          <a:bodyPr lIns="92075" tIns="46038" rIns="92075" bIns="46038"/>
          <a:lstStyle/>
          <a:p>
            <a:pPr algn="l">
              <a:lnSpc>
                <a:spcPct val="70000"/>
              </a:lnSpc>
              <a:spcBef>
                <a:spcPts val="600"/>
              </a:spcBef>
            </a:pPr>
            <a:r>
              <a:rPr lang="en-US" sz="4400" b="0" dirty="0" smtClean="0">
                <a:effectLst>
                  <a:outerShdw blurRad="38100" dist="38100" dir="2700000" algn="tl">
                    <a:srgbClr val="000000"/>
                  </a:outerShdw>
                </a:effectLst>
                <a:latin typeface="+mj-lt"/>
              </a:rPr>
              <a:t>Worldly sorrow disagrees with God</a:t>
            </a:r>
          </a:p>
          <a:p>
            <a:pPr algn="l">
              <a:lnSpc>
                <a:spcPct val="70000"/>
              </a:lnSpc>
              <a:spcBef>
                <a:spcPts val="600"/>
              </a:spcBef>
            </a:pPr>
            <a:r>
              <a:rPr lang="en-US" sz="4400" b="0" dirty="0" smtClean="0">
                <a:effectLst>
                  <a:outerShdw blurRad="38100" dist="38100" dir="2700000" algn="tl">
                    <a:srgbClr val="000000"/>
                  </a:outerShdw>
                </a:effectLst>
                <a:latin typeface="+mj-lt"/>
              </a:rPr>
              <a:t>- I couldn’t help it</a:t>
            </a:r>
          </a:p>
          <a:p>
            <a:pPr algn="l">
              <a:lnSpc>
                <a:spcPct val="70000"/>
              </a:lnSpc>
              <a:spcBef>
                <a:spcPts val="600"/>
              </a:spcBef>
            </a:pPr>
            <a:r>
              <a:rPr lang="en-US" sz="4400" b="0" dirty="0" smtClean="0">
                <a:effectLst>
                  <a:outerShdw blurRad="38100" dist="38100" dir="2700000" algn="tl">
                    <a:srgbClr val="000000"/>
                  </a:outerShdw>
                </a:effectLst>
                <a:latin typeface="+mj-lt"/>
              </a:rPr>
              <a:t>- Look at what </a:t>
            </a:r>
            <a:br>
              <a:rPr lang="en-US" sz="4400" b="0" dirty="0" smtClean="0">
                <a:effectLst>
                  <a:outerShdw blurRad="38100" dist="38100" dir="2700000" algn="tl">
                    <a:srgbClr val="000000"/>
                  </a:outerShdw>
                </a:effectLst>
                <a:latin typeface="+mj-lt"/>
              </a:rPr>
            </a:br>
            <a:r>
              <a:rPr lang="en-US" sz="4400" b="0" dirty="0" smtClean="0">
                <a:effectLst>
                  <a:outerShdw blurRad="38100" dist="38100" dir="2700000" algn="tl">
                    <a:srgbClr val="000000"/>
                  </a:outerShdw>
                </a:effectLst>
                <a:latin typeface="+mj-lt"/>
              </a:rPr>
              <a:t>   they did to me!</a:t>
            </a:r>
            <a:br>
              <a:rPr lang="en-US" sz="4400" b="0" dirty="0" smtClean="0">
                <a:effectLst>
                  <a:outerShdw blurRad="38100" dist="38100" dir="2700000" algn="tl">
                    <a:srgbClr val="000000"/>
                  </a:outerShdw>
                </a:effectLst>
                <a:latin typeface="+mj-lt"/>
              </a:rPr>
            </a:br>
            <a:endParaRPr lang="en-US" sz="4400" b="0" dirty="0" smtClean="0">
              <a:effectLst>
                <a:outerShdw blurRad="38100" dist="38100" dir="2700000" algn="tl">
                  <a:srgbClr val="000000"/>
                </a:outerShdw>
              </a:effectLst>
              <a:latin typeface="+mj-lt"/>
            </a:endParaRPr>
          </a:p>
        </p:txBody>
      </p:sp>
      <p:sp>
        <p:nvSpPr>
          <p:cNvPr id="324616" name="Line 8"/>
          <p:cNvSpPr>
            <a:spLocks noChangeShapeType="1"/>
          </p:cNvSpPr>
          <p:nvPr/>
        </p:nvSpPr>
        <p:spPr bwMode="auto">
          <a:xfrm flipV="1">
            <a:off x="4495800" y="685800"/>
            <a:ext cx="0" cy="342900"/>
          </a:xfrm>
          <a:prstGeom prst="line">
            <a:avLst/>
          </a:prstGeom>
          <a:noFill/>
          <a:ln w="12700">
            <a:solidFill>
              <a:schemeClr val="tx1"/>
            </a:solidFill>
            <a:round/>
            <a:headEnd type="none" w="sm" len="sm"/>
            <a:tailEnd type="none" w="sm" len="sm"/>
          </a:ln>
          <a:effectLst/>
        </p:spPr>
        <p:txBody>
          <a:bodyPr wrap="none" anchor="ctr"/>
          <a:lstStyle/>
          <a:p>
            <a:endParaRPr lang="en-US" b="0">
              <a:latin typeface="+mj-lt"/>
            </a:endParaRPr>
          </a:p>
        </p:txBody>
      </p:sp>
    </p:spTree>
  </p:cSld>
  <p:clrMapOvr>
    <a:masterClrMapping/>
  </p:clrMapOvr>
  <p:transition>
    <p:wipe dir="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ChangeArrowheads="1"/>
          </p:cNvSpPr>
          <p:nvPr/>
        </p:nvSpPr>
        <p:spPr bwMode="auto">
          <a:xfrm>
            <a:off x="6350" y="590550"/>
            <a:ext cx="9137650" cy="533400"/>
          </a:xfrm>
          <a:prstGeom prst="rect">
            <a:avLst/>
          </a:prstGeom>
          <a:gradFill rotWithShape="1">
            <a:gsLst>
              <a:gs pos="0">
                <a:srgbClr val="000000"/>
              </a:gs>
              <a:gs pos="50000">
                <a:srgbClr val="00007E"/>
              </a:gs>
              <a:gs pos="100000">
                <a:srgbClr val="000000"/>
              </a:gs>
            </a:gsLst>
            <a:lin ang="5400000" scaled="1"/>
          </a:gradFill>
          <a:ln w="12700">
            <a:solidFill>
              <a:schemeClr val="tx1"/>
            </a:solidFill>
            <a:miter lim="800000"/>
            <a:headEnd/>
            <a:tailEnd/>
          </a:ln>
          <a:effectLst/>
        </p:spPr>
        <p:txBody>
          <a:bodyPr lIns="92075" tIns="46038" rIns="92075" bIns="46038"/>
          <a:lstStyle/>
          <a:p>
            <a:pPr algn="l">
              <a:lnSpc>
                <a:spcPct val="75000"/>
              </a:lnSpc>
              <a:spcBef>
                <a:spcPct val="15000"/>
              </a:spcBef>
            </a:pPr>
            <a:r>
              <a:rPr lang="en-US" sz="4000" b="0">
                <a:effectLst>
                  <a:outerShdw blurRad="38100" dist="38100" dir="2700000" algn="tl">
                    <a:srgbClr val="000000"/>
                  </a:outerShdw>
                </a:effectLst>
                <a:latin typeface="+mj-lt"/>
              </a:rPr>
              <a:t> Peter </a:t>
            </a:r>
            <a:r>
              <a:rPr lang="en-US" sz="3600" b="0" i="1">
                <a:effectLst>
                  <a:outerShdw blurRad="38100" dist="38100" dir="2700000" algn="tl">
                    <a:srgbClr val="000000"/>
                  </a:outerShdw>
                </a:effectLst>
                <a:latin typeface="+mj-lt"/>
              </a:rPr>
              <a:t>(Metanoia)</a:t>
            </a:r>
            <a:r>
              <a:rPr lang="en-US" sz="4000" b="0">
                <a:effectLst>
                  <a:outerShdw blurRad="38100" dist="38100" dir="2700000" algn="tl">
                    <a:srgbClr val="000000"/>
                  </a:outerShdw>
                </a:effectLst>
                <a:latin typeface="+mj-lt"/>
              </a:rPr>
              <a:t>	      Judas </a:t>
            </a:r>
            <a:r>
              <a:rPr lang="en-US" sz="3600" b="0" i="1">
                <a:effectLst>
                  <a:outerShdw blurRad="38100" dist="38100" dir="2700000" algn="tl">
                    <a:srgbClr val="000000"/>
                  </a:outerShdw>
                </a:effectLst>
                <a:latin typeface="+mj-lt"/>
              </a:rPr>
              <a:t>(Metamelomai)</a:t>
            </a:r>
            <a:endParaRPr lang="en-US" sz="4000" b="0">
              <a:effectLst>
                <a:outerShdw blurRad="38100" dist="38100" dir="2700000" algn="tl">
                  <a:srgbClr val="000000"/>
                </a:outerShdw>
              </a:effectLst>
              <a:latin typeface="+mj-lt"/>
            </a:endParaRPr>
          </a:p>
        </p:txBody>
      </p:sp>
      <p:sp>
        <p:nvSpPr>
          <p:cNvPr id="324611" name="Rectangle 3"/>
          <p:cNvSpPr>
            <a:spLocks noGrp="1" noChangeArrowheads="1"/>
          </p:cNvSpPr>
          <p:nvPr>
            <p:ph type="body" idx="1"/>
          </p:nvPr>
        </p:nvSpPr>
        <p:spPr>
          <a:noFill/>
          <a:ln/>
        </p:spPr>
        <p:txBody>
          <a:bodyPr/>
          <a:lstStyle/>
          <a:p>
            <a:r>
              <a:rPr lang="en-US">
                <a:latin typeface="+mj-lt"/>
              </a:rPr>
              <a:t>10 </a:t>
            </a:r>
            <a:r>
              <a:rPr lang="en-US" u="sng">
                <a:latin typeface="+mj-lt"/>
              </a:rPr>
              <a:t>Godly sorrow</a:t>
            </a:r>
            <a:r>
              <a:rPr lang="en-US">
                <a:latin typeface="+mj-lt"/>
              </a:rPr>
              <a:t> brings repentance that leads to salvation and leaves no regret, but </a:t>
            </a:r>
            <a:r>
              <a:rPr lang="en-US" u="sng">
                <a:latin typeface="+mj-lt"/>
              </a:rPr>
              <a:t>worldly sorrow</a:t>
            </a:r>
            <a:r>
              <a:rPr lang="en-US">
                <a:latin typeface="+mj-lt"/>
              </a:rPr>
              <a:t> brings death.</a:t>
            </a:r>
          </a:p>
          <a:p>
            <a:r>
              <a:rPr lang="en-US">
                <a:latin typeface="+mj-lt"/>
              </a:rPr>
              <a:t>Not all sorrow is alike!</a:t>
            </a:r>
          </a:p>
          <a:p>
            <a:r>
              <a:rPr lang="en-US">
                <a:latin typeface="+mj-lt"/>
              </a:rPr>
              <a:t>In the modern world, grieving is “the healing feeling”</a:t>
            </a:r>
          </a:p>
          <a:p>
            <a:r>
              <a:rPr lang="en-US">
                <a:latin typeface="+mj-lt"/>
              </a:rPr>
              <a:t>Not necessarily true!</a:t>
            </a:r>
          </a:p>
        </p:txBody>
      </p:sp>
      <p:sp>
        <p:nvSpPr>
          <p:cNvPr id="324612" name="Rectangle 4"/>
          <p:cNvSpPr>
            <a:spLocks noGrp="1" noChangeArrowheads="1"/>
          </p:cNvSpPr>
          <p:nvPr>
            <p:ph type="title"/>
          </p:nvPr>
        </p:nvSpPr>
        <p:spPr>
          <a:xfrm>
            <a:off x="457200" y="76200"/>
            <a:ext cx="8382000" cy="685800"/>
          </a:xfrm>
          <a:noFill/>
          <a:ln/>
        </p:spPr>
        <p:txBody>
          <a:bodyPr anchor="b"/>
          <a:lstStyle/>
          <a:p>
            <a:r>
              <a:rPr lang="en-US"/>
              <a:t>Two Kinds of Sorrow</a:t>
            </a:r>
          </a:p>
        </p:txBody>
      </p:sp>
      <p:sp>
        <p:nvSpPr>
          <p:cNvPr id="324613" name="Line 5"/>
          <p:cNvSpPr>
            <a:spLocks noChangeShapeType="1"/>
          </p:cNvSpPr>
          <p:nvPr/>
        </p:nvSpPr>
        <p:spPr bwMode="auto">
          <a:xfrm>
            <a:off x="0" y="1143000"/>
            <a:ext cx="8991600" cy="0"/>
          </a:xfrm>
          <a:prstGeom prst="line">
            <a:avLst/>
          </a:prstGeom>
          <a:noFill/>
          <a:ln w="50800">
            <a:solidFill>
              <a:schemeClr val="tx1"/>
            </a:solidFill>
            <a:round/>
            <a:headEnd type="none" w="sm" len="sm"/>
            <a:tailEnd type="none" w="sm" len="sm"/>
          </a:ln>
          <a:effectLst/>
        </p:spPr>
        <p:txBody>
          <a:bodyPr wrap="none" anchor="ctr"/>
          <a:lstStyle/>
          <a:p>
            <a:endParaRPr lang="en-US" b="0">
              <a:latin typeface="+mj-lt"/>
            </a:endParaRPr>
          </a:p>
        </p:txBody>
      </p:sp>
      <p:sp>
        <p:nvSpPr>
          <p:cNvPr id="324614" name="Rectangle 6"/>
          <p:cNvSpPr>
            <a:spLocks noChangeArrowheads="1"/>
          </p:cNvSpPr>
          <p:nvPr/>
        </p:nvSpPr>
        <p:spPr bwMode="auto">
          <a:xfrm>
            <a:off x="6350" y="1028700"/>
            <a:ext cx="4787900" cy="4114800"/>
          </a:xfrm>
          <a:prstGeom prst="rect">
            <a:avLst/>
          </a:prstGeom>
          <a:gradFill rotWithShape="1">
            <a:gsLst>
              <a:gs pos="0">
                <a:srgbClr val="000000"/>
              </a:gs>
              <a:gs pos="50000">
                <a:srgbClr val="00007E"/>
              </a:gs>
              <a:gs pos="100000">
                <a:srgbClr val="000000"/>
              </a:gs>
            </a:gsLst>
            <a:lin ang="5400000" scaled="1"/>
          </a:gradFill>
          <a:ln w="12700">
            <a:solidFill>
              <a:schemeClr val="tx1"/>
            </a:solidFill>
            <a:miter lim="800000"/>
            <a:headEnd/>
            <a:tailEnd/>
          </a:ln>
          <a:effectLst/>
        </p:spPr>
        <p:txBody>
          <a:bodyPr lIns="92075" tIns="46038" rIns="92075" bIns="46038"/>
          <a:lstStyle/>
          <a:p>
            <a:pPr algn="l">
              <a:lnSpc>
                <a:spcPct val="70000"/>
              </a:lnSpc>
              <a:spcBef>
                <a:spcPts val="600"/>
              </a:spcBef>
            </a:pPr>
            <a:r>
              <a:rPr lang="en-US" sz="4400" b="0" dirty="0" smtClean="0">
                <a:effectLst>
                  <a:outerShdw blurRad="38100" dist="38100" dir="2700000" algn="tl">
                    <a:srgbClr val="000000"/>
                  </a:outerShdw>
                </a:effectLst>
                <a:latin typeface="+mj-lt"/>
              </a:rPr>
              <a:t>Godly sorrow </a:t>
            </a:r>
            <a:br>
              <a:rPr lang="en-US" sz="4400" b="0" dirty="0" smtClean="0">
                <a:effectLst>
                  <a:outerShdw blurRad="38100" dist="38100" dir="2700000" algn="tl">
                    <a:srgbClr val="000000"/>
                  </a:outerShdw>
                </a:effectLst>
                <a:latin typeface="+mj-lt"/>
              </a:rPr>
            </a:br>
            <a:r>
              <a:rPr lang="en-US" sz="4400" b="0" dirty="0" smtClean="0">
                <a:effectLst>
                  <a:outerShdw blurRad="38100" dist="38100" dir="2700000" algn="tl">
                    <a:srgbClr val="000000"/>
                  </a:outerShdw>
                </a:effectLst>
                <a:latin typeface="+mj-lt"/>
              </a:rPr>
              <a:t>agrees with God:</a:t>
            </a:r>
          </a:p>
          <a:p>
            <a:pPr algn="l">
              <a:lnSpc>
                <a:spcPct val="70000"/>
              </a:lnSpc>
              <a:spcBef>
                <a:spcPts val="600"/>
              </a:spcBef>
            </a:pPr>
            <a:r>
              <a:rPr lang="en-US" sz="4400" b="0" dirty="0" smtClean="0">
                <a:effectLst>
                  <a:outerShdw blurRad="38100" dist="38100" dir="2700000" algn="tl">
                    <a:srgbClr val="000000"/>
                  </a:outerShdw>
                </a:effectLst>
                <a:latin typeface="+mj-lt"/>
              </a:rPr>
              <a:t>- I am to blame</a:t>
            </a:r>
          </a:p>
          <a:p>
            <a:pPr algn="l">
              <a:lnSpc>
                <a:spcPct val="70000"/>
              </a:lnSpc>
              <a:spcBef>
                <a:spcPts val="600"/>
              </a:spcBef>
            </a:pPr>
            <a:r>
              <a:rPr lang="en-US" sz="4400" b="0" dirty="0" smtClean="0">
                <a:effectLst>
                  <a:outerShdw blurRad="38100" dist="38100" dir="2700000" algn="tl">
                    <a:srgbClr val="000000"/>
                  </a:outerShdw>
                </a:effectLst>
                <a:latin typeface="+mj-lt"/>
              </a:rPr>
              <a:t>- Others’  </a:t>
            </a:r>
            <a:br>
              <a:rPr lang="en-US" sz="4400" b="0" dirty="0" smtClean="0">
                <a:effectLst>
                  <a:outerShdw blurRad="38100" dist="38100" dir="2700000" algn="tl">
                    <a:srgbClr val="000000"/>
                  </a:outerShdw>
                </a:effectLst>
                <a:latin typeface="+mj-lt"/>
              </a:rPr>
            </a:br>
            <a:r>
              <a:rPr lang="en-US" sz="4400" b="0" dirty="0" smtClean="0">
                <a:effectLst>
                  <a:outerShdw blurRad="38100" dist="38100" dir="2700000" algn="tl">
                    <a:srgbClr val="000000"/>
                  </a:outerShdw>
                </a:effectLst>
                <a:latin typeface="+mj-lt"/>
              </a:rPr>
              <a:t>   contributions </a:t>
            </a:r>
            <a:br>
              <a:rPr lang="en-US" sz="4400" b="0" dirty="0" smtClean="0">
                <a:effectLst>
                  <a:outerShdw blurRad="38100" dist="38100" dir="2700000" algn="tl">
                    <a:srgbClr val="000000"/>
                  </a:outerShdw>
                </a:effectLst>
                <a:latin typeface="+mj-lt"/>
              </a:rPr>
            </a:br>
            <a:r>
              <a:rPr lang="en-US" sz="4400" b="0" dirty="0" smtClean="0">
                <a:effectLst>
                  <a:outerShdw blurRad="38100" dist="38100" dir="2700000" algn="tl">
                    <a:srgbClr val="000000"/>
                  </a:outerShdw>
                </a:effectLst>
                <a:latin typeface="+mj-lt"/>
              </a:rPr>
              <a:t>   are no excuse</a:t>
            </a:r>
          </a:p>
        </p:txBody>
      </p:sp>
      <p:sp>
        <p:nvSpPr>
          <p:cNvPr id="324615" name="Rectangle 7"/>
          <p:cNvSpPr>
            <a:spLocks noChangeArrowheads="1"/>
          </p:cNvSpPr>
          <p:nvPr/>
        </p:nvSpPr>
        <p:spPr bwMode="auto">
          <a:xfrm>
            <a:off x="4495800" y="1028700"/>
            <a:ext cx="4648200" cy="4114800"/>
          </a:xfrm>
          <a:prstGeom prst="rect">
            <a:avLst/>
          </a:prstGeom>
          <a:gradFill rotWithShape="1">
            <a:gsLst>
              <a:gs pos="0">
                <a:srgbClr val="000000"/>
              </a:gs>
              <a:gs pos="50000">
                <a:srgbClr val="00007E"/>
              </a:gs>
              <a:gs pos="100000">
                <a:srgbClr val="000000"/>
              </a:gs>
            </a:gsLst>
            <a:lin ang="5400000" scaled="1"/>
          </a:gradFill>
          <a:ln w="12700">
            <a:solidFill>
              <a:schemeClr val="tx1"/>
            </a:solidFill>
            <a:miter lim="800000"/>
            <a:headEnd/>
            <a:tailEnd/>
          </a:ln>
          <a:effectLst/>
        </p:spPr>
        <p:txBody>
          <a:bodyPr lIns="92075" tIns="46038" rIns="92075" bIns="46038"/>
          <a:lstStyle/>
          <a:p>
            <a:pPr algn="l">
              <a:lnSpc>
                <a:spcPct val="70000"/>
              </a:lnSpc>
              <a:spcBef>
                <a:spcPts val="600"/>
              </a:spcBef>
            </a:pPr>
            <a:r>
              <a:rPr lang="en-US" sz="4400" b="0" dirty="0" smtClean="0">
                <a:effectLst>
                  <a:outerShdw blurRad="38100" dist="38100" dir="2700000" algn="tl">
                    <a:srgbClr val="000000"/>
                  </a:outerShdw>
                </a:effectLst>
                <a:latin typeface="+mj-lt"/>
              </a:rPr>
              <a:t>Worldly sorrow disagrees with God</a:t>
            </a:r>
          </a:p>
          <a:p>
            <a:pPr algn="l">
              <a:lnSpc>
                <a:spcPct val="70000"/>
              </a:lnSpc>
              <a:spcBef>
                <a:spcPts val="600"/>
              </a:spcBef>
            </a:pPr>
            <a:r>
              <a:rPr lang="en-US" sz="4400" b="0" dirty="0" smtClean="0">
                <a:effectLst>
                  <a:outerShdw blurRad="38100" dist="38100" dir="2700000" algn="tl">
                    <a:srgbClr val="000000"/>
                  </a:outerShdw>
                </a:effectLst>
                <a:latin typeface="+mj-lt"/>
              </a:rPr>
              <a:t>- I couldn’t help it</a:t>
            </a:r>
          </a:p>
          <a:p>
            <a:pPr algn="l">
              <a:lnSpc>
                <a:spcPct val="70000"/>
              </a:lnSpc>
              <a:spcBef>
                <a:spcPts val="600"/>
              </a:spcBef>
            </a:pPr>
            <a:r>
              <a:rPr lang="en-US" sz="4400" b="0" dirty="0" smtClean="0">
                <a:effectLst>
                  <a:outerShdw blurRad="38100" dist="38100" dir="2700000" algn="tl">
                    <a:srgbClr val="000000"/>
                  </a:outerShdw>
                </a:effectLst>
                <a:latin typeface="+mj-lt"/>
              </a:rPr>
              <a:t>- Look at what </a:t>
            </a:r>
            <a:br>
              <a:rPr lang="en-US" sz="4400" b="0" dirty="0" smtClean="0">
                <a:effectLst>
                  <a:outerShdw blurRad="38100" dist="38100" dir="2700000" algn="tl">
                    <a:srgbClr val="000000"/>
                  </a:outerShdw>
                </a:effectLst>
                <a:latin typeface="+mj-lt"/>
              </a:rPr>
            </a:br>
            <a:r>
              <a:rPr lang="en-US" sz="4400" b="0" dirty="0" smtClean="0">
                <a:effectLst>
                  <a:outerShdw blurRad="38100" dist="38100" dir="2700000" algn="tl">
                    <a:srgbClr val="000000"/>
                  </a:outerShdw>
                </a:effectLst>
                <a:latin typeface="+mj-lt"/>
              </a:rPr>
              <a:t>   they did to me!</a:t>
            </a:r>
            <a:br>
              <a:rPr lang="en-US" sz="4400" b="0" dirty="0" smtClean="0">
                <a:effectLst>
                  <a:outerShdw blurRad="38100" dist="38100" dir="2700000" algn="tl">
                    <a:srgbClr val="000000"/>
                  </a:outerShdw>
                </a:effectLst>
                <a:latin typeface="+mj-lt"/>
              </a:rPr>
            </a:br>
            <a:endParaRPr lang="en-US" sz="4400" b="0" dirty="0" smtClean="0">
              <a:effectLst>
                <a:outerShdw blurRad="38100" dist="38100" dir="2700000" algn="tl">
                  <a:srgbClr val="000000"/>
                </a:outerShdw>
              </a:effectLst>
              <a:latin typeface="+mj-lt"/>
            </a:endParaRPr>
          </a:p>
        </p:txBody>
      </p:sp>
      <p:sp>
        <p:nvSpPr>
          <p:cNvPr id="324616" name="Line 8"/>
          <p:cNvSpPr>
            <a:spLocks noChangeShapeType="1"/>
          </p:cNvSpPr>
          <p:nvPr/>
        </p:nvSpPr>
        <p:spPr bwMode="auto">
          <a:xfrm flipV="1">
            <a:off x="4495800" y="685800"/>
            <a:ext cx="0" cy="342900"/>
          </a:xfrm>
          <a:prstGeom prst="line">
            <a:avLst/>
          </a:prstGeom>
          <a:noFill/>
          <a:ln w="12700">
            <a:solidFill>
              <a:schemeClr val="tx1"/>
            </a:solidFill>
            <a:round/>
            <a:headEnd type="none" w="sm" len="sm"/>
            <a:tailEnd type="none" w="sm" len="sm"/>
          </a:ln>
          <a:effectLst/>
        </p:spPr>
        <p:txBody>
          <a:bodyPr wrap="none" anchor="ctr"/>
          <a:lstStyle/>
          <a:p>
            <a:endParaRPr lang="en-US" b="0">
              <a:latin typeface="+mj-lt"/>
            </a:endParaRPr>
          </a:p>
        </p:txBody>
      </p:sp>
    </p:spTree>
  </p:cSld>
  <p:clrMapOvr>
    <a:masterClrMapping/>
  </p:clrMapOvr>
  <p:transition>
    <p:wipe dir="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ChangeArrowheads="1"/>
          </p:cNvSpPr>
          <p:nvPr/>
        </p:nvSpPr>
        <p:spPr bwMode="auto">
          <a:xfrm>
            <a:off x="6350" y="590550"/>
            <a:ext cx="9137650" cy="533400"/>
          </a:xfrm>
          <a:prstGeom prst="rect">
            <a:avLst/>
          </a:prstGeom>
          <a:gradFill rotWithShape="1">
            <a:gsLst>
              <a:gs pos="0">
                <a:srgbClr val="000000"/>
              </a:gs>
              <a:gs pos="50000">
                <a:srgbClr val="00007E"/>
              </a:gs>
              <a:gs pos="100000">
                <a:srgbClr val="000000"/>
              </a:gs>
            </a:gsLst>
            <a:lin ang="5400000" scaled="1"/>
          </a:gradFill>
          <a:ln w="12700">
            <a:solidFill>
              <a:schemeClr val="tx1"/>
            </a:solidFill>
            <a:miter lim="800000"/>
            <a:headEnd/>
            <a:tailEnd/>
          </a:ln>
          <a:effectLst/>
        </p:spPr>
        <p:txBody>
          <a:bodyPr lIns="92075" tIns="46038" rIns="92075" bIns="46038"/>
          <a:lstStyle/>
          <a:p>
            <a:pPr algn="l">
              <a:lnSpc>
                <a:spcPct val="75000"/>
              </a:lnSpc>
              <a:spcBef>
                <a:spcPct val="15000"/>
              </a:spcBef>
            </a:pPr>
            <a:r>
              <a:rPr lang="en-US" sz="4000" b="0">
                <a:effectLst>
                  <a:outerShdw blurRad="38100" dist="38100" dir="2700000" algn="tl">
                    <a:srgbClr val="000000"/>
                  </a:outerShdw>
                </a:effectLst>
                <a:latin typeface="+mj-lt"/>
              </a:rPr>
              <a:t> Peter </a:t>
            </a:r>
            <a:r>
              <a:rPr lang="en-US" sz="3600" b="0" i="1">
                <a:effectLst>
                  <a:outerShdw blurRad="38100" dist="38100" dir="2700000" algn="tl">
                    <a:srgbClr val="000000"/>
                  </a:outerShdw>
                </a:effectLst>
                <a:latin typeface="+mj-lt"/>
              </a:rPr>
              <a:t>(Metanoia)</a:t>
            </a:r>
            <a:r>
              <a:rPr lang="en-US" sz="4000" b="0">
                <a:effectLst>
                  <a:outerShdw blurRad="38100" dist="38100" dir="2700000" algn="tl">
                    <a:srgbClr val="000000"/>
                  </a:outerShdw>
                </a:effectLst>
                <a:latin typeface="+mj-lt"/>
              </a:rPr>
              <a:t>	      Judas </a:t>
            </a:r>
            <a:r>
              <a:rPr lang="en-US" sz="3600" b="0" i="1">
                <a:effectLst>
                  <a:outerShdw blurRad="38100" dist="38100" dir="2700000" algn="tl">
                    <a:srgbClr val="000000"/>
                  </a:outerShdw>
                </a:effectLst>
                <a:latin typeface="+mj-lt"/>
              </a:rPr>
              <a:t>(Metamelomai)</a:t>
            </a:r>
            <a:endParaRPr lang="en-US" sz="4000" b="0">
              <a:effectLst>
                <a:outerShdw blurRad="38100" dist="38100" dir="2700000" algn="tl">
                  <a:srgbClr val="000000"/>
                </a:outerShdw>
              </a:effectLst>
              <a:latin typeface="+mj-lt"/>
            </a:endParaRPr>
          </a:p>
        </p:txBody>
      </p:sp>
      <p:sp>
        <p:nvSpPr>
          <p:cNvPr id="324611" name="Rectangle 3"/>
          <p:cNvSpPr>
            <a:spLocks noGrp="1" noChangeArrowheads="1"/>
          </p:cNvSpPr>
          <p:nvPr>
            <p:ph type="body" idx="1"/>
          </p:nvPr>
        </p:nvSpPr>
        <p:spPr>
          <a:noFill/>
          <a:ln/>
        </p:spPr>
        <p:txBody>
          <a:bodyPr/>
          <a:lstStyle/>
          <a:p>
            <a:r>
              <a:rPr lang="en-US">
                <a:latin typeface="+mj-lt"/>
              </a:rPr>
              <a:t>10 </a:t>
            </a:r>
            <a:r>
              <a:rPr lang="en-US" u="sng">
                <a:latin typeface="+mj-lt"/>
              </a:rPr>
              <a:t>Godly sorrow</a:t>
            </a:r>
            <a:r>
              <a:rPr lang="en-US">
                <a:latin typeface="+mj-lt"/>
              </a:rPr>
              <a:t> brings repentance that leads to salvation and leaves no regret, but </a:t>
            </a:r>
            <a:r>
              <a:rPr lang="en-US" u="sng">
                <a:latin typeface="+mj-lt"/>
              </a:rPr>
              <a:t>worldly sorrow</a:t>
            </a:r>
            <a:r>
              <a:rPr lang="en-US">
                <a:latin typeface="+mj-lt"/>
              </a:rPr>
              <a:t> brings death.</a:t>
            </a:r>
          </a:p>
          <a:p>
            <a:r>
              <a:rPr lang="en-US">
                <a:latin typeface="+mj-lt"/>
              </a:rPr>
              <a:t>Not all sorrow is alike!</a:t>
            </a:r>
          </a:p>
          <a:p>
            <a:r>
              <a:rPr lang="en-US">
                <a:latin typeface="+mj-lt"/>
              </a:rPr>
              <a:t>In the modern world, grieving is “the healing feeling”</a:t>
            </a:r>
          </a:p>
          <a:p>
            <a:r>
              <a:rPr lang="en-US">
                <a:latin typeface="+mj-lt"/>
              </a:rPr>
              <a:t>Not necessarily true!</a:t>
            </a:r>
          </a:p>
        </p:txBody>
      </p:sp>
      <p:sp>
        <p:nvSpPr>
          <p:cNvPr id="324612" name="Rectangle 4"/>
          <p:cNvSpPr>
            <a:spLocks noGrp="1" noChangeArrowheads="1"/>
          </p:cNvSpPr>
          <p:nvPr>
            <p:ph type="title"/>
          </p:nvPr>
        </p:nvSpPr>
        <p:spPr>
          <a:xfrm>
            <a:off x="457200" y="76200"/>
            <a:ext cx="8382000" cy="685800"/>
          </a:xfrm>
          <a:noFill/>
          <a:ln/>
        </p:spPr>
        <p:txBody>
          <a:bodyPr anchor="b"/>
          <a:lstStyle/>
          <a:p>
            <a:r>
              <a:rPr lang="en-US"/>
              <a:t>Two Kinds of Sorrow</a:t>
            </a:r>
          </a:p>
        </p:txBody>
      </p:sp>
      <p:sp>
        <p:nvSpPr>
          <p:cNvPr id="324613" name="Line 5"/>
          <p:cNvSpPr>
            <a:spLocks noChangeShapeType="1"/>
          </p:cNvSpPr>
          <p:nvPr/>
        </p:nvSpPr>
        <p:spPr bwMode="auto">
          <a:xfrm>
            <a:off x="0" y="1143000"/>
            <a:ext cx="8991600" cy="0"/>
          </a:xfrm>
          <a:prstGeom prst="line">
            <a:avLst/>
          </a:prstGeom>
          <a:noFill/>
          <a:ln w="50800">
            <a:solidFill>
              <a:schemeClr val="tx1"/>
            </a:solidFill>
            <a:round/>
            <a:headEnd type="none" w="sm" len="sm"/>
            <a:tailEnd type="none" w="sm" len="sm"/>
          </a:ln>
          <a:effectLst/>
        </p:spPr>
        <p:txBody>
          <a:bodyPr wrap="none" anchor="ctr"/>
          <a:lstStyle/>
          <a:p>
            <a:endParaRPr lang="en-US" b="0">
              <a:latin typeface="+mj-lt"/>
            </a:endParaRPr>
          </a:p>
        </p:txBody>
      </p:sp>
      <p:sp>
        <p:nvSpPr>
          <p:cNvPr id="324614" name="Rectangle 6"/>
          <p:cNvSpPr>
            <a:spLocks noChangeArrowheads="1"/>
          </p:cNvSpPr>
          <p:nvPr/>
        </p:nvSpPr>
        <p:spPr bwMode="auto">
          <a:xfrm>
            <a:off x="6350" y="1028700"/>
            <a:ext cx="4787900" cy="4114800"/>
          </a:xfrm>
          <a:prstGeom prst="rect">
            <a:avLst/>
          </a:prstGeom>
          <a:gradFill rotWithShape="1">
            <a:gsLst>
              <a:gs pos="0">
                <a:srgbClr val="000000"/>
              </a:gs>
              <a:gs pos="50000">
                <a:srgbClr val="00007E"/>
              </a:gs>
              <a:gs pos="100000">
                <a:srgbClr val="000000"/>
              </a:gs>
            </a:gsLst>
            <a:lin ang="5400000" scaled="1"/>
          </a:gradFill>
          <a:ln w="12700">
            <a:solidFill>
              <a:schemeClr val="tx1"/>
            </a:solidFill>
            <a:miter lim="800000"/>
            <a:headEnd/>
            <a:tailEnd/>
          </a:ln>
          <a:effectLst/>
        </p:spPr>
        <p:txBody>
          <a:bodyPr lIns="92075" tIns="46038" rIns="92075" bIns="46038"/>
          <a:lstStyle/>
          <a:p>
            <a:pPr algn="l">
              <a:lnSpc>
                <a:spcPct val="70000"/>
              </a:lnSpc>
              <a:spcBef>
                <a:spcPts val="600"/>
              </a:spcBef>
            </a:pPr>
            <a:r>
              <a:rPr lang="en-US" sz="4400" b="0" dirty="0" smtClean="0">
                <a:effectLst>
                  <a:outerShdw blurRad="38100" dist="38100" dir="2700000" algn="tl">
                    <a:srgbClr val="000000"/>
                  </a:outerShdw>
                </a:effectLst>
                <a:latin typeface="+mj-lt"/>
              </a:rPr>
              <a:t>Godly sorrow </a:t>
            </a:r>
            <a:br>
              <a:rPr lang="en-US" sz="4400" b="0" dirty="0" smtClean="0">
                <a:effectLst>
                  <a:outerShdw blurRad="38100" dist="38100" dir="2700000" algn="tl">
                    <a:srgbClr val="000000"/>
                  </a:outerShdw>
                </a:effectLst>
                <a:latin typeface="+mj-lt"/>
              </a:rPr>
            </a:br>
            <a:r>
              <a:rPr lang="en-US" sz="4400" b="0" dirty="0" smtClean="0">
                <a:effectLst>
                  <a:outerShdw blurRad="38100" dist="38100" dir="2700000" algn="tl">
                    <a:srgbClr val="000000"/>
                  </a:outerShdw>
                </a:effectLst>
                <a:latin typeface="+mj-lt"/>
              </a:rPr>
              <a:t>agrees with God:</a:t>
            </a:r>
          </a:p>
          <a:p>
            <a:pPr algn="l">
              <a:lnSpc>
                <a:spcPct val="70000"/>
              </a:lnSpc>
              <a:spcBef>
                <a:spcPts val="600"/>
              </a:spcBef>
            </a:pPr>
            <a:r>
              <a:rPr lang="en-US" sz="4400" b="0" dirty="0" smtClean="0">
                <a:effectLst>
                  <a:outerShdw blurRad="38100" dist="38100" dir="2700000" algn="tl">
                    <a:srgbClr val="000000"/>
                  </a:outerShdw>
                </a:effectLst>
                <a:latin typeface="+mj-lt"/>
              </a:rPr>
              <a:t>- I am to blame</a:t>
            </a:r>
          </a:p>
          <a:p>
            <a:pPr algn="l">
              <a:lnSpc>
                <a:spcPct val="70000"/>
              </a:lnSpc>
              <a:spcBef>
                <a:spcPts val="600"/>
              </a:spcBef>
            </a:pPr>
            <a:r>
              <a:rPr lang="en-US" sz="4400" b="0" dirty="0" smtClean="0">
                <a:effectLst>
                  <a:outerShdw blurRad="38100" dist="38100" dir="2700000" algn="tl">
                    <a:srgbClr val="000000"/>
                  </a:outerShdw>
                </a:effectLst>
                <a:latin typeface="+mj-lt"/>
              </a:rPr>
              <a:t>- Others’  </a:t>
            </a:r>
            <a:br>
              <a:rPr lang="en-US" sz="4400" b="0" dirty="0" smtClean="0">
                <a:effectLst>
                  <a:outerShdw blurRad="38100" dist="38100" dir="2700000" algn="tl">
                    <a:srgbClr val="000000"/>
                  </a:outerShdw>
                </a:effectLst>
                <a:latin typeface="+mj-lt"/>
              </a:rPr>
            </a:br>
            <a:r>
              <a:rPr lang="en-US" sz="4400" b="0" dirty="0" smtClean="0">
                <a:effectLst>
                  <a:outerShdw blurRad="38100" dist="38100" dir="2700000" algn="tl">
                    <a:srgbClr val="000000"/>
                  </a:outerShdw>
                </a:effectLst>
                <a:latin typeface="+mj-lt"/>
              </a:rPr>
              <a:t>   contributions </a:t>
            </a:r>
            <a:br>
              <a:rPr lang="en-US" sz="4400" b="0" dirty="0" smtClean="0">
                <a:effectLst>
                  <a:outerShdw blurRad="38100" dist="38100" dir="2700000" algn="tl">
                    <a:srgbClr val="000000"/>
                  </a:outerShdw>
                </a:effectLst>
                <a:latin typeface="+mj-lt"/>
              </a:rPr>
            </a:br>
            <a:r>
              <a:rPr lang="en-US" sz="4400" b="0" dirty="0" smtClean="0">
                <a:effectLst>
                  <a:outerShdw blurRad="38100" dist="38100" dir="2700000" algn="tl">
                    <a:srgbClr val="000000"/>
                  </a:outerShdw>
                </a:effectLst>
                <a:latin typeface="+mj-lt"/>
              </a:rPr>
              <a:t>   are no excuse</a:t>
            </a:r>
          </a:p>
          <a:p>
            <a:pPr algn="l">
              <a:lnSpc>
                <a:spcPct val="70000"/>
              </a:lnSpc>
              <a:spcBef>
                <a:spcPts val="600"/>
              </a:spcBef>
            </a:pPr>
            <a:r>
              <a:rPr lang="en-US" sz="4400" b="0" dirty="0" smtClean="0">
                <a:effectLst>
                  <a:outerShdw blurRad="38100" dist="38100" dir="2700000" algn="tl">
                    <a:srgbClr val="000000"/>
                  </a:outerShdw>
                </a:effectLst>
                <a:latin typeface="+mj-lt"/>
              </a:rPr>
              <a:t>- With </a:t>
            </a:r>
            <a:r>
              <a:rPr lang="en-US" sz="4300" b="0" dirty="0" smtClean="0">
                <a:effectLst>
                  <a:outerShdw blurRad="38100" dist="38100" dir="2700000" algn="tl">
                    <a:srgbClr val="000000"/>
                  </a:outerShdw>
                </a:effectLst>
                <a:latin typeface="+mj-lt"/>
              </a:rPr>
              <a:t>God’s power,</a:t>
            </a:r>
            <a:r>
              <a:rPr lang="en-US" sz="4400" b="0" dirty="0" smtClean="0">
                <a:effectLst>
                  <a:outerShdw blurRad="38100" dist="38100" dir="2700000" algn="tl">
                    <a:srgbClr val="000000"/>
                  </a:outerShdw>
                </a:effectLst>
                <a:latin typeface="+mj-lt"/>
              </a:rPr>
              <a:t> </a:t>
            </a:r>
            <a:br>
              <a:rPr lang="en-US" sz="4400" b="0" dirty="0" smtClean="0">
                <a:effectLst>
                  <a:outerShdw blurRad="38100" dist="38100" dir="2700000" algn="tl">
                    <a:srgbClr val="000000"/>
                  </a:outerShdw>
                </a:effectLst>
                <a:latin typeface="+mj-lt"/>
              </a:rPr>
            </a:br>
            <a:r>
              <a:rPr lang="en-US" sz="4400" b="0" dirty="0" smtClean="0">
                <a:effectLst>
                  <a:outerShdw blurRad="38100" dist="38100" dir="2700000" algn="tl">
                    <a:srgbClr val="000000"/>
                  </a:outerShdw>
                </a:effectLst>
                <a:latin typeface="+mj-lt"/>
              </a:rPr>
              <a:t>   I can change</a:t>
            </a:r>
          </a:p>
        </p:txBody>
      </p:sp>
      <p:sp>
        <p:nvSpPr>
          <p:cNvPr id="324615" name="Rectangle 7"/>
          <p:cNvSpPr>
            <a:spLocks noChangeArrowheads="1"/>
          </p:cNvSpPr>
          <p:nvPr/>
        </p:nvSpPr>
        <p:spPr bwMode="auto">
          <a:xfrm>
            <a:off x="4495800" y="1028700"/>
            <a:ext cx="4648200" cy="4114800"/>
          </a:xfrm>
          <a:prstGeom prst="rect">
            <a:avLst/>
          </a:prstGeom>
          <a:gradFill rotWithShape="1">
            <a:gsLst>
              <a:gs pos="0">
                <a:srgbClr val="000000"/>
              </a:gs>
              <a:gs pos="50000">
                <a:srgbClr val="00007E"/>
              </a:gs>
              <a:gs pos="100000">
                <a:srgbClr val="000000"/>
              </a:gs>
            </a:gsLst>
            <a:lin ang="5400000" scaled="1"/>
          </a:gradFill>
          <a:ln w="12700">
            <a:solidFill>
              <a:schemeClr val="tx1"/>
            </a:solidFill>
            <a:miter lim="800000"/>
            <a:headEnd/>
            <a:tailEnd/>
          </a:ln>
          <a:effectLst/>
        </p:spPr>
        <p:txBody>
          <a:bodyPr lIns="92075" tIns="46038" rIns="92075" bIns="46038"/>
          <a:lstStyle/>
          <a:p>
            <a:pPr algn="l">
              <a:lnSpc>
                <a:spcPct val="70000"/>
              </a:lnSpc>
              <a:spcBef>
                <a:spcPts val="600"/>
              </a:spcBef>
            </a:pPr>
            <a:r>
              <a:rPr lang="en-US" sz="4400" b="0" dirty="0" smtClean="0">
                <a:effectLst>
                  <a:outerShdw blurRad="38100" dist="38100" dir="2700000" algn="tl">
                    <a:srgbClr val="000000"/>
                  </a:outerShdw>
                </a:effectLst>
                <a:latin typeface="+mj-lt"/>
              </a:rPr>
              <a:t>Worldly sorrow disagrees with God</a:t>
            </a:r>
          </a:p>
          <a:p>
            <a:pPr algn="l">
              <a:lnSpc>
                <a:spcPct val="70000"/>
              </a:lnSpc>
              <a:spcBef>
                <a:spcPts val="600"/>
              </a:spcBef>
            </a:pPr>
            <a:r>
              <a:rPr lang="en-US" sz="4400" b="0" dirty="0" smtClean="0">
                <a:effectLst>
                  <a:outerShdw blurRad="38100" dist="38100" dir="2700000" algn="tl">
                    <a:srgbClr val="000000"/>
                  </a:outerShdw>
                </a:effectLst>
                <a:latin typeface="+mj-lt"/>
              </a:rPr>
              <a:t>- I couldn’t help it</a:t>
            </a:r>
          </a:p>
          <a:p>
            <a:pPr algn="l">
              <a:lnSpc>
                <a:spcPct val="70000"/>
              </a:lnSpc>
              <a:spcBef>
                <a:spcPts val="600"/>
              </a:spcBef>
            </a:pPr>
            <a:r>
              <a:rPr lang="en-US" sz="4400" b="0" dirty="0" smtClean="0">
                <a:effectLst>
                  <a:outerShdw blurRad="38100" dist="38100" dir="2700000" algn="tl">
                    <a:srgbClr val="000000"/>
                  </a:outerShdw>
                </a:effectLst>
                <a:latin typeface="+mj-lt"/>
              </a:rPr>
              <a:t>- Look at what </a:t>
            </a:r>
            <a:br>
              <a:rPr lang="en-US" sz="4400" b="0" dirty="0" smtClean="0">
                <a:effectLst>
                  <a:outerShdw blurRad="38100" dist="38100" dir="2700000" algn="tl">
                    <a:srgbClr val="000000"/>
                  </a:outerShdw>
                </a:effectLst>
                <a:latin typeface="+mj-lt"/>
              </a:rPr>
            </a:br>
            <a:r>
              <a:rPr lang="en-US" sz="4400" b="0" dirty="0" smtClean="0">
                <a:effectLst>
                  <a:outerShdw blurRad="38100" dist="38100" dir="2700000" algn="tl">
                    <a:srgbClr val="000000"/>
                  </a:outerShdw>
                </a:effectLst>
                <a:latin typeface="+mj-lt"/>
              </a:rPr>
              <a:t>   they did to me!</a:t>
            </a:r>
            <a:br>
              <a:rPr lang="en-US" sz="4400" b="0" dirty="0" smtClean="0">
                <a:effectLst>
                  <a:outerShdw blurRad="38100" dist="38100" dir="2700000" algn="tl">
                    <a:srgbClr val="000000"/>
                  </a:outerShdw>
                </a:effectLst>
                <a:latin typeface="+mj-lt"/>
              </a:rPr>
            </a:br>
            <a:endParaRPr lang="en-US" sz="4400" b="0" dirty="0" smtClean="0">
              <a:effectLst>
                <a:outerShdw blurRad="38100" dist="38100" dir="2700000" algn="tl">
                  <a:srgbClr val="000000"/>
                </a:outerShdw>
              </a:effectLst>
              <a:latin typeface="+mj-lt"/>
            </a:endParaRPr>
          </a:p>
        </p:txBody>
      </p:sp>
      <p:sp>
        <p:nvSpPr>
          <p:cNvPr id="324616" name="Line 8"/>
          <p:cNvSpPr>
            <a:spLocks noChangeShapeType="1"/>
          </p:cNvSpPr>
          <p:nvPr/>
        </p:nvSpPr>
        <p:spPr bwMode="auto">
          <a:xfrm flipV="1">
            <a:off x="4495800" y="685800"/>
            <a:ext cx="0" cy="342900"/>
          </a:xfrm>
          <a:prstGeom prst="line">
            <a:avLst/>
          </a:prstGeom>
          <a:noFill/>
          <a:ln w="12700">
            <a:solidFill>
              <a:schemeClr val="tx1"/>
            </a:solidFill>
            <a:round/>
            <a:headEnd type="none" w="sm" len="sm"/>
            <a:tailEnd type="none" w="sm" len="sm"/>
          </a:ln>
          <a:effectLst/>
        </p:spPr>
        <p:txBody>
          <a:bodyPr wrap="none" anchor="ctr"/>
          <a:lstStyle/>
          <a:p>
            <a:endParaRPr lang="en-US" b="0">
              <a:latin typeface="+mj-lt"/>
            </a:endParaRPr>
          </a:p>
        </p:txBody>
      </p:sp>
    </p:spTree>
  </p:cSld>
  <p:clrMapOvr>
    <a:masterClrMapping/>
  </p:clrMapOvr>
  <p:transition>
    <p:wipe dir="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ChangeArrowheads="1"/>
          </p:cNvSpPr>
          <p:nvPr/>
        </p:nvSpPr>
        <p:spPr bwMode="auto">
          <a:xfrm>
            <a:off x="6350" y="590550"/>
            <a:ext cx="9137650" cy="533400"/>
          </a:xfrm>
          <a:prstGeom prst="rect">
            <a:avLst/>
          </a:prstGeom>
          <a:gradFill rotWithShape="1">
            <a:gsLst>
              <a:gs pos="0">
                <a:srgbClr val="000000"/>
              </a:gs>
              <a:gs pos="50000">
                <a:srgbClr val="00007E"/>
              </a:gs>
              <a:gs pos="100000">
                <a:srgbClr val="000000"/>
              </a:gs>
            </a:gsLst>
            <a:lin ang="5400000" scaled="1"/>
          </a:gradFill>
          <a:ln w="12700">
            <a:solidFill>
              <a:schemeClr val="tx1"/>
            </a:solidFill>
            <a:miter lim="800000"/>
            <a:headEnd/>
            <a:tailEnd/>
          </a:ln>
          <a:effectLst/>
        </p:spPr>
        <p:txBody>
          <a:bodyPr lIns="92075" tIns="46038" rIns="92075" bIns="46038"/>
          <a:lstStyle/>
          <a:p>
            <a:pPr algn="l">
              <a:lnSpc>
                <a:spcPct val="75000"/>
              </a:lnSpc>
              <a:spcBef>
                <a:spcPct val="15000"/>
              </a:spcBef>
            </a:pPr>
            <a:r>
              <a:rPr lang="en-US" sz="4000" b="0">
                <a:effectLst>
                  <a:outerShdw blurRad="38100" dist="38100" dir="2700000" algn="tl">
                    <a:srgbClr val="000000"/>
                  </a:outerShdw>
                </a:effectLst>
                <a:latin typeface="+mj-lt"/>
              </a:rPr>
              <a:t> Peter </a:t>
            </a:r>
            <a:r>
              <a:rPr lang="en-US" sz="3600" b="0" i="1">
                <a:effectLst>
                  <a:outerShdw blurRad="38100" dist="38100" dir="2700000" algn="tl">
                    <a:srgbClr val="000000"/>
                  </a:outerShdw>
                </a:effectLst>
                <a:latin typeface="+mj-lt"/>
              </a:rPr>
              <a:t>(Metanoia)</a:t>
            </a:r>
            <a:r>
              <a:rPr lang="en-US" sz="4000" b="0">
                <a:effectLst>
                  <a:outerShdw blurRad="38100" dist="38100" dir="2700000" algn="tl">
                    <a:srgbClr val="000000"/>
                  </a:outerShdw>
                </a:effectLst>
                <a:latin typeface="+mj-lt"/>
              </a:rPr>
              <a:t>	      Judas </a:t>
            </a:r>
            <a:r>
              <a:rPr lang="en-US" sz="3600" b="0" i="1">
                <a:effectLst>
                  <a:outerShdw blurRad="38100" dist="38100" dir="2700000" algn="tl">
                    <a:srgbClr val="000000"/>
                  </a:outerShdw>
                </a:effectLst>
                <a:latin typeface="+mj-lt"/>
              </a:rPr>
              <a:t>(Metamelomai)</a:t>
            </a:r>
            <a:endParaRPr lang="en-US" sz="4000" b="0">
              <a:effectLst>
                <a:outerShdw blurRad="38100" dist="38100" dir="2700000" algn="tl">
                  <a:srgbClr val="000000"/>
                </a:outerShdw>
              </a:effectLst>
              <a:latin typeface="+mj-lt"/>
            </a:endParaRPr>
          </a:p>
        </p:txBody>
      </p:sp>
      <p:sp>
        <p:nvSpPr>
          <p:cNvPr id="324611" name="Rectangle 3"/>
          <p:cNvSpPr>
            <a:spLocks noGrp="1" noChangeArrowheads="1"/>
          </p:cNvSpPr>
          <p:nvPr>
            <p:ph type="body" idx="1"/>
          </p:nvPr>
        </p:nvSpPr>
        <p:spPr>
          <a:noFill/>
          <a:ln/>
        </p:spPr>
        <p:txBody>
          <a:bodyPr/>
          <a:lstStyle/>
          <a:p>
            <a:r>
              <a:rPr lang="en-US">
                <a:latin typeface="+mj-lt"/>
              </a:rPr>
              <a:t>10 </a:t>
            </a:r>
            <a:r>
              <a:rPr lang="en-US" u="sng">
                <a:latin typeface="+mj-lt"/>
              </a:rPr>
              <a:t>Godly sorrow</a:t>
            </a:r>
            <a:r>
              <a:rPr lang="en-US">
                <a:latin typeface="+mj-lt"/>
              </a:rPr>
              <a:t> brings repentance that leads to salvation and leaves no regret, but </a:t>
            </a:r>
            <a:r>
              <a:rPr lang="en-US" u="sng">
                <a:latin typeface="+mj-lt"/>
              </a:rPr>
              <a:t>worldly sorrow</a:t>
            </a:r>
            <a:r>
              <a:rPr lang="en-US">
                <a:latin typeface="+mj-lt"/>
              </a:rPr>
              <a:t> brings death.</a:t>
            </a:r>
          </a:p>
          <a:p>
            <a:r>
              <a:rPr lang="en-US">
                <a:latin typeface="+mj-lt"/>
              </a:rPr>
              <a:t>Not all sorrow is alike!</a:t>
            </a:r>
          </a:p>
          <a:p>
            <a:r>
              <a:rPr lang="en-US">
                <a:latin typeface="+mj-lt"/>
              </a:rPr>
              <a:t>In the modern world, grieving is “the healing feeling”</a:t>
            </a:r>
          </a:p>
          <a:p>
            <a:r>
              <a:rPr lang="en-US">
                <a:latin typeface="+mj-lt"/>
              </a:rPr>
              <a:t>Not necessarily true!</a:t>
            </a:r>
          </a:p>
        </p:txBody>
      </p:sp>
      <p:sp>
        <p:nvSpPr>
          <p:cNvPr id="324612" name="Rectangle 4"/>
          <p:cNvSpPr>
            <a:spLocks noGrp="1" noChangeArrowheads="1"/>
          </p:cNvSpPr>
          <p:nvPr>
            <p:ph type="title"/>
          </p:nvPr>
        </p:nvSpPr>
        <p:spPr>
          <a:xfrm>
            <a:off x="457200" y="76200"/>
            <a:ext cx="8382000" cy="685800"/>
          </a:xfrm>
          <a:noFill/>
          <a:ln/>
        </p:spPr>
        <p:txBody>
          <a:bodyPr anchor="b"/>
          <a:lstStyle/>
          <a:p>
            <a:r>
              <a:rPr lang="en-US"/>
              <a:t>Two Kinds of Sorrow</a:t>
            </a:r>
          </a:p>
        </p:txBody>
      </p:sp>
      <p:sp>
        <p:nvSpPr>
          <p:cNvPr id="324613" name="Line 5"/>
          <p:cNvSpPr>
            <a:spLocks noChangeShapeType="1"/>
          </p:cNvSpPr>
          <p:nvPr/>
        </p:nvSpPr>
        <p:spPr bwMode="auto">
          <a:xfrm>
            <a:off x="0" y="1143000"/>
            <a:ext cx="8991600" cy="0"/>
          </a:xfrm>
          <a:prstGeom prst="line">
            <a:avLst/>
          </a:prstGeom>
          <a:noFill/>
          <a:ln w="50800">
            <a:solidFill>
              <a:schemeClr val="tx1"/>
            </a:solidFill>
            <a:round/>
            <a:headEnd type="none" w="sm" len="sm"/>
            <a:tailEnd type="none" w="sm" len="sm"/>
          </a:ln>
          <a:effectLst/>
        </p:spPr>
        <p:txBody>
          <a:bodyPr wrap="none" anchor="ctr"/>
          <a:lstStyle/>
          <a:p>
            <a:endParaRPr lang="en-US" b="0">
              <a:latin typeface="+mj-lt"/>
            </a:endParaRPr>
          </a:p>
        </p:txBody>
      </p:sp>
      <p:sp>
        <p:nvSpPr>
          <p:cNvPr id="324614" name="Rectangle 6"/>
          <p:cNvSpPr>
            <a:spLocks noChangeArrowheads="1"/>
          </p:cNvSpPr>
          <p:nvPr/>
        </p:nvSpPr>
        <p:spPr bwMode="auto">
          <a:xfrm>
            <a:off x="6350" y="1028700"/>
            <a:ext cx="4787900" cy="4114800"/>
          </a:xfrm>
          <a:prstGeom prst="rect">
            <a:avLst/>
          </a:prstGeom>
          <a:gradFill rotWithShape="1">
            <a:gsLst>
              <a:gs pos="0">
                <a:srgbClr val="000000"/>
              </a:gs>
              <a:gs pos="50000">
                <a:srgbClr val="00007E"/>
              </a:gs>
              <a:gs pos="100000">
                <a:srgbClr val="000000"/>
              </a:gs>
            </a:gsLst>
            <a:lin ang="5400000" scaled="1"/>
          </a:gradFill>
          <a:ln w="12700">
            <a:solidFill>
              <a:schemeClr val="tx1"/>
            </a:solidFill>
            <a:miter lim="800000"/>
            <a:headEnd/>
            <a:tailEnd/>
          </a:ln>
          <a:effectLst/>
        </p:spPr>
        <p:txBody>
          <a:bodyPr lIns="92075" tIns="46038" rIns="92075" bIns="46038"/>
          <a:lstStyle/>
          <a:p>
            <a:pPr algn="l">
              <a:lnSpc>
                <a:spcPct val="70000"/>
              </a:lnSpc>
              <a:spcBef>
                <a:spcPts val="600"/>
              </a:spcBef>
            </a:pPr>
            <a:r>
              <a:rPr lang="en-US" sz="4400" b="0" dirty="0" smtClean="0">
                <a:effectLst>
                  <a:outerShdw blurRad="38100" dist="38100" dir="2700000" algn="tl">
                    <a:srgbClr val="000000"/>
                  </a:outerShdw>
                </a:effectLst>
                <a:latin typeface="+mj-lt"/>
              </a:rPr>
              <a:t>Godly sorrow </a:t>
            </a:r>
            <a:br>
              <a:rPr lang="en-US" sz="4400" b="0" dirty="0" smtClean="0">
                <a:effectLst>
                  <a:outerShdw blurRad="38100" dist="38100" dir="2700000" algn="tl">
                    <a:srgbClr val="000000"/>
                  </a:outerShdw>
                </a:effectLst>
                <a:latin typeface="+mj-lt"/>
              </a:rPr>
            </a:br>
            <a:r>
              <a:rPr lang="en-US" sz="4400" b="0" dirty="0" smtClean="0">
                <a:effectLst>
                  <a:outerShdw blurRad="38100" dist="38100" dir="2700000" algn="tl">
                    <a:srgbClr val="000000"/>
                  </a:outerShdw>
                </a:effectLst>
                <a:latin typeface="+mj-lt"/>
              </a:rPr>
              <a:t>agrees with God:</a:t>
            </a:r>
          </a:p>
          <a:p>
            <a:pPr algn="l">
              <a:lnSpc>
                <a:spcPct val="70000"/>
              </a:lnSpc>
              <a:spcBef>
                <a:spcPts val="600"/>
              </a:spcBef>
            </a:pPr>
            <a:r>
              <a:rPr lang="en-US" sz="4400" b="0" dirty="0" smtClean="0">
                <a:effectLst>
                  <a:outerShdw blurRad="38100" dist="38100" dir="2700000" algn="tl">
                    <a:srgbClr val="000000"/>
                  </a:outerShdw>
                </a:effectLst>
                <a:latin typeface="+mj-lt"/>
              </a:rPr>
              <a:t>- I am to blame</a:t>
            </a:r>
          </a:p>
          <a:p>
            <a:pPr algn="l">
              <a:lnSpc>
                <a:spcPct val="70000"/>
              </a:lnSpc>
              <a:spcBef>
                <a:spcPts val="600"/>
              </a:spcBef>
            </a:pPr>
            <a:r>
              <a:rPr lang="en-US" sz="4400" b="0" dirty="0" smtClean="0">
                <a:effectLst>
                  <a:outerShdw blurRad="38100" dist="38100" dir="2700000" algn="tl">
                    <a:srgbClr val="000000"/>
                  </a:outerShdw>
                </a:effectLst>
                <a:latin typeface="+mj-lt"/>
              </a:rPr>
              <a:t>- Others’  </a:t>
            </a:r>
            <a:br>
              <a:rPr lang="en-US" sz="4400" b="0" dirty="0" smtClean="0">
                <a:effectLst>
                  <a:outerShdw blurRad="38100" dist="38100" dir="2700000" algn="tl">
                    <a:srgbClr val="000000"/>
                  </a:outerShdw>
                </a:effectLst>
                <a:latin typeface="+mj-lt"/>
              </a:rPr>
            </a:br>
            <a:r>
              <a:rPr lang="en-US" sz="4400" b="0" dirty="0" smtClean="0">
                <a:effectLst>
                  <a:outerShdw blurRad="38100" dist="38100" dir="2700000" algn="tl">
                    <a:srgbClr val="000000"/>
                  </a:outerShdw>
                </a:effectLst>
                <a:latin typeface="+mj-lt"/>
              </a:rPr>
              <a:t>   contributions </a:t>
            </a:r>
            <a:br>
              <a:rPr lang="en-US" sz="4400" b="0" dirty="0" smtClean="0">
                <a:effectLst>
                  <a:outerShdw blurRad="38100" dist="38100" dir="2700000" algn="tl">
                    <a:srgbClr val="000000"/>
                  </a:outerShdw>
                </a:effectLst>
                <a:latin typeface="+mj-lt"/>
              </a:rPr>
            </a:br>
            <a:r>
              <a:rPr lang="en-US" sz="4400" b="0" dirty="0" smtClean="0">
                <a:effectLst>
                  <a:outerShdw blurRad="38100" dist="38100" dir="2700000" algn="tl">
                    <a:srgbClr val="000000"/>
                  </a:outerShdw>
                </a:effectLst>
                <a:latin typeface="+mj-lt"/>
              </a:rPr>
              <a:t>   are no excuse</a:t>
            </a:r>
          </a:p>
          <a:p>
            <a:pPr algn="l">
              <a:lnSpc>
                <a:spcPct val="70000"/>
              </a:lnSpc>
              <a:spcBef>
                <a:spcPts val="600"/>
              </a:spcBef>
            </a:pPr>
            <a:r>
              <a:rPr lang="en-US" sz="4400" b="0" dirty="0" smtClean="0">
                <a:effectLst>
                  <a:outerShdw blurRad="38100" dist="38100" dir="2700000" algn="tl">
                    <a:srgbClr val="000000"/>
                  </a:outerShdw>
                </a:effectLst>
                <a:latin typeface="+mj-lt"/>
              </a:rPr>
              <a:t>- With </a:t>
            </a:r>
            <a:r>
              <a:rPr lang="en-US" sz="4300" b="0" dirty="0" smtClean="0">
                <a:effectLst>
                  <a:outerShdw blurRad="38100" dist="38100" dir="2700000" algn="tl">
                    <a:srgbClr val="000000"/>
                  </a:outerShdw>
                </a:effectLst>
                <a:latin typeface="+mj-lt"/>
              </a:rPr>
              <a:t>God’s power,</a:t>
            </a:r>
            <a:r>
              <a:rPr lang="en-US" sz="4400" b="0" dirty="0" smtClean="0">
                <a:effectLst>
                  <a:outerShdw blurRad="38100" dist="38100" dir="2700000" algn="tl">
                    <a:srgbClr val="000000"/>
                  </a:outerShdw>
                </a:effectLst>
                <a:latin typeface="+mj-lt"/>
              </a:rPr>
              <a:t> </a:t>
            </a:r>
            <a:br>
              <a:rPr lang="en-US" sz="4400" b="0" dirty="0" smtClean="0">
                <a:effectLst>
                  <a:outerShdw blurRad="38100" dist="38100" dir="2700000" algn="tl">
                    <a:srgbClr val="000000"/>
                  </a:outerShdw>
                </a:effectLst>
                <a:latin typeface="+mj-lt"/>
              </a:rPr>
            </a:br>
            <a:r>
              <a:rPr lang="en-US" sz="4400" b="0" dirty="0" smtClean="0">
                <a:effectLst>
                  <a:outerShdw blurRad="38100" dist="38100" dir="2700000" algn="tl">
                    <a:srgbClr val="000000"/>
                  </a:outerShdw>
                </a:effectLst>
                <a:latin typeface="+mj-lt"/>
              </a:rPr>
              <a:t>   I can change</a:t>
            </a:r>
          </a:p>
        </p:txBody>
      </p:sp>
      <p:sp>
        <p:nvSpPr>
          <p:cNvPr id="324615" name="Rectangle 7"/>
          <p:cNvSpPr>
            <a:spLocks noChangeArrowheads="1"/>
          </p:cNvSpPr>
          <p:nvPr/>
        </p:nvSpPr>
        <p:spPr bwMode="auto">
          <a:xfrm>
            <a:off x="4495800" y="1028700"/>
            <a:ext cx="4648200" cy="4114800"/>
          </a:xfrm>
          <a:prstGeom prst="rect">
            <a:avLst/>
          </a:prstGeom>
          <a:gradFill rotWithShape="1">
            <a:gsLst>
              <a:gs pos="0">
                <a:srgbClr val="000000"/>
              </a:gs>
              <a:gs pos="50000">
                <a:srgbClr val="00007E"/>
              </a:gs>
              <a:gs pos="100000">
                <a:srgbClr val="000000"/>
              </a:gs>
            </a:gsLst>
            <a:lin ang="5400000" scaled="1"/>
          </a:gradFill>
          <a:ln w="12700">
            <a:solidFill>
              <a:schemeClr val="tx1"/>
            </a:solidFill>
            <a:miter lim="800000"/>
            <a:headEnd/>
            <a:tailEnd/>
          </a:ln>
          <a:effectLst/>
        </p:spPr>
        <p:txBody>
          <a:bodyPr lIns="92075" tIns="46038" rIns="92075" bIns="46038"/>
          <a:lstStyle/>
          <a:p>
            <a:pPr algn="l">
              <a:lnSpc>
                <a:spcPct val="70000"/>
              </a:lnSpc>
              <a:spcBef>
                <a:spcPts val="600"/>
              </a:spcBef>
            </a:pPr>
            <a:r>
              <a:rPr lang="en-US" sz="4400" b="0" dirty="0" smtClean="0">
                <a:effectLst>
                  <a:outerShdw blurRad="38100" dist="38100" dir="2700000" algn="tl">
                    <a:srgbClr val="000000"/>
                  </a:outerShdw>
                </a:effectLst>
                <a:latin typeface="+mj-lt"/>
              </a:rPr>
              <a:t>Worldly sorrow disagrees with God</a:t>
            </a:r>
          </a:p>
          <a:p>
            <a:pPr algn="l">
              <a:lnSpc>
                <a:spcPct val="70000"/>
              </a:lnSpc>
              <a:spcBef>
                <a:spcPts val="600"/>
              </a:spcBef>
            </a:pPr>
            <a:r>
              <a:rPr lang="en-US" sz="4400" b="0" dirty="0" smtClean="0">
                <a:effectLst>
                  <a:outerShdw blurRad="38100" dist="38100" dir="2700000" algn="tl">
                    <a:srgbClr val="000000"/>
                  </a:outerShdw>
                </a:effectLst>
                <a:latin typeface="+mj-lt"/>
              </a:rPr>
              <a:t>- I couldn’t help it</a:t>
            </a:r>
          </a:p>
          <a:p>
            <a:pPr algn="l">
              <a:lnSpc>
                <a:spcPct val="70000"/>
              </a:lnSpc>
              <a:spcBef>
                <a:spcPts val="600"/>
              </a:spcBef>
            </a:pPr>
            <a:r>
              <a:rPr lang="en-US" sz="4400" b="0" dirty="0" smtClean="0">
                <a:effectLst>
                  <a:outerShdw blurRad="38100" dist="38100" dir="2700000" algn="tl">
                    <a:srgbClr val="000000"/>
                  </a:outerShdw>
                </a:effectLst>
                <a:latin typeface="+mj-lt"/>
              </a:rPr>
              <a:t>- Look at what </a:t>
            </a:r>
            <a:br>
              <a:rPr lang="en-US" sz="4400" b="0" dirty="0" smtClean="0">
                <a:effectLst>
                  <a:outerShdw blurRad="38100" dist="38100" dir="2700000" algn="tl">
                    <a:srgbClr val="000000"/>
                  </a:outerShdw>
                </a:effectLst>
                <a:latin typeface="+mj-lt"/>
              </a:rPr>
            </a:br>
            <a:r>
              <a:rPr lang="en-US" sz="4400" b="0" dirty="0" smtClean="0">
                <a:effectLst>
                  <a:outerShdw blurRad="38100" dist="38100" dir="2700000" algn="tl">
                    <a:srgbClr val="000000"/>
                  </a:outerShdw>
                </a:effectLst>
                <a:latin typeface="+mj-lt"/>
              </a:rPr>
              <a:t>   they did to me!</a:t>
            </a:r>
            <a:br>
              <a:rPr lang="en-US" sz="4400" b="0" dirty="0" smtClean="0">
                <a:effectLst>
                  <a:outerShdw blurRad="38100" dist="38100" dir="2700000" algn="tl">
                    <a:srgbClr val="000000"/>
                  </a:outerShdw>
                </a:effectLst>
                <a:latin typeface="+mj-lt"/>
              </a:rPr>
            </a:br>
            <a:endParaRPr lang="en-US" sz="4400" b="0" dirty="0" smtClean="0">
              <a:effectLst>
                <a:outerShdw blurRad="38100" dist="38100" dir="2700000" algn="tl">
                  <a:srgbClr val="000000"/>
                </a:outerShdw>
              </a:effectLst>
              <a:latin typeface="+mj-lt"/>
            </a:endParaRPr>
          </a:p>
          <a:p>
            <a:pPr algn="l">
              <a:lnSpc>
                <a:spcPct val="70000"/>
              </a:lnSpc>
              <a:spcBef>
                <a:spcPts val="600"/>
              </a:spcBef>
            </a:pPr>
            <a:r>
              <a:rPr lang="en-US" sz="4400" b="0" dirty="0" smtClean="0">
                <a:effectLst>
                  <a:outerShdw blurRad="38100" dist="38100" dir="2700000" algn="tl">
                    <a:srgbClr val="000000"/>
                  </a:outerShdw>
                </a:effectLst>
                <a:latin typeface="+mj-lt"/>
              </a:rPr>
              <a:t>- I guess I’m just a </a:t>
            </a:r>
            <a:br>
              <a:rPr lang="en-US" sz="4400" b="0" dirty="0" smtClean="0">
                <a:effectLst>
                  <a:outerShdw blurRad="38100" dist="38100" dir="2700000" algn="tl">
                    <a:srgbClr val="000000"/>
                  </a:outerShdw>
                </a:effectLst>
                <a:latin typeface="+mj-lt"/>
              </a:rPr>
            </a:br>
            <a:r>
              <a:rPr lang="en-US" sz="4400" b="0" dirty="0" smtClean="0">
                <a:effectLst>
                  <a:outerShdw blurRad="38100" dist="38100" dir="2700000" algn="tl">
                    <a:srgbClr val="000000"/>
                  </a:outerShdw>
                </a:effectLst>
                <a:latin typeface="+mj-lt"/>
              </a:rPr>
              <a:t>   hopeless case</a:t>
            </a:r>
          </a:p>
        </p:txBody>
      </p:sp>
      <p:sp>
        <p:nvSpPr>
          <p:cNvPr id="324616" name="Line 8"/>
          <p:cNvSpPr>
            <a:spLocks noChangeShapeType="1"/>
          </p:cNvSpPr>
          <p:nvPr/>
        </p:nvSpPr>
        <p:spPr bwMode="auto">
          <a:xfrm flipV="1">
            <a:off x="4495800" y="685800"/>
            <a:ext cx="0" cy="342900"/>
          </a:xfrm>
          <a:prstGeom prst="line">
            <a:avLst/>
          </a:prstGeom>
          <a:noFill/>
          <a:ln w="12700">
            <a:solidFill>
              <a:schemeClr val="tx1"/>
            </a:solidFill>
            <a:round/>
            <a:headEnd type="none" w="sm" len="sm"/>
            <a:tailEnd type="none" w="sm" len="sm"/>
          </a:ln>
          <a:effectLst/>
        </p:spPr>
        <p:txBody>
          <a:bodyPr wrap="none" anchor="ctr"/>
          <a:lstStyle/>
          <a:p>
            <a:endParaRPr lang="en-US" b="0">
              <a:latin typeface="+mj-lt"/>
            </a:endParaRPr>
          </a:p>
        </p:txBody>
      </p:sp>
    </p:spTree>
  </p:cSld>
  <p:clrMapOvr>
    <a:masterClrMapping/>
  </p:clrMapOvr>
  <p:transition>
    <p:wipe dir="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ChangeArrowheads="1"/>
          </p:cNvSpPr>
          <p:nvPr/>
        </p:nvSpPr>
        <p:spPr bwMode="auto">
          <a:xfrm>
            <a:off x="6350" y="590550"/>
            <a:ext cx="9137650" cy="533400"/>
          </a:xfrm>
          <a:prstGeom prst="rect">
            <a:avLst/>
          </a:prstGeom>
          <a:gradFill rotWithShape="1">
            <a:gsLst>
              <a:gs pos="0">
                <a:srgbClr val="000000"/>
              </a:gs>
              <a:gs pos="50000">
                <a:srgbClr val="00007E"/>
              </a:gs>
              <a:gs pos="100000">
                <a:srgbClr val="000000"/>
              </a:gs>
            </a:gsLst>
            <a:lin ang="5400000" scaled="1"/>
          </a:gradFill>
          <a:ln w="12700">
            <a:solidFill>
              <a:schemeClr val="tx1"/>
            </a:solidFill>
            <a:miter lim="800000"/>
            <a:headEnd/>
            <a:tailEnd/>
          </a:ln>
          <a:effectLst/>
        </p:spPr>
        <p:txBody>
          <a:bodyPr lIns="92075" tIns="46038" rIns="92075" bIns="46038"/>
          <a:lstStyle/>
          <a:p>
            <a:pPr algn="l">
              <a:lnSpc>
                <a:spcPct val="75000"/>
              </a:lnSpc>
              <a:spcBef>
                <a:spcPct val="15000"/>
              </a:spcBef>
            </a:pPr>
            <a:r>
              <a:rPr lang="en-US" sz="4000" b="0">
                <a:effectLst>
                  <a:outerShdw blurRad="38100" dist="38100" dir="2700000" algn="tl">
                    <a:srgbClr val="000000"/>
                  </a:outerShdw>
                </a:effectLst>
                <a:latin typeface="+mj-lt"/>
              </a:rPr>
              <a:t> Peter </a:t>
            </a:r>
            <a:r>
              <a:rPr lang="en-US" sz="3600" b="0" i="1">
                <a:effectLst>
                  <a:outerShdw blurRad="38100" dist="38100" dir="2700000" algn="tl">
                    <a:srgbClr val="000000"/>
                  </a:outerShdw>
                </a:effectLst>
                <a:latin typeface="+mj-lt"/>
              </a:rPr>
              <a:t>(Metanoia)</a:t>
            </a:r>
            <a:r>
              <a:rPr lang="en-US" sz="4000" b="0">
                <a:effectLst>
                  <a:outerShdw blurRad="38100" dist="38100" dir="2700000" algn="tl">
                    <a:srgbClr val="000000"/>
                  </a:outerShdw>
                </a:effectLst>
                <a:latin typeface="+mj-lt"/>
              </a:rPr>
              <a:t>	      Judas </a:t>
            </a:r>
            <a:r>
              <a:rPr lang="en-US" sz="3600" b="0" i="1">
                <a:effectLst>
                  <a:outerShdw blurRad="38100" dist="38100" dir="2700000" algn="tl">
                    <a:srgbClr val="000000"/>
                  </a:outerShdw>
                </a:effectLst>
                <a:latin typeface="+mj-lt"/>
              </a:rPr>
              <a:t>(Metamelomai)</a:t>
            </a:r>
            <a:endParaRPr lang="en-US" sz="4000" b="0">
              <a:effectLst>
                <a:outerShdw blurRad="38100" dist="38100" dir="2700000" algn="tl">
                  <a:srgbClr val="000000"/>
                </a:outerShdw>
              </a:effectLst>
              <a:latin typeface="+mj-lt"/>
            </a:endParaRPr>
          </a:p>
        </p:txBody>
      </p:sp>
      <p:sp>
        <p:nvSpPr>
          <p:cNvPr id="324611" name="Rectangle 3"/>
          <p:cNvSpPr>
            <a:spLocks noGrp="1" noChangeArrowheads="1"/>
          </p:cNvSpPr>
          <p:nvPr>
            <p:ph type="body" idx="1"/>
          </p:nvPr>
        </p:nvSpPr>
        <p:spPr>
          <a:noFill/>
          <a:ln/>
        </p:spPr>
        <p:txBody>
          <a:bodyPr/>
          <a:lstStyle/>
          <a:p>
            <a:r>
              <a:rPr lang="en-US">
                <a:latin typeface="+mj-lt"/>
              </a:rPr>
              <a:t>10 </a:t>
            </a:r>
            <a:r>
              <a:rPr lang="en-US" u="sng">
                <a:latin typeface="+mj-lt"/>
              </a:rPr>
              <a:t>Godly sorrow</a:t>
            </a:r>
            <a:r>
              <a:rPr lang="en-US">
                <a:latin typeface="+mj-lt"/>
              </a:rPr>
              <a:t> brings repentance that leads to salvation and leaves no regret, but </a:t>
            </a:r>
            <a:r>
              <a:rPr lang="en-US" u="sng">
                <a:latin typeface="+mj-lt"/>
              </a:rPr>
              <a:t>worldly sorrow</a:t>
            </a:r>
            <a:r>
              <a:rPr lang="en-US">
                <a:latin typeface="+mj-lt"/>
              </a:rPr>
              <a:t> brings death.</a:t>
            </a:r>
          </a:p>
          <a:p>
            <a:r>
              <a:rPr lang="en-US">
                <a:latin typeface="+mj-lt"/>
              </a:rPr>
              <a:t>Not all sorrow is alike!</a:t>
            </a:r>
          </a:p>
          <a:p>
            <a:r>
              <a:rPr lang="en-US">
                <a:latin typeface="+mj-lt"/>
              </a:rPr>
              <a:t>In the modern world, grieving is “the healing feeling”</a:t>
            </a:r>
          </a:p>
          <a:p>
            <a:r>
              <a:rPr lang="en-US">
                <a:latin typeface="+mj-lt"/>
              </a:rPr>
              <a:t>Not necessarily true!</a:t>
            </a:r>
          </a:p>
        </p:txBody>
      </p:sp>
      <p:sp>
        <p:nvSpPr>
          <p:cNvPr id="324612" name="Rectangle 4"/>
          <p:cNvSpPr>
            <a:spLocks noGrp="1" noChangeArrowheads="1"/>
          </p:cNvSpPr>
          <p:nvPr>
            <p:ph type="title"/>
          </p:nvPr>
        </p:nvSpPr>
        <p:spPr>
          <a:xfrm>
            <a:off x="457200" y="76200"/>
            <a:ext cx="8382000" cy="685800"/>
          </a:xfrm>
          <a:noFill/>
          <a:ln/>
        </p:spPr>
        <p:txBody>
          <a:bodyPr anchor="b"/>
          <a:lstStyle/>
          <a:p>
            <a:r>
              <a:rPr lang="en-US"/>
              <a:t>Two Kinds of Sorrow</a:t>
            </a:r>
          </a:p>
        </p:txBody>
      </p:sp>
      <p:sp>
        <p:nvSpPr>
          <p:cNvPr id="324613" name="Line 5"/>
          <p:cNvSpPr>
            <a:spLocks noChangeShapeType="1"/>
          </p:cNvSpPr>
          <p:nvPr/>
        </p:nvSpPr>
        <p:spPr bwMode="auto">
          <a:xfrm>
            <a:off x="0" y="1143000"/>
            <a:ext cx="8991600" cy="0"/>
          </a:xfrm>
          <a:prstGeom prst="line">
            <a:avLst/>
          </a:prstGeom>
          <a:noFill/>
          <a:ln w="50800">
            <a:solidFill>
              <a:schemeClr val="tx1"/>
            </a:solidFill>
            <a:round/>
            <a:headEnd type="none" w="sm" len="sm"/>
            <a:tailEnd type="none" w="sm" len="sm"/>
          </a:ln>
          <a:effectLst/>
        </p:spPr>
        <p:txBody>
          <a:bodyPr wrap="none" anchor="ctr"/>
          <a:lstStyle/>
          <a:p>
            <a:endParaRPr lang="en-US" b="0">
              <a:latin typeface="+mj-lt"/>
            </a:endParaRPr>
          </a:p>
        </p:txBody>
      </p:sp>
      <p:sp>
        <p:nvSpPr>
          <p:cNvPr id="324614" name="Rectangle 6"/>
          <p:cNvSpPr>
            <a:spLocks noChangeArrowheads="1"/>
          </p:cNvSpPr>
          <p:nvPr/>
        </p:nvSpPr>
        <p:spPr bwMode="auto">
          <a:xfrm>
            <a:off x="6350" y="1028700"/>
            <a:ext cx="4787900" cy="4114800"/>
          </a:xfrm>
          <a:prstGeom prst="rect">
            <a:avLst/>
          </a:prstGeom>
          <a:gradFill rotWithShape="1">
            <a:gsLst>
              <a:gs pos="0">
                <a:srgbClr val="000000"/>
              </a:gs>
              <a:gs pos="50000">
                <a:srgbClr val="00007E"/>
              </a:gs>
              <a:gs pos="100000">
                <a:srgbClr val="000000"/>
              </a:gs>
            </a:gsLst>
            <a:lin ang="5400000" scaled="1"/>
          </a:gradFill>
          <a:ln w="12700">
            <a:solidFill>
              <a:schemeClr val="tx1"/>
            </a:solidFill>
            <a:miter lim="800000"/>
            <a:headEnd/>
            <a:tailEnd/>
          </a:ln>
          <a:effectLst/>
        </p:spPr>
        <p:txBody>
          <a:bodyPr lIns="92075" tIns="46038" rIns="92075" bIns="46038"/>
          <a:lstStyle/>
          <a:p>
            <a:pPr algn="l">
              <a:lnSpc>
                <a:spcPct val="75000"/>
              </a:lnSpc>
              <a:spcBef>
                <a:spcPct val="15000"/>
              </a:spcBef>
            </a:pPr>
            <a:r>
              <a:rPr lang="en-US" sz="4400" b="0" dirty="0" smtClean="0">
                <a:effectLst>
                  <a:outerShdw blurRad="38100" dist="38100" dir="2700000" algn="tl">
                    <a:srgbClr val="000000"/>
                  </a:outerShdw>
                </a:effectLst>
              </a:rPr>
              <a:t/>
            </a:r>
            <a:br>
              <a:rPr lang="en-US" sz="4400" b="0" dirty="0" smtClean="0">
                <a:effectLst>
                  <a:outerShdw blurRad="38100" dist="38100" dir="2700000" algn="tl">
                    <a:srgbClr val="000000"/>
                  </a:outerShdw>
                </a:effectLst>
              </a:rPr>
            </a:br>
            <a:r>
              <a:rPr lang="en-US" sz="4400" b="0" dirty="0" smtClean="0">
                <a:effectLst>
                  <a:outerShdw blurRad="38100" dist="38100" dir="2700000" algn="tl">
                    <a:srgbClr val="000000"/>
                  </a:outerShdw>
                </a:effectLst>
              </a:rPr>
              <a:t/>
            </a:r>
            <a:br>
              <a:rPr lang="en-US" sz="4400" b="0" dirty="0" smtClean="0">
                <a:effectLst>
                  <a:outerShdw blurRad="38100" dist="38100" dir="2700000" algn="tl">
                    <a:srgbClr val="000000"/>
                  </a:outerShdw>
                </a:effectLst>
              </a:rPr>
            </a:br>
            <a:r>
              <a:rPr lang="en-US" sz="4400" b="0" dirty="0" smtClean="0">
                <a:effectLst>
                  <a:outerShdw blurRad="38100" dist="38100" dir="2700000" algn="tl">
                    <a:srgbClr val="000000"/>
                  </a:outerShdw>
                </a:effectLst>
              </a:rPr>
              <a:t/>
            </a:r>
            <a:br>
              <a:rPr lang="en-US" sz="4400" b="0" dirty="0" smtClean="0">
                <a:effectLst>
                  <a:outerShdw blurRad="38100" dist="38100" dir="2700000" algn="tl">
                    <a:srgbClr val="000000"/>
                  </a:outerShdw>
                </a:effectLst>
              </a:rPr>
            </a:br>
            <a:r>
              <a:rPr lang="en-US" sz="6600" b="0" dirty="0" smtClean="0">
                <a:effectLst>
                  <a:outerShdw blurRad="38100" dist="38100" dir="2700000" algn="tl">
                    <a:srgbClr val="000000"/>
                  </a:outerShdw>
                </a:effectLst>
              </a:rPr>
              <a:t>Leads </a:t>
            </a:r>
            <a:r>
              <a:rPr lang="en-US" sz="6600" b="0" dirty="0">
                <a:effectLst>
                  <a:outerShdw blurRad="38100" dist="38100" dir="2700000" algn="tl">
                    <a:srgbClr val="000000"/>
                  </a:outerShdw>
                </a:effectLst>
              </a:rPr>
              <a:t>to </a:t>
            </a:r>
            <a:r>
              <a:rPr lang="en-US" sz="6600" b="0" dirty="0" smtClean="0">
                <a:effectLst>
                  <a:outerShdw blurRad="38100" dist="38100" dir="2700000" algn="tl">
                    <a:srgbClr val="000000"/>
                  </a:outerShdw>
                </a:effectLst>
              </a:rPr>
              <a:t>rescue!</a:t>
            </a:r>
            <a:endParaRPr lang="en-US" sz="6600" b="0" dirty="0">
              <a:effectLst>
                <a:outerShdw blurRad="38100" dist="38100" dir="2700000" algn="tl">
                  <a:srgbClr val="000000"/>
                </a:outerShdw>
              </a:effectLst>
            </a:endParaRPr>
          </a:p>
        </p:txBody>
      </p:sp>
      <p:sp>
        <p:nvSpPr>
          <p:cNvPr id="324615" name="Rectangle 7"/>
          <p:cNvSpPr>
            <a:spLocks noChangeArrowheads="1"/>
          </p:cNvSpPr>
          <p:nvPr/>
        </p:nvSpPr>
        <p:spPr bwMode="auto">
          <a:xfrm>
            <a:off x="4495800" y="1028700"/>
            <a:ext cx="4648200" cy="4114800"/>
          </a:xfrm>
          <a:prstGeom prst="rect">
            <a:avLst/>
          </a:prstGeom>
          <a:gradFill rotWithShape="1">
            <a:gsLst>
              <a:gs pos="0">
                <a:srgbClr val="000000"/>
              </a:gs>
              <a:gs pos="50000">
                <a:srgbClr val="00007E"/>
              </a:gs>
              <a:gs pos="100000">
                <a:srgbClr val="000000"/>
              </a:gs>
            </a:gsLst>
            <a:lin ang="5400000" scaled="1"/>
          </a:gradFill>
          <a:ln w="12700">
            <a:solidFill>
              <a:schemeClr val="tx1"/>
            </a:solidFill>
            <a:miter lim="800000"/>
            <a:headEnd/>
            <a:tailEnd/>
          </a:ln>
          <a:effectLst/>
        </p:spPr>
        <p:txBody>
          <a:bodyPr lIns="92075" tIns="46038" rIns="92075" bIns="46038"/>
          <a:lstStyle/>
          <a:p>
            <a:pPr algn="l">
              <a:lnSpc>
                <a:spcPct val="75000"/>
              </a:lnSpc>
              <a:spcBef>
                <a:spcPct val="15000"/>
              </a:spcBef>
            </a:pPr>
            <a:r>
              <a:rPr lang="en-US" sz="4400" b="0" dirty="0" smtClean="0">
                <a:effectLst>
                  <a:outerShdw blurRad="38100" dist="38100" dir="2700000" algn="tl">
                    <a:srgbClr val="000000"/>
                  </a:outerShdw>
                </a:effectLst>
              </a:rPr>
              <a:t/>
            </a:r>
            <a:br>
              <a:rPr lang="en-US" sz="4400" b="0" dirty="0" smtClean="0">
                <a:effectLst>
                  <a:outerShdw blurRad="38100" dist="38100" dir="2700000" algn="tl">
                    <a:srgbClr val="000000"/>
                  </a:outerShdw>
                </a:effectLst>
              </a:rPr>
            </a:br>
            <a:r>
              <a:rPr lang="en-US" sz="4400" b="0" dirty="0" smtClean="0">
                <a:effectLst>
                  <a:outerShdw blurRad="38100" dist="38100" dir="2700000" algn="tl">
                    <a:srgbClr val="000000"/>
                  </a:outerShdw>
                </a:effectLst>
              </a:rPr>
              <a:t/>
            </a:r>
            <a:br>
              <a:rPr lang="en-US" sz="4400" b="0" dirty="0" smtClean="0">
                <a:effectLst>
                  <a:outerShdw blurRad="38100" dist="38100" dir="2700000" algn="tl">
                    <a:srgbClr val="000000"/>
                  </a:outerShdw>
                </a:effectLst>
              </a:rPr>
            </a:br>
            <a:r>
              <a:rPr lang="en-US" sz="4400" b="0" dirty="0" smtClean="0">
                <a:effectLst>
                  <a:outerShdw blurRad="38100" dist="38100" dir="2700000" algn="tl">
                    <a:srgbClr val="000000"/>
                  </a:outerShdw>
                </a:effectLst>
              </a:rPr>
              <a:t/>
            </a:r>
            <a:br>
              <a:rPr lang="en-US" sz="4400" b="0" dirty="0" smtClean="0">
                <a:effectLst>
                  <a:outerShdw blurRad="38100" dist="38100" dir="2700000" algn="tl">
                    <a:srgbClr val="000000"/>
                  </a:outerShdw>
                </a:effectLst>
              </a:rPr>
            </a:br>
            <a:r>
              <a:rPr lang="en-US" sz="7200" b="0" dirty="0" smtClean="0">
                <a:effectLst>
                  <a:outerShdw blurRad="38100" dist="38100" dir="2700000" algn="tl">
                    <a:srgbClr val="000000"/>
                  </a:outerShdw>
                </a:effectLst>
              </a:rPr>
              <a:t>Leads </a:t>
            </a:r>
            <a:r>
              <a:rPr lang="en-US" sz="7200" b="0" dirty="0">
                <a:effectLst>
                  <a:outerShdw blurRad="38100" dist="38100" dir="2700000" algn="tl">
                    <a:srgbClr val="000000"/>
                  </a:outerShdw>
                </a:effectLst>
              </a:rPr>
              <a:t>to death!</a:t>
            </a:r>
          </a:p>
        </p:txBody>
      </p:sp>
      <p:sp>
        <p:nvSpPr>
          <p:cNvPr id="324616" name="Line 8"/>
          <p:cNvSpPr>
            <a:spLocks noChangeShapeType="1"/>
          </p:cNvSpPr>
          <p:nvPr/>
        </p:nvSpPr>
        <p:spPr bwMode="auto">
          <a:xfrm flipV="1">
            <a:off x="4495800" y="685800"/>
            <a:ext cx="0" cy="342900"/>
          </a:xfrm>
          <a:prstGeom prst="line">
            <a:avLst/>
          </a:prstGeom>
          <a:noFill/>
          <a:ln w="12700">
            <a:solidFill>
              <a:schemeClr val="tx1"/>
            </a:solidFill>
            <a:round/>
            <a:headEnd type="none" w="sm" len="sm"/>
            <a:tailEnd type="none" w="sm" len="sm"/>
          </a:ln>
          <a:effectLst/>
        </p:spPr>
        <p:txBody>
          <a:bodyPr wrap="none" anchor="ctr"/>
          <a:lstStyle/>
          <a:p>
            <a:endParaRPr lang="en-US" b="0">
              <a:latin typeface="+mj-lt"/>
            </a:endParaRPr>
          </a:p>
        </p:txBody>
      </p:sp>
    </p:spTree>
  </p:cSld>
  <p:clrMapOvr>
    <a:masterClrMapping/>
  </p:clrMapOvr>
  <p:transition>
    <p:wipe dir="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noFill/>
          <a:ln/>
        </p:spPr>
        <p:txBody>
          <a:bodyPr anchor="b"/>
          <a:lstStyle/>
          <a:p>
            <a:r>
              <a:rPr lang="en-US" sz="9800"/>
              <a:t>Conclusions</a:t>
            </a:r>
          </a:p>
        </p:txBody>
      </p:sp>
      <p:sp>
        <p:nvSpPr>
          <p:cNvPr id="193539" name="Rectangle 3"/>
          <p:cNvSpPr>
            <a:spLocks noGrp="1" noChangeArrowheads="1"/>
          </p:cNvSpPr>
          <p:nvPr>
            <p:ph type="body" idx="1"/>
          </p:nvPr>
        </p:nvSpPr>
        <p:spPr>
          <a:xfrm>
            <a:off x="0" y="1000125"/>
            <a:ext cx="9142413" cy="3314700"/>
          </a:xfrm>
          <a:noFill/>
          <a:ln/>
        </p:spPr>
        <p:txBody>
          <a:bodyPr/>
          <a:lstStyle/>
          <a:p>
            <a:pPr>
              <a:spcBef>
                <a:spcPts val="0"/>
              </a:spcBef>
            </a:pPr>
            <a:r>
              <a:rPr lang="en-US" sz="4800" dirty="0" smtClean="0"/>
              <a:t>When </a:t>
            </a:r>
            <a:r>
              <a:rPr lang="en-US" sz="4800" dirty="0"/>
              <a:t>you fall </a:t>
            </a:r>
            <a:r>
              <a:rPr lang="en-US" sz="4800" dirty="0" smtClean="0"/>
              <a:t>short, feeling </a:t>
            </a:r>
            <a:r>
              <a:rPr lang="en-US" sz="4800" dirty="0"/>
              <a:t>sorry isn’t enough</a:t>
            </a:r>
            <a:r>
              <a:rPr lang="en-US" sz="4800" dirty="0" smtClean="0"/>
              <a:t>!</a:t>
            </a:r>
          </a:p>
          <a:p>
            <a:pPr>
              <a:spcBef>
                <a:spcPts val="0"/>
              </a:spcBef>
              <a:buNone/>
            </a:pPr>
            <a:r>
              <a:rPr lang="en-US" sz="4800" dirty="0" smtClean="0"/>
              <a:t>Will you:</a:t>
            </a:r>
            <a:endParaRPr lang="en-US" sz="4800" dirty="0"/>
          </a:p>
          <a:p>
            <a:pPr>
              <a:spcBef>
                <a:spcPts val="0"/>
              </a:spcBef>
            </a:pPr>
            <a:r>
              <a:rPr lang="en-US" sz="4800" dirty="0" smtClean="0"/>
              <a:t>Draw </a:t>
            </a:r>
            <a:r>
              <a:rPr lang="en-US" sz="4800" dirty="0"/>
              <a:t>near to God for forgiveness?</a:t>
            </a:r>
          </a:p>
          <a:p>
            <a:pPr>
              <a:spcBef>
                <a:spcPts val="0"/>
              </a:spcBef>
            </a:pPr>
            <a:r>
              <a:rPr lang="en-US" sz="4800" dirty="0"/>
              <a:t>Or destroy yourself with guilt and self-pity?</a:t>
            </a: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3539">
                                            <p:txEl>
                                              <p:pRg st="0" end="0"/>
                                            </p:txEl>
                                          </p:spTgt>
                                        </p:tgtEl>
                                        <p:attrNameLst>
                                          <p:attrName>style.visibility</p:attrName>
                                        </p:attrNameLst>
                                      </p:cBhvr>
                                      <p:to>
                                        <p:strVal val="visible"/>
                                      </p:to>
                                    </p:set>
                                    <p:animEffect transition="in" filter="wipe(left)">
                                      <p:cBhvr>
                                        <p:cTn id="7" dur="500"/>
                                        <p:tgtEl>
                                          <p:spTgt spid="1935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3539">
                                            <p:txEl>
                                              <p:pRg st="1" end="1"/>
                                            </p:txEl>
                                          </p:spTgt>
                                        </p:tgtEl>
                                        <p:attrNameLst>
                                          <p:attrName>style.visibility</p:attrName>
                                        </p:attrNameLst>
                                      </p:cBhvr>
                                      <p:to>
                                        <p:strVal val="visible"/>
                                      </p:to>
                                    </p:set>
                                    <p:animEffect transition="in" filter="wipe(left)">
                                      <p:cBhvr>
                                        <p:cTn id="12" dur="500"/>
                                        <p:tgtEl>
                                          <p:spTgt spid="1935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3539">
                                            <p:txEl>
                                              <p:pRg st="2" end="2"/>
                                            </p:txEl>
                                          </p:spTgt>
                                        </p:tgtEl>
                                        <p:attrNameLst>
                                          <p:attrName>style.visibility</p:attrName>
                                        </p:attrNameLst>
                                      </p:cBhvr>
                                      <p:to>
                                        <p:strVal val="visible"/>
                                      </p:to>
                                    </p:set>
                                    <p:animEffect transition="in" filter="wipe(left)">
                                      <p:cBhvr>
                                        <p:cTn id="17" dur="500"/>
                                        <p:tgtEl>
                                          <p:spTgt spid="1935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3539">
                                            <p:txEl>
                                              <p:pRg st="3" end="3"/>
                                            </p:txEl>
                                          </p:spTgt>
                                        </p:tgtEl>
                                        <p:attrNameLst>
                                          <p:attrName>style.visibility</p:attrName>
                                        </p:attrNameLst>
                                      </p:cBhvr>
                                      <p:to>
                                        <p:strVal val="visible"/>
                                      </p:to>
                                    </p:set>
                                    <p:animEffect transition="in" filter="wipe(left)">
                                      <p:cBhvr>
                                        <p:cTn id="22" dur="500"/>
                                        <p:tgtEl>
                                          <p:spTgt spid="1935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3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p:txBody>
          <a:bodyPr/>
          <a:lstStyle/>
          <a:p>
            <a:r>
              <a:rPr lang="en-US" sz="10600"/>
              <a:t>Mark 14</a:t>
            </a:r>
            <a:endParaRPr lang="en-US"/>
          </a:p>
        </p:txBody>
      </p:sp>
      <p:sp>
        <p:nvSpPr>
          <p:cNvPr id="287747" name="Rectangle 3"/>
          <p:cNvSpPr>
            <a:spLocks noGrp="1" noChangeArrowheads="1"/>
          </p:cNvSpPr>
          <p:nvPr>
            <p:ph type="body" idx="1"/>
          </p:nvPr>
        </p:nvSpPr>
        <p:spPr/>
        <p:txBody>
          <a:bodyPr/>
          <a:lstStyle/>
          <a:p>
            <a:pPr>
              <a:buFont typeface="Wingdings" pitchFamily="2" charset="2"/>
              <a:buNone/>
            </a:pPr>
            <a:r>
              <a:rPr lang="en-US" sz="5400" dirty="0"/>
              <a:t>19 Greatly distressed, one by one they began to ask him, </a:t>
            </a:r>
            <a:r>
              <a:rPr lang="en-US" sz="5400" dirty="0" smtClean="0"/>
              <a:t/>
            </a:r>
            <a:br>
              <a:rPr lang="en-US" sz="5400" dirty="0" smtClean="0"/>
            </a:br>
            <a:r>
              <a:rPr lang="en-US" sz="5400" dirty="0" smtClean="0"/>
              <a:t>“Is it Judas?”</a:t>
            </a:r>
            <a:endParaRPr lang="en-US" sz="5400" dirty="0"/>
          </a:p>
        </p:txBody>
      </p:sp>
      <p:cxnSp>
        <p:nvCxnSpPr>
          <p:cNvPr id="5" name="Straight Connector 4"/>
          <p:cNvCxnSpPr/>
          <p:nvPr/>
        </p:nvCxnSpPr>
        <p:spPr bwMode="auto">
          <a:xfrm>
            <a:off x="152400" y="1123950"/>
            <a:ext cx="7772400" cy="1752600"/>
          </a:xfrm>
          <a:prstGeom prst="line">
            <a:avLst/>
          </a:prstGeom>
          <a:solidFill>
            <a:schemeClr val="accent1"/>
          </a:solidFill>
          <a:ln w="104775" cap="flat" cmpd="sng" algn="ctr">
            <a:solidFill>
              <a:schemeClr val="tx1"/>
            </a:solidFill>
            <a:prstDash val="solid"/>
            <a:round/>
            <a:headEnd type="none" w="sm" len="sm"/>
            <a:tailEnd type="none" w="med" len="med"/>
          </a:ln>
          <a:effectLst/>
        </p:spPr>
      </p:cxnSp>
      <p:cxnSp>
        <p:nvCxnSpPr>
          <p:cNvPr id="6" name="Straight Connector 5"/>
          <p:cNvCxnSpPr/>
          <p:nvPr/>
        </p:nvCxnSpPr>
        <p:spPr bwMode="auto">
          <a:xfrm flipV="1">
            <a:off x="381000" y="1123950"/>
            <a:ext cx="7620000" cy="1524000"/>
          </a:xfrm>
          <a:prstGeom prst="line">
            <a:avLst/>
          </a:prstGeom>
          <a:solidFill>
            <a:schemeClr val="accent1"/>
          </a:solidFill>
          <a:ln w="104775" cap="flat" cmpd="sng" algn="ctr">
            <a:solidFill>
              <a:schemeClr val="tx1"/>
            </a:solidFill>
            <a:prstDash val="solid"/>
            <a:round/>
            <a:headEnd type="none" w="sm" len="sm"/>
            <a:tailEnd type="none" w="med" len="med"/>
          </a:ln>
          <a:effectLst/>
        </p:spPr>
      </p:cxn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n1.pot">
  <a:themeElements>
    <a:clrScheme name="">
      <a:dk1>
        <a:srgbClr val="919191"/>
      </a:dk1>
      <a:lt1>
        <a:srgbClr val="FFFFFF"/>
      </a:lt1>
      <a:dk2>
        <a:srgbClr val="0000F8"/>
      </a:dk2>
      <a:lt2>
        <a:srgbClr val="FAFD00"/>
      </a:lt2>
      <a:accent1>
        <a:srgbClr val="618FFD"/>
      </a:accent1>
      <a:accent2>
        <a:srgbClr val="FAFD00"/>
      </a:accent2>
      <a:accent3>
        <a:srgbClr val="AAAAFB"/>
      </a:accent3>
      <a:accent4>
        <a:srgbClr val="DADADA"/>
      </a:accent4>
      <a:accent5>
        <a:srgbClr val="B7C6FE"/>
      </a:accent5>
      <a:accent6>
        <a:srgbClr val="E3E500"/>
      </a:accent6>
      <a:hlink>
        <a:srgbClr val="FC0128"/>
      </a:hlink>
      <a:folHlink>
        <a:srgbClr val="CECECE"/>
      </a:folHlink>
    </a:clrScheme>
    <a:fontScheme name="den1.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04775" cap="flat" cmpd="sng" algn="ctr">
          <a:solidFill>
            <a:schemeClr val="tx1"/>
          </a:solidFill>
          <a:prstDash val="solid"/>
          <a:round/>
          <a:headEnd type="none" w="sm" len="sm"/>
          <a:tailEnd type="triangl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04775" cap="flat" cmpd="sng" algn="ctr">
          <a:solidFill>
            <a:schemeClr val="tx1"/>
          </a:solidFill>
          <a:prstDash val="solid"/>
          <a:round/>
          <a:headEnd type="none" w="sm" len="sm"/>
          <a:tailEnd type="triangl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n1.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n1.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n1.po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n1.po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n1.po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n1.po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n1.po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Office\Templates\den1.pot</Template>
  <TotalTime>10906</TotalTime>
  <Words>3671</Words>
  <Application>Microsoft Office PowerPoint</Application>
  <PresentationFormat>On-screen Show (16:9)</PresentationFormat>
  <Paragraphs>586</Paragraphs>
  <Slides>87</Slides>
  <Notes>87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87</vt:i4>
      </vt:variant>
    </vt:vector>
  </HeadingPairs>
  <TitlesOfParts>
    <vt:vector size="91" baseType="lpstr">
      <vt:lpstr>Arial</vt:lpstr>
      <vt:lpstr>Times New Roman</vt:lpstr>
      <vt:lpstr>Wingdings</vt:lpstr>
      <vt:lpstr>den1.pot</vt:lpstr>
      <vt:lpstr>PowerPoint Presentation</vt:lpstr>
      <vt:lpstr>Mark 14</vt:lpstr>
      <vt:lpstr>Mark 14</vt:lpstr>
      <vt:lpstr>Mark 14</vt:lpstr>
      <vt:lpstr>Mark 14</vt:lpstr>
      <vt:lpstr>Mark 14</vt:lpstr>
      <vt:lpstr>Mark 14</vt:lpstr>
      <vt:lpstr>Mark 14</vt:lpstr>
      <vt:lpstr>Mark 14</vt:lpstr>
      <vt:lpstr>Mark 14</vt:lpstr>
      <vt:lpstr>Mark 14</vt:lpstr>
      <vt:lpstr>Mark 14</vt:lpstr>
      <vt:lpstr>Mark 14</vt:lpstr>
      <vt:lpstr>Mark 14</vt:lpstr>
      <vt:lpstr>Mark 14</vt:lpstr>
      <vt:lpstr>Mark 14</vt:lpstr>
      <vt:lpstr>Mark 14</vt:lpstr>
      <vt:lpstr>Mark 14</vt:lpstr>
      <vt:lpstr>Mark 14</vt:lpstr>
      <vt:lpstr>Mark 14</vt:lpstr>
      <vt:lpstr>Mark 14</vt:lpstr>
      <vt:lpstr>Mark 14</vt:lpstr>
      <vt:lpstr>Mark 14</vt:lpstr>
      <vt:lpstr>Mark 14</vt:lpstr>
      <vt:lpstr>Mark 14</vt:lpstr>
      <vt:lpstr>Mark 14</vt:lpstr>
      <vt:lpstr>Mark 14</vt:lpstr>
      <vt:lpstr>Mark 14</vt:lpstr>
      <vt:lpstr>Mark 14</vt:lpstr>
      <vt:lpstr>Mark 14</vt:lpstr>
      <vt:lpstr>Mark 14</vt:lpstr>
      <vt:lpstr>Mark 14</vt:lpstr>
      <vt:lpstr>Mark 14</vt:lpstr>
      <vt:lpstr>Mark 14</vt:lpstr>
      <vt:lpstr>Mark 14</vt:lpstr>
      <vt:lpstr>Mark 14</vt:lpstr>
      <vt:lpstr>Mark 14</vt:lpstr>
      <vt:lpstr>Mark 14</vt:lpstr>
      <vt:lpstr>Mark 14</vt:lpstr>
      <vt:lpstr>Mark 14</vt:lpstr>
      <vt:lpstr>Mark 14</vt:lpstr>
      <vt:lpstr>Mark 14</vt:lpstr>
      <vt:lpstr>Mark 14</vt:lpstr>
      <vt:lpstr>Mark 14</vt:lpstr>
      <vt:lpstr>Mark 14</vt:lpstr>
      <vt:lpstr>Mark 14</vt:lpstr>
      <vt:lpstr>Mark 14</vt:lpstr>
      <vt:lpstr>Comparing</vt:lpstr>
      <vt:lpstr>Comparing</vt:lpstr>
      <vt:lpstr>Comparing</vt:lpstr>
      <vt:lpstr>Comparing</vt:lpstr>
      <vt:lpstr>Comparing</vt:lpstr>
      <vt:lpstr>Comparing</vt:lpstr>
      <vt:lpstr>Comparing</vt:lpstr>
      <vt:lpstr>Comparing</vt:lpstr>
      <vt:lpstr>Comparing</vt:lpstr>
      <vt:lpstr>Comparing</vt:lpstr>
      <vt:lpstr>Comparing</vt:lpstr>
      <vt:lpstr>Comparing</vt:lpstr>
      <vt:lpstr>Comparing</vt:lpstr>
      <vt:lpstr>Comparing</vt:lpstr>
      <vt:lpstr>Comparing</vt:lpstr>
      <vt:lpstr>Comparing</vt:lpstr>
      <vt:lpstr>Comparing</vt:lpstr>
      <vt:lpstr>Comparing</vt:lpstr>
      <vt:lpstr>Comparing</vt:lpstr>
      <vt:lpstr>Comparing</vt:lpstr>
      <vt:lpstr>Different Sorrows</vt:lpstr>
      <vt:lpstr>Different Sorrows</vt:lpstr>
      <vt:lpstr>Different Sorrows</vt:lpstr>
      <vt:lpstr>Different Sorrows</vt:lpstr>
      <vt:lpstr>Different Sorrows</vt:lpstr>
      <vt:lpstr>Two Kinds of Sorrow</vt:lpstr>
      <vt:lpstr>Two Kinds of Sorrow</vt:lpstr>
      <vt:lpstr>Two Kinds of Sorrow</vt:lpstr>
      <vt:lpstr>Two Kinds of Sorrow</vt:lpstr>
      <vt:lpstr>Two Kinds of Sorrow</vt:lpstr>
      <vt:lpstr>Two Kinds of Sorrow</vt:lpstr>
      <vt:lpstr>Two Kinds of Sorrow</vt:lpstr>
      <vt:lpstr>Two Kinds of Sorrow</vt:lpstr>
      <vt:lpstr>Two Kinds of Sorrow</vt:lpstr>
      <vt:lpstr>Two Kinds of Sorrow</vt:lpstr>
      <vt:lpstr>Two Kinds of Sorrow</vt:lpstr>
      <vt:lpstr>Two Kinds of Sorrow</vt:lpstr>
      <vt:lpstr>Two Kinds of Sorrow</vt:lpstr>
      <vt:lpstr>Two Kinds of Sorrow</vt:lpstr>
      <vt:lpstr>Conclusions</vt:lpstr>
    </vt:vector>
  </TitlesOfParts>
  <Company>Xenos Christian Fellowship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Luke 22</dc:title>
  <dc:creator>Dennis McCallum</dc:creator>
  <cp:lastModifiedBy>RichS</cp:lastModifiedBy>
  <cp:revision>242</cp:revision>
  <dcterms:created xsi:type="dcterms:W3CDTF">2000-10-24T16:04:30Z</dcterms:created>
  <dcterms:modified xsi:type="dcterms:W3CDTF">2021-01-13T13:17:53Z</dcterms:modified>
</cp:coreProperties>
</file>