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13" r:id="rId1"/>
  </p:sldMasterIdLst>
  <p:notesMasterIdLst>
    <p:notesMasterId r:id="rId34"/>
  </p:notesMasterIdLst>
  <p:sldIdLst>
    <p:sldId id="8117" r:id="rId2"/>
    <p:sldId id="8223" r:id="rId3"/>
    <p:sldId id="8348" r:id="rId4"/>
    <p:sldId id="8353" r:id="rId5"/>
    <p:sldId id="8349" r:id="rId6"/>
    <p:sldId id="8350" r:id="rId7"/>
    <p:sldId id="8355" r:id="rId8"/>
    <p:sldId id="8352" r:id="rId9"/>
    <p:sldId id="8383" r:id="rId10"/>
    <p:sldId id="8358" r:id="rId11"/>
    <p:sldId id="8366" r:id="rId12"/>
    <p:sldId id="8367" r:id="rId13"/>
    <p:sldId id="8368" r:id="rId14"/>
    <p:sldId id="8370" r:id="rId15"/>
    <p:sldId id="8371" r:id="rId16"/>
    <p:sldId id="8372" r:id="rId17"/>
    <p:sldId id="8373" r:id="rId18"/>
    <p:sldId id="8374" r:id="rId19"/>
    <p:sldId id="8375" r:id="rId20"/>
    <p:sldId id="8376" r:id="rId21"/>
    <p:sldId id="8377" r:id="rId22"/>
    <p:sldId id="8378" r:id="rId23"/>
    <p:sldId id="8379" r:id="rId24"/>
    <p:sldId id="8380" r:id="rId25"/>
    <p:sldId id="8365" r:id="rId26"/>
    <p:sldId id="8384" r:id="rId27"/>
    <p:sldId id="8381" r:id="rId28"/>
    <p:sldId id="8386" r:id="rId29"/>
    <p:sldId id="8323" r:id="rId30"/>
    <p:sldId id="8385" r:id="rId31"/>
    <p:sldId id="8340" r:id="rId32"/>
    <p:sldId id="8297" r:id="rId33"/>
  </p:sldIdLst>
  <p:sldSz cx="12192000" cy="6858000"/>
  <p:notesSz cx="6858000" cy="9144000"/>
  <p:defaultTextStyle>
    <a:defPPr>
      <a:defRPr lang="en-US"/>
    </a:defPPr>
    <a:lvl1pPr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00"/>
    <a:srgbClr val="FF5050"/>
    <a:srgbClr val="FF0000"/>
    <a:srgbClr val="FF33CC"/>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DE8AF-F098-4334-8C23-62501F75CCD9}" v="932" dt="2021-04-12T22:59:45.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4" autoAdjust="0"/>
    <p:restoredTop sz="93364" autoAdjust="0"/>
  </p:normalViewPr>
  <p:slideViewPr>
    <p:cSldViewPr>
      <p:cViewPr varScale="1">
        <p:scale>
          <a:sx n="74" d="100"/>
          <a:sy n="74" d="100"/>
        </p:scale>
        <p:origin x="76" y="1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2" d="100"/>
        <a:sy n="112" d="100"/>
      </p:scale>
      <p:origin x="0" y="-10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arioC" userId="b790f688-0c99-421d-ad08-5e0c6e6e58c5" providerId="ADAL" clId="{2D7DE8AF-F098-4334-8C23-62501F75CCD9}"/>
    <pc:docChg chg="undo redo custSel addSld delSld modSld sldOrd">
      <pc:chgData name="HilarioC" userId="b790f688-0c99-421d-ad08-5e0c6e6e58c5" providerId="ADAL" clId="{2D7DE8AF-F098-4334-8C23-62501F75CCD9}" dt="2021-04-12T22:59:45.402" v="1306" actId="255"/>
      <pc:docMkLst>
        <pc:docMk/>
      </pc:docMkLst>
      <pc:sldChg chg="modSp modAnim">
        <pc:chgData name="HilarioC" userId="b790f688-0c99-421d-ad08-5e0c6e6e58c5" providerId="ADAL" clId="{2D7DE8AF-F098-4334-8C23-62501F75CCD9}" dt="2021-04-12T18:29:45.578" v="102" actId="5793"/>
        <pc:sldMkLst>
          <pc:docMk/>
          <pc:sldMk cId="1400728766" sldId="8223"/>
        </pc:sldMkLst>
        <pc:spChg chg="mod">
          <ac:chgData name="HilarioC" userId="b790f688-0c99-421d-ad08-5e0c6e6e58c5" providerId="ADAL" clId="{2D7DE8AF-F098-4334-8C23-62501F75CCD9}" dt="2021-04-12T18:29:45.578" v="102" actId="5793"/>
          <ac:spMkLst>
            <pc:docMk/>
            <pc:sldMk cId="1400728766" sldId="8223"/>
            <ac:spMk id="19458" creationId="{00000000-0000-0000-0000-000000000000}"/>
          </ac:spMkLst>
        </pc:spChg>
      </pc:sldChg>
      <pc:sldChg chg="addSp delSp modSp add del mod">
        <pc:chgData name="HilarioC" userId="b790f688-0c99-421d-ad08-5e0c6e6e58c5" providerId="ADAL" clId="{2D7DE8AF-F098-4334-8C23-62501F75CCD9}" dt="2021-04-12T19:40:53.213" v="1079" actId="1076"/>
        <pc:sldMkLst>
          <pc:docMk/>
          <pc:sldMk cId="717772266" sldId="8323"/>
        </pc:sldMkLst>
        <pc:spChg chg="add mod">
          <ac:chgData name="HilarioC" userId="b790f688-0c99-421d-ad08-5e0c6e6e58c5" providerId="ADAL" clId="{2D7DE8AF-F098-4334-8C23-62501F75CCD9}" dt="2021-04-12T19:40:53.213" v="1079" actId="1076"/>
          <ac:spMkLst>
            <pc:docMk/>
            <pc:sldMk cId="717772266" sldId="8323"/>
            <ac:spMk id="2" creationId="{AF610318-FA02-4E15-A508-6C85E887D248}"/>
          </ac:spMkLst>
        </pc:spChg>
        <pc:spChg chg="del">
          <ac:chgData name="HilarioC" userId="b790f688-0c99-421d-ad08-5e0c6e6e58c5" providerId="ADAL" clId="{2D7DE8AF-F098-4334-8C23-62501F75CCD9}" dt="2021-04-12T18:28:44.180" v="92" actId="478"/>
          <ac:spMkLst>
            <pc:docMk/>
            <pc:sldMk cId="717772266" sldId="8323"/>
            <ac:spMk id="8" creationId="{00000000-0000-0000-0000-000000000000}"/>
          </ac:spMkLst>
        </pc:spChg>
        <pc:spChg chg="del">
          <ac:chgData name="HilarioC" userId="b790f688-0c99-421d-ad08-5e0c6e6e58c5" providerId="ADAL" clId="{2D7DE8AF-F098-4334-8C23-62501F75CCD9}" dt="2021-04-12T18:28:44.180" v="92" actId="478"/>
          <ac:spMkLst>
            <pc:docMk/>
            <pc:sldMk cId="717772266" sldId="8323"/>
            <ac:spMk id="19458" creationId="{00000000-0000-0000-0000-000000000000}"/>
          </ac:spMkLst>
        </pc:spChg>
      </pc:sldChg>
      <pc:sldChg chg="del">
        <pc:chgData name="HilarioC" userId="b790f688-0c99-421d-ad08-5e0c6e6e58c5" providerId="ADAL" clId="{2D7DE8AF-F098-4334-8C23-62501F75CCD9}" dt="2021-04-12T18:28:34.729" v="88" actId="47"/>
        <pc:sldMkLst>
          <pc:docMk/>
          <pc:sldMk cId="3179466280" sldId="8324"/>
        </pc:sldMkLst>
      </pc:sldChg>
      <pc:sldChg chg="del">
        <pc:chgData name="HilarioC" userId="b790f688-0c99-421d-ad08-5e0c6e6e58c5" providerId="ADAL" clId="{2D7DE8AF-F098-4334-8C23-62501F75CCD9}" dt="2021-04-12T18:28:37.339" v="89" actId="47"/>
        <pc:sldMkLst>
          <pc:docMk/>
          <pc:sldMk cId="1474581126" sldId="8325"/>
        </pc:sldMkLst>
      </pc:sldChg>
      <pc:sldChg chg="del">
        <pc:chgData name="HilarioC" userId="b790f688-0c99-421d-ad08-5e0c6e6e58c5" providerId="ADAL" clId="{2D7DE8AF-F098-4334-8C23-62501F75CCD9}" dt="2021-04-12T19:45:37.879" v="1090" actId="47"/>
        <pc:sldMkLst>
          <pc:docMk/>
          <pc:sldMk cId="3618030891" sldId="8326"/>
        </pc:sldMkLst>
      </pc:sldChg>
      <pc:sldChg chg="del">
        <pc:chgData name="HilarioC" userId="b790f688-0c99-421d-ad08-5e0c6e6e58c5" providerId="ADAL" clId="{2D7DE8AF-F098-4334-8C23-62501F75CCD9}" dt="2021-04-12T19:45:37.879" v="1090" actId="47"/>
        <pc:sldMkLst>
          <pc:docMk/>
          <pc:sldMk cId="974682425" sldId="8327"/>
        </pc:sldMkLst>
      </pc:sldChg>
      <pc:sldChg chg="del">
        <pc:chgData name="HilarioC" userId="b790f688-0c99-421d-ad08-5e0c6e6e58c5" providerId="ADAL" clId="{2D7DE8AF-F098-4334-8C23-62501F75CCD9}" dt="2021-04-12T19:45:37.879" v="1090" actId="47"/>
        <pc:sldMkLst>
          <pc:docMk/>
          <pc:sldMk cId="3995447216" sldId="8328"/>
        </pc:sldMkLst>
      </pc:sldChg>
      <pc:sldChg chg="del">
        <pc:chgData name="HilarioC" userId="b790f688-0c99-421d-ad08-5e0c6e6e58c5" providerId="ADAL" clId="{2D7DE8AF-F098-4334-8C23-62501F75CCD9}" dt="2021-04-12T19:45:37.879" v="1090" actId="47"/>
        <pc:sldMkLst>
          <pc:docMk/>
          <pc:sldMk cId="2723384447" sldId="8329"/>
        </pc:sldMkLst>
      </pc:sldChg>
      <pc:sldChg chg="del">
        <pc:chgData name="HilarioC" userId="b790f688-0c99-421d-ad08-5e0c6e6e58c5" providerId="ADAL" clId="{2D7DE8AF-F098-4334-8C23-62501F75CCD9}" dt="2021-04-12T19:45:37.879" v="1090" actId="47"/>
        <pc:sldMkLst>
          <pc:docMk/>
          <pc:sldMk cId="23028231" sldId="8330"/>
        </pc:sldMkLst>
      </pc:sldChg>
      <pc:sldChg chg="del">
        <pc:chgData name="HilarioC" userId="b790f688-0c99-421d-ad08-5e0c6e6e58c5" providerId="ADAL" clId="{2D7DE8AF-F098-4334-8C23-62501F75CCD9}" dt="2021-04-12T19:45:37.879" v="1090" actId="47"/>
        <pc:sldMkLst>
          <pc:docMk/>
          <pc:sldMk cId="3171862744" sldId="8331"/>
        </pc:sldMkLst>
      </pc:sldChg>
      <pc:sldChg chg="del">
        <pc:chgData name="HilarioC" userId="b790f688-0c99-421d-ad08-5e0c6e6e58c5" providerId="ADAL" clId="{2D7DE8AF-F098-4334-8C23-62501F75CCD9}" dt="2021-04-12T19:45:37.879" v="1090" actId="47"/>
        <pc:sldMkLst>
          <pc:docMk/>
          <pc:sldMk cId="1251972478" sldId="8332"/>
        </pc:sldMkLst>
      </pc:sldChg>
      <pc:sldChg chg="del">
        <pc:chgData name="HilarioC" userId="b790f688-0c99-421d-ad08-5e0c6e6e58c5" providerId="ADAL" clId="{2D7DE8AF-F098-4334-8C23-62501F75CCD9}" dt="2021-04-12T19:45:37.879" v="1090" actId="47"/>
        <pc:sldMkLst>
          <pc:docMk/>
          <pc:sldMk cId="1380801622" sldId="8333"/>
        </pc:sldMkLst>
      </pc:sldChg>
      <pc:sldChg chg="del">
        <pc:chgData name="HilarioC" userId="b790f688-0c99-421d-ad08-5e0c6e6e58c5" providerId="ADAL" clId="{2D7DE8AF-F098-4334-8C23-62501F75CCD9}" dt="2021-04-12T19:45:37.879" v="1090" actId="47"/>
        <pc:sldMkLst>
          <pc:docMk/>
          <pc:sldMk cId="4161640189" sldId="8334"/>
        </pc:sldMkLst>
      </pc:sldChg>
      <pc:sldChg chg="del">
        <pc:chgData name="HilarioC" userId="b790f688-0c99-421d-ad08-5e0c6e6e58c5" providerId="ADAL" clId="{2D7DE8AF-F098-4334-8C23-62501F75CCD9}" dt="2021-04-12T19:45:37.879" v="1090" actId="47"/>
        <pc:sldMkLst>
          <pc:docMk/>
          <pc:sldMk cId="3071251312" sldId="8335"/>
        </pc:sldMkLst>
      </pc:sldChg>
      <pc:sldChg chg="del">
        <pc:chgData name="HilarioC" userId="b790f688-0c99-421d-ad08-5e0c6e6e58c5" providerId="ADAL" clId="{2D7DE8AF-F098-4334-8C23-62501F75CCD9}" dt="2021-04-12T19:45:37.879" v="1090" actId="47"/>
        <pc:sldMkLst>
          <pc:docMk/>
          <pc:sldMk cId="3914411526" sldId="8336"/>
        </pc:sldMkLst>
      </pc:sldChg>
      <pc:sldChg chg="del">
        <pc:chgData name="HilarioC" userId="b790f688-0c99-421d-ad08-5e0c6e6e58c5" providerId="ADAL" clId="{2D7DE8AF-F098-4334-8C23-62501F75CCD9}" dt="2021-04-12T19:45:37.879" v="1090" actId="47"/>
        <pc:sldMkLst>
          <pc:docMk/>
          <pc:sldMk cId="2009226324" sldId="8337"/>
        </pc:sldMkLst>
      </pc:sldChg>
      <pc:sldChg chg="del">
        <pc:chgData name="HilarioC" userId="b790f688-0c99-421d-ad08-5e0c6e6e58c5" providerId="ADAL" clId="{2D7DE8AF-F098-4334-8C23-62501F75CCD9}" dt="2021-04-12T19:45:37.879" v="1090" actId="47"/>
        <pc:sldMkLst>
          <pc:docMk/>
          <pc:sldMk cId="873214312" sldId="8338"/>
        </pc:sldMkLst>
      </pc:sldChg>
      <pc:sldChg chg="del">
        <pc:chgData name="HilarioC" userId="b790f688-0c99-421d-ad08-5e0c6e6e58c5" providerId="ADAL" clId="{2D7DE8AF-F098-4334-8C23-62501F75CCD9}" dt="2021-04-12T19:45:37.879" v="1090" actId="47"/>
        <pc:sldMkLst>
          <pc:docMk/>
          <pc:sldMk cId="3220808204" sldId="8339"/>
        </pc:sldMkLst>
      </pc:sldChg>
      <pc:sldChg chg="delSp modSp mod delAnim modAnim">
        <pc:chgData name="HilarioC" userId="b790f688-0c99-421d-ad08-5e0c6e6e58c5" providerId="ADAL" clId="{2D7DE8AF-F098-4334-8C23-62501F75CCD9}" dt="2021-04-12T20:01:34.161" v="1279"/>
        <pc:sldMkLst>
          <pc:docMk/>
          <pc:sldMk cId="297985973" sldId="8340"/>
        </pc:sldMkLst>
        <pc:spChg chg="del">
          <ac:chgData name="HilarioC" userId="b790f688-0c99-421d-ad08-5e0c6e6e58c5" providerId="ADAL" clId="{2D7DE8AF-F098-4334-8C23-62501F75CCD9}" dt="2021-04-12T19:49:59.453" v="1151" actId="478"/>
          <ac:spMkLst>
            <pc:docMk/>
            <pc:sldMk cId="297985973" sldId="8340"/>
            <ac:spMk id="4" creationId="{4CC64946-8D37-4599-8FAE-2757FB55B342}"/>
          </ac:spMkLst>
        </pc:spChg>
        <pc:spChg chg="del">
          <ac:chgData name="HilarioC" userId="b790f688-0c99-421d-ad08-5e0c6e6e58c5" providerId="ADAL" clId="{2D7DE8AF-F098-4334-8C23-62501F75CCD9}" dt="2021-04-12T19:49:59.453" v="1151" actId="478"/>
          <ac:spMkLst>
            <pc:docMk/>
            <pc:sldMk cId="297985973" sldId="8340"/>
            <ac:spMk id="5" creationId="{7D86852F-07A9-456F-8806-678B5D3B8AD5}"/>
          </ac:spMkLst>
        </pc:spChg>
        <pc:spChg chg="mod">
          <ac:chgData name="HilarioC" userId="b790f688-0c99-421d-ad08-5e0c6e6e58c5" providerId="ADAL" clId="{2D7DE8AF-F098-4334-8C23-62501F75CCD9}" dt="2021-04-12T19:45:43.935" v="1102" actId="20577"/>
          <ac:spMkLst>
            <pc:docMk/>
            <pc:sldMk cId="297985973" sldId="8340"/>
            <ac:spMk id="8" creationId="{00000000-0000-0000-0000-000000000000}"/>
          </ac:spMkLst>
        </pc:spChg>
        <pc:spChg chg="mod">
          <ac:chgData name="HilarioC" userId="b790f688-0c99-421d-ad08-5e0c6e6e58c5" providerId="ADAL" clId="{2D7DE8AF-F098-4334-8C23-62501F75CCD9}" dt="2021-04-12T19:50:43.488" v="1202" actId="20577"/>
          <ac:spMkLst>
            <pc:docMk/>
            <pc:sldMk cId="297985973" sldId="8340"/>
            <ac:spMk id="19458" creationId="{00000000-0000-0000-0000-000000000000}"/>
          </ac:spMkLst>
        </pc:spChg>
      </pc:sldChg>
      <pc:sldChg chg="del">
        <pc:chgData name="HilarioC" userId="b790f688-0c99-421d-ad08-5e0c6e6e58c5" providerId="ADAL" clId="{2D7DE8AF-F098-4334-8C23-62501F75CCD9}" dt="2021-04-12T19:45:37.879" v="1090" actId="47"/>
        <pc:sldMkLst>
          <pc:docMk/>
          <pc:sldMk cId="2907750885" sldId="8341"/>
        </pc:sldMkLst>
      </pc:sldChg>
      <pc:sldChg chg="del">
        <pc:chgData name="HilarioC" userId="b790f688-0c99-421d-ad08-5e0c6e6e58c5" providerId="ADAL" clId="{2D7DE8AF-F098-4334-8C23-62501F75CCD9}" dt="2021-04-12T19:45:37.879" v="1090" actId="47"/>
        <pc:sldMkLst>
          <pc:docMk/>
          <pc:sldMk cId="2211283178" sldId="8342"/>
        </pc:sldMkLst>
      </pc:sldChg>
      <pc:sldChg chg="del">
        <pc:chgData name="HilarioC" userId="b790f688-0c99-421d-ad08-5e0c6e6e58c5" providerId="ADAL" clId="{2D7DE8AF-F098-4334-8C23-62501F75CCD9}" dt="2021-04-12T19:45:37.879" v="1090" actId="47"/>
        <pc:sldMkLst>
          <pc:docMk/>
          <pc:sldMk cId="2652307368" sldId="8343"/>
        </pc:sldMkLst>
      </pc:sldChg>
      <pc:sldChg chg="del">
        <pc:chgData name="HilarioC" userId="b790f688-0c99-421d-ad08-5e0c6e6e58c5" providerId="ADAL" clId="{2D7DE8AF-F098-4334-8C23-62501F75CCD9}" dt="2021-04-12T19:45:37.879" v="1090" actId="47"/>
        <pc:sldMkLst>
          <pc:docMk/>
          <pc:sldMk cId="1263450108" sldId="8344"/>
        </pc:sldMkLst>
      </pc:sldChg>
      <pc:sldChg chg="del">
        <pc:chgData name="HilarioC" userId="b790f688-0c99-421d-ad08-5e0c6e6e58c5" providerId="ADAL" clId="{2D7DE8AF-F098-4334-8C23-62501F75CCD9}" dt="2021-04-12T19:45:37.879" v="1090" actId="47"/>
        <pc:sldMkLst>
          <pc:docMk/>
          <pc:sldMk cId="3718588965" sldId="8345"/>
        </pc:sldMkLst>
      </pc:sldChg>
      <pc:sldChg chg="del">
        <pc:chgData name="HilarioC" userId="b790f688-0c99-421d-ad08-5e0c6e6e58c5" providerId="ADAL" clId="{2D7DE8AF-F098-4334-8C23-62501F75CCD9}" dt="2021-04-12T19:45:37.879" v="1090" actId="47"/>
        <pc:sldMkLst>
          <pc:docMk/>
          <pc:sldMk cId="1879346166" sldId="8346"/>
        </pc:sldMkLst>
      </pc:sldChg>
      <pc:sldChg chg="add del">
        <pc:chgData name="HilarioC" userId="b790f688-0c99-421d-ad08-5e0c6e6e58c5" providerId="ADAL" clId="{2D7DE8AF-F098-4334-8C23-62501F75CCD9}" dt="2021-04-12T18:22:23.061" v="20" actId="47"/>
        <pc:sldMkLst>
          <pc:docMk/>
          <pc:sldMk cId="2209959125" sldId="8347"/>
        </pc:sldMkLst>
      </pc:sldChg>
      <pc:sldChg chg="modSp add modAnim">
        <pc:chgData name="HilarioC" userId="b790f688-0c99-421d-ad08-5e0c6e6e58c5" providerId="ADAL" clId="{2D7DE8AF-F098-4334-8C23-62501F75CCD9}" dt="2021-04-12T18:32:07.844" v="143" actId="20577"/>
        <pc:sldMkLst>
          <pc:docMk/>
          <pc:sldMk cId="2872080099" sldId="8348"/>
        </pc:sldMkLst>
        <pc:spChg chg="mod">
          <ac:chgData name="HilarioC" userId="b790f688-0c99-421d-ad08-5e0c6e6e58c5" providerId="ADAL" clId="{2D7DE8AF-F098-4334-8C23-62501F75CCD9}" dt="2021-04-12T18:32:07.844" v="143" actId="20577"/>
          <ac:spMkLst>
            <pc:docMk/>
            <pc:sldMk cId="2872080099" sldId="8348"/>
            <ac:spMk id="19458" creationId="{00000000-0000-0000-0000-000000000000}"/>
          </ac:spMkLst>
        </pc:spChg>
      </pc:sldChg>
      <pc:sldChg chg="modSp add mod">
        <pc:chgData name="HilarioC" userId="b790f688-0c99-421d-ad08-5e0c6e6e58c5" providerId="ADAL" clId="{2D7DE8AF-F098-4334-8C23-62501F75CCD9}" dt="2021-04-12T18:32:27.643" v="147"/>
        <pc:sldMkLst>
          <pc:docMk/>
          <pc:sldMk cId="1667449211" sldId="8349"/>
        </pc:sldMkLst>
        <pc:spChg chg="mod">
          <ac:chgData name="HilarioC" userId="b790f688-0c99-421d-ad08-5e0c6e6e58c5" providerId="ADAL" clId="{2D7DE8AF-F098-4334-8C23-62501F75CCD9}" dt="2021-04-12T18:32:27.643" v="147"/>
          <ac:spMkLst>
            <pc:docMk/>
            <pc:sldMk cId="1667449211" sldId="8349"/>
            <ac:spMk id="19458" creationId="{00000000-0000-0000-0000-000000000000}"/>
          </ac:spMkLst>
        </pc:spChg>
      </pc:sldChg>
      <pc:sldChg chg="addSp delSp modSp add mod delAnim modAnim">
        <pc:chgData name="HilarioC" userId="b790f688-0c99-421d-ad08-5e0c6e6e58c5" providerId="ADAL" clId="{2D7DE8AF-F098-4334-8C23-62501F75CCD9}" dt="2021-04-12T22:59:05.073" v="1285" actId="1076"/>
        <pc:sldMkLst>
          <pc:docMk/>
          <pc:sldMk cId="331643855" sldId="8350"/>
        </pc:sldMkLst>
        <pc:spChg chg="add del mod">
          <ac:chgData name="HilarioC" userId="b790f688-0c99-421d-ad08-5e0c6e6e58c5" providerId="ADAL" clId="{2D7DE8AF-F098-4334-8C23-62501F75CCD9}" dt="2021-04-12T18:31:07.482" v="120" actId="21"/>
          <ac:spMkLst>
            <pc:docMk/>
            <pc:sldMk cId="331643855" sldId="8350"/>
            <ac:spMk id="4" creationId="{52FF3AAA-652B-4CED-95CD-6BC9431EE8EB}"/>
          </ac:spMkLst>
        </pc:spChg>
        <pc:spChg chg="add del mod">
          <ac:chgData name="HilarioC" userId="b790f688-0c99-421d-ad08-5e0c6e6e58c5" providerId="ADAL" clId="{2D7DE8AF-F098-4334-8C23-62501F75CCD9}" dt="2021-04-12T18:31:07.482" v="120" actId="21"/>
          <ac:spMkLst>
            <pc:docMk/>
            <pc:sldMk cId="331643855" sldId="8350"/>
            <ac:spMk id="5" creationId="{E608281D-F99D-40D4-B374-4604523FCD50}"/>
          </ac:spMkLst>
        </pc:spChg>
        <pc:spChg chg="add mod">
          <ac:chgData name="HilarioC" userId="b790f688-0c99-421d-ad08-5e0c6e6e58c5" providerId="ADAL" clId="{2D7DE8AF-F098-4334-8C23-62501F75CCD9}" dt="2021-04-12T18:31:27.655" v="132" actId="1076"/>
          <ac:spMkLst>
            <pc:docMk/>
            <pc:sldMk cId="331643855" sldId="8350"/>
            <ac:spMk id="6" creationId="{E4804832-0262-46FC-9842-0B576C0AE037}"/>
          </ac:spMkLst>
        </pc:spChg>
        <pc:spChg chg="add mod">
          <ac:chgData name="HilarioC" userId="b790f688-0c99-421d-ad08-5e0c6e6e58c5" providerId="ADAL" clId="{2D7DE8AF-F098-4334-8C23-62501F75CCD9}" dt="2021-04-12T18:31:27.655" v="132" actId="1076"/>
          <ac:spMkLst>
            <pc:docMk/>
            <pc:sldMk cId="331643855" sldId="8350"/>
            <ac:spMk id="7" creationId="{7E5A2D2A-282E-4BF8-8B06-DAD94450F7CE}"/>
          </ac:spMkLst>
        </pc:spChg>
        <pc:spChg chg="add mod">
          <ac:chgData name="HilarioC" userId="b790f688-0c99-421d-ad08-5e0c6e6e58c5" providerId="ADAL" clId="{2D7DE8AF-F098-4334-8C23-62501F75CCD9}" dt="2021-04-12T22:59:05.073" v="1285" actId="1076"/>
          <ac:spMkLst>
            <pc:docMk/>
            <pc:sldMk cId="331643855" sldId="8350"/>
            <ac:spMk id="9" creationId="{87B46BBF-969E-427A-BD30-29E4A2576838}"/>
          </ac:spMkLst>
        </pc:spChg>
        <pc:spChg chg="add mod">
          <ac:chgData name="HilarioC" userId="b790f688-0c99-421d-ad08-5e0c6e6e58c5" providerId="ADAL" clId="{2D7DE8AF-F098-4334-8C23-62501F75CCD9}" dt="2021-04-12T22:59:05.073" v="1285" actId="1076"/>
          <ac:spMkLst>
            <pc:docMk/>
            <pc:sldMk cId="331643855" sldId="8350"/>
            <ac:spMk id="10" creationId="{28463C16-2B52-4416-992D-775C54E25701}"/>
          </ac:spMkLst>
        </pc:spChg>
        <pc:spChg chg="mod">
          <ac:chgData name="HilarioC" userId="b790f688-0c99-421d-ad08-5e0c6e6e58c5" providerId="ADAL" clId="{2D7DE8AF-F098-4334-8C23-62501F75CCD9}" dt="2021-04-12T18:32:29.984" v="148"/>
          <ac:spMkLst>
            <pc:docMk/>
            <pc:sldMk cId="331643855" sldId="8350"/>
            <ac:spMk id="19458" creationId="{00000000-0000-0000-0000-000000000000}"/>
          </ac:spMkLst>
        </pc:spChg>
      </pc:sldChg>
      <pc:sldChg chg="modSp add del">
        <pc:chgData name="HilarioC" userId="b790f688-0c99-421d-ad08-5e0c6e6e58c5" providerId="ADAL" clId="{2D7DE8AF-F098-4334-8C23-62501F75CCD9}" dt="2021-04-12T18:31:49.044" v="139" actId="47"/>
        <pc:sldMkLst>
          <pc:docMk/>
          <pc:sldMk cId="120944725" sldId="8351"/>
        </pc:sldMkLst>
        <pc:spChg chg="mod">
          <ac:chgData name="HilarioC" userId="b790f688-0c99-421d-ad08-5e0c6e6e58c5" providerId="ADAL" clId="{2D7DE8AF-F098-4334-8C23-62501F75CCD9}" dt="2021-04-12T18:28:13.047" v="87" actId="255"/>
          <ac:spMkLst>
            <pc:docMk/>
            <pc:sldMk cId="120944725" sldId="8351"/>
            <ac:spMk id="7" creationId="{7E5A2D2A-282E-4BF8-8B06-DAD94450F7CE}"/>
          </ac:spMkLst>
        </pc:spChg>
      </pc:sldChg>
      <pc:sldChg chg="addSp delSp modSp add mod ord delAnim modAnim">
        <pc:chgData name="HilarioC" userId="b790f688-0c99-421d-ad08-5e0c6e6e58c5" providerId="ADAL" clId="{2D7DE8AF-F098-4334-8C23-62501F75CCD9}" dt="2021-04-12T19:13:05.141" v="348" actId="20577"/>
        <pc:sldMkLst>
          <pc:docMk/>
          <pc:sldMk cId="453114608" sldId="8352"/>
        </pc:sldMkLst>
        <pc:spChg chg="add del mod">
          <ac:chgData name="HilarioC" userId="b790f688-0c99-421d-ad08-5e0c6e6e58c5" providerId="ADAL" clId="{2D7DE8AF-F098-4334-8C23-62501F75CCD9}" dt="2021-04-12T18:33:10.864" v="162" actId="478"/>
          <ac:spMkLst>
            <pc:docMk/>
            <pc:sldMk cId="453114608" sldId="8352"/>
            <ac:spMk id="4" creationId="{3DF1D534-87FE-48F7-9871-B383542F22AE}"/>
          </ac:spMkLst>
        </pc:spChg>
        <pc:spChg chg="add del mod">
          <ac:chgData name="HilarioC" userId="b790f688-0c99-421d-ad08-5e0c6e6e58c5" providerId="ADAL" clId="{2D7DE8AF-F098-4334-8C23-62501F75CCD9}" dt="2021-04-12T18:33:10.864" v="162" actId="478"/>
          <ac:spMkLst>
            <pc:docMk/>
            <pc:sldMk cId="453114608" sldId="8352"/>
            <ac:spMk id="5" creationId="{3184B2B2-6379-4554-AC5D-69453825C8D7}"/>
          </ac:spMkLst>
        </pc:spChg>
        <pc:spChg chg="mod">
          <ac:chgData name="HilarioC" userId="b790f688-0c99-421d-ad08-5e0c6e6e58c5" providerId="ADAL" clId="{2D7DE8AF-F098-4334-8C23-62501F75CCD9}" dt="2021-04-12T19:13:05.141" v="348" actId="20577"/>
          <ac:spMkLst>
            <pc:docMk/>
            <pc:sldMk cId="453114608" sldId="8352"/>
            <ac:spMk id="19458" creationId="{00000000-0000-0000-0000-000000000000}"/>
          </ac:spMkLst>
        </pc:spChg>
      </pc:sldChg>
      <pc:sldChg chg="modSp add mod">
        <pc:chgData name="HilarioC" userId="b790f688-0c99-421d-ad08-5e0c6e6e58c5" providerId="ADAL" clId="{2D7DE8AF-F098-4334-8C23-62501F75CCD9}" dt="2021-04-12T18:32:25.302" v="146"/>
        <pc:sldMkLst>
          <pc:docMk/>
          <pc:sldMk cId="647745995" sldId="8353"/>
        </pc:sldMkLst>
        <pc:spChg chg="mod">
          <ac:chgData name="HilarioC" userId="b790f688-0c99-421d-ad08-5e0c6e6e58c5" providerId="ADAL" clId="{2D7DE8AF-F098-4334-8C23-62501F75CCD9}" dt="2021-04-12T18:32:25.302" v="146"/>
          <ac:spMkLst>
            <pc:docMk/>
            <pc:sldMk cId="647745995" sldId="8353"/>
            <ac:spMk id="19458" creationId="{00000000-0000-0000-0000-000000000000}"/>
          </ac:spMkLst>
        </pc:spChg>
      </pc:sldChg>
      <pc:sldChg chg="modSp add del mod">
        <pc:chgData name="HilarioC" userId="b790f688-0c99-421d-ad08-5e0c6e6e58c5" providerId="ADAL" clId="{2D7DE8AF-F098-4334-8C23-62501F75CCD9}" dt="2021-04-12T19:56:18.963" v="1227" actId="47"/>
        <pc:sldMkLst>
          <pc:docMk/>
          <pc:sldMk cId="667029091" sldId="8354"/>
        </pc:sldMkLst>
        <pc:spChg chg="mod">
          <ac:chgData name="HilarioC" userId="b790f688-0c99-421d-ad08-5e0c6e6e58c5" providerId="ADAL" clId="{2D7DE8AF-F098-4334-8C23-62501F75CCD9}" dt="2021-04-12T18:32:18.751" v="145" actId="207"/>
          <ac:spMkLst>
            <pc:docMk/>
            <pc:sldMk cId="667029091" sldId="8354"/>
            <ac:spMk id="19458" creationId="{00000000-0000-0000-0000-000000000000}"/>
          </ac:spMkLst>
        </pc:spChg>
      </pc:sldChg>
      <pc:sldChg chg="modSp add mod modAnim">
        <pc:chgData name="HilarioC" userId="b790f688-0c99-421d-ad08-5e0c6e6e58c5" providerId="ADAL" clId="{2D7DE8AF-F098-4334-8C23-62501F75CCD9}" dt="2021-04-12T19:56:48.717" v="1230"/>
        <pc:sldMkLst>
          <pc:docMk/>
          <pc:sldMk cId="3478617308" sldId="8355"/>
        </pc:sldMkLst>
        <pc:spChg chg="mod">
          <ac:chgData name="HilarioC" userId="b790f688-0c99-421d-ad08-5e0c6e6e58c5" providerId="ADAL" clId="{2D7DE8AF-F098-4334-8C23-62501F75CCD9}" dt="2021-04-12T18:31:40.947" v="138" actId="1035"/>
          <ac:spMkLst>
            <pc:docMk/>
            <pc:sldMk cId="3478617308" sldId="8355"/>
            <ac:spMk id="7" creationId="{7E5A2D2A-282E-4BF8-8B06-DAD94450F7CE}"/>
          </ac:spMkLst>
        </pc:spChg>
        <pc:spChg chg="mod">
          <ac:chgData name="HilarioC" userId="b790f688-0c99-421d-ad08-5e0c6e6e58c5" providerId="ADAL" clId="{2D7DE8AF-F098-4334-8C23-62501F75CCD9}" dt="2021-04-12T18:32:32.369" v="149"/>
          <ac:spMkLst>
            <pc:docMk/>
            <pc:sldMk cId="3478617308" sldId="8355"/>
            <ac:spMk id="19458" creationId="{00000000-0000-0000-0000-000000000000}"/>
          </ac:spMkLst>
        </pc:spChg>
      </pc:sldChg>
      <pc:sldChg chg="add del">
        <pc:chgData name="HilarioC" userId="b790f688-0c99-421d-ad08-5e0c6e6e58c5" providerId="ADAL" clId="{2D7DE8AF-F098-4334-8C23-62501F75CCD9}" dt="2021-04-12T18:39:35.638" v="286" actId="47"/>
        <pc:sldMkLst>
          <pc:docMk/>
          <pc:sldMk cId="2110481577" sldId="8356"/>
        </pc:sldMkLst>
      </pc:sldChg>
      <pc:sldChg chg="modSp add del mod modAnim">
        <pc:chgData name="HilarioC" userId="b790f688-0c99-421d-ad08-5e0c6e6e58c5" providerId="ADAL" clId="{2D7DE8AF-F098-4334-8C23-62501F75CCD9}" dt="2021-04-12T18:37:53.764" v="262" actId="47"/>
        <pc:sldMkLst>
          <pc:docMk/>
          <pc:sldMk cId="4087885061" sldId="8357"/>
        </pc:sldMkLst>
        <pc:spChg chg="mod">
          <ac:chgData name="HilarioC" userId="b790f688-0c99-421d-ad08-5e0c6e6e58c5" providerId="ADAL" clId="{2D7DE8AF-F098-4334-8C23-62501F75CCD9}" dt="2021-04-12T18:34:48.793" v="214" actId="14100"/>
          <ac:spMkLst>
            <pc:docMk/>
            <pc:sldMk cId="4087885061" sldId="8357"/>
            <ac:spMk id="4" creationId="{3DF1D534-87FE-48F7-9871-B383542F22AE}"/>
          </ac:spMkLst>
        </pc:spChg>
        <pc:spChg chg="mod">
          <ac:chgData name="HilarioC" userId="b790f688-0c99-421d-ad08-5e0c6e6e58c5" providerId="ADAL" clId="{2D7DE8AF-F098-4334-8C23-62501F75CCD9}" dt="2021-04-12T18:36:29.506" v="238" actId="20577"/>
          <ac:spMkLst>
            <pc:docMk/>
            <pc:sldMk cId="4087885061" sldId="8357"/>
            <ac:spMk id="5" creationId="{3184B2B2-6379-4554-AC5D-69453825C8D7}"/>
          </ac:spMkLst>
        </pc:spChg>
        <pc:spChg chg="mod">
          <ac:chgData name="HilarioC" userId="b790f688-0c99-421d-ad08-5e0c6e6e58c5" providerId="ADAL" clId="{2D7DE8AF-F098-4334-8C23-62501F75CCD9}" dt="2021-04-12T18:33:31.876" v="168" actId="20577"/>
          <ac:spMkLst>
            <pc:docMk/>
            <pc:sldMk cId="4087885061" sldId="8357"/>
            <ac:spMk id="19458" creationId="{00000000-0000-0000-0000-000000000000}"/>
          </ac:spMkLst>
        </pc:spChg>
      </pc:sldChg>
      <pc:sldChg chg="delSp modSp add mod modTransition delAnim modAnim">
        <pc:chgData name="HilarioC" userId="b790f688-0c99-421d-ad08-5e0c6e6e58c5" providerId="ADAL" clId="{2D7DE8AF-F098-4334-8C23-62501F75CCD9}" dt="2021-04-12T19:24:27.092" v="519" actId="207"/>
        <pc:sldMkLst>
          <pc:docMk/>
          <pc:sldMk cId="3515027559" sldId="8358"/>
        </pc:sldMkLst>
        <pc:spChg chg="del mod">
          <ac:chgData name="HilarioC" userId="b790f688-0c99-421d-ad08-5e0c6e6e58c5" providerId="ADAL" clId="{2D7DE8AF-F098-4334-8C23-62501F75CCD9}" dt="2021-04-12T19:16:59.686" v="351" actId="478"/>
          <ac:spMkLst>
            <pc:docMk/>
            <pc:sldMk cId="3515027559" sldId="8358"/>
            <ac:spMk id="4" creationId="{3DF1D534-87FE-48F7-9871-B383542F22AE}"/>
          </ac:spMkLst>
        </pc:spChg>
        <pc:spChg chg="del mod">
          <ac:chgData name="HilarioC" userId="b790f688-0c99-421d-ad08-5e0c6e6e58c5" providerId="ADAL" clId="{2D7DE8AF-F098-4334-8C23-62501F75CCD9}" dt="2021-04-12T19:16:59.686" v="351" actId="478"/>
          <ac:spMkLst>
            <pc:docMk/>
            <pc:sldMk cId="3515027559" sldId="8358"/>
            <ac:spMk id="5" creationId="{3184B2B2-6379-4554-AC5D-69453825C8D7}"/>
          </ac:spMkLst>
        </pc:spChg>
        <pc:spChg chg="mod">
          <ac:chgData name="HilarioC" userId="b790f688-0c99-421d-ad08-5e0c6e6e58c5" providerId="ADAL" clId="{2D7DE8AF-F098-4334-8C23-62501F75CCD9}" dt="2021-04-12T19:16:50.420" v="350" actId="20577"/>
          <ac:spMkLst>
            <pc:docMk/>
            <pc:sldMk cId="3515027559" sldId="8358"/>
            <ac:spMk id="8" creationId="{00000000-0000-0000-0000-000000000000}"/>
          </ac:spMkLst>
        </pc:spChg>
        <pc:spChg chg="mod">
          <ac:chgData name="HilarioC" userId="b790f688-0c99-421d-ad08-5e0c6e6e58c5" providerId="ADAL" clId="{2D7DE8AF-F098-4334-8C23-62501F75CCD9}" dt="2021-04-12T19:24:27.092" v="519" actId="207"/>
          <ac:spMkLst>
            <pc:docMk/>
            <pc:sldMk cId="3515027559" sldId="8358"/>
            <ac:spMk id="19458" creationId="{00000000-0000-0000-0000-000000000000}"/>
          </ac:spMkLst>
        </pc:spChg>
      </pc:sldChg>
      <pc:sldChg chg="modSp add del">
        <pc:chgData name="HilarioC" userId="b790f688-0c99-421d-ad08-5e0c6e6e58c5" providerId="ADAL" clId="{2D7DE8AF-F098-4334-8C23-62501F75CCD9}" dt="2021-04-12T18:39:07.591" v="285" actId="47"/>
        <pc:sldMkLst>
          <pc:docMk/>
          <pc:sldMk cId="1745470081" sldId="8359"/>
        </pc:sldMkLst>
        <pc:spChg chg="mod">
          <ac:chgData name="HilarioC" userId="b790f688-0c99-421d-ad08-5e0c6e6e58c5" providerId="ADAL" clId="{2D7DE8AF-F098-4334-8C23-62501F75CCD9}" dt="2021-04-12T18:36:38.626" v="242" actId="20577"/>
          <ac:spMkLst>
            <pc:docMk/>
            <pc:sldMk cId="1745470081" sldId="8359"/>
            <ac:spMk id="5" creationId="{3184B2B2-6379-4554-AC5D-69453825C8D7}"/>
          </ac:spMkLst>
        </pc:spChg>
      </pc:sldChg>
      <pc:sldChg chg="modSp add del modAnim">
        <pc:chgData name="HilarioC" userId="b790f688-0c99-421d-ad08-5e0c6e6e58c5" providerId="ADAL" clId="{2D7DE8AF-F098-4334-8C23-62501F75CCD9}" dt="2021-04-12T19:39:31.628" v="1058" actId="47"/>
        <pc:sldMkLst>
          <pc:docMk/>
          <pc:sldMk cId="1588812960" sldId="8360"/>
        </pc:sldMkLst>
        <pc:spChg chg="mod">
          <ac:chgData name="HilarioC" userId="b790f688-0c99-421d-ad08-5e0c6e6e58c5" providerId="ADAL" clId="{2D7DE8AF-F098-4334-8C23-62501F75CCD9}" dt="2021-04-12T18:39:01.047" v="284" actId="179"/>
          <ac:spMkLst>
            <pc:docMk/>
            <pc:sldMk cId="1588812960" sldId="8360"/>
            <ac:spMk id="5" creationId="{3184B2B2-6379-4554-AC5D-69453825C8D7}"/>
          </ac:spMkLst>
        </pc:spChg>
      </pc:sldChg>
      <pc:sldChg chg="add del">
        <pc:chgData name="HilarioC" userId="b790f688-0c99-421d-ad08-5e0c6e6e58c5" providerId="ADAL" clId="{2D7DE8AF-F098-4334-8C23-62501F75CCD9}" dt="2021-04-12T19:39:31.628" v="1058" actId="47"/>
        <pc:sldMkLst>
          <pc:docMk/>
          <pc:sldMk cId="1892756715" sldId="8361"/>
        </pc:sldMkLst>
      </pc:sldChg>
      <pc:sldChg chg="addSp delSp modSp add del mod delAnim modAnim">
        <pc:chgData name="HilarioC" userId="b790f688-0c99-421d-ad08-5e0c6e6e58c5" providerId="ADAL" clId="{2D7DE8AF-F098-4334-8C23-62501F75CCD9}" dt="2021-04-12T19:39:31.628" v="1058" actId="47"/>
        <pc:sldMkLst>
          <pc:docMk/>
          <pc:sldMk cId="3707162291" sldId="8362"/>
        </pc:sldMkLst>
        <pc:spChg chg="mod">
          <ac:chgData name="HilarioC" userId="b790f688-0c99-421d-ad08-5e0c6e6e58c5" providerId="ADAL" clId="{2D7DE8AF-F098-4334-8C23-62501F75CCD9}" dt="2021-04-12T19:08:25.595" v="290" actId="207"/>
          <ac:spMkLst>
            <pc:docMk/>
            <pc:sldMk cId="3707162291" sldId="8362"/>
            <ac:spMk id="5" creationId="{3184B2B2-6379-4554-AC5D-69453825C8D7}"/>
          </ac:spMkLst>
        </pc:spChg>
        <pc:spChg chg="add del mod">
          <ac:chgData name="HilarioC" userId="b790f688-0c99-421d-ad08-5e0c6e6e58c5" providerId="ADAL" clId="{2D7DE8AF-F098-4334-8C23-62501F75CCD9}" dt="2021-04-12T19:09:59.144" v="296" actId="478"/>
          <ac:spMkLst>
            <pc:docMk/>
            <pc:sldMk cId="3707162291" sldId="8362"/>
            <ac:spMk id="6" creationId="{7D280991-A2F6-4341-8AD9-035309182578}"/>
          </ac:spMkLst>
        </pc:spChg>
        <pc:spChg chg="add del mod">
          <ac:chgData name="HilarioC" userId="b790f688-0c99-421d-ad08-5e0c6e6e58c5" providerId="ADAL" clId="{2D7DE8AF-F098-4334-8C23-62501F75CCD9}" dt="2021-04-12T19:09:59.144" v="296" actId="478"/>
          <ac:spMkLst>
            <pc:docMk/>
            <pc:sldMk cId="3707162291" sldId="8362"/>
            <ac:spMk id="7" creationId="{EFC6C7A2-6C04-4413-BC1D-50413D2D02A6}"/>
          </ac:spMkLst>
        </pc:spChg>
      </pc:sldChg>
      <pc:sldChg chg="modSp add del mod ord modAnim">
        <pc:chgData name="HilarioC" userId="b790f688-0c99-421d-ad08-5e0c6e6e58c5" providerId="ADAL" clId="{2D7DE8AF-F098-4334-8C23-62501F75CCD9}" dt="2021-04-12T19:39:31.628" v="1058" actId="47"/>
        <pc:sldMkLst>
          <pc:docMk/>
          <pc:sldMk cId="3085141714" sldId="8363"/>
        </pc:sldMkLst>
        <pc:spChg chg="mod">
          <ac:chgData name="HilarioC" userId="b790f688-0c99-421d-ad08-5e0c6e6e58c5" providerId="ADAL" clId="{2D7DE8AF-F098-4334-8C23-62501F75CCD9}" dt="2021-04-12T19:11:09.846" v="343" actId="207"/>
          <ac:spMkLst>
            <pc:docMk/>
            <pc:sldMk cId="3085141714" sldId="8363"/>
            <ac:spMk id="5" creationId="{3184B2B2-6379-4554-AC5D-69453825C8D7}"/>
          </ac:spMkLst>
        </pc:spChg>
      </pc:sldChg>
      <pc:sldChg chg="modSp add del">
        <pc:chgData name="HilarioC" userId="b790f688-0c99-421d-ad08-5e0c6e6e58c5" providerId="ADAL" clId="{2D7DE8AF-F098-4334-8C23-62501F75CCD9}" dt="2021-04-12T19:39:31.628" v="1058" actId="47"/>
        <pc:sldMkLst>
          <pc:docMk/>
          <pc:sldMk cId="2577381421" sldId="8364"/>
        </pc:sldMkLst>
        <pc:spChg chg="mod">
          <ac:chgData name="HilarioC" userId="b790f688-0c99-421d-ad08-5e0c6e6e58c5" providerId="ADAL" clId="{2D7DE8AF-F098-4334-8C23-62501F75CCD9}" dt="2021-04-12T19:11:40.163" v="346"/>
          <ac:spMkLst>
            <pc:docMk/>
            <pc:sldMk cId="2577381421" sldId="8364"/>
            <ac:spMk id="5" creationId="{3184B2B2-6379-4554-AC5D-69453825C8D7}"/>
          </ac:spMkLst>
        </pc:spChg>
      </pc:sldChg>
      <pc:sldChg chg="delSp modSp add mod modTransition delAnim modAnim">
        <pc:chgData name="HilarioC" userId="b790f688-0c99-421d-ad08-5e0c6e6e58c5" providerId="ADAL" clId="{2D7DE8AF-F098-4334-8C23-62501F75CCD9}" dt="2021-04-12T19:39:11.261" v="1057" actId="20577"/>
        <pc:sldMkLst>
          <pc:docMk/>
          <pc:sldMk cId="1295743791" sldId="8365"/>
        </pc:sldMkLst>
        <pc:spChg chg="del">
          <ac:chgData name="HilarioC" userId="b790f688-0c99-421d-ad08-5e0c6e6e58c5" providerId="ADAL" clId="{2D7DE8AF-F098-4334-8C23-62501F75CCD9}" dt="2021-04-12T19:38:53.070" v="1052" actId="478"/>
          <ac:spMkLst>
            <pc:docMk/>
            <pc:sldMk cId="1295743791" sldId="8365"/>
            <ac:spMk id="4" creationId="{3DF1D534-87FE-48F7-9871-B383542F22AE}"/>
          </ac:spMkLst>
        </pc:spChg>
        <pc:spChg chg="del">
          <ac:chgData name="HilarioC" userId="b790f688-0c99-421d-ad08-5e0c6e6e58c5" providerId="ADAL" clId="{2D7DE8AF-F098-4334-8C23-62501F75CCD9}" dt="2021-04-12T19:38:53.070" v="1052" actId="478"/>
          <ac:spMkLst>
            <pc:docMk/>
            <pc:sldMk cId="1295743791" sldId="8365"/>
            <ac:spMk id="5" creationId="{3184B2B2-6379-4554-AC5D-69453825C8D7}"/>
          </ac:spMkLst>
        </pc:spChg>
        <pc:spChg chg="mod">
          <ac:chgData name="HilarioC" userId="b790f688-0c99-421d-ad08-5e0c6e6e58c5" providerId="ADAL" clId="{2D7DE8AF-F098-4334-8C23-62501F75CCD9}" dt="2021-04-12T19:39:11.261" v="1057" actId="20577"/>
          <ac:spMkLst>
            <pc:docMk/>
            <pc:sldMk cId="1295743791" sldId="8365"/>
            <ac:spMk id="19458" creationId="{00000000-0000-0000-0000-000000000000}"/>
          </ac:spMkLst>
        </pc:spChg>
      </pc:sldChg>
      <pc:sldChg chg="modSp add mod modTransition modAnim">
        <pc:chgData name="HilarioC" userId="b790f688-0c99-421d-ad08-5e0c6e6e58c5" providerId="ADAL" clId="{2D7DE8AF-F098-4334-8C23-62501F75CCD9}" dt="2021-04-12T19:24:34.351" v="520"/>
        <pc:sldMkLst>
          <pc:docMk/>
          <pc:sldMk cId="1508174694" sldId="8366"/>
        </pc:sldMkLst>
        <pc:spChg chg="mod">
          <ac:chgData name="HilarioC" userId="b790f688-0c99-421d-ad08-5e0c6e6e58c5" providerId="ADAL" clId="{2D7DE8AF-F098-4334-8C23-62501F75CCD9}" dt="2021-04-12T19:24:34.351" v="520"/>
          <ac:spMkLst>
            <pc:docMk/>
            <pc:sldMk cId="1508174694" sldId="8366"/>
            <ac:spMk id="19458" creationId="{00000000-0000-0000-0000-000000000000}"/>
          </ac:spMkLst>
        </pc:spChg>
      </pc:sldChg>
      <pc:sldChg chg="modSp add del mod">
        <pc:chgData name="HilarioC" userId="b790f688-0c99-421d-ad08-5e0c6e6e58c5" providerId="ADAL" clId="{2D7DE8AF-F098-4334-8C23-62501F75CCD9}" dt="2021-04-12T19:19:54.553" v="394" actId="47"/>
        <pc:sldMkLst>
          <pc:docMk/>
          <pc:sldMk cId="201024348" sldId="8367"/>
        </pc:sldMkLst>
        <pc:spChg chg="mod">
          <ac:chgData name="HilarioC" userId="b790f688-0c99-421d-ad08-5e0c6e6e58c5" providerId="ADAL" clId="{2D7DE8AF-F098-4334-8C23-62501F75CCD9}" dt="2021-04-12T19:19:24.633" v="386" actId="57"/>
          <ac:spMkLst>
            <pc:docMk/>
            <pc:sldMk cId="201024348" sldId="8367"/>
            <ac:spMk id="19458" creationId="{00000000-0000-0000-0000-000000000000}"/>
          </ac:spMkLst>
        </pc:spChg>
      </pc:sldChg>
      <pc:sldChg chg="addSp delSp modSp add mod delAnim modAnim">
        <pc:chgData name="HilarioC" userId="b790f688-0c99-421d-ad08-5e0c6e6e58c5" providerId="ADAL" clId="{2D7DE8AF-F098-4334-8C23-62501F75CCD9}" dt="2021-04-12T22:59:45.402" v="1306" actId="255"/>
        <pc:sldMkLst>
          <pc:docMk/>
          <pc:sldMk cId="1701198227" sldId="8367"/>
        </pc:sldMkLst>
        <pc:spChg chg="add del mod">
          <ac:chgData name="HilarioC" userId="b790f688-0c99-421d-ad08-5e0c6e6e58c5" providerId="ADAL" clId="{2D7DE8AF-F098-4334-8C23-62501F75CCD9}" dt="2021-04-12T19:24:43.194" v="521" actId="21"/>
          <ac:spMkLst>
            <pc:docMk/>
            <pc:sldMk cId="1701198227" sldId="8367"/>
            <ac:spMk id="4" creationId="{FBDFDE24-5048-4300-9ED1-6DE0D3EC6947}"/>
          </ac:spMkLst>
        </pc:spChg>
        <pc:spChg chg="add del mod">
          <ac:chgData name="HilarioC" userId="b790f688-0c99-421d-ad08-5e0c6e6e58c5" providerId="ADAL" clId="{2D7DE8AF-F098-4334-8C23-62501F75CCD9}" dt="2021-04-12T19:24:43.194" v="521" actId="21"/>
          <ac:spMkLst>
            <pc:docMk/>
            <pc:sldMk cId="1701198227" sldId="8367"/>
            <ac:spMk id="5" creationId="{B1653214-8E44-4F33-B4C2-8B31C5E7F3C6}"/>
          </ac:spMkLst>
        </pc:spChg>
        <pc:spChg chg="add mod">
          <ac:chgData name="HilarioC" userId="b790f688-0c99-421d-ad08-5e0c6e6e58c5" providerId="ADAL" clId="{2D7DE8AF-F098-4334-8C23-62501F75CCD9}" dt="2021-04-12T19:24:49.611" v="532"/>
          <ac:spMkLst>
            <pc:docMk/>
            <pc:sldMk cId="1701198227" sldId="8367"/>
            <ac:spMk id="6" creationId="{152D36D3-4871-4E33-9459-0FC45140B787}"/>
          </ac:spMkLst>
        </pc:spChg>
        <pc:spChg chg="add mod">
          <ac:chgData name="HilarioC" userId="b790f688-0c99-421d-ad08-5e0c6e6e58c5" providerId="ADAL" clId="{2D7DE8AF-F098-4334-8C23-62501F75CCD9}" dt="2021-04-12T19:25:48.752" v="565" actId="1035"/>
          <ac:spMkLst>
            <pc:docMk/>
            <pc:sldMk cId="1701198227" sldId="8367"/>
            <ac:spMk id="7" creationId="{72CB3A3A-B176-4ACF-9A7F-2FBBF784F411}"/>
          </ac:spMkLst>
        </pc:spChg>
        <pc:spChg chg="add mod">
          <ac:chgData name="HilarioC" userId="b790f688-0c99-421d-ad08-5e0c6e6e58c5" providerId="ADAL" clId="{2D7DE8AF-F098-4334-8C23-62501F75CCD9}" dt="2021-04-12T22:59:33.178" v="1304" actId="1076"/>
          <ac:spMkLst>
            <pc:docMk/>
            <pc:sldMk cId="1701198227" sldId="8367"/>
            <ac:spMk id="9" creationId="{4585AD91-FEAF-4246-8B77-34A9E3DC03F6}"/>
          </ac:spMkLst>
        </pc:spChg>
        <pc:spChg chg="add mod">
          <ac:chgData name="HilarioC" userId="b790f688-0c99-421d-ad08-5e0c6e6e58c5" providerId="ADAL" clId="{2D7DE8AF-F098-4334-8C23-62501F75CCD9}" dt="2021-04-12T22:59:45.402" v="1306" actId="255"/>
          <ac:spMkLst>
            <pc:docMk/>
            <pc:sldMk cId="1701198227" sldId="8367"/>
            <ac:spMk id="10" creationId="{809D496B-6ADD-4833-AC2F-F45BA58F30F4}"/>
          </ac:spMkLst>
        </pc:spChg>
        <pc:spChg chg="mod">
          <ac:chgData name="HilarioC" userId="b790f688-0c99-421d-ad08-5e0c6e6e58c5" providerId="ADAL" clId="{2D7DE8AF-F098-4334-8C23-62501F75CCD9}" dt="2021-04-12T19:57:24.395" v="1233" actId="20577"/>
          <ac:spMkLst>
            <pc:docMk/>
            <pc:sldMk cId="1701198227" sldId="8367"/>
            <ac:spMk id="19458" creationId="{00000000-0000-0000-0000-000000000000}"/>
          </ac:spMkLst>
        </pc:spChg>
      </pc:sldChg>
      <pc:sldChg chg="addSp delSp modSp add mod delAnim modAnim">
        <pc:chgData name="HilarioC" userId="b790f688-0c99-421d-ad08-5e0c6e6e58c5" providerId="ADAL" clId="{2D7DE8AF-F098-4334-8C23-62501F75CCD9}" dt="2021-04-12T19:58:10.843" v="1245"/>
        <pc:sldMkLst>
          <pc:docMk/>
          <pc:sldMk cId="2212174781" sldId="8368"/>
        </pc:sldMkLst>
        <pc:spChg chg="del">
          <ac:chgData name="HilarioC" userId="b790f688-0c99-421d-ad08-5e0c6e6e58c5" providerId="ADAL" clId="{2D7DE8AF-F098-4334-8C23-62501F75CCD9}" dt="2021-04-12T19:24:52.852" v="533" actId="21"/>
          <ac:spMkLst>
            <pc:docMk/>
            <pc:sldMk cId="2212174781" sldId="8368"/>
            <ac:spMk id="4" creationId="{FBDFDE24-5048-4300-9ED1-6DE0D3EC6947}"/>
          </ac:spMkLst>
        </pc:spChg>
        <pc:spChg chg="del mod">
          <ac:chgData name="HilarioC" userId="b790f688-0c99-421d-ad08-5e0c6e6e58c5" providerId="ADAL" clId="{2D7DE8AF-F098-4334-8C23-62501F75CCD9}" dt="2021-04-12T19:24:52.852" v="533" actId="21"/>
          <ac:spMkLst>
            <pc:docMk/>
            <pc:sldMk cId="2212174781" sldId="8368"/>
            <ac:spMk id="5" creationId="{B1653214-8E44-4F33-B4C2-8B31C5E7F3C6}"/>
          </ac:spMkLst>
        </pc:spChg>
        <pc:spChg chg="add mod">
          <ac:chgData name="HilarioC" userId="b790f688-0c99-421d-ad08-5e0c6e6e58c5" providerId="ADAL" clId="{2D7DE8AF-F098-4334-8C23-62501F75CCD9}" dt="2021-04-12T19:25:02.245" v="544"/>
          <ac:spMkLst>
            <pc:docMk/>
            <pc:sldMk cId="2212174781" sldId="8368"/>
            <ac:spMk id="6" creationId="{E00E3384-7457-46A0-BF70-7B71862D1BDC}"/>
          </ac:spMkLst>
        </pc:spChg>
        <pc:spChg chg="add mod">
          <ac:chgData name="HilarioC" userId="b790f688-0c99-421d-ad08-5e0c6e6e58c5" providerId="ADAL" clId="{2D7DE8AF-F098-4334-8C23-62501F75CCD9}" dt="2021-04-12T19:25:25.907" v="560" actId="255"/>
          <ac:spMkLst>
            <pc:docMk/>
            <pc:sldMk cId="2212174781" sldId="8368"/>
            <ac:spMk id="7" creationId="{BC46E3D3-7EB6-433D-8930-5EB71D932B83}"/>
          </ac:spMkLst>
        </pc:spChg>
        <pc:spChg chg="mod">
          <ac:chgData name="HilarioC" userId="b790f688-0c99-421d-ad08-5e0c6e6e58c5" providerId="ADAL" clId="{2D7DE8AF-F098-4334-8C23-62501F75CCD9}" dt="2021-04-12T19:24:57.963" v="543" actId="20577"/>
          <ac:spMkLst>
            <pc:docMk/>
            <pc:sldMk cId="2212174781" sldId="8368"/>
            <ac:spMk id="19458" creationId="{00000000-0000-0000-0000-000000000000}"/>
          </ac:spMkLst>
        </pc:spChg>
      </pc:sldChg>
      <pc:sldChg chg="modSp add del ord">
        <pc:chgData name="HilarioC" userId="b790f688-0c99-421d-ad08-5e0c6e6e58c5" providerId="ADAL" clId="{2D7DE8AF-F098-4334-8C23-62501F75CCD9}" dt="2021-04-12T19:23:06.083" v="505" actId="47"/>
        <pc:sldMkLst>
          <pc:docMk/>
          <pc:sldMk cId="3266534392" sldId="8369"/>
        </pc:sldMkLst>
        <pc:spChg chg="mod">
          <ac:chgData name="HilarioC" userId="b790f688-0c99-421d-ad08-5e0c6e6e58c5" providerId="ADAL" clId="{2D7DE8AF-F098-4334-8C23-62501F75CCD9}" dt="2021-04-12T19:22:40.173" v="502" actId="255"/>
          <ac:spMkLst>
            <pc:docMk/>
            <pc:sldMk cId="3266534392" sldId="8369"/>
            <ac:spMk id="5" creationId="{B1653214-8E44-4F33-B4C2-8B31C5E7F3C6}"/>
          </ac:spMkLst>
        </pc:spChg>
      </pc:sldChg>
      <pc:sldChg chg="addSp delSp modSp add mod delAnim modAnim">
        <pc:chgData name="HilarioC" userId="b790f688-0c99-421d-ad08-5e0c6e6e58c5" providerId="ADAL" clId="{2D7DE8AF-F098-4334-8C23-62501F75CCD9}" dt="2021-04-12T19:58:19.363" v="1246"/>
        <pc:sldMkLst>
          <pc:docMk/>
          <pc:sldMk cId="2349510378" sldId="8370"/>
        </pc:sldMkLst>
        <pc:spChg chg="del">
          <ac:chgData name="HilarioC" userId="b790f688-0c99-421d-ad08-5e0c6e6e58c5" providerId="ADAL" clId="{2D7DE8AF-F098-4334-8C23-62501F75CCD9}" dt="2021-04-12T19:25:04.756" v="545" actId="21"/>
          <ac:spMkLst>
            <pc:docMk/>
            <pc:sldMk cId="2349510378" sldId="8370"/>
            <ac:spMk id="4" creationId="{FBDFDE24-5048-4300-9ED1-6DE0D3EC6947}"/>
          </ac:spMkLst>
        </pc:spChg>
        <pc:spChg chg="del mod">
          <ac:chgData name="HilarioC" userId="b790f688-0c99-421d-ad08-5e0c6e6e58c5" providerId="ADAL" clId="{2D7DE8AF-F098-4334-8C23-62501F75CCD9}" dt="2021-04-12T19:25:04.756" v="545" actId="21"/>
          <ac:spMkLst>
            <pc:docMk/>
            <pc:sldMk cId="2349510378" sldId="8370"/>
            <ac:spMk id="5" creationId="{B1653214-8E44-4F33-B4C2-8B31C5E7F3C6}"/>
          </ac:spMkLst>
        </pc:spChg>
        <pc:spChg chg="add mod">
          <ac:chgData name="HilarioC" userId="b790f688-0c99-421d-ad08-5e0c6e6e58c5" providerId="ADAL" clId="{2D7DE8AF-F098-4334-8C23-62501F75CCD9}" dt="2021-04-12T19:25:31.067" v="561"/>
          <ac:spMkLst>
            <pc:docMk/>
            <pc:sldMk cId="2349510378" sldId="8370"/>
            <ac:spMk id="6" creationId="{896E4D12-4A4C-43AA-985A-AC1AA1927BA0}"/>
          </ac:spMkLst>
        </pc:spChg>
        <pc:spChg chg="add mod">
          <ac:chgData name="HilarioC" userId="b790f688-0c99-421d-ad08-5e0c6e6e58c5" providerId="ADAL" clId="{2D7DE8AF-F098-4334-8C23-62501F75CCD9}" dt="2021-04-12T19:25:39.871" v="564" actId="1036"/>
          <ac:spMkLst>
            <pc:docMk/>
            <pc:sldMk cId="2349510378" sldId="8370"/>
            <ac:spMk id="7" creationId="{399377B0-DF29-4AFB-85BB-98695B050CFE}"/>
          </ac:spMkLst>
        </pc:spChg>
        <pc:spChg chg="mod">
          <ac:chgData name="HilarioC" userId="b790f688-0c99-421d-ad08-5e0c6e6e58c5" providerId="ADAL" clId="{2D7DE8AF-F098-4334-8C23-62501F75CCD9}" dt="2021-04-12T19:25:09.407" v="555" actId="20577"/>
          <ac:spMkLst>
            <pc:docMk/>
            <pc:sldMk cId="2349510378" sldId="8370"/>
            <ac:spMk id="19458" creationId="{00000000-0000-0000-0000-000000000000}"/>
          </ac:spMkLst>
        </pc:spChg>
      </pc:sldChg>
      <pc:sldChg chg="addSp delSp modSp add mod delAnim modAnim">
        <pc:chgData name="HilarioC" userId="b790f688-0c99-421d-ad08-5e0c6e6e58c5" providerId="ADAL" clId="{2D7DE8AF-F098-4334-8C23-62501F75CCD9}" dt="2021-04-12T19:59:31.894" v="1258"/>
        <pc:sldMkLst>
          <pc:docMk/>
          <pc:sldMk cId="3097679448" sldId="8371"/>
        </pc:sldMkLst>
        <pc:spChg chg="del">
          <ac:chgData name="HilarioC" userId="b790f688-0c99-421d-ad08-5e0c6e6e58c5" providerId="ADAL" clId="{2D7DE8AF-F098-4334-8C23-62501F75CCD9}" dt="2021-04-12T19:23:14.212" v="507" actId="478"/>
          <ac:spMkLst>
            <pc:docMk/>
            <pc:sldMk cId="3097679448" sldId="8371"/>
            <ac:spMk id="4" creationId="{FBDFDE24-5048-4300-9ED1-6DE0D3EC6947}"/>
          </ac:spMkLst>
        </pc:spChg>
        <pc:spChg chg="del">
          <ac:chgData name="HilarioC" userId="b790f688-0c99-421d-ad08-5e0c6e6e58c5" providerId="ADAL" clId="{2D7DE8AF-F098-4334-8C23-62501F75CCD9}" dt="2021-04-12T19:23:14.212" v="507" actId="478"/>
          <ac:spMkLst>
            <pc:docMk/>
            <pc:sldMk cId="3097679448" sldId="8371"/>
            <ac:spMk id="5" creationId="{B1653214-8E44-4F33-B4C2-8B31C5E7F3C6}"/>
          </ac:spMkLst>
        </pc:spChg>
        <pc:spChg chg="add mod">
          <ac:chgData name="HilarioC" userId="b790f688-0c99-421d-ad08-5e0c6e6e58c5" providerId="ADAL" clId="{2D7DE8AF-F098-4334-8C23-62501F75CCD9}" dt="2021-04-12T19:27:33.968" v="672" actId="14100"/>
          <ac:spMkLst>
            <pc:docMk/>
            <pc:sldMk cId="3097679448" sldId="8371"/>
            <ac:spMk id="6" creationId="{F1012A2C-6B50-4E8D-A328-0B596D90025E}"/>
          </ac:spMkLst>
        </pc:spChg>
        <pc:spChg chg="add mod">
          <ac:chgData name="HilarioC" userId="b790f688-0c99-421d-ad08-5e0c6e6e58c5" providerId="ADAL" clId="{2D7DE8AF-F098-4334-8C23-62501F75CCD9}" dt="2021-04-12T19:28:56.075" v="704" actId="20577"/>
          <ac:spMkLst>
            <pc:docMk/>
            <pc:sldMk cId="3097679448" sldId="8371"/>
            <ac:spMk id="7" creationId="{77D04400-9D93-4096-A42A-007BEDEF2500}"/>
          </ac:spMkLst>
        </pc:spChg>
        <pc:spChg chg="mod">
          <ac:chgData name="HilarioC" userId="b790f688-0c99-421d-ad08-5e0c6e6e58c5" providerId="ADAL" clId="{2D7DE8AF-F098-4334-8C23-62501F75CCD9}" dt="2021-04-12T19:26:16.818" v="571" actId="20577"/>
          <ac:spMkLst>
            <pc:docMk/>
            <pc:sldMk cId="3097679448" sldId="8371"/>
            <ac:spMk id="19458" creationId="{00000000-0000-0000-0000-000000000000}"/>
          </ac:spMkLst>
        </pc:spChg>
      </pc:sldChg>
      <pc:sldChg chg="modSp add modAnim">
        <pc:chgData name="HilarioC" userId="b790f688-0c99-421d-ad08-5e0c6e6e58c5" providerId="ADAL" clId="{2D7DE8AF-F098-4334-8C23-62501F75CCD9}" dt="2021-04-12T19:59:43.971" v="1260"/>
        <pc:sldMkLst>
          <pc:docMk/>
          <pc:sldMk cId="1632289260" sldId="8372"/>
        </pc:sldMkLst>
        <pc:spChg chg="mod">
          <ac:chgData name="HilarioC" userId="b790f688-0c99-421d-ad08-5e0c6e6e58c5" providerId="ADAL" clId="{2D7DE8AF-F098-4334-8C23-62501F75CCD9}" dt="2021-04-12T19:31:33.217" v="831" actId="20577"/>
          <ac:spMkLst>
            <pc:docMk/>
            <pc:sldMk cId="1632289260" sldId="8372"/>
            <ac:spMk id="7" creationId="{77D04400-9D93-4096-A42A-007BEDEF2500}"/>
          </ac:spMkLst>
        </pc:spChg>
      </pc:sldChg>
      <pc:sldChg chg="modSp add modAnim">
        <pc:chgData name="HilarioC" userId="b790f688-0c99-421d-ad08-5e0c6e6e58c5" providerId="ADAL" clId="{2D7DE8AF-F098-4334-8C23-62501F75CCD9}" dt="2021-04-12T19:59:50.888" v="1262"/>
        <pc:sldMkLst>
          <pc:docMk/>
          <pc:sldMk cId="1550249049" sldId="8373"/>
        </pc:sldMkLst>
        <pc:spChg chg="mod">
          <ac:chgData name="HilarioC" userId="b790f688-0c99-421d-ad08-5e0c6e6e58c5" providerId="ADAL" clId="{2D7DE8AF-F098-4334-8C23-62501F75CCD9}" dt="2021-04-12T19:32:09.996" v="843" actId="20577"/>
          <ac:spMkLst>
            <pc:docMk/>
            <pc:sldMk cId="1550249049" sldId="8373"/>
            <ac:spMk id="7" creationId="{77D04400-9D93-4096-A42A-007BEDEF2500}"/>
          </ac:spMkLst>
        </pc:spChg>
      </pc:sldChg>
      <pc:sldChg chg="modSp add modAnim">
        <pc:chgData name="HilarioC" userId="b790f688-0c99-421d-ad08-5e0c6e6e58c5" providerId="ADAL" clId="{2D7DE8AF-F098-4334-8C23-62501F75CCD9}" dt="2021-04-12T19:59:59.727" v="1263"/>
        <pc:sldMkLst>
          <pc:docMk/>
          <pc:sldMk cId="3173747772" sldId="8374"/>
        </pc:sldMkLst>
        <pc:spChg chg="mod">
          <ac:chgData name="HilarioC" userId="b790f688-0c99-421d-ad08-5e0c6e6e58c5" providerId="ADAL" clId="{2D7DE8AF-F098-4334-8C23-62501F75CCD9}" dt="2021-04-12T19:32:32.870" v="857" actId="20577"/>
          <ac:spMkLst>
            <pc:docMk/>
            <pc:sldMk cId="3173747772" sldId="8374"/>
            <ac:spMk id="7" creationId="{77D04400-9D93-4096-A42A-007BEDEF2500}"/>
          </ac:spMkLst>
        </pc:spChg>
      </pc:sldChg>
      <pc:sldChg chg="modSp add modAnim">
        <pc:chgData name="HilarioC" userId="b790f688-0c99-421d-ad08-5e0c6e6e58c5" providerId="ADAL" clId="{2D7DE8AF-F098-4334-8C23-62501F75CCD9}" dt="2021-04-12T20:00:11.853" v="1266"/>
        <pc:sldMkLst>
          <pc:docMk/>
          <pc:sldMk cId="1883524343" sldId="8375"/>
        </pc:sldMkLst>
        <pc:spChg chg="mod">
          <ac:chgData name="HilarioC" userId="b790f688-0c99-421d-ad08-5e0c6e6e58c5" providerId="ADAL" clId="{2D7DE8AF-F098-4334-8C23-62501F75CCD9}" dt="2021-04-12T19:33:32.648" v="879" actId="20577"/>
          <ac:spMkLst>
            <pc:docMk/>
            <pc:sldMk cId="1883524343" sldId="8375"/>
            <ac:spMk id="7" creationId="{77D04400-9D93-4096-A42A-007BEDEF2500}"/>
          </ac:spMkLst>
        </pc:spChg>
      </pc:sldChg>
      <pc:sldChg chg="modSp add modAnim">
        <pc:chgData name="HilarioC" userId="b790f688-0c99-421d-ad08-5e0c6e6e58c5" providerId="ADAL" clId="{2D7DE8AF-F098-4334-8C23-62501F75CCD9}" dt="2021-04-12T20:00:25.702" v="1269"/>
        <pc:sldMkLst>
          <pc:docMk/>
          <pc:sldMk cId="3788100095" sldId="8376"/>
        </pc:sldMkLst>
        <pc:spChg chg="mod">
          <ac:chgData name="HilarioC" userId="b790f688-0c99-421d-ad08-5e0c6e6e58c5" providerId="ADAL" clId="{2D7DE8AF-F098-4334-8C23-62501F75CCD9}" dt="2021-04-12T19:46:24.537" v="1111" actId="179"/>
          <ac:spMkLst>
            <pc:docMk/>
            <pc:sldMk cId="3788100095" sldId="8376"/>
            <ac:spMk id="7" creationId="{77D04400-9D93-4096-A42A-007BEDEF2500}"/>
          </ac:spMkLst>
        </pc:spChg>
      </pc:sldChg>
      <pc:sldChg chg="modSp add modAnim">
        <pc:chgData name="HilarioC" userId="b790f688-0c99-421d-ad08-5e0c6e6e58c5" providerId="ADAL" clId="{2D7DE8AF-F098-4334-8C23-62501F75CCD9}" dt="2021-04-12T20:00:45.493" v="1271"/>
        <pc:sldMkLst>
          <pc:docMk/>
          <pc:sldMk cId="1175218850" sldId="8377"/>
        </pc:sldMkLst>
        <pc:spChg chg="mod">
          <ac:chgData name="HilarioC" userId="b790f688-0c99-421d-ad08-5e0c6e6e58c5" providerId="ADAL" clId="{2D7DE8AF-F098-4334-8C23-62501F75CCD9}" dt="2021-04-12T19:46:31.069" v="1112" actId="179"/>
          <ac:spMkLst>
            <pc:docMk/>
            <pc:sldMk cId="1175218850" sldId="8377"/>
            <ac:spMk id="7" creationId="{77D04400-9D93-4096-A42A-007BEDEF2500}"/>
          </ac:spMkLst>
        </pc:spChg>
      </pc:sldChg>
      <pc:sldChg chg="modSp add modAnim">
        <pc:chgData name="HilarioC" userId="b790f688-0c99-421d-ad08-5e0c6e6e58c5" providerId="ADAL" clId="{2D7DE8AF-F098-4334-8C23-62501F75CCD9}" dt="2021-04-12T20:00:49.723" v="1272"/>
        <pc:sldMkLst>
          <pc:docMk/>
          <pc:sldMk cId="2560224646" sldId="8378"/>
        </pc:sldMkLst>
        <pc:spChg chg="mod">
          <ac:chgData name="HilarioC" userId="b790f688-0c99-421d-ad08-5e0c6e6e58c5" providerId="ADAL" clId="{2D7DE8AF-F098-4334-8C23-62501F75CCD9}" dt="2021-04-12T19:46:37.518" v="1114" actId="179"/>
          <ac:spMkLst>
            <pc:docMk/>
            <pc:sldMk cId="2560224646" sldId="8378"/>
            <ac:spMk id="7" creationId="{77D04400-9D93-4096-A42A-007BEDEF2500}"/>
          </ac:spMkLst>
        </pc:spChg>
      </pc:sldChg>
      <pc:sldChg chg="modSp add modAnim">
        <pc:chgData name="HilarioC" userId="b790f688-0c99-421d-ad08-5e0c6e6e58c5" providerId="ADAL" clId="{2D7DE8AF-F098-4334-8C23-62501F75CCD9}" dt="2021-04-12T20:01:00.586" v="1274"/>
        <pc:sldMkLst>
          <pc:docMk/>
          <pc:sldMk cId="1226243438" sldId="8379"/>
        </pc:sldMkLst>
        <pc:spChg chg="mod">
          <ac:chgData name="HilarioC" userId="b790f688-0c99-421d-ad08-5e0c6e6e58c5" providerId="ADAL" clId="{2D7DE8AF-F098-4334-8C23-62501F75CCD9}" dt="2021-04-12T19:35:49.637" v="930" actId="20577"/>
          <ac:spMkLst>
            <pc:docMk/>
            <pc:sldMk cId="1226243438" sldId="8379"/>
            <ac:spMk id="7" creationId="{77D04400-9D93-4096-A42A-007BEDEF2500}"/>
          </ac:spMkLst>
        </pc:spChg>
      </pc:sldChg>
      <pc:sldChg chg="delSp modSp add mod delAnim modAnim">
        <pc:chgData name="HilarioC" userId="b790f688-0c99-421d-ad08-5e0c6e6e58c5" providerId="ADAL" clId="{2D7DE8AF-F098-4334-8C23-62501F75CCD9}" dt="2021-04-12T20:01:04.650" v="1275"/>
        <pc:sldMkLst>
          <pc:docMk/>
          <pc:sldMk cId="1766514852" sldId="8380"/>
        </pc:sldMkLst>
        <pc:spChg chg="del">
          <ac:chgData name="HilarioC" userId="b790f688-0c99-421d-ad08-5e0c6e6e58c5" providerId="ADAL" clId="{2D7DE8AF-F098-4334-8C23-62501F75CCD9}" dt="2021-04-12T19:36:09.252" v="932" actId="478"/>
          <ac:spMkLst>
            <pc:docMk/>
            <pc:sldMk cId="1766514852" sldId="8380"/>
            <ac:spMk id="6" creationId="{F1012A2C-6B50-4E8D-A328-0B596D90025E}"/>
          </ac:spMkLst>
        </pc:spChg>
        <pc:spChg chg="del">
          <ac:chgData name="HilarioC" userId="b790f688-0c99-421d-ad08-5e0c6e6e58c5" providerId="ADAL" clId="{2D7DE8AF-F098-4334-8C23-62501F75CCD9}" dt="2021-04-12T19:36:09.252" v="932" actId="478"/>
          <ac:spMkLst>
            <pc:docMk/>
            <pc:sldMk cId="1766514852" sldId="8380"/>
            <ac:spMk id="7" creationId="{77D04400-9D93-4096-A42A-007BEDEF2500}"/>
          </ac:spMkLst>
        </pc:spChg>
        <pc:spChg chg="mod">
          <ac:chgData name="HilarioC" userId="b790f688-0c99-421d-ad08-5e0c6e6e58c5" providerId="ADAL" clId="{2D7DE8AF-F098-4334-8C23-62501F75CCD9}" dt="2021-04-12T19:36:18.819" v="936" actId="207"/>
          <ac:spMkLst>
            <pc:docMk/>
            <pc:sldMk cId="1766514852" sldId="8380"/>
            <ac:spMk id="19458" creationId="{00000000-0000-0000-0000-000000000000}"/>
          </ac:spMkLst>
        </pc:spChg>
      </pc:sldChg>
      <pc:sldChg chg="addSp modSp add mod modTransition modAnim">
        <pc:chgData name="HilarioC" userId="b790f688-0c99-421d-ad08-5e0c6e6e58c5" providerId="ADAL" clId="{2D7DE8AF-F098-4334-8C23-62501F75CCD9}" dt="2021-04-12T19:46:49.669" v="1115"/>
        <pc:sldMkLst>
          <pc:docMk/>
          <pc:sldMk cId="324366289" sldId="8381"/>
        </pc:sldMkLst>
        <pc:spChg chg="add mod">
          <ac:chgData name="HilarioC" userId="b790f688-0c99-421d-ad08-5e0c6e6e58c5" providerId="ADAL" clId="{2D7DE8AF-F098-4334-8C23-62501F75CCD9}" dt="2021-04-12T19:40:18.112" v="1068" actId="1076"/>
          <ac:spMkLst>
            <pc:docMk/>
            <pc:sldMk cId="324366289" sldId="8381"/>
            <ac:spMk id="4" creationId="{5A171D56-AFD9-4559-811F-781D38D28079}"/>
          </ac:spMkLst>
        </pc:spChg>
        <pc:spChg chg="add mod">
          <ac:chgData name="HilarioC" userId="b790f688-0c99-421d-ad08-5e0c6e6e58c5" providerId="ADAL" clId="{2D7DE8AF-F098-4334-8C23-62501F75CCD9}" dt="2021-04-12T19:40:18.112" v="1068" actId="1076"/>
          <ac:spMkLst>
            <pc:docMk/>
            <pc:sldMk cId="324366289" sldId="8381"/>
            <ac:spMk id="5" creationId="{2F8DA295-D17B-4719-B443-D6E89E722155}"/>
          </ac:spMkLst>
        </pc:spChg>
        <pc:spChg chg="mod">
          <ac:chgData name="HilarioC" userId="b790f688-0c99-421d-ad08-5e0c6e6e58c5" providerId="ADAL" clId="{2D7DE8AF-F098-4334-8C23-62501F75CCD9}" dt="2021-04-12T19:39:07.542" v="1056" actId="20577"/>
          <ac:spMkLst>
            <pc:docMk/>
            <pc:sldMk cId="324366289" sldId="8381"/>
            <ac:spMk id="19458" creationId="{00000000-0000-0000-0000-000000000000}"/>
          </ac:spMkLst>
        </pc:spChg>
      </pc:sldChg>
      <pc:sldChg chg="add del">
        <pc:chgData name="HilarioC" userId="b790f688-0c99-421d-ad08-5e0c6e6e58c5" providerId="ADAL" clId="{2D7DE8AF-F098-4334-8C23-62501F75CCD9}" dt="2021-04-12T19:38:49.830" v="1051" actId="47"/>
        <pc:sldMkLst>
          <pc:docMk/>
          <pc:sldMk cId="1798910693" sldId="8381"/>
        </pc:sldMkLst>
      </pc:sldChg>
      <pc:sldChg chg="delSp add del mod ord modTransition delAnim">
        <pc:chgData name="HilarioC" userId="b790f688-0c99-421d-ad08-5e0c6e6e58c5" providerId="ADAL" clId="{2D7DE8AF-F098-4334-8C23-62501F75CCD9}" dt="2021-04-12T19:49:32.300" v="1146" actId="47"/>
        <pc:sldMkLst>
          <pc:docMk/>
          <pc:sldMk cId="3445204923" sldId="8382"/>
        </pc:sldMkLst>
        <pc:spChg chg="del">
          <ac:chgData name="HilarioC" userId="b790f688-0c99-421d-ad08-5e0c6e6e58c5" providerId="ADAL" clId="{2D7DE8AF-F098-4334-8C23-62501F75CCD9}" dt="2021-04-12T19:41:42.813" v="1083" actId="478"/>
          <ac:spMkLst>
            <pc:docMk/>
            <pc:sldMk cId="3445204923" sldId="8382"/>
            <ac:spMk id="4" creationId="{5A171D56-AFD9-4559-811F-781D38D28079}"/>
          </ac:spMkLst>
        </pc:spChg>
        <pc:spChg chg="del">
          <ac:chgData name="HilarioC" userId="b790f688-0c99-421d-ad08-5e0c6e6e58c5" providerId="ADAL" clId="{2D7DE8AF-F098-4334-8C23-62501F75CCD9}" dt="2021-04-12T19:41:42.813" v="1083" actId="478"/>
          <ac:spMkLst>
            <pc:docMk/>
            <pc:sldMk cId="3445204923" sldId="8382"/>
            <ac:spMk id="5" creationId="{2F8DA295-D17B-4719-B443-D6E89E722155}"/>
          </ac:spMkLst>
        </pc:spChg>
      </pc:sldChg>
      <pc:sldChg chg="modSp add mod">
        <pc:chgData name="HilarioC" userId="b790f688-0c99-421d-ad08-5e0c6e6e58c5" providerId="ADAL" clId="{2D7DE8AF-F098-4334-8C23-62501F75CCD9}" dt="2021-04-12T19:43:12.919" v="1086" actId="207"/>
        <pc:sldMkLst>
          <pc:docMk/>
          <pc:sldMk cId="1162004783" sldId="8383"/>
        </pc:sldMkLst>
        <pc:spChg chg="mod">
          <ac:chgData name="HilarioC" userId="b790f688-0c99-421d-ad08-5e0c6e6e58c5" providerId="ADAL" clId="{2D7DE8AF-F098-4334-8C23-62501F75CCD9}" dt="2021-04-12T19:43:12.919" v="1086" actId="207"/>
          <ac:spMkLst>
            <pc:docMk/>
            <pc:sldMk cId="1162004783" sldId="8383"/>
            <ac:spMk id="19458" creationId="{00000000-0000-0000-0000-000000000000}"/>
          </ac:spMkLst>
        </pc:spChg>
      </pc:sldChg>
      <pc:sldChg chg="addSp modSp add mod ord modTransition modAnim">
        <pc:chgData name="HilarioC" userId="b790f688-0c99-421d-ad08-5e0c6e6e58c5" providerId="ADAL" clId="{2D7DE8AF-F098-4334-8C23-62501F75CCD9}" dt="2021-04-12T20:01:19.614" v="1276"/>
        <pc:sldMkLst>
          <pc:docMk/>
          <pc:sldMk cId="177810558" sldId="8384"/>
        </pc:sldMkLst>
        <pc:spChg chg="add mod">
          <ac:chgData name="HilarioC" userId="b790f688-0c99-421d-ad08-5e0c6e6e58c5" providerId="ADAL" clId="{2D7DE8AF-F098-4334-8C23-62501F75CCD9}" dt="2021-04-12T19:51:41.537" v="1204" actId="1076"/>
          <ac:spMkLst>
            <pc:docMk/>
            <pc:sldMk cId="177810558" sldId="8384"/>
            <ac:spMk id="4" creationId="{C938E9FB-8236-4C30-9E96-14168FF64A32}"/>
          </ac:spMkLst>
        </pc:spChg>
        <pc:spChg chg="add mod">
          <ac:chgData name="HilarioC" userId="b790f688-0c99-421d-ad08-5e0c6e6e58c5" providerId="ADAL" clId="{2D7DE8AF-F098-4334-8C23-62501F75CCD9}" dt="2021-04-12T19:51:55.113" v="1215" actId="20577"/>
          <ac:spMkLst>
            <pc:docMk/>
            <pc:sldMk cId="177810558" sldId="8384"/>
            <ac:spMk id="5" creationId="{DBB6DDE7-12F8-45E4-BC99-478C34F2F045}"/>
          </ac:spMkLst>
        </pc:spChg>
        <pc:spChg chg="mod">
          <ac:chgData name="HilarioC" userId="b790f688-0c99-421d-ad08-5e0c6e6e58c5" providerId="ADAL" clId="{2D7DE8AF-F098-4334-8C23-62501F75CCD9}" dt="2021-04-12T19:45:14.335" v="1089" actId="207"/>
          <ac:spMkLst>
            <pc:docMk/>
            <pc:sldMk cId="177810558" sldId="8384"/>
            <ac:spMk id="19458" creationId="{00000000-0000-0000-0000-000000000000}"/>
          </ac:spMkLst>
        </pc:spChg>
        <pc:picChg chg="add mod">
          <ac:chgData name="HilarioC" userId="b790f688-0c99-421d-ad08-5e0c6e6e58c5" providerId="ADAL" clId="{2D7DE8AF-F098-4334-8C23-62501F75CCD9}" dt="2021-04-12T19:52:38.748" v="1226" actId="1035"/>
          <ac:picMkLst>
            <pc:docMk/>
            <pc:sldMk cId="177810558" sldId="8384"/>
            <ac:picMk id="3" creationId="{065E3F59-ADA6-42D5-B1A3-2D686BC93462}"/>
          </ac:picMkLst>
        </pc:picChg>
      </pc:sldChg>
      <pc:sldChg chg="add ord modAnim">
        <pc:chgData name="HilarioC" userId="b790f688-0c99-421d-ad08-5e0c6e6e58c5" providerId="ADAL" clId="{2D7DE8AF-F098-4334-8C23-62501F75CCD9}" dt="2021-04-12T20:01:28.965" v="1277"/>
        <pc:sldMkLst>
          <pc:docMk/>
          <pc:sldMk cId="917937534" sldId="8385"/>
        </pc:sldMkLst>
      </pc:sldChg>
      <pc:sldChg chg="addSp modSp add mod ord">
        <pc:chgData name="HilarioC" userId="b790f688-0c99-421d-ad08-5e0c6e6e58c5" providerId="ADAL" clId="{2D7DE8AF-F098-4334-8C23-62501F75CCD9}" dt="2021-04-12T22:53:16.959" v="1284"/>
        <pc:sldMkLst>
          <pc:docMk/>
          <pc:sldMk cId="4238286785" sldId="8386"/>
        </pc:sldMkLst>
        <pc:picChg chg="add mod">
          <ac:chgData name="HilarioC" userId="b790f688-0c99-421d-ad08-5e0c6e6e58c5" providerId="ADAL" clId="{2D7DE8AF-F098-4334-8C23-62501F75CCD9}" dt="2021-04-12T22:53:15.757" v="1282" actId="27614"/>
          <ac:picMkLst>
            <pc:docMk/>
            <pc:sldMk cId="4238286785" sldId="8386"/>
            <ac:picMk id="4" creationId="{BC6E0718-946E-4FD6-9DD4-AC3F553E6A5D}"/>
          </ac:picMkLst>
        </pc:picChg>
      </pc:sldChg>
    </pc:docChg>
  </pc:docChgLst>
  <pc:docChgLst>
    <pc:chgData name="HilarioC" userId="b790f688-0c99-421d-ad08-5e0c6e6e58c5" providerId="ADAL" clId="{1C94D506-233F-459C-A15B-AC61CE49BD74}"/>
    <pc:docChg chg="undo custSel addSld delSld modSld sldOrd">
      <pc:chgData name="HilarioC" userId="b790f688-0c99-421d-ad08-5e0c6e6e58c5" providerId="ADAL" clId="{1C94D506-233F-459C-A15B-AC61CE49BD74}" dt="2021-03-22T22:14:22.590" v="884"/>
      <pc:docMkLst>
        <pc:docMk/>
      </pc:docMkLst>
      <pc:sldChg chg="modSp">
        <pc:chgData name="HilarioC" userId="b790f688-0c99-421d-ad08-5e0c6e6e58c5" providerId="ADAL" clId="{1C94D506-233F-459C-A15B-AC61CE49BD74}" dt="2021-03-22T19:42:39.758" v="13" actId="20577"/>
        <pc:sldMkLst>
          <pc:docMk/>
          <pc:sldMk cId="1400728766" sldId="8223"/>
        </pc:sldMkLst>
        <pc:spChg chg="mod">
          <ac:chgData name="HilarioC" userId="b790f688-0c99-421d-ad08-5e0c6e6e58c5" providerId="ADAL" clId="{1C94D506-233F-459C-A15B-AC61CE49BD74}" dt="2021-03-22T19:42:39.758" v="13" actId="20577"/>
          <ac:spMkLst>
            <pc:docMk/>
            <pc:sldMk cId="1400728766" sldId="8223"/>
            <ac:spMk id="19458" creationId="{00000000-0000-0000-0000-000000000000}"/>
          </ac:spMkLst>
        </pc:spChg>
      </pc:sldChg>
      <pc:sldChg chg="del">
        <pc:chgData name="HilarioC" userId="b790f688-0c99-421d-ad08-5e0c6e6e58c5" providerId="ADAL" clId="{1C94D506-233F-459C-A15B-AC61CE49BD74}" dt="2021-03-22T21:18:10.105" v="632" actId="47"/>
        <pc:sldMkLst>
          <pc:docMk/>
          <pc:sldMk cId="2965898206" sldId="8292"/>
        </pc:sldMkLst>
      </pc:sldChg>
      <pc:sldChg chg="del">
        <pc:chgData name="HilarioC" userId="b790f688-0c99-421d-ad08-5e0c6e6e58c5" providerId="ADAL" clId="{1C94D506-233F-459C-A15B-AC61CE49BD74}" dt="2021-03-22T21:18:10.105" v="632" actId="47"/>
        <pc:sldMkLst>
          <pc:docMk/>
          <pc:sldMk cId="1220512398" sldId="8300"/>
        </pc:sldMkLst>
      </pc:sldChg>
      <pc:sldChg chg="modSp del mod">
        <pc:chgData name="HilarioC" userId="b790f688-0c99-421d-ad08-5e0c6e6e58c5" providerId="ADAL" clId="{1C94D506-233F-459C-A15B-AC61CE49BD74}" dt="2021-03-22T21:18:10.105" v="632" actId="47"/>
        <pc:sldMkLst>
          <pc:docMk/>
          <pc:sldMk cId="3694758564" sldId="8301"/>
        </pc:sldMkLst>
        <pc:spChg chg="mod">
          <ac:chgData name="HilarioC" userId="b790f688-0c99-421d-ad08-5e0c6e6e58c5" providerId="ADAL" clId="{1C94D506-233F-459C-A15B-AC61CE49BD74}" dt="2021-03-22T20:00:37.564" v="179" actId="1076"/>
          <ac:spMkLst>
            <pc:docMk/>
            <pc:sldMk cId="3694758564" sldId="8301"/>
            <ac:spMk id="4" creationId="{E937A211-D5C5-49AD-A9A0-C80FB398CF28}"/>
          </ac:spMkLst>
        </pc:spChg>
      </pc:sldChg>
      <pc:sldChg chg="del">
        <pc:chgData name="HilarioC" userId="b790f688-0c99-421d-ad08-5e0c6e6e58c5" providerId="ADAL" clId="{1C94D506-233F-459C-A15B-AC61CE49BD74}" dt="2021-03-22T21:18:10.105" v="632" actId="47"/>
        <pc:sldMkLst>
          <pc:docMk/>
          <pc:sldMk cId="3138166062" sldId="8302"/>
        </pc:sldMkLst>
      </pc:sldChg>
      <pc:sldChg chg="del">
        <pc:chgData name="HilarioC" userId="b790f688-0c99-421d-ad08-5e0c6e6e58c5" providerId="ADAL" clId="{1C94D506-233F-459C-A15B-AC61CE49BD74}" dt="2021-03-22T21:18:10.105" v="632" actId="47"/>
        <pc:sldMkLst>
          <pc:docMk/>
          <pc:sldMk cId="1667576703" sldId="8303"/>
        </pc:sldMkLst>
      </pc:sldChg>
      <pc:sldChg chg="del">
        <pc:chgData name="HilarioC" userId="b790f688-0c99-421d-ad08-5e0c6e6e58c5" providerId="ADAL" clId="{1C94D506-233F-459C-A15B-AC61CE49BD74}" dt="2021-03-22T21:18:10.105" v="632" actId="47"/>
        <pc:sldMkLst>
          <pc:docMk/>
          <pc:sldMk cId="3860679786" sldId="8304"/>
        </pc:sldMkLst>
      </pc:sldChg>
      <pc:sldChg chg="del">
        <pc:chgData name="HilarioC" userId="b790f688-0c99-421d-ad08-5e0c6e6e58c5" providerId="ADAL" clId="{1C94D506-233F-459C-A15B-AC61CE49BD74}" dt="2021-03-22T21:18:10.105" v="632" actId="47"/>
        <pc:sldMkLst>
          <pc:docMk/>
          <pc:sldMk cId="1504296505" sldId="8305"/>
        </pc:sldMkLst>
      </pc:sldChg>
      <pc:sldChg chg="del">
        <pc:chgData name="HilarioC" userId="b790f688-0c99-421d-ad08-5e0c6e6e58c5" providerId="ADAL" clId="{1C94D506-233F-459C-A15B-AC61CE49BD74}" dt="2021-03-22T21:18:10.105" v="632" actId="47"/>
        <pc:sldMkLst>
          <pc:docMk/>
          <pc:sldMk cId="3749435051" sldId="8306"/>
        </pc:sldMkLst>
      </pc:sldChg>
      <pc:sldChg chg="del">
        <pc:chgData name="HilarioC" userId="b790f688-0c99-421d-ad08-5e0c6e6e58c5" providerId="ADAL" clId="{1C94D506-233F-459C-A15B-AC61CE49BD74}" dt="2021-03-22T21:18:10.105" v="632" actId="47"/>
        <pc:sldMkLst>
          <pc:docMk/>
          <pc:sldMk cId="3595121475" sldId="8307"/>
        </pc:sldMkLst>
      </pc:sldChg>
      <pc:sldChg chg="del">
        <pc:chgData name="HilarioC" userId="b790f688-0c99-421d-ad08-5e0c6e6e58c5" providerId="ADAL" clId="{1C94D506-233F-459C-A15B-AC61CE49BD74}" dt="2021-03-22T21:18:10.105" v="632" actId="47"/>
        <pc:sldMkLst>
          <pc:docMk/>
          <pc:sldMk cId="3717976563" sldId="8308"/>
        </pc:sldMkLst>
      </pc:sldChg>
      <pc:sldChg chg="del">
        <pc:chgData name="HilarioC" userId="b790f688-0c99-421d-ad08-5e0c6e6e58c5" providerId="ADAL" clId="{1C94D506-233F-459C-A15B-AC61CE49BD74}" dt="2021-03-22T21:18:10.105" v="632" actId="47"/>
        <pc:sldMkLst>
          <pc:docMk/>
          <pc:sldMk cId="3845866902" sldId="8309"/>
        </pc:sldMkLst>
      </pc:sldChg>
      <pc:sldChg chg="del">
        <pc:chgData name="HilarioC" userId="b790f688-0c99-421d-ad08-5e0c6e6e58c5" providerId="ADAL" clId="{1C94D506-233F-459C-A15B-AC61CE49BD74}" dt="2021-03-22T21:18:10.105" v="632" actId="47"/>
        <pc:sldMkLst>
          <pc:docMk/>
          <pc:sldMk cId="1943177451" sldId="8310"/>
        </pc:sldMkLst>
      </pc:sldChg>
      <pc:sldChg chg="del">
        <pc:chgData name="HilarioC" userId="b790f688-0c99-421d-ad08-5e0c6e6e58c5" providerId="ADAL" clId="{1C94D506-233F-459C-A15B-AC61CE49BD74}" dt="2021-03-22T21:18:10.105" v="632" actId="47"/>
        <pc:sldMkLst>
          <pc:docMk/>
          <pc:sldMk cId="2620928622" sldId="8311"/>
        </pc:sldMkLst>
      </pc:sldChg>
      <pc:sldChg chg="del">
        <pc:chgData name="HilarioC" userId="b790f688-0c99-421d-ad08-5e0c6e6e58c5" providerId="ADAL" clId="{1C94D506-233F-459C-A15B-AC61CE49BD74}" dt="2021-03-22T21:18:10.105" v="632" actId="47"/>
        <pc:sldMkLst>
          <pc:docMk/>
          <pc:sldMk cId="1336060521" sldId="8312"/>
        </pc:sldMkLst>
      </pc:sldChg>
      <pc:sldChg chg="del">
        <pc:chgData name="HilarioC" userId="b790f688-0c99-421d-ad08-5e0c6e6e58c5" providerId="ADAL" clId="{1C94D506-233F-459C-A15B-AC61CE49BD74}" dt="2021-03-22T21:18:10.105" v="632" actId="47"/>
        <pc:sldMkLst>
          <pc:docMk/>
          <pc:sldMk cId="3971676450" sldId="8314"/>
        </pc:sldMkLst>
      </pc:sldChg>
      <pc:sldChg chg="del">
        <pc:chgData name="HilarioC" userId="b790f688-0c99-421d-ad08-5e0c6e6e58c5" providerId="ADAL" clId="{1C94D506-233F-459C-A15B-AC61CE49BD74}" dt="2021-03-22T21:18:10.105" v="632" actId="47"/>
        <pc:sldMkLst>
          <pc:docMk/>
          <pc:sldMk cId="1844558173" sldId="8315"/>
        </pc:sldMkLst>
      </pc:sldChg>
      <pc:sldChg chg="del">
        <pc:chgData name="HilarioC" userId="b790f688-0c99-421d-ad08-5e0c6e6e58c5" providerId="ADAL" clId="{1C94D506-233F-459C-A15B-AC61CE49BD74}" dt="2021-03-22T21:18:10.105" v="632" actId="47"/>
        <pc:sldMkLst>
          <pc:docMk/>
          <pc:sldMk cId="4194576019" sldId="8316"/>
        </pc:sldMkLst>
      </pc:sldChg>
      <pc:sldChg chg="del">
        <pc:chgData name="HilarioC" userId="b790f688-0c99-421d-ad08-5e0c6e6e58c5" providerId="ADAL" clId="{1C94D506-233F-459C-A15B-AC61CE49BD74}" dt="2021-03-22T21:18:10.105" v="632" actId="47"/>
        <pc:sldMkLst>
          <pc:docMk/>
          <pc:sldMk cId="2930683604" sldId="8317"/>
        </pc:sldMkLst>
      </pc:sldChg>
      <pc:sldChg chg="del">
        <pc:chgData name="HilarioC" userId="b790f688-0c99-421d-ad08-5e0c6e6e58c5" providerId="ADAL" clId="{1C94D506-233F-459C-A15B-AC61CE49BD74}" dt="2021-03-22T21:18:10.105" v="632" actId="47"/>
        <pc:sldMkLst>
          <pc:docMk/>
          <pc:sldMk cId="498155542" sldId="8318"/>
        </pc:sldMkLst>
      </pc:sldChg>
      <pc:sldChg chg="del">
        <pc:chgData name="HilarioC" userId="b790f688-0c99-421d-ad08-5e0c6e6e58c5" providerId="ADAL" clId="{1C94D506-233F-459C-A15B-AC61CE49BD74}" dt="2021-03-22T21:18:10.105" v="632" actId="47"/>
        <pc:sldMkLst>
          <pc:docMk/>
          <pc:sldMk cId="440031161" sldId="8319"/>
        </pc:sldMkLst>
      </pc:sldChg>
      <pc:sldChg chg="del">
        <pc:chgData name="HilarioC" userId="b790f688-0c99-421d-ad08-5e0c6e6e58c5" providerId="ADAL" clId="{1C94D506-233F-459C-A15B-AC61CE49BD74}" dt="2021-03-22T21:18:10.105" v="632" actId="47"/>
        <pc:sldMkLst>
          <pc:docMk/>
          <pc:sldMk cId="1660184740" sldId="8320"/>
        </pc:sldMkLst>
      </pc:sldChg>
      <pc:sldChg chg="del">
        <pc:chgData name="HilarioC" userId="b790f688-0c99-421d-ad08-5e0c6e6e58c5" providerId="ADAL" clId="{1C94D506-233F-459C-A15B-AC61CE49BD74}" dt="2021-03-22T21:18:10.105" v="632" actId="47"/>
        <pc:sldMkLst>
          <pc:docMk/>
          <pc:sldMk cId="2449188904" sldId="8321"/>
        </pc:sldMkLst>
      </pc:sldChg>
      <pc:sldChg chg="del">
        <pc:chgData name="HilarioC" userId="b790f688-0c99-421d-ad08-5e0c6e6e58c5" providerId="ADAL" clId="{1C94D506-233F-459C-A15B-AC61CE49BD74}" dt="2021-03-22T21:18:10.105" v="632" actId="47"/>
        <pc:sldMkLst>
          <pc:docMk/>
          <pc:sldMk cId="3976776507" sldId="8322"/>
        </pc:sldMkLst>
      </pc:sldChg>
      <pc:sldChg chg="modSp add modAnim">
        <pc:chgData name="HilarioC" userId="b790f688-0c99-421d-ad08-5e0c6e6e58c5" providerId="ADAL" clId="{1C94D506-233F-459C-A15B-AC61CE49BD74}" dt="2021-03-22T22:08:15.359" v="818"/>
        <pc:sldMkLst>
          <pc:docMk/>
          <pc:sldMk cId="717772266" sldId="8323"/>
        </pc:sldMkLst>
        <pc:spChg chg="mod">
          <ac:chgData name="HilarioC" userId="b790f688-0c99-421d-ad08-5e0c6e6e58c5" providerId="ADAL" clId="{1C94D506-233F-459C-A15B-AC61CE49BD74}" dt="2021-03-22T19:43:48.533" v="27" actId="20577"/>
          <ac:spMkLst>
            <pc:docMk/>
            <pc:sldMk cId="717772266" sldId="8323"/>
            <ac:spMk id="19458" creationId="{00000000-0000-0000-0000-000000000000}"/>
          </ac:spMkLst>
        </pc:spChg>
      </pc:sldChg>
      <pc:sldChg chg="modSp add modAnim">
        <pc:chgData name="HilarioC" userId="b790f688-0c99-421d-ad08-5e0c6e6e58c5" providerId="ADAL" clId="{1C94D506-233F-459C-A15B-AC61CE49BD74}" dt="2021-03-22T22:08:10.007" v="816"/>
        <pc:sldMkLst>
          <pc:docMk/>
          <pc:sldMk cId="3179466280" sldId="8324"/>
        </pc:sldMkLst>
        <pc:spChg chg="mod">
          <ac:chgData name="HilarioC" userId="b790f688-0c99-421d-ad08-5e0c6e6e58c5" providerId="ADAL" clId="{1C94D506-233F-459C-A15B-AC61CE49BD74}" dt="2021-03-22T19:43:09.752" v="17" actId="207"/>
          <ac:spMkLst>
            <pc:docMk/>
            <pc:sldMk cId="3179466280" sldId="8324"/>
            <ac:spMk id="19458" creationId="{00000000-0000-0000-0000-000000000000}"/>
          </ac:spMkLst>
        </pc:spChg>
      </pc:sldChg>
      <pc:sldChg chg="add del">
        <pc:chgData name="HilarioC" userId="b790f688-0c99-421d-ad08-5e0c6e6e58c5" providerId="ADAL" clId="{1C94D506-233F-459C-A15B-AC61CE49BD74}" dt="2021-03-22T19:43:17.874" v="19" actId="2890"/>
        <pc:sldMkLst>
          <pc:docMk/>
          <pc:sldMk cId="491569413" sldId="8325"/>
        </pc:sldMkLst>
      </pc:sldChg>
      <pc:sldChg chg="modSp add ord modAnim">
        <pc:chgData name="HilarioC" userId="b790f688-0c99-421d-ad08-5e0c6e6e58c5" providerId="ADAL" clId="{1C94D506-233F-459C-A15B-AC61CE49BD74}" dt="2021-03-22T22:08:12.664" v="817"/>
        <pc:sldMkLst>
          <pc:docMk/>
          <pc:sldMk cId="1474581126" sldId="8325"/>
        </pc:sldMkLst>
        <pc:spChg chg="mod">
          <ac:chgData name="HilarioC" userId="b790f688-0c99-421d-ad08-5e0c6e6e58c5" providerId="ADAL" clId="{1C94D506-233F-459C-A15B-AC61CE49BD74}" dt="2021-03-22T19:43:34.473" v="24" actId="207"/>
          <ac:spMkLst>
            <pc:docMk/>
            <pc:sldMk cId="1474581126" sldId="8325"/>
            <ac:spMk id="19458" creationId="{00000000-0000-0000-0000-000000000000}"/>
          </ac:spMkLst>
        </pc:spChg>
      </pc:sldChg>
      <pc:sldChg chg="modSp add modAnim">
        <pc:chgData name="HilarioC" userId="b790f688-0c99-421d-ad08-5e0c6e6e58c5" providerId="ADAL" clId="{1C94D506-233F-459C-A15B-AC61CE49BD74}" dt="2021-03-22T22:08:41.813" v="823"/>
        <pc:sldMkLst>
          <pc:docMk/>
          <pc:sldMk cId="3618030891" sldId="8326"/>
        </pc:sldMkLst>
        <pc:spChg chg="mod">
          <ac:chgData name="HilarioC" userId="b790f688-0c99-421d-ad08-5e0c6e6e58c5" providerId="ADAL" clId="{1C94D506-233F-459C-A15B-AC61CE49BD74}" dt="2021-03-22T19:56:38.086" v="90" actId="20577"/>
          <ac:spMkLst>
            <pc:docMk/>
            <pc:sldMk cId="3618030891" sldId="8326"/>
            <ac:spMk id="19458" creationId="{00000000-0000-0000-0000-000000000000}"/>
          </ac:spMkLst>
        </pc:spChg>
      </pc:sldChg>
      <pc:sldChg chg="addSp delSp modSp add mod addAnim delAnim modAnim">
        <pc:chgData name="HilarioC" userId="b790f688-0c99-421d-ad08-5e0c6e6e58c5" providerId="ADAL" clId="{1C94D506-233F-459C-A15B-AC61CE49BD74}" dt="2021-03-22T22:08:24.532" v="820"/>
        <pc:sldMkLst>
          <pc:docMk/>
          <pc:sldMk cId="974682425" sldId="8327"/>
        </pc:sldMkLst>
        <pc:spChg chg="add del mod">
          <ac:chgData name="HilarioC" userId="b790f688-0c99-421d-ad08-5e0c6e6e58c5" providerId="ADAL" clId="{1C94D506-233F-459C-A15B-AC61CE49BD74}" dt="2021-03-22T19:55:42.969" v="79" actId="478"/>
          <ac:spMkLst>
            <pc:docMk/>
            <pc:sldMk cId="974682425" sldId="8327"/>
            <ac:spMk id="4" creationId="{78235203-6688-42E0-8D57-2F08CC132924}"/>
          </ac:spMkLst>
        </pc:spChg>
        <pc:spChg chg="add mod">
          <ac:chgData name="HilarioC" userId="b790f688-0c99-421d-ad08-5e0c6e6e58c5" providerId="ADAL" clId="{1C94D506-233F-459C-A15B-AC61CE49BD74}" dt="2021-03-22T22:07:48.403" v="815" actId="20577"/>
          <ac:spMkLst>
            <pc:docMk/>
            <pc:sldMk cId="974682425" sldId="8327"/>
            <ac:spMk id="5" creationId="{B45726F6-FC3A-473F-BE1E-5532DA37E08B}"/>
          </ac:spMkLst>
        </pc:spChg>
        <pc:spChg chg="add del mod">
          <ac:chgData name="HilarioC" userId="b790f688-0c99-421d-ad08-5e0c6e6e58c5" providerId="ADAL" clId="{1C94D506-233F-459C-A15B-AC61CE49BD74}" dt="2021-03-22T19:55:44.916" v="81"/>
          <ac:spMkLst>
            <pc:docMk/>
            <pc:sldMk cId="974682425" sldId="8327"/>
            <ac:spMk id="6" creationId="{E6E5CD3C-75FE-4CAE-8BFC-60B92EDD7400}"/>
          </ac:spMkLst>
        </pc:spChg>
        <pc:spChg chg="add del mod">
          <ac:chgData name="HilarioC" userId="b790f688-0c99-421d-ad08-5e0c6e6e58c5" providerId="ADAL" clId="{1C94D506-233F-459C-A15B-AC61CE49BD74}" dt="2021-03-22T19:55:44.916" v="81"/>
          <ac:spMkLst>
            <pc:docMk/>
            <pc:sldMk cId="974682425" sldId="8327"/>
            <ac:spMk id="7" creationId="{341F09DF-52F7-4AD3-A590-8E4674CDF78B}"/>
          </ac:spMkLst>
        </pc:spChg>
        <pc:spChg chg="add del mod ord">
          <ac:chgData name="HilarioC" userId="b790f688-0c99-421d-ad08-5e0c6e6e58c5" providerId="ADAL" clId="{1C94D506-233F-459C-A15B-AC61CE49BD74}" dt="2021-03-22T22:07:30.331" v="801" actId="478"/>
          <ac:spMkLst>
            <pc:docMk/>
            <pc:sldMk cId="974682425" sldId="8327"/>
            <ac:spMk id="9" creationId="{8A2777B4-FFD7-4918-B04F-014B459509D2}"/>
          </ac:spMkLst>
        </pc:spChg>
        <pc:spChg chg="add del mod ord">
          <ac:chgData name="HilarioC" userId="b790f688-0c99-421d-ad08-5e0c6e6e58c5" providerId="ADAL" clId="{1C94D506-233F-459C-A15B-AC61CE49BD74}" dt="2021-03-22T22:07:29.767" v="800"/>
          <ac:spMkLst>
            <pc:docMk/>
            <pc:sldMk cId="974682425" sldId="8327"/>
            <ac:spMk id="10" creationId="{37FE06BB-11D8-48BA-874C-7914FDF04FF1}"/>
          </ac:spMkLst>
        </pc:spChg>
        <pc:spChg chg="mod">
          <ac:chgData name="HilarioC" userId="b790f688-0c99-421d-ad08-5e0c6e6e58c5" providerId="ADAL" clId="{1C94D506-233F-459C-A15B-AC61CE49BD74}" dt="2021-03-22T19:44:15.288" v="31" actId="207"/>
          <ac:spMkLst>
            <pc:docMk/>
            <pc:sldMk cId="974682425" sldId="8327"/>
            <ac:spMk id="19458" creationId="{00000000-0000-0000-0000-000000000000}"/>
          </ac:spMkLst>
        </pc:spChg>
      </pc:sldChg>
      <pc:sldChg chg="modSp add del mod modAnim">
        <pc:chgData name="HilarioC" userId="b790f688-0c99-421d-ad08-5e0c6e6e58c5" providerId="ADAL" clId="{1C94D506-233F-459C-A15B-AC61CE49BD74}" dt="2021-03-22T22:08:37.227" v="822"/>
        <pc:sldMkLst>
          <pc:docMk/>
          <pc:sldMk cId="3995447216" sldId="8328"/>
        </pc:sldMkLst>
        <pc:spChg chg="mod">
          <ac:chgData name="HilarioC" userId="b790f688-0c99-421d-ad08-5e0c6e6e58c5" providerId="ADAL" clId="{1C94D506-233F-459C-A15B-AC61CE49BD74}" dt="2021-03-22T19:55:37.402" v="78" actId="14100"/>
          <ac:spMkLst>
            <pc:docMk/>
            <pc:sldMk cId="3995447216" sldId="8328"/>
            <ac:spMk id="4" creationId="{78235203-6688-42E0-8D57-2F08CC132924}"/>
          </ac:spMkLst>
        </pc:spChg>
        <pc:spChg chg="mod">
          <ac:chgData name="HilarioC" userId="b790f688-0c99-421d-ad08-5e0c6e6e58c5" providerId="ADAL" clId="{1C94D506-233F-459C-A15B-AC61CE49BD74}" dt="2021-03-22T19:55:31.041" v="77" actId="313"/>
          <ac:spMkLst>
            <pc:docMk/>
            <pc:sldMk cId="3995447216" sldId="8328"/>
            <ac:spMk id="5" creationId="{B45726F6-FC3A-473F-BE1E-5532DA37E08B}"/>
          </ac:spMkLst>
        </pc:spChg>
      </pc:sldChg>
      <pc:sldChg chg="modSp add modAnim">
        <pc:chgData name="HilarioC" userId="b790f688-0c99-421d-ad08-5e0c6e6e58c5" providerId="ADAL" clId="{1C94D506-233F-459C-A15B-AC61CE49BD74}" dt="2021-03-22T22:08:54.875" v="827"/>
        <pc:sldMkLst>
          <pc:docMk/>
          <pc:sldMk cId="2723384447" sldId="8329"/>
        </pc:sldMkLst>
        <pc:spChg chg="mod">
          <ac:chgData name="HilarioC" userId="b790f688-0c99-421d-ad08-5e0c6e6e58c5" providerId="ADAL" clId="{1C94D506-233F-459C-A15B-AC61CE49BD74}" dt="2021-03-22T19:59:58.799" v="175" actId="20577"/>
          <ac:spMkLst>
            <pc:docMk/>
            <pc:sldMk cId="2723384447" sldId="8329"/>
            <ac:spMk id="19458" creationId="{00000000-0000-0000-0000-000000000000}"/>
          </ac:spMkLst>
        </pc:spChg>
      </pc:sldChg>
      <pc:sldChg chg="addSp delSp modSp add mod delAnim modAnim">
        <pc:chgData name="HilarioC" userId="b790f688-0c99-421d-ad08-5e0c6e6e58c5" providerId="ADAL" clId="{1C94D506-233F-459C-A15B-AC61CE49BD74}" dt="2021-03-22T22:08:48.127" v="825"/>
        <pc:sldMkLst>
          <pc:docMk/>
          <pc:sldMk cId="23028231" sldId="8330"/>
        </pc:sldMkLst>
        <pc:spChg chg="add del mod">
          <ac:chgData name="HilarioC" userId="b790f688-0c99-421d-ad08-5e0c6e6e58c5" providerId="ADAL" clId="{1C94D506-233F-459C-A15B-AC61CE49BD74}" dt="2021-03-22T19:59:20.388" v="171" actId="478"/>
          <ac:spMkLst>
            <pc:docMk/>
            <pc:sldMk cId="23028231" sldId="8330"/>
            <ac:spMk id="4" creationId="{5FEF9CB7-0176-476A-88EF-8F3C1D853923}"/>
          </ac:spMkLst>
        </pc:spChg>
        <pc:spChg chg="add mod">
          <ac:chgData name="HilarioC" userId="b790f688-0c99-421d-ad08-5e0c6e6e58c5" providerId="ADAL" clId="{1C94D506-233F-459C-A15B-AC61CE49BD74}" dt="2021-03-22T19:58:24.843" v="141" actId="255"/>
          <ac:spMkLst>
            <pc:docMk/>
            <pc:sldMk cId="23028231" sldId="8330"/>
            <ac:spMk id="5" creationId="{02A3D381-F378-4308-8FEC-057761FB3CEC}"/>
          </ac:spMkLst>
        </pc:spChg>
        <pc:spChg chg="add mod ord">
          <ac:chgData name="HilarioC" userId="b790f688-0c99-421d-ad08-5e0c6e6e58c5" providerId="ADAL" clId="{1C94D506-233F-459C-A15B-AC61CE49BD74}" dt="2021-03-22T19:59:28.612" v="173" actId="171"/>
          <ac:spMkLst>
            <pc:docMk/>
            <pc:sldMk cId="23028231" sldId="8330"/>
            <ac:spMk id="6" creationId="{BD1C36EF-B956-41FE-8EA6-32BB25B7DDE5}"/>
          </ac:spMkLst>
        </pc:spChg>
        <pc:spChg chg="mod">
          <ac:chgData name="HilarioC" userId="b790f688-0c99-421d-ad08-5e0c6e6e58c5" providerId="ADAL" clId="{1C94D506-233F-459C-A15B-AC61CE49BD74}" dt="2021-03-22T19:57:15.569" v="96" actId="207"/>
          <ac:spMkLst>
            <pc:docMk/>
            <pc:sldMk cId="23028231" sldId="8330"/>
            <ac:spMk id="19458" creationId="{00000000-0000-0000-0000-000000000000}"/>
          </ac:spMkLst>
        </pc:spChg>
      </pc:sldChg>
      <pc:sldChg chg="modSp add mod modAnim">
        <pc:chgData name="HilarioC" userId="b790f688-0c99-421d-ad08-5e0c6e6e58c5" providerId="ADAL" clId="{1C94D506-233F-459C-A15B-AC61CE49BD74}" dt="2021-03-22T22:08:51.824" v="826"/>
        <pc:sldMkLst>
          <pc:docMk/>
          <pc:sldMk cId="3171862744" sldId="8331"/>
        </pc:sldMkLst>
        <pc:spChg chg="mod">
          <ac:chgData name="HilarioC" userId="b790f688-0c99-421d-ad08-5e0c6e6e58c5" providerId="ADAL" clId="{1C94D506-233F-459C-A15B-AC61CE49BD74}" dt="2021-03-22T19:59:16.680" v="170" actId="1076"/>
          <ac:spMkLst>
            <pc:docMk/>
            <pc:sldMk cId="3171862744" sldId="8331"/>
            <ac:spMk id="4" creationId="{5FEF9CB7-0176-476A-88EF-8F3C1D853923}"/>
          </ac:spMkLst>
        </pc:spChg>
        <pc:spChg chg="mod">
          <ac:chgData name="HilarioC" userId="b790f688-0c99-421d-ad08-5e0c6e6e58c5" providerId="ADAL" clId="{1C94D506-233F-459C-A15B-AC61CE49BD74}" dt="2021-03-22T19:59:11.945" v="169" actId="1035"/>
          <ac:spMkLst>
            <pc:docMk/>
            <pc:sldMk cId="3171862744" sldId="8331"/>
            <ac:spMk id="5" creationId="{02A3D381-F378-4308-8FEC-057761FB3CEC}"/>
          </ac:spMkLst>
        </pc:spChg>
      </pc:sldChg>
      <pc:sldChg chg="addSp delSp modSp add mod delAnim modAnim">
        <pc:chgData name="HilarioC" userId="b790f688-0c99-421d-ad08-5e0c6e6e58c5" providerId="ADAL" clId="{1C94D506-233F-459C-A15B-AC61CE49BD74}" dt="2021-03-22T22:14:22.590" v="884"/>
        <pc:sldMkLst>
          <pc:docMk/>
          <pc:sldMk cId="1251972478" sldId="8332"/>
        </pc:sldMkLst>
        <pc:spChg chg="add del mod">
          <ac:chgData name="HilarioC" userId="b790f688-0c99-421d-ad08-5e0c6e6e58c5" providerId="ADAL" clId="{1C94D506-233F-459C-A15B-AC61CE49BD74}" dt="2021-03-22T22:14:08.633" v="877" actId="478"/>
          <ac:spMkLst>
            <pc:docMk/>
            <pc:sldMk cId="1251972478" sldId="8332"/>
            <ac:spMk id="4" creationId="{B2350BA0-8FEB-44A1-B2CF-1C289FFD03A3}"/>
          </ac:spMkLst>
        </pc:spChg>
        <pc:spChg chg="add mod">
          <ac:chgData name="HilarioC" userId="b790f688-0c99-421d-ad08-5e0c6e6e58c5" providerId="ADAL" clId="{1C94D506-233F-459C-A15B-AC61CE49BD74}" dt="2021-03-22T20:10:33.227" v="382" actId="179"/>
          <ac:spMkLst>
            <pc:docMk/>
            <pc:sldMk cId="1251972478" sldId="8332"/>
            <ac:spMk id="5" creationId="{207125A4-A4EA-449E-B676-2C602D408971}"/>
          </ac:spMkLst>
        </pc:spChg>
        <pc:spChg chg="add mod ord">
          <ac:chgData name="HilarioC" userId="b790f688-0c99-421d-ad08-5e0c6e6e58c5" providerId="ADAL" clId="{1C94D506-233F-459C-A15B-AC61CE49BD74}" dt="2021-03-22T22:14:11.520" v="879" actId="167"/>
          <ac:spMkLst>
            <pc:docMk/>
            <pc:sldMk cId="1251972478" sldId="8332"/>
            <ac:spMk id="6" creationId="{F5A83453-28A6-4D04-9274-51AF32601AD0}"/>
          </ac:spMkLst>
        </pc:spChg>
        <pc:spChg chg="mod">
          <ac:chgData name="HilarioC" userId="b790f688-0c99-421d-ad08-5e0c6e6e58c5" providerId="ADAL" clId="{1C94D506-233F-459C-A15B-AC61CE49BD74}" dt="2021-03-22T20:01:36.021" v="198" actId="20577"/>
          <ac:spMkLst>
            <pc:docMk/>
            <pc:sldMk cId="1251972478" sldId="8332"/>
            <ac:spMk id="19458" creationId="{00000000-0000-0000-0000-000000000000}"/>
          </ac:spMkLst>
        </pc:spChg>
      </pc:sldChg>
      <pc:sldChg chg="addSp modSp add mod modAnim">
        <pc:chgData name="HilarioC" userId="b790f688-0c99-421d-ad08-5e0c6e6e58c5" providerId="ADAL" clId="{1C94D506-233F-459C-A15B-AC61CE49BD74}" dt="2021-03-22T22:08:58.362" v="828"/>
        <pc:sldMkLst>
          <pc:docMk/>
          <pc:sldMk cId="1380801622" sldId="8333"/>
        </pc:sldMkLst>
        <pc:spChg chg="add mod">
          <ac:chgData name="HilarioC" userId="b790f688-0c99-421d-ad08-5e0c6e6e58c5" providerId="ADAL" clId="{1C94D506-233F-459C-A15B-AC61CE49BD74}" dt="2021-03-22T20:00:47.225" v="182" actId="14100"/>
          <ac:spMkLst>
            <pc:docMk/>
            <pc:sldMk cId="1380801622" sldId="8333"/>
            <ac:spMk id="4" creationId="{842302CD-6DB3-4DBD-9C4A-4CE5A7423A41}"/>
          </ac:spMkLst>
        </pc:spChg>
        <pc:spChg chg="add mod">
          <ac:chgData name="HilarioC" userId="b790f688-0c99-421d-ad08-5e0c6e6e58c5" providerId="ADAL" clId="{1C94D506-233F-459C-A15B-AC61CE49BD74}" dt="2021-03-22T20:01:04.633" v="195" actId="20577"/>
          <ac:spMkLst>
            <pc:docMk/>
            <pc:sldMk cId="1380801622" sldId="8333"/>
            <ac:spMk id="5" creationId="{157455A8-0DE5-428F-A96B-772F7A8D18EE}"/>
          </ac:spMkLst>
        </pc:spChg>
        <pc:spChg chg="mod">
          <ac:chgData name="HilarioC" userId="b790f688-0c99-421d-ad08-5e0c6e6e58c5" providerId="ADAL" clId="{1C94D506-233F-459C-A15B-AC61CE49BD74}" dt="2021-03-22T20:00:16.303" v="178" actId="207"/>
          <ac:spMkLst>
            <pc:docMk/>
            <pc:sldMk cId="1380801622" sldId="8333"/>
            <ac:spMk id="19458" creationId="{00000000-0000-0000-0000-000000000000}"/>
          </ac:spMkLst>
        </pc:spChg>
      </pc:sldChg>
      <pc:sldChg chg="modSp add modAnim">
        <pc:chgData name="HilarioC" userId="b790f688-0c99-421d-ad08-5e0c6e6e58c5" providerId="ADAL" clId="{1C94D506-233F-459C-A15B-AC61CE49BD74}" dt="2021-03-22T22:09:58.356" v="838"/>
        <pc:sldMkLst>
          <pc:docMk/>
          <pc:sldMk cId="4161640189" sldId="8334"/>
        </pc:sldMkLst>
        <pc:spChg chg="mod">
          <ac:chgData name="HilarioC" userId="b790f688-0c99-421d-ad08-5e0c6e6e58c5" providerId="ADAL" clId="{1C94D506-233F-459C-A15B-AC61CE49BD74}" dt="2021-03-22T20:53:17.970" v="461" actId="20577"/>
          <ac:spMkLst>
            <pc:docMk/>
            <pc:sldMk cId="4161640189" sldId="8334"/>
            <ac:spMk id="19458" creationId="{00000000-0000-0000-0000-000000000000}"/>
          </ac:spMkLst>
        </pc:spChg>
      </pc:sldChg>
      <pc:sldChg chg="addSp delSp modSp add mod modAnim">
        <pc:chgData name="HilarioC" userId="b790f688-0c99-421d-ad08-5e0c6e6e58c5" providerId="ADAL" clId="{1C94D506-233F-459C-A15B-AC61CE49BD74}" dt="2021-03-22T22:13:36.472" v="866" actId="167"/>
        <pc:sldMkLst>
          <pc:docMk/>
          <pc:sldMk cId="3071251312" sldId="8335"/>
        </pc:sldMkLst>
        <pc:spChg chg="del mod">
          <ac:chgData name="HilarioC" userId="b790f688-0c99-421d-ad08-5e0c6e6e58c5" providerId="ADAL" clId="{1C94D506-233F-459C-A15B-AC61CE49BD74}" dt="2021-03-22T22:13:32.274" v="864" actId="478"/>
          <ac:spMkLst>
            <pc:docMk/>
            <pc:sldMk cId="3071251312" sldId="8335"/>
            <ac:spMk id="4" creationId="{B2350BA0-8FEB-44A1-B2CF-1C289FFD03A3}"/>
          </ac:spMkLst>
        </pc:spChg>
        <pc:spChg chg="mod">
          <ac:chgData name="HilarioC" userId="b790f688-0c99-421d-ad08-5e0c6e6e58c5" providerId="ADAL" clId="{1C94D506-233F-459C-A15B-AC61CE49BD74}" dt="2021-03-22T20:45:54.700" v="397"/>
          <ac:spMkLst>
            <pc:docMk/>
            <pc:sldMk cId="3071251312" sldId="8335"/>
            <ac:spMk id="5" creationId="{207125A4-A4EA-449E-B676-2C602D408971}"/>
          </ac:spMkLst>
        </pc:spChg>
        <pc:spChg chg="add mod ord">
          <ac:chgData name="HilarioC" userId="b790f688-0c99-421d-ad08-5e0c6e6e58c5" providerId="ADAL" clId="{1C94D506-233F-459C-A15B-AC61CE49BD74}" dt="2021-03-22T22:13:36.472" v="866" actId="167"/>
          <ac:spMkLst>
            <pc:docMk/>
            <pc:sldMk cId="3071251312" sldId="8335"/>
            <ac:spMk id="9" creationId="{8D9E46B7-BDA2-44AF-95A3-673601F4436E}"/>
          </ac:spMkLst>
        </pc:spChg>
        <pc:picChg chg="add del">
          <ac:chgData name="HilarioC" userId="b790f688-0c99-421d-ad08-5e0c6e6e58c5" providerId="ADAL" clId="{1C94D506-233F-459C-A15B-AC61CE49BD74}" dt="2021-03-22T20:45:45.653" v="392" actId="22"/>
          <ac:picMkLst>
            <pc:docMk/>
            <pc:sldMk cId="3071251312" sldId="8335"/>
            <ac:picMk id="3" creationId="{52FEABF6-3E1E-44A9-8A35-0E584DB2FCB2}"/>
          </ac:picMkLst>
        </pc:picChg>
      </pc:sldChg>
      <pc:sldChg chg="addSp delSp modSp add mod modAnim">
        <pc:chgData name="HilarioC" userId="b790f688-0c99-421d-ad08-5e0c6e6e58c5" providerId="ADAL" clId="{1C94D506-233F-459C-A15B-AC61CE49BD74}" dt="2021-03-22T22:13:45.904" v="869" actId="167"/>
        <pc:sldMkLst>
          <pc:docMk/>
          <pc:sldMk cId="3914411526" sldId="8336"/>
        </pc:sldMkLst>
        <pc:spChg chg="del">
          <ac:chgData name="HilarioC" userId="b790f688-0c99-421d-ad08-5e0c6e6e58c5" providerId="ADAL" clId="{1C94D506-233F-459C-A15B-AC61CE49BD74}" dt="2021-03-22T22:13:40.888" v="867" actId="478"/>
          <ac:spMkLst>
            <pc:docMk/>
            <pc:sldMk cId="3914411526" sldId="8336"/>
            <ac:spMk id="4" creationId="{B2350BA0-8FEB-44A1-B2CF-1C289FFD03A3}"/>
          </ac:spMkLst>
        </pc:spChg>
        <pc:spChg chg="mod">
          <ac:chgData name="HilarioC" userId="b790f688-0c99-421d-ad08-5e0c6e6e58c5" providerId="ADAL" clId="{1C94D506-233F-459C-A15B-AC61CE49BD74}" dt="2021-03-22T20:46:25.102" v="404"/>
          <ac:spMkLst>
            <pc:docMk/>
            <pc:sldMk cId="3914411526" sldId="8336"/>
            <ac:spMk id="5" creationId="{207125A4-A4EA-449E-B676-2C602D408971}"/>
          </ac:spMkLst>
        </pc:spChg>
        <pc:spChg chg="add mod ord">
          <ac:chgData name="HilarioC" userId="b790f688-0c99-421d-ad08-5e0c6e6e58c5" providerId="ADAL" clId="{1C94D506-233F-459C-A15B-AC61CE49BD74}" dt="2021-03-22T22:13:45.904" v="869" actId="167"/>
          <ac:spMkLst>
            <pc:docMk/>
            <pc:sldMk cId="3914411526" sldId="8336"/>
            <ac:spMk id="6" creationId="{516B69FD-63DB-42EA-A2F7-C6CCE091CF55}"/>
          </ac:spMkLst>
        </pc:spChg>
      </pc:sldChg>
      <pc:sldChg chg="addSp modSp add mod modAnim">
        <pc:chgData name="HilarioC" userId="b790f688-0c99-421d-ad08-5e0c6e6e58c5" providerId="ADAL" clId="{1C94D506-233F-459C-A15B-AC61CE49BD74}" dt="2021-03-22T22:09:39.916" v="834"/>
        <pc:sldMkLst>
          <pc:docMk/>
          <pc:sldMk cId="2009226324" sldId="8337"/>
        </pc:sldMkLst>
        <pc:spChg chg="mod">
          <ac:chgData name="HilarioC" userId="b790f688-0c99-421d-ad08-5e0c6e6e58c5" providerId="ADAL" clId="{1C94D506-233F-459C-A15B-AC61CE49BD74}" dt="2021-03-22T21:58:07.195" v="635" actId="14100"/>
          <ac:spMkLst>
            <pc:docMk/>
            <pc:sldMk cId="2009226324" sldId="8337"/>
            <ac:spMk id="4" creationId="{B2350BA0-8FEB-44A1-B2CF-1C289FFD03A3}"/>
          </ac:spMkLst>
        </pc:spChg>
        <pc:spChg chg="mod">
          <ac:chgData name="HilarioC" userId="b790f688-0c99-421d-ad08-5e0c6e6e58c5" providerId="ADAL" clId="{1C94D506-233F-459C-A15B-AC61CE49BD74}" dt="2021-03-22T20:47:04.648" v="411"/>
          <ac:spMkLst>
            <pc:docMk/>
            <pc:sldMk cId="2009226324" sldId="8337"/>
            <ac:spMk id="5" creationId="{207125A4-A4EA-449E-B676-2C602D408971}"/>
          </ac:spMkLst>
        </pc:spChg>
        <pc:spChg chg="add mod">
          <ac:chgData name="HilarioC" userId="b790f688-0c99-421d-ad08-5e0c6e6e58c5" providerId="ADAL" clId="{1C94D506-233F-459C-A15B-AC61CE49BD74}" dt="2021-03-22T21:59:54.638" v="720" actId="1035"/>
          <ac:spMkLst>
            <pc:docMk/>
            <pc:sldMk cId="2009226324" sldId="8337"/>
            <ac:spMk id="6" creationId="{26975199-A06E-4AB7-AA93-6E4AE6EDC942}"/>
          </ac:spMkLst>
        </pc:spChg>
        <pc:spChg chg="add mod">
          <ac:chgData name="HilarioC" userId="b790f688-0c99-421d-ad08-5e0c6e6e58c5" providerId="ADAL" clId="{1C94D506-233F-459C-A15B-AC61CE49BD74}" dt="2021-03-22T22:00:20.140" v="733" actId="313"/>
          <ac:spMkLst>
            <pc:docMk/>
            <pc:sldMk cId="2009226324" sldId="8337"/>
            <ac:spMk id="7" creationId="{A7EA6AE6-A670-491B-AF3B-A17FD92C754D}"/>
          </ac:spMkLst>
        </pc:spChg>
      </pc:sldChg>
      <pc:sldChg chg="addSp delSp modSp add mod modAnim">
        <pc:chgData name="HilarioC" userId="b790f688-0c99-421d-ad08-5e0c6e6e58c5" providerId="ADAL" clId="{1C94D506-233F-459C-A15B-AC61CE49BD74}" dt="2021-03-22T22:13:55.591" v="872" actId="167"/>
        <pc:sldMkLst>
          <pc:docMk/>
          <pc:sldMk cId="873214312" sldId="8338"/>
        </pc:sldMkLst>
        <pc:spChg chg="del">
          <ac:chgData name="HilarioC" userId="b790f688-0c99-421d-ad08-5e0c6e6e58c5" providerId="ADAL" clId="{1C94D506-233F-459C-A15B-AC61CE49BD74}" dt="2021-03-22T22:13:51.559" v="870" actId="478"/>
          <ac:spMkLst>
            <pc:docMk/>
            <pc:sldMk cId="873214312" sldId="8338"/>
            <ac:spMk id="4" creationId="{B2350BA0-8FEB-44A1-B2CF-1C289FFD03A3}"/>
          </ac:spMkLst>
        </pc:spChg>
        <pc:spChg chg="mod">
          <ac:chgData name="HilarioC" userId="b790f688-0c99-421d-ad08-5e0c6e6e58c5" providerId="ADAL" clId="{1C94D506-233F-459C-A15B-AC61CE49BD74}" dt="2021-03-22T20:52:20.453" v="455" actId="20577"/>
          <ac:spMkLst>
            <pc:docMk/>
            <pc:sldMk cId="873214312" sldId="8338"/>
            <ac:spMk id="5" creationId="{207125A4-A4EA-449E-B676-2C602D408971}"/>
          </ac:spMkLst>
        </pc:spChg>
        <pc:spChg chg="add mod ord">
          <ac:chgData name="HilarioC" userId="b790f688-0c99-421d-ad08-5e0c6e6e58c5" providerId="ADAL" clId="{1C94D506-233F-459C-A15B-AC61CE49BD74}" dt="2021-03-22T22:13:55.591" v="872" actId="167"/>
          <ac:spMkLst>
            <pc:docMk/>
            <pc:sldMk cId="873214312" sldId="8338"/>
            <ac:spMk id="6" creationId="{6EA189F2-084C-4481-85AA-D47569B97D9F}"/>
          </ac:spMkLst>
        </pc:spChg>
      </pc:sldChg>
      <pc:sldChg chg="addSp delSp modSp add mod modAnim">
        <pc:chgData name="HilarioC" userId="b790f688-0c99-421d-ad08-5e0c6e6e58c5" providerId="ADAL" clId="{1C94D506-233F-459C-A15B-AC61CE49BD74}" dt="2021-03-22T22:14:01.304" v="876" actId="167"/>
        <pc:sldMkLst>
          <pc:docMk/>
          <pc:sldMk cId="3220808204" sldId="8339"/>
        </pc:sldMkLst>
        <pc:spChg chg="del mod">
          <ac:chgData name="HilarioC" userId="b790f688-0c99-421d-ad08-5e0c6e6e58c5" providerId="ADAL" clId="{1C94D506-233F-459C-A15B-AC61CE49BD74}" dt="2021-03-22T22:13:58.103" v="874" actId="478"/>
          <ac:spMkLst>
            <pc:docMk/>
            <pc:sldMk cId="3220808204" sldId="8339"/>
            <ac:spMk id="4" creationId="{B2350BA0-8FEB-44A1-B2CF-1C289FFD03A3}"/>
          </ac:spMkLst>
        </pc:spChg>
        <pc:spChg chg="add mod ord">
          <ac:chgData name="HilarioC" userId="b790f688-0c99-421d-ad08-5e0c6e6e58c5" providerId="ADAL" clId="{1C94D506-233F-459C-A15B-AC61CE49BD74}" dt="2021-03-22T22:14:01.304" v="876" actId="167"/>
          <ac:spMkLst>
            <pc:docMk/>
            <pc:sldMk cId="3220808204" sldId="8339"/>
            <ac:spMk id="6" creationId="{A47E146D-D67E-4D1C-A83B-70D8729403B7}"/>
          </ac:spMkLst>
        </pc:spChg>
      </pc:sldChg>
      <pc:sldChg chg="addSp modSp add mod modAnim">
        <pc:chgData name="HilarioC" userId="b790f688-0c99-421d-ad08-5e0c6e6e58c5" providerId="ADAL" clId="{1C94D506-233F-459C-A15B-AC61CE49BD74}" dt="2021-03-22T22:12:48.874" v="862" actId="1036"/>
        <pc:sldMkLst>
          <pc:docMk/>
          <pc:sldMk cId="297985973" sldId="8340"/>
        </pc:sldMkLst>
        <pc:spChg chg="add mod">
          <ac:chgData name="HilarioC" userId="b790f688-0c99-421d-ad08-5e0c6e6e58c5" providerId="ADAL" clId="{1C94D506-233F-459C-A15B-AC61CE49BD74}" dt="2021-03-22T22:12:48.874" v="862" actId="1036"/>
          <ac:spMkLst>
            <pc:docMk/>
            <pc:sldMk cId="297985973" sldId="8340"/>
            <ac:spMk id="4" creationId="{4CC64946-8D37-4599-8FAE-2757FB55B342}"/>
          </ac:spMkLst>
        </pc:spChg>
        <pc:spChg chg="add mod">
          <ac:chgData name="HilarioC" userId="b790f688-0c99-421d-ad08-5e0c6e6e58c5" providerId="ADAL" clId="{1C94D506-233F-459C-A15B-AC61CE49BD74}" dt="2021-03-22T22:12:48.874" v="862" actId="1036"/>
          <ac:spMkLst>
            <pc:docMk/>
            <pc:sldMk cId="297985973" sldId="8340"/>
            <ac:spMk id="5" creationId="{7D86852F-07A9-456F-8806-678B5D3B8AD5}"/>
          </ac:spMkLst>
        </pc:spChg>
        <pc:spChg chg="mod">
          <ac:chgData name="HilarioC" userId="b790f688-0c99-421d-ad08-5e0c6e6e58c5" providerId="ADAL" clId="{1C94D506-233F-459C-A15B-AC61CE49BD74}" dt="2021-03-22T20:53:24.830" v="464" actId="20577"/>
          <ac:spMkLst>
            <pc:docMk/>
            <pc:sldMk cId="297985973" sldId="8340"/>
            <ac:spMk id="19458" creationId="{00000000-0000-0000-0000-000000000000}"/>
          </ac:spMkLst>
        </pc:spChg>
      </pc:sldChg>
      <pc:sldChg chg="addSp modSp add mod modAnim">
        <pc:chgData name="HilarioC" userId="b790f688-0c99-421d-ad08-5e0c6e6e58c5" providerId="ADAL" clId="{1C94D506-233F-459C-A15B-AC61CE49BD74}" dt="2021-03-22T22:10:04.134" v="840"/>
        <pc:sldMkLst>
          <pc:docMk/>
          <pc:sldMk cId="2907750885" sldId="8341"/>
        </pc:sldMkLst>
        <pc:spChg chg="add mod">
          <ac:chgData name="HilarioC" userId="b790f688-0c99-421d-ad08-5e0c6e6e58c5" providerId="ADAL" clId="{1C94D506-233F-459C-A15B-AC61CE49BD74}" dt="2021-03-22T21:11:34.443" v="501" actId="1076"/>
          <ac:spMkLst>
            <pc:docMk/>
            <pc:sldMk cId="2907750885" sldId="8341"/>
            <ac:spMk id="4" creationId="{B1987C2F-6A3A-4111-BFE3-8A1962BC60D6}"/>
          </ac:spMkLst>
        </pc:spChg>
        <pc:spChg chg="add mod">
          <ac:chgData name="HilarioC" userId="b790f688-0c99-421d-ad08-5e0c6e6e58c5" providerId="ADAL" clId="{1C94D506-233F-459C-A15B-AC61CE49BD74}" dt="2021-03-22T21:11:34.443" v="501" actId="1076"/>
          <ac:spMkLst>
            <pc:docMk/>
            <pc:sldMk cId="2907750885" sldId="8341"/>
            <ac:spMk id="5" creationId="{8C5C72CC-93B3-4CE7-A6F4-145E5DAD2E15}"/>
          </ac:spMkLst>
        </pc:spChg>
        <pc:spChg chg="mod">
          <ac:chgData name="HilarioC" userId="b790f688-0c99-421d-ad08-5e0c6e6e58c5" providerId="ADAL" clId="{1C94D506-233F-459C-A15B-AC61CE49BD74}" dt="2021-03-22T21:16:58.607" v="602" actId="207"/>
          <ac:spMkLst>
            <pc:docMk/>
            <pc:sldMk cId="2907750885" sldId="8341"/>
            <ac:spMk id="19458" creationId="{00000000-0000-0000-0000-000000000000}"/>
          </ac:spMkLst>
        </pc:spChg>
      </pc:sldChg>
      <pc:sldChg chg="addSp modSp add mod modAnim">
        <pc:chgData name="HilarioC" userId="b790f688-0c99-421d-ad08-5e0c6e6e58c5" providerId="ADAL" clId="{1C94D506-233F-459C-A15B-AC61CE49BD74}" dt="2021-03-22T22:10:56.554" v="852"/>
        <pc:sldMkLst>
          <pc:docMk/>
          <pc:sldMk cId="2211283178" sldId="8342"/>
        </pc:sldMkLst>
        <pc:spChg chg="mod">
          <ac:chgData name="HilarioC" userId="b790f688-0c99-421d-ad08-5e0c6e6e58c5" providerId="ADAL" clId="{1C94D506-233F-459C-A15B-AC61CE49BD74}" dt="2021-03-22T21:12:02.069" v="527" actId="20577"/>
          <ac:spMkLst>
            <pc:docMk/>
            <pc:sldMk cId="2211283178" sldId="8342"/>
            <ac:spMk id="5" creationId="{8C5C72CC-93B3-4CE7-A6F4-145E5DAD2E15}"/>
          </ac:spMkLst>
        </pc:spChg>
        <pc:spChg chg="add mod">
          <ac:chgData name="HilarioC" userId="b790f688-0c99-421d-ad08-5e0c6e6e58c5" providerId="ADAL" clId="{1C94D506-233F-459C-A15B-AC61CE49BD74}" dt="2021-03-22T21:15:44.311" v="585" actId="1035"/>
          <ac:spMkLst>
            <pc:docMk/>
            <pc:sldMk cId="2211283178" sldId="8342"/>
            <ac:spMk id="6" creationId="{705A86FF-3272-4DA6-A7B0-0878E284250E}"/>
          </ac:spMkLst>
        </pc:spChg>
        <pc:spChg chg="add mod">
          <ac:chgData name="HilarioC" userId="b790f688-0c99-421d-ad08-5e0c6e6e58c5" providerId="ADAL" clId="{1C94D506-233F-459C-A15B-AC61CE49BD74}" dt="2021-03-22T21:15:44.311" v="585" actId="1035"/>
          <ac:spMkLst>
            <pc:docMk/>
            <pc:sldMk cId="2211283178" sldId="8342"/>
            <ac:spMk id="7" creationId="{89025321-1397-48D0-926D-83C08CD5A501}"/>
          </ac:spMkLst>
        </pc:spChg>
        <pc:spChg chg="mod">
          <ac:chgData name="HilarioC" userId="b790f688-0c99-421d-ad08-5e0c6e6e58c5" providerId="ADAL" clId="{1C94D506-233F-459C-A15B-AC61CE49BD74}" dt="2021-03-22T21:16:55.015" v="601" actId="207"/>
          <ac:spMkLst>
            <pc:docMk/>
            <pc:sldMk cId="2211283178" sldId="8342"/>
            <ac:spMk id="19458" creationId="{00000000-0000-0000-0000-000000000000}"/>
          </ac:spMkLst>
        </pc:spChg>
      </pc:sldChg>
      <pc:sldChg chg="modSp add mod modAnim">
        <pc:chgData name="HilarioC" userId="b790f688-0c99-421d-ad08-5e0c6e6e58c5" providerId="ADAL" clId="{1C94D506-233F-459C-A15B-AC61CE49BD74}" dt="2021-03-22T22:11:09.907" v="853"/>
        <pc:sldMkLst>
          <pc:docMk/>
          <pc:sldMk cId="2652307368" sldId="8343"/>
        </pc:sldMkLst>
        <pc:spChg chg="mod">
          <ac:chgData name="HilarioC" userId="b790f688-0c99-421d-ad08-5e0c6e6e58c5" providerId="ADAL" clId="{1C94D506-233F-459C-A15B-AC61CE49BD74}" dt="2021-03-22T21:15:49.036" v="587" actId="1035"/>
          <ac:spMkLst>
            <pc:docMk/>
            <pc:sldMk cId="2652307368" sldId="8343"/>
            <ac:spMk id="6" creationId="{705A86FF-3272-4DA6-A7B0-0878E284250E}"/>
          </ac:spMkLst>
        </pc:spChg>
        <pc:spChg chg="mod">
          <ac:chgData name="HilarioC" userId="b790f688-0c99-421d-ad08-5e0c6e6e58c5" providerId="ADAL" clId="{1C94D506-233F-459C-A15B-AC61CE49BD74}" dt="2021-03-22T21:15:49.036" v="587" actId="1035"/>
          <ac:spMkLst>
            <pc:docMk/>
            <pc:sldMk cId="2652307368" sldId="8343"/>
            <ac:spMk id="7" creationId="{89025321-1397-48D0-926D-83C08CD5A501}"/>
          </ac:spMkLst>
        </pc:spChg>
        <pc:spChg chg="mod">
          <ac:chgData name="HilarioC" userId="b790f688-0c99-421d-ad08-5e0c6e6e58c5" providerId="ADAL" clId="{1C94D506-233F-459C-A15B-AC61CE49BD74}" dt="2021-03-22T21:16:51.693" v="600" actId="207"/>
          <ac:spMkLst>
            <pc:docMk/>
            <pc:sldMk cId="2652307368" sldId="8343"/>
            <ac:spMk id="19458" creationId="{00000000-0000-0000-0000-000000000000}"/>
          </ac:spMkLst>
        </pc:spChg>
      </pc:sldChg>
      <pc:sldChg chg="modSp add modAnim">
        <pc:chgData name="HilarioC" userId="b790f688-0c99-421d-ad08-5e0c6e6e58c5" providerId="ADAL" clId="{1C94D506-233F-459C-A15B-AC61CE49BD74}" dt="2021-03-22T22:11:19.411" v="854"/>
        <pc:sldMkLst>
          <pc:docMk/>
          <pc:sldMk cId="1263450108" sldId="8344"/>
        </pc:sldMkLst>
        <pc:spChg chg="mod">
          <ac:chgData name="HilarioC" userId="b790f688-0c99-421d-ad08-5e0c6e6e58c5" providerId="ADAL" clId="{1C94D506-233F-459C-A15B-AC61CE49BD74}" dt="2021-03-22T21:16:09.725" v="594"/>
          <ac:spMkLst>
            <pc:docMk/>
            <pc:sldMk cId="1263450108" sldId="8344"/>
            <ac:spMk id="7" creationId="{89025321-1397-48D0-926D-83C08CD5A501}"/>
          </ac:spMkLst>
        </pc:spChg>
        <pc:spChg chg="mod">
          <ac:chgData name="HilarioC" userId="b790f688-0c99-421d-ad08-5e0c6e6e58c5" providerId="ADAL" clId="{1C94D506-233F-459C-A15B-AC61CE49BD74}" dt="2021-03-22T21:16:44.164" v="599" actId="207"/>
          <ac:spMkLst>
            <pc:docMk/>
            <pc:sldMk cId="1263450108" sldId="8344"/>
            <ac:spMk id="19458" creationId="{00000000-0000-0000-0000-000000000000}"/>
          </ac:spMkLst>
        </pc:spChg>
      </pc:sldChg>
      <pc:sldChg chg="delSp modSp add mod delAnim modAnim">
        <pc:chgData name="HilarioC" userId="b790f688-0c99-421d-ad08-5e0c6e6e58c5" providerId="ADAL" clId="{1C94D506-233F-459C-A15B-AC61CE49BD74}" dt="2021-03-22T22:11:23.843" v="855"/>
        <pc:sldMkLst>
          <pc:docMk/>
          <pc:sldMk cId="3718588965" sldId="8345"/>
        </pc:sldMkLst>
        <pc:spChg chg="del">
          <ac:chgData name="HilarioC" userId="b790f688-0c99-421d-ad08-5e0c6e6e58c5" providerId="ADAL" clId="{1C94D506-233F-459C-A15B-AC61CE49BD74}" dt="2021-03-22T21:16:24.858" v="596" actId="478"/>
          <ac:spMkLst>
            <pc:docMk/>
            <pc:sldMk cId="3718588965" sldId="8345"/>
            <ac:spMk id="4" creationId="{B1987C2F-6A3A-4111-BFE3-8A1962BC60D6}"/>
          </ac:spMkLst>
        </pc:spChg>
        <pc:spChg chg="del">
          <ac:chgData name="HilarioC" userId="b790f688-0c99-421d-ad08-5e0c6e6e58c5" providerId="ADAL" clId="{1C94D506-233F-459C-A15B-AC61CE49BD74}" dt="2021-03-22T21:16:24.858" v="596" actId="478"/>
          <ac:spMkLst>
            <pc:docMk/>
            <pc:sldMk cId="3718588965" sldId="8345"/>
            <ac:spMk id="5" creationId="{8C5C72CC-93B3-4CE7-A6F4-145E5DAD2E15}"/>
          </ac:spMkLst>
        </pc:spChg>
        <pc:spChg chg="del">
          <ac:chgData name="HilarioC" userId="b790f688-0c99-421d-ad08-5e0c6e6e58c5" providerId="ADAL" clId="{1C94D506-233F-459C-A15B-AC61CE49BD74}" dt="2021-03-22T21:16:24.858" v="596" actId="478"/>
          <ac:spMkLst>
            <pc:docMk/>
            <pc:sldMk cId="3718588965" sldId="8345"/>
            <ac:spMk id="6" creationId="{705A86FF-3272-4DA6-A7B0-0878E284250E}"/>
          </ac:spMkLst>
        </pc:spChg>
        <pc:spChg chg="del">
          <ac:chgData name="HilarioC" userId="b790f688-0c99-421d-ad08-5e0c6e6e58c5" providerId="ADAL" clId="{1C94D506-233F-459C-A15B-AC61CE49BD74}" dt="2021-03-22T21:16:24.858" v="596" actId="478"/>
          <ac:spMkLst>
            <pc:docMk/>
            <pc:sldMk cId="3718588965" sldId="8345"/>
            <ac:spMk id="7" creationId="{89025321-1397-48D0-926D-83C08CD5A501}"/>
          </ac:spMkLst>
        </pc:spChg>
        <pc:spChg chg="mod">
          <ac:chgData name="HilarioC" userId="b790f688-0c99-421d-ad08-5e0c6e6e58c5" providerId="ADAL" clId="{1C94D506-233F-459C-A15B-AC61CE49BD74}" dt="2021-03-22T21:16:31.999" v="598" actId="207"/>
          <ac:spMkLst>
            <pc:docMk/>
            <pc:sldMk cId="3718588965" sldId="8345"/>
            <ac:spMk id="19458" creationId="{00000000-0000-0000-0000-000000000000}"/>
          </ac:spMkLst>
        </pc:spChg>
      </pc:sldChg>
      <pc:sldChg chg="modSp add modAnim">
        <pc:chgData name="HilarioC" userId="b790f688-0c99-421d-ad08-5e0c6e6e58c5" providerId="ADAL" clId="{1C94D506-233F-459C-A15B-AC61CE49BD74}" dt="2021-03-22T22:09:45.107" v="835"/>
        <pc:sldMkLst>
          <pc:docMk/>
          <pc:sldMk cId="1879346166" sldId="8346"/>
        </pc:sldMkLst>
        <pc:spChg chg="mod">
          <ac:chgData name="HilarioC" userId="b790f688-0c99-421d-ad08-5e0c6e6e58c5" providerId="ADAL" clId="{1C94D506-233F-459C-A15B-AC61CE49BD74}" dt="2021-03-22T22:00:15.140" v="731" actId="5793"/>
          <ac:spMkLst>
            <pc:docMk/>
            <pc:sldMk cId="1879346166" sldId="8346"/>
            <ac:spMk id="7" creationId="{A7EA6AE6-A670-491B-AF3B-A17FD92C754D}"/>
          </ac:spMkLst>
        </pc:spChg>
      </pc:sldChg>
      <pc:sldChg chg="addSp delSp modSp add del mod addAnim delAnim modAnim">
        <pc:chgData name="HilarioC" userId="b790f688-0c99-421d-ad08-5e0c6e6e58c5" providerId="ADAL" clId="{1C94D506-233F-459C-A15B-AC61CE49BD74}" dt="2021-03-22T22:07:43.158" v="814" actId="2890"/>
        <pc:sldMkLst>
          <pc:docMk/>
          <pc:sldMk cId="1161825600" sldId="8347"/>
        </pc:sldMkLst>
        <pc:spChg chg="mod">
          <ac:chgData name="HilarioC" userId="b790f688-0c99-421d-ad08-5e0c6e6e58c5" providerId="ADAL" clId="{1C94D506-233F-459C-A15B-AC61CE49BD74}" dt="2021-03-22T22:07:41.011" v="811"/>
          <ac:spMkLst>
            <pc:docMk/>
            <pc:sldMk cId="1161825600" sldId="8347"/>
            <ac:spMk id="5" creationId="{B45726F6-FC3A-473F-BE1E-5532DA37E08B}"/>
          </ac:spMkLst>
        </pc:spChg>
        <pc:spChg chg="add del mod ord">
          <ac:chgData name="HilarioC" userId="b790f688-0c99-421d-ad08-5e0c6e6e58c5" providerId="ADAL" clId="{1C94D506-233F-459C-A15B-AC61CE49BD74}" dt="2021-03-22T22:07:31.010" v="803"/>
          <ac:spMkLst>
            <pc:docMk/>
            <pc:sldMk cId="1161825600" sldId="8347"/>
            <ac:spMk id="6" creationId="{F5312D63-DE06-4BEA-9CB0-C26CFD5C7EC4}"/>
          </ac:spMkLst>
        </pc:spChg>
        <pc:spChg chg="add del mod">
          <ac:chgData name="HilarioC" userId="b790f688-0c99-421d-ad08-5e0c6e6e58c5" providerId="ADAL" clId="{1C94D506-233F-459C-A15B-AC61CE49BD74}" dt="2021-03-22T22:07:31.870" v="805" actId="1076"/>
          <ac:spMkLst>
            <pc:docMk/>
            <pc:sldMk cId="1161825600" sldId="8347"/>
            <ac:spMk id="9" creationId="{8A2777B4-FFD7-4918-B04F-014B459509D2}"/>
          </ac:spMkLst>
        </pc:spChg>
      </pc:sldChg>
      <pc:sldChg chg="modSp add del mod">
        <pc:chgData name="HilarioC" userId="b790f688-0c99-421d-ad08-5e0c6e6e58c5" providerId="ADAL" clId="{1C94D506-233F-459C-A15B-AC61CE49BD74}" dt="2021-03-22T22:07:33.846" v="808" actId="2890"/>
        <pc:sldMkLst>
          <pc:docMk/>
          <pc:sldMk cId="3740529170" sldId="8348"/>
        </pc:sldMkLst>
        <pc:spChg chg="mod">
          <ac:chgData name="HilarioC" userId="b790f688-0c99-421d-ad08-5e0c6e6e58c5" providerId="ADAL" clId="{1C94D506-233F-459C-A15B-AC61CE49BD74}" dt="2021-03-22T22:07:33.169" v="807"/>
          <ac:spMkLst>
            <pc:docMk/>
            <pc:sldMk cId="3740529170" sldId="8348"/>
            <ac:spMk id="5" creationId="{B45726F6-FC3A-473F-BE1E-5532DA37E08B}"/>
          </ac:spMkLst>
        </pc:spChg>
        <pc:spChg chg="mod">
          <ac:chgData name="HilarioC" userId="b790f688-0c99-421d-ad08-5e0c6e6e58c5" providerId="ADAL" clId="{1C94D506-233F-459C-A15B-AC61CE49BD74}" dt="2021-03-22T22:07:32.261" v="806" actId="14100"/>
          <ac:spMkLst>
            <pc:docMk/>
            <pc:sldMk cId="3740529170" sldId="8348"/>
            <ac:spMk id="9" creationId="{8A2777B4-FFD7-4918-B04F-014B459509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BEF9B36-6260-423F-BFD9-91AE1512CAD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mn-ea"/>
              </a:defRPr>
            </a:lvl1pPr>
          </a:lstStyle>
          <a:p>
            <a:pPr>
              <a:defRPr/>
            </a:pPr>
            <a:endParaRPr lang="en-US"/>
          </a:p>
        </p:txBody>
      </p:sp>
      <p:sp>
        <p:nvSpPr>
          <p:cNvPr id="3" name="Date Placeholder 2">
            <a:extLst>
              <a:ext uri="{FF2B5EF4-FFF2-40B4-BE49-F238E27FC236}">
                <a16:creationId xmlns="" xmlns:a16="http://schemas.microsoft.com/office/drawing/2014/main" id="{5217DB2E-9435-4C4C-A831-63504B6A55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E96E550B-DDA9-4216-A530-1E448CDCCA70}" type="datetime1">
              <a:rPr lang="en-US"/>
              <a:pPr>
                <a:defRPr/>
              </a:pPr>
              <a:t>4/19/2021</a:t>
            </a:fld>
            <a:endParaRPr lang="en-US"/>
          </a:p>
        </p:txBody>
      </p:sp>
      <p:sp>
        <p:nvSpPr>
          <p:cNvPr id="4" name="Slide Image Placeholder 3">
            <a:extLst>
              <a:ext uri="{FF2B5EF4-FFF2-40B4-BE49-F238E27FC236}">
                <a16:creationId xmlns="" xmlns:a16="http://schemas.microsoft.com/office/drawing/2014/main" id="{A3F48A57-CE60-460A-AAFC-619D68B362E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9E7C693E-9374-4987-94AB-87071C9BF7E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91D03427-2255-432E-A62C-B1F98163863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mn-ea"/>
              </a:defRPr>
            </a:lvl1pPr>
          </a:lstStyle>
          <a:p>
            <a:pPr>
              <a:defRPr/>
            </a:pPr>
            <a:endParaRPr lang="en-US"/>
          </a:p>
        </p:txBody>
      </p:sp>
      <p:sp>
        <p:nvSpPr>
          <p:cNvPr id="7" name="Slide Number Placeholder 6">
            <a:extLst>
              <a:ext uri="{FF2B5EF4-FFF2-40B4-BE49-F238E27FC236}">
                <a16:creationId xmlns="" xmlns:a16="http://schemas.microsoft.com/office/drawing/2014/main" id="{F1B0590E-B568-4DC9-A464-9B946710AF4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8A8A09-2AB7-419A-ADD5-7A4A466F4704}" type="slidenum">
              <a:rPr lang="en-US" altLang="en-US"/>
              <a:pPr/>
              <a:t>‹#›</a:t>
            </a:fld>
            <a:endParaRPr lang="en-US" altLang="en-US"/>
          </a:p>
        </p:txBody>
      </p:sp>
    </p:spTree>
    <p:extLst>
      <p:ext uri="{BB962C8B-B14F-4D97-AF65-F5344CB8AC3E}">
        <p14:creationId xmlns:p14="http://schemas.microsoft.com/office/powerpoint/2010/main" val="18476261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7270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1419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1003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8138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25844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3011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6140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23710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07222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9766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6487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6376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8917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2889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99956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9781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9579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44260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84981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90114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92519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1148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21278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6406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3297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9107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3892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0915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8265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98804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591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068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460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99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67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4/19/2021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63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4/19/2021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464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4/19/2021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307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4/19/2021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847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4/19/2021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3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4/19/2021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14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4/19/2021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4010685"/>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524000" y="2336800"/>
            <a:ext cx="9144000" cy="2387600"/>
          </a:xfrm>
        </p:spPr>
        <p:txBody>
          <a:bodyPr>
            <a:normAutofit/>
          </a:bodyPr>
          <a:lstStyle/>
          <a:p>
            <a:r>
              <a:rPr lang="en-US" sz="12500" dirty="0">
                <a:solidFill>
                  <a:schemeClr val="bg1"/>
                </a:solidFill>
                <a:latin typeface="Century Gothic" panose="020B0502020202020204" pitchFamily="34" charset="0"/>
              </a:rPr>
              <a:t>PHILIPPIANS</a:t>
            </a:r>
          </a:p>
        </p:txBody>
      </p:sp>
      <p:sp>
        <p:nvSpPr>
          <p:cNvPr id="5" name="TextBox 4">
            <a:extLst>
              <a:ext uri="{FF2B5EF4-FFF2-40B4-BE49-F238E27FC236}">
                <a16:creationId xmlns="" xmlns:a16="http://schemas.microsoft.com/office/drawing/2014/main" id="{BAE4048D-F2A1-4F2F-A6A3-C02D29D6F4D0}"/>
              </a:ext>
            </a:extLst>
          </p:cNvPr>
          <p:cNvSpPr txBox="1"/>
          <p:nvPr/>
        </p:nvSpPr>
        <p:spPr>
          <a:xfrm>
            <a:off x="2911365" y="231317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427766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142125"/>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prstClr val="white"/>
                </a:solidFill>
                <a:latin typeface="Calibri Light" panose="020F0302020204030204" pitchFamily="34" charset="0"/>
                <a:ea typeface="ＭＳ Ｐゴシック" charset="-128"/>
                <a:cs typeface="Calibri Light" panose="020F0302020204030204" pitchFamily="34" charset="0"/>
              </a:rPr>
              <a:t>1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st, if any comfort from his love, if any fellowship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in the Spirit, if any tenderness and compassion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5150275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prstClr val="white"/>
                </a:solidFill>
                <a:latin typeface="Calibri Light" panose="020F0302020204030204" pitchFamily="34" charset="0"/>
                <a:ea typeface="ＭＳ Ｐゴシック" charset="-128"/>
                <a:cs typeface="Calibri Light" panose="020F0302020204030204" pitchFamily="34" charset="0"/>
              </a:rPr>
              <a:t>1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Therefore </a:t>
            </a:r>
            <a:r>
              <a:rPr lang="en-US" sz="3700" i="1" dirty="0">
                <a:solidFill>
                  <a:prstClr val="white"/>
                </a:solidFill>
                <a:latin typeface="Calibri Light" panose="020F0302020204030204" pitchFamily="34" charset="0"/>
                <a:ea typeface="ＭＳ Ｐゴシック" charset="-128"/>
                <a:cs typeface="Calibri Light" panose="020F0302020204030204" pitchFamily="34" charset="0"/>
              </a:rPr>
              <a:t>if</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 you have any encouragement from being united with Christ, </a:t>
            </a:r>
            <a:r>
              <a:rPr lang="en-US" sz="3700" i="1" dirty="0">
                <a:solidFill>
                  <a:prstClr val="white"/>
                </a:solidFill>
                <a:latin typeface="Calibri Light" panose="020F0302020204030204" pitchFamily="34" charset="0"/>
                <a:ea typeface="ＭＳ Ｐゴシック" charset="-128"/>
                <a:cs typeface="Calibri Light" panose="020F0302020204030204" pitchFamily="34" charset="0"/>
              </a:rPr>
              <a:t>if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any comfort from his love, </a:t>
            </a:r>
            <a:r>
              <a:rPr lang="en-US" sz="3700" i="1" dirty="0">
                <a:solidFill>
                  <a:prstClr val="white"/>
                </a:solidFill>
                <a:latin typeface="Calibri Light" panose="020F0302020204030204" pitchFamily="34" charset="0"/>
                <a:ea typeface="ＭＳ Ｐゴシック" charset="-128"/>
                <a:cs typeface="Calibri Light" panose="020F0302020204030204" pitchFamily="34" charset="0"/>
              </a:rPr>
              <a:t>if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in the Spirit, </a:t>
            </a:r>
            <a:r>
              <a:rPr lang="en-US" sz="3700" i="1" dirty="0">
                <a:solidFill>
                  <a:prstClr val="white"/>
                </a:solidFill>
                <a:latin typeface="Calibri Light" panose="020F0302020204030204" pitchFamily="34" charset="0"/>
                <a:ea typeface="ＭＳ Ｐゴシック" charset="-128"/>
                <a:cs typeface="Calibri Light" panose="020F0302020204030204" pitchFamily="34" charset="0"/>
              </a:rPr>
              <a:t>if</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 any tenderness and compassion</a:t>
            </a:r>
          </a:p>
          <a:p>
            <a:pPr lvl="1" indent="-457200" fontAlgn="auto">
              <a:lnSpc>
                <a:spcPct val="90000"/>
              </a:lnSpc>
              <a:spcBef>
                <a:spcPts val="0"/>
              </a:spcBef>
              <a:spcAft>
                <a:spcPts val="0"/>
              </a:spcAft>
              <a:buSzPct val="100000"/>
              <a:defRPr/>
            </a:pPr>
            <a:r>
              <a:rPr lang="en-US" sz="3700" baseline="30000" dirty="0">
                <a:solidFill>
                  <a:prstClr val="white"/>
                </a:solidFill>
                <a:latin typeface="Calibri Light" panose="020F0302020204030204" pitchFamily="34" charset="0"/>
                <a:ea typeface="ＭＳ Ｐゴシック" charset="-128"/>
                <a:cs typeface="Calibri Light" panose="020F0302020204030204" pitchFamily="34" charset="0"/>
              </a:rPr>
              <a:t>2</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5081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united with Christ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comfort from his love, if any fellowship in the Spirit,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152D36D3-4871-4E33-9459-0FC45140B787}"/>
              </a:ext>
            </a:extLst>
          </p:cNvPr>
          <p:cNvSpPr>
            <a:spLocks noChangeArrowheads="1"/>
          </p:cNvSpPr>
          <p:nvPr/>
        </p:nvSpPr>
        <p:spPr bwMode="auto">
          <a:xfrm>
            <a:off x="457200" y="2362200"/>
            <a:ext cx="11277600" cy="1981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2CB3A3A-B176-4ACF-9A7F-2FBBF784F411}"/>
              </a:ext>
            </a:extLst>
          </p:cNvPr>
          <p:cNvSpPr txBox="1">
            <a:spLocks noChangeArrowheads="1"/>
          </p:cNvSpPr>
          <p:nvPr/>
        </p:nvSpPr>
        <p:spPr bwMode="auto">
          <a:xfrm>
            <a:off x="535069" y="2438400"/>
            <a:ext cx="11122908" cy="1754326"/>
          </a:xfrm>
          <a:prstGeom prst="rect">
            <a:avLst/>
          </a:prstGeom>
          <a:noFill/>
          <a:ln w="38100">
            <a:noFill/>
            <a:miter lim="800000"/>
            <a:headEnd/>
            <a:tailEnd/>
          </a:ln>
        </p:spPr>
        <p:txBody>
          <a:bodyPr wrap="square">
            <a:spAutoFit/>
          </a:bodyPr>
          <a:lstStyle/>
          <a:p>
            <a:pPr marL="0" lvl="1" fontAlgn="auto">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1 Corinthians 12:13: For by one Spirit we were all baptized into one body, whether Jews or Greeks…we were all made to drink of one Spirit.</a:t>
            </a:r>
            <a:endParaRPr lang="en-US" sz="3400" dirty="0">
              <a:solidFill>
                <a:prstClr val="white"/>
              </a:solidFill>
              <a:latin typeface="Calibri Light" panose="020F0302020204030204" pitchFamily="34" charset="0"/>
              <a:ea typeface="ＭＳ Ｐゴシック" charset="-128"/>
              <a:cs typeface="Calibri Light" panose="020F0302020204030204" pitchFamily="34" charset="0"/>
            </a:endParaRPr>
          </a:p>
        </p:txBody>
      </p:sp>
      <p:sp>
        <p:nvSpPr>
          <p:cNvPr id="9" name="Rectangle 8">
            <a:extLst>
              <a:ext uri="{FF2B5EF4-FFF2-40B4-BE49-F238E27FC236}">
                <a16:creationId xmlns="" xmlns:a16="http://schemas.microsoft.com/office/drawing/2014/main" id="{4585AD91-FEAF-4246-8B77-34A9E3DC03F6}"/>
              </a:ext>
            </a:extLst>
          </p:cNvPr>
          <p:cNvSpPr>
            <a:spLocks noChangeArrowheads="1"/>
          </p:cNvSpPr>
          <p:nvPr/>
        </p:nvSpPr>
        <p:spPr bwMode="auto">
          <a:xfrm>
            <a:off x="2971800" y="4493687"/>
            <a:ext cx="5562601" cy="1114766"/>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10" name="TextBox 9">
            <a:extLst>
              <a:ext uri="{FF2B5EF4-FFF2-40B4-BE49-F238E27FC236}">
                <a16:creationId xmlns="" xmlns:a16="http://schemas.microsoft.com/office/drawing/2014/main" id="{809D496B-6ADD-4833-AC2F-F45BA58F30F4}"/>
              </a:ext>
            </a:extLst>
          </p:cNvPr>
          <p:cNvSpPr txBox="1">
            <a:spLocks noChangeArrowheads="1"/>
          </p:cNvSpPr>
          <p:nvPr/>
        </p:nvSpPr>
        <p:spPr bwMode="auto">
          <a:xfrm>
            <a:off x="2975508" y="4646088"/>
            <a:ext cx="5486301" cy="769441"/>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400" dirty="0">
                <a:solidFill>
                  <a:prstClr val="white"/>
                </a:solidFill>
                <a:latin typeface="Calibri Light" panose="020F0302020204030204" pitchFamily="34" charset="0"/>
                <a:ea typeface="ＭＳ Ｐゴシック" charset="-128"/>
                <a:cs typeface="Calibri Light" panose="020F0302020204030204" pitchFamily="34" charset="0"/>
              </a:rPr>
              <a:t>Mystical Union</a:t>
            </a:r>
          </a:p>
        </p:txBody>
      </p:sp>
    </p:spTree>
    <p:extLst>
      <p:ext uri="{BB962C8B-B14F-4D97-AF65-F5344CB8AC3E}">
        <p14:creationId xmlns:p14="http://schemas.microsoft.com/office/powerpoint/2010/main" val="1701198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united with Christ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comfort from his love, if any fellowship in the Spirit,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E00E3384-7457-46A0-BF70-7B71862D1BDC}"/>
              </a:ext>
            </a:extLst>
          </p:cNvPr>
          <p:cNvSpPr>
            <a:spLocks noChangeArrowheads="1"/>
          </p:cNvSpPr>
          <p:nvPr/>
        </p:nvSpPr>
        <p:spPr bwMode="auto">
          <a:xfrm>
            <a:off x="457200" y="2362200"/>
            <a:ext cx="11277600" cy="1981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BC46E3D3-7EB6-433D-8930-5EB71D932B83}"/>
              </a:ext>
            </a:extLst>
          </p:cNvPr>
          <p:cNvSpPr txBox="1">
            <a:spLocks noChangeArrowheads="1"/>
          </p:cNvSpPr>
          <p:nvPr/>
        </p:nvSpPr>
        <p:spPr bwMode="auto">
          <a:xfrm>
            <a:off x="535069" y="2667000"/>
            <a:ext cx="11122908" cy="1384995"/>
          </a:xfrm>
          <a:prstGeom prst="rect">
            <a:avLst/>
          </a:prstGeom>
          <a:noFill/>
          <a:ln w="38100">
            <a:noFill/>
            <a:miter lim="800000"/>
            <a:headEnd/>
            <a:tailEnd/>
          </a:ln>
        </p:spPr>
        <p:txBody>
          <a:bodyPr wrap="square">
            <a:spAutoFit/>
          </a:bodyPr>
          <a:lstStyle/>
          <a:p>
            <a:pPr marL="0" lvl="1" algn="ctr" fontAlgn="auto">
              <a:spcBef>
                <a:spcPts val="0"/>
              </a:spcBef>
              <a:spcAft>
                <a:spcPts val="0"/>
              </a:spcAft>
              <a:buSzPct val="100000"/>
              <a:defRPr/>
            </a:pPr>
            <a:r>
              <a:rPr lang="en-US" sz="4200" dirty="0">
                <a:solidFill>
                  <a:prstClr val="white"/>
                </a:solidFill>
                <a:latin typeface="Calibri Light" panose="020F0302020204030204" pitchFamily="34" charset="0"/>
                <a:ea typeface="ＭＳ Ｐゴシック" charset="-128"/>
                <a:cs typeface="Calibri Light" panose="020F0302020204030204" pitchFamily="34" charset="0"/>
              </a:rPr>
              <a:t>The Body of Christ contains both unity and diversity like a real body. </a:t>
            </a:r>
          </a:p>
        </p:txBody>
      </p:sp>
    </p:spTree>
    <p:extLst>
      <p:ext uri="{BB962C8B-B14F-4D97-AF65-F5344CB8AC3E}">
        <p14:creationId xmlns:p14="http://schemas.microsoft.com/office/powerpoint/2010/main" val="2212174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a:t>
            </a: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united with Christ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comfort from his love, if any fellowship in the Spirit,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896E4D12-4A4C-43AA-985A-AC1AA1927BA0}"/>
              </a:ext>
            </a:extLst>
          </p:cNvPr>
          <p:cNvSpPr>
            <a:spLocks noChangeArrowheads="1"/>
          </p:cNvSpPr>
          <p:nvPr/>
        </p:nvSpPr>
        <p:spPr bwMode="auto">
          <a:xfrm>
            <a:off x="457200" y="2362200"/>
            <a:ext cx="11277600" cy="1981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399377B0-DF29-4AFB-85BB-98695B050CFE}"/>
              </a:ext>
            </a:extLst>
          </p:cNvPr>
          <p:cNvSpPr txBox="1">
            <a:spLocks noChangeArrowheads="1"/>
          </p:cNvSpPr>
          <p:nvPr/>
        </p:nvSpPr>
        <p:spPr bwMode="auto">
          <a:xfrm>
            <a:off x="535069" y="2548116"/>
            <a:ext cx="11122908" cy="1261884"/>
          </a:xfrm>
          <a:prstGeom prst="rect">
            <a:avLst/>
          </a:prstGeom>
          <a:noFill/>
          <a:ln w="38100">
            <a:noFill/>
            <a:miter lim="800000"/>
            <a:headEnd/>
            <a:tailEnd/>
          </a:ln>
        </p:spPr>
        <p:txBody>
          <a:bodyPr wrap="square">
            <a:spAutoFit/>
          </a:bodyPr>
          <a:lstStyle/>
          <a:p>
            <a:pPr marL="0" lvl="1" fontAlgn="auto">
              <a:spcBef>
                <a:spcPts val="0"/>
              </a:spcBef>
              <a:spcAft>
                <a:spcPts val="0"/>
              </a:spcAft>
              <a:buSzPct val="100000"/>
              <a:defRPr/>
            </a:pPr>
            <a:r>
              <a:rPr lang="en-US" sz="3800" dirty="0">
                <a:solidFill>
                  <a:prstClr val="white"/>
                </a:solidFill>
                <a:latin typeface="Calibri Light" panose="020F0302020204030204" pitchFamily="34" charset="0"/>
                <a:ea typeface="ＭＳ Ｐゴシック" charset="-128"/>
                <a:cs typeface="Calibri Light" panose="020F0302020204030204" pitchFamily="34" charset="0"/>
              </a:rPr>
              <a:t>Ephesians 4:3: Make every effort to </a:t>
            </a:r>
            <a:r>
              <a:rPr lang="en-US" sz="3800" i="1" dirty="0">
                <a:solidFill>
                  <a:prstClr val="white"/>
                </a:solidFill>
                <a:latin typeface="Calibri Light" panose="020F0302020204030204" pitchFamily="34" charset="0"/>
                <a:ea typeface="ＭＳ Ｐゴシック" charset="-128"/>
                <a:cs typeface="Calibri Light" panose="020F0302020204030204" pitchFamily="34" charset="0"/>
              </a:rPr>
              <a:t>keep</a:t>
            </a:r>
            <a:r>
              <a:rPr lang="en-US" sz="3800" dirty="0">
                <a:solidFill>
                  <a:prstClr val="white"/>
                </a:solidFill>
                <a:latin typeface="Calibri Light" panose="020F0302020204030204" pitchFamily="34" charset="0"/>
                <a:ea typeface="ＭＳ Ｐゴシック" charset="-128"/>
                <a:cs typeface="Calibri Light" panose="020F0302020204030204" pitchFamily="34" charset="0"/>
              </a:rPr>
              <a:t> the unity of the Spirit through the bond of peace.</a:t>
            </a:r>
          </a:p>
        </p:txBody>
      </p:sp>
    </p:spTree>
    <p:extLst>
      <p:ext uri="{BB962C8B-B14F-4D97-AF65-F5344CB8AC3E}">
        <p14:creationId xmlns:p14="http://schemas.microsoft.com/office/powerpoint/2010/main" val="2349510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271665"/>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Paul was bringing this up due to in-fighting in this group.</a:t>
            </a:r>
          </a:p>
          <a:p>
            <a:pPr lvl="1"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4:2-3: I plead with Euodia and I plead with </a:t>
            </a:r>
            <a:r>
              <a:rPr lang="en-US" sz="3600" dirty="0" err="1">
                <a:solidFill>
                  <a:prstClr val="white"/>
                </a:solidFill>
                <a:latin typeface="Calibri Light" panose="020F0302020204030204" pitchFamily="34" charset="0"/>
                <a:ea typeface="ＭＳ Ｐゴシック" charset="-128"/>
                <a:cs typeface="Calibri Light" panose="020F0302020204030204" pitchFamily="34" charset="0"/>
              </a:rPr>
              <a:t>Syntyche</a:t>
            </a: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to be of the same mind in the Lord. Yes, and I ask you, my true companion, help these women since they have contended at my side in the cause of the gospel.</a:t>
            </a:r>
          </a:p>
          <a:p>
            <a:pPr marL="0" lvl="1" fontAlgn="auto">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p>
        </p:txBody>
      </p:sp>
    </p:spTree>
    <p:extLst>
      <p:ext uri="{BB962C8B-B14F-4D97-AF65-F5344CB8AC3E}">
        <p14:creationId xmlns:p14="http://schemas.microsoft.com/office/powerpoint/2010/main" val="3097679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1775871"/>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Division among believers in Christ can harm God’s spiritual community. </a:t>
            </a:r>
          </a:p>
          <a:p>
            <a:pPr lvl="1" indent="-457200" fontAlgn="auto">
              <a:lnSpc>
                <a:spcPct val="90000"/>
              </a:lnSpc>
              <a:spcBef>
                <a:spcPts val="0"/>
              </a:spcBef>
              <a:spcAft>
                <a:spcPts val="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It has the potential to destroy God’s community</a:t>
            </a:r>
          </a:p>
        </p:txBody>
      </p:sp>
    </p:spTree>
    <p:extLst>
      <p:ext uri="{BB962C8B-B14F-4D97-AF65-F5344CB8AC3E}">
        <p14:creationId xmlns:p14="http://schemas.microsoft.com/office/powerpoint/2010/main" val="1632289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764107"/>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Division among believers in Christ can harm God’s spiritual community.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The light of Christ –which is projected through God’s community– will grow dim.</a:t>
            </a:r>
          </a:p>
          <a:p>
            <a:pPr marL="914400" lvl="1" fontAlgn="auto">
              <a:lnSpc>
                <a:spcPct val="90000"/>
              </a:lnSpc>
              <a:spcBef>
                <a:spcPts val="0"/>
              </a:spcBef>
              <a:spcAft>
                <a:spcPts val="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Ephesians 2:19: You Gentiles are no longer strangers and foreigners. You are citizens along with all of God’s holy people. You are members of God’s family. </a:t>
            </a:r>
          </a:p>
        </p:txBody>
      </p:sp>
    </p:spTree>
    <p:extLst>
      <p:ext uri="{BB962C8B-B14F-4D97-AF65-F5344CB8AC3E}">
        <p14:creationId xmlns:p14="http://schemas.microsoft.com/office/powerpoint/2010/main" val="155024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29320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Division among believers in Christ can harm God’s spiritual community.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The light of Christ –which is projected through God’s community– will grow dim.</a:t>
            </a:r>
          </a:p>
          <a:p>
            <a:pPr marL="914400" lvl="1" fontAlgn="auto">
              <a:lnSpc>
                <a:spcPct val="90000"/>
              </a:lnSpc>
              <a:spcBef>
                <a:spcPts val="0"/>
              </a:spcBef>
              <a:spcAft>
                <a:spcPts val="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John 13:35: All men will know that you are my disciples, if you love one another. </a:t>
            </a:r>
          </a:p>
        </p:txBody>
      </p:sp>
    </p:spTree>
    <p:extLst>
      <p:ext uri="{BB962C8B-B14F-4D97-AF65-F5344CB8AC3E}">
        <p14:creationId xmlns:p14="http://schemas.microsoft.com/office/powerpoint/2010/main" val="3173747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182410"/>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What are some of the causes of in-fighting and disunity?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Jealousy</a:t>
            </a:r>
          </a:p>
          <a:p>
            <a:pPr marL="914400" lvl="1" fontAlgn="auto">
              <a:lnSpc>
                <a:spcPct val="90000"/>
              </a:lnSpc>
              <a:spcBef>
                <a:spcPts val="0"/>
              </a:spcBef>
              <a:spcAft>
                <a:spcPts val="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James 4:1-2: What causes fights and quarrels among you? Don’t they come from your desires that battle within you? You want something but don’t get it. You kill and covet, but you cannot have what you want. You quarrel and fight. </a:t>
            </a:r>
          </a:p>
        </p:txBody>
      </p:sp>
    </p:spTree>
    <p:extLst>
      <p:ext uri="{BB962C8B-B14F-4D97-AF65-F5344CB8AC3E}">
        <p14:creationId xmlns:p14="http://schemas.microsoft.com/office/powerpoint/2010/main" val="1883524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167021"/>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bg1"/>
                </a:solidFill>
                <a:latin typeface="Calibri Light" panose="020F0302020204030204" pitchFamily="34" charset="0"/>
                <a:cs typeface="Calibri Light" panose="020F0302020204030204" pitchFamily="34" charset="0"/>
              </a:rPr>
              <a:t>27</a:t>
            </a:r>
            <a:r>
              <a:rPr lang="en-US" sz="3700" dirty="0">
                <a:solidFill>
                  <a:schemeClr val="bg1"/>
                </a:solidFill>
                <a:latin typeface="Calibri Light" panose="020F0302020204030204" pitchFamily="34" charset="0"/>
                <a:cs typeface="Calibri Light" panose="020F0302020204030204" pitchFamily="34" charset="0"/>
              </a:rPr>
              <a:t> 	Whatever happens, conduct yourselves in a manner worthy of the gospel of Christ. Then, whether I come and see you or only hear about you in my absence, I will know that you stand firm in [one] Spirit, striving together as one for the faith of the gospel. </a:t>
            </a:r>
            <a:endParaRPr lang="en-US" sz="37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40072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23780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What are some of the causes of in-fighting and disunity?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Jealousy</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Focusing on the negative aspects of a person </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A strong aversion to being around that person</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Feeling like it’s “unfair” when they succeed or get something they don’t deserve</a:t>
            </a:r>
          </a:p>
        </p:txBody>
      </p:sp>
    </p:spTree>
    <p:extLst>
      <p:ext uri="{BB962C8B-B14F-4D97-AF65-F5344CB8AC3E}">
        <p14:creationId xmlns:p14="http://schemas.microsoft.com/office/powerpoint/2010/main" val="3788100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237809"/>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What are some of the causes of in-fighting and disunity?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Jealousy</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Secretly being happy when they fail, but outwardly expressing sympathy </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Gossiping about that person hoping to poison other people’s perception of them</a:t>
            </a:r>
          </a:p>
        </p:txBody>
      </p:sp>
    </p:spTree>
    <p:extLst>
      <p:ext uri="{BB962C8B-B14F-4D97-AF65-F5344CB8AC3E}">
        <p14:creationId xmlns:p14="http://schemas.microsoft.com/office/powerpoint/2010/main" val="1175218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2268313"/>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What are some of the causes of in-fighting and disunity?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Jealousy</a:t>
            </a:r>
          </a:p>
          <a:p>
            <a:pPr marL="914400" lvl="1" indent="-457200"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Qualifying people’s praise about a person when they are not around</a:t>
            </a:r>
          </a:p>
        </p:txBody>
      </p:sp>
    </p:spTree>
    <p:extLst>
      <p:ext uri="{BB962C8B-B14F-4D97-AF65-F5344CB8AC3E}">
        <p14:creationId xmlns:p14="http://schemas.microsoft.com/office/powerpoint/2010/main" val="256022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fellowship in the Spirit</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Then make my joy complete by being like-minded, having the same love, being one in spirit and of one mind.</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F1012A2C-6B50-4E8D-A328-0B596D90025E}"/>
              </a:ext>
            </a:extLst>
          </p:cNvPr>
          <p:cNvSpPr>
            <a:spLocks noChangeArrowheads="1"/>
          </p:cNvSpPr>
          <p:nvPr/>
        </p:nvSpPr>
        <p:spPr bwMode="auto">
          <a:xfrm>
            <a:off x="457200" y="2819400"/>
            <a:ext cx="11430000" cy="3886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7D04400-9D93-4096-A42A-007BEDEF2500}"/>
              </a:ext>
            </a:extLst>
          </p:cNvPr>
          <p:cNvSpPr txBox="1">
            <a:spLocks noChangeArrowheads="1"/>
          </p:cNvSpPr>
          <p:nvPr/>
        </p:nvSpPr>
        <p:spPr bwMode="auto">
          <a:xfrm>
            <a:off x="535069" y="2883694"/>
            <a:ext cx="11273218" cy="3182410"/>
          </a:xfrm>
          <a:prstGeom prst="rect">
            <a:avLst/>
          </a:prstGeom>
          <a:noFill/>
          <a:ln w="38100">
            <a:noFill/>
            <a:miter lim="800000"/>
            <a:headEnd/>
            <a:tailEnd/>
          </a:ln>
        </p:spPr>
        <p:txBody>
          <a:bodyPr wrap="square">
            <a:spAutoFit/>
          </a:bodyPr>
          <a:lstStyle/>
          <a:p>
            <a:pPr marL="0" lvl="1"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What are some of the causes of in-fighting and disunity? </a:t>
            </a:r>
          </a:p>
          <a:p>
            <a:pPr lvl="1" indent="-457200" fontAlgn="auto">
              <a:lnSpc>
                <a:spcPct val="90000"/>
              </a:lnSpc>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God’s Enemy </a:t>
            </a:r>
          </a:p>
          <a:p>
            <a:pPr marL="914400" lvl="1" fontAlgn="auto">
              <a:lnSpc>
                <a:spcPct val="90000"/>
              </a:lnSpc>
              <a:spcBef>
                <a:spcPts val="0"/>
              </a:spcBef>
              <a:spcAft>
                <a:spcPts val="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James 3:14-16: If you harbor bitter envy and selfish ambition in your hearts, do not boast about it or deny the truth. Such “wisdom” does not come down from heaven but is earthly, unspiritual, demonic. </a:t>
            </a:r>
          </a:p>
        </p:txBody>
      </p:sp>
    </p:spTree>
    <p:extLst>
      <p:ext uri="{BB962C8B-B14F-4D97-AF65-F5344CB8AC3E}">
        <p14:creationId xmlns:p14="http://schemas.microsoft.com/office/powerpoint/2010/main" val="1226243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679469"/>
          </a:xfrm>
          <a:prstGeom prst="rect">
            <a:avLst/>
          </a:prstGeom>
          <a:noFill/>
          <a:ln w="9525">
            <a:noFill/>
            <a:miter lim="800000"/>
            <a:headEnd/>
            <a:tailEnd/>
          </a:ln>
        </p:spPr>
        <p:txBody>
          <a:bodyPr wrap="square">
            <a:spAutoFit/>
          </a:bodyPr>
          <a:lstStyle/>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1	</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Therefore if you have any encouragement from being united with Christ, if any comfort from his love, if any fellowship in the Spirit, if any tenderness and compassion</a:t>
            </a:r>
          </a:p>
          <a:p>
            <a:pPr lvl="1" indent="-457200" fontAlgn="auto">
              <a:lnSpc>
                <a:spcPct val="90000"/>
              </a:lnSpc>
              <a:spcBef>
                <a:spcPts val="0"/>
              </a:spcBef>
              <a:spcAft>
                <a:spcPts val="0"/>
              </a:spcAft>
              <a:buSzPct val="100000"/>
              <a:defRPr/>
            </a:pPr>
            <a:r>
              <a:rPr lang="en-US" sz="3700" baseline="300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2</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Then make my joy complete by being like-minded, having the same love, being one in spirit and of one mind</a:t>
            </a:r>
            <a:r>
              <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rPr>
              <a: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2</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766514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bg1"/>
                </a:solidFill>
                <a:latin typeface="Calibri Light" panose="020F0302020204030204" pitchFamily="34" charset="0"/>
                <a:cs typeface="Calibri Light" panose="020F0302020204030204" pitchFamily="34" charset="0"/>
              </a:rPr>
              <a:t>27c</a:t>
            </a:r>
            <a:r>
              <a:rPr lang="en-US" sz="3700" dirty="0">
                <a:solidFill>
                  <a:schemeClr val="bg1"/>
                </a:solidFill>
                <a:latin typeface="Calibri Light" panose="020F0302020204030204" pitchFamily="34" charset="0"/>
                <a:cs typeface="Calibri Light" panose="020F0302020204030204" pitchFamily="34" charset="0"/>
              </a:rPr>
              <a:t> [I will know that you are]…striving together as one for the faith of the Gospel.</a:t>
            </a:r>
            <a:endParaRPr lang="en-US" sz="37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295743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27c</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[I will know that you are]…striving together as one </a:t>
            </a:r>
            <a:r>
              <a:rPr lang="en-US" sz="3700" dirty="0">
                <a:solidFill>
                  <a:schemeClr val="bg1"/>
                </a:solidFill>
                <a:latin typeface="Calibri Light" panose="020F0302020204030204" pitchFamily="34" charset="0"/>
                <a:cs typeface="Calibri Light" panose="020F0302020204030204" pitchFamily="34" charset="0"/>
              </a:rPr>
              <a:t>for the faith of the Gospel</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C938E9FB-8236-4C30-9E96-14168FF64A32}"/>
              </a:ext>
            </a:extLst>
          </p:cNvPr>
          <p:cNvSpPr>
            <a:spLocks noChangeArrowheads="1"/>
          </p:cNvSpPr>
          <p:nvPr/>
        </p:nvSpPr>
        <p:spPr bwMode="auto">
          <a:xfrm>
            <a:off x="495300" y="2412630"/>
            <a:ext cx="112014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DBB6DDE7-12F8-45E4-BC99-478C34F2F045}"/>
              </a:ext>
            </a:extLst>
          </p:cNvPr>
          <p:cNvSpPr txBox="1">
            <a:spLocks noChangeArrowheads="1"/>
          </p:cNvSpPr>
          <p:nvPr/>
        </p:nvSpPr>
        <p:spPr bwMode="auto">
          <a:xfrm>
            <a:off x="567943" y="2481685"/>
            <a:ext cx="11047753" cy="1231106"/>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We can experience another level of unity that comes from working together to carry out this mission. </a:t>
            </a:r>
          </a:p>
        </p:txBody>
      </p:sp>
      <p:pic>
        <p:nvPicPr>
          <p:cNvPr id="3" name="Picture 2" descr="A person standing in the water&#10;&#10;Description automatically generated with medium confidence">
            <a:extLst>
              <a:ext uri="{FF2B5EF4-FFF2-40B4-BE49-F238E27FC236}">
                <a16:creationId xmlns="" xmlns:a16="http://schemas.microsoft.com/office/drawing/2014/main" id="{065E3F59-ADA6-42D5-B1A3-2D686BC93462}"/>
              </a:ext>
            </a:extLst>
          </p:cNvPr>
          <p:cNvPicPr>
            <a:picLocks noChangeAspect="1"/>
          </p:cNvPicPr>
          <p:nvPr/>
        </p:nvPicPr>
        <p:blipFill>
          <a:blip r:embed="rId3"/>
          <a:stretch>
            <a:fillRect/>
          </a:stretch>
        </p:blipFill>
        <p:spPr>
          <a:xfrm>
            <a:off x="3700742" y="3926680"/>
            <a:ext cx="4790515" cy="2743200"/>
          </a:xfrm>
          <a:prstGeom prst="rect">
            <a:avLst/>
          </a:prstGeom>
        </p:spPr>
      </p:pic>
    </p:spTree>
    <p:extLst>
      <p:ext uri="{BB962C8B-B14F-4D97-AF65-F5344CB8AC3E}">
        <p14:creationId xmlns:p14="http://schemas.microsoft.com/office/powerpoint/2010/main" val="1778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27c</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[I will know that you are]…</a:t>
            </a:r>
            <a:r>
              <a:rPr lang="en-US" sz="3700" dirty="0">
                <a:solidFill>
                  <a:schemeClr val="bg1"/>
                </a:solidFill>
                <a:latin typeface="Calibri Light" panose="020F0302020204030204" pitchFamily="34" charset="0"/>
                <a:cs typeface="Calibri Light" panose="020F0302020204030204" pitchFamily="34" charset="0"/>
              </a:rPr>
              <a:t>striving together as one </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for the faith of the Gospel.</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5A171D56-AFD9-4559-811F-781D38D28079}"/>
              </a:ext>
            </a:extLst>
          </p:cNvPr>
          <p:cNvSpPr>
            <a:spLocks noChangeArrowheads="1"/>
          </p:cNvSpPr>
          <p:nvPr/>
        </p:nvSpPr>
        <p:spPr bwMode="auto">
          <a:xfrm>
            <a:off x="6019800" y="1879230"/>
            <a:ext cx="5947157" cy="10668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2F8DA295-D17B-4719-B443-D6E89E722155}"/>
              </a:ext>
            </a:extLst>
          </p:cNvPr>
          <p:cNvSpPr txBox="1">
            <a:spLocks noChangeArrowheads="1"/>
          </p:cNvSpPr>
          <p:nvPr/>
        </p:nvSpPr>
        <p:spPr bwMode="auto">
          <a:xfrm>
            <a:off x="6059019" y="2031629"/>
            <a:ext cx="5865582" cy="692497"/>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900" dirty="0">
                <a:solidFill>
                  <a:prstClr val="white"/>
                </a:solidFill>
                <a:latin typeface="Calibri Light" panose="020F0302020204030204" pitchFamily="34" charset="0"/>
                <a:ea typeface="ＭＳ Ｐゴシック" charset="-128"/>
                <a:cs typeface="Calibri Light" panose="020F0302020204030204" pitchFamily="34" charset="0"/>
              </a:rPr>
              <a:t>= “fighting side by side”</a:t>
            </a:r>
          </a:p>
        </p:txBody>
      </p:sp>
    </p:spTree>
    <p:extLst>
      <p:ext uri="{BB962C8B-B14F-4D97-AF65-F5344CB8AC3E}">
        <p14:creationId xmlns:p14="http://schemas.microsoft.com/office/powerpoint/2010/main" val="3243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F610318-FA02-4E15-A508-6C85E887D248}"/>
              </a:ext>
            </a:extLst>
          </p:cNvPr>
          <p:cNvSpPr txBox="1"/>
          <p:nvPr/>
        </p:nvSpPr>
        <p:spPr>
          <a:xfrm>
            <a:off x="3962400" y="2767280"/>
            <a:ext cx="4267200" cy="1323439"/>
          </a:xfrm>
          <a:prstGeom prst="rect">
            <a:avLst/>
          </a:prstGeom>
          <a:noFill/>
        </p:spPr>
        <p:txBody>
          <a:bodyPr wrap="square" rtlCol="0">
            <a:spAutoFit/>
          </a:bodyPr>
          <a:lstStyle/>
          <a:p>
            <a:r>
              <a:rPr lang="en-US" dirty="0">
                <a:solidFill>
                  <a:schemeClr val="bg1"/>
                </a:solidFill>
              </a:rPr>
              <a:t>300 clip</a:t>
            </a:r>
          </a:p>
        </p:txBody>
      </p:sp>
      <p:pic>
        <p:nvPicPr>
          <p:cNvPr id="4" name="Picture 3" descr="A picture containing stone&#10;&#10;Description automatically generated">
            <a:extLst>
              <a:ext uri="{FF2B5EF4-FFF2-40B4-BE49-F238E27FC236}">
                <a16:creationId xmlns="" xmlns:a16="http://schemas.microsoft.com/office/drawing/2014/main" id="{BC6E0718-946E-4FD6-9DD4-AC3F553E6A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8286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F610318-FA02-4E15-A508-6C85E887D248}"/>
              </a:ext>
            </a:extLst>
          </p:cNvPr>
          <p:cNvSpPr txBox="1"/>
          <p:nvPr/>
        </p:nvSpPr>
        <p:spPr>
          <a:xfrm>
            <a:off x="3962400" y="2767280"/>
            <a:ext cx="4267200" cy="1323439"/>
          </a:xfrm>
          <a:prstGeom prst="rect">
            <a:avLst/>
          </a:prstGeom>
          <a:noFill/>
        </p:spPr>
        <p:txBody>
          <a:bodyPr wrap="square" rtlCol="0">
            <a:spAutoFit/>
          </a:bodyPr>
          <a:lstStyle/>
          <a:p>
            <a:r>
              <a:rPr lang="en-US" dirty="0">
                <a:solidFill>
                  <a:schemeClr val="bg1"/>
                </a:solidFill>
              </a:rPr>
              <a:t>300 clip</a:t>
            </a:r>
          </a:p>
        </p:txBody>
      </p:sp>
      <p:pic>
        <p:nvPicPr>
          <p:cNvPr id="3" name="Video for Conrad 041221">
            <a:hlinkClick r:id="" action="ppaction://media"/>
            <a:extLst>
              <a:ext uri="{FF2B5EF4-FFF2-40B4-BE49-F238E27FC236}">
                <a16:creationId xmlns="" xmlns:a16="http://schemas.microsoft.com/office/drawing/2014/main" id="{96701893-5081-417F-B684-B341EF91BC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177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bg1"/>
                </a:solidFill>
                <a:latin typeface="Calibri Light" panose="020F0302020204030204" pitchFamily="34" charset="0"/>
                <a:cs typeface="Calibri Light" panose="020F0302020204030204" pitchFamily="34" charset="0"/>
              </a:rPr>
              <a:t>27a</a:t>
            </a:r>
            <a:r>
              <a:rPr lang="en-US" sz="3700" dirty="0">
                <a:solidFill>
                  <a:schemeClr val="bg1"/>
                </a:solidFill>
                <a:latin typeface="Calibri Light" panose="020F0302020204030204" pitchFamily="34" charset="0"/>
                <a:cs typeface="Calibri Light" panose="020F0302020204030204" pitchFamily="34" charset="0"/>
              </a:rPr>
              <a:t> 	Whatever happens, conduct yourselves in a manner worthy of the gospel of Christ… </a:t>
            </a:r>
            <a:endParaRPr lang="en-US" sz="37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872080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27c</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[I will know that you are]…</a:t>
            </a:r>
            <a:r>
              <a:rPr lang="en-US" sz="3700" dirty="0">
                <a:solidFill>
                  <a:schemeClr val="bg1"/>
                </a:solidFill>
                <a:latin typeface="Calibri Light" panose="020F0302020204030204" pitchFamily="34" charset="0"/>
                <a:cs typeface="Calibri Light" panose="020F0302020204030204" pitchFamily="34" charset="0"/>
              </a:rPr>
              <a:t>striving together as one </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for the faith of the Gospel.</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5A171D56-AFD9-4559-811F-781D38D28079}"/>
              </a:ext>
            </a:extLst>
          </p:cNvPr>
          <p:cNvSpPr>
            <a:spLocks noChangeArrowheads="1"/>
          </p:cNvSpPr>
          <p:nvPr/>
        </p:nvSpPr>
        <p:spPr bwMode="auto">
          <a:xfrm>
            <a:off x="6019800" y="1879230"/>
            <a:ext cx="5947157" cy="10668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2F8DA295-D17B-4719-B443-D6E89E722155}"/>
              </a:ext>
            </a:extLst>
          </p:cNvPr>
          <p:cNvSpPr txBox="1">
            <a:spLocks noChangeArrowheads="1"/>
          </p:cNvSpPr>
          <p:nvPr/>
        </p:nvSpPr>
        <p:spPr bwMode="auto">
          <a:xfrm>
            <a:off x="6059019" y="2031629"/>
            <a:ext cx="5865582" cy="692497"/>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900" dirty="0">
                <a:solidFill>
                  <a:prstClr val="white"/>
                </a:solidFill>
                <a:latin typeface="Calibri Light" panose="020F0302020204030204" pitchFamily="34" charset="0"/>
                <a:ea typeface="ＭＳ Ｐゴシック" charset="-128"/>
                <a:cs typeface="Calibri Light" panose="020F0302020204030204" pitchFamily="34" charset="0"/>
              </a:rPr>
              <a:t>= “fighting side by side”</a:t>
            </a:r>
          </a:p>
        </p:txBody>
      </p:sp>
    </p:spTree>
    <p:extLst>
      <p:ext uri="{BB962C8B-B14F-4D97-AF65-F5344CB8AC3E}">
        <p14:creationId xmlns:p14="http://schemas.microsoft.com/office/powerpoint/2010/main" val="91793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250121"/>
          </a:xfrm>
          <a:prstGeom prst="rect">
            <a:avLst/>
          </a:prstGeom>
          <a:noFill/>
          <a:ln w="9525">
            <a:noFill/>
            <a:miter lim="800000"/>
            <a:headEnd/>
            <a:tailEnd/>
          </a:ln>
        </p:spPr>
        <p:txBody>
          <a:bodyPr wrap="square">
            <a:spAutoFit/>
          </a:bodyPr>
          <a:lstStyle/>
          <a:p>
            <a:pPr marL="574675" indent="-574675">
              <a:lnSpc>
                <a:spcPct val="90000"/>
              </a:lnSpc>
            </a:pPr>
            <a:r>
              <a:rPr lang="en-US" sz="40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700" dirty="0">
                <a:solidFill>
                  <a:schemeClr val="bg1"/>
                </a:solidFill>
                <a:latin typeface="Calibri Light" panose="020F0302020204030204" pitchFamily="34" charset="0"/>
                <a:cs typeface="Calibri Light" panose="020F0302020204030204" pitchFamily="34" charset="0"/>
              </a:rPr>
              <a:t>You can experience deep unity with others through Jesus.</a:t>
            </a:r>
          </a:p>
          <a:p>
            <a:pPr marL="574675" indent="-574675">
              <a:lnSpc>
                <a:spcPct val="90000"/>
              </a:lnSpc>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700" dirty="0">
                <a:solidFill>
                  <a:schemeClr val="bg1"/>
                </a:solidFill>
                <a:latin typeface="Calibri Light" panose="020F0302020204030204" pitchFamily="34" charset="0"/>
                <a:cs typeface="Calibri Light" panose="020F0302020204030204" pitchFamily="34" charset="0"/>
              </a:rPr>
              <a:t>Are you doing your part to make every effort to maintain the “unity of the Spirit?”</a:t>
            </a:r>
          </a:p>
          <a:p>
            <a:pPr marL="574675" indent="-574675">
              <a:lnSpc>
                <a:spcPct val="90000"/>
              </a:lnSpc>
            </a:pPr>
            <a:r>
              <a:rPr lang="en-US" sz="4000" dirty="0">
                <a:solidFill>
                  <a:prstClr val="white"/>
                </a:solidFill>
                <a:latin typeface="Calibri Light" panose="020F0302020204030204" pitchFamily="34" charset="0"/>
                <a:ea typeface="ＭＳ Ｐゴシック" charset="-128"/>
                <a:cs typeface="Calibri Light" panose="020F0302020204030204" pitchFamily="34" charset="0"/>
              </a:rPr>
              <a:t>»	</a:t>
            </a:r>
            <a:r>
              <a:rPr lang="en-US" sz="3700" dirty="0">
                <a:solidFill>
                  <a:schemeClr val="bg1"/>
                </a:solidFill>
                <a:latin typeface="Calibri Light" panose="020F0302020204030204" pitchFamily="34" charset="0"/>
                <a:ea typeface="ＭＳ Ｐゴシック" charset="-128"/>
                <a:cs typeface="Calibri Light" panose="020F0302020204030204" pitchFamily="34" charset="0"/>
              </a:rPr>
              <a:t>Throw in and experience the unity that’s forged by carrying out God’s mission.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Application</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979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524000" y="2336800"/>
            <a:ext cx="9144000" cy="2387600"/>
          </a:xfrm>
        </p:spPr>
        <p:txBody>
          <a:bodyPr>
            <a:normAutofit/>
          </a:bodyPr>
          <a:lstStyle/>
          <a:p>
            <a:r>
              <a:rPr lang="en-US" sz="12500" dirty="0">
                <a:solidFill>
                  <a:schemeClr val="bg1"/>
                </a:solidFill>
                <a:latin typeface="Century Gothic" panose="020B0502020202020204" pitchFamily="34" charset="0"/>
              </a:rPr>
              <a:t>PHILIPPIANS</a:t>
            </a:r>
          </a:p>
        </p:txBody>
      </p:sp>
      <p:sp>
        <p:nvSpPr>
          <p:cNvPr id="5" name="TextBox 4">
            <a:extLst>
              <a:ext uri="{FF2B5EF4-FFF2-40B4-BE49-F238E27FC236}">
                <a16:creationId xmlns="" xmlns:a16="http://schemas.microsoft.com/office/drawing/2014/main" id="{BAE4048D-F2A1-4F2F-A6A3-C02D29D6F4D0}"/>
              </a:ext>
            </a:extLst>
          </p:cNvPr>
          <p:cNvSpPr txBox="1"/>
          <p:nvPr/>
        </p:nvSpPr>
        <p:spPr>
          <a:xfrm>
            <a:off x="2911365" y="231317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43325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27a</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Whatever happens, conduct yourselves in a manner worthy of </a:t>
            </a:r>
            <a:r>
              <a:rPr lang="en-US" sz="3700" dirty="0">
                <a:solidFill>
                  <a:schemeClr val="bg1"/>
                </a:solidFill>
                <a:latin typeface="Calibri Light" panose="020F0302020204030204" pitchFamily="34" charset="0"/>
                <a:cs typeface="Calibri Light" panose="020F0302020204030204" pitchFamily="34" charset="0"/>
              </a:rPr>
              <a:t>the gospel of Christ</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64774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27a</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Whatever happens, conduct yourselves in a manner </a:t>
            </a:r>
            <a:r>
              <a:rPr lang="en-US" sz="3700" dirty="0">
                <a:solidFill>
                  <a:schemeClr val="bg1"/>
                </a:solidFill>
                <a:latin typeface="Calibri Light" panose="020F0302020204030204" pitchFamily="34" charset="0"/>
                <a:cs typeface="Calibri Light" panose="020F0302020204030204" pitchFamily="34" charset="0"/>
              </a:rPr>
              <a:t>worthy of the gospel </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of Christ…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66744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27a</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Whatever happens, </a:t>
            </a:r>
            <a:r>
              <a:rPr lang="en-US" sz="3700" dirty="0">
                <a:solidFill>
                  <a:schemeClr val="bg1"/>
                </a:solidFill>
                <a:latin typeface="Calibri Light" panose="020F0302020204030204" pitchFamily="34" charset="0"/>
                <a:cs typeface="Calibri Light" panose="020F0302020204030204" pitchFamily="34" charset="0"/>
              </a:rPr>
              <a:t>conduct yourselves in a manner </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worthy of the gospel of Christ…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E4804832-0262-46FC-9842-0B576C0AE037}"/>
              </a:ext>
            </a:extLst>
          </p:cNvPr>
          <p:cNvSpPr>
            <a:spLocks noChangeArrowheads="1"/>
          </p:cNvSpPr>
          <p:nvPr/>
        </p:nvSpPr>
        <p:spPr bwMode="auto">
          <a:xfrm>
            <a:off x="495300" y="3665166"/>
            <a:ext cx="112014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E5A2D2A-282E-4BF8-8B06-DAD94450F7CE}"/>
              </a:ext>
            </a:extLst>
          </p:cNvPr>
          <p:cNvSpPr txBox="1">
            <a:spLocks noChangeArrowheads="1"/>
          </p:cNvSpPr>
          <p:nvPr/>
        </p:nvSpPr>
        <p:spPr bwMode="auto">
          <a:xfrm>
            <a:off x="567943" y="3734221"/>
            <a:ext cx="11047753" cy="1231106"/>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700" dirty="0">
                <a:solidFill>
                  <a:prstClr val="white"/>
                </a:solidFill>
                <a:latin typeface="Calibri Light" panose="020F0302020204030204" pitchFamily="34" charset="0"/>
                <a:ea typeface="ＭＳ Ｐゴシック" charset="-128"/>
                <a:cs typeface="Calibri Light" panose="020F0302020204030204" pitchFamily="34" charset="0"/>
              </a:rPr>
              <a:t>“you must live as citizens of heaven conducting yourselves in a manner worthy of the Good News” (NLT). </a:t>
            </a:r>
          </a:p>
        </p:txBody>
      </p:sp>
      <p:sp>
        <p:nvSpPr>
          <p:cNvPr id="9" name="Rectangle 8">
            <a:extLst>
              <a:ext uri="{FF2B5EF4-FFF2-40B4-BE49-F238E27FC236}">
                <a16:creationId xmlns="" xmlns:a16="http://schemas.microsoft.com/office/drawing/2014/main" id="{87B46BBF-969E-427A-BD30-29E4A2576838}"/>
              </a:ext>
            </a:extLst>
          </p:cNvPr>
          <p:cNvSpPr>
            <a:spLocks noChangeArrowheads="1"/>
          </p:cNvSpPr>
          <p:nvPr/>
        </p:nvSpPr>
        <p:spPr bwMode="auto">
          <a:xfrm>
            <a:off x="2133600" y="2514600"/>
            <a:ext cx="7543801" cy="103108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10" name="TextBox 9">
            <a:extLst>
              <a:ext uri="{FF2B5EF4-FFF2-40B4-BE49-F238E27FC236}">
                <a16:creationId xmlns="" xmlns:a16="http://schemas.microsoft.com/office/drawing/2014/main" id="{28463C16-2B52-4416-992D-775C54E25701}"/>
              </a:ext>
            </a:extLst>
          </p:cNvPr>
          <p:cNvSpPr txBox="1">
            <a:spLocks noChangeArrowheads="1"/>
          </p:cNvSpPr>
          <p:nvPr/>
        </p:nvSpPr>
        <p:spPr bwMode="auto">
          <a:xfrm>
            <a:off x="2164484" y="2667001"/>
            <a:ext cx="7440325" cy="692497"/>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900" i="1" dirty="0" err="1">
                <a:solidFill>
                  <a:prstClr val="white"/>
                </a:solidFill>
                <a:latin typeface="Calibri Light" panose="020F0302020204030204" pitchFamily="34" charset="0"/>
                <a:ea typeface="ＭＳ Ｐゴシック" charset="-128"/>
                <a:cs typeface="Calibri Light" panose="020F0302020204030204" pitchFamily="34" charset="0"/>
              </a:rPr>
              <a:t>politeuomai</a:t>
            </a:r>
            <a:r>
              <a:rPr lang="en-US" sz="3900" dirty="0">
                <a:solidFill>
                  <a:prstClr val="white"/>
                </a:solidFill>
                <a:latin typeface="Calibri Light" panose="020F0302020204030204" pitchFamily="34" charset="0"/>
                <a:ea typeface="ＭＳ Ｐゴシック" charset="-128"/>
                <a:cs typeface="Calibri Light" panose="020F0302020204030204" pitchFamily="34" charset="0"/>
              </a:rPr>
              <a:t> = “act as a citizen.” </a:t>
            </a:r>
          </a:p>
        </p:txBody>
      </p:sp>
    </p:spTree>
    <p:extLst>
      <p:ext uri="{BB962C8B-B14F-4D97-AF65-F5344CB8AC3E}">
        <p14:creationId xmlns:p14="http://schemas.microsoft.com/office/powerpoint/2010/main" val="3316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117229"/>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27a</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Whatever happens, </a:t>
            </a:r>
            <a:r>
              <a:rPr lang="en-US" sz="3700" dirty="0">
                <a:solidFill>
                  <a:schemeClr val="bg1"/>
                </a:solidFill>
                <a:latin typeface="Calibri Light" panose="020F0302020204030204" pitchFamily="34" charset="0"/>
                <a:cs typeface="Calibri Light" panose="020F0302020204030204" pitchFamily="34" charset="0"/>
              </a:rPr>
              <a:t>conduct yourselves in a manner </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worthy of the gospel of Christ…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E4804832-0262-46FC-9842-0B576C0AE037}"/>
              </a:ext>
            </a:extLst>
          </p:cNvPr>
          <p:cNvSpPr>
            <a:spLocks noChangeArrowheads="1"/>
          </p:cNvSpPr>
          <p:nvPr/>
        </p:nvSpPr>
        <p:spPr bwMode="auto">
          <a:xfrm>
            <a:off x="495300" y="3665166"/>
            <a:ext cx="11201400" cy="13716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7E5A2D2A-282E-4BF8-8B06-DAD94450F7CE}"/>
              </a:ext>
            </a:extLst>
          </p:cNvPr>
          <p:cNvSpPr txBox="1">
            <a:spLocks noChangeArrowheads="1"/>
          </p:cNvSpPr>
          <p:nvPr/>
        </p:nvSpPr>
        <p:spPr bwMode="auto">
          <a:xfrm>
            <a:off x="567943" y="3712789"/>
            <a:ext cx="11047753" cy="126188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800" dirty="0">
                <a:solidFill>
                  <a:prstClr val="white"/>
                </a:solidFill>
                <a:latin typeface="Calibri Light" panose="020F0302020204030204" pitchFamily="34" charset="0"/>
                <a:ea typeface="ＭＳ Ｐゴシック" charset="-128"/>
                <a:cs typeface="Calibri Light" panose="020F0302020204030204" pitchFamily="34" charset="0"/>
              </a:rPr>
              <a:t>The Philippians were quite proud of their Roman citizenship.</a:t>
            </a:r>
          </a:p>
        </p:txBody>
      </p:sp>
      <p:sp>
        <p:nvSpPr>
          <p:cNvPr id="9" name="Rectangle 8">
            <a:extLst>
              <a:ext uri="{FF2B5EF4-FFF2-40B4-BE49-F238E27FC236}">
                <a16:creationId xmlns="" xmlns:a16="http://schemas.microsoft.com/office/drawing/2014/main" id="{87B46BBF-969E-427A-BD30-29E4A2576838}"/>
              </a:ext>
            </a:extLst>
          </p:cNvPr>
          <p:cNvSpPr>
            <a:spLocks noChangeArrowheads="1"/>
          </p:cNvSpPr>
          <p:nvPr/>
        </p:nvSpPr>
        <p:spPr bwMode="auto">
          <a:xfrm>
            <a:off x="2133600" y="2481685"/>
            <a:ext cx="7543801" cy="103108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10" name="TextBox 9">
            <a:extLst>
              <a:ext uri="{FF2B5EF4-FFF2-40B4-BE49-F238E27FC236}">
                <a16:creationId xmlns="" xmlns:a16="http://schemas.microsoft.com/office/drawing/2014/main" id="{28463C16-2B52-4416-992D-775C54E25701}"/>
              </a:ext>
            </a:extLst>
          </p:cNvPr>
          <p:cNvSpPr txBox="1">
            <a:spLocks noChangeArrowheads="1"/>
          </p:cNvSpPr>
          <p:nvPr/>
        </p:nvSpPr>
        <p:spPr bwMode="auto">
          <a:xfrm>
            <a:off x="2164484" y="2634086"/>
            <a:ext cx="7440325" cy="692497"/>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3900" i="1" dirty="0" err="1">
                <a:solidFill>
                  <a:prstClr val="white"/>
                </a:solidFill>
                <a:latin typeface="Calibri Light" panose="020F0302020204030204" pitchFamily="34" charset="0"/>
                <a:ea typeface="ＭＳ Ｐゴシック" charset="-128"/>
                <a:cs typeface="Calibri Light" panose="020F0302020204030204" pitchFamily="34" charset="0"/>
              </a:rPr>
              <a:t>politeuomai</a:t>
            </a:r>
            <a:r>
              <a:rPr lang="en-US" sz="3900" dirty="0">
                <a:solidFill>
                  <a:prstClr val="white"/>
                </a:solidFill>
                <a:latin typeface="Calibri Light" panose="020F0302020204030204" pitchFamily="34" charset="0"/>
                <a:ea typeface="ＭＳ Ｐゴシック" charset="-128"/>
                <a:cs typeface="Calibri Light" panose="020F0302020204030204" pitchFamily="34" charset="0"/>
              </a:rPr>
              <a:t> = “act as a citizen.” </a:t>
            </a:r>
          </a:p>
        </p:txBody>
      </p:sp>
    </p:spTree>
    <p:extLst>
      <p:ext uri="{BB962C8B-B14F-4D97-AF65-F5344CB8AC3E}">
        <p14:creationId xmlns:p14="http://schemas.microsoft.com/office/powerpoint/2010/main" val="347861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29677"/>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bg1"/>
                </a:solidFill>
                <a:latin typeface="Calibri Light" panose="020F0302020204030204" pitchFamily="34" charset="0"/>
                <a:cs typeface="Calibri Light" panose="020F0302020204030204" pitchFamily="34" charset="0"/>
              </a:rPr>
              <a:t>27b</a:t>
            </a:r>
            <a:r>
              <a:rPr lang="en-US" sz="3700" dirty="0">
                <a:solidFill>
                  <a:schemeClr val="bg1"/>
                </a:solidFill>
                <a:latin typeface="Calibri Light" panose="020F0302020204030204" pitchFamily="34" charset="0"/>
                <a:cs typeface="Calibri Light" panose="020F0302020204030204" pitchFamily="34" charset="0"/>
              </a:rPr>
              <a:t> Then, whether I come and see you or only hear about you in my absence, I will know that you stand firm in one Spirit…</a:t>
            </a:r>
            <a:endParaRPr lang="en-US" sz="37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45311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29677"/>
          </a:xfrm>
          <a:prstGeom prst="rect">
            <a:avLst/>
          </a:prstGeom>
          <a:noFill/>
          <a:ln w="9525">
            <a:noFill/>
            <a:miter lim="800000"/>
            <a:headEnd/>
            <a:tailEnd/>
          </a:ln>
        </p:spPr>
        <p:txBody>
          <a:bodyPr wrap="square">
            <a:spAutoFit/>
          </a:bodyPr>
          <a:lstStyle/>
          <a:p>
            <a:pPr marL="574675" indent="-574675">
              <a:lnSpc>
                <a:spcPct val="90000"/>
              </a:lnSpc>
            </a:pPr>
            <a:r>
              <a:rPr lang="en-US" sz="3700" baseline="30000" dirty="0">
                <a:solidFill>
                  <a:schemeClr val="tx1">
                    <a:lumMod val="65000"/>
                    <a:lumOff val="35000"/>
                  </a:schemeClr>
                </a:solidFill>
                <a:latin typeface="Calibri Light" panose="020F0302020204030204" pitchFamily="34" charset="0"/>
                <a:cs typeface="Calibri Light" panose="020F0302020204030204" pitchFamily="34" charset="0"/>
              </a:rPr>
              <a:t>27b</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 Then, whether I come and see you or only hear about you in my absence, I will know that you </a:t>
            </a:r>
            <a:r>
              <a:rPr lang="en-US" sz="3700" dirty="0">
                <a:solidFill>
                  <a:schemeClr val="bg1"/>
                </a:solidFill>
                <a:latin typeface="Calibri Light" panose="020F0302020204030204" pitchFamily="34" charset="0"/>
                <a:cs typeface="Calibri Light" panose="020F0302020204030204" pitchFamily="34" charset="0"/>
              </a:rPr>
              <a:t>stand firm in one Spirit</a:t>
            </a:r>
            <a:r>
              <a:rPr lang="en-US" sz="3700" dirty="0">
                <a:solidFill>
                  <a:schemeClr val="tx1">
                    <a:lumMod val="65000"/>
                    <a:lumOff val="35000"/>
                  </a:schemeClr>
                </a:solidFill>
                <a:latin typeface="Calibri Light" panose="020F0302020204030204" pitchFamily="34" charset="0"/>
                <a:cs typeface="Calibri Light" panose="020F0302020204030204" pitchFamily="34" charset="0"/>
              </a:rPr>
              <a:t>…</a:t>
            </a:r>
            <a:endParaRPr lang="en-US" sz="37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Philippians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1620047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740</Words>
  <Application>Microsoft Office PowerPoint</Application>
  <PresentationFormat>Widescreen</PresentationFormat>
  <Paragraphs>148</Paragraphs>
  <Slides>32</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ＭＳ Ｐゴシック</vt:lpstr>
      <vt:lpstr>Arial</vt:lpstr>
      <vt:lpstr>Calibri</vt:lpstr>
      <vt:lpstr>Calibri Light</vt:lpstr>
      <vt:lpstr>Century Gothic</vt:lpstr>
      <vt:lpstr>Times New Roman</vt:lpstr>
      <vt:lpstr>1_Office Theme</vt:lpstr>
      <vt:lpstr>PHILIPPIANS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PHILIPPIANS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2021-04-19T14:10:55Z</dcterms:created>
  <dcterms:modified xsi:type="dcterms:W3CDTF">2021-04-19T15:28:30Z</dcterms:modified>
</cp:coreProperties>
</file>