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715" r:id="rId3"/>
    <p:sldId id="769" r:id="rId4"/>
    <p:sldId id="770" r:id="rId5"/>
    <p:sldId id="771" r:id="rId6"/>
    <p:sldId id="773" r:id="rId7"/>
    <p:sldId id="772" r:id="rId8"/>
    <p:sldId id="774" r:id="rId9"/>
    <p:sldId id="775" r:id="rId10"/>
    <p:sldId id="776" r:id="rId11"/>
    <p:sldId id="778" r:id="rId12"/>
    <p:sldId id="779" r:id="rId13"/>
    <p:sldId id="780" r:id="rId14"/>
    <p:sldId id="781" r:id="rId15"/>
    <p:sldId id="782" r:id="rId16"/>
    <p:sldId id="783" r:id="rId17"/>
    <p:sldId id="816" r:id="rId18"/>
    <p:sldId id="817" r:id="rId19"/>
    <p:sldId id="791" r:id="rId20"/>
    <p:sldId id="796" r:id="rId21"/>
    <p:sldId id="797" r:id="rId22"/>
    <p:sldId id="798" r:id="rId23"/>
    <p:sldId id="799" r:id="rId24"/>
    <p:sldId id="800" r:id="rId25"/>
    <p:sldId id="795" r:id="rId26"/>
    <p:sldId id="801" r:id="rId27"/>
    <p:sldId id="802" r:id="rId28"/>
    <p:sldId id="805" r:id="rId29"/>
    <p:sldId id="803" r:id="rId30"/>
    <p:sldId id="804" r:id="rId31"/>
    <p:sldId id="806" r:id="rId32"/>
    <p:sldId id="807" r:id="rId33"/>
    <p:sldId id="809" r:id="rId34"/>
    <p:sldId id="808" r:id="rId35"/>
    <p:sldId id="810" r:id="rId36"/>
    <p:sldId id="811" r:id="rId37"/>
    <p:sldId id="812" r:id="rId38"/>
    <p:sldId id="819" r:id="rId39"/>
    <p:sldId id="818" r:id="rId40"/>
    <p:sldId id="7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D15"/>
    <a:srgbClr val="5BB41E"/>
    <a:srgbClr val="03272D"/>
    <a:srgbClr val="72DB2B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7E6BD-A2D4-4626-B0C6-A979A3797833}" v="176" dt="2020-03-23T16:36:46.570"/>
    <p1510:client id="{701E544D-7E22-46D2-8FF1-98474AA626C4}" v="2" dt="2020-03-23T15:35:28.688"/>
    <p1510:client id="{7CF8CBED-1172-4317-B034-1DB3E9B72CD5}" v="56" dt="2020-03-23T17:49:58.827"/>
    <p1510:client id="{F37E2349-BB55-4DCF-8943-D7443E3ADE1A}" v="776" dt="2020-03-23T16:20:31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11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1:5</a:t>
            </a:r>
            <a:r>
              <a:rPr lang="en-US" sz="3600" dirty="0" smtClean="0"/>
              <a:t> For </a:t>
            </a:r>
            <a:r>
              <a:rPr lang="en-US" sz="3600" dirty="0"/>
              <a:t>I am mindful of the sincere faith within you, which first dwelled in your grandmother Lois and your mother Eunice, and I am sure that it is in you as well. </a:t>
            </a:r>
          </a:p>
        </p:txBody>
      </p:sp>
    </p:spTree>
    <p:extLst>
      <p:ext uri="{BB962C8B-B14F-4D97-AF65-F5344CB8AC3E}">
        <p14:creationId xmlns:p14="http://schemas.microsoft.com/office/powerpoint/2010/main" val="27905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I remind you to kindle afresh the gift of God which is in you through the laying on of my hands.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9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</a:t>
            </a:r>
            <a:r>
              <a:rPr lang="en-US" sz="3600" b="1" u="sng" dirty="0"/>
              <a:t>I remind you to kindle afresh</a:t>
            </a:r>
            <a:r>
              <a:rPr lang="en-US" sz="3600" dirty="0"/>
              <a:t> the gift of God which is in you through the laying on of my hands.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6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Caveman steps to building a fir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/>
          <a:stretch/>
        </p:blipFill>
        <p:spPr bwMode="auto">
          <a:xfrm>
            <a:off x="1" y="-17929"/>
            <a:ext cx="5518761" cy="46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</a:t>
            </a:r>
            <a:r>
              <a:rPr lang="en-US" sz="3600" b="1" u="sng" dirty="0"/>
              <a:t>I remind you to kindle afresh</a:t>
            </a:r>
            <a:r>
              <a:rPr lang="en-US" sz="3600" dirty="0"/>
              <a:t> the gift of God which is in you through the laying on of my hands.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7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Caveman steps to building a fir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/>
          <a:stretch/>
        </p:blipFill>
        <p:spPr bwMode="auto">
          <a:xfrm>
            <a:off x="1" y="-17929"/>
            <a:ext cx="5518761" cy="46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I remind you to kindle afresh </a:t>
            </a:r>
            <a:r>
              <a:rPr lang="en-US" sz="3600" b="1" u="sng" dirty="0"/>
              <a:t>the gift of </a:t>
            </a:r>
            <a:r>
              <a:rPr lang="en-US" sz="3500" b="1" u="sng" dirty="0"/>
              <a:t>God which is in you through the laying on of my hands</a:t>
            </a:r>
            <a:r>
              <a:rPr lang="en-US" sz="3600" dirty="0"/>
              <a:t>.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6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 Caveman steps to building a fir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/>
          <a:stretch/>
        </p:blipFill>
        <p:spPr bwMode="auto">
          <a:xfrm>
            <a:off x="1" y="-17929"/>
            <a:ext cx="5518761" cy="46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-161364"/>
            <a:ext cx="12192000" cy="121518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5600" b="1" i="1" dirty="0" smtClean="0">
                <a:solidFill>
                  <a:schemeClr val="bg1"/>
                </a:solidFill>
              </a:rPr>
              <a:t>Stoke up your spiritual fire </a:t>
            </a:r>
            <a:endParaRPr lang="en-US" sz="56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</a:t>
            </a:r>
            <a:r>
              <a:rPr lang="en-US" sz="3600" b="1" u="sng" dirty="0"/>
              <a:t>I remind you to kindle </a:t>
            </a:r>
            <a:r>
              <a:rPr lang="en-US" sz="3600" b="1" u="sng" dirty="0" smtClean="0"/>
              <a:t>afresh the gift of </a:t>
            </a:r>
            <a:r>
              <a:rPr lang="en-US" sz="3500" b="1" u="sng" dirty="0" smtClean="0"/>
              <a:t>God which is in you through the laying on of my hands</a:t>
            </a:r>
            <a:r>
              <a:rPr lang="en-US" sz="3600" dirty="0" smtClean="0"/>
              <a:t>.</a:t>
            </a:r>
            <a:r>
              <a:rPr lang="en-US" sz="3600" dirty="0"/>
              <a:t>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43600" y="1310398"/>
            <a:ext cx="5800164" cy="1545586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 had reason for his fire to burn low …</a:t>
            </a:r>
            <a:endParaRPr lang="en-US" sz="4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649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4100"/>
            <a:ext cx="12192000" cy="823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I remind you to kindle </a:t>
            </a:r>
            <a:r>
              <a:rPr lang="en-US" sz="3600" dirty="0" smtClean="0"/>
              <a:t>afresh the gift of God which is in you through the laying on of my hands.</a:t>
            </a:r>
            <a:r>
              <a:rPr lang="en-US" sz="3600" dirty="0"/>
              <a:t>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-161364"/>
            <a:ext cx="12192000" cy="121518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5600" b="1" i="1" dirty="0" smtClean="0">
                <a:solidFill>
                  <a:schemeClr val="bg1"/>
                </a:solidFill>
              </a:rPr>
              <a:t>Stoke up your spiritual fire </a:t>
            </a:r>
            <a:endParaRPr lang="en-US" sz="5600" i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89694" y="2968499"/>
            <a:ext cx="4867836" cy="898294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And so do we!</a:t>
            </a:r>
            <a:endParaRPr lang="en-US" sz="4400" b="1" i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943600" y="1310398"/>
            <a:ext cx="5800164" cy="1545586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 had reason for his fire to burn low …</a:t>
            </a:r>
            <a:endParaRPr lang="en-US" sz="4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090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4100"/>
            <a:ext cx="12192000" cy="823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</a:t>
            </a:r>
            <a:r>
              <a:rPr lang="en-US" sz="3600" b="1" u="sng" dirty="0"/>
              <a:t>I remind you to kindle </a:t>
            </a:r>
            <a:r>
              <a:rPr lang="en-US" sz="3600" b="1" u="sng" dirty="0" smtClean="0"/>
              <a:t>afresh the gift of </a:t>
            </a:r>
            <a:r>
              <a:rPr lang="en-US" sz="3500" b="1" u="sng" dirty="0" smtClean="0"/>
              <a:t>God which is in you</a:t>
            </a:r>
            <a:r>
              <a:rPr lang="en-US" sz="3500" b="1" dirty="0" smtClean="0"/>
              <a:t> </a:t>
            </a:r>
            <a:r>
              <a:rPr lang="en-US" sz="3600" dirty="0" smtClean="0"/>
              <a:t>through the laying on of my hands.</a:t>
            </a:r>
            <a:r>
              <a:rPr lang="en-US" sz="3600" dirty="0"/>
              <a:t>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-161364"/>
            <a:ext cx="12192000" cy="121518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5600" b="1" i="1" dirty="0" smtClean="0">
                <a:solidFill>
                  <a:schemeClr val="bg1"/>
                </a:solidFill>
              </a:rPr>
              <a:t>Stoke up your spiritual fire </a:t>
            </a:r>
            <a:endParaRPr lang="en-US" sz="5600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89694" y="2968499"/>
            <a:ext cx="4867836" cy="898294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And so do we!</a:t>
            </a:r>
            <a:endParaRPr lang="en-US" sz="4400" b="1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943600" y="1310398"/>
            <a:ext cx="5800164" cy="1545586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 had reason for his fire to burn low …</a:t>
            </a:r>
            <a:endParaRPr lang="en-US" sz="4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96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4100"/>
            <a:ext cx="12192000" cy="823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</a:t>
            </a:r>
            <a:r>
              <a:rPr lang="en-US" sz="3600" b="1" u="sng" dirty="0"/>
              <a:t>I remind you to kindle </a:t>
            </a:r>
            <a:r>
              <a:rPr lang="en-US" sz="3600" b="1" u="sng" dirty="0" smtClean="0"/>
              <a:t>afresh the gift of </a:t>
            </a:r>
            <a:r>
              <a:rPr lang="en-US" sz="3500" b="1" u="sng" dirty="0" smtClean="0"/>
              <a:t>God which is in you</a:t>
            </a:r>
            <a:r>
              <a:rPr lang="en-US" sz="3500" b="1" dirty="0" smtClean="0"/>
              <a:t> </a:t>
            </a:r>
            <a:r>
              <a:rPr lang="en-US" sz="3600" dirty="0" smtClean="0"/>
              <a:t>through the laying on of my hands.</a:t>
            </a:r>
            <a:r>
              <a:rPr lang="en-US" sz="3600" dirty="0"/>
              <a:t>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-161364"/>
            <a:ext cx="12192000" cy="121518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5600" b="1" i="1" dirty="0" smtClean="0">
                <a:solidFill>
                  <a:schemeClr val="bg1"/>
                </a:solidFill>
              </a:rPr>
              <a:t>Stoke up your spiritual fire </a:t>
            </a:r>
            <a:endParaRPr lang="en-US" sz="5600" i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3741" y="2042130"/>
            <a:ext cx="10219765" cy="89829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4400" b="1" i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73741" y="3210285"/>
            <a:ext cx="4392706" cy="89829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2) Stoke it up!</a:t>
            </a:r>
            <a:endParaRPr lang="en-US" sz="4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41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dirty="0" smtClean="0"/>
              <a:t>I </a:t>
            </a:r>
            <a:r>
              <a:rPr lang="en-US" sz="3600" dirty="0"/>
              <a:t>thank God, whom I serve with a clear conscience the way my forefathers did, as I constantly remember you in </a:t>
            </a:r>
            <a:r>
              <a:rPr lang="en-US" sz="3600" dirty="0" smtClean="0"/>
              <a:t>my prayers </a:t>
            </a:r>
            <a:r>
              <a:rPr lang="en-US" sz="3600" dirty="0"/>
              <a:t>night and day,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so that I may be filled with joy.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1309847"/>
            <a:ext cx="1219200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1"/>
                </a:solidFill>
              </a:rPr>
              <a:t>WELCOME TO 10AM </a:t>
            </a:r>
          </a:p>
          <a:p>
            <a:pPr algn="ctr"/>
            <a:r>
              <a:rPr lang="en-US" sz="8800" b="1" i="1" dirty="0" smtClean="0">
                <a:solidFill>
                  <a:schemeClr val="bg1"/>
                </a:solidFill>
              </a:rPr>
              <a:t>Main Campus CT!</a:t>
            </a:r>
            <a:endParaRPr lang="en-US" sz="7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b="1" u="sng" dirty="0" smtClean="0"/>
              <a:t>I </a:t>
            </a:r>
            <a:r>
              <a:rPr lang="en-US" sz="3600" b="1" u="sng" dirty="0"/>
              <a:t>thank God</a:t>
            </a:r>
            <a:r>
              <a:rPr lang="en-US" sz="3600" dirty="0"/>
              <a:t>, whom I serve with a clear conscience the way my forefathers did, as I constantly remember you in </a:t>
            </a:r>
            <a:r>
              <a:rPr lang="en-US" sz="3600" dirty="0" smtClean="0"/>
              <a:t>my prayers </a:t>
            </a:r>
            <a:r>
              <a:rPr lang="en-US" sz="3600" dirty="0"/>
              <a:t>night and day,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so that I may be filled with joy.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dirty="0" smtClean="0"/>
              <a:t>I </a:t>
            </a:r>
            <a:r>
              <a:rPr lang="en-US" sz="3600" dirty="0"/>
              <a:t>thank God, </a:t>
            </a:r>
            <a:r>
              <a:rPr lang="en-US" sz="3600" b="1" u="sng" dirty="0"/>
              <a:t>whom I serve with a clear conscience the way my forefathers did</a:t>
            </a:r>
            <a:r>
              <a:rPr lang="en-US" sz="3600" dirty="0"/>
              <a:t>, as I constantly remember you in </a:t>
            </a:r>
            <a:r>
              <a:rPr lang="en-US" sz="3600" dirty="0" smtClean="0"/>
              <a:t>my prayers </a:t>
            </a:r>
            <a:r>
              <a:rPr lang="en-US" sz="3600" dirty="0"/>
              <a:t>night and day,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so that I may be filled with joy.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dirty="0" smtClean="0"/>
              <a:t>I </a:t>
            </a:r>
            <a:r>
              <a:rPr lang="en-US" sz="3600" dirty="0"/>
              <a:t>thank God, whom I serve with a clear conscience the way my forefathers did, </a:t>
            </a:r>
            <a:r>
              <a:rPr lang="en-US" sz="3600" b="1" u="sng" dirty="0"/>
              <a:t>as I constantly remember you in </a:t>
            </a:r>
            <a:r>
              <a:rPr lang="en-US" sz="3600" b="1" u="sng" dirty="0" smtClean="0"/>
              <a:t>my prayers </a:t>
            </a:r>
            <a:r>
              <a:rPr lang="en-US" sz="3600" b="1" u="sng" dirty="0"/>
              <a:t>night and day</a:t>
            </a:r>
            <a:r>
              <a:rPr lang="en-US" sz="3600" dirty="0"/>
              <a:t>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so that I may be filled with joy.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dirty="0" smtClean="0"/>
              <a:t>I </a:t>
            </a:r>
            <a:r>
              <a:rPr lang="en-US" sz="3600" dirty="0"/>
              <a:t>thank God, whom I serve with a clear conscience the way my forefathers did, as I constantly remember you in </a:t>
            </a:r>
            <a:r>
              <a:rPr lang="en-US" sz="3600" dirty="0" smtClean="0"/>
              <a:t>my prayers </a:t>
            </a:r>
            <a:r>
              <a:rPr lang="en-US" sz="3600" dirty="0"/>
              <a:t>night and day, </a:t>
            </a:r>
            <a:r>
              <a:rPr lang="en-US" sz="3600" b="1" baseline="30000" dirty="0"/>
              <a:t>4 </a:t>
            </a:r>
            <a:r>
              <a:rPr lang="en-US" sz="3600" b="1" u="sng" dirty="0"/>
              <a:t>longing to see you, even as I recall your tears</a:t>
            </a:r>
            <a:r>
              <a:rPr lang="en-US" sz="3600" dirty="0"/>
              <a:t>, so that I may be filled with joy.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554071"/>
            <a:ext cx="12191999" cy="230393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b="1" baseline="30000" dirty="0"/>
              <a:t> </a:t>
            </a:r>
            <a:r>
              <a:rPr lang="en-US" sz="3600" dirty="0" smtClean="0"/>
              <a:t>I </a:t>
            </a:r>
            <a:r>
              <a:rPr lang="en-US" sz="3600" dirty="0"/>
              <a:t>thank God, whom I serve with a clear conscience the way my forefathers did, as I constantly remember you in </a:t>
            </a:r>
            <a:r>
              <a:rPr lang="en-US" sz="3600" dirty="0" smtClean="0"/>
              <a:t>my prayers </a:t>
            </a:r>
            <a:r>
              <a:rPr lang="en-US" sz="3600" dirty="0"/>
              <a:t>night and day,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</a:t>
            </a:r>
            <a:r>
              <a:rPr lang="en-US" sz="3600" b="1" u="sng" dirty="0"/>
              <a:t>so that I may be filled with joy</a:t>
            </a:r>
            <a:r>
              <a:rPr lang="en-US" sz="3600" dirty="0"/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1:5</a:t>
            </a:r>
            <a:r>
              <a:rPr lang="en-US" sz="3600" b="1" baseline="30000" dirty="0"/>
              <a:t> </a:t>
            </a:r>
            <a:r>
              <a:rPr lang="en-US" sz="3600" dirty="0" smtClean="0"/>
              <a:t>For </a:t>
            </a:r>
            <a:r>
              <a:rPr lang="en-US" sz="3600" dirty="0"/>
              <a:t>I am mindful of </a:t>
            </a:r>
            <a:r>
              <a:rPr lang="en-US" sz="3600" b="1" u="sng" dirty="0"/>
              <a:t>the sincere faith within you</a:t>
            </a:r>
            <a:r>
              <a:rPr lang="en-US" sz="3600" dirty="0"/>
              <a:t>, which first dwelled in your grandmother Lois and your mother Eunice, and I am sure that it is in you as well.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2565858"/>
            <a:ext cx="5734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sincere faith in Christ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1:5</a:t>
            </a:r>
            <a:r>
              <a:rPr lang="en-US" sz="3600" b="1" baseline="30000" dirty="0"/>
              <a:t> </a:t>
            </a:r>
            <a:r>
              <a:rPr lang="en-US" sz="3600" dirty="0" smtClean="0"/>
              <a:t>For </a:t>
            </a:r>
            <a:r>
              <a:rPr lang="en-US" sz="3600" dirty="0"/>
              <a:t>I am mindful of the sincere faith within you, </a:t>
            </a:r>
            <a:r>
              <a:rPr lang="en-US" sz="3600" b="1" u="sng" dirty="0"/>
              <a:t>which </a:t>
            </a:r>
            <a:r>
              <a:rPr lang="en-US" sz="3500" b="1" u="sng" dirty="0"/>
              <a:t>first dwelled in your grandmother Lois and your mother Eunice</a:t>
            </a:r>
            <a:r>
              <a:rPr lang="en-US" sz="3600" dirty="0"/>
              <a:t>, and I am sure that it is in you as well.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2565858"/>
            <a:ext cx="5734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sincere faith in Christ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3112973"/>
            <a:ext cx="419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family legacy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578" y="1726447"/>
            <a:ext cx="12074422" cy="2971483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3:14 </a:t>
            </a:r>
            <a:r>
              <a:rPr lang="en-US" sz="3600" dirty="0" smtClean="0"/>
              <a:t>… continue </a:t>
            </a:r>
            <a:r>
              <a:rPr lang="en-US" sz="3600" dirty="0"/>
              <a:t>in the things you have learned and become convinced of, knowing from whom you have </a:t>
            </a:r>
            <a:r>
              <a:rPr lang="en-US" sz="3600" dirty="0" smtClean="0"/>
              <a:t>learned them, </a:t>
            </a:r>
            <a:r>
              <a:rPr lang="en-US" sz="3600" b="1" baseline="30000" dirty="0" smtClean="0"/>
              <a:t>15</a:t>
            </a:r>
            <a:r>
              <a:rPr lang="en-US" sz="3600" b="1" baseline="30000" dirty="0"/>
              <a:t> </a:t>
            </a:r>
            <a:r>
              <a:rPr lang="en-US" sz="3600" dirty="0"/>
              <a:t>and that from childhood you have known the sacred writings which are able to give you the wisdom that leads to salvation through faith which is in Christ Jesus.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2565858"/>
            <a:ext cx="5734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sincere faith in Christ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3112973"/>
            <a:ext cx="419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family legacy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3709697"/>
            <a:ext cx="5067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calling and 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I remind you to kindle afresh the gift of God which is in you through </a:t>
            </a:r>
            <a:r>
              <a:rPr lang="en-US" sz="3400" b="1" u="sng" dirty="0"/>
              <a:t>the laying on of my hands</a:t>
            </a:r>
            <a:r>
              <a:rPr lang="en-US" sz="3400" dirty="0"/>
              <a:t>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648200" y="1139455"/>
            <a:ext cx="73860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Timothy’s spiritual foundation: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1987585"/>
            <a:ext cx="557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relationship with Paul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2565858"/>
            <a:ext cx="5734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sincere faith in Christ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57951" y="3112973"/>
            <a:ext cx="419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family legacy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3709697"/>
            <a:ext cx="5067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His calling and mission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I remind you to kindle afresh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b="1" u="sng" dirty="0"/>
              <a:t>For God has not given us a spirit </a:t>
            </a:r>
            <a:r>
              <a:rPr lang="en-US" sz="3400" b="1" u="sng" dirty="0" smtClean="0"/>
              <a:t>of timidity</a:t>
            </a:r>
            <a:r>
              <a:rPr lang="en-US" sz="3400" b="1" u="sng" dirty="0"/>
              <a:t>, but of power and love </a:t>
            </a:r>
            <a:r>
              <a:rPr lang="en-US" sz="3400" b="1" u="sng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615685" y="4286464"/>
            <a:ext cx="43571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God’s Spirit in you!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2800" y="1658653"/>
            <a:ext cx="485241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This is Timothy’s bed of coals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515224" y="3529078"/>
            <a:ext cx="41475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What’s yours?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I remind you to kindle afresh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b="1" u="sng" dirty="0"/>
              <a:t>For God has not given us a spirit </a:t>
            </a:r>
            <a:r>
              <a:rPr lang="en-US" sz="3400" b="1" u="sng" dirty="0" smtClean="0"/>
              <a:t>of timidity</a:t>
            </a:r>
            <a:r>
              <a:rPr lang="en-US" sz="3400" b="1" u="sng" dirty="0"/>
              <a:t>, but of power and love </a:t>
            </a:r>
            <a:r>
              <a:rPr lang="en-US" sz="3400" b="1" u="sng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9051" y="77285"/>
            <a:ext cx="122110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1) Remember the fire you already have</a:t>
            </a:r>
            <a:endParaRPr lang="en-US" sz="5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dirty="0" smtClean="0"/>
              <a:t>Paul</a:t>
            </a:r>
            <a:r>
              <a:rPr lang="en-US" sz="3600" dirty="0"/>
              <a:t>, an apostle of Christ Jesus by the will of God, 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dirty="0"/>
              <a:t>To Timothy, my beloved son: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39213"/>
          <a:stretch/>
        </p:blipFill>
        <p:spPr>
          <a:xfrm>
            <a:off x="-19051" y="0"/>
            <a:ext cx="8598273" cy="4912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2800" y="1658653"/>
            <a:ext cx="485241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How do you put life back in a fire?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2800" y="1658653"/>
            <a:ext cx="485241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How do you put life back in a fire?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269997" y="3350011"/>
            <a:ext cx="49220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Tend to the basics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6165" y="4007646"/>
            <a:ext cx="6974541" cy="756663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Lie: “I’ve outgrown the basics”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88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269997" y="3237477"/>
            <a:ext cx="49220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Start with the source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095880" y="3151231"/>
            <a:ext cx="52006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Ask: what are my spiritual inputs &amp; outputs?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095880" y="3235640"/>
            <a:ext cx="52006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did 2020 do to them?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</a:t>
            </a:r>
            <a:r>
              <a:rPr lang="en-US" sz="3400" b="1" u="sng" dirty="0"/>
              <a:t>I remind you to kindle afresh</a:t>
            </a:r>
            <a:r>
              <a:rPr lang="en-US" sz="3400" dirty="0"/>
              <a:t>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dirty="0"/>
              <a:t>For God has not given us a spirit </a:t>
            </a:r>
            <a:r>
              <a:rPr lang="en-US" sz="3400" dirty="0" smtClean="0"/>
              <a:t>of timidity</a:t>
            </a:r>
            <a:r>
              <a:rPr lang="en-US" sz="3400" dirty="0"/>
              <a:t>, but of power and love </a:t>
            </a:r>
            <a:r>
              <a:rPr lang="en-US" sz="3400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227794" y="3171705"/>
            <a:ext cx="5006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How can I adapt spiritual provisions to fit today?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176" y="3371132"/>
            <a:ext cx="6257364" cy="1268074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Lie: “life is too crazy right now to do those things”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570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7684994" cy="512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991350" y="0"/>
            <a:ext cx="52006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</a:rPr>
              <a:t>2) Stoke it up 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I remind you to kindle afresh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b="1" u="sng" dirty="0"/>
              <a:t>For God has not given us a spirit </a:t>
            </a:r>
            <a:r>
              <a:rPr lang="en-US" sz="3400" b="1" u="sng" dirty="0" smtClean="0"/>
              <a:t>of timidity</a:t>
            </a:r>
            <a:r>
              <a:rPr lang="en-US" sz="3400" b="1" u="sng" dirty="0"/>
              <a:t>, but of power and love </a:t>
            </a:r>
            <a:r>
              <a:rPr lang="en-US" sz="3400" b="1" u="sng" dirty="0" smtClean="0"/>
              <a:t>and discipline</a:t>
            </a:r>
            <a:r>
              <a:rPr lang="en-US" sz="3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227794" y="3171705"/>
            <a:ext cx="50064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How can I adapt spiritual provisions to fit today?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7160456" y="1381715"/>
            <a:ext cx="507374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00" b="1" i="1" dirty="0" smtClean="0">
                <a:solidFill>
                  <a:schemeClr val="bg1"/>
                </a:solidFill>
              </a:rPr>
              <a:t>What can I do to refresh my spiritual fire? </a:t>
            </a:r>
            <a:endParaRPr lang="en-US" sz="3800" i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176" y="3371132"/>
            <a:ext cx="6257364" cy="1268074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Lie: “life is too crazy right now to do those things”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73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5 Caveman steps to building a fir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6" y="-984776"/>
            <a:ext cx="6239435" cy="62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4906377"/>
            <a:ext cx="12191999" cy="195162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400" b="1" baseline="30000" dirty="0"/>
              <a:t> </a:t>
            </a:r>
            <a:r>
              <a:rPr lang="en-US" sz="3400" dirty="0"/>
              <a:t>For this reason I remind you to kindle afresh the gift of God which is in you through the laying on of my hands. </a:t>
            </a:r>
            <a:r>
              <a:rPr lang="en-US" sz="3400" b="1" baseline="30000" dirty="0"/>
              <a:t>7 </a:t>
            </a:r>
            <a:r>
              <a:rPr lang="en-US" sz="3400" b="1" u="sng" dirty="0"/>
              <a:t>For God has not given us a spirit </a:t>
            </a:r>
            <a:r>
              <a:rPr lang="en-US" sz="3400" b="1" u="sng" dirty="0" smtClean="0"/>
              <a:t>of timidity</a:t>
            </a:r>
            <a:r>
              <a:rPr lang="en-US" sz="3400" b="1" u="sng" dirty="0"/>
              <a:t>, but of power and love </a:t>
            </a:r>
            <a:r>
              <a:rPr lang="en-US" sz="3400" b="1" u="sng" dirty="0" smtClean="0"/>
              <a:t>and discipline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0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b="1" u="sng" dirty="0" smtClean="0"/>
              <a:t>Paul</a:t>
            </a:r>
            <a:r>
              <a:rPr lang="en-US" sz="3600" dirty="0"/>
              <a:t>, an apostle of Christ Jesus by the will of God, 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dirty="0"/>
              <a:t>To Timothy, my beloved son: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b="1" u="sng" dirty="0" smtClean="0"/>
              <a:t>Paul</a:t>
            </a:r>
            <a:r>
              <a:rPr lang="en-US" sz="3600" b="1" u="sng" dirty="0"/>
              <a:t>, an apostle of Christ Jesus by the will of God</a:t>
            </a:r>
            <a:r>
              <a:rPr lang="en-US" sz="3600" dirty="0"/>
              <a:t>, 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dirty="0"/>
              <a:t>To Timothy, my beloved son: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dirty="0" smtClean="0"/>
              <a:t>Paul</a:t>
            </a:r>
            <a:r>
              <a:rPr lang="en-US" sz="3600" dirty="0"/>
              <a:t>, an apostle of Christ Jesus by the will of God, </a:t>
            </a:r>
            <a:r>
              <a:rPr lang="en-US" sz="3600" b="1" u="sng" dirty="0"/>
              <a:t>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dirty="0"/>
              <a:t>To Timothy, my beloved son: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dirty="0" smtClean="0"/>
              <a:t>Paul</a:t>
            </a:r>
            <a:r>
              <a:rPr lang="en-US" sz="3600" dirty="0"/>
              <a:t>, an apostle of Christ Jesus by the will of God, 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b="1" u="sng" dirty="0"/>
              <a:t>To Timothy</a:t>
            </a:r>
            <a:r>
              <a:rPr lang="en-US" sz="3600" dirty="0"/>
              <a:t>, my beloved son: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</a:t>
            </a:r>
            <a:r>
              <a:rPr lang="en-US" sz="3600" dirty="0"/>
              <a:t> </a:t>
            </a:r>
            <a:r>
              <a:rPr lang="en-US" sz="3600" dirty="0" smtClean="0"/>
              <a:t>Paul</a:t>
            </a:r>
            <a:r>
              <a:rPr lang="en-US" sz="3600" dirty="0"/>
              <a:t>, an apostle of Christ Jesus by the will of God, according to the promise of life in Christ Jesus</a:t>
            </a:r>
            <a:r>
              <a:rPr lang="en-US" sz="3600" dirty="0" smtClean="0"/>
              <a:t>, </a:t>
            </a:r>
            <a:r>
              <a:rPr lang="en-US" sz="3600" b="1" baseline="30000" dirty="0"/>
              <a:t>2 </a:t>
            </a:r>
            <a:r>
              <a:rPr lang="en-US" sz="3600" dirty="0"/>
              <a:t>To Timothy, </a:t>
            </a:r>
            <a:r>
              <a:rPr lang="en-US" sz="3600" b="1" u="sng" dirty="0"/>
              <a:t>my beloved son</a:t>
            </a:r>
            <a:r>
              <a:rPr lang="en-US" sz="3600" dirty="0"/>
              <a:t>: Grace, mercy, and peace from God the Father and Christ Jesus our Lord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4557009"/>
            <a:ext cx="12191999" cy="230099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1:3</a:t>
            </a:r>
            <a:r>
              <a:rPr lang="en-US" sz="3600" dirty="0" smtClean="0"/>
              <a:t> I </a:t>
            </a:r>
            <a:r>
              <a:rPr lang="en-US" sz="3600" dirty="0"/>
              <a:t>thank God, whom I serve with a clear conscience the way my forefathers did, as I constantly remember you in my prayers night and day, </a:t>
            </a:r>
            <a:r>
              <a:rPr lang="en-US" sz="3600" b="1" baseline="30000" dirty="0"/>
              <a:t>4 </a:t>
            </a:r>
            <a:r>
              <a:rPr lang="en-US" sz="3600" dirty="0"/>
              <a:t>longing to see you, even as I recall your tears, so that I may be filled with joy. 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8628649" y="1315453"/>
            <a:ext cx="1676400" cy="466272"/>
          </a:xfrm>
          <a:prstGeom prst="borderCallout1">
            <a:avLst>
              <a:gd name="adj1" fmla="val 228515"/>
              <a:gd name="adj2" fmla="val -11089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51678" y="417094"/>
            <a:ext cx="1299410" cy="511823"/>
          </a:xfrm>
          <a:prstGeom prst="borderCallout1">
            <a:avLst>
              <a:gd name="adj1" fmla="val 193425"/>
              <a:gd name="adj2" fmla="val -49243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Rome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6426557" y="176507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6472</TotalTime>
  <Words>710</Words>
  <Application>Microsoft Office PowerPoint</Application>
  <PresentationFormat>Widescreen</PresentationFormat>
  <Paragraphs>145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FoustB</dc:creator>
  <cp:lastModifiedBy>FoustB</cp:lastModifiedBy>
  <cp:revision>658</cp:revision>
  <dcterms:created xsi:type="dcterms:W3CDTF">2020-03-23T15:35:17Z</dcterms:created>
  <dcterms:modified xsi:type="dcterms:W3CDTF">2020-11-08T14:08:18Z</dcterms:modified>
</cp:coreProperties>
</file>