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46"/>
  </p:notesMasterIdLst>
  <p:handoutMasterIdLst>
    <p:handoutMasterId r:id="rId47"/>
  </p:handoutMasterIdLst>
  <p:sldIdLst>
    <p:sldId id="325" r:id="rId2"/>
    <p:sldId id="372" r:id="rId3"/>
    <p:sldId id="373" r:id="rId4"/>
    <p:sldId id="351" r:id="rId5"/>
    <p:sldId id="326" r:id="rId6"/>
    <p:sldId id="374" r:id="rId7"/>
    <p:sldId id="375" r:id="rId8"/>
    <p:sldId id="386" r:id="rId9"/>
    <p:sldId id="376" r:id="rId10"/>
    <p:sldId id="327" r:id="rId11"/>
    <p:sldId id="352" r:id="rId12"/>
    <p:sldId id="328" r:id="rId13"/>
    <p:sldId id="329" r:id="rId14"/>
    <p:sldId id="378" r:id="rId15"/>
    <p:sldId id="377" r:id="rId16"/>
    <p:sldId id="353" r:id="rId17"/>
    <p:sldId id="330" r:id="rId18"/>
    <p:sldId id="387" r:id="rId19"/>
    <p:sldId id="354" r:id="rId20"/>
    <p:sldId id="380" r:id="rId21"/>
    <p:sldId id="388" r:id="rId22"/>
    <p:sldId id="332" r:id="rId23"/>
    <p:sldId id="381" r:id="rId24"/>
    <p:sldId id="356" r:id="rId25"/>
    <p:sldId id="360" r:id="rId26"/>
    <p:sldId id="357" r:id="rId27"/>
    <p:sldId id="359" r:id="rId28"/>
    <p:sldId id="361" r:id="rId29"/>
    <p:sldId id="362" r:id="rId30"/>
    <p:sldId id="363" r:id="rId31"/>
    <p:sldId id="367" r:id="rId32"/>
    <p:sldId id="364" r:id="rId33"/>
    <p:sldId id="368" r:id="rId34"/>
    <p:sldId id="365" r:id="rId35"/>
    <p:sldId id="366" r:id="rId36"/>
    <p:sldId id="382" r:id="rId37"/>
    <p:sldId id="389" r:id="rId38"/>
    <p:sldId id="338" r:id="rId39"/>
    <p:sldId id="390" r:id="rId40"/>
    <p:sldId id="391" r:id="rId41"/>
    <p:sldId id="392" r:id="rId42"/>
    <p:sldId id="393" r:id="rId43"/>
    <p:sldId id="394" r:id="rId44"/>
    <p:sldId id="324" r:id="rId45"/>
  </p:sldIdLst>
  <p:sldSz cx="9144000" cy="5143500" type="screen16x9"/>
  <p:notesSz cx="6858000" cy="9144000"/>
  <p:defaultTextStyle>
    <a:defPPr>
      <a:defRPr lang="en-US"/>
    </a:defPPr>
    <a:lvl1pPr algn="l" rtl="0" eaLnBrk="0" fontAlgn="base" hangingPunct="0">
      <a:spcBef>
        <a:spcPct val="0"/>
      </a:spcBef>
      <a:spcAft>
        <a:spcPct val="0"/>
      </a:spcAft>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5808"/>
    <a:srgbClr val="C80000"/>
    <a:srgbClr val="280294"/>
    <a:srgbClr val="08760B"/>
    <a:srgbClr val="0206B0"/>
    <a:srgbClr val="A81674"/>
    <a:srgbClr val="E781FF"/>
    <a:srgbClr val="0307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5" d="100"/>
          <a:sy n="105" d="100"/>
        </p:scale>
        <p:origin x="160" y="64"/>
      </p:cViewPr>
      <p:guideLst>
        <p:guide orient="horz" pos="1620"/>
        <p:guide pos="2880"/>
      </p:guideLst>
    </p:cSldViewPr>
  </p:slideViewPr>
  <p:notesTextViewPr>
    <p:cViewPr>
      <p:scale>
        <a:sx n="100" d="100"/>
        <a:sy n="100" d="100"/>
      </p:scale>
      <p:origin x="0" y="0"/>
    </p:cViewPr>
  </p:notesTextViewPr>
  <p:sorterViewPr>
    <p:cViewPr>
      <p:scale>
        <a:sx n="133" d="100"/>
        <a:sy n="133" d="100"/>
      </p:scale>
      <p:origin x="0" y="-171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b="0" i="1">
                <a:effectLst/>
              </a:defRPr>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b="0" i="1">
                <a:effectLst/>
              </a:defRPr>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b="0" i="1">
                <a:effectLst/>
              </a:defRPr>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b="0" i="1">
                <a:effectLst/>
              </a:defRPr>
            </a:lvl1pPr>
          </a:lstStyle>
          <a:p>
            <a:fld id="{5F4E3C4E-395F-440C-B6E5-0CCB64208850}" type="slidenum">
              <a:rPr lang="en-US"/>
              <a:pPr/>
              <a:t>‹#›</a:t>
            </a:fld>
            <a:endParaRPr lang="en-US"/>
          </a:p>
        </p:txBody>
      </p:sp>
      <p:sp>
        <p:nvSpPr>
          <p:cNvPr id="3078" name="Rectangle 6"/>
          <p:cNvSpPr>
            <a:spLocks noChangeArrowheads="1"/>
          </p:cNvSpPr>
          <p:nvPr/>
        </p:nvSpPr>
        <p:spPr bwMode="auto">
          <a:xfrm>
            <a:off x="3084513" y="8710613"/>
            <a:ext cx="687387" cy="254000"/>
          </a:xfrm>
          <a:prstGeom prst="rect">
            <a:avLst/>
          </a:prstGeom>
          <a:noFill/>
          <a:ln w="9525">
            <a:noFill/>
            <a:miter lim="800000"/>
            <a:headEnd/>
            <a:tailEnd/>
          </a:ln>
          <a:effectLst/>
        </p:spPr>
        <p:txBody>
          <a:bodyPr wrap="none" lIns="87312" tIns="44450" rIns="87312" bIns="44450">
            <a:spAutoFit/>
          </a:bodyPr>
          <a:lstStyle/>
          <a:p>
            <a:pPr algn="ctr" defTabSz="868363">
              <a:lnSpc>
                <a:spcPct val="90000"/>
              </a:lnSpc>
            </a:pPr>
            <a:r>
              <a:rPr lang="en-US" sz="1200" b="0">
                <a:effectLst/>
              </a:rPr>
              <a:t>Page </a:t>
            </a:r>
            <a:fld id="{3265258E-9372-4A6D-8B4B-32B35E131BF5}" type="slidenum">
              <a:rPr lang="en-US" sz="1200" b="0">
                <a:effectLst/>
              </a:rPr>
              <a:pPr algn="ctr" defTabSz="868363">
                <a:lnSpc>
                  <a:spcPct val="90000"/>
                </a:lnSpc>
              </a:pPr>
              <a:t>‹#›</a:t>
            </a:fld>
            <a:endParaRPr lang="en-US" sz="1200" b="0">
              <a:effectLst/>
            </a:endParaRPr>
          </a:p>
        </p:txBody>
      </p:sp>
    </p:spTree>
    <p:extLst>
      <p:ext uri="{BB962C8B-B14F-4D97-AF65-F5344CB8AC3E}">
        <p14:creationId xmlns:p14="http://schemas.microsoft.com/office/powerpoint/2010/main" val="347403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b="0" i="1">
                <a:effectLst/>
              </a:defRPr>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b="0" i="1">
                <a:effectLst/>
              </a:defRPr>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b="0" i="1">
                <a:effectLst/>
              </a:defRPr>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b="0" i="1">
                <a:effectLst/>
              </a:defRPr>
            </a:lvl1pPr>
          </a:lstStyle>
          <a:p>
            <a:fld id="{4B1740A7-D2B1-4CCB-A0FE-E61ED3DEB417}" type="slidenum">
              <a:rPr lang="en-US"/>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ChangeArrowheads="1"/>
          </p:cNvSpPr>
          <p:nvPr/>
        </p:nvSpPr>
        <p:spPr bwMode="auto">
          <a:xfrm>
            <a:off x="3084513" y="8710613"/>
            <a:ext cx="687387" cy="254000"/>
          </a:xfrm>
          <a:prstGeom prst="rect">
            <a:avLst/>
          </a:prstGeom>
          <a:noFill/>
          <a:ln w="9525">
            <a:noFill/>
            <a:miter lim="800000"/>
            <a:headEnd/>
            <a:tailEnd/>
          </a:ln>
          <a:effectLst/>
        </p:spPr>
        <p:txBody>
          <a:bodyPr wrap="none" lIns="87312" tIns="44450" rIns="87312" bIns="44450">
            <a:spAutoFit/>
          </a:bodyPr>
          <a:lstStyle/>
          <a:p>
            <a:pPr algn="ctr" defTabSz="868363">
              <a:lnSpc>
                <a:spcPct val="90000"/>
              </a:lnSpc>
            </a:pPr>
            <a:r>
              <a:rPr lang="en-US" sz="1200" b="0">
                <a:effectLst/>
              </a:rPr>
              <a:t>Page </a:t>
            </a:r>
            <a:fld id="{63957F01-74E6-45ED-90BD-7788F3E33159}" type="slidenum">
              <a:rPr lang="en-US" sz="1200" b="0">
                <a:effectLst/>
              </a:rPr>
              <a:pPr algn="ctr" defTabSz="868363">
                <a:lnSpc>
                  <a:spcPct val="90000"/>
                </a:lnSpc>
              </a:pPr>
              <a:t>‹#›</a:t>
            </a:fld>
            <a:endParaRPr lang="en-US" sz="1200" b="0">
              <a:effectLst/>
            </a:endParaRPr>
          </a:p>
        </p:txBody>
      </p:sp>
      <p:sp>
        <p:nvSpPr>
          <p:cNvPr id="2056" name="Rectangle 8"/>
          <p:cNvSpPr>
            <a:spLocks noGrp="1" noRot="1" noChangeAspect="1" noChangeArrowheads="1" noTextEdit="1"/>
          </p:cNvSpPr>
          <p:nvPr>
            <p:ph type="sldImg" idx="2"/>
          </p:nvPr>
        </p:nvSpPr>
        <p:spPr bwMode="auto">
          <a:xfrm>
            <a:off x="393700" y="692150"/>
            <a:ext cx="6070600" cy="3416300"/>
          </a:xfrm>
          <a:prstGeom prst="rect">
            <a:avLst/>
          </a:prstGeom>
          <a:noFill/>
          <a:ln w="12699">
            <a:solidFill>
              <a:schemeClr val="tx1"/>
            </a:solidFill>
            <a:miter lim="800000"/>
            <a:headEnd/>
            <a:tailEnd/>
          </a:ln>
          <a:effectLst/>
        </p:spPr>
      </p:sp>
    </p:spTree>
    <p:extLst>
      <p:ext uri="{BB962C8B-B14F-4D97-AF65-F5344CB8AC3E}">
        <p14:creationId xmlns:p14="http://schemas.microsoft.com/office/powerpoint/2010/main" val="1460380129"/>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a:t>
            </a:fld>
            <a:endParaRPr lang="en-US"/>
          </a:p>
        </p:txBody>
      </p:sp>
    </p:spTree>
    <p:extLst>
      <p:ext uri="{BB962C8B-B14F-4D97-AF65-F5344CB8AC3E}">
        <p14:creationId xmlns:p14="http://schemas.microsoft.com/office/powerpoint/2010/main" val="582832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10</a:t>
            </a:fld>
            <a:endParaRPr lang="en-US"/>
          </a:p>
        </p:txBody>
      </p:sp>
    </p:spTree>
    <p:extLst>
      <p:ext uri="{BB962C8B-B14F-4D97-AF65-F5344CB8AC3E}">
        <p14:creationId xmlns:p14="http://schemas.microsoft.com/office/powerpoint/2010/main" val="3077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11</a:t>
            </a:fld>
            <a:endParaRPr lang="en-US"/>
          </a:p>
        </p:txBody>
      </p:sp>
    </p:spTree>
    <p:extLst>
      <p:ext uri="{BB962C8B-B14F-4D97-AF65-F5344CB8AC3E}">
        <p14:creationId xmlns:p14="http://schemas.microsoft.com/office/powerpoint/2010/main" val="2064016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12</a:t>
            </a:fld>
            <a:endParaRPr lang="en-US"/>
          </a:p>
        </p:txBody>
      </p:sp>
    </p:spTree>
    <p:extLst>
      <p:ext uri="{BB962C8B-B14F-4D97-AF65-F5344CB8AC3E}">
        <p14:creationId xmlns:p14="http://schemas.microsoft.com/office/powerpoint/2010/main" val="1707334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13</a:t>
            </a:fld>
            <a:endParaRPr lang="en-US"/>
          </a:p>
        </p:txBody>
      </p:sp>
    </p:spTree>
    <p:extLst>
      <p:ext uri="{BB962C8B-B14F-4D97-AF65-F5344CB8AC3E}">
        <p14:creationId xmlns:p14="http://schemas.microsoft.com/office/powerpoint/2010/main" val="3803118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14</a:t>
            </a:fld>
            <a:endParaRPr lang="en-US"/>
          </a:p>
        </p:txBody>
      </p:sp>
    </p:spTree>
    <p:extLst>
      <p:ext uri="{BB962C8B-B14F-4D97-AF65-F5344CB8AC3E}">
        <p14:creationId xmlns:p14="http://schemas.microsoft.com/office/powerpoint/2010/main" val="1743875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15</a:t>
            </a:fld>
            <a:endParaRPr lang="en-US"/>
          </a:p>
        </p:txBody>
      </p:sp>
    </p:spTree>
    <p:extLst>
      <p:ext uri="{BB962C8B-B14F-4D97-AF65-F5344CB8AC3E}">
        <p14:creationId xmlns:p14="http://schemas.microsoft.com/office/powerpoint/2010/main" val="25231554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16</a:t>
            </a:fld>
            <a:endParaRPr lang="en-US"/>
          </a:p>
        </p:txBody>
      </p:sp>
    </p:spTree>
    <p:extLst>
      <p:ext uri="{BB962C8B-B14F-4D97-AF65-F5344CB8AC3E}">
        <p14:creationId xmlns:p14="http://schemas.microsoft.com/office/powerpoint/2010/main" val="1893179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17</a:t>
            </a:fld>
            <a:endParaRPr lang="en-US"/>
          </a:p>
        </p:txBody>
      </p:sp>
    </p:spTree>
    <p:extLst>
      <p:ext uri="{BB962C8B-B14F-4D97-AF65-F5344CB8AC3E}">
        <p14:creationId xmlns:p14="http://schemas.microsoft.com/office/powerpoint/2010/main" val="2545467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18</a:t>
            </a:fld>
            <a:endParaRPr lang="en-US"/>
          </a:p>
        </p:txBody>
      </p:sp>
    </p:spTree>
    <p:extLst>
      <p:ext uri="{BB962C8B-B14F-4D97-AF65-F5344CB8AC3E}">
        <p14:creationId xmlns:p14="http://schemas.microsoft.com/office/powerpoint/2010/main" val="1674231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19</a:t>
            </a:fld>
            <a:endParaRPr lang="en-US"/>
          </a:p>
        </p:txBody>
      </p:sp>
    </p:spTree>
    <p:extLst>
      <p:ext uri="{BB962C8B-B14F-4D97-AF65-F5344CB8AC3E}">
        <p14:creationId xmlns:p14="http://schemas.microsoft.com/office/powerpoint/2010/main" val="359625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a:t>
            </a:fld>
            <a:endParaRPr lang="en-US"/>
          </a:p>
        </p:txBody>
      </p:sp>
    </p:spTree>
    <p:extLst>
      <p:ext uri="{BB962C8B-B14F-4D97-AF65-F5344CB8AC3E}">
        <p14:creationId xmlns:p14="http://schemas.microsoft.com/office/powerpoint/2010/main" val="17512916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20</a:t>
            </a:fld>
            <a:endParaRPr lang="en-US"/>
          </a:p>
        </p:txBody>
      </p:sp>
    </p:spTree>
    <p:extLst>
      <p:ext uri="{BB962C8B-B14F-4D97-AF65-F5344CB8AC3E}">
        <p14:creationId xmlns:p14="http://schemas.microsoft.com/office/powerpoint/2010/main" val="24986212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21</a:t>
            </a:fld>
            <a:endParaRPr lang="en-US"/>
          </a:p>
        </p:txBody>
      </p:sp>
    </p:spTree>
    <p:extLst>
      <p:ext uri="{BB962C8B-B14F-4D97-AF65-F5344CB8AC3E}">
        <p14:creationId xmlns:p14="http://schemas.microsoft.com/office/powerpoint/2010/main" val="6155228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22</a:t>
            </a:fld>
            <a:endParaRPr lang="en-US"/>
          </a:p>
        </p:txBody>
      </p:sp>
    </p:spTree>
    <p:extLst>
      <p:ext uri="{BB962C8B-B14F-4D97-AF65-F5344CB8AC3E}">
        <p14:creationId xmlns:p14="http://schemas.microsoft.com/office/powerpoint/2010/main" val="6295049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23</a:t>
            </a:fld>
            <a:endParaRPr lang="en-US"/>
          </a:p>
        </p:txBody>
      </p:sp>
    </p:spTree>
    <p:extLst>
      <p:ext uri="{BB962C8B-B14F-4D97-AF65-F5344CB8AC3E}">
        <p14:creationId xmlns:p14="http://schemas.microsoft.com/office/powerpoint/2010/main" val="33983119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24</a:t>
            </a:fld>
            <a:endParaRPr lang="en-US"/>
          </a:p>
        </p:txBody>
      </p:sp>
    </p:spTree>
    <p:extLst>
      <p:ext uri="{BB962C8B-B14F-4D97-AF65-F5344CB8AC3E}">
        <p14:creationId xmlns:p14="http://schemas.microsoft.com/office/powerpoint/2010/main" val="40163575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25</a:t>
            </a:fld>
            <a:endParaRPr lang="en-US"/>
          </a:p>
        </p:txBody>
      </p:sp>
    </p:spTree>
    <p:extLst>
      <p:ext uri="{BB962C8B-B14F-4D97-AF65-F5344CB8AC3E}">
        <p14:creationId xmlns:p14="http://schemas.microsoft.com/office/powerpoint/2010/main" val="42041008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26</a:t>
            </a:fld>
            <a:endParaRPr lang="en-US"/>
          </a:p>
        </p:txBody>
      </p:sp>
    </p:spTree>
    <p:extLst>
      <p:ext uri="{BB962C8B-B14F-4D97-AF65-F5344CB8AC3E}">
        <p14:creationId xmlns:p14="http://schemas.microsoft.com/office/powerpoint/2010/main" val="26194338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27</a:t>
            </a:fld>
            <a:endParaRPr lang="en-US"/>
          </a:p>
        </p:txBody>
      </p:sp>
    </p:spTree>
    <p:extLst>
      <p:ext uri="{BB962C8B-B14F-4D97-AF65-F5344CB8AC3E}">
        <p14:creationId xmlns:p14="http://schemas.microsoft.com/office/powerpoint/2010/main" val="8679557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28</a:t>
            </a:fld>
            <a:endParaRPr lang="en-US"/>
          </a:p>
        </p:txBody>
      </p:sp>
    </p:spTree>
    <p:extLst>
      <p:ext uri="{BB962C8B-B14F-4D97-AF65-F5344CB8AC3E}">
        <p14:creationId xmlns:p14="http://schemas.microsoft.com/office/powerpoint/2010/main" val="3273204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29</a:t>
            </a:fld>
            <a:endParaRPr lang="en-US"/>
          </a:p>
        </p:txBody>
      </p:sp>
    </p:spTree>
    <p:extLst>
      <p:ext uri="{BB962C8B-B14F-4D97-AF65-F5344CB8AC3E}">
        <p14:creationId xmlns:p14="http://schemas.microsoft.com/office/powerpoint/2010/main" val="145027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a:t>
            </a:fld>
            <a:endParaRPr lang="en-US"/>
          </a:p>
        </p:txBody>
      </p:sp>
    </p:spTree>
    <p:extLst>
      <p:ext uri="{BB962C8B-B14F-4D97-AF65-F5344CB8AC3E}">
        <p14:creationId xmlns:p14="http://schemas.microsoft.com/office/powerpoint/2010/main" val="14673977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30</a:t>
            </a:fld>
            <a:endParaRPr lang="en-US"/>
          </a:p>
        </p:txBody>
      </p:sp>
    </p:spTree>
    <p:extLst>
      <p:ext uri="{BB962C8B-B14F-4D97-AF65-F5344CB8AC3E}">
        <p14:creationId xmlns:p14="http://schemas.microsoft.com/office/powerpoint/2010/main" val="11394178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31</a:t>
            </a:fld>
            <a:endParaRPr lang="en-US"/>
          </a:p>
        </p:txBody>
      </p:sp>
    </p:spTree>
    <p:extLst>
      <p:ext uri="{BB962C8B-B14F-4D97-AF65-F5344CB8AC3E}">
        <p14:creationId xmlns:p14="http://schemas.microsoft.com/office/powerpoint/2010/main" val="41768121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32</a:t>
            </a:fld>
            <a:endParaRPr lang="en-US"/>
          </a:p>
        </p:txBody>
      </p:sp>
    </p:spTree>
    <p:extLst>
      <p:ext uri="{BB962C8B-B14F-4D97-AF65-F5344CB8AC3E}">
        <p14:creationId xmlns:p14="http://schemas.microsoft.com/office/powerpoint/2010/main" val="35752979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33</a:t>
            </a:fld>
            <a:endParaRPr lang="en-US"/>
          </a:p>
        </p:txBody>
      </p:sp>
    </p:spTree>
    <p:extLst>
      <p:ext uri="{BB962C8B-B14F-4D97-AF65-F5344CB8AC3E}">
        <p14:creationId xmlns:p14="http://schemas.microsoft.com/office/powerpoint/2010/main" val="38172609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34</a:t>
            </a:fld>
            <a:endParaRPr lang="en-US"/>
          </a:p>
        </p:txBody>
      </p:sp>
    </p:spTree>
    <p:extLst>
      <p:ext uri="{BB962C8B-B14F-4D97-AF65-F5344CB8AC3E}">
        <p14:creationId xmlns:p14="http://schemas.microsoft.com/office/powerpoint/2010/main" val="26277181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35</a:t>
            </a:fld>
            <a:endParaRPr lang="en-US"/>
          </a:p>
        </p:txBody>
      </p:sp>
    </p:spTree>
    <p:extLst>
      <p:ext uri="{BB962C8B-B14F-4D97-AF65-F5344CB8AC3E}">
        <p14:creationId xmlns:p14="http://schemas.microsoft.com/office/powerpoint/2010/main" val="40108870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36</a:t>
            </a:fld>
            <a:endParaRPr lang="en-US"/>
          </a:p>
        </p:txBody>
      </p:sp>
    </p:spTree>
    <p:extLst>
      <p:ext uri="{BB962C8B-B14F-4D97-AF65-F5344CB8AC3E}">
        <p14:creationId xmlns:p14="http://schemas.microsoft.com/office/powerpoint/2010/main" val="9194719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37</a:t>
            </a:fld>
            <a:endParaRPr lang="en-US"/>
          </a:p>
        </p:txBody>
      </p:sp>
    </p:spTree>
    <p:extLst>
      <p:ext uri="{BB962C8B-B14F-4D97-AF65-F5344CB8AC3E}">
        <p14:creationId xmlns:p14="http://schemas.microsoft.com/office/powerpoint/2010/main" val="32781253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38</a:t>
            </a:fld>
            <a:endParaRPr lang="en-US"/>
          </a:p>
        </p:txBody>
      </p:sp>
    </p:spTree>
    <p:extLst>
      <p:ext uri="{BB962C8B-B14F-4D97-AF65-F5344CB8AC3E}">
        <p14:creationId xmlns:p14="http://schemas.microsoft.com/office/powerpoint/2010/main" val="36164803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39</a:t>
            </a:fld>
            <a:endParaRPr lang="en-US"/>
          </a:p>
        </p:txBody>
      </p:sp>
    </p:spTree>
    <p:extLst>
      <p:ext uri="{BB962C8B-B14F-4D97-AF65-F5344CB8AC3E}">
        <p14:creationId xmlns:p14="http://schemas.microsoft.com/office/powerpoint/2010/main" val="512077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a:t>
            </a:fld>
            <a:endParaRPr lang="en-US"/>
          </a:p>
        </p:txBody>
      </p:sp>
    </p:spTree>
    <p:extLst>
      <p:ext uri="{BB962C8B-B14F-4D97-AF65-F5344CB8AC3E}">
        <p14:creationId xmlns:p14="http://schemas.microsoft.com/office/powerpoint/2010/main" val="33678217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40</a:t>
            </a:fld>
            <a:endParaRPr lang="en-US"/>
          </a:p>
        </p:txBody>
      </p:sp>
    </p:spTree>
    <p:extLst>
      <p:ext uri="{BB962C8B-B14F-4D97-AF65-F5344CB8AC3E}">
        <p14:creationId xmlns:p14="http://schemas.microsoft.com/office/powerpoint/2010/main" val="33290163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41</a:t>
            </a:fld>
            <a:endParaRPr lang="en-US"/>
          </a:p>
        </p:txBody>
      </p:sp>
    </p:spTree>
    <p:extLst>
      <p:ext uri="{BB962C8B-B14F-4D97-AF65-F5344CB8AC3E}">
        <p14:creationId xmlns:p14="http://schemas.microsoft.com/office/powerpoint/2010/main" val="10610574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42</a:t>
            </a:fld>
            <a:endParaRPr lang="en-US"/>
          </a:p>
        </p:txBody>
      </p:sp>
    </p:spTree>
    <p:extLst>
      <p:ext uri="{BB962C8B-B14F-4D97-AF65-F5344CB8AC3E}">
        <p14:creationId xmlns:p14="http://schemas.microsoft.com/office/powerpoint/2010/main" val="13192419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43</a:t>
            </a:fld>
            <a:endParaRPr lang="en-US"/>
          </a:p>
        </p:txBody>
      </p:sp>
    </p:spTree>
    <p:extLst>
      <p:ext uri="{BB962C8B-B14F-4D97-AF65-F5344CB8AC3E}">
        <p14:creationId xmlns:p14="http://schemas.microsoft.com/office/powerpoint/2010/main" val="707943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44</a:t>
            </a:fld>
            <a:endParaRPr lang="en-US"/>
          </a:p>
        </p:txBody>
      </p:sp>
    </p:spTree>
    <p:extLst>
      <p:ext uri="{BB962C8B-B14F-4D97-AF65-F5344CB8AC3E}">
        <p14:creationId xmlns:p14="http://schemas.microsoft.com/office/powerpoint/2010/main" val="2964065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5</a:t>
            </a:fld>
            <a:endParaRPr lang="en-US"/>
          </a:p>
        </p:txBody>
      </p:sp>
    </p:spTree>
    <p:extLst>
      <p:ext uri="{BB962C8B-B14F-4D97-AF65-F5344CB8AC3E}">
        <p14:creationId xmlns:p14="http://schemas.microsoft.com/office/powerpoint/2010/main" val="3052889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6</a:t>
            </a:fld>
            <a:endParaRPr lang="en-US"/>
          </a:p>
        </p:txBody>
      </p:sp>
    </p:spTree>
    <p:extLst>
      <p:ext uri="{BB962C8B-B14F-4D97-AF65-F5344CB8AC3E}">
        <p14:creationId xmlns:p14="http://schemas.microsoft.com/office/powerpoint/2010/main" val="155674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7</a:t>
            </a:fld>
            <a:endParaRPr lang="en-US"/>
          </a:p>
        </p:txBody>
      </p:sp>
    </p:spTree>
    <p:extLst>
      <p:ext uri="{BB962C8B-B14F-4D97-AF65-F5344CB8AC3E}">
        <p14:creationId xmlns:p14="http://schemas.microsoft.com/office/powerpoint/2010/main" val="2903946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8</a:t>
            </a:fld>
            <a:endParaRPr lang="en-US"/>
          </a:p>
        </p:txBody>
      </p:sp>
    </p:spTree>
    <p:extLst>
      <p:ext uri="{BB962C8B-B14F-4D97-AF65-F5344CB8AC3E}">
        <p14:creationId xmlns:p14="http://schemas.microsoft.com/office/powerpoint/2010/main" val="1048643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9</a:t>
            </a:fld>
            <a:endParaRPr lang="en-US"/>
          </a:p>
        </p:txBody>
      </p:sp>
    </p:spTree>
    <p:extLst>
      <p:ext uri="{BB962C8B-B14F-4D97-AF65-F5344CB8AC3E}">
        <p14:creationId xmlns:p14="http://schemas.microsoft.com/office/powerpoint/2010/main" val="1684270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7162"/>
            <a:ext cx="2286000" cy="43576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57162"/>
            <a:ext cx="6705600" cy="4357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314450"/>
            <a:ext cx="4495800"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4495800"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0000"/>
                <a:invGamma/>
              </a:schemeClr>
            </a:gs>
            <a:gs pos="50000">
              <a:schemeClr val="bg1"/>
            </a:gs>
            <a:gs pos="100000">
              <a:schemeClr val="bg1">
                <a:gamma/>
                <a:shade val="60000"/>
                <a:invGamma/>
              </a:schemeClr>
            </a:gs>
          </a:gsLst>
          <a:lin ang="5400000" scaled="1"/>
        </a:gradFill>
        <a:effectLst/>
      </p:bgPr>
    </p:bg>
    <p:spTree>
      <p:nvGrpSpPr>
        <p:cNvPr id="1" name=""/>
        <p:cNvGrpSpPr/>
        <p:nvPr/>
      </p:nvGrpSpPr>
      <p:grpSpPr>
        <a:xfrm>
          <a:off x="0" y="0"/>
          <a:ext cx="0" cy="0"/>
          <a:chOff x="0" y="0"/>
          <a:chExt cx="0" cy="0"/>
        </a:xfrm>
      </p:grpSpPr>
      <p:grpSp>
        <p:nvGrpSpPr>
          <p:cNvPr id="1046" name="Group 22"/>
          <p:cNvGrpSpPr>
            <a:grpSpLocks/>
          </p:cNvGrpSpPr>
          <p:nvPr/>
        </p:nvGrpSpPr>
        <p:grpSpPr bwMode="auto">
          <a:xfrm>
            <a:off x="1" y="1031082"/>
            <a:ext cx="8385175" cy="226219"/>
            <a:chOff x="0" y="866"/>
            <a:chExt cx="5282" cy="190"/>
          </a:xfrm>
        </p:grpSpPr>
        <p:grpSp>
          <p:nvGrpSpPr>
            <p:cNvPr id="1031" name="Group 7"/>
            <p:cNvGrpSpPr>
              <a:grpSpLocks/>
            </p:cNvGrpSpPr>
            <p:nvPr/>
          </p:nvGrpSpPr>
          <p:grpSpPr bwMode="auto">
            <a:xfrm>
              <a:off x="5158" y="866"/>
              <a:ext cx="124" cy="189"/>
              <a:chOff x="5158" y="866"/>
              <a:chExt cx="124" cy="189"/>
            </a:xfrm>
          </p:grpSpPr>
          <p:sp>
            <p:nvSpPr>
              <p:cNvPr id="1029" name="Rectangle 5"/>
              <p:cNvSpPr>
                <a:spLocks noChangeArrowheads="1"/>
              </p:cNvSpPr>
              <p:nvPr/>
            </p:nvSpPr>
            <p:spPr bwMode="auto">
              <a:xfrm>
                <a:off x="5252" y="866"/>
                <a:ext cx="30" cy="189"/>
              </a:xfrm>
              <a:prstGeom prst="rect">
                <a:avLst/>
              </a:prstGeom>
              <a:solidFill>
                <a:srgbClr val="C0C0FF"/>
              </a:solidFill>
              <a:ln w="9525">
                <a:noFill/>
                <a:miter lim="800000"/>
                <a:headEnd/>
                <a:tailEnd/>
              </a:ln>
              <a:effectLst/>
            </p:spPr>
            <p:txBody>
              <a:bodyPr wrap="none" anchor="ctr"/>
              <a:lstStyle/>
              <a:p>
                <a:endParaRPr lang="en-US"/>
              </a:p>
            </p:txBody>
          </p:sp>
          <p:sp>
            <p:nvSpPr>
              <p:cNvPr id="1030" name="Rectangle 6"/>
              <p:cNvSpPr>
                <a:spLocks noChangeArrowheads="1"/>
              </p:cNvSpPr>
              <p:nvPr/>
            </p:nvSpPr>
            <p:spPr bwMode="auto">
              <a:xfrm>
                <a:off x="5158" y="866"/>
                <a:ext cx="60" cy="189"/>
              </a:xfrm>
              <a:prstGeom prst="rect">
                <a:avLst/>
              </a:prstGeom>
              <a:solidFill>
                <a:srgbClr val="C0C0FF"/>
              </a:solidFill>
              <a:ln w="9525">
                <a:noFill/>
                <a:miter lim="800000"/>
                <a:headEnd/>
                <a:tailEnd/>
              </a:ln>
              <a:effectLst/>
            </p:spPr>
            <p:txBody>
              <a:bodyPr wrap="none" anchor="ctr"/>
              <a:lstStyle/>
              <a:p>
                <a:endParaRPr lang="en-US"/>
              </a:p>
            </p:txBody>
          </p:sp>
        </p:grpSp>
        <p:grpSp>
          <p:nvGrpSpPr>
            <p:cNvPr id="1034" name="Group 10"/>
            <p:cNvGrpSpPr>
              <a:grpSpLocks/>
            </p:cNvGrpSpPr>
            <p:nvPr/>
          </p:nvGrpSpPr>
          <p:grpSpPr bwMode="auto">
            <a:xfrm>
              <a:off x="4848" y="866"/>
              <a:ext cx="263" cy="189"/>
              <a:chOff x="4848" y="866"/>
              <a:chExt cx="263" cy="189"/>
            </a:xfrm>
          </p:grpSpPr>
          <p:sp>
            <p:nvSpPr>
              <p:cNvPr id="1032" name="Rectangle 8"/>
              <p:cNvSpPr>
                <a:spLocks noChangeArrowheads="1"/>
              </p:cNvSpPr>
              <p:nvPr/>
            </p:nvSpPr>
            <p:spPr bwMode="auto">
              <a:xfrm>
                <a:off x="5018" y="866"/>
                <a:ext cx="93" cy="189"/>
              </a:xfrm>
              <a:prstGeom prst="rect">
                <a:avLst/>
              </a:prstGeom>
              <a:solidFill>
                <a:srgbClr val="8080FF"/>
              </a:solidFill>
              <a:ln w="9525">
                <a:noFill/>
                <a:miter lim="800000"/>
                <a:headEnd/>
                <a:tailEnd/>
              </a:ln>
              <a:effectLst/>
            </p:spPr>
            <p:txBody>
              <a:bodyPr wrap="none" anchor="ctr"/>
              <a:lstStyle/>
              <a:p>
                <a:endParaRPr lang="en-US"/>
              </a:p>
            </p:txBody>
          </p:sp>
          <p:sp>
            <p:nvSpPr>
              <p:cNvPr id="1033" name="Rectangle 9"/>
              <p:cNvSpPr>
                <a:spLocks noChangeArrowheads="1"/>
              </p:cNvSpPr>
              <p:nvPr/>
            </p:nvSpPr>
            <p:spPr bwMode="auto">
              <a:xfrm>
                <a:off x="4848" y="866"/>
                <a:ext cx="126" cy="189"/>
              </a:xfrm>
              <a:prstGeom prst="rect">
                <a:avLst/>
              </a:prstGeom>
              <a:solidFill>
                <a:srgbClr val="8080FF"/>
              </a:solidFill>
              <a:ln w="9525">
                <a:noFill/>
                <a:miter lim="800000"/>
                <a:headEnd/>
                <a:tailEnd/>
              </a:ln>
              <a:effectLst/>
            </p:spPr>
            <p:txBody>
              <a:bodyPr wrap="none" anchor="ctr"/>
              <a:lstStyle/>
              <a:p>
                <a:endParaRPr lang="en-US"/>
              </a:p>
            </p:txBody>
          </p:sp>
        </p:grpSp>
        <p:grpSp>
          <p:nvGrpSpPr>
            <p:cNvPr id="1037" name="Group 13"/>
            <p:cNvGrpSpPr>
              <a:grpSpLocks/>
            </p:cNvGrpSpPr>
            <p:nvPr/>
          </p:nvGrpSpPr>
          <p:grpSpPr bwMode="auto">
            <a:xfrm>
              <a:off x="4418" y="866"/>
              <a:ext cx="386" cy="189"/>
              <a:chOff x="4418" y="866"/>
              <a:chExt cx="386" cy="189"/>
            </a:xfrm>
          </p:grpSpPr>
          <p:sp>
            <p:nvSpPr>
              <p:cNvPr id="1035" name="Rectangle 11"/>
              <p:cNvSpPr>
                <a:spLocks noChangeArrowheads="1"/>
              </p:cNvSpPr>
              <p:nvPr/>
            </p:nvSpPr>
            <p:spPr bwMode="auto">
              <a:xfrm>
                <a:off x="4650" y="866"/>
                <a:ext cx="154" cy="189"/>
              </a:xfrm>
              <a:prstGeom prst="rect">
                <a:avLst/>
              </a:prstGeom>
              <a:solidFill>
                <a:srgbClr val="4040FF"/>
              </a:solidFill>
              <a:ln w="9525">
                <a:noFill/>
                <a:miter lim="800000"/>
                <a:headEnd/>
                <a:tailEnd/>
              </a:ln>
              <a:effectLst/>
            </p:spPr>
            <p:txBody>
              <a:bodyPr wrap="none" anchor="ctr"/>
              <a:lstStyle/>
              <a:p>
                <a:endParaRPr lang="en-US"/>
              </a:p>
            </p:txBody>
          </p:sp>
          <p:sp>
            <p:nvSpPr>
              <p:cNvPr id="1036" name="Rectangle 12"/>
              <p:cNvSpPr>
                <a:spLocks noChangeArrowheads="1"/>
              </p:cNvSpPr>
              <p:nvPr/>
            </p:nvSpPr>
            <p:spPr bwMode="auto">
              <a:xfrm>
                <a:off x="4418" y="866"/>
                <a:ext cx="189" cy="189"/>
              </a:xfrm>
              <a:prstGeom prst="rect">
                <a:avLst/>
              </a:prstGeom>
              <a:solidFill>
                <a:srgbClr val="4040FF"/>
              </a:solidFill>
              <a:ln w="9525">
                <a:noFill/>
                <a:miter lim="800000"/>
                <a:headEnd/>
                <a:tailEnd/>
              </a:ln>
              <a:effectLst/>
            </p:spPr>
            <p:txBody>
              <a:bodyPr wrap="none" anchor="ctr"/>
              <a:lstStyle/>
              <a:p>
                <a:endParaRPr lang="en-US"/>
              </a:p>
            </p:txBody>
          </p:sp>
        </p:grpSp>
        <p:grpSp>
          <p:nvGrpSpPr>
            <p:cNvPr id="1042" name="Group 18"/>
            <p:cNvGrpSpPr>
              <a:grpSpLocks/>
            </p:cNvGrpSpPr>
            <p:nvPr/>
          </p:nvGrpSpPr>
          <p:grpSpPr bwMode="auto">
            <a:xfrm>
              <a:off x="3183" y="866"/>
              <a:ext cx="1191" cy="190"/>
              <a:chOff x="3183" y="866"/>
              <a:chExt cx="1191" cy="190"/>
            </a:xfrm>
          </p:grpSpPr>
          <p:sp>
            <p:nvSpPr>
              <p:cNvPr id="1038" name="Rectangle 14"/>
              <p:cNvSpPr>
                <a:spLocks noChangeArrowheads="1"/>
              </p:cNvSpPr>
              <p:nvPr/>
            </p:nvSpPr>
            <p:spPr bwMode="auto">
              <a:xfrm>
                <a:off x="4156" y="866"/>
                <a:ext cx="218" cy="189"/>
              </a:xfrm>
              <a:prstGeom prst="rect">
                <a:avLst/>
              </a:prstGeom>
              <a:solidFill>
                <a:srgbClr val="0000FF"/>
              </a:solidFill>
              <a:ln w="9525">
                <a:noFill/>
                <a:miter lim="800000"/>
                <a:headEnd/>
                <a:tailEnd/>
              </a:ln>
              <a:effectLst/>
            </p:spPr>
            <p:txBody>
              <a:bodyPr wrap="none" anchor="ctr"/>
              <a:lstStyle/>
              <a:p>
                <a:endParaRPr lang="en-US"/>
              </a:p>
            </p:txBody>
          </p:sp>
          <p:sp>
            <p:nvSpPr>
              <p:cNvPr id="1039" name="Rectangle 15"/>
              <p:cNvSpPr>
                <a:spLocks noChangeArrowheads="1"/>
              </p:cNvSpPr>
              <p:nvPr/>
            </p:nvSpPr>
            <p:spPr bwMode="auto">
              <a:xfrm>
                <a:off x="3864" y="866"/>
                <a:ext cx="250" cy="189"/>
              </a:xfrm>
              <a:prstGeom prst="rect">
                <a:avLst/>
              </a:prstGeom>
              <a:solidFill>
                <a:srgbClr val="0000FF"/>
              </a:solidFill>
              <a:ln w="9525">
                <a:noFill/>
                <a:miter lim="800000"/>
                <a:headEnd/>
                <a:tailEnd/>
              </a:ln>
              <a:effectLst/>
            </p:spPr>
            <p:txBody>
              <a:bodyPr wrap="none" anchor="ctr"/>
              <a:lstStyle/>
              <a:p>
                <a:endParaRPr lang="en-US"/>
              </a:p>
            </p:txBody>
          </p:sp>
          <p:sp>
            <p:nvSpPr>
              <p:cNvPr id="1040" name="Rectangle 16"/>
              <p:cNvSpPr>
                <a:spLocks noChangeArrowheads="1"/>
              </p:cNvSpPr>
              <p:nvPr/>
            </p:nvSpPr>
            <p:spPr bwMode="auto">
              <a:xfrm>
                <a:off x="3538" y="866"/>
                <a:ext cx="284" cy="190"/>
              </a:xfrm>
              <a:prstGeom prst="rect">
                <a:avLst/>
              </a:prstGeom>
              <a:solidFill>
                <a:srgbClr val="0000FF"/>
              </a:solidFill>
              <a:ln w="9525">
                <a:noFill/>
                <a:miter lim="800000"/>
                <a:headEnd/>
                <a:tailEnd/>
              </a:ln>
              <a:effectLst/>
            </p:spPr>
            <p:txBody>
              <a:bodyPr wrap="none" anchor="ctr"/>
              <a:lstStyle/>
              <a:p>
                <a:endParaRPr lang="en-US"/>
              </a:p>
            </p:txBody>
          </p:sp>
          <p:sp>
            <p:nvSpPr>
              <p:cNvPr id="1041" name="Rectangle 17"/>
              <p:cNvSpPr>
                <a:spLocks noChangeArrowheads="1"/>
              </p:cNvSpPr>
              <p:nvPr/>
            </p:nvSpPr>
            <p:spPr bwMode="auto">
              <a:xfrm>
                <a:off x="3183" y="866"/>
                <a:ext cx="314" cy="189"/>
              </a:xfrm>
              <a:prstGeom prst="rect">
                <a:avLst/>
              </a:prstGeom>
              <a:solidFill>
                <a:srgbClr val="0000FF"/>
              </a:solidFill>
              <a:ln w="9525">
                <a:noFill/>
                <a:miter lim="800000"/>
                <a:headEnd/>
                <a:tailEnd/>
              </a:ln>
              <a:effectLst/>
            </p:spPr>
            <p:txBody>
              <a:bodyPr wrap="none" anchor="ctr"/>
              <a:lstStyle/>
              <a:p>
                <a:endParaRPr lang="en-US"/>
              </a:p>
            </p:txBody>
          </p:sp>
        </p:grpSp>
        <p:grpSp>
          <p:nvGrpSpPr>
            <p:cNvPr id="1045" name="Group 21"/>
            <p:cNvGrpSpPr>
              <a:grpSpLocks/>
            </p:cNvGrpSpPr>
            <p:nvPr/>
          </p:nvGrpSpPr>
          <p:grpSpPr bwMode="auto">
            <a:xfrm>
              <a:off x="0" y="866"/>
              <a:ext cx="3143" cy="189"/>
              <a:chOff x="0" y="866"/>
              <a:chExt cx="3143" cy="189"/>
            </a:xfrm>
          </p:grpSpPr>
          <p:sp>
            <p:nvSpPr>
              <p:cNvPr id="1043" name="Rectangle 19"/>
              <p:cNvSpPr>
                <a:spLocks noChangeArrowheads="1"/>
              </p:cNvSpPr>
              <p:nvPr/>
            </p:nvSpPr>
            <p:spPr bwMode="auto">
              <a:xfrm>
                <a:off x="2798" y="866"/>
                <a:ext cx="345" cy="189"/>
              </a:xfrm>
              <a:prstGeom prst="rect">
                <a:avLst/>
              </a:prstGeom>
              <a:solidFill>
                <a:srgbClr val="0000E0"/>
              </a:solidFill>
              <a:ln w="9525">
                <a:noFill/>
                <a:miter lim="800000"/>
                <a:headEnd/>
                <a:tailEnd/>
              </a:ln>
              <a:effectLst/>
            </p:spPr>
            <p:txBody>
              <a:bodyPr wrap="none" anchor="ctr"/>
              <a:lstStyle/>
              <a:p>
                <a:endParaRPr lang="en-US"/>
              </a:p>
            </p:txBody>
          </p:sp>
          <p:sp>
            <p:nvSpPr>
              <p:cNvPr id="1044" name="Rectangle 20"/>
              <p:cNvSpPr>
                <a:spLocks noChangeArrowheads="1"/>
              </p:cNvSpPr>
              <p:nvPr/>
            </p:nvSpPr>
            <p:spPr bwMode="auto">
              <a:xfrm>
                <a:off x="0" y="866"/>
                <a:ext cx="2756" cy="189"/>
              </a:xfrm>
              <a:prstGeom prst="rect">
                <a:avLst/>
              </a:prstGeom>
              <a:solidFill>
                <a:srgbClr val="0000E0"/>
              </a:solidFill>
              <a:ln w="9525">
                <a:noFill/>
                <a:miter lim="800000"/>
                <a:headEnd/>
                <a:tailEnd/>
              </a:ln>
              <a:effectLst/>
            </p:spPr>
            <p:txBody>
              <a:bodyPr wrap="none" anchor="ctr"/>
              <a:lstStyle/>
              <a:p>
                <a:endParaRPr lang="en-US"/>
              </a:p>
            </p:txBody>
          </p:sp>
        </p:grpSp>
      </p:grpSp>
      <p:sp>
        <p:nvSpPr>
          <p:cNvPr id="1047" name="Rectangle 23"/>
          <p:cNvSpPr>
            <a:spLocks noGrp="1" noChangeArrowheads="1"/>
          </p:cNvSpPr>
          <p:nvPr>
            <p:ph type="title"/>
          </p:nvPr>
        </p:nvSpPr>
        <p:spPr bwMode="auto">
          <a:xfrm>
            <a:off x="1276350" y="266700"/>
            <a:ext cx="7162800" cy="85725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Slide Title</a:t>
            </a:r>
          </a:p>
        </p:txBody>
      </p:sp>
      <p:sp>
        <p:nvSpPr>
          <p:cNvPr id="1048" name="Rectangle 24"/>
          <p:cNvSpPr>
            <a:spLocks noGrp="1" noChangeArrowheads="1"/>
          </p:cNvSpPr>
          <p:nvPr>
            <p:ph type="body" idx="1"/>
          </p:nvPr>
        </p:nvSpPr>
        <p:spPr bwMode="auto">
          <a:xfrm>
            <a:off x="0" y="1314450"/>
            <a:ext cx="9144000" cy="3200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r" rtl="0" eaLnBrk="0" fontAlgn="base" hangingPunct="0">
        <a:lnSpc>
          <a:spcPct val="75000"/>
        </a:lnSpc>
        <a:spcBef>
          <a:spcPct val="0"/>
        </a:spcBef>
        <a:spcAft>
          <a:spcPct val="0"/>
        </a:spcAft>
        <a:defRPr sz="5400" b="0">
          <a:solidFill>
            <a:schemeClr val="tx2"/>
          </a:solidFill>
          <a:effectLst>
            <a:outerShdw blurRad="38100" dist="38100" dir="2700000" algn="tl">
              <a:srgbClr val="000000"/>
            </a:outerShdw>
          </a:effectLst>
          <a:latin typeface="+mj-lt"/>
          <a:ea typeface="+mj-ea"/>
          <a:cs typeface="+mj-cs"/>
        </a:defRPr>
      </a:lvl1pPr>
      <a:lvl2pPr algn="r" rtl="0" eaLnBrk="0" fontAlgn="base" hangingPunct="0">
        <a:lnSpc>
          <a:spcPct val="75000"/>
        </a:lnSpc>
        <a:spcBef>
          <a:spcPct val="0"/>
        </a:spcBef>
        <a:spcAft>
          <a:spcPct val="0"/>
        </a:spcAft>
        <a:defRPr sz="5400" b="1">
          <a:solidFill>
            <a:schemeClr val="tx2"/>
          </a:solidFill>
          <a:effectLst>
            <a:outerShdw blurRad="38100" dist="38100" dir="2700000" algn="tl">
              <a:srgbClr val="000000"/>
            </a:outerShdw>
          </a:effectLst>
          <a:latin typeface="Times New Roman" pitchFamily="18" charset="0"/>
        </a:defRPr>
      </a:lvl2pPr>
      <a:lvl3pPr algn="r" rtl="0" eaLnBrk="0" fontAlgn="base" hangingPunct="0">
        <a:lnSpc>
          <a:spcPct val="75000"/>
        </a:lnSpc>
        <a:spcBef>
          <a:spcPct val="0"/>
        </a:spcBef>
        <a:spcAft>
          <a:spcPct val="0"/>
        </a:spcAft>
        <a:defRPr sz="5400" b="1">
          <a:solidFill>
            <a:schemeClr val="tx2"/>
          </a:solidFill>
          <a:effectLst>
            <a:outerShdw blurRad="38100" dist="38100" dir="2700000" algn="tl">
              <a:srgbClr val="000000"/>
            </a:outerShdw>
          </a:effectLst>
          <a:latin typeface="Times New Roman" pitchFamily="18" charset="0"/>
        </a:defRPr>
      </a:lvl3pPr>
      <a:lvl4pPr algn="r" rtl="0" eaLnBrk="0" fontAlgn="base" hangingPunct="0">
        <a:lnSpc>
          <a:spcPct val="75000"/>
        </a:lnSpc>
        <a:spcBef>
          <a:spcPct val="0"/>
        </a:spcBef>
        <a:spcAft>
          <a:spcPct val="0"/>
        </a:spcAft>
        <a:defRPr sz="5400" b="1">
          <a:solidFill>
            <a:schemeClr val="tx2"/>
          </a:solidFill>
          <a:effectLst>
            <a:outerShdw blurRad="38100" dist="38100" dir="2700000" algn="tl">
              <a:srgbClr val="000000"/>
            </a:outerShdw>
          </a:effectLst>
          <a:latin typeface="Times New Roman" pitchFamily="18" charset="0"/>
        </a:defRPr>
      </a:lvl4pPr>
      <a:lvl5pPr algn="r" rtl="0" eaLnBrk="0" fontAlgn="base" hangingPunct="0">
        <a:lnSpc>
          <a:spcPct val="75000"/>
        </a:lnSpc>
        <a:spcBef>
          <a:spcPct val="0"/>
        </a:spcBef>
        <a:spcAft>
          <a:spcPct val="0"/>
        </a:spcAft>
        <a:defRPr sz="5400" b="1">
          <a:solidFill>
            <a:schemeClr val="tx2"/>
          </a:solidFill>
          <a:effectLst>
            <a:outerShdw blurRad="38100" dist="38100" dir="2700000" algn="tl">
              <a:srgbClr val="000000"/>
            </a:outerShdw>
          </a:effectLst>
          <a:latin typeface="Times New Roman" pitchFamily="18" charset="0"/>
        </a:defRPr>
      </a:lvl5pPr>
      <a:lvl6pPr marL="457200" algn="r" rtl="0" eaLnBrk="0" fontAlgn="base" hangingPunct="0">
        <a:lnSpc>
          <a:spcPct val="75000"/>
        </a:lnSpc>
        <a:spcBef>
          <a:spcPct val="0"/>
        </a:spcBef>
        <a:spcAft>
          <a:spcPct val="0"/>
        </a:spcAft>
        <a:defRPr sz="5400" b="1">
          <a:solidFill>
            <a:schemeClr val="tx2"/>
          </a:solidFill>
          <a:effectLst>
            <a:outerShdw blurRad="38100" dist="38100" dir="2700000" algn="tl">
              <a:srgbClr val="000000"/>
            </a:outerShdw>
          </a:effectLst>
          <a:latin typeface="Times New Roman" pitchFamily="18" charset="0"/>
        </a:defRPr>
      </a:lvl6pPr>
      <a:lvl7pPr marL="914400" algn="r" rtl="0" eaLnBrk="0" fontAlgn="base" hangingPunct="0">
        <a:lnSpc>
          <a:spcPct val="75000"/>
        </a:lnSpc>
        <a:spcBef>
          <a:spcPct val="0"/>
        </a:spcBef>
        <a:spcAft>
          <a:spcPct val="0"/>
        </a:spcAft>
        <a:defRPr sz="5400" b="1">
          <a:solidFill>
            <a:schemeClr val="tx2"/>
          </a:solidFill>
          <a:effectLst>
            <a:outerShdw blurRad="38100" dist="38100" dir="2700000" algn="tl">
              <a:srgbClr val="000000"/>
            </a:outerShdw>
          </a:effectLst>
          <a:latin typeface="Times New Roman" pitchFamily="18" charset="0"/>
        </a:defRPr>
      </a:lvl7pPr>
      <a:lvl8pPr marL="1371600" algn="r" rtl="0" eaLnBrk="0" fontAlgn="base" hangingPunct="0">
        <a:lnSpc>
          <a:spcPct val="75000"/>
        </a:lnSpc>
        <a:spcBef>
          <a:spcPct val="0"/>
        </a:spcBef>
        <a:spcAft>
          <a:spcPct val="0"/>
        </a:spcAft>
        <a:defRPr sz="5400" b="1">
          <a:solidFill>
            <a:schemeClr val="tx2"/>
          </a:solidFill>
          <a:effectLst>
            <a:outerShdw blurRad="38100" dist="38100" dir="2700000" algn="tl">
              <a:srgbClr val="000000"/>
            </a:outerShdw>
          </a:effectLst>
          <a:latin typeface="Times New Roman" pitchFamily="18" charset="0"/>
        </a:defRPr>
      </a:lvl8pPr>
      <a:lvl9pPr marL="1828800" algn="r" rtl="0" eaLnBrk="0" fontAlgn="base" hangingPunct="0">
        <a:lnSpc>
          <a:spcPct val="75000"/>
        </a:lnSpc>
        <a:spcBef>
          <a:spcPct val="0"/>
        </a:spcBef>
        <a:spcAft>
          <a:spcPct val="0"/>
        </a:spcAft>
        <a:defRPr sz="5400" b="1">
          <a:solidFill>
            <a:schemeClr val="tx2"/>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5000"/>
        </a:spcBef>
        <a:spcAft>
          <a:spcPct val="0"/>
        </a:spcAft>
        <a:buClr>
          <a:srgbClr val="E781FF"/>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5000"/>
        </a:lnSpc>
        <a:spcBef>
          <a:spcPct val="15000"/>
        </a:spcBef>
        <a:spcAft>
          <a:spcPct val="0"/>
        </a:spcAft>
        <a:buSzPct val="100000"/>
        <a:buChar char="–"/>
        <a:defRPr sz="40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90000"/>
        </a:lnSpc>
        <a:spcBef>
          <a:spcPct val="30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90000"/>
        </a:lnSpc>
        <a:spcBef>
          <a:spcPct val="30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90000"/>
        </a:lnSpc>
        <a:spcBef>
          <a:spcPct val="30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8800" dirty="0" smtClean="0"/>
              <a:t>Philippians 1</a:t>
            </a:r>
            <a:endParaRPr lang="en-US" sz="8800" dirty="0"/>
          </a:p>
        </p:txBody>
      </p:sp>
      <p:sp>
        <p:nvSpPr>
          <p:cNvPr id="52227" name="Rectangle 3"/>
          <p:cNvSpPr>
            <a:spLocks noGrp="1" noChangeArrowheads="1"/>
          </p:cNvSpPr>
          <p:nvPr>
            <p:ph type="body" idx="1"/>
          </p:nvPr>
        </p:nvSpPr>
        <p:spPr>
          <a:xfrm>
            <a:off x="609600" y="2571750"/>
            <a:ext cx="5943600" cy="1371600"/>
          </a:xfrm>
        </p:spPr>
        <p:txBody>
          <a:bodyPr/>
          <a:lstStyle/>
          <a:p>
            <a:pPr>
              <a:defRPr/>
            </a:pPr>
            <a:r>
              <a:rPr lang="en-US" sz="6000" dirty="0" smtClean="0"/>
              <a:t>The Eternal </a:t>
            </a:r>
            <a:br>
              <a:rPr lang="en-US" sz="6000" dirty="0" smtClean="0"/>
            </a:br>
            <a:r>
              <a:rPr lang="en-US" sz="6000" dirty="0" smtClean="0"/>
              <a:t>    Perspective</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8800" dirty="0" smtClean="0"/>
              <a:t>Philippians 1</a:t>
            </a:r>
            <a:endParaRPr lang="en-US" sz="8800" dirty="0"/>
          </a:p>
        </p:txBody>
      </p:sp>
      <p:sp>
        <p:nvSpPr>
          <p:cNvPr id="76803" name="Rectangle 3"/>
          <p:cNvSpPr>
            <a:spLocks noGrp="1" noChangeArrowheads="1"/>
          </p:cNvSpPr>
          <p:nvPr>
            <p:ph type="body" idx="1"/>
          </p:nvPr>
        </p:nvSpPr>
        <p:spPr>
          <a:xfrm>
            <a:off x="0" y="1352550"/>
            <a:ext cx="9144000" cy="3200400"/>
          </a:xfrm>
        </p:spPr>
        <p:txBody>
          <a:bodyPr/>
          <a:lstStyle/>
          <a:p>
            <a:pPr>
              <a:buFont typeface="Wingdings" pitchFamily="2" charset="2"/>
              <a:buNone/>
            </a:pPr>
            <a:r>
              <a:rPr lang="en-US" dirty="0"/>
              <a:t>21 For to me, to live is Christ, and to die is gain. </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8800" dirty="0" smtClean="0"/>
              <a:t>Philippians 1</a:t>
            </a:r>
            <a:endParaRPr lang="en-US" sz="8800" dirty="0"/>
          </a:p>
        </p:txBody>
      </p:sp>
      <p:sp>
        <p:nvSpPr>
          <p:cNvPr id="76803" name="Rectangle 3"/>
          <p:cNvSpPr>
            <a:spLocks noGrp="1" noChangeArrowheads="1"/>
          </p:cNvSpPr>
          <p:nvPr>
            <p:ph type="body" idx="1"/>
          </p:nvPr>
        </p:nvSpPr>
        <p:spPr>
          <a:xfrm>
            <a:off x="0" y="1352550"/>
            <a:ext cx="9144000" cy="3200400"/>
          </a:xfrm>
        </p:spPr>
        <p:txBody>
          <a:bodyPr/>
          <a:lstStyle/>
          <a:p>
            <a:pPr>
              <a:buFont typeface="Wingdings" pitchFamily="2" charset="2"/>
              <a:buNone/>
            </a:pPr>
            <a:r>
              <a:rPr lang="en-US" dirty="0"/>
              <a:t>21 For to me, to live is Christ, and to die is gain. </a:t>
            </a:r>
          </a:p>
        </p:txBody>
      </p:sp>
      <p:sp>
        <p:nvSpPr>
          <p:cNvPr id="4" name="Rectangle 5"/>
          <p:cNvSpPr>
            <a:spLocks noChangeArrowheads="1"/>
          </p:cNvSpPr>
          <p:nvPr/>
        </p:nvSpPr>
        <p:spPr bwMode="auto">
          <a:xfrm>
            <a:off x="381000" y="2495550"/>
            <a:ext cx="8229600" cy="100965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NLT 21 For to me, living means living for Christ, and dying is even better. </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8800" dirty="0" smtClean="0"/>
              <a:t>Philippians 1</a:t>
            </a:r>
            <a:endParaRPr lang="en-US" sz="8800" dirty="0"/>
          </a:p>
        </p:txBody>
      </p:sp>
      <p:sp>
        <p:nvSpPr>
          <p:cNvPr id="77827" name="Rectangle 3"/>
          <p:cNvSpPr>
            <a:spLocks noGrp="1" noChangeArrowheads="1"/>
          </p:cNvSpPr>
          <p:nvPr>
            <p:ph type="body" idx="1"/>
          </p:nvPr>
        </p:nvSpPr>
        <p:spPr>
          <a:xfrm>
            <a:off x="0" y="1352550"/>
            <a:ext cx="9144000" cy="3200400"/>
          </a:xfrm>
        </p:spPr>
        <p:txBody>
          <a:bodyPr/>
          <a:lstStyle/>
          <a:p>
            <a:pPr>
              <a:buFont typeface="Wingdings" pitchFamily="2" charset="2"/>
              <a:buNone/>
            </a:pPr>
            <a:r>
              <a:rPr lang="en-US" dirty="0"/>
              <a:t>21 For to me, to live is Christ, and to die is gain</a:t>
            </a:r>
            <a:r>
              <a:rPr lang="en-US" dirty="0" smtClean="0"/>
              <a:t>.</a:t>
            </a:r>
          </a:p>
          <a:p>
            <a:pPr>
              <a:buFont typeface="Wingdings" pitchFamily="2" charset="2"/>
              <a:buNone/>
            </a:pPr>
            <a:r>
              <a:rPr lang="en-US" dirty="0" smtClean="0"/>
              <a:t>22 </a:t>
            </a:r>
            <a:r>
              <a:rPr lang="en-US" dirty="0"/>
              <a:t>But if I am to live on in the flesh, this will mean fruitful labor for me; and I do not know which to choose. </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z="8800" dirty="0" smtClean="0"/>
              <a:t>Philippians 1</a:t>
            </a:r>
            <a:endParaRPr lang="en-US" sz="8800" dirty="0"/>
          </a:p>
        </p:txBody>
      </p:sp>
      <p:sp>
        <p:nvSpPr>
          <p:cNvPr id="78851" name="Rectangle 3"/>
          <p:cNvSpPr>
            <a:spLocks noGrp="1" noChangeArrowheads="1"/>
          </p:cNvSpPr>
          <p:nvPr>
            <p:ph type="body" idx="1"/>
          </p:nvPr>
        </p:nvSpPr>
        <p:spPr>
          <a:xfrm>
            <a:off x="0" y="1352550"/>
            <a:ext cx="9144000" cy="3200400"/>
          </a:xfrm>
        </p:spPr>
        <p:txBody>
          <a:bodyPr/>
          <a:lstStyle/>
          <a:p>
            <a:pPr>
              <a:buNone/>
            </a:pPr>
            <a:r>
              <a:rPr lang="en-US" dirty="0" smtClean="0"/>
              <a:t>23 But I am hard-pressed from both directions, having the desire to depart and be with Christ, for that is very much better;</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z="8800" dirty="0" smtClean="0"/>
              <a:t>Philippians 1</a:t>
            </a:r>
            <a:endParaRPr lang="en-US" sz="8800" dirty="0"/>
          </a:p>
        </p:txBody>
      </p:sp>
      <p:sp>
        <p:nvSpPr>
          <p:cNvPr id="78851" name="Rectangle 3"/>
          <p:cNvSpPr>
            <a:spLocks noGrp="1" noChangeArrowheads="1"/>
          </p:cNvSpPr>
          <p:nvPr>
            <p:ph type="body" idx="1"/>
          </p:nvPr>
        </p:nvSpPr>
        <p:spPr>
          <a:xfrm>
            <a:off x="0" y="1352550"/>
            <a:ext cx="9144000" cy="3200400"/>
          </a:xfrm>
        </p:spPr>
        <p:txBody>
          <a:bodyPr/>
          <a:lstStyle/>
          <a:p>
            <a:pPr>
              <a:buNone/>
            </a:pPr>
            <a:r>
              <a:rPr lang="en-US" dirty="0" smtClean="0"/>
              <a:t>23 But I am hard-pressed from both directions, </a:t>
            </a:r>
            <a:r>
              <a:rPr lang="en-US" u="sng" dirty="0" smtClean="0"/>
              <a:t>having the desire to depart and be with Christ</a:t>
            </a:r>
            <a:r>
              <a:rPr lang="en-US" dirty="0" smtClean="0"/>
              <a:t>, for that is very much better</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z="8800" dirty="0" smtClean="0"/>
              <a:t>Philippians 1</a:t>
            </a:r>
            <a:endParaRPr lang="en-US" sz="8800" dirty="0"/>
          </a:p>
        </p:txBody>
      </p:sp>
      <p:sp>
        <p:nvSpPr>
          <p:cNvPr id="78851" name="Rectangle 3"/>
          <p:cNvSpPr>
            <a:spLocks noGrp="1" noChangeArrowheads="1"/>
          </p:cNvSpPr>
          <p:nvPr>
            <p:ph type="body" idx="1"/>
          </p:nvPr>
        </p:nvSpPr>
        <p:spPr>
          <a:xfrm>
            <a:off x="0" y="1352550"/>
            <a:ext cx="9144000" cy="3200400"/>
          </a:xfrm>
        </p:spPr>
        <p:txBody>
          <a:bodyPr/>
          <a:lstStyle/>
          <a:p>
            <a:pPr>
              <a:buNone/>
            </a:pPr>
            <a:r>
              <a:rPr lang="en-US" dirty="0" smtClean="0"/>
              <a:t>23 But I am hard-pressed from both directions, </a:t>
            </a:r>
            <a:r>
              <a:rPr lang="en-US" u="sng" dirty="0" smtClean="0"/>
              <a:t>having the desire to depart and be with Christ</a:t>
            </a:r>
            <a:r>
              <a:rPr lang="en-US" dirty="0" smtClean="0"/>
              <a:t>, for that is very much better</a:t>
            </a:r>
          </a:p>
        </p:txBody>
      </p:sp>
      <p:sp>
        <p:nvSpPr>
          <p:cNvPr id="4" name="Rectangle 5"/>
          <p:cNvSpPr>
            <a:spLocks noChangeArrowheads="1"/>
          </p:cNvSpPr>
          <p:nvPr/>
        </p:nvSpPr>
        <p:spPr bwMode="auto">
          <a:xfrm>
            <a:off x="381000" y="3257550"/>
            <a:ext cx="7924800" cy="17526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smtClean="0">
                <a:effectLst>
                  <a:outerShdw blurRad="38100" dist="38100" dir="2700000" algn="tl">
                    <a:srgbClr val="000000"/>
                  </a:outerShdw>
                </a:effectLst>
              </a:rPr>
              <a:t>2 Cor. 12:2 I know a man in Christ… who was caught up to the third heaven… and heard inexpressible words, which a man is not permitted to speak.</a:t>
            </a:r>
          </a:p>
          <a:p>
            <a:pPr>
              <a:lnSpc>
                <a:spcPct val="75000"/>
              </a:lnSpc>
            </a:pPr>
            <a:endParaRPr lang="en-US" sz="3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z="8800" dirty="0" smtClean="0"/>
              <a:t>Philippians 1</a:t>
            </a:r>
            <a:endParaRPr lang="en-US" sz="8800" dirty="0"/>
          </a:p>
        </p:txBody>
      </p:sp>
      <p:sp>
        <p:nvSpPr>
          <p:cNvPr id="78851" name="Rectangle 3"/>
          <p:cNvSpPr>
            <a:spLocks noGrp="1" noChangeArrowheads="1"/>
          </p:cNvSpPr>
          <p:nvPr>
            <p:ph type="body" idx="1"/>
          </p:nvPr>
        </p:nvSpPr>
        <p:spPr>
          <a:xfrm>
            <a:off x="0" y="1352550"/>
            <a:ext cx="9144000" cy="3200400"/>
          </a:xfrm>
        </p:spPr>
        <p:txBody>
          <a:bodyPr/>
          <a:lstStyle/>
          <a:p>
            <a:pPr>
              <a:buNone/>
            </a:pPr>
            <a:r>
              <a:rPr lang="en-US" dirty="0" smtClean="0"/>
              <a:t>23 But I am hard-pressed from both directions, having the desire to depart and be with Christ, for that is very much better;</a:t>
            </a:r>
          </a:p>
          <a:p>
            <a:pPr>
              <a:buNone/>
            </a:pPr>
            <a:r>
              <a:rPr lang="en-US" dirty="0" smtClean="0"/>
              <a:t>24 yet to remain on in the flesh is more necessary for your sake. </a:t>
            </a:r>
            <a:endParaRPr lang="en-US"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z="8800" dirty="0" smtClean="0"/>
              <a:t>Philippians 1</a:t>
            </a:r>
            <a:endParaRPr lang="en-US" sz="8800" dirty="0"/>
          </a:p>
        </p:txBody>
      </p:sp>
      <p:sp>
        <p:nvSpPr>
          <p:cNvPr id="81923" name="Rectangle 3"/>
          <p:cNvSpPr>
            <a:spLocks noGrp="1" noChangeArrowheads="1"/>
          </p:cNvSpPr>
          <p:nvPr>
            <p:ph type="body" idx="1"/>
          </p:nvPr>
        </p:nvSpPr>
        <p:spPr>
          <a:xfrm>
            <a:off x="0" y="1352550"/>
            <a:ext cx="9144000" cy="3200400"/>
          </a:xfrm>
        </p:spPr>
        <p:txBody>
          <a:bodyPr/>
          <a:lstStyle/>
          <a:p>
            <a:pPr>
              <a:buFont typeface="Wingdings" pitchFamily="2" charset="2"/>
              <a:buNone/>
            </a:pPr>
            <a:r>
              <a:rPr lang="en-US" dirty="0"/>
              <a:t>25 And convinced of this, I know that I shall remain and continue with you all for your progress and joy in the </a:t>
            </a:r>
            <a:r>
              <a:rPr lang="en-US" dirty="0" smtClean="0"/>
              <a:t>faith, </a:t>
            </a:r>
            <a:endParaRPr lang="en-US"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z="8800" dirty="0" smtClean="0"/>
              <a:t>Philippians 1</a:t>
            </a:r>
            <a:endParaRPr lang="en-US" sz="8800" dirty="0"/>
          </a:p>
        </p:txBody>
      </p:sp>
      <p:sp>
        <p:nvSpPr>
          <p:cNvPr id="81923" name="Rectangle 3"/>
          <p:cNvSpPr>
            <a:spLocks noGrp="1" noChangeArrowheads="1"/>
          </p:cNvSpPr>
          <p:nvPr>
            <p:ph type="body" idx="1"/>
          </p:nvPr>
        </p:nvSpPr>
        <p:spPr>
          <a:xfrm>
            <a:off x="0" y="1352550"/>
            <a:ext cx="9144000" cy="3200400"/>
          </a:xfrm>
        </p:spPr>
        <p:txBody>
          <a:bodyPr/>
          <a:lstStyle/>
          <a:p>
            <a:pPr>
              <a:buFont typeface="Wingdings" pitchFamily="2" charset="2"/>
              <a:buNone/>
            </a:pPr>
            <a:r>
              <a:rPr lang="en-US" dirty="0"/>
              <a:t>25 And convinced of this, </a:t>
            </a:r>
            <a:r>
              <a:rPr lang="en-US" u="sng" dirty="0"/>
              <a:t>I know that I shall remain</a:t>
            </a:r>
            <a:r>
              <a:rPr lang="en-US" dirty="0"/>
              <a:t> and continue with you all for your progress and joy in the </a:t>
            </a:r>
            <a:r>
              <a:rPr lang="en-US" dirty="0" smtClean="0"/>
              <a:t>faith, </a:t>
            </a:r>
            <a:endParaRPr lang="en-US"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z="8800" dirty="0" smtClean="0"/>
              <a:t>Philippians 1</a:t>
            </a:r>
            <a:endParaRPr lang="en-US" sz="8800" dirty="0"/>
          </a:p>
        </p:txBody>
      </p:sp>
      <p:sp>
        <p:nvSpPr>
          <p:cNvPr id="84995" name="Rectangle 3"/>
          <p:cNvSpPr>
            <a:spLocks noGrp="1" noChangeArrowheads="1"/>
          </p:cNvSpPr>
          <p:nvPr>
            <p:ph type="body" idx="1"/>
          </p:nvPr>
        </p:nvSpPr>
        <p:spPr>
          <a:xfrm>
            <a:off x="0" y="1352550"/>
            <a:ext cx="9144000" cy="3200400"/>
          </a:xfrm>
        </p:spPr>
        <p:txBody>
          <a:bodyPr/>
          <a:lstStyle/>
          <a:p>
            <a:pPr>
              <a:buFont typeface="Wingdings" pitchFamily="2" charset="2"/>
              <a:buNone/>
            </a:pPr>
            <a:r>
              <a:rPr lang="en-US" dirty="0"/>
              <a:t>25 And convinced of this, </a:t>
            </a:r>
            <a:r>
              <a:rPr lang="en-US" u="sng" dirty="0"/>
              <a:t>I know that I shall remain</a:t>
            </a:r>
            <a:r>
              <a:rPr lang="en-US" dirty="0"/>
              <a:t> and continue with you all for your progress and joy in the </a:t>
            </a:r>
            <a:r>
              <a:rPr lang="en-US" dirty="0" smtClean="0"/>
              <a:t>faith,</a:t>
            </a:r>
            <a:endParaRPr lang="en-US" dirty="0"/>
          </a:p>
        </p:txBody>
      </p:sp>
      <p:sp>
        <p:nvSpPr>
          <p:cNvPr id="84996" name="Rectangle 4"/>
          <p:cNvSpPr>
            <a:spLocks noChangeArrowheads="1"/>
          </p:cNvSpPr>
          <p:nvPr/>
        </p:nvSpPr>
        <p:spPr bwMode="auto">
          <a:xfrm>
            <a:off x="3352800" y="2914650"/>
            <a:ext cx="5638800" cy="201930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Implication</a:t>
            </a:r>
            <a:r>
              <a:rPr lang="en-US" sz="4400" b="0" dirty="0" smtClean="0">
                <a:effectLst>
                  <a:outerShdw blurRad="38100" dist="38100" dir="2700000" algn="tl">
                    <a:srgbClr val="000000"/>
                  </a:outerShdw>
                </a:effectLst>
              </a:rPr>
              <a:t>:</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8800" dirty="0" smtClean="0"/>
              <a:t>Philippians 1</a:t>
            </a:r>
            <a:endParaRPr lang="en-US" sz="8800" dirty="0"/>
          </a:p>
        </p:txBody>
      </p:sp>
      <p:sp>
        <p:nvSpPr>
          <p:cNvPr id="52227" name="Rectangle 3"/>
          <p:cNvSpPr>
            <a:spLocks noGrp="1" noChangeArrowheads="1"/>
          </p:cNvSpPr>
          <p:nvPr>
            <p:ph type="body" idx="1"/>
          </p:nvPr>
        </p:nvSpPr>
        <p:spPr>
          <a:xfrm>
            <a:off x="609600" y="1581150"/>
            <a:ext cx="8077200" cy="1371600"/>
          </a:xfrm>
        </p:spPr>
        <p:txBody>
          <a:bodyPr/>
          <a:lstStyle/>
          <a:p>
            <a:r>
              <a:rPr lang="en-US" sz="6000" dirty="0" smtClean="0"/>
              <a:t>The apostle Paul is discussing his situation in a Roman prison</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z="8800" dirty="0" smtClean="0"/>
              <a:t>Philippians 1</a:t>
            </a:r>
            <a:endParaRPr lang="en-US" sz="8800" dirty="0"/>
          </a:p>
        </p:txBody>
      </p:sp>
      <p:sp>
        <p:nvSpPr>
          <p:cNvPr id="84995" name="Rectangle 3"/>
          <p:cNvSpPr>
            <a:spLocks noGrp="1" noChangeArrowheads="1"/>
          </p:cNvSpPr>
          <p:nvPr>
            <p:ph type="body" idx="1"/>
          </p:nvPr>
        </p:nvSpPr>
        <p:spPr>
          <a:xfrm>
            <a:off x="0" y="1352550"/>
            <a:ext cx="9144000" cy="3200400"/>
          </a:xfrm>
        </p:spPr>
        <p:txBody>
          <a:bodyPr/>
          <a:lstStyle/>
          <a:p>
            <a:pPr>
              <a:buFont typeface="Wingdings" pitchFamily="2" charset="2"/>
              <a:buNone/>
            </a:pPr>
            <a:r>
              <a:rPr lang="en-US" dirty="0"/>
              <a:t>25 And convinced of this, </a:t>
            </a:r>
            <a:r>
              <a:rPr lang="en-US" u="sng" dirty="0"/>
              <a:t>I know that I shall remain</a:t>
            </a:r>
            <a:r>
              <a:rPr lang="en-US" dirty="0"/>
              <a:t> and continue with you all for your progress and joy in the </a:t>
            </a:r>
            <a:r>
              <a:rPr lang="en-US" dirty="0" smtClean="0"/>
              <a:t>faith,</a:t>
            </a:r>
            <a:endParaRPr lang="en-US" dirty="0"/>
          </a:p>
        </p:txBody>
      </p:sp>
      <p:sp>
        <p:nvSpPr>
          <p:cNvPr id="84996" name="Rectangle 4"/>
          <p:cNvSpPr>
            <a:spLocks noChangeArrowheads="1"/>
          </p:cNvSpPr>
          <p:nvPr/>
        </p:nvSpPr>
        <p:spPr bwMode="auto">
          <a:xfrm>
            <a:off x="3352800" y="2914650"/>
            <a:ext cx="5638800" cy="201930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Implication:</a:t>
            </a:r>
          </a:p>
          <a:p>
            <a:pPr>
              <a:lnSpc>
                <a:spcPct val="75000"/>
              </a:lnSpc>
            </a:pPr>
            <a:r>
              <a:rPr lang="en-US" sz="4400" b="0" dirty="0">
                <a:effectLst>
                  <a:outerShdw blurRad="38100" dist="38100" dir="2700000" algn="tl">
                    <a:srgbClr val="000000"/>
                  </a:outerShdw>
                </a:effectLst>
              </a:rPr>
              <a:t>A Christian worker who hasn’t finished his mission = </a:t>
            </a:r>
            <a:r>
              <a:rPr lang="en-US" sz="4400" b="0" dirty="0" smtClean="0">
                <a:effectLst>
                  <a:outerShdw blurRad="38100" dist="38100" dir="2700000" algn="tl">
                    <a:srgbClr val="000000"/>
                  </a:outerShdw>
                </a:effectLst>
              </a:rPr>
              <a:t>invulnerable</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z="8800" dirty="0" smtClean="0"/>
              <a:t>Philippians 1</a:t>
            </a:r>
            <a:endParaRPr lang="en-US" sz="8800" dirty="0"/>
          </a:p>
        </p:txBody>
      </p:sp>
      <p:sp>
        <p:nvSpPr>
          <p:cNvPr id="84995" name="Rectangle 3"/>
          <p:cNvSpPr>
            <a:spLocks noGrp="1" noChangeArrowheads="1"/>
          </p:cNvSpPr>
          <p:nvPr>
            <p:ph type="body" idx="1"/>
          </p:nvPr>
        </p:nvSpPr>
        <p:spPr>
          <a:xfrm>
            <a:off x="0" y="1352550"/>
            <a:ext cx="9144000" cy="3200400"/>
          </a:xfrm>
        </p:spPr>
        <p:txBody>
          <a:bodyPr/>
          <a:lstStyle/>
          <a:p>
            <a:pPr>
              <a:buFont typeface="Wingdings" pitchFamily="2" charset="2"/>
              <a:buNone/>
            </a:pPr>
            <a:r>
              <a:rPr lang="en-US" dirty="0"/>
              <a:t>25 And convinced of this, </a:t>
            </a:r>
            <a:r>
              <a:rPr lang="en-US" u="sng" dirty="0"/>
              <a:t>I know that I shall remain</a:t>
            </a:r>
            <a:r>
              <a:rPr lang="en-US" dirty="0"/>
              <a:t> and continue with you all for your progress and joy in the </a:t>
            </a:r>
            <a:r>
              <a:rPr lang="en-US" dirty="0" smtClean="0"/>
              <a:t>faith,</a:t>
            </a:r>
            <a:endParaRPr lang="en-US" dirty="0"/>
          </a:p>
        </p:txBody>
      </p:sp>
      <p:sp>
        <p:nvSpPr>
          <p:cNvPr id="84996" name="Rectangle 4"/>
          <p:cNvSpPr>
            <a:spLocks noChangeArrowheads="1"/>
          </p:cNvSpPr>
          <p:nvPr/>
        </p:nvSpPr>
        <p:spPr bwMode="auto">
          <a:xfrm>
            <a:off x="3352800" y="2914650"/>
            <a:ext cx="5638800" cy="201930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Implication:</a:t>
            </a:r>
          </a:p>
          <a:p>
            <a:pPr>
              <a:lnSpc>
                <a:spcPct val="75000"/>
              </a:lnSpc>
            </a:pPr>
            <a:r>
              <a:rPr lang="en-US" sz="4400" b="0" dirty="0">
                <a:effectLst>
                  <a:outerShdw blurRad="38100" dist="38100" dir="2700000" algn="tl">
                    <a:srgbClr val="000000"/>
                  </a:outerShdw>
                </a:effectLst>
              </a:rPr>
              <a:t>A Christian worker who hasn’t finished his mission = </a:t>
            </a:r>
            <a:r>
              <a:rPr lang="en-US" sz="4400" b="0" dirty="0" smtClean="0">
                <a:effectLst>
                  <a:outerShdw blurRad="38100" dist="38100" dir="2700000" algn="tl">
                    <a:srgbClr val="000000"/>
                  </a:outerShdw>
                </a:effectLst>
              </a:rPr>
              <a:t>invulnerable</a:t>
            </a:r>
            <a:endParaRPr lang="en-US" sz="4400" b="0" dirty="0">
              <a:effectLst>
                <a:outerShdw blurRad="38100" dist="38100" dir="2700000" algn="tl">
                  <a:srgbClr val="000000"/>
                </a:outerShdw>
              </a:effectLst>
            </a:endParaRPr>
          </a:p>
        </p:txBody>
      </p:sp>
      <p:sp>
        <p:nvSpPr>
          <p:cNvPr id="5" name="Rectangle 5"/>
          <p:cNvSpPr>
            <a:spLocks noChangeArrowheads="1"/>
          </p:cNvSpPr>
          <p:nvPr/>
        </p:nvSpPr>
        <p:spPr bwMode="auto">
          <a:xfrm>
            <a:off x="533400" y="3409950"/>
            <a:ext cx="7924800" cy="13716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smtClean="0">
                <a:effectLst>
                  <a:outerShdw blurRad="38100" dist="38100" dir="2700000" algn="tl">
                    <a:srgbClr val="000000"/>
                  </a:outerShdw>
                </a:effectLst>
              </a:rPr>
              <a:t>2 Tim. 5:6-7 the time of my departure has come. I have fought the good fight, I have finished the course…</a:t>
            </a:r>
          </a:p>
          <a:p>
            <a:pPr>
              <a:lnSpc>
                <a:spcPct val="75000"/>
              </a:lnSpc>
            </a:pPr>
            <a:endParaRPr lang="en-US" sz="3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8800" dirty="0" smtClean="0"/>
              <a:t>Philippians 1</a:t>
            </a:r>
            <a:endParaRPr lang="en-US" sz="8800" dirty="0"/>
          </a:p>
        </p:txBody>
      </p:sp>
      <p:sp>
        <p:nvSpPr>
          <p:cNvPr id="86019" name="Rectangle 3"/>
          <p:cNvSpPr>
            <a:spLocks noGrp="1" noChangeArrowheads="1"/>
          </p:cNvSpPr>
          <p:nvPr>
            <p:ph type="body" idx="1"/>
          </p:nvPr>
        </p:nvSpPr>
        <p:spPr>
          <a:xfrm>
            <a:off x="0" y="1352550"/>
            <a:ext cx="9144000" cy="3200400"/>
          </a:xfrm>
        </p:spPr>
        <p:txBody>
          <a:bodyPr/>
          <a:lstStyle/>
          <a:p>
            <a:pPr>
              <a:buFont typeface="Wingdings" pitchFamily="2" charset="2"/>
              <a:buNone/>
            </a:pPr>
            <a:r>
              <a:rPr lang="en-US" dirty="0"/>
              <a:t>25 And convinced of this, </a:t>
            </a:r>
            <a:r>
              <a:rPr lang="en-US" u="sng" dirty="0"/>
              <a:t>I know that I shall remain</a:t>
            </a:r>
            <a:r>
              <a:rPr lang="en-US" dirty="0"/>
              <a:t> and continue with you all for your progress and joy in the </a:t>
            </a:r>
            <a:r>
              <a:rPr lang="en-US" dirty="0" smtClean="0"/>
              <a:t>faith,</a:t>
            </a:r>
            <a:endParaRPr lang="en-US" dirty="0"/>
          </a:p>
        </p:txBody>
      </p:sp>
      <p:sp>
        <p:nvSpPr>
          <p:cNvPr id="86020" name="Rectangle 4"/>
          <p:cNvSpPr>
            <a:spLocks noChangeArrowheads="1"/>
          </p:cNvSpPr>
          <p:nvPr/>
        </p:nvSpPr>
        <p:spPr bwMode="auto">
          <a:xfrm>
            <a:off x="2667000" y="3257550"/>
            <a:ext cx="6248400" cy="160020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Death and the afterlife</a:t>
            </a:r>
            <a:r>
              <a:rPr lang="en-US" sz="4400" b="0" dirty="0" smtClean="0">
                <a:effectLst>
                  <a:outerShdw blurRad="38100" dist="38100" dir="2700000" algn="tl">
                    <a:srgbClr val="000000"/>
                  </a:outerShdw>
                </a:effectLst>
              </a:rPr>
              <a:t>:</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8800" dirty="0" smtClean="0"/>
              <a:t>Philippians 1</a:t>
            </a:r>
            <a:endParaRPr lang="en-US" sz="8800" dirty="0"/>
          </a:p>
        </p:txBody>
      </p:sp>
      <p:sp>
        <p:nvSpPr>
          <p:cNvPr id="86019" name="Rectangle 3"/>
          <p:cNvSpPr>
            <a:spLocks noGrp="1" noChangeArrowheads="1"/>
          </p:cNvSpPr>
          <p:nvPr>
            <p:ph type="body" idx="1"/>
          </p:nvPr>
        </p:nvSpPr>
        <p:spPr>
          <a:xfrm>
            <a:off x="0" y="1352550"/>
            <a:ext cx="9144000" cy="3200400"/>
          </a:xfrm>
        </p:spPr>
        <p:txBody>
          <a:bodyPr/>
          <a:lstStyle/>
          <a:p>
            <a:pPr>
              <a:buFont typeface="Wingdings" pitchFamily="2" charset="2"/>
              <a:buNone/>
            </a:pPr>
            <a:r>
              <a:rPr lang="en-US" dirty="0"/>
              <a:t>25 And convinced of this, </a:t>
            </a:r>
            <a:r>
              <a:rPr lang="en-US" u="sng" dirty="0"/>
              <a:t>I know that I shall remain</a:t>
            </a:r>
            <a:r>
              <a:rPr lang="en-US" dirty="0"/>
              <a:t> and continue with you all for your progress and joy in the </a:t>
            </a:r>
            <a:r>
              <a:rPr lang="en-US" dirty="0" smtClean="0"/>
              <a:t>faith,</a:t>
            </a:r>
            <a:endParaRPr lang="en-US" dirty="0"/>
          </a:p>
        </p:txBody>
      </p:sp>
      <p:sp>
        <p:nvSpPr>
          <p:cNvPr id="86020" name="Rectangle 4"/>
          <p:cNvSpPr>
            <a:spLocks noChangeArrowheads="1"/>
          </p:cNvSpPr>
          <p:nvPr/>
        </p:nvSpPr>
        <p:spPr bwMode="auto">
          <a:xfrm>
            <a:off x="2667000" y="3257550"/>
            <a:ext cx="6248400" cy="160020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Death and the afterlife:</a:t>
            </a:r>
          </a:p>
          <a:p>
            <a:pPr>
              <a:lnSpc>
                <a:spcPct val="75000"/>
              </a:lnSpc>
            </a:pPr>
            <a:r>
              <a:rPr lang="en-US" sz="4400" b="0" dirty="0">
                <a:effectLst>
                  <a:outerShdw blurRad="38100" dist="38100" dir="2700000" algn="tl">
                    <a:srgbClr val="000000"/>
                  </a:outerShdw>
                </a:effectLst>
              </a:rPr>
              <a:t>Easily the most important question we will ever face!</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8800" dirty="0" smtClean="0"/>
              <a:t>Philippians 1</a:t>
            </a:r>
            <a:endParaRPr lang="en-US" sz="8800" dirty="0"/>
          </a:p>
        </p:txBody>
      </p:sp>
      <p:sp>
        <p:nvSpPr>
          <p:cNvPr id="86019" name="Rectangle 3"/>
          <p:cNvSpPr>
            <a:spLocks noGrp="1" noChangeArrowheads="1"/>
          </p:cNvSpPr>
          <p:nvPr>
            <p:ph type="body" idx="1"/>
          </p:nvPr>
        </p:nvSpPr>
        <p:spPr/>
        <p:txBody>
          <a:bodyPr/>
          <a:lstStyle/>
          <a:p>
            <a:pPr>
              <a:buFont typeface="Wingdings" pitchFamily="2" charset="2"/>
              <a:buNone/>
            </a:pPr>
            <a:r>
              <a:rPr lang="en-US"/>
              <a:t>25 And convinced of this, I know that I shall remain and continue with you all for your progress and joy in the faith…</a:t>
            </a:r>
          </a:p>
        </p:txBody>
      </p:sp>
      <p:sp>
        <p:nvSpPr>
          <p:cNvPr id="86020" name="Rectangle 4"/>
          <p:cNvSpPr>
            <a:spLocks noChangeArrowheads="1"/>
          </p:cNvSpPr>
          <p:nvPr/>
        </p:nvSpPr>
        <p:spPr bwMode="auto">
          <a:xfrm>
            <a:off x="4419600" y="2495550"/>
            <a:ext cx="4648200" cy="257175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Death and the afterlife:</a:t>
            </a:r>
          </a:p>
          <a:p>
            <a:pPr>
              <a:lnSpc>
                <a:spcPct val="75000"/>
              </a:lnSpc>
            </a:pPr>
            <a:r>
              <a:rPr lang="en-US" sz="4400" b="0" dirty="0">
                <a:effectLst>
                  <a:outerShdw blurRad="38100" dist="38100" dir="2700000" algn="tl">
                    <a:srgbClr val="000000"/>
                  </a:outerShdw>
                </a:effectLst>
              </a:rPr>
              <a:t>Easily the most important question we will ever face!</a:t>
            </a:r>
          </a:p>
        </p:txBody>
      </p:sp>
      <p:sp>
        <p:nvSpPr>
          <p:cNvPr id="5" name="Rectangle 5"/>
          <p:cNvSpPr>
            <a:spLocks noChangeArrowheads="1"/>
          </p:cNvSpPr>
          <p:nvPr/>
        </p:nvSpPr>
        <p:spPr bwMode="auto">
          <a:xfrm>
            <a:off x="152400" y="209550"/>
            <a:ext cx="4648200" cy="48006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Not all views of the afterlife are alike</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8800" dirty="0" smtClean="0"/>
              <a:t>Philippians 1</a:t>
            </a:r>
            <a:endParaRPr lang="en-US" sz="8800" dirty="0"/>
          </a:p>
        </p:txBody>
      </p:sp>
      <p:sp>
        <p:nvSpPr>
          <p:cNvPr id="86019" name="Rectangle 3"/>
          <p:cNvSpPr>
            <a:spLocks noGrp="1" noChangeArrowheads="1"/>
          </p:cNvSpPr>
          <p:nvPr>
            <p:ph type="body" idx="1"/>
          </p:nvPr>
        </p:nvSpPr>
        <p:spPr/>
        <p:txBody>
          <a:bodyPr/>
          <a:lstStyle/>
          <a:p>
            <a:pPr>
              <a:buFont typeface="Wingdings" pitchFamily="2" charset="2"/>
              <a:buNone/>
            </a:pPr>
            <a:r>
              <a:rPr lang="en-US"/>
              <a:t>25 And convinced of this, I know that I shall remain and continue with you all for your progress and joy in the faith…</a:t>
            </a:r>
          </a:p>
        </p:txBody>
      </p:sp>
      <p:sp>
        <p:nvSpPr>
          <p:cNvPr id="86020" name="Rectangle 4"/>
          <p:cNvSpPr>
            <a:spLocks noChangeArrowheads="1"/>
          </p:cNvSpPr>
          <p:nvPr/>
        </p:nvSpPr>
        <p:spPr bwMode="auto">
          <a:xfrm>
            <a:off x="4419600" y="2495550"/>
            <a:ext cx="4648200" cy="257175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Death and the afterlife:</a:t>
            </a:r>
          </a:p>
          <a:p>
            <a:pPr>
              <a:lnSpc>
                <a:spcPct val="75000"/>
              </a:lnSpc>
            </a:pPr>
            <a:r>
              <a:rPr lang="en-US" sz="4400" b="0" dirty="0">
                <a:effectLst>
                  <a:outerShdw blurRad="38100" dist="38100" dir="2700000" algn="tl">
                    <a:srgbClr val="000000"/>
                  </a:outerShdw>
                </a:effectLst>
              </a:rPr>
              <a:t>Easily the most important question we will ever face!</a:t>
            </a:r>
          </a:p>
        </p:txBody>
      </p:sp>
      <p:sp>
        <p:nvSpPr>
          <p:cNvPr id="5" name="Rectangle 5"/>
          <p:cNvSpPr>
            <a:spLocks noChangeArrowheads="1"/>
          </p:cNvSpPr>
          <p:nvPr/>
        </p:nvSpPr>
        <p:spPr bwMode="auto">
          <a:xfrm>
            <a:off x="152400" y="209550"/>
            <a:ext cx="4648200" cy="48006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Not all views of the afterlife are alike</a:t>
            </a:r>
          </a:p>
          <a:p>
            <a:pPr>
              <a:lnSpc>
                <a:spcPct val="75000"/>
              </a:lnSpc>
            </a:pPr>
            <a:r>
              <a:rPr lang="en-US" sz="4000" b="0" dirty="0" smtClean="0">
                <a:effectLst>
                  <a:outerShdw blurRad="38100" dist="38100" dir="2700000" algn="tl">
                    <a:srgbClr val="000000"/>
                  </a:outerShdw>
                </a:effectLst>
              </a:rPr>
              <a:t>Pantheism/monism: </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8800" dirty="0" smtClean="0"/>
              <a:t>Philippians 1</a:t>
            </a:r>
            <a:endParaRPr lang="en-US" sz="8800" dirty="0"/>
          </a:p>
        </p:txBody>
      </p:sp>
      <p:sp>
        <p:nvSpPr>
          <p:cNvPr id="86019" name="Rectangle 3"/>
          <p:cNvSpPr>
            <a:spLocks noGrp="1" noChangeArrowheads="1"/>
          </p:cNvSpPr>
          <p:nvPr>
            <p:ph type="body" idx="1"/>
          </p:nvPr>
        </p:nvSpPr>
        <p:spPr/>
        <p:txBody>
          <a:bodyPr/>
          <a:lstStyle/>
          <a:p>
            <a:pPr>
              <a:buFont typeface="Wingdings" pitchFamily="2" charset="2"/>
              <a:buNone/>
            </a:pPr>
            <a:r>
              <a:rPr lang="en-US"/>
              <a:t>25 And convinced of this, I know that I shall remain and continue with you all for your progress and joy in the faith…</a:t>
            </a:r>
          </a:p>
        </p:txBody>
      </p:sp>
      <p:sp>
        <p:nvSpPr>
          <p:cNvPr id="86020" name="Rectangle 4"/>
          <p:cNvSpPr>
            <a:spLocks noChangeArrowheads="1"/>
          </p:cNvSpPr>
          <p:nvPr/>
        </p:nvSpPr>
        <p:spPr bwMode="auto">
          <a:xfrm>
            <a:off x="4419600" y="2495550"/>
            <a:ext cx="4648200" cy="257175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Death and the afterlife:</a:t>
            </a:r>
          </a:p>
          <a:p>
            <a:pPr>
              <a:lnSpc>
                <a:spcPct val="75000"/>
              </a:lnSpc>
            </a:pPr>
            <a:r>
              <a:rPr lang="en-US" sz="4400" b="0" dirty="0">
                <a:effectLst>
                  <a:outerShdw blurRad="38100" dist="38100" dir="2700000" algn="tl">
                    <a:srgbClr val="000000"/>
                  </a:outerShdw>
                </a:effectLst>
              </a:rPr>
              <a:t>Easily the most important question we will ever face!</a:t>
            </a:r>
          </a:p>
        </p:txBody>
      </p:sp>
      <p:sp>
        <p:nvSpPr>
          <p:cNvPr id="5" name="Rectangle 5"/>
          <p:cNvSpPr>
            <a:spLocks noChangeArrowheads="1"/>
          </p:cNvSpPr>
          <p:nvPr/>
        </p:nvSpPr>
        <p:spPr bwMode="auto">
          <a:xfrm>
            <a:off x="152400" y="209550"/>
            <a:ext cx="4648200" cy="48006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Not all views of the afterlife are alike</a:t>
            </a:r>
          </a:p>
          <a:p>
            <a:pPr>
              <a:lnSpc>
                <a:spcPct val="75000"/>
              </a:lnSpc>
            </a:pPr>
            <a:r>
              <a:rPr lang="en-US" sz="4000" b="0" dirty="0" smtClean="0">
                <a:effectLst>
                  <a:outerShdw blurRad="38100" dist="38100" dir="2700000" algn="tl">
                    <a:srgbClr val="000000"/>
                  </a:outerShdw>
                </a:effectLst>
              </a:rPr>
              <a:t>Pantheism/monism: </a:t>
            </a:r>
          </a:p>
          <a:p>
            <a:pPr>
              <a:lnSpc>
                <a:spcPct val="75000"/>
              </a:lnSpc>
            </a:pPr>
            <a:r>
              <a:rPr lang="en-US" sz="3600" b="0" dirty="0" smtClean="0">
                <a:effectLst>
                  <a:outerShdw blurRad="38100" dist="38100" dir="2700000" algn="tl">
                    <a:srgbClr val="000000"/>
                  </a:outerShdw>
                </a:effectLst>
              </a:rPr>
              <a:t>Reincarnation according to karmic law, union with the One and annihilation of personal consciousness</a:t>
            </a:r>
            <a:endParaRPr lang="en-US" sz="3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8800" dirty="0" smtClean="0"/>
              <a:t>Philippians 1</a:t>
            </a:r>
            <a:endParaRPr lang="en-US" sz="8800" dirty="0"/>
          </a:p>
        </p:txBody>
      </p:sp>
      <p:sp>
        <p:nvSpPr>
          <p:cNvPr id="86019" name="Rectangle 3"/>
          <p:cNvSpPr>
            <a:spLocks noGrp="1" noChangeArrowheads="1"/>
          </p:cNvSpPr>
          <p:nvPr>
            <p:ph type="body" idx="1"/>
          </p:nvPr>
        </p:nvSpPr>
        <p:spPr/>
        <p:txBody>
          <a:bodyPr/>
          <a:lstStyle/>
          <a:p>
            <a:pPr>
              <a:buFont typeface="Wingdings" pitchFamily="2" charset="2"/>
              <a:buNone/>
            </a:pPr>
            <a:r>
              <a:rPr lang="en-US"/>
              <a:t>25 And convinced of this, I know that I shall remain and continue with you all for your progress and joy in the faith…</a:t>
            </a:r>
          </a:p>
        </p:txBody>
      </p:sp>
      <p:sp>
        <p:nvSpPr>
          <p:cNvPr id="86020" name="Rectangle 4"/>
          <p:cNvSpPr>
            <a:spLocks noChangeArrowheads="1"/>
          </p:cNvSpPr>
          <p:nvPr/>
        </p:nvSpPr>
        <p:spPr bwMode="auto">
          <a:xfrm>
            <a:off x="4419600" y="2495550"/>
            <a:ext cx="4648200" cy="257175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Death and the afterlife:</a:t>
            </a:r>
          </a:p>
          <a:p>
            <a:pPr>
              <a:lnSpc>
                <a:spcPct val="75000"/>
              </a:lnSpc>
            </a:pPr>
            <a:r>
              <a:rPr lang="en-US" sz="4400" b="0" dirty="0">
                <a:effectLst>
                  <a:outerShdw blurRad="38100" dist="38100" dir="2700000" algn="tl">
                    <a:srgbClr val="000000"/>
                  </a:outerShdw>
                </a:effectLst>
              </a:rPr>
              <a:t>Easily the most important question we will ever face!</a:t>
            </a:r>
          </a:p>
        </p:txBody>
      </p:sp>
      <p:sp>
        <p:nvSpPr>
          <p:cNvPr id="5" name="Rectangle 5"/>
          <p:cNvSpPr>
            <a:spLocks noChangeArrowheads="1"/>
          </p:cNvSpPr>
          <p:nvPr/>
        </p:nvSpPr>
        <p:spPr bwMode="auto">
          <a:xfrm>
            <a:off x="152400" y="209550"/>
            <a:ext cx="4648200" cy="48006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Not all views of the afterlife are alike</a:t>
            </a:r>
          </a:p>
          <a:p>
            <a:pPr>
              <a:lnSpc>
                <a:spcPct val="75000"/>
              </a:lnSpc>
            </a:pPr>
            <a:r>
              <a:rPr lang="en-US" sz="4000" b="0" dirty="0" smtClean="0">
                <a:effectLst>
                  <a:outerShdw blurRad="38100" dist="38100" dir="2700000" algn="tl">
                    <a:srgbClr val="000000"/>
                  </a:outerShdw>
                </a:effectLst>
              </a:rPr>
              <a:t>Pantheism/monism: </a:t>
            </a:r>
          </a:p>
          <a:p>
            <a:pPr>
              <a:lnSpc>
                <a:spcPct val="75000"/>
              </a:lnSpc>
            </a:pPr>
            <a:r>
              <a:rPr lang="en-US" sz="4000" b="0" dirty="0" smtClean="0">
                <a:effectLst>
                  <a:outerShdw blurRad="38100" dist="38100" dir="2700000" algn="tl">
                    <a:srgbClr val="000000"/>
                  </a:outerShdw>
                </a:effectLst>
              </a:rPr>
              <a:t>Atheism:</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8800" dirty="0" smtClean="0"/>
              <a:t>Philippians 1</a:t>
            </a:r>
            <a:endParaRPr lang="en-US" sz="8800" dirty="0"/>
          </a:p>
        </p:txBody>
      </p:sp>
      <p:sp>
        <p:nvSpPr>
          <p:cNvPr id="86019" name="Rectangle 3"/>
          <p:cNvSpPr>
            <a:spLocks noGrp="1" noChangeArrowheads="1"/>
          </p:cNvSpPr>
          <p:nvPr>
            <p:ph type="body" idx="1"/>
          </p:nvPr>
        </p:nvSpPr>
        <p:spPr/>
        <p:txBody>
          <a:bodyPr/>
          <a:lstStyle/>
          <a:p>
            <a:pPr>
              <a:buFont typeface="Wingdings" pitchFamily="2" charset="2"/>
              <a:buNone/>
            </a:pPr>
            <a:r>
              <a:rPr lang="en-US"/>
              <a:t>25 And convinced of this, I know that I shall remain and continue with you all for your progress and joy in the faith…</a:t>
            </a:r>
          </a:p>
        </p:txBody>
      </p:sp>
      <p:sp>
        <p:nvSpPr>
          <p:cNvPr id="86020" name="Rectangle 4"/>
          <p:cNvSpPr>
            <a:spLocks noChangeArrowheads="1"/>
          </p:cNvSpPr>
          <p:nvPr/>
        </p:nvSpPr>
        <p:spPr bwMode="auto">
          <a:xfrm>
            <a:off x="4419600" y="2495550"/>
            <a:ext cx="4648200" cy="257175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Death and the afterlife:</a:t>
            </a:r>
          </a:p>
          <a:p>
            <a:pPr>
              <a:lnSpc>
                <a:spcPct val="75000"/>
              </a:lnSpc>
            </a:pPr>
            <a:r>
              <a:rPr lang="en-US" sz="4400" b="0" dirty="0">
                <a:effectLst>
                  <a:outerShdw blurRad="38100" dist="38100" dir="2700000" algn="tl">
                    <a:srgbClr val="000000"/>
                  </a:outerShdw>
                </a:effectLst>
              </a:rPr>
              <a:t>Easily the most important question we will ever face!</a:t>
            </a:r>
          </a:p>
        </p:txBody>
      </p:sp>
      <p:sp>
        <p:nvSpPr>
          <p:cNvPr id="5" name="Rectangle 5"/>
          <p:cNvSpPr>
            <a:spLocks noChangeArrowheads="1"/>
          </p:cNvSpPr>
          <p:nvPr/>
        </p:nvSpPr>
        <p:spPr bwMode="auto">
          <a:xfrm>
            <a:off x="152400" y="209550"/>
            <a:ext cx="4648200" cy="48006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Not all views of the afterlife are alike</a:t>
            </a:r>
          </a:p>
          <a:p>
            <a:pPr>
              <a:lnSpc>
                <a:spcPct val="75000"/>
              </a:lnSpc>
            </a:pPr>
            <a:r>
              <a:rPr lang="en-US" sz="4000" b="0" dirty="0" smtClean="0">
                <a:effectLst>
                  <a:outerShdw blurRad="38100" dist="38100" dir="2700000" algn="tl">
                    <a:srgbClr val="000000"/>
                  </a:outerShdw>
                </a:effectLst>
              </a:rPr>
              <a:t>Pantheism/monism: </a:t>
            </a:r>
          </a:p>
          <a:p>
            <a:pPr>
              <a:lnSpc>
                <a:spcPct val="75000"/>
              </a:lnSpc>
            </a:pPr>
            <a:r>
              <a:rPr lang="en-US" sz="4000" b="0" dirty="0" smtClean="0">
                <a:effectLst>
                  <a:outerShdw blurRad="38100" dist="38100" dir="2700000" algn="tl">
                    <a:srgbClr val="000000"/>
                  </a:outerShdw>
                </a:effectLst>
              </a:rPr>
              <a:t>Atheism:</a:t>
            </a:r>
          </a:p>
          <a:p>
            <a:pPr>
              <a:lnSpc>
                <a:spcPct val="75000"/>
              </a:lnSpc>
            </a:pPr>
            <a:r>
              <a:rPr lang="en-US" sz="3600" b="0" dirty="0" smtClean="0">
                <a:effectLst>
                  <a:outerShdw blurRad="38100" dist="38100" dir="2700000" algn="tl">
                    <a:srgbClr val="000000"/>
                  </a:outerShdw>
                </a:effectLst>
              </a:rPr>
              <a:t>Annihilation of personal consciousness</a:t>
            </a:r>
            <a:endParaRPr lang="en-US" sz="3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8800" dirty="0" smtClean="0"/>
              <a:t>Philippians 1</a:t>
            </a:r>
            <a:endParaRPr lang="en-US" sz="8800" dirty="0"/>
          </a:p>
        </p:txBody>
      </p:sp>
      <p:sp>
        <p:nvSpPr>
          <p:cNvPr id="86019" name="Rectangle 3"/>
          <p:cNvSpPr>
            <a:spLocks noGrp="1" noChangeArrowheads="1"/>
          </p:cNvSpPr>
          <p:nvPr>
            <p:ph type="body" idx="1"/>
          </p:nvPr>
        </p:nvSpPr>
        <p:spPr/>
        <p:txBody>
          <a:bodyPr/>
          <a:lstStyle/>
          <a:p>
            <a:pPr>
              <a:buFont typeface="Wingdings" pitchFamily="2" charset="2"/>
              <a:buNone/>
            </a:pPr>
            <a:r>
              <a:rPr lang="en-US"/>
              <a:t>25 And convinced of this, I know that I shall remain and continue with you all for your progress and joy in the faith…</a:t>
            </a:r>
          </a:p>
        </p:txBody>
      </p:sp>
      <p:sp>
        <p:nvSpPr>
          <p:cNvPr id="86020" name="Rectangle 4"/>
          <p:cNvSpPr>
            <a:spLocks noChangeArrowheads="1"/>
          </p:cNvSpPr>
          <p:nvPr/>
        </p:nvSpPr>
        <p:spPr bwMode="auto">
          <a:xfrm>
            <a:off x="4419600" y="2495550"/>
            <a:ext cx="4648200" cy="257175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Death and the afterlife:</a:t>
            </a:r>
          </a:p>
          <a:p>
            <a:pPr>
              <a:lnSpc>
                <a:spcPct val="75000"/>
              </a:lnSpc>
            </a:pPr>
            <a:r>
              <a:rPr lang="en-US" sz="4400" b="0" dirty="0">
                <a:effectLst>
                  <a:outerShdw blurRad="38100" dist="38100" dir="2700000" algn="tl">
                    <a:srgbClr val="000000"/>
                  </a:outerShdw>
                </a:effectLst>
              </a:rPr>
              <a:t>Easily the most important question we will ever face!</a:t>
            </a:r>
          </a:p>
        </p:txBody>
      </p:sp>
      <p:sp>
        <p:nvSpPr>
          <p:cNvPr id="5" name="Rectangle 5"/>
          <p:cNvSpPr>
            <a:spLocks noChangeArrowheads="1"/>
          </p:cNvSpPr>
          <p:nvPr/>
        </p:nvSpPr>
        <p:spPr bwMode="auto">
          <a:xfrm>
            <a:off x="152400" y="209550"/>
            <a:ext cx="4648200" cy="48006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Not all views of the afterlife are alike</a:t>
            </a:r>
          </a:p>
          <a:p>
            <a:pPr>
              <a:lnSpc>
                <a:spcPct val="75000"/>
              </a:lnSpc>
            </a:pPr>
            <a:r>
              <a:rPr lang="en-US" sz="4000" b="0" dirty="0" smtClean="0">
                <a:effectLst>
                  <a:outerShdw blurRad="38100" dist="38100" dir="2700000" algn="tl">
                    <a:srgbClr val="000000"/>
                  </a:outerShdw>
                </a:effectLst>
              </a:rPr>
              <a:t>Pantheism/monism: </a:t>
            </a:r>
          </a:p>
          <a:p>
            <a:pPr>
              <a:lnSpc>
                <a:spcPct val="75000"/>
              </a:lnSpc>
            </a:pPr>
            <a:r>
              <a:rPr lang="en-US" sz="4000" b="0" dirty="0" smtClean="0">
                <a:effectLst>
                  <a:outerShdw blurRad="38100" dist="38100" dir="2700000" algn="tl">
                    <a:srgbClr val="000000"/>
                  </a:outerShdw>
                </a:effectLst>
              </a:rPr>
              <a:t>Atheism:</a:t>
            </a:r>
            <a:endParaRPr lang="en-US" sz="3600" b="0" dirty="0">
              <a:effectLst>
                <a:outerShdw blurRad="38100" dist="38100" dir="2700000" algn="tl">
                  <a:srgbClr val="000000"/>
                </a:outerShdw>
              </a:effectLst>
            </a:endParaRPr>
          </a:p>
          <a:p>
            <a:pPr>
              <a:lnSpc>
                <a:spcPct val="75000"/>
              </a:lnSpc>
            </a:pPr>
            <a:r>
              <a:rPr lang="en-US" sz="4000" b="0" dirty="0" smtClean="0">
                <a:effectLst>
                  <a:outerShdw blurRad="38100" dist="38100" dir="2700000" algn="tl">
                    <a:srgbClr val="000000"/>
                  </a:outerShdw>
                </a:effectLst>
              </a:rPr>
              <a:t>Animism/polytheism:</a:t>
            </a:r>
          </a:p>
          <a:p>
            <a:pPr>
              <a:lnSpc>
                <a:spcPct val="75000"/>
              </a:lnSpc>
            </a:pPr>
            <a:endParaRPr lang="en-US" sz="4400" b="0" dirty="0" smtClean="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8800" dirty="0" smtClean="0"/>
              <a:t>Philippians 1</a:t>
            </a:r>
            <a:endParaRPr lang="en-US" sz="8800" dirty="0"/>
          </a:p>
        </p:txBody>
      </p:sp>
      <p:sp>
        <p:nvSpPr>
          <p:cNvPr id="52227" name="Rectangle 3"/>
          <p:cNvSpPr>
            <a:spLocks noGrp="1" noChangeArrowheads="1"/>
          </p:cNvSpPr>
          <p:nvPr>
            <p:ph type="body" idx="1"/>
          </p:nvPr>
        </p:nvSpPr>
        <p:spPr>
          <a:xfrm>
            <a:off x="609600" y="1581150"/>
            <a:ext cx="8077200" cy="1371600"/>
          </a:xfrm>
        </p:spPr>
        <p:txBody>
          <a:bodyPr/>
          <a:lstStyle/>
          <a:p>
            <a:r>
              <a:rPr lang="en-US" sz="6000" dirty="0" smtClean="0"/>
              <a:t>The apostle Paul is discussing his situation in a Roman prison</a:t>
            </a:r>
          </a:p>
          <a:p>
            <a:r>
              <a:rPr lang="en-US" sz="6000" dirty="0" smtClean="0"/>
              <a:t>He soon goes to court for insurrection</a:t>
            </a:r>
            <a:endParaRPr lang="en-US" sz="6000"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8800" dirty="0" smtClean="0"/>
              <a:t>Philippians 1</a:t>
            </a:r>
            <a:endParaRPr lang="en-US" sz="8800" dirty="0"/>
          </a:p>
        </p:txBody>
      </p:sp>
      <p:sp>
        <p:nvSpPr>
          <p:cNvPr id="86019" name="Rectangle 3"/>
          <p:cNvSpPr>
            <a:spLocks noGrp="1" noChangeArrowheads="1"/>
          </p:cNvSpPr>
          <p:nvPr>
            <p:ph type="body" idx="1"/>
          </p:nvPr>
        </p:nvSpPr>
        <p:spPr/>
        <p:txBody>
          <a:bodyPr/>
          <a:lstStyle/>
          <a:p>
            <a:pPr>
              <a:buFont typeface="Wingdings" pitchFamily="2" charset="2"/>
              <a:buNone/>
            </a:pPr>
            <a:r>
              <a:rPr lang="en-US"/>
              <a:t>25 And convinced of this, I know that I shall remain and continue with you all for your progress and joy in the faith…</a:t>
            </a:r>
          </a:p>
        </p:txBody>
      </p:sp>
      <p:sp>
        <p:nvSpPr>
          <p:cNvPr id="86020" name="Rectangle 4"/>
          <p:cNvSpPr>
            <a:spLocks noChangeArrowheads="1"/>
          </p:cNvSpPr>
          <p:nvPr/>
        </p:nvSpPr>
        <p:spPr bwMode="auto">
          <a:xfrm>
            <a:off x="4419600" y="2495550"/>
            <a:ext cx="4648200" cy="257175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Death and the afterlife:</a:t>
            </a:r>
          </a:p>
          <a:p>
            <a:pPr>
              <a:lnSpc>
                <a:spcPct val="75000"/>
              </a:lnSpc>
            </a:pPr>
            <a:r>
              <a:rPr lang="en-US" sz="4400" b="0" dirty="0">
                <a:effectLst>
                  <a:outerShdw blurRad="38100" dist="38100" dir="2700000" algn="tl">
                    <a:srgbClr val="000000"/>
                  </a:outerShdw>
                </a:effectLst>
              </a:rPr>
              <a:t>Easily the most important question we will ever face!</a:t>
            </a:r>
          </a:p>
        </p:txBody>
      </p:sp>
      <p:sp>
        <p:nvSpPr>
          <p:cNvPr id="5" name="Rectangle 5"/>
          <p:cNvSpPr>
            <a:spLocks noChangeArrowheads="1"/>
          </p:cNvSpPr>
          <p:nvPr/>
        </p:nvSpPr>
        <p:spPr bwMode="auto">
          <a:xfrm>
            <a:off x="152400" y="209550"/>
            <a:ext cx="4648200" cy="48006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Not all views of the afterlife are alike</a:t>
            </a:r>
          </a:p>
          <a:p>
            <a:pPr>
              <a:lnSpc>
                <a:spcPct val="75000"/>
              </a:lnSpc>
            </a:pPr>
            <a:r>
              <a:rPr lang="en-US" sz="4000" b="0" dirty="0" smtClean="0">
                <a:effectLst>
                  <a:outerShdw blurRad="38100" dist="38100" dir="2700000" algn="tl">
                    <a:srgbClr val="000000"/>
                  </a:outerShdw>
                </a:effectLst>
              </a:rPr>
              <a:t>Pantheism/monism: </a:t>
            </a:r>
          </a:p>
          <a:p>
            <a:pPr>
              <a:lnSpc>
                <a:spcPct val="75000"/>
              </a:lnSpc>
            </a:pPr>
            <a:r>
              <a:rPr lang="en-US" sz="4000" b="0" dirty="0" smtClean="0">
                <a:effectLst>
                  <a:outerShdw blurRad="38100" dist="38100" dir="2700000" algn="tl">
                    <a:srgbClr val="000000"/>
                  </a:outerShdw>
                </a:effectLst>
              </a:rPr>
              <a:t>Atheism:</a:t>
            </a:r>
            <a:endParaRPr lang="en-US" sz="3600" b="0" dirty="0">
              <a:effectLst>
                <a:outerShdw blurRad="38100" dist="38100" dir="2700000" algn="tl">
                  <a:srgbClr val="000000"/>
                </a:outerShdw>
              </a:effectLst>
            </a:endParaRPr>
          </a:p>
          <a:p>
            <a:pPr>
              <a:lnSpc>
                <a:spcPct val="75000"/>
              </a:lnSpc>
            </a:pPr>
            <a:r>
              <a:rPr lang="en-US" sz="4000" b="0" dirty="0" smtClean="0">
                <a:effectLst>
                  <a:outerShdw blurRad="38100" dist="38100" dir="2700000" algn="tl">
                    <a:srgbClr val="000000"/>
                  </a:outerShdw>
                </a:effectLst>
              </a:rPr>
              <a:t>Animism/polytheism:</a:t>
            </a:r>
          </a:p>
          <a:p>
            <a:pPr>
              <a:lnSpc>
                <a:spcPct val="75000"/>
              </a:lnSpc>
            </a:pPr>
            <a:r>
              <a:rPr lang="en-US" sz="3600" b="0" dirty="0" smtClean="0">
                <a:effectLst>
                  <a:outerShdw blurRad="38100" dist="38100" dir="2700000" algn="tl">
                    <a:srgbClr val="000000"/>
                  </a:outerShdw>
                </a:effectLst>
              </a:rPr>
              <a:t>Personal (sometimes disembodied) consciousness—often remain on earth as ghosts</a:t>
            </a:r>
          </a:p>
          <a:p>
            <a:pPr>
              <a:lnSpc>
                <a:spcPct val="75000"/>
              </a:lnSpc>
            </a:pPr>
            <a:endParaRPr lang="en-US" sz="4400" b="0" dirty="0" smtClean="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8800" dirty="0" smtClean="0"/>
              <a:t>Philippians 1</a:t>
            </a:r>
            <a:endParaRPr lang="en-US" sz="8800" dirty="0"/>
          </a:p>
        </p:txBody>
      </p:sp>
      <p:sp>
        <p:nvSpPr>
          <p:cNvPr id="86019" name="Rectangle 3"/>
          <p:cNvSpPr>
            <a:spLocks noGrp="1" noChangeArrowheads="1"/>
          </p:cNvSpPr>
          <p:nvPr>
            <p:ph type="body" idx="1"/>
          </p:nvPr>
        </p:nvSpPr>
        <p:spPr/>
        <p:txBody>
          <a:bodyPr/>
          <a:lstStyle/>
          <a:p>
            <a:pPr>
              <a:buFont typeface="Wingdings" pitchFamily="2" charset="2"/>
              <a:buNone/>
            </a:pPr>
            <a:r>
              <a:rPr lang="en-US"/>
              <a:t>25 And convinced of this, I know that I shall remain and continue with you all for your progress and joy in the faith…</a:t>
            </a:r>
          </a:p>
        </p:txBody>
      </p:sp>
      <p:sp>
        <p:nvSpPr>
          <p:cNvPr id="86020" name="Rectangle 4"/>
          <p:cNvSpPr>
            <a:spLocks noChangeArrowheads="1"/>
          </p:cNvSpPr>
          <p:nvPr/>
        </p:nvSpPr>
        <p:spPr bwMode="auto">
          <a:xfrm>
            <a:off x="4419600" y="2495550"/>
            <a:ext cx="4648200" cy="257175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Death and the afterlife:</a:t>
            </a:r>
          </a:p>
          <a:p>
            <a:pPr>
              <a:lnSpc>
                <a:spcPct val="75000"/>
              </a:lnSpc>
            </a:pPr>
            <a:r>
              <a:rPr lang="en-US" sz="4400" b="0" dirty="0">
                <a:effectLst>
                  <a:outerShdw blurRad="38100" dist="38100" dir="2700000" algn="tl">
                    <a:srgbClr val="000000"/>
                  </a:outerShdw>
                </a:effectLst>
              </a:rPr>
              <a:t>Easily the most important question we will ever face!</a:t>
            </a:r>
          </a:p>
        </p:txBody>
      </p:sp>
      <p:sp>
        <p:nvSpPr>
          <p:cNvPr id="5" name="Rectangle 5"/>
          <p:cNvSpPr>
            <a:spLocks noChangeArrowheads="1"/>
          </p:cNvSpPr>
          <p:nvPr/>
        </p:nvSpPr>
        <p:spPr bwMode="auto">
          <a:xfrm>
            <a:off x="152400" y="209550"/>
            <a:ext cx="4648200" cy="48006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Not all views of the afterlife are alike</a:t>
            </a:r>
          </a:p>
          <a:p>
            <a:pPr>
              <a:lnSpc>
                <a:spcPct val="75000"/>
              </a:lnSpc>
            </a:pPr>
            <a:r>
              <a:rPr lang="en-US" sz="4000" b="0" dirty="0" smtClean="0">
                <a:effectLst>
                  <a:outerShdw blurRad="38100" dist="38100" dir="2700000" algn="tl">
                    <a:srgbClr val="000000"/>
                  </a:outerShdw>
                </a:effectLst>
              </a:rPr>
              <a:t>Pantheism/monism: </a:t>
            </a:r>
          </a:p>
          <a:p>
            <a:pPr>
              <a:lnSpc>
                <a:spcPct val="75000"/>
              </a:lnSpc>
            </a:pPr>
            <a:r>
              <a:rPr lang="en-US" sz="4000" b="0" dirty="0" smtClean="0">
                <a:effectLst>
                  <a:outerShdw blurRad="38100" dist="38100" dir="2700000" algn="tl">
                    <a:srgbClr val="000000"/>
                  </a:outerShdw>
                </a:effectLst>
              </a:rPr>
              <a:t>Atheism:</a:t>
            </a:r>
            <a:endParaRPr lang="en-US" sz="3600" b="0" dirty="0">
              <a:effectLst>
                <a:outerShdw blurRad="38100" dist="38100" dir="2700000" algn="tl">
                  <a:srgbClr val="000000"/>
                </a:outerShdw>
              </a:effectLst>
            </a:endParaRPr>
          </a:p>
          <a:p>
            <a:pPr>
              <a:lnSpc>
                <a:spcPct val="75000"/>
              </a:lnSpc>
            </a:pPr>
            <a:r>
              <a:rPr lang="en-US" sz="4000" b="0" dirty="0" smtClean="0">
                <a:effectLst>
                  <a:outerShdw blurRad="38100" dist="38100" dir="2700000" algn="tl">
                    <a:srgbClr val="000000"/>
                  </a:outerShdw>
                </a:effectLst>
              </a:rPr>
              <a:t>Animism/polytheism:</a:t>
            </a:r>
          </a:p>
          <a:p>
            <a:pPr>
              <a:lnSpc>
                <a:spcPct val="75000"/>
              </a:lnSpc>
            </a:pPr>
            <a:r>
              <a:rPr lang="en-US" sz="3600" b="0" dirty="0" smtClean="0">
                <a:effectLst>
                  <a:outerShdw blurRad="38100" dist="38100" dir="2700000" algn="tl">
                    <a:srgbClr val="000000"/>
                  </a:outerShdw>
                </a:effectLst>
              </a:rPr>
              <a:t>Wellbeing often depends on provision by the living</a:t>
            </a:r>
            <a:endParaRPr lang="en-US" sz="4400" b="0" dirty="0" smtClean="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8800" dirty="0" smtClean="0"/>
              <a:t>Philippians 1</a:t>
            </a:r>
            <a:endParaRPr lang="en-US" sz="8800" dirty="0"/>
          </a:p>
        </p:txBody>
      </p:sp>
      <p:sp>
        <p:nvSpPr>
          <p:cNvPr id="86019" name="Rectangle 3"/>
          <p:cNvSpPr>
            <a:spLocks noGrp="1" noChangeArrowheads="1"/>
          </p:cNvSpPr>
          <p:nvPr>
            <p:ph type="body" idx="1"/>
          </p:nvPr>
        </p:nvSpPr>
        <p:spPr/>
        <p:txBody>
          <a:bodyPr/>
          <a:lstStyle/>
          <a:p>
            <a:pPr>
              <a:buFont typeface="Wingdings" pitchFamily="2" charset="2"/>
              <a:buNone/>
            </a:pPr>
            <a:r>
              <a:rPr lang="en-US"/>
              <a:t>25 And convinced of this, I know that I shall remain and continue with you all for your progress and joy in the faith…</a:t>
            </a:r>
          </a:p>
        </p:txBody>
      </p:sp>
      <p:sp>
        <p:nvSpPr>
          <p:cNvPr id="86020" name="Rectangle 4"/>
          <p:cNvSpPr>
            <a:spLocks noChangeArrowheads="1"/>
          </p:cNvSpPr>
          <p:nvPr/>
        </p:nvSpPr>
        <p:spPr bwMode="auto">
          <a:xfrm>
            <a:off x="4419600" y="2495550"/>
            <a:ext cx="4648200" cy="257175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Death and the afterlife:</a:t>
            </a:r>
          </a:p>
          <a:p>
            <a:pPr>
              <a:lnSpc>
                <a:spcPct val="75000"/>
              </a:lnSpc>
            </a:pPr>
            <a:r>
              <a:rPr lang="en-US" sz="4400" b="0" dirty="0">
                <a:effectLst>
                  <a:outerShdw blurRad="38100" dist="38100" dir="2700000" algn="tl">
                    <a:srgbClr val="000000"/>
                  </a:outerShdw>
                </a:effectLst>
              </a:rPr>
              <a:t>Easily the most important question we will ever face!</a:t>
            </a:r>
          </a:p>
        </p:txBody>
      </p:sp>
      <p:sp>
        <p:nvSpPr>
          <p:cNvPr id="5" name="Rectangle 5"/>
          <p:cNvSpPr>
            <a:spLocks noChangeArrowheads="1"/>
          </p:cNvSpPr>
          <p:nvPr/>
        </p:nvSpPr>
        <p:spPr bwMode="auto">
          <a:xfrm>
            <a:off x="152400" y="209550"/>
            <a:ext cx="4648200" cy="48006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Not all views of the afterlife are alike</a:t>
            </a:r>
          </a:p>
          <a:p>
            <a:pPr>
              <a:lnSpc>
                <a:spcPct val="75000"/>
              </a:lnSpc>
            </a:pPr>
            <a:r>
              <a:rPr lang="en-US" sz="4000" b="0" dirty="0" smtClean="0">
                <a:effectLst>
                  <a:outerShdw blurRad="38100" dist="38100" dir="2700000" algn="tl">
                    <a:srgbClr val="000000"/>
                  </a:outerShdw>
                </a:effectLst>
              </a:rPr>
              <a:t>Pantheism/monism: </a:t>
            </a:r>
          </a:p>
          <a:p>
            <a:pPr>
              <a:lnSpc>
                <a:spcPct val="75000"/>
              </a:lnSpc>
            </a:pPr>
            <a:r>
              <a:rPr lang="en-US" sz="4000" b="0" dirty="0" smtClean="0">
                <a:effectLst>
                  <a:outerShdw blurRad="38100" dist="38100" dir="2700000" algn="tl">
                    <a:srgbClr val="000000"/>
                  </a:outerShdw>
                </a:effectLst>
              </a:rPr>
              <a:t>Atheism:</a:t>
            </a:r>
            <a:endParaRPr lang="en-US" sz="3600" b="0" dirty="0">
              <a:effectLst>
                <a:outerShdw blurRad="38100" dist="38100" dir="2700000" algn="tl">
                  <a:srgbClr val="000000"/>
                </a:outerShdw>
              </a:effectLst>
            </a:endParaRPr>
          </a:p>
          <a:p>
            <a:pPr>
              <a:lnSpc>
                <a:spcPct val="75000"/>
              </a:lnSpc>
            </a:pPr>
            <a:r>
              <a:rPr lang="en-US" sz="4000" b="0" dirty="0" smtClean="0">
                <a:effectLst>
                  <a:outerShdw blurRad="38100" dist="38100" dir="2700000" algn="tl">
                    <a:srgbClr val="000000"/>
                  </a:outerShdw>
                </a:effectLst>
              </a:rPr>
              <a:t>Animism/polytheism:</a:t>
            </a:r>
          </a:p>
          <a:p>
            <a:pPr>
              <a:lnSpc>
                <a:spcPct val="75000"/>
              </a:lnSpc>
            </a:pPr>
            <a:r>
              <a:rPr lang="en-US" sz="4000" b="0" dirty="0" smtClean="0">
                <a:effectLst>
                  <a:outerShdw blurRad="38100" dist="38100" dir="2700000" algn="tl">
                    <a:srgbClr val="000000"/>
                  </a:outerShdw>
                </a:effectLst>
              </a:rPr>
              <a:t>Theism:</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8800" dirty="0" smtClean="0"/>
              <a:t>Philippians 1</a:t>
            </a:r>
            <a:endParaRPr lang="en-US" sz="8800" dirty="0"/>
          </a:p>
        </p:txBody>
      </p:sp>
      <p:sp>
        <p:nvSpPr>
          <p:cNvPr id="86019" name="Rectangle 3"/>
          <p:cNvSpPr>
            <a:spLocks noGrp="1" noChangeArrowheads="1"/>
          </p:cNvSpPr>
          <p:nvPr>
            <p:ph type="body" idx="1"/>
          </p:nvPr>
        </p:nvSpPr>
        <p:spPr/>
        <p:txBody>
          <a:bodyPr/>
          <a:lstStyle/>
          <a:p>
            <a:pPr>
              <a:buFont typeface="Wingdings" pitchFamily="2" charset="2"/>
              <a:buNone/>
            </a:pPr>
            <a:r>
              <a:rPr lang="en-US"/>
              <a:t>25 And convinced of this, I know that I shall remain and continue with you all for your progress and joy in the faith…</a:t>
            </a:r>
          </a:p>
        </p:txBody>
      </p:sp>
      <p:sp>
        <p:nvSpPr>
          <p:cNvPr id="86020" name="Rectangle 4"/>
          <p:cNvSpPr>
            <a:spLocks noChangeArrowheads="1"/>
          </p:cNvSpPr>
          <p:nvPr/>
        </p:nvSpPr>
        <p:spPr bwMode="auto">
          <a:xfrm>
            <a:off x="4419600" y="2495550"/>
            <a:ext cx="4648200" cy="257175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Death and the afterlife:</a:t>
            </a:r>
          </a:p>
          <a:p>
            <a:pPr>
              <a:lnSpc>
                <a:spcPct val="75000"/>
              </a:lnSpc>
            </a:pPr>
            <a:r>
              <a:rPr lang="en-US" sz="4400" b="0" dirty="0">
                <a:effectLst>
                  <a:outerShdw blurRad="38100" dist="38100" dir="2700000" algn="tl">
                    <a:srgbClr val="000000"/>
                  </a:outerShdw>
                </a:effectLst>
              </a:rPr>
              <a:t>Easily the most important question we will ever face!</a:t>
            </a:r>
          </a:p>
        </p:txBody>
      </p:sp>
      <p:sp>
        <p:nvSpPr>
          <p:cNvPr id="5" name="Rectangle 5"/>
          <p:cNvSpPr>
            <a:spLocks noChangeArrowheads="1"/>
          </p:cNvSpPr>
          <p:nvPr/>
        </p:nvSpPr>
        <p:spPr bwMode="auto">
          <a:xfrm>
            <a:off x="152400" y="209550"/>
            <a:ext cx="4648200" cy="48006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Not all views of the afterlife are alike</a:t>
            </a:r>
          </a:p>
          <a:p>
            <a:pPr>
              <a:lnSpc>
                <a:spcPct val="75000"/>
              </a:lnSpc>
            </a:pPr>
            <a:r>
              <a:rPr lang="en-US" sz="4000" b="0" dirty="0" smtClean="0">
                <a:effectLst>
                  <a:outerShdw blurRad="38100" dist="38100" dir="2700000" algn="tl">
                    <a:srgbClr val="000000"/>
                  </a:outerShdw>
                </a:effectLst>
              </a:rPr>
              <a:t>Pantheism/monism: </a:t>
            </a:r>
          </a:p>
          <a:p>
            <a:pPr>
              <a:lnSpc>
                <a:spcPct val="75000"/>
              </a:lnSpc>
            </a:pPr>
            <a:r>
              <a:rPr lang="en-US" sz="4000" b="0" dirty="0" smtClean="0">
                <a:effectLst>
                  <a:outerShdw blurRad="38100" dist="38100" dir="2700000" algn="tl">
                    <a:srgbClr val="000000"/>
                  </a:outerShdw>
                </a:effectLst>
              </a:rPr>
              <a:t>Atheism:</a:t>
            </a:r>
            <a:endParaRPr lang="en-US" sz="3600" b="0" dirty="0">
              <a:effectLst>
                <a:outerShdw blurRad="38100" dist="38100" dir="2700000" algn="tl">
                  <a:srgbClr val="000000"/>
                </a:outerShdw>
              </a:effectLst>
            </a:endParaRPr>
          </a:p>
          <a:p>
            <a:pPr>
              <a:lnSpc>
                <a:spcPct val="75000"/>
              </a:lnSpc>
            </a:pPr>
            <a:r>
              <a:rPr lang="en-US" sz="4000" b="0" dirty="0" smtClean="0">
                <a:effectLst>
                  <a:outerShdw blurRad="38100" dist="38100" dir="2700000" algn="tl">
                    <a:srgbClr val="000000"/>
                  </a:outerShdw>
                </a:effectLst>
              </a:rPr>
              <a:t>Animism/polytheism:</a:t>
            </a:r>
          </a:p>
          <a:p>
            <a:pPr>
              <a:lnSpc>
                <a:spcPct val="75000"/>
              </a:lnSpc>
            </a:pPr>
            <a:r>
              <a:rPr lang="en-US" sz="4000" b="0" dirty="0" smtClean="0">
                <a:effectLst>
                  <a:outerShdw blurRad="38100" dist="38100" dir="2700000" algn="tl">
                    <a:srgbClr val="000000"/>
                  </a:outerShdw>
                </a:effectLst>
              </a:rPr>
              <a:t>Theism:</a:t>
            </a:r>
          </a:p>
          <a:p>
            <a:pPr>
              <a:lnSpc>
                <a:spcPct val="75000"/>
              </a:lnSpc>
            </a:pPr>
            <a:r>
              <a:rPr lang="en-US" sz="4000" b="0" dirty="0" smtClean="0">
                <a:effectLst>
                  <a:outerShdw blurRad="38100" dist="38100" dir="2700000" algn="tl">
                    <a:srgbClr val="000000"/>
                  </a:outerShdw>
                </a:effectLst>
              </a:rPr>
              <a:t>After physical death, judgment by God</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8800" dirty="0" smtClean="0"/>
              <a:t>Philippians 1</a:t>
            </a:r>
            <a:endParaRPr lang="en-US" sz="8800" dirty="0"/>
          </a:p>
        </p:txBody>
      </p:sp>
      <p:sp>
        <p:nvSpPr>
          <p:cNvPr id="86019" name="Rectangle 3"/>
          <p:cNvSpPr>
            <a:spLocks noGrp="1" noChangeArrowheads="1"/>
          </p:cNvSpPr>
          <p:nvPr>
            <p:ph type="body" idx="1"/>
          </p:nvPr>
        </p:nvSpPr>
        <p:spPr/>
        <p:txBody>
          <a:bodyPr/>
          <a:lstStyle/>
          <a:p>
            <a:pPr>
              <a:buFont typeface="Wingdings" pitchFamily="2" charset="2"/>
              <a:buNone/>
            </a:pPr>
            <a:r>
              <a:rPr lang="en-US"/>
              <a:t>25 And convinced of this, I know that I shall remain and continue with you all for your progress and joy in the faith…</a:t>
            </a:r>
          </a:p>
        </p:txBody>
      </p:sp>
      <p:sp>
        <p:nvSpPr>
          <p:cNvPr id="86020" name="Rectangle 4"/>
          <p:cNvSpPr>
            <a:spLocks noChangeArrowheads="1"/>
          </p:cNvSpPr>
          <p:nvPr/>
        </p:nvSpPr>
        <p:spPr bwMode="auto">
          <a:xfrm>
            <a:off x="4419600" y="2495550"/>
            <a:ext cx="4648200" cy="257175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Death and the afterlife:</a:t>
            </a:r>
          </a:p>
          <a:p>
            <a:pPr>
              <a:lnSpc>
                <a:spcPct val="75000"/>
              </a:lnSpc>
            </a:pPr>
            <a:r>
              <a:rPr lang="en-US" sz="4400" b="0" dirty="0">
                <a:effectLst>
                  <a:outerShdw blurRad="38100" dist="38100" dir="2700000" algn="tl">
                    <a:srgbClr val="000000"/>
                  </a:outerShdw>
                </a:effectLst>
              </a:rPr>
              <a:t>Easily the most important question we will ever face!</a:t>
            </a:r>
          </a:p>
        </p:txBody>
      </p:sp>
      <p:sp>
        <p:nvSpPr>
          <p:cNvPr id="5" name="Rectangle 5"/>
          <p:cNvSpPr>
            <a:spLocks noChangeArrowheads="1"/>
          </p:cNvSpPr>
          <p:nvPr/>
        </p:nvSpPr>
        <p:spPr bwMode="auto">
          <a:xfrm>
            <a:off x="152400" y="209550"/>
            <a:ext cx="4648200" cy="48006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Not all views of the afterlife are alike</a:t>
            </a:r>
          </a:p>
          <a:p>
            <a:pPr>
              <a:lnSpc>
                <a:spcPct val="75000"/>
              </a:lnSpc>
            </a:pPr>
            <a:r>
              <a:rPr lang="en-US" sz="4000" b="0" dirty="0" smtClean="0">
                <a:effectLst>
                  <a:outerShdw blurRad="38100" dist="38100" dir="2700000" algn="tl">
                    <a:srgbClr val="000000"/>
                  </a:outerShdw>
                </a:effectLst>
              </a:rPr>
              <a:t>Pantheism/monism: </a:t>
            </a:r>
          </a:p>
          <a:p>
            <a:pPr>
              <a:lnSpc>
                <a:spcPct val="75000"/>
              </a:lnSpc>
            </a:pPr>
            <a:r>
              <a:rPr lang="en-US" sz="4000" b="0" dirty="0" smtClean="0">
                <a:effectLst>
                  <a:outerShdw blurRad="38100" dist="38100" dir="2700000" algn="tl">
                    <a:srgbClr val="000000"/>
                  </a:outerShdw>
                </a:effectLst>
              </a:rPr>
              <a:t>Atheism:</a:t>
            </a:r>
            <a:endParaRPr lang="en-US" sz="3600" b="0" dirty="0">
              <a:effectLst>
                <a:outerShdw blurRad="38100" dist="38100" dir="2700000" algn="tl">
                  <a:srgbClr val="000000"/>
                </a:outerShdw>
              </a:effectLst>
            </a:endParaRPr>
          </a:p>
          <a:p>
            <a:pPr>
              <a:lnSpc>
                <a:spcPct val="75000"/>
              </a:lnSpc>
            </a:pPr>
            <a:r>
              <a:rPr lang="en-US" sz="4000" b="0" dirty="0" smtClean="0">
                <a:effectLst>
                  <a:outerShdw blurRad="38100" dist="38100" dir="2700000" algn="tl">
                    <a:srgbClr val="000000"/>
                  </a:outerShdw>
                </a:effectLst>
              </a:rPr>
              <a:t>Animism/polytheism:</a:t>
            </a:r>
          </a:p>
          <a:p>
            <a:pPr>
              <a:lnSpc>
                <a:spcPct val="75000"/>
              </a:lnSpc>
            </a:pPr>
            <a:r>
              <a:rPr lang="en-US" sz="4000" b="0" dirty="0" smtClean="0">
                <a:effectLst>
                  <a:outerShdw blurRad="38100" dist="38100" dir="2700000" algn="tl">
                    <a:srgbClr val="000000"/>
                  </a:outerShdw>
                </a:effectLst>
              </a:rPr>
              <a:t>Theism:</a:t>
            </a:r>
          </a:p>
          <a:p>
            <a:pPr>
              <a:lnSpc>
                <a:spcPct val="75000"/>
              </a:lnSpc>
            </a:pPr>
            <a:r>
              <a:rPr lang="en-US" sz="4000" b="0" dirty="0" smtClean="0">
                <a:effectLst>
                  <a:outerShdw blurRad="38100" dist="38100" dir="2700000" algn="tl">
                    <a:srgbClr val="000000"/>
                  </a:outerShdw>
                </a:effectLst>
              </a:rPr>
              <a:t>After physical death, judgment by God</a:t>
            </a:r>
          </a:p>
          <a:p>
            <a:pPr>
              <a:lnSpc>
                <a:spcPct val="75000"/>
              </a:lnSpc>
            </a:pPr>
            <a:r>
              <a:rPr lang="en-US" sz="4000" b="0" dirty="0" smtClean="0">
                <a:effectLst>
                  <a:outerShdw blurRad="38100" dist="38100" dir="2700000" algn="tl">
                    <a:srgbClr val="000000"/>
                  </a:outerShdw>
                </a:effectLst>
              </a:rPr>
              <a:t>However!</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8800" dirty="0" smtClean="0"/>
              <a:t>Philippians 1</a:t>
            </a:r>
            <a:endParaRPr lang="en-US" sz="8800" dirty="0"/>
          </a:p>
        </p:txBody>
      </p:sp>
      <p:sp>
        <p:nvSpPr>
          <p:cNvPr id="86019" name="Rectangle 3"/>
          <p:cNvSpPr>
            <a:spLocks noGrp="1" noChangeArrowheads="1"/>
          </p:cNvSpPr>
          <p:nvPr>
            <p:ph type="body" idx="1"/>
          </p:nvPr>
        </p:nvSpPr>
        <p:spPr/>
        <p:txBody>
          <a:bodyPr/>
          <a:lstStyle/>
          <a:p>
            <a:pPr>
              <a:buFont typeface="Wingdings" pitchFamily="2" charset="2"/>
              <a:buNone/>
            </a:pPr>
            <a:r>
              <a:rPr lang="en-US"/>
              <a:t>25 And convinced of this, I know that I shall remain and continue with you all for your progress and joy in the faith…</a:t>
            </a:r>
          </a:p>
        </p:txBody>
      </p:sp>
      <p:sp>
        <p:nvSpPr>
          <p:cNvPr id="86020" name="Rectangle 4"/>
          <p:cNvSpPr>
            <a:spLocks noChangeArrowheads="1"/>
          </p:cNvSpPr>
          <p:nvPr/>
        </p:nvSpPr>
        <p:spPr bwMode="auto">
          <a:xfrm>
            <a:off x="4419600" y="2495550"/>
            <a:ext cx="4648200" cy="257175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Death and the afterlife:</a:t>
            </a:r>
          </a:p>
          <a:p>
            <a:pPr>
              <a:lnSpc>
                <a:spcPct val="75000"/>
              </a:lnSpc>
            </a:pPr>
            <a:r>
              <a:rPr lang="en-US" sz="4400" b="0" dirty="0">
                <a:effectLst>
                  <a:outerShdw blurRad="38100" dist="38100" dir="2700000" algn="tl">
                    <a:srgbClr val="000000"/>
                  </a:outerShdw>
                </a:effectLst>
              </a:rPr>
              <a:t>Easily the most important question we will ever face!</a:t>
            </a:r>
          </a:p>
        </p:txBody>
      </p:sp>
      <p:sp>
        <p:nvSpPr>
          <p:cNvPr id="5" name="Rectangle 5"/>
          <p:cNvSpPr>
            <a:spLocks noChangeArrowheads="1"/>
          </p:cNvSpPr>
          <p:nvPr/>
        </p:nvSpPr>
        <p:spPr bwMode="auto">
          <a:xfrm>
            <a:off x="152400" y="209550"/>
            <a:ext cx="4648200" cy="48006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Not all views of the afterlife are alike</a:t>
            </a:r>
          </a:p>
          <a:p>
            <a:pPr>
              <a:lnSpc>
                <a:spcPct val="75000"/>
              </a:lnSpc>
            </a:pPr>
            <a:r>
              <a:rPr lang="en-US" sz="4000" b="0" dirty="0" smtClean="0">
                <a:effectLst>
                  <a:outerShdw blurRad="38100" dist="38100" dir="2700000" algn="tl">
                    <a:srgbClr val="000000"/>
                  </a:outerShdw>
                </a:effectLst>
              </a:rPr>
              <a:t>Pantheism/monism: </a:t>
            </a:r>
          </a:p>
          <a:p>
            <a:pPr>
              <a:lnSpc>
                <a:spcPct val="75000"/>
              </a:lnSpc>
            </a:pPr>
            <a:r>
              <a:rPr lang="en-US" sz="4000" b="0" dirty="0" smtClean="0">
                <a:effectLst>
                  <a:outerShdw blurRad="38100" dist="38100" dir="2700000" algn="tl">
                    <a:srgbClr val="000000"/>
                  </a:outerShdw>
                </a:effectLst>
              </a:rPr>
              <a:t>Atheism:</a:t>
            </a:r>
            <a:endParaRPr lang="en-US" sz="3600" b="0" dirty="0">
              <a:effectLst>
                <a:outerShdw blurRad="38100" dist="38100" dir="2700000" algn="tl">
                  <a:srgbClr val="000000"/>
                </a:outerShdw>
              </a:effectLst>
            </a:endParaRPr>
          </a:p>
          <a:p>
            <a:pPr>
              <a:lnSpc>
                <a:spcPct val="75000"/>
              </a:lnSpc>
            </a:pPr>
            <a:r>
              <a:rPr lang="en-US" sz="4000" b="0" dirty="0" smtClean="0">
                <a:effectLst>
                  <a:outerShdw blurRad="38100" dist="38100" dir="2700000" algn="tl">
                    <a:srgbClr val="000000"/>
                  </a:outerShdw>
                </a:effectLst>
              </a:rPr>
              <a:t>Animism/polytheism:</a:t>
            </a:r>
          </a:p>
          <a:p>
            <a:pPr>
              <a:lnSpc>
                <a:spcPct val="75000"/>
              </a:lnSpc>
            </a:pPr>
            <a:r>
              <a:rPr lang="en-US" sz="4000" b="0" dirty="0" smtClean="0">
                <a:effectLst>
                  <a:outerShdw blurRad="38100" dist="38100" dir="2700000" algn="tl">
                    <a:srgbClr val="000000"/>
                  </a:outerShdw>
                </a:effectLst>
              </a:rPr>
              <a:t>Theism:</a:t>
            </a:r>
          </a:p>
          <a:p>
            <a:pPr>
              <a:lnSpc>
                <a:spcPct val="75000"/>
              </a:lnSpc>
            </a:pPr>
            <a:r>
              <a:rPr lang="en-US" sz="4000" b="0" dirty="0" smtClean="0">
                <a:effectLst>
                  <a:outerShdw blurRad="38100" dist="38100" dir="2700000" algn="tl">
                    <a:srgbClr val="000000"/>
                  </a:outerShdw>
                </a:effectLst>
              </a:rPr>
              <a:t>After physical death, judgment by God</a:t>
            </a:r>
          </a:p>
          <a:p>
            <a:pPr>
              <a:lnSpc>
                <a:spcPct val="75000"/>
              </a:lnSpc>
            </a:pPr>
            <a:r>
              <a:rPr lang="en-US" sz="4000" b="0" dirty="0" smtClean="0">
                <a:effectLst>
                  <a:outerShdw blurRad="38100" dist="38100" dir="2700000" algn="tl">
                    <a:srgbClr val="000000"/>
                  </a:outerShdw>
                </a:effectLst>
              </a:rPr>
              <a:t>However!</a:t>
            </a:r>
          </a:p>
        </p:txBody>
      </p:sp>
      <p:sp>
        <p:nvSpPr>
          <p:cNvPr id="6" name="Rectangle 5"/>
          <p:cNvSpPr>
            <a:spLocks noChangeArrowheads="1"/>
          </p:cNvSpPr>
          <p:nvPr/>
        </p:nvSpPr>
        <p:spPr bwMode="auto">
          <a:xfrm>
            <a:off x="3657600" y="2038350"/>
            <a:ext cx="5334000" cy="29718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smtClean="0">
                <a:effectLst>
                  <a:outerShdw blurRad="38100" dist="38100" dir="2700000" algn="tl">
                    <a:srgbClr val="000000"/>
                  </a:outerShdw>
                </a:effectLst>
              </a:rPr>
              <a:t>John 5:24 “Truly, truly, I say to you, he who hears My word, and believes Him who sent Me, has eternal life, and does not come into judgment, but has passed out of death into life.</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8800" dirty="0" smtClean="0"/>
              <a:t>Philippians 1</a:t>
            </a:r>
            <a:endParaRPr lang="en-US" sz="8800" dirty="0"/>
          </a:p>
        </p:txBody>
      </p:sp>
      <p:sp>
        <p:nvSpPr>
          <p:cNvPr id="86019" name="Rectangle 3"/>
          <p:cNvSpPr>
            <a:spLocks noGrp="1" noChangeArrowheads="1"/>
          </p:cNvSpPr>
          <p:nvPr>
            <p:ph type="body" idx="1"/>
          </p:nvPr>
        </p:nvSpPr>
        <p:spPr/>
        <p:txBody>
          <a:bodyPr/>
          <a:lstStyle/>
          <a:p>
            <a:pPr>
              <a:buFont typeface="Wingdings" pitchFamily="2" charset="2"/>
              <a:buNone/>
            </a:pPr>
            <a:r>
              <a:rPr lang="en-US"/>
              <a:t>25 And convinced of this, I know that I shall remain and continue with you all for your progress and joy in the faith…</a:t>
            </a:r>
          </a:p>
        </p:txBody>
      </p:sp>
      <p:sp>
        <p:nvSpPr>
          <p:cNvPr id="86020" name="Rectangle 4"/>
          <p:cNvSpPr>
            <a:spLocks noChangeArrowheads="1"/>
          </p:cNvSpPr>
          <p:nvPr/>
        </p:nvSpPr>
        <p:spPr bwMode="auto">
          <a:xfrm>
            <a:off x="4419600" y="2495550"/>
            <a:ext cx="4648200" cy="257175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400" b="0" dirty="0">
                <a:effectLst>
                  <a:outerShdw blurRad="38100" dist="38100" dir="2700000" algn="tl">
                    <a:srgbClr val="000000"/>
                  </a:outerShdw>
                </a:effectLst>
              </a:rPr>
              <a:t>Death and the afterlife:</a:t>
            </a:r>
          </a:p>
          <a:p>
            <a:pPr>
              <a:lnSpc>
                <a:spcPct val="75000"/>
              </a:lnSpc>
            </a:pPr>
            <a:r>
              <a:rPr lang="en-US" sz="4400" b="0" dirty="0">
                <a:effectLst>
                  <a:outerShdw blurRad="38100" dist="38100" dir="2700000" algn="tl">
                    <a:srgbClr val="000000"/>
                  </a:outerShdw>
                </a:effectLst>
              </a:rPr>
              <a:t>Easily the most important question we will ever face!</a:t>
            </a:r>
          </a:p>
        </p:txBody>
      </p:sp>
      <p:sp>
        <p:nvSpPr>
          <p:cNvPr id="5" name="Rectangle 5"/>
          <p:cNvSpPr>
            <a:spLocks noChangeArrowheads="1"/>
          </p:cNvSpPr>
          <p:nvPr/>
        </p:nvSpPr>
        <p:spPr bwMode="auto">
          <a:xfrm>
            <a:off x="152400" y="209550"/>
            <a:ext cx="4648200" cy="48006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Not all views of the afterlife are alike</a:t>
            </a:r>
          </a:p>
          <a:p>
            <a:pPr>
              <a:lnSpc>
                <a:spcPct val="75000"/>
              </a:lnSpc>
            </a:pPr>
            <a:r>
              <a:rPr lang="en-US" sz="4000" b="0" dirty="0" smtClean="0">
                <a:effectLst>
                  <a:outerShdw blurRad="38100" dist="38100" dir="2700000" algn="tl">
                    <a:srgbClr val="000000"/>
                  </a:outerShdw>
                </a:effectLst>
              </a:rPr>
              <a:t>Pantheism/monism: </a:t>
            </a:r>
          </a:p>
          <a:p>
            <a:pPr>
              <a:lnSpc>
                <a:spcPct val="75000"/>
              </a:lnSpc>
            </a:pPr>
            <a:r>
              <a:rPr lang="en-US" sz="4000" b="0" dirty="0" smtClean="0">
                <a:effectLst>
                  <a:outerShdw blurRad="38100" dist="38100" dir="2700000" algn="tl">
                    <a:srgbClr val="000000"/>
                  </a:outerShdw>
                </a:effectLst>
              </a:rPr>
              <a:t>Atheism:</a:t>
            </a:r>
            <a:endParaRPr lang="en-US" sz="3600" b="0" dirty="0">
              <a:effectLst>
                <a:outerShdw blurRad="38100" dist="38100" dir="2700000" algn="tl">
                  <a:srgbClr val="000000"/>
                </a:outerShdw>
              </a:effectLst>
            </a:endParaRPr>
          </a:p>
          <a:p>
            <a:pPr>
              <a:lnSpc>
                <a:spcPct val="75000"/>
              </a:lnSpc>
            </a:pPr>
            <a:r>
              <a:rPr lang="en-US" sz="4000" b="0" dirty="0" smtClean="0">
                <a:effectLst>
                  <a:outerShdw blurRad="38100" dist="38100" dir="2700000" algn="tl">
                    <a:srgbClr val="000000"/>
                  </a:outerShdw>
                </a:effectLst>
              </a:rPr>
              <a:t>Animism/polytheism:</a:t>
            </a:r>
          </a:p>
          <a:p>
            <a:pPr>
              <a:lnSpc>
                <a:spcPct val="75000"/>
              </a:lnSpc>
            </a:pPr>
            <a:r>
              <a:rPr lang="en-US" sz="4000" b="0" dirty="0" smtClean="0">
                <a:effectLst>
                  <a:outerShdw blurRad="38100" dist="38100" dir="2700000" algn="tl">
                    <a:srgbClr val="000000"/>
                  </a:outerShdw>
                </a:effectLst>
              </a:rPr>
              <a:t>Theism:</a:t>
            </a:r>
          </a:p>
          <a:p>
            <a:pPr>
              <a:lnSpc>
                <a:spcPct val="75000"/>
              </a:lnSpc>
            </a:pPr>
            <a:r>
              <a:rPr lang="en-US" sz="4000" b="0" dirty="0" smtClean="0">
                <a:effectLst>
                  <a:outerShdw blurRad="38100" dist="38100" dir="2700000" algn="tl">
                    <a:srgbClr val="000000"/>
                  </a:outerShdw>
                </a:effectLst>
              </a:rPr>
              <a:t>After physical death, judgment by God</a:t>
            </a:r>
          </a:p>
          <a:p>
            <a:pPr>
              <a:lnSpc>
                <a:spcPct val="75000"/>
              </a:lnSpc>
            </a:pPr>
            <a:r>
              <a:rPr lang="en-US" sz="4000" b="0" dirty="0" smtClean="0">
                <a:effectLst>
                  <a:outerShdw blurRad="38100" dist="38100" dir="2700000" algn="tl">
                    <a:srgbClr val="000000"/>
                  </a:outerShdw>
                </a:effectLst>
              </a:rPr>
              <a:t>However!</a:t>
            </a:r>
          </a:p>
        </p:txBody>
      </p:sp>
      <p:sp>
        <p:nvSpPr>
          <p:cNvPr id="6" name="Rectangle 5"/>
          <p:cNvSpPr>
            <a:spLocks noChangeArrowheads="1"/>
          </p:cNvSpPr>
          <p:nvPr/>
        </p:nvSpPr>
        <p:spPr bwMode="auto">
          <a:xfrm>
            <a:off x="3657600" y="2038350"/>
            <a:ext cx="5334000" cy="29718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smtClean="0">
                <a:effectLst>
                  <a:outerShdw blurRad="38100" dist="38100" dir="2700000" algn="tl">
                    <a:srgbClr val="000000"/>
                  </a:outerShdw>
                </a:effectLst>
              </a:rPr>
              <a:t>John 5:24 “Truly, truly, I say to you, he who hears My word, and believes Him who sent Me, has eternal life, and </a:t>
            </a:r>
            <a:r>
              <a:rPr lang="en-US" sz="3600" b="0" u="sng" dirty="0" smtClean="0">
                <a:effectLst>
                  <a:outerShdw blurRad="38100" dist="38100" dir="2700000" algn="tl">
                    <a:srgbClr val="000000"/>
                  </a:outerShdw>
                </a:effectLst>
              </a:rPr>
              <a:t>does not come into judgment</a:t>
            </a:r>
            <a:r>
              <a:rPr lang="en-US" sz="3600" b="0" dirty="0" smtClean="0">
                <a:effectLst>
                  <a:outerShdw blurRad="38100" dist="38100" dir="2700000" algn="tl">
                    <a:srgbClr val="000000"/>
                  </a:outerShdw>
                </a:effectLst>
              </a:rPr>
              <a:t>, but has passed out of death into life.</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8800" dirty="0" smtClean="0"/>
              <a:t>Philippians 1</a:t>
            </a:r>
            <a:endParaRPr lang="en-US" sz="8800" dirty="0"/>
          </a:p>
        </p:txBody>
      </p:sp>
      <p:sp>
        <p:nvSpPr>
          <p:cNvPr id="86019" name="Rectangle 3"/>
          <p:cNvSpPr>
            <a:spLocks noGrp="1" noChangeArrowheads="1"/>
          </p:cNvSpPr>
          <p:nvPr>
            <p:ph type="body" idx="1"/>
          </p:nvPr>
        </p:nvSpPr>
        <p:spPr/>
        <p:txBody>
          <a:bodyPr/>
          <a:lstStyle/>
          <a:p>
            <a:pPr>
              <a:buFont typeface="Wingdings" pitchFamily="2" charset="2"/>
              <a:buNone/>
            </a:pPr>
            <a:r>
              <a:rPr lang="en-US"/>
              <a:t>25 And convinced of this, I know that I shall remain and continue with you all for your progress and joy in the faith…</a:t>
            </a:r>
          </a:p>
        </p:txBody>
      </p:sp>
      <p:sp>
        <p:nvSpPr>
          <p:cNvPr id="5" name="Rectangle 5"/>
          <p:cNvSpPr>
            <a:spLocks noChangeArrowheads="1"/>
          </p:cNvSpPr>
          <p:nvPr/>
        </p:nvSpPr>
        <p:spPr bwMode="auto">
          <a:xfrm>
            <a:off x="152400" y="209550"/>
            <a:ext cx="4648200" cy="48006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Not all views of the afterlife are alike</a:t>
            </a:r>
          </a:p>
          <a:p>
            <a:pPr>
              <a:lnSpc>
                <a:spcPct val="75000"/>
              </a:lnSpc>
            </a:pPr>
            <a:r>
              <a:rPr lang="en-US" sz="4000" b="0" dirty="0" smtClean="0">
                <a:effectLst>
                  <a:outerShdw blurRad="38100" dist="38100" dir="2700000" algn="tl">
                    <a:srgbClr val="000000"/>
                  </a:outerShdw>
                </a:effectLst>
              </a:rPr>
              <a:t>Pantheism/monism: </a:t>
            </a:r>
          </a:p>
          <a:p>
            <a:pPr>
              <a:lnSpc>
                <a:spcPct val="75000"/>
              </a:lnSpc>
            </a:pPr>
            <a:r>
              <a:rPr lang="en-US" sz="4000" b="0" dirty="0" smtClean="0">
                <a:effectLst>
                  <a:outerShdw blurRad="38100" dist="38100" dir="2700000" algn="tl">
                    <a:srgbClr val="000000"/>
                  </a:outerShdw>
                </a:effectLst>
              </a:rPr>
              <a:t>Atheism:</a:t>
            </a:r>
            <a:endParaRPr lang="en-US" sz="3600" b="0" dirty="0">
              <a:effectLst>
                <a:outerShdw blurRad="38100" dist="38100" dir="2700000" algn="tl">
                  <a:srgbClr val="000000"/>
                </a:outerShdw>
              </a:effectLst>
            </a:endParaRPr>
          </a:p>
          <a:p>
            <a:pPr>
              <a:lnSpc>
                <a:spcPct val="75000"/>
              </a:lnSpc>
            </a:pPr>
            <a:r>
              <a:rPr lang="en-US" sz="4000" b="0" dirty="0" smtClean="0">
                <a:effectLst>
                  <a:outerShdw blurRad="38100" dist="38100" dir="2700000" algn="tl">
                    <a:srgbClr val="000000"/>
                  </a:outerShdw>
                </a:effectLst>
              </a:rPr>
              <a:t>Animism/polytheism:</a:t>
            </a:r>
          </a:p>
          <a:p>
            <a:pPr>
              <a:lnSpc>
                <a:spcPct val="75000"/>
              </a:lnSpc>
            </a:pPr>
            <a:r>
              <a:rPr lang="en-US" sz="4000" b="0" dirty="0" smtClean="0">
                <a:effectLst>
                  <a:outerShdw blurRad="38100" dist="38100" dir="2700000" algn="tl">
                    <a:srgbClr val="000000"/>
                  </a:outerShdw>
                </a:effectLst>
              </a:rPr>
              <a:t>Theism:</a:t>
            </a:r>
          </a:p>
          <a:p>
            <a:pPr>
              <a:lnSpc>
                <a:spcPct val="75000"/>
              </a:lnSpc>
            </a:pPr>
            <a:r>
              <a:rPr lang="en-US" sz="4000" b="0" dirty="0" smtClean="0">
                <a:effectLst>
                  <a:outerShdw blurRad="38100" dist="38100" dir="2700000" algn="tl">
                    <a:srgbClr val="000000"/>
                  </a:outerShdw>
                </a:effectLst>
              </a:rPr>
              <a:t>After physical death, judgment by God</a:t>
            </a:r>
          </a:p>
          <a:p>
            <a:pPr>
              <a:lnSpc>
                <a:spcPct val="75000"/>
              </a:lnSpc>
            </a:pPr>
            <a:r>
              <a:rPr lang="en-US" sz="4000" b="0" dirty="0" smtClean="0">
                <a:effectLst>
                  <a:outerShdw blurRad="38100" dist="38100" dir="2700000" algn="tl">
                    <a:srgbClr val="000000"/>
                  </a:outerShdw>
                </a:effectLst>
              </a:rPr>
              <a:t>However!</a:t>
            </a:r>
          </a:p>
        </p:txBody>
      </p:sp>
      <p:sp>
        <p:nvSpPr>
          <p:cNvPr id="8" name="Rectangle 7"/>
          <p:cNvSpPr/>
          <p:nvPr/>
        </p:nvSpPr>
        <p:spPr bwMode="auto">
          <a:xfrm>
            <a:off x="76200" y="2419350"/>
            <a:ext cx="4495800" cy="1981200"/>
          </a:xfrm>
          <a:prstGeom prst="rect">
            <a:avLst/>
          </a:prstGeom>
          <a:noFill/>
          <a:ln w="571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z="8800"/>
              <a:t>Philippians</a:t>
            </a:r>
          </a:p>
        </p:txBody>
      </p:sp>
      <p:sp>
        <p:nvSpPr>
          <p:cNvPr id="105475" name="Rectangle 3"/>
          <p:cNvSpPr>
            <a:spLocks noGrp="1" noChangeArrowheads="1"/>
          </p:cNvSpPr>
          <p:nvPr>
            <p:ph type="body" idx="1"/>
          </p:nvPr>
        </p:nvSpPr>
        <p:spPr/>
        <p:txBody>
          <a:bodyPr/>
          <a:lstStyle/>
          <a:p>
            <a:pPr>
              <a:spcBef>
                <a:spcPts val="0"/>
              </a:spcBef>
              <a:buFont typeface="Wingdings" pitchFamily="2" charset="2"/>
              <a:buNone/>
            </a:pPr>
            <a:r>
              <a:rPr lang="en-US"/>
              <a:t>25 And convinced of this, I know that I shall remain and continue with you all for your progress and joy in the faith, 26 so that your proud confidence in me may abound in Christ Jesus through my coming to you again.</a:t>
            </a:r>
          </a:p>
        </p:txBody>
      </p:sp>
      <p:sp>
        <p:nvSpPr>
          <p:cNvPr id="105476" name="Rectangle 4"/>
          <p:cNvSpPr>
            <a:spLocks noChangeArrowheads="1"/>
          </p:cNvSpPr>
          <p:nvPr/>
        </p:nvSpPr>
        <p:spPr bwMode="auto">
          <a:xfrm>
            <a:off x="3657600" y="0"/>
            <a:ext cx="5486400" cy="514350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0000"/>
              </a:lnSpc>
            </a:pPr>
            <a:r>
              <a:rPr lang="en-US" sz="4800">
                <a:effectLst>
                  <a:outerShdw blurRad="38100" dist="38100" dir="2700000" algn="tl">
                    <a:srgbClr val="000000"/>
                  </a:outerShdw>
                </a:effectLst>
              </a:rPr>
              <a:t>Death and the afterlife:</a:t>
            </a:r>
          </a:p>
          <a:p>
            <a:pPr>
              <a:lnSpc>
                <a:spcPct val="70000"/>
              </a:lnSpc>
            </a:pPr>
            <a:r>
              <a:rPr lang="en-US" sz="4800">
                <a:effectLst>
                  <a:outerShdw blurRad="38100" dist="38100" dir="2700000" algn="tl">
                    <a:srgbClr val="000000"/>
                  </a:outerShdw>
                </a:effectLst>
              </a:rPr>
              <a:t>Must settle this question finally</a:t>
            </a:r>
          </a:p>
          <a:p>
            <a:pPr>
              <a:lnSpc>
                <a:spcPct val="70000"/>
              </a:lnSpc>
            </a:pPr>
            <a:r>
              <a:rPr lang="en-US" sz="4800">
                <a:effectLst>
                  <a:outerShdw blurRad="38100" dist="38100" dir="2700000" algn="tl">
                    <a:srgbClr val="000000"/>
                  </a:outerShdw>
                </a:effectLst>
              </a:rPr>
              <a:t>Pascal’s wager… </a:t>
            </a:r>
          </a:p>
          <a:p>
            <a:pPr>
              <a:lnSpc>
                <a:spcPct val="70000"/>
              </a:lnSpc>
            </a:pPr>
            <a:r>
              <a:rPr lang="en-US" sz="4800">
                <a:effectLst>
                  <a:outerShdw blurRad="38100" dist="38100" dir="2700000" algn="tl">
                    <a:srgbClr val="000000"/>
                  </a:outerShdw>
                </a:effectLst>
              </a:rPr>
              <a:t>Gallup: 70% believe in the hereafter</a:t>
            </a:r>
          </a:p>
        </p:txBody>
      </p:sp>
      <p:sp>
        <p:nvSpPr>
          <p:cNvPr id="105477" name="Rectangle 5"/>
          <p:cNvSpPr>
            <a:spLocks noChangeArrowheads="1"/>
          </p:cNvSpPr>
          <p:nvPr/>
        </p:nvSpPr>
        <p:spPr bwMode="auto">
          <a:xfrm>
            <a:off x="0" y="0"/>
            <a:ext cx="9144000" cy="51435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a:effectLst>
                  <a:outerShdw blurRad="38100" dist="38100" dir="2700000" algn="tl">
                    <a:srgbClr val="000000"/>
                  </a:outerShdw>
                </a:effectLst>
              </a:rPr>
              <a:t>Reactions to the knowledge that we will die</a:t>
            </a:r>
            <a:r>
              <a:rPr lang="en-US" sz="4800" b="0" dirty="0" smtClean="0">
                <a:effectLst>
                  <a:outerShdw blurRad="38100" dist="38100" dir="2700000" algn="tl">
                    <a:srgbClr val="000000"/>
                  </a:outerShdw>
                </a:effectLst>
              </a:rPr>
              <a:t>:</a:t>
            </a:r>
            <a:endParaRPr lang="en-US" sz="4800" b="0" dirty="0">
              <a:effectLst>
                <a:outerShdw blurRad="38100" dist="38100" dir="2700000" algn="tl">
                  <a:srgbClr val="000000"/>
                </a:outerShdw>
              </a:effectLst>
            </a:endParaRPr>
          </a:p>
        </p:txBody>
      </p:sp>
    </p:spTree>
  </p:cSld>
  <p:clrMapOvr>
    <a:masterClrMapping/>
  </p:clrMapOvr>
  <p:transition spd="slow">
    <p:circl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z="8800"/>
              <a:t>Philippians</a:t>
            </a:r>
          </a:p>
        </p:txBody>
      </p:sp>
      <p:sp>
        <p:nvSpPr>
          <p:cNvPr id="105475" name="Rectangle 3"/>
          <p:cNvSpPr>
            <a:spLocks noGrp="1" noChangeArrowheads="1"/>
          </p:cNvSpPr>
          <p:nvPr>
            <p:ph type="body" idx="1"/>
          </p:nvPr>
        </p:nvSpPr>
        <p:spPr/>
        <p:txBody>
          <a:bodyPr/>
          <a:lstStyle/>
          <a:p>
            <a:pPr>
              <a:spcBef>
                <a:spcPts val="0"/>
              </a:spcBef>
              <a:buFont typeface="Wingdings" pitchFamily="2" charset="2"/>
              <a:buNone/>
            </a:pPr>
            <a:r>
              <a:rPr lang="en-US"/>
              <a:t>25 And convinced of this, I know that I shall remain and continue with you all for your progress and joy in the faith, 26 so that your proud confidence in me may abound in Christ Jesus through my coming to you again.</a:t>
            </a:r>
          </a:p>
        </p:txBody>
      </p:sp>
      <p:sp>
        <p:nvSpPr>
          <p:cNvPr id="105476" name="Rectangle 4"/>
          <p:cNvSpPr>
            <a:spLocks noChangeArrowheads="1"/>
          </p:cNvSpPr>
          <p:nvPr/>
        </p:nvSpPr>
        <p:spPr bwMode="auto">
          <a:xfrm>
            <a:off x="3657600" y="0"/>
            <a:ext cx="5486400" cy="514350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0000"/>
              </a:lnSpc>
            </a:pPr>
            <a:r>
              <a:rPr lang="en-US" sz="4800">
                <a:effectLst>
                  <a:outerShdw blurRad="38100" dist="38100" dir="2700000" algn="tl">
                    <a:srgbClr val="000000"/>
                  </a:outerShdw>
                </a:effectLst>
              </a:rPr>
              <a:t>Death and the afterlife:</a:t>
            </a:r>
          </a:p>
          <a:p>
            <a:pPr>
              <a:lnSpc>
                <a:spcPct val="70000"/>
              </a:lnSpc>
            </a:pPr>
            <a:r>
              <a:rPr lang="en-US" sz="4800">
                <a:effectLst>
                  <a:outerShdw blurRad="38100" dist="38100" dir="2700000" algn="tl">
                    <a:srgbClr val="000000"/>
                  </a:outerShdw>
                </a:effectLst>
              </a:rPr>
              <a:t>Must settle this question finally</a:t>
            </a:r>
          </a:p>
          <a:p>
            <a:pPr>
              <a:lnSpc>
                <a:spcPct val="70000"/>
              </a:lnSpc>
            </a:pPr>
            <a:r>
              <a:rPr lang="en-US" sz="4800">
                <a:effectLst>
                  <a:outerShdw blurRad="38100" dist="38100" dir="2700000" algn="tl">
                    <a:srgbClr val="000000"/>
                  </a:outerShdw>
                </a:effectLst>
              </a:rPr>
              <a:t>Pascal’s wager… </a:t>
            </a:r>
          </a:p>
          <a:p>
            <a:pPr>
              <a:lnSpc>
                <a:spcPct val="70000"/>
              </a:lnSpc>
            </a:pPr>
            <a:r>
              <a:rPr lang="en-US" sz="4800">
                <a:effectLst>
                  <a:outerShdw blurRad="38100" dist="38100" dir="2700000" algn="tl">
                    <a:srgbClr val="000000"/>
                  </a:outerShdw>
                </a:effectLst>
              </a:rPr>
              <a:t>Gallup: 70% believe in the hereafter</a:t>
            </a:r>
          </a:p>
        </p:txBody>
      </p:sp>
      <p:sp>
        <p:nvSpPr>
          <p:cNvPr id="105477" name="Rectangle 5"/>
          <p:cNvSpPr>
            <a:spLocks noChangeArrowheads="1"/>
          </p:cNvSpPr>
          <p:nvPr/>
        </p:nvSpPr>
        <p:spPr bwMode="auto">
          <a:xfrm>
            <a:off x="0" y="0"/>
            <a:ext cx="9144000" cy="51435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a:effectLst>
                  <a:outerShdw blurRad="38100" dist="38100" dir="2700000" algn="tl">
                    <a:srgbClr val="000000"/>
                  </a:outerShdw>
                </a:effectLst>
              </a:rPr>
              <a:t>Reactions to the knowledge that we will die:</a:t>
            </a:r>
          </a:p>
          <a:p>
            <a:pPr>
              <a:lnSpc>
                <a:spcPct val="75000"/>
              </a:lnSpc>
            </a:pPr>
            <a:r>
              <a:rPr lang="en-US" sz="4800" b="0" dirty="0">
                <a:effectLst>
                  <a:outerShdw blurRad="38100" dist="38100" dir="2700000" algn="tl">
                    <a:srgbClr val="000000"/>
                  </a:outerShdw>
                </a:effectLst>
              </a:rPr>
              <a:t>- An abiding sense of </a:t>
            </a:r>
            <a:r>
              <a:rPr lang="en-US" sz="4800" b="0" dirty="0" smtClean="0">
                <a:effectLst>
                  <a:outerShdw blurRad="38100" dist="38100" dir="2700000" algn="tl">
                    <a:srgbClr val="000000"/>
                  </a:outerShdw>
                </a:effectLst>
              </a:rPr>
              <a:t>insecurity </a:t>
            </a:r>
            <a:endParaRPr lang="en-US" sz="4800" b="0" dirty="0">
              <a:effectLst>
                <a:outerShdw blurRad="38100" dist="38100" dir="2700000" algn="tl">
                  <a:srgbClr val="000000"/>
                </a:outerShdw>
              </a:effectLst>
            </a:endParaRPr>
          </a:p>
          <a:p>
            <a:pPr>
              <a:lnSpc>
                <a:spcPct val="75000"/>
              </a:lnSpc>
            </a:pPr>
            <a:r>
              <a:rPr lang="en-US" sz="4800" b="0" dirty="0">
                <a:effectLst>
                  <a:outerShdw blurRad="38100" dist="38100" dir="2700000" algn="tl">
                    <a:srgbClr val="000000"/>
                  </a:outerShdw>
                </a:effectLst>
              </a:rPr>
              <a:t>- Leads to denial</a:t>
            </a:r>
          </a:p>
          <a:p>
            <a:pPr>
              <a:lnSpc>
                <a:spcPct val="75000"/>
              </a:lnSpc>
              <a:buFontTx/>
              <a:buChar char="-"/>
            </a:pPr>
            <a:r>
              <a:rPr lang="en-US" sz="4800" b="0" dirty="0" smtClean="0">
                <a:effectLst>
                  <a:outerShdw blurRad="38100" dist="38100" dir="2700000" algn="tl">
                    <a:srgbClr val="000000"/>
                  </a:outerShdw>
                </a:effectLst>
              </a:rPr>
              <a:t>Wishful thinking</a:t>
            </a:r>
          </a:p>
          <a:p>
            <a:pPr>
              <a:lnSpc>
                <a:spcPct val="75000"/>
              </a:lnSpc>
              <a:buFontTx/>
              <a:buChar char="-"/>
            </a:pPr>
            <a:r>
              <a:rPr lang="en-US" sz="4800" b="0" dirty="0" smtClean="0">
                <a:effectLst>
                  <a:outerShdw blurRad="38100" dist="38100" dir="2700000" algn="tl">
                    <a:srgbClr val="000000"/>
                  </a:outerShdw>
                </a:effectLst>
              </a:rPr>
              <a:t> Need for distraction</a:t>
            </a:r>
          </a:p>
          <a:p>
            <a:pPr>
              <a:lnSpc>
                <a:spcPct val="75000"/>
              </a:lnSpc>
            </a:pPr>
            <a:r>
              <a:rPr lang="en-US" sz="4800" b="0" dirty="0" smtClean="0">
                <a:effectLst>
                  <a:outerShdw blurRad="38100" dist="38100" dir="2700000" algn="tl">
                    <a:srgbClr val="000000"/>
                  </a:outerShdw>
                </a:effectLst>
              </a:rPr>
              <a:t>- Religious works</a:t>
            </a:r>
          </a:p>
          <a:p>
            <a:pPr>
              <a:lnSpc>
                <a:spcPct val="75000"/>
              </a:lnSpc>
              <a:buFontTx/>
              <a:buChar char="-"/>
            </a:pPr>
            <a:r>
              <a:rPr lang="en-US" sz="4800" b="0" dirty="0" smtClean="0">
                <a:effectLst>
                  <a:outerShdw blurRad="38100" dist="38100" dir="2700000" algn="tl">
                    <a:srgbClr val="000000"/>
                  </a:outerShdw>
                </a:effectLst>
              </a:rPr>
              <a:t> False security building</a:t>
            </a:r>
          </a:p>
          <a:p>
            <a:pPr>
              <a:lnSpc>
                <a:spcPct val="75000"/>
              </a:lnSpc>
              <a:buFontTx/>
              <a:buChar char="-"/>
            </a:pPr>
            <a:r>
              <a:rPr lang="en-US" sz="4800" b="0" dirty="0" smtClean="0">
                <a:effectLst>
                  <a:outerShdw blurRad="38100" dist="38100" dir="2700000" algn="tl">
                    <a:srgbClr val="000000"/>
                  </a:outerShdw>
                </a:effectLst>
              </a:rPr>
              <a:t> Hard rejection of God</a:t>
            </a:r>
          </a:p>
        </p:txBody>
      </p:sp>
      <p:sp>
        <p:nvSpPr>
          <p:cNvPr id="6" name="Rectangle 5"/>
          <p:cNvSpPr>
            <a:spLocks noChangeArrowheads="1"/>
          </p:cNvSpPr>
          <p:nvPr/>
        </p:nvSpPr>
        <p:spPr bwMode="auto">
          <a:xfrm>
            <a:off x="2209800" y="514350"/>
            <a:ext cx="5486400" cy="609600"/>
          </a:xfrm>
          <a:prstGeom prst="rect">
            <a:avLst/>
          </a:prstGeom>
          <a:gradFill rotWithShape="0">
            <a:gsLst>
              <a:gs pos="0">
                <a:schemeClr val="bg2"/>
              </a:gs>
              <a:gs pos="50000">
                <a:srgbClr val="C8000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Under agnosticism</a:t>
            </a:r>
            <a:endParaRPr lang="en-US" sz="4800" b="0" dirty="0">
              <a:effectLst>
                <a:outerShdw blurRad="38100" dist="38100" dir="2700000" algn="tl">
                  <a:srgbClr val="000000"/>
                </a:outerShdw>
              </a:effectLst>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5477">
                                            <p:txEl>
                                              <p:pRg st="1" end="1"/>
                                            </p:txEl>
                                          </p:spTgt>
                                        </p:tgtEl>
                                        <p:attrNameLst>
                                          <p:attrName>style.visibility</p:attrName>
                                        </p:attrNameLst>
                                      </p:cBhvr>
                                      <p:to>
                                        <p:strVal val="visible"/>
                                      </p:to>
                                    </p:set>
                                    <p:animEffect transition="in" filter="wipe(left)">
                                      <p:cBhvr>
                                        <p:cTn id="7" dur="500"/>
                                        <p:tgtEl>
                                          <p:spTgt spid="10547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5477">
                                            <p:txEl>
                                              <p:pRg st="2" end="2"/>
                                            </p:txEl>
                                          </p:spTgt>
                                        </p:tgtEl>
                                        <p:attrNameLst>
                                          <p:attrName>style.visibility</p:attrName>
                                        </p:attrNameLst>
                                      </p:cBhvr>
                                      <p:to>
                                        <p:strVal val="visible"/>
                                      </p:to>
                                    </p:set>
                                    <p:animEffect transition="in" filter="wipe(left)">
                                      <p:cBhvr>
                                        <p:cTn id="12" dur="500"/>
                                        <p:tgtEl>
                                          <p:spTgt spid="10547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5477">
                                            <p:txEl>
                                              <p:pRg st="3" end="3"/>
                                            </p:txEl>
                                          </p:spTgt>
                                        </p:tgtEl>
                                        <p:attrNameLst>
                                          <p:attrName>style.visibility</p:attrName>
                                        </p:attrNameLst>
                                      </p:cBhvr>
                                      <p:to>
                                        <p:strVal val="visible"/>
                                      </p:to>
                                    </p:set>
                                    <p:animEffect transition="in" filter="wipe(left)">
                                      <p:cBhvr>
                                        <p:cTn id="17" dur="500"/>
                                        <p:tgtEl>
                                          <p:spTgt spid="10547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5477">
                                            <p:txEl>
                                              <p:pRg st="4" end="4"/>
                                            </p:txEl>
                                          </p:spTgt>
                                        </p:tgtEl>
                                        <p:attrNameLst>
                                          <p:attrName>style.visibility</p:attrName>
                                        </p:attrNameLst>
                                      </p:cBhvr>
                                      <p:to>
                                        <p:strVal val="visible"/>
                                      </p:to>
                                    </p:set>
                                    <p:animEffect transition="in" filter="wipe(left)">
                                      <p:cBhvr>
                                        <p:cTn id="22" dur="500"/>
                                        <p:tgtEl>
                                          <p:spTgt spid="10547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5477">
                                            <p:txEl>
                                              <p:pRg st="5" end="5"/>
                                            </p:txEl>
                                          </p:spTgt>
                                        </p:tgtEl>
                                        <p:attrNameLst>
                                          <p:attrName>style.visibility</p:attrName>
                                        </p:attrNameLst>
                                      </p:cBhvr>
                                      <p:to>
                                        <p:strVal val="visible"/>
                                      </p:to>
                                    </p:set>
                                    <p:animEffect transition="in" filter="wipe(left)">
                                      <p:cBhvr>
                                        <p:cTn id="27" dur="500"/>
                                        <p:tgtEl>
                                          <p:spTgt spid="10547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5477">
                                            <p:txEl>
                                              <p:pRg st="6" end="6"/>
                                            </p:txEl>
                                          </p:spTgt>
                                        </p:tgtEl>
                                        <p:attrNameLst>
                                          <p:attrName>style.visibility</p:attrName>
                                        </p:attrNameLst>
                                      </p:cBhvr>
                                      <p:to>
                                        <p:strVal val="visible"/>
                                      </p:to>
                                    </p:set>
                                    <p:animEffect transition="in" filter="wipe(left)">
                                      <p:cBhvr>
                                        <p:cTn id="32" dur="500"/>
                                        <p:tgtEl>
                                          <p:spTgt spid="10547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5477">
                                            <p:txEl>
                                              <p:pRg st="7" end="7"/>
                                            </p:txEl>
                                          </p:spTgt>
                                        </p:tgtEl>
                                        <p:attrNameLst>
                                          <p:attrName>style.visibility</p:attrName>
                                        </p:attrNameLst>
                                      </p:cBhvr>
                                      <p:to>
                                        <p:strVal val="visible"/>
                                      </p:to>
                                    </p:set>
                                    <p:animEffect transition="in" filter="wipe(left)">
                                      <p:cBhvr>
                                        <p:cTn id="37" dur="500"/>
                                        <p:tgtEl>
                                          <p:spTgt spid="10547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8800" dirty="0" smtClean="0"/>
              <a:t>Philippians 1</a:t>
            </a:r>
            <a:endParaRPr lang="en-US" sz="8800" dirty="0"/>
          </a:p>
        </p:txBody>
      </p:sp>
      <p:sp>
        <p:nvSpPr>
          <p:cNvPr id="52227" name="Rectangle 3"/>
          <p:cNvSpPr>
            <a:spLocks noGrp="1" noChangeArrowheads="1"/>
          </p:cNvSpPr>
          <p:nvPr>
            <p:ph type="body" idx="1"/>
          </p:nvPr>
        </p:nvSpPr>
        <p:spPr>
          <a:xfrm>
            <a:off x="0" y="1352550"/>
            <a:ext cx="9144000" cy="3200400"/>
          </a:xfrm>
        </p:spPr>
        <p:txBody>
          <a:bodyPr/>
          <a:lstStyle/>
          <a:p>
            <a:pPr>
              <a:buNone/>
            </a:pPr>
            <a:r>
              <a:rPr lang="en-US" dirty="0" smtClean="0"/>
              <a:t>19 For I know that as you pray for me and the Spirit of Jesus Christ helps me, this will lead to my deliverance. </a:t>
            </a:r>
            <a:endParaRPr lang="en-US" dirty="0"/>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z="8800"/>
              <a:t>Philippians</a:t>
            </a:r>
          </a:p>
        </p:txBody>
      </p:sp>
      <p:sp>
        <p:nvSpPr>
          <p:cNvPr id="105475" name="Rectangle 3"/>
          <p:cNvSpPr>
            <a:spLocks noGrp="1" noChangeArrowheads="1"/>
          </p:cNvSpPr>
          <p:nvPr>
            <p:ph type="body" idx="1"/>
          </p:nvPr>
        </p:nvSpPr>
        <p:spPr/>
        <p:txBody>
          <a:bodyPr/>
          <a:lstStyle/>
          <a:p>
            <a:pPr>
              <a:spcBef>
                <a:spcPts val="0"/>
              </a:spcBef>
              <a:buFont typeface="Wingdings" pitchFamily="2" charset="2"/>
              <a:buNone/>
            </a:pPr>
            <a:r>
              <a:rPr lang="en-US"/>
              <a:t>25 And convinced of this, I know that I shall remain and continue with you all for your progress and joy in the faith, 26 so that your proud confidence in me may abound in Christ Jesus through my coming to you again.</a:t>
            </a:r>
          </a:p>
        </p:txBody>
      </p:sp>
      <p:sp>
        <p:nvSpPr>
          <p:cNvPr id="105476" name="Rectangle 4"/>
          <p:cNvSpPr>
            <a:spLocks noChangeArrowheads="1"/>
          </p:cNvSpPr>
          <p:nvPr/>
        </p:nvSpPr>
        <p:spPr bwMode="auto">
          <a:xfrm>
            <a:off x="3657600" y="0"/>
            <a:ext cx="5486400" cy="514350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0000"/>
              </a:lnSpc>
            </a:pPr>
            <a:r>
              <a:rPr lang="en-US" sz="4800">
                <a:effectLst>
                  <a:outerShdw blurRad="38100" dist="38100" dir="2700000" algn="tl">
                    <a:srgbClr val="000000"/>
                  </a:outerShdw>
                </a:effectLst>
              </a:rPr>
              <a:t>Death and the afterlife:</a:t>
            </a:r>
          </a:p>
          <a:p>
            <a:pPr>
              <a:lnSpc>
                <a:spcPct val="70000"/>
              </a:lnSpc>
            </a:pPr>
            <a:r>
              <a:rPr lang="en-US" sz="4800">
                <a:effectLst>
                  <a:outerShdw blurRad="38100" dist="38100" dir="2700000" algn="tl">
                    <a:srgbClr val="000000"/>
                  </a:outerShdw>
                </a:effectLst>
              </a:rPr>
              <a:t>Must settle this question finally</a:t>
            </a:r>
          </a:p>
          <a:p>
            <a:pPr>
              <a:lnSpc>
                <a:spcPct val="70000"/>
              </a:lnSpc>
            </a:pPr>
            <a:r>
              <a:rPr lang="en-US" sz="4800">
                <a:effectLst>
                  <a:outerShdw blurRad="38100" dist="38100" dir="2700000" algn="tl">
                    <a:srgbClr val="000000"/>
                  </a:outerShdw>
                </a:effectLst>
              </a:rPr>
              <a:t>Pascal’s wager… </a:t>
            </a:r>
          </a:p>
          <a:p>
            <a:pPr>
              <a:lnSpc>
                <a:spcPct val="70000"/>
              </a:lnSpc>
            </a:pPr>
            <a:r>
              <a:rPr lang="en-US" sz="4800">
                <a:effectLst>
                  <a:outerShdw blurRad="38100" dist="38100" dir="2700000" algn="tl">
                    <a:srgbClr val="000000"/>
                  </a:outerShdw>
                </a:effectLst>
              </a:rPr>
              <a:t>Gallup: 70% believe in the hereafter</a:t>
            </a:r>
          </a:p>
        </p:txBody>
      </p:sp>
      <p:sp>
        <p:nvSpPr>
          <p:cNvPr id="105477" name="Rectangle 5"/>
          <p:cNvSpPr>
            <a:spLocks noChangeArrowheads="1"/>
          </p:cNvSpPr>
          <p:nvPr/>
        </p:nvSpPr>
        <p:spPr bwMode="auto">
          <a:xfrm>
            <a:off x="0" y="0"/>
            <a:ext cx="9144000" cy="51435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a:effectLst>
                  <a:outerShdw blurRad="38100" dist="38100" dir="2700000" algn="tl">
                    <a:srgbClr val="000000"/>
                  </a:outerShdw>
                </a:effectLst>
              </a:rPr>
              <a:t>Reactions to the knowledge that we will die:</a:t>
            </a:r>
          </a:p>
          <a:p>
            <a:pPr>
              <a:lnSpc>
                <a:spcPct val="75000"/>
              </a:lnSpc>
            </a:pPr>
            <a:r>
              <a:rPr lang="en-US" sz="4800" b="0" dirty="0">
                <a:effectLst>
                  <a:outerShdw blurRad="38100" dist="38100" dir="2700000" algn="tl">
                    <a:srgbClr val="000000"/>
                  </a:outerShdw>
                </a:effectLst>
              </a:rPr>
              <a:t>- </a:t>
            </a:r>
            <a:r>
              <a:rPr lang="en-US" sz="4800" b="0" dirty="0" smtClean="0">
                <a:effectLst>
                  <a:outerShdw blurRad="38100" dist="38100" dir="2700000" algn="tl">
                    <a:srgbClr val="000000"/>
                  </a:outerShdw>
                </a:effectLst>
              </a:rPr>
              <a:t>Insecurity changes to security</a:t>
            </a:r>
            <a:endParaRPr lang="en-US" sz="4800" b="0" dirty="0">
              <a:effectLst>
                <a:outerShdw blurRad="38100" dist="38100" dir="2700000" algn="tl">
                  <a:srgbClr val="000000"/>
                </a:outerShdw>
              </a:effectLst>
            </a:endParaRPr>
          </a:p>
          <a:p>
            <a:pPr>
              <a:lnSpc>
                <a:spcPct val="75000"/>
              </a:lnSpc>
              <a:buFontTx/>
              <a:buChar char="-"/>
            </a:pPr>
            <a:r>
              <a:rPr lang="en-US" sz="4800" b="0" dirty="0" smtClean="0">
                <a:effectLst>
                  <a:outerShdw blurRad="38100" dist="38100" dir="2700000" algn="tl">
                    <a:srgbClr val="000000"/>
                  </a:outerShdw>
                </a:effectLst>
              </a:rPr>
              <a:t>No need for denial</a:t>
            </a:r>
          </a:p>
          <a:p>
            <a:pPr>
              <a:lnSpc>
                <a:spcPct val="75000"/>
              </a:lnSpc>
              <a:buFontTx/>
              <a:buChar char="-"/>
            </a:pPr>
            <a:r>
              <a:rPr lang="en-US" sz="4800" b="0" dirty="0" smtClean="0">
                <a:effectLst>
                  <a:outerShdw blurRad="38100" dist="38100" dir="2700000" algn="tl">
                    <a:srgbClr val="000000"/>
                  </a:outerShdw>
                </a:effectLst>
              </a:rPr>
              <a:t> Purpose</a:t>
            </a:r>
            <a:endParaRPr lang="en-US" sz="4800" b="0" dirty="0">
              <a:effectLst>
                <a:outerShdw blurRad="38100" dist="38100" dir="2700000" algn="tl">
                  <a:srgbClr val="000000"/>
                </a:outerShdw>
              </a:effectLst>
            </a:endParaRPr>
          </a:p>
          <a:p>
            <a:pPr>
              <a:lnSpc>
                <a:spcPct val="75000"/>
              </a:lnSpc>
              <a:buFontTx/>
              <a:buChar char="-"/>
            </a:pPr>
            <a:r>
              <a:rPr lang="en-US" sz="4800" b="0" dirty="0" smtClean="0">
                <a:effectLst>
                  <a:outerShdw blurRad="38100" dist="38100" dir="2700000" algn="tl">
                    <a:srgbClr val="000000"/>
                  </a:outerShdw>
                </a:effectLst>
              </a:rPr>
              <a:t> Begin to reorder your values </a:t>
            </a:r>
          </a:p>
          <a:p>
            <a:pPr>
              <a:lnSpc>
                <a:spcPct val="75000"/>
              </a:lnSpc>
              <a:buFontTx/>
              <a:buChar char="-"/>
            </a:pPr>
            <a:r>
              <a:rPr lang="en-US" sz="4800" b="0" dirty="0" smtClean="0">
                <a:effectLst>
                  <a:outerShdw blurRad="38100" dist="38100" dir="2700000" algn="tl">
                    <a:srgbClr val="000000"/>
                  </a:outerShdw>
                </a:effectLst>
              </a:rPr>
              <a:t> Build into eternal things</a:t>
            </a:r>
          </a:p>
          <a:p>
            <a:pPr>
              <a:lnSpc>
                <a:spcPct val="75000"/>
              </a:lnSpc>
              <a:buFontTx/>
              <a:buChar char="-"/>
            </a:pPr>
            <a:r>
              <a:rPr lang="en-US" sz="4800" b="0" dirty="0" smtClean="0">
                <a:effectLst>
                  <a:outerShdw blurRad="38100" dist="38100" dir="2700000" algn="tl">
                    <a:srgbClr val="000000"/>
                  </a:outerShdw>
                </a:effectLst>
              </a:rPr>
              <a:t> Look forward to eternal life</a:t>
            </a:r>
          </a:p>
        </p:txBody>
      </p:sp>
      <p:sp>
        <p:nvSpPr>
          <p:cNvPr id="6" name="Rectangle 5"/>
          <p:cNvSpPr>
            <a:spLocks noChangeArrowheads="1"/>
          </p:cNvSpPr>
          <p:nvPr/>
        </p:nvSpPr>
        <p:spPr bwMode="auto">
          <a:xfrm>
            <a:off x="2209800" y="514350"/>
            <a:ext cx="5486400" cy="609600"/>
          </a:xfrm>
          <a:prstGeom prst="rect">
            <a:avLst/>
          </a:prstGeom>
          <a:gradFill rotWithShape="0">
            <a:gsLst>
              <a:gs pos="0">
                <a:schemeClr val="bg2"/>
              </a:gs>
              <a:gs pos="50000">
                <a:srgbClr val="C8000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Under biblical theism</a:t>
            </a:r>
            <a:endParaRPr lang="en-US" sz="4800" b="0" dirty="0">
              <a:effectLst>
                <a:outerShdw blurRad="38100" dist="38100" dir="2700000" algn="tl">
                  <a:srgbClr val="000000"/>
                </a:outerShdw>
              </a:effectLst>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5477">
                                            <p:txEl>
                                              <p:pRg st="1" end="1"/>
                                            </p:txEl>
                                          </p:spTgt>
                                        </p:tgtEl>
                                        <p:attrNameLst>
                                          <p:attrName>style.visibility</p:attrName>
                                        </p:attrNameLst>
                                      </p:cBhvr>
                                      <p:to>
                                        <p:strVal val="visible"/>
                                      </p:to>
                                    </p:set>
                                    <p:animEffect transition="in" filter="wipe(left)">
                                      <p:cBhvr>
                                        <p:cTn id="7" dur="500"/>
                                        <p:tgtEl>
                                          <p:spTgt spid="10547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5477">
                                            <p:txEl>
                                              <p:pRg st="2" end="2"/>
                                            </p:txEl>
                                          </p:spTgt>
                                        </p:tgtEl>
                                        <p:attrNameLst>
                                          <p:attrName>style.visibility</p:attrName>
                                        </p:attrNameLst>
                                      </p:cBhvr>
                                      <p:to>
                                        <p:strVal val="visible"/>
                                      </p:to>
                                    </p:set>
                                    <p:animEffect transition="in" filter="wipe(left)">
                                      <p:cBhvr>
                                        <p:cTn id="12" dur="500"/>
                                        <p:tgtEl>
                                          <p:spTgt spid="10547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5477">
                                            <p:txEl>
                                              <p:pRg st="3" end="3"/>
                                            </p:txEl>
                                          </p:spTgt>
                                        </p:tgtEl>
                                        <p:attrNameLst>
                                          <p:attrName>style.visibility</p:attrName>
                                        </p:attrNameLst>
                                      </p:cBhvr>
                                      <p:to>
                                        <p:strVal val="visible"/>
                                      </p:to>
                                    </p:set>
                                    <p:animEffect transition="in" filter="wipe(left)">
                                      <p:cBhvr>
                                        <p:cTn id="17" dur="500"/>
                                        <p:tgtEl>
                                          <p:spTgt spid="10547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5477">
                                            <p:txEl>
                                              <p:pRg st="4" end="4"/>
                                            </p:txEl>
                                          </p:spTgt>
                                        </p:tgtEl>
                                        <p:attrNameLst>
                                          <p:attrName>style.visibility</p:attrName>
                                        </p:attrNameLst>
                                      </p:cBhvr>
                                      <p:to>
                                        <p:strVal val="visible"/>
                                      </p:to>
                                    </p:set>
                                    <p:animEffect transition="in" filter="wipe(left)">
                                      <p:cBhvr>
                                        <p:cTn id="22" dur="500"/>
                                        <p:tgtEl>
                                          <p:spTgt spid="10547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5477">
                                            <p:txEl>
                                              <p:pRg st="5" end="5"/>
                                            </p:txEl>
                                          </p:spTgt>
                                        </p:tgtEl>
                                        <p:attrNameLst>
                                          <p:attrName>style.visibility</p:attrName>
                                        </p:attrNameLst>
                                      </p:cBhvr>
                                      <p:to>
                                        <p:strVal val="visible"/>
                                      </p:to>
                                    </p:set>
                                    <p:animEffect transition="in" filter="wipe(left)">
                                      <p:cBhvr>
                                        <p:cTn id="27" dur="500"/>
                                        <p:tgtEl>
                                          <p:spTgt spid="10547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5477">
                                            <p:txEl>
                                              <p:pRg st="6" end="6"/>
                                            </p:txEl>
                                          </p:spTgt>
                                        </p:tgtEl>
                                        <p:attrNameLst>
                                          <p:attrName>style.visibility</p:attrName>
                                        </p:attrNameLst>
                                      </p:cBhvr>
                                      <p:to>
                                        <p:strVal val="visible"/>
                                      </p:to>
                                    </p:set>
                                    <p:animEffect transition="in" filter="wipe(left)">
                                      <p:cBhvr>
                                        <p:cTn id="32" dur="500"/>
                                        <p:tgtEl>
                                          <p:spTgt spid="10547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z="8800"/>
              <a:t>Philippians</a:t>
            </a:r>
          </a:p>
        </p:txBody>
      </p:sp>
      <p:sp>
        <p:nvSpPr>
          <p:cNvPr id="105475" name="Rectangle 3"/>
          <p:cNvSpPr>
            <a:spLocks noGrp="1" noChangeArrowheads="1"/>
          </p:cNvSpPr>
          <p:nvPr>
            <p:ph type="body" idx="1"/>
          </p:nvPr>
        </p:nvSpPr>
        <p:spPr/>
        <p:txBody>
          <a:bodyPr/>
          <a:lstStyle/>
          <a:p>
            <a:pPr>
              <a:spcBef>
                <a:spcPts val="0"/>
              </a:spcBef>
              <a:buFont typeface="Wingdings" pitchFamily="2" charset="2"/>
              <a:buNone/>
            </a:pPr>
            <a:r>
              <a:rPr lang="en-US"/>
              <a:t>25 And convinced of this, I know that I shall remain and continue with you all for your progress and joy in the faith, 26 so that your proud confidence in me may abound in Christ Jesus through my coming to you again.</a:t>
            </a:r>
          </a:p>
        </p:txBody>
      </p:sp>
      <p:sp>
        <p:nvSpPr>
          <p:cNvPr id="105476" name="Rectangle 4"/>
          <p:cNvSpPr>
            <a:spLocks noChangeArrowheads="1"/>
          </p:cNvSpPr>
          <p:nvPr/>
        </p:nvSpPr>
        <p:spPr bwMode="auto">
          <a:xfrm>
            <a:off x="3657600" y="0"/>
            <a:ext cx="5486400" cy="514350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0000"/>
              </a:lnSpc>
            </a:pPr>
            <a:r>
              <a:rPr lang="en-US" sz="4800">
                <a:effectLst>
                  <a:outerShdw blurRad="38100" dist="38100" dir="2700000" algn="tl">
                    <a:srgbClr val="000000"/>
                  </a:outerShdw>
                </a:effectLst>
              </a:rPr>
              <a:t>Death and the afterlife:</a:t>
            </a:r>
          </a:p>
          <a:p>
            <a:pPr>
              <a:lnSpc>
                <a:spcPct val="70000"/>
              </a:lnSpc>
            </a:pPr>
            <a:r>
              <a:rPr lang="en-US" sz="4800">
                <a:effectLst>
                  <a:outerShdw blurRad="38100" dist="38100" dir="2700000" algn="tl">
                    <a:srgbClr val="000000"/>
                  </a:outerShdw>
                </a:effectLst>
              </a:rPr>
              <a:t>Must settle this question finally</a:t>
            </a:r>
          </a:p>
          <a:p>
            <a:pPr>
              <a:lnSpc>
                <a:spcPct val="70000"/>
              </a:lnSpc>
            </a:pPr>
            <a:r>
              <a:rPr lang="en-US" sz="4800">
                <a:effectLst>
                  <a:outerShdw blurRad="38100" dist="38100" dir="2700000" algn="tl">
                    <a:srgbClr val="000000"/>
                  </a:outerShdw>
                </a:effectLst>
              </a:rPr>
              <a:t>Pascal’s wager… </a:t>
            </a:r>
          </a:p>
          <a:p>
            <a:pPr>
              <a:lnSpc>
                <a:spcPct val="70000"/>
              </a:lnSpc>
            </a:pPr>
            <a:r>
              <a:rPr lang="en-US" sz="4800">
                <a:effectLst>
                  <a:outerShdw blurRad="38100" dist="38100" dir="2700000" algn="tl">
                    <a:srgbClr val="000000"/>
                  </a:outerShdw>
                </a:effectLst>
              </a:rPr>
              <a:t>Gallup: 70% believe in the hereafter</a:t>
            </a:r>
          </a:p>
        </p:txBody>
      </p:sp>
      <p:sp>
        <p:nvSpPr>
          <p:cNvPr id="105477" name="Rectangle 5"/>
          <p:cNvSpPr>
            <a:spLocks noChangeArrowheads="1"/>
          </p:cNvSpPr>
          <p:nvPr/>
        </p:nvSpPr>
        <p:spPr bwMode="auto">
          <a:xfrm>
            <a:off x="0" y="0"/>
            <a:ext cx="9144000" cy="51435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a:effectLst>
                  <a:outerShdw blurRad="38100" dist="38100" dir="2700000" algn="tl">
                    <a:srgbClr val="000000"/>
                  </a:outerShdw>
                </a:effectLst>
              </a:rPr>
              <a:t>Reactions to the knowledge that we will die:</a:t>
            </a:r>
          </a:p>
          <a:p>
            <a:pPr>
              <a:lnSpc>
                <a:spcPct val="75000"/>
              </a:lnSpc>
            </a:pPr>
            <a:r>
              <a:rPr lang="en-US" sz="4800" b="0" dirty="0">
                <a:effectLst>
                  <a:outerShdw blurRad="38100" dist="38100" dir="2700000" algn="tl">
                    <a:srgbClr val="000000"/>
                  </a:outerShdw>
                </a:effectLst>
              </a:rPr>
              <a:t>- </a:t>
            </a:r>
            <a:r>
              <a:rPr lang="en-US" sz="4800" b="0" dirty="0" smtClean="0">
                <a:effectLst>
                  <a:outerShdw blurRad="38100" dist="38100" dir="2700000" algn="tl">
                    <a:srgbClr val="000000"/>
                  </a:outerShdw>
                </a:effectLst>
              </a:rPr>
              <a:t>Insecurity changes to security</a:t>
            </a:r>
            <a:endParaRPr lang="en-US" sz="4800" b="0" dirty="0">
              <a:effectLst>
                <a:outerShdw blurRad="38100" dist="38100" dir="2700000" algn="tl">
                  <a:srgbClr val="000000"/>
                </a:outerShdw>
              </a:effectLst>
            </a:endParaRPr>
          </a:p>
          <a:p>
            <a:pPr>
              <a:lnSpc>
                <a:spcPct val="75000"/>
              </a:lnSpc>
              <a:buFontTx/>
              <a:buChar char="-"/>
            </a:pPr>
            <a:r>
              <a:rPr lang="en-US" sz="4800" b="0" dirty="0" smtClean="0">
                <a:effectLst>
                  <a:outerShdw blurRad="38100" dist="38100" dir="2700000" algn="tl">
                    <a:srgbClr val="000000"/>
                  </a:outerShdw>
                </a:effectLst>
              </a:rPr>
              <a:t>No need for denial</a:t>
            </a:r>
          </a:p>
          <a:p>
            <a:pPr>
              <a:lnSpc>
                <a:spcPct val="75000"/>
              </a:lnSpc>
              <a:buFontTx/>
              <a:buChar char="-"/>
            </a:pPr>
            <a:r>
              <a:rPr lang="en-US" sz="4800" b="0" dirty="0" smtClean="0">
                <a:effectLst>
                  <a:outerShdw blurRad="38100" dist="38100" dir="2700000" algn="tl">
                    <a:srgbClr val="000000"/>
                  </a:outerShdw>
                </a:effectLst>
              </a:rPr>
              <a:t> Purpose</a:t>
            </a:r>
            <a:endParaRPr lang="en-US" sz="4800" b="0" dirty="0">
              <a:effectLst>
                <a:outerShdw blurRad="38100" dist="38100" dir="2700000" algn="tl">
                  <a:srgbClr val="000000"/>
                </a:outerShdw>
              </a:effectLst>
            </a:endParaRPr>
          </a:p>
          <a:p>
            <a:pPr>
              <a:lnSpc>
                <a:spcPct val="75000"/>
              </a:lnSpc>
              <a:buFontTx/>
              <a:buChar char="-"/>
            </a:pPr>
            <a:r>
              <a:rPr lang="en-US" sz="4800" b="0" dirty="0" smtClean="0">
                <a:effectLst>
                  <a:outerShdw blurRad="38100" dist="38100" dir="2700000" algn="tl">
                    <a:srgbClr val="000000"/>
                  </a:outerShdw>
                </a:effectLst>
              </a:rPr>
              <a:t> Begin to reorder your values </a:t>
            </a:r>
          </a:p>
          <a:p>
            <a:pPr>
              <a:lnSpc>
                <a:spcPct val="75000"/>
              </a:lnSpc>
              <a:buFontTx/>
              <a:buChar char="-"/>
            </a:pPr>
            <a:r>
              <a:rPr lang="en-US" sz="4800" b="0" dirty="0" smtClean="0">
                <a:effectLst>
                  <a:outerShdw blurRad="38100" dist="38100" dir="2700000" algn="tl">
                    <a:srgbClr val="000000"/>
                  </a:outerShdw>
                </a:effectLst>
              </a:rPr>
              <a:t> Build into eternal things</a:t>
            </a:r>
          </a:p>
          <a:p>
            <a:pPr>
              <a:lnSpc>
                <a:spcPct val="75000"/>
              </a:lnSpc>
              <a:buFontTx/>
              <a:buChar char="-"/>
            </a:pPr>
            <a:r>
              <a:rPr lang="en-US" sz="4800" b="0" dirty="0" smtClean="0">
                <a:effectLst>
                  <a:outerShdw blurRad="38100" dist="38100" dir="2700000" algn="tl">
                    <a:srgbClr val="000000"/>
                  </a:outerShdw>
                </a:effectLst>
              </a:rPr>
              <a:t> Look forward to eternal life</a:t>
            </a:r>
          </a:p>
        </p:txBody>
      </p:sp>
      <p:sp>
        <p:nvSpPr>
          <p:cNvPr id="6" name="Rectangle 5"/>
          <p:cNvSpPr>
            <a:spLocks noChangeArrowheads="1"/>
          </p:cNvSpPr>
          <p:nvPr/>
        </p:nvSpPr>
        <p:spPr bwMode="auto">
          <a:xfrm>
            <a:off x="2209800" y="514350"/>
            <a:ext cx="5486400" cy="609600"/>
          </a:xfrm>
          <a:prstGeom prst="rect">
            <a:avLst/>
          </a:prstGeom>
          <a:gradFill rotWithShape="0">
            <a:gsLst>
              <a:gs pos="0">
                <a:schemeClr val="bg2"/>
              </a:gs>
              <a:gs pos="50000">
                <a:srgbClr val="C8000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Under biblical theism</a:t>
            </a:r>
            <a:endParaRPr lang="en-US" sz="4800" b="0" dirty="0">
              <a:effectLst>
                <a:outerShdw blurRad="38100" dist="38100" dir="2700000" algn="tl">
                  <a:srgbClr val="000000"/>
                </a:outerShdw>
              </a:effectLst>
            </a:endParaRPr>
          </a:p>
        </p:txBody>
      </p:sp>
      <p:sp>
        <p:nvSpPr>
          <p:cNvPr id="7" name="Rectangle 6"/>
          <p:cNvSpPr>
            <a:spLocks noChangeArrowheads="1"/>
          </p:cNvSpPr>
          <p:nvPr/>
        </p:nvSpPr>
        <p:spPr bwMode="auto">
          <a:xfrm>
            <a:off x="76200" y="57150"/>
            <a:ext cx="8229600" cy="3048000"/>
          </a:xfrm>
          <a:prstGeom prst="rect">
            <a:avLst/>
          </a:prstGeom>
          <a:gradFill rotWithShape="0">
            <a:gsLst>
              <a:gs pos="0">
                <a:schemeClr val="bg2"/>
              </a:gs>
              <a:gs pos="50000">
                <a:srgbClr val="C8000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8800" b="0" dirty="0">
                <a:effectLst>
                  <a:outerShdw blurRad="38100" dist="38100" dir="2700000" algn="tl">
                    <a:srgbClr val="000000"/>
                  </a:outerShdw>
                </a:effectLst>
              </a:rPr>
              <a:t>Can we ever feel </a:t>
            </a:r>
            <a:r>
              <a:rPr lang="en-US" sz="8800" b="0" dirty="0" smtClean="0">
                <a:effectLst>
                  <a:outerShdw blurRad="38100" dist="38100" dir="2700000" algn="tl">
                    <a:srgbClr val="000000"/>
                  </a:outerShdw>
                </a:effectLst>
              </a:rPr>
              <a:t>truly secure </a:t>
            </a:r>
            <a:r>
              <a:rPr lang="en-US" sz="8800" b="0" dirty="0">
                <a:effectLst>
                  <a:outerShdw blurRad="38100" dist="38100" dir="2700000" algn="tl">
                    <a:srgbClr val="000000"/>
                  </a:outerShdw>
                </a:effectLst>
              </a:rPr>
              <a:t>in the face of death?</a:t>
            </a:r>
          </a:p>
        </p:txBody>
      </p:sp>
    </p:spTree>
  </p:cSld>
  <p:clrMapOvr>
    <a:masterClrMapping/>
  </p:clrMapOvr>
  <p:transition spd="slow">
    <p:circl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z="8800"/>
              <a:t>Philippians</a:t>
            </a:r>
          </a:p>
        </p:txBody>
      </p:sp>
      <p:sp>
        <p:nvSpPr>
          <p:cNvPr id="105475" name="Rectangle 3"/>
          <p:cNvSpPr>
            <a:spLocks noGrp="1" noChangeArrowheads="1"/>
          </p:cNvSpPr>
          <p:nvPr>
            <p:ph type="body" idx="1"/>
          </p:nvPr>
        </p:nvSpPr>
        <p:spPr/>
        <p:txBody>
          <a:bodyPr/>
          <a:lstStyle/>
          <a:p>
            <a:pPr>
              <a:spcBef>
                <a:spcPts val="0"/>
              </a:spcBef>
              <a:buFont typeface="Wingdings" pitchFamily="2" charset="2"/>
              <a:buNone/>
            </a:pPr>
            <a:r>
              <a:rPr lang="en-US"/>
              <a:t>25 And convinced of this, I know that I shall remain and continue with you all for your progress and joy in the faith, 26 so that your proud confidence in me may abound in Christ Jesus through my coming to you again.</a:t>
            </a:r>
          </a:p>
        </p:txBody>
      </p:sp>
      <p:sp>
        <p:nvSpPr>
          <p:cNvPr id="105476" name="Rectangle 4"/>
          <p:cNvSpPr>
            <a:spLocks noChangeArrowheads="1"/>
          </p:cNvSpPr>
          <p:nvPr/>
        </p:nvSpPr>
        <p:spPr bwMode="auto">
          <a:xfrm>
            <a:off x="3657600" y="0"/>
            <a:ext cx="5486400" cy="514350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0000"/>
              </a:lnSpc>
            </a:pPr>
            <a:r>
              <a:rPr lang="en-US" sz="4800">
                <a:effectLst>
                  <a:outerShdw blurRad="38100" dist="38100" dir="2700000" algn="tl">
                    <a:srgbClr val="000000"/>
                  </a:outerShdw>
                </a:effectLst>
              </a:rPr>
              <a:t>Death and the afterlife:</a:t>
            </a:r>
          </a:p>
          <a:p>
            <a:pPr>
              <a:lnSpc>
                <a:spcPct val="70000"/>
              </a:lnSpc>
            </a:pPr>
            <a:r>
              <a:rPr lang="en-US" sz="4800">
                <a:effectLst>
                  <a:outerShdw blurRad="38100" dist="38100" dir="2700000" algn="tl">
                    <a:srgbClr val="000000"/>
                  </a:outerShdw>
                </a:effectLst>
              </a:rPr>
              <a:t>Must settle this question finally</a:t>
            </a:r>
          </a:p>
          <a:p>
            <a:pPr>
              <a:lnSpc>
                <a:spcPct val="70000"/>
              </a:lnSpc>
            </a:pPr>
            <a:r>
              <a:rPr lang="en-US" sz="4800">
                <a:effectLst>
                  <a:outerShdw blurRad="38100" dist="38100" dir="2700000" algn="tl">
                    <a:srgbClr val="000000"/>
                  </a:outerShdw>
                </a:effectLst>
              </a:rPr>
              <a:t>Pascal’s wager… </a:t>
            </a:r>
          </a:p>
          <a:p>
            <a:pPr>
              <a:lnSpc>
                <a:spcPct val="70000"/>
              </a:lnSpc>
            </a:pPr>
            <a:r>
              <a:rPr lang="en-US" sz="4800">
                <a:effectLst>
                  <a:outerShdw blurRad="38100" dist="38100" dir="2700000" algn="tl">
                    <a:srgbClr val="000000"/>
                  </a:outerShdw>
                </a:effectLst>
              </a:rPr>
              <a:t>Gallup: 70% believe in the hereafter</a:t>
            </a:r>
          </a:p>
        </p:txBody>
      </p:sp>
      <p:sp>
        <p:nvSpPr>
          <p:cNvPr id="105477" name="Rectangle 5"/>
          <p:cNvSpPr>
            <a:spLocks noChangeArrowheads="1"/>
          </p:cNvSpPr>
          <p:nvPr/>
        </p:nvSpPr>
        <p:spPr bwMode="auto">
          <a:xfrm>
            <a:off x="0" y="0"/>
            <a:ext cx="9144000" cy="51435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a:effectLst>
                  <a:outerShdw blurRad="38100" dist="38100" dir="2700000" algn="tl">
                    <a:srgbClr val="000000"/>
                  </a:outerShdw>
                </a:effectLst>
              </a:rPr>
              <a:t>Reactions to the knowledge that we will die:</a:t>
            </a:r>
          </a:p>
          <a:p>
            <a:pPr>
              <a:lnSpc>
                <a:spcPct val="75000"/>
              </a:lnSpc>
            </a:pPr>
            <a:r>
              <a:rPr lang="en-US" sz="4800" b="0" dirty="0">
                <a:effectLst>
                  <a:outerShdw blurRad="38100" dist="38100" dir="2700000" algn="tl">
                    <a:srgbClr val="000000"/>
                  </a:outerShdw>
                </a:effectLst>
              </a:rPr>
              <a:t>- </a:t>
            </a:r>
            <a:r>
              <a:rPr lang="en-US" sz="4800" b="0" dirty="0" smtClean="0">
                <a:effectLst>
                  <a:outerShdw blurRad="38100" dist="38100" dir="2700000" algn="tl">
                    <a:srgbClr val="000000"/>
                  </a:outerShdw>
                </a:effectLst>
              </a:rPr>
              <a:t>Insecurity changes to security</a:t>
            </a:r>
            <a:endParaRPr lang="en-US" sz="4800" b="0" dirty="0">
              <a:effectLst>
                <a:outerShdw blurRad="38100" dist="38100" dir="2700000" algn="tl">
                  <a:srgbClr val="000000"/>
                </a:outerShdw>
              </a:effectLst>
            </a:endParaRPr>
          </a:p>
          <a:p>
            <a:pPr>
              <a:lnSpc>
                <a:spcPct val="75000"/>
              </a:lnSpc>
              <a:buFontTx/>
              <a:buChar char="-"/>
            </a:pPr>
            <a:r>
              <a:rPr lang="en-US" sz="4800" b="0" dirty="0" smtClean="0">
                <a:effectLst>
                  <a:outerShdw blurRad="38100" dist="38100" dir="2700000" algn="tl">
                    <a:srgbClr val="000000"/>
                  </a:outerShdw>
                </a:effectLst>
              </a:rPr>
              <a:t>No need for denial</a:t>
            </a:r>
          </a:p>
          <a:p>
            <a:pPr>
              <a:lnSpc>
                <a:spcPct val="75000"/>
              </a:lnSpc>
              <a:buFontTx/>
              <a:buChar char="-"/>
            </a:pPr>
            <a:r>
              <a:rPr lang="en-US" sz="4800" b="0" dirty="0" smtClean="0">
                <a:effectLst>
                  <a:outerShdw blurRad="38100" dist="38100" dir="2700000" algn="tl">
                    <a:srgbClr val="000000"/>
                  </a:outerShdw>
                </a:effectLst>
              </a:rPr>
              <a:t> Purpose</a:t>
            </a:r>
            <a:endParaRPr lang="en-US" sz="4800" b="0" dirty="0">
              <a:effectLst>
                <a:outerShdw blurRad="38100" dist="38100" dir="2700000" algn="tl">
                  <a:srgbClr val="000000"/>
                </a:outerShdw>
              </a:effectLst>
            </a:endParaRPr>
          </a:p>
          <a:p>
            <a:pPr>
              <a:lnSpc>
                <a:spcPct val="75000"/>
              </a:lnSpc>
              <a:buFontTx/>
              <a:buChar char="-"/>
            </a:pPr>
            <a:r>
              <a:rPr lang="en-US" sz="4800" b="0" dirty="0" smtClean="0">
                <a:effectLst>
                  <a:outerShdw blurRad="38100" dist="38100" dir="2700000" algn="tl">
                    <a:srgbClr val="000000"/>
                  </a:outerShdw>
                </a:effectLst>
              </a:rPr>
              <a:t> Begin to reorder your values </a:t>
            </a:r>
          </a:p>
          <a:p>
            <a:pPr>
              <a:lnSpc>
                <a:spcPct val="75000"/>
              </a:lnSpc>
              <a:buFontTx/>
              <a:buChar char="-"/>
            </a:pPr>
            <a:r>
              <a:rPr lang="en-US" sz="4800" b="0" dirty="0" smtClean="0">
                <a:effectLst>
                  <a:outerShdw blurRad="38100" dist="38100" dir="2700000" algn="tl">
                    <a:srgbClr val="000000"/>
                  </a:outerShdw>
                </a:effectLst>
              </a:rPr>
              <a:t> Build into eternal things</a:t>
            </a:r>
          </a:p>
          <a:p>
            <a:pPr>
              <a:lnSpc>
                <a:spcPct val="75000"/>
              </a:lnSpc>
              <a:buFontTx/>
              <a:buChar char="-"/>
            </a:pPr>
            <a:r>
              <a:rPr lang="en-US" sz="4800" b="0" dirty="0" smtClean="0">
                <a:effectLst>
                  <a:outerShdw blurRad="38100" dist="38100" dir="2700000" algn="tl">
                    <a:srgbClr val="000000"/>
                  </a:outerShdw>
                </a:effectLst>
              </a:rPr>
              <a:t> Look forward to eternal life</a:t>
            </a:r>
          </a:p>
        </p:txBody>
      </p:sp>
      <p:sp>
        <p:nvSpPr>
          <p:cNvPr id="6" name="Rectangle 5"/>
          <p:cNvSpPr>
            <a:spLocks noChangeArrowheads="1"/>
          </p:cNvSpPr>
          <p:nvPr/>
        </p:nvSpPr>
        <p:spPr bwMode="auto">
          <a:xfrm>
            <a:off x="2209800" y="514350"/>
            <a:ext cx="5486400" cy="609600"/>
          </a:xfrm>
          <a:prstGeom prst="rect">
            <a:avLst/>
          </a:prstGeom>
          <a:gradFill rotWithShape="0">
            <a:gsLst>
              <a:gs pos="0">
                <a:schemeClr val="bg2"/>
              </a:gs>
              <a:gs pos="50000">
                <a:srgbClr val="C8000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Under biblical theism</a:t>
            </a:r>
            <a:endParaRPr lang="en-US" sz="4800" b="0" dirty="0">
              <a:effectLst>
                <a:outerShdw blurRad="38100" dist="38100" dir="2700000" algn="tl">
                  <a:srgbClr val="000000"/>
                </a:outerShdw>
              </a:effectLst>
            </a:endParaRPr>
          </a:p>
        </p:txBody>
      </p:sp>
      <p:sp>
        <p:nvSpPr>
          <p:cNvPr id="7" name="Rectangle 6"/>
          <p:cNvSpPr>
            <a:spLocks noChangeArrowheads="1"/>
          </p:cNvSpPr>
          <p:nvPr/>
        </p:nvSpPr>
        <p:spPr bwMode="auto">
          <a:xfrm>
            <a:off x="76200" y="57150"/>
            <a:ext cx="8229600" cy="3048000"/>
          </a:xfrm>
          <a:prstGeom prst="rect">
            <a:avLst/>
          </a:prstGeom>
          <a:gradFill rotWithShape="0">
            <a:gsLst>
              <a:gs pos="0">
                <a:schemeClr val="bg2"/>
              </a:gs>
              <a:gs pos="50000">
                <a:srgbClr val="C8000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8800" b="0" dirty="0">
                <a:effectLst>
                  <a:outerShdw blurRad="38100" dist="38100" dir="2700000" algn="tl">
                    <a:srgbClr val="000000"/>
                  </a:outerShdw>
                </a:effectLst>
              </a:rPr>
              <a:t>Can we ever feel </a:t>
            </a:r>
            <a:r>
              <a:rPr lang="en-US" sz="8800" b="0" dirty="0" smtClean="0">
                <a:effectLst>
                  <a:outerShdw blurRad="38100" dist="38100" dir="2700000" algn="tl">
                    <a:srgbClr val="000000"/>
                  </a:outerShdw>
                </a:effectLst>
              </a:rPr>
              <a:t>truly secure </a:t>
            </a:r>
            <a:r>
              <a:rPr lang="en-US" sz="8800" b="0" dirty="0">
                <a:effectLst>
                  <a:outerShdw blurRad="38100" dist="38100" dir="2700000" algn="tl">
                    <a:srgbClr val="000000"/>
                  </a:outerShdw>
                </a:effectLst>
              </a:rPr>
              <a:t>in the face of death?</a:t>
            </a:r>
          </a:p>
        </p:txBody>
      </p:sp>
      <p:sp>
        <p:nvSpPr>
          <p:cNvPr id="8" name="Rectangle 7"/>
          <p:cNvSpPr>
            <a:spLocks noChangeArrowheads="1"/>
          </p:cNvSpPr>
          <p:nvPr/>
        </p:nvSpPr>
        <p:spPr bwMode="auto">
          <a:xfrm>
            <a:off x="3352800" y="2647950"/>
            <a:ext cx="5715000" cy="2362200"/>
          </a:xfrm>
          <a:prstGeom prst="rect">
            <a:avLst/>
          </a:prstGeom>
          <a:gradFill rotWithShape="0">
            <a:gsLst>
              <a:gs pos="0">
                <a:schemeClr val="bg2"/>
              </a:gs>
              <a:gs pos="50000">
                <a:srgbClr val="C8000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23900" b="0" dirty="0" smtClean="0">
                <a:effectLst>
                  <a:outerShdw blurRad="38100" dist="38100" dir="2700000" algn="tl">
                    <a:srgbClr val="000000"/>
                  </a:outerShdw>
                </a:effectLst>
              </a:rPr>
              <a:t>Yes!</a:t>
            </a:r>
            <a:endParaRPr lang="en-US" sz="23900" b="0" dirty="0">
              <a:effectLst>
                <a:outerShdw blurRad="38100" dist="38100" dir="2700000" algn="tl">
                  <a:srgbClr val="000000"/>
                </a:outerShdw>
              </a:effectLst>
            </a:endParaRPr>
          </a:p>
        </p:txBody>
      </p:sp>
    </p:spTree>
  </p:cSld>
  <p:clrMapOvr>
    <a:masterClrMapping/>
  </p:clrMapOvr>
  <p:transition spd="slow">
    <p:circl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z="8800"/>
              <a:t>Philippians</a:t>
            </a:r>
          </a:p>
        </p:txBody>
      </p:sp>
      <p:sp>
        <p:nvSpPr>
          <p:cNvPr id="105475" name="Rectangle 3"/>
          <p:cNvSpPr>
            <a:spLocks noGrp="1" noChangeArrowheads="1"/>
          </p:cNvSpPr>
          <p:nvPr>
            <p:ph type="body" idx="1"/>
          </p:nvPr>
        </p:nvSpPr>
        <p:spPr/>
        <p:txBody>
          <a:bodyPr/>
          <a:lstStyle/>
          <a:p>
            <a:pPr>
              <a:spcBef>
                <a:spcPts val="0"/>
              </a:spcBef>
              <a:buFont typeface="Wingdings" pitchFamily="2" charset="2"/>
              <a:buNone/>
            </a:pPr>
            <a:r>
              <a:rPr lang="en-US"/>
              <a:t>25 And convinced of this, I know that I shall remain and continue with you all for your progress and joy in the faith, 26 so that your proud confidence in me may abound in Christ Jesus through my coming to you again.</a:t>
            </a:r>
          </a:p>
        </p:txBody>
      </p:sp>
      <p:sp>
        <p:nvSpPr>
          <p:cNvPr id="105476" name="Rectangle 4"/>
          <p:cNvSpPr>
            <a:spLocks noChangeArrowheads="1"/>
          </p:cNvSpPr>
          <p:nvPr/>
        </p:nvSpPr>
        <p:spPr bwMode="auto">
          <a:xfrm>
            <a:off x="3657600" y="0"/>
            <a:ext cx="5486400" cy="5143500"/>
          </a:xfrm>
          <a:prstGeom prst="rect">
            <a:avLst/>
          </a:prstGeom>
          <a:gradFill rotWithShape="0">
            <a:gsLst>
              <a:gs pos="0">
                <a:schemeClr val="bg2"/>
              </a:gs>
              <a:gs pos="50000">
                <a:srgbClr val="A81674"/>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0000"/>
              </a:lnSpc>
            </a:pPr>
            <a:r>
              <a:rPr lang="en-US" sz="4800">
                <a:effectLst>
                  <a:outerShdw blurRad="38100" dist="38100" dir="2700000" algn="tl">
                    <a:srgbClr val="000000"/>
                  </a:outerShdw>
                </a:effectLst>
              </a:rPr>
              <a:t>Death and the afterlife:</a:t>
            </a:r>
          </a:p>
          <a:p>
            <a:pPr>
              <a:lnSpc>
                <a:spcPct val="70000"/>
              </a:lnSpc>
            </a:pPr>
            <a:r>
              <a:rPr lang="en-US" sz="4800">
                <a:effectLst>
                  <a:outerShdw blurRad="38100" dist="38100" dir="2700000" algn="tl">
                    <a:srgbClr val="000000"/>
                  </a:outerShdw>
                </a:effectLst>
              </a:rPr>
              <a:t>Must settle this question finally</a:t>
            </a:r>
          </a:p>
          <a:p>
            <a:pPr>
              <a:lnSpc>
                <a:spcPct val="70000"/>
              </a:lnSpc>
            </a:pPr>
            <a:r>
              <a:rPr lang="en-US" sz="4800">
                <a:effectLst>
                  <a:outerShdw blurRad="38100" dist="38100" dir="2700000" algn="tl">
                    <a:srgbClr val="000000"/>
                  </a:outerShdw>
                </a:effectLst>
              </a:rPr>
              <a:t>Pascal’s wager… </a:t>
            </a:r>
          </a:p>
          <a:p>
            <a:pPr>
              <a:lnSpc>
                <a:spcPct val="70000"/>
              </a:lnSpc>
            </a:pPr>
            <a:r>
              <a:rPr lang="en-US" sz="4800">
                <a:effectLst>
                  <a:outerShdw blurRad="38100" dist="38100" dir="2700000" algn="tl">
                    <a:srgbClr val="000000"/>
                  </a:outerShdw>
                </a:effectLst>
              </a:rPr>
              <a:t>Gallup: 70% believe in the hereafter</a:t>
            </a:r>
          </a:p>
        </p:txBody>
      </p:sp>
      <p:sp>
        <p:nvSpPr>
          <p:cNvPr id="105477" name="Rectangle 5"/>
          <p:cNvSpPr>
            <a:spLocks noChangeArrowheads="1"/>
          </p:cNvSpPr>
          <p:nvPr/>
        </p:nvSpPr>
        <p:spPr bwMode="auto">
          <a:xfrm>
            <a:off x="0" y="0"/>
            <a:ext cx="9144000" cy="51435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a:effectLst>
                  <a:outerShdw blurRad="38100" dist="38100" dir="2700000" algn="tl">
                    <a:srgbClr val="000000"/>
                  </a:outerShdw>
                </a:effectLst>
              </a:rPr>
              <a:t>Reactions to the knowledge that we will die:</a:t>
            </a:r>
          </a:p>
          <a:p>
            <a:pPr>
              <a:lnSpc>
                <a:spcPct val="75000"/>
              </a:lnSpc>
            </a:pPr>
            <a:r>
              <a:rPr lang="en-US" sz="4800" b="0" dirty="0">
                <a:effectLst>
                  <a:outerShdw blurRad="38100" dist="38100" dir="2700000" algn="tl">
                    <a:srgbClr val="000000"/>
                  </a:outerShdw>
                </a:effectLst>
              </a:rPr>
              <a:t>- </a:t>
            </a:r>
            <a:r>
              <a:rPr lang="en-US" sz="4800" b="0" dirty="0" smtClean="0">
                <a:effectLst>
                  <a:outerShdw blurRad="38100" dist="38100" dir="2700000" algn="tl">
                    <a:srgbClr val="000000"/>
                  </a:outerShdw>
                </a:effectLst>
              </a:rPr>
              <a:t>Insecurity changes to security</a:t>
            </a:r>
            <a:endParaRPr lang="en-US" sz="4800" b="0" dirty="0">
              <a:effectLst>
                <a:outerShdw blurRad="38100" dist="38100" dir="2700000" algn="tl">
                  <a:srgbClr val="000000"/>
                </a:outerShdw>
              </a:effectLst>
            </a:endParaRPr>
          </a:p>
          <a:p>
            <a:pPr>
              <a:lnSpc>
                <a:spcPct val="75000"/>
              </a:lnSpc>
              <a:buFontTx/>
              <a:buChar char="-"/>
            </a:pPr>
            <a:r>
              <a:rPr lang="en-US" sz="4800" b="0" dirty="0" smtClean="0">
                <a:effectLst>
                  <a:outerShdw blurRad="38100" dist="38100" dir="2700000" algn="tl">
                    <a:srgbClr val="000000"/>
                  </a:outerShdw>
                </a:effectLst>
              </a:rPr>
              <a:t>No need for denial</a:t>
            </a:r>
          </a:p>
          <a:p>
            <a:pPr>
              <a:lnSpc>
                <a:spcPct val="75000"/>
              </a:lnSpc>
              <a:buFontTx/>
              <a:buChar char="-"/>
            </a:pPr>
            <a:r>
              <a:rPr lang="en-US" sz="4800" b="0" dirty="0" smtClean="0">
                <a:effectLst>
                  <a:outerShdw blurRad="38100" dist="38100" dir="2700000" algn="tl">
                    <a:srgbClr val="000000"/>
                  </a:outerShdw>
                </a:effectLst>
              </a:rPr>
              <a:t> Purpose</a:t>
            </a:r>
            <a:endParaRPr lang="en-US" sz="4800" b="0" dirty="0">
              <a:effectLst>
                <a:outerShdw blurRad="38100" dist="38100" dir="2700000" algn="tl">
                  <a:srgbClr val="000000"/>
                </a:outerShdw>
              </a:effectLst>
            </a:endParaRPr>
          </a:p>
          <a:p>
            <a:pPr>
              <a:lnSpc>
                <a:spcPct val="75000"/>
              </a:lnSpc>
              <a:buFontTx/>
              <a:buChar char="-"/>
            </a:pPr>
            <a:r>
              <a:rPr lang="en-US" sz="4800" b="0" dirty="0" smtClean="0">
                <a:effectLst>
                  <a:outerShdw blurRad="38100" dist="38100" dir="2700000" algn="tl">
                    <a:srgbClr val="000000"/>
                  </a:outerShdw>
                </a:effectLst>
              </a:rPr>
              <a:t> Begin to reorder your values </a:t>
            </a:r>
          </a:p>
          <a:p>
            <a:pPr>
              <a:lnSpc>
                <a:spcPct val="75000"/>
              </a:lnSpc>
              <a:buFontTx/>
              <a:buChar char="-"/>
            </a:pPr>
            <a:r>
              <a:rPr lang="en-US" sz="4800" b="0" dirty="0" smtClean="0">
                <a:effectLst>
                  <a:outerShdw blurRad="38100" dist="38100" dir="2700000" algn="tl">
                    <a:srgbClr val="000000"/>
                  </a:outerShdw>
                </a:effectLst>
              </a:rPr>
              <a:t> Build into eternal things</a:t>
            </a:r>
          </a:p>
          <a:p>
            <a:pPr>
              <a:lnSpc>
                <a:spcPct val="75000"/>
              </a:lnSpc>
              <a:buFontTx/>
              <a:buChar char="-"/>
            </a:pPr>
            <a:r>
              <a:rPr lang="en-US" sz="4800" b="0" dirty="0" smtClean="0">
                <a:effectLst>
                  <a:outerShdw blurRad="38100" dist="38100" dir="2700000" algn="tl">
                    <a:srgbClr val="000000"/>
                  </a:outerShdw>
                </a:effectLst>
              </a:rPr>
              <a:t> Look forward to eternal life</a:t>
            </a:r>
          </a:p>
        </p:txBody>
      </p:sp>
      <p:sp>
        <p:nvSpPr>
          <p:cNvPr id="6" name="Rectangle 5"/>
          <p:cNvSpPr>
            <a:spLocks noChangeArrowheads="1"/>
          </p:cNvSpPr>
          <p:nvPr/>
        </p:nvSpPr>
        <p:spPr bwMode="auto">
          <a:xfrm>
            <a:off x="2209800" y="514350"/>
            <a:ext cx="5486400" cy="609600"/>
          </a:xfrm>
          <a:prstGeom prst="rect">
            <a:avLst/>
          </a:prstGeom>
          <a:gradFill rotWithShape="0">
            <a:gsLst>
              <a:gs pos="0">
                <a:schemeClr val="bg2"/>
              </a:gs>
              <a:gs pos="50000">
                <a:srgbClr val="C8000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Under biblical theism</a:t>
            </a:r>
            <a:endParaRPr lang="en-US" sz="4800" b="0" dirty="0">
              <a:effectLst>
                <a:outerShdw blurRad="38100" dist="38100" dir="2700000" algn="tl">
                  <a:srgbClr val="000000"/>
                </a:outerShdw>
              </a:effectLst>
            </a:endParaRPr>
          </a:p>
        </p:txBody>
      </p:sp>
      <p:sp>
        <p:nvSpPr>
          <p:cNvPr id="7" name="Rectangle 6"/>
          <p:cNvSpPr>
            <a:spLocks noChangeArrowheads="1"/>
          </p:cNvSpPr>
          <p:nvPr/>
        </p:nvSpPr>
        <p:spPr bwMode="auto">
          <a:xfrm>
            <a:off x="76200" y="57150"/>
            <a:ext cx="8229600" cy="3048000"/>
          </a:xfrm>
          <a:prstGeom prst="rect">
            <a:avLst/>
          </a:prstGeom>
          <a:gradFill rotWithShape="0">
            <a:gsLst>
              <a:gs pos="0">
                <a:schemeClr val="bg2"/>
              </a:gs>
              <a:gs pos="50000">
                <a:srgbClr val="C8000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8800" b="0" dirty="0">
                <a:effectLst>
                  <a:outerShdw blurRad="38100" dist="38100" dir="2700000" algn="tl">
                    <a:srgbClr val="000000"/>
                  </a:outerShdw>
                </a:effectLst>
              </a:rPr>
              <a:t>Can we ever feel </a:t>
            </a:r>
            <a:r>
              <a:rPr lang="en-US" sz="8800" b="0" dirty="0" smtClean="0">
                <a:effectLst>
                  <a:outerShdw blurRad="38100" dist="38100" dir="2700000" algn="tl">
                    <a:srgbClr val="000000"/>
                  </a:outerShdw>
                </a:effectLst>
              </a:rPr>
              <a:t>truly secure </a:t>
            </a:r>
            <a:r>
              <a:rPr lang="en-US" sz="8800" b="0" dirty="0">
                <a:effectLst>
                  <a:outerShdw blurRad="38100" dist="38100" dir="2700000" algn="tl">
                    <a:srgbClr val="000000"/>
                  </a:outerShdw>
                </a:effectLst>
              </a:rPr>
              <a:t>in the face of death?</a:t>
            </a:r>
          </a:p>
        </p:txBody>
      </p:sp>
      <p:sp>
        <p:nvSpPr>
          <p:cNvPr id="8" name="Rectangle 7"/>
          <p:cNvSpPr>
            <a:spLocks noChangeArrowheads="1"/>
          </p:cNvSpPr>
          <p:nvPr/>
        </p:nvSpPr>
        <p:spPr bwMode="auto">
          <a:xfrm>
            <a:off x="3352800" y="2647950"/>
            <a:ext cx="5715000" cy="2362200"/>
          </a:xfrm>
          <a:prstGeom prst="rect">
            <a:avLst/>
          </a:prstGeom>
          <a:gradFill rotWithShape="0">
            <a:gsLst>
              <a:gs pos="0">
                <a:schemeClr val="bg2"/>
              </a:gs>
              <a:gs pos="50000">
                <a:srgbClr val="C8000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23900" b="0" dirty="0" smtClean="0">
                <a:effectLst>
                  <a:outerShdw blurRad="38100" dist="38100" dir="2700000" algn="tl">
                    <a:srgbClr val="000000"/>
                  </a:outerShdw>
                </a:effectLst>
              </a:rPr>
              <a:t>Yes!</a:t>
            </a:r>
            <a:endParaRPr lang="en-US" sz="23900" b="0" dirty="0">
              <a:effectLst>
                <a:outerShdw blurRad="38100" dist="38100" dir="2700000" algn="tl">
                  <a:srgbClr val="000000"/>
                </a:outerShdw>
              </a:effectLst>
            </a:endParaRPr>
          </a:p>
        </p:txBody>
      </p:sp>
      <p:sp>
        <p:nvSpPr>
          <p:cNvPr id="9" name="Rectangle 8"/>
          <p:cNvSpPr>
            <a:spLocks noChangeArrowheads="1"/>
          </p:cNvSpPr>
          <p:nvPr/>
        </p:nvSpPr>
        <p:spPr bwMode="auto">
          <a:xfrm>
            <a:off x="457200" y="1123950"/>
            <a:ext cx="8382000" cy="2819400"/>
          </a:xfrm>
          <a:prstGeom prst="rect">
            <a:avLst/>
          </a:prstGeom>
          <a:gradFill rotWithShape="0">
            <a:gsLst>
              <a:gs pos="0">
                <a:schemeClr val="bg2"/>
              </a:gs>
              <a:gs pos="50000">
                <a:srgbClr val="065808"/>
              </a:gs>
              <a:gs pos="100000">
                <a:schemeClr val="bg2"/>
              </a:gs>
            </a:gsLst>
            <a:lin ang="5400000" scaled="1"/>
          </a:gradFill>
          <a:ln w="12700">
            <a:solidFill>
              <a:schemeClr val="tx1"/>
            </a:solidFill>
            <a:miter lim="800000"/>
            <a:headEnd type="none" w="sm" len="sm"/>
            <a:tailEnd type="none" w="sm" len="sm"/>
          </a:ln>
          <a:effectLst/>
        </p:spPr>
        <p:txBody>
          <a:bodyPr anchor="ctr"/>
          <a:lstStyle/>
          <a:p>
            <a:pPr>
              <a:lnSpc>
                <a:spcPct val="75000"/>
              </a:lnSpc>
            </a:pPr>
            <a:r>
              <a:rPr lang="en-US" sz="4800" b="0" dirty="0">
                <a:effectLst>
                  <a:outerShdw blurRad="38100" dist="38100" dir="2700000" algn="tl">
                    <a:srgbClr val="000000"/>
                  </a:outerShdw>
                </a:effectLst>
              </a:rPr>
              <a:t>1 John 5:13 These things I have written to you who believe in the name of the Son of God, in order that you may </a:t>
            </a:r>
            <a:r>
              <a:rPr lang="en-US" sz="4800" b="0" u="sng" dirty="0">
                <a:effectLst>
                  <a:outerShdw blurRad="38100" dist="38100" dir="2700000" algn="tl">
                    <a:srgbClr val="000000"/>
                  </a:outerShdw>
                </a:effectLst>
              </a:rPr>
              <a:t>know</a:t>
            </a:r>
            <a:r>
              <a:rPr lang="en-US" sz="4800" b="0" dirty="0">
                <a:effectLst>
                  <a:outerShdw blurRad="38100" dist="38100" dir="2700000" algn="tl">
                    <a:srgbClr val="000000"/>
                  </a:outerShdw>
                </a:effectLst>
              </a:rPr>
              <a:t> that you have eternal life.</a:t>
            </a:r>
          </a:p>
        </p:txBody>
      </p:sp>
    </p:spTree>
  </p:cSld>
  <p:clrMapOvr>
    <a:masterClrMapping/>
  </p:clrMapOvr>
  <p:transition spd="slow">
    <p:circl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a:xfrm>
            <a:off x="762000" y="1714500"/>
            <a:ext cx="8382000" cy="2800350"/>
          </a:xfrm>
        </p:spPr>
        <p:txBody>
          <a:bodyPr/>
          <a:lstStyle/>
          <a:p>
            <a:r>
              <a:rPr lang="en-US" sz="5400"/>
              <a:t>Comments?</a:t>
            </a:r>
          </a:p>
          <a:p>
            <a:r>
              <a:rPr lang="en-US" sz="5400"/>
              <a:t>Questions?</a:t>
            </a:r>
          </a:p>
          <a:p>
            <a:r>
              <a:rPr lang="en-US" sz="5400"/>
              <a:t>Experiences?</a:t>
            </a:r>
          </a:p>
        </p:txBody>
      </p:sp>
      <p:sp>
        <p:nvSpPr>
          <p:cNvPr id="103428" name="Rectangle 4"/>
          <p:cNvSpPr>
            <a:spLocks noGrp="1" noChangeArrowheads="1"/>
          </p:cNvSpPr>
          <p:nvPr>
            <p:ph type="title"/>
          </p:nvPr>
        </p:nvSpPr>
        <p:spPr>
          <a:noFill/>
          <a:ln/>
        </p:spPr>
        <p:txBody>
          <a:bodyPr/>
          <a:lstStyle/>
          <a:p>
            <a:r>
              <a:rPr lang="en-US" sz="8800" dirty="0" smtClean="0"/>
              <a:t>Philippians 1</a:t>
            </a:r>
            <a:endParaRPr lang="en-US" sz="88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26"/>
          <p:cNvSpPr>
            <a:spLocks noGrp="1" noChangeArrowheads="1"/>
          </p:cNvSpPr>
          <p:nvPr>
            <p:ph type="title"/>
          </p:nvPr>
        </p:nvSpPr>
        <p:spPr/>
        <p:txBody>
          <a:bodyPr/>
          <a:lstStyle/>
          <a:p>
            <a:r>
              <a:rPr lang="en-US" sz="8800" dirty="0" smtClean="0"/>
              <a:t>Philippians 1</a:t>
            </a:r>
            <a:endParaRPr lang="en-US" sz="8800" dirty="0"/>
          </a:p>
        </p:txBody>
      </p:sp>
      <p:sp>
        <p:nvSpPr>
          <p:cNvPr id="75779" name="Rectangle 1027"/>
          <p:cNvSpPr>
            <a:spLocks noGrp="1" noChangeArrowheads="1"/>
          </p:cNvSpPr>
          <p:nvPr>
            <p:ph type="body" idx="1"/>
          </p:nvPr>
        </p:nvSpPr>
        <p:spPr>
          <a:xfrm>
            <a:off x="0" y="1352550"/>
            <a:ext cx="9144000" cy="3200400"/>
          </a:xfrm>
        </p:spPr>
        <p:txBody>
          <a:bodyPr/>
          <a:lstStyle/>
          <a:p>
            <a:pPr>
              <a:buNone/>
            </a:pPr>
            <a:r>
              <a:rPr lang="en-US" dirty="0" smtClean="0"/>
              <a:t>20 I eagerly expect and hope that I will in no way be ashamed, but will have sufficient courage so that now as always Christ will be exalted in my body, whether by life or by death.</a:t>
            </a:r>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26"/>
          <p:cNvSpPr>
            <a:spLocks noGrp="1" noChangeArrowheads="1"/>
          </p:cNvSpPr>
          <p:nvPr>
            <p:ph type="title"/>
          </p:nvPr>
        </p:nvSpPr>
        <p:spPr/>
        <p:txBody>
          <a:bodyPr/>
          <a:lstStyle/>
          <a:p>
            <a:r>
              <a:rPr lang="en-US" sz="8800" dirty="0" smtClean="0"/>
              <a:t>Philippians 1</a:t>
            </a:r>
            <a:endParaRPr lang="en-US" sz="8800" dirty="0"/>
          </a:p>
        </p:txBody>
      </p:sp>
      <p:sp>
        <p:nvSpPr>
          <p:cNvPr id="75779" name="Rectangle 1027"/>
          <p:cNvSpPr>
            <a:spLocks noGrp="1" noChangeArrowheads="1"/>
          </p:cNvSpPr>
          <p:nvPr>
            <p:ph type="body" idx="1"/>
          </p:nvPr>
        </p:nvSpPr>
        <p:spPr>
          <a:xfrm>
            <a:off x="0" y="1352550"/>
            <a:ext cx="9144000" cy="3200400"/>
          </a:xfrm>
        </p:spPr>
        <p:txBody>
          <a:bodyPr/>
          <a:lstStyle/>
          <a:p>
            <a:pPr>
              <a:buNone/>
            </a:pPr>
            <a:r>
              <a:rPr lang="en-US" dirty="0" smtClean="0"/>
              <a:t>20 I eagerly expect and hope </a:t>
            </a:r>
            <a:r>
              <a:rPr lang="en-US" u="sng" dirty="0" smtClean="0"/>
              <a:t>that I will in no way be ashamed</a:t>
            </a:r>
            <a:r>
              <a:rPr lang="en-US" dirty="0" smtClean="0"/>
              <a:t>, but will have sufficient courage so that now as always Christ will be exalted in my body, whether by life or by death.</a:t>
            </a:r>
            <a:endParaRPr lang="en-US"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26"/>
          <p:cNvSpPr>
            <a:spLocks noGrp="1" noChangeArrowheads="1"/>
          </p:cNvSpPr>
          <p:nvPr>
            <p:ph type="title"/>
          </p:nvPr>
        </p:nvSpPr>
        <p:spPr/>
        <p:txBody>
          <a:bodyPr/>
          <a:lstStyle/>
          <a:p>
            <a:r>
              <a:rPr lang="en-US" sz="8800" dirty="0" smtClean="0"/>
              <a:t>Philippians 1</a:t>
            </a:r>
            <a:endParaRPr lang="en-US" sz="8800" dirty="0"/>
          </a:p>
        </p:txBody>
      </p:sp>
      <p:sp>
        <p:nvSpPr>
          <p:cNvPr id="75779" name="Rectangle 1027"/>
          <p:cNvSpPr>
            <a:spLocks noGrp="1" noChangeArrowheads="1"/>
          </p:cNvSpPr>
          <p:nvPr>
            <p:ph type="body" idx="1"/>
          </p:nvPr>
        </p:nvSpPr>
        <p:spPr>
          <a:xfrm>
            <a:off x="0" y="1352550"/>
            <a:ext cx="9144000" cy="3200400"/>
          </a:xfrm>
        </p:spPr>
        <p:txBody>
          <a:bodyPr/>
          <a:lstStyle/>
          <a:p>
            <a:pPr>
              <a:buNone/>
            </a:pPr>
            <a:r>
              <a:rPr lang="en-US" dirty="0" smtClean="0"/>
              <a:t>20 I eagerly expect and hope </a:t>
            </a:r>
            <a:r>
              <a:rPr lang="en-US" u="sng" dirty="0" smtClean="0"/>
              <a:t>that I will in no way be ashamed</a:t>
            </a:r>
            <a:r>
              <a:rPr lang="en-US" dirty="0" smtClean="0"/>
              <a:t>, but will </a:t>
            </a:r>
            <a:r>
              <a:rPr lang="en-US" u="sng" dirty="0" smtClean="0"/>
              <a:t>have sufficient courage</a:t>
            </a:r>
            <a:r>
              <a:rPr lang="en-US" dirty="0" smtClean="0"/>
              <a:t> so that now as always Christ will be exalted in my body, whether by life or by death.</a:t>
            </a:r>
            <a:endParaRPr 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26"/>
          <p:cNvSpPr>
            <a:spLocks noGrp="1" noChangeArrowheads="1"/>
          </p:cNvSpPr>
          <p:nvPr>
            <p:ph type="title"/>
          </p:nvPr>
        </p:nvSpPr>
        <p:spPr/>
        <p:txBody>
          <a:bodyPr/>
          <a:lstStyle/>
          <a:p>
            <a:r>
              <a:rPr lang="en-US" sz="8800" dirty="0" smtClean="0"/>
              <a:t>Philippians 1</a:t>
            </a:r>
            <a:endParaRPr lang="en-US" sz="8800" dirty="0"/>
          </a:p>
        </p:txBody>
      </p:sp>
      <p:sp>
        <p:nvSpPr>
          <p:cNvPr id="75779" name="Rectangle 1027"/>
          <p:cNvSpPr>
            <a:spLocks noGrp="1" noChangeArrowheads="1"/>
          </p:cNvSpPr>
          <p:nvPr>
            <p:ph type="body" idx="1"/>
          </p:nvPr>
        </p:nvSpPr>
        <p:spPr>
          <a:xfrm>
            <a:off x="0" y="1352550"/>
            <a:ext cx="9144000" cy="3200400"/>
          </a:xfrm>
        </p:spPr>
        <p:txBody>
          <a:bodyPr/>
          <a:lstStyle/>
          <a:p>
            <a:pPr>
              <a:buNone/>
            </a:pPr>
            <a:r>
              <a:rPr lang="en-US" dirty="0" smtClean="0"/>
              <a:t>20 I eagerly expect and hope </a:t>
            </a:r>
            <a:r>
              <a:rPr lang="en-US" u="sng" dirty="0" smtClean="0"/>
              <a:t>that I will in no way be ashamed</a:t>
            </a:r>
            <a:r>
              <a:rPr lang="en-US" dirty="0" smtClean="0"/>
              <a:t>, but will </a:t>
            </a:r>
            <a:r>
              <a:rPr lang="en-US" u="sng" dirty="0" smtClean="0"/>
              <a:t>have sufficient courage</a:t>
            </a:r>
            <a:r>
              <a:rPr lang="en-US" dirty="0" smtClean="0"/>
              <a:t> so that now as always Christ will be exalted in my body, whether by life or by death.</a:t>
            </a:r>
            <a:endParaRPr lang="en-US" dirty="0"/>
          </a:p>
        </p:txBody>
      </p:sp>
      <p:sp>
        <p:nvSpPr>
          <p:cNvPr id="4" name="Rectangle 5"/>
          <p:cNvSpPr>
            <a:spLocks noChangeArrowheads="1"/>
          </p:cNvSpPr>
          <p:nvPr/>
        </p:nvSpPr>
        <p:spPr bwMode="auto">
          <a:xfrm>
            <a:off x="533400" y="3257550"/>
            <a:ext cx="8229600" cy="1447800"/>
          </a:xfrm>
          <a:prstGeom prst="rect">
            <a:avLst/>
          </a:prstGeom>
          <a:gradFill rotWithShape="0">
            <a:gsLst>
              <a:gs pos="0">
                <a:schemeClr val="bg2"/>
              </a:gs>
              <a:gs pos="50000">
                <a:srgbClr val="0206B0"/>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Rom. 1:16 For I am not </a:t>
            </a:r>
            <a:r>
              <a:rPr lang="en-US" sz="4000" b="0" u="sng" dirty="0" smtClean="0">
                <a:effectLst>
                  <a:outerShdw blurRad="38100" dist="38100" dir="2700000" algn="tl">
                    <a:srgbClr val="000000"/>
                  </a:outerShdw>
                </a:effectLst>
              </a:rPr>
              <a:t>ashamed of the gospel</a:t>
            </a:r>
            <a:r>
              <a:rPr lang="en-US" sz="4000" b="0" dirty="0" smtClean="0">
                <a:effectLst>
                  <a:outerShdw blurRad="38100" dist="38100" dir="2700000" algn="tl">
                    <a:srgbClr val="000000"/>
                  </a:outerShdw>
                </a:effectLst>
              </a:rPr>
              <a:t>, for it is the power of God for salvation to everyone who believes</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26"/>
          <p:cNvSpPr>
            <a:spLocks noGrp="1" noChangeArrowheads="1"/>
          </p:cNvSpPr>
          <p:nvPr>
            <p:ph type="title"/>
          </p:nvPr>
        </p:nvSpPr>
        <p:spPr/>
        <p:txBody>
          <a:bodyPr/>
          <a:lstStyle/>
          <a:p>
            <a:r>
              <a:rPr lang="en-US" sz="8800" dirty="0" smtClean="0"/>
              <a:t>Philippians 1</a:t>
            </a:r>
            <a:endParaRPr lang="en-US" sz="8800" dirty="0"/>
          </a:p>
        </p:txBody>
      </p:sp>
      <p:sp>
        <p:nvSpPr>
          <p:cNvPr id="75779" name="Rectangle 1027"/>
          <p:cNvSpPr>
            <a:spLocks noGrp="1" noChangeArrowheads="1"/>
          </p:cNvSpPr>
          <p:nvPr>
            <p:ph type="body" idx="1"/>
          </p:nvPr>
        </p:nvSpPr>
        <p:spPr>
          <a:xfrm>
            <a:off x="0" y="1352550"/>
            <a:ext cx="9144000" cy="3200400"/>
          </a:xfrm>
        </p:spPr>
        <p:txBody>
          <a:bodyPr/>
          <a:lstStyle/>
          <a:p>
            <a:pPr>
              <a:buNone/>
            </a:pPr>
            <a:r>
              <a:rPr lang="en-US" dirty="0" smtClean="0"/>
              <a:t>20 I eagerly expect and hope </a:t>
            </a:r>
            <a:r>
              <a:rPr lang="en-US" u="sng" dirty="0" smtClean="0"/>
              <a:t>that I will in no way be ashamed</a:t>
            </a:r>
            <a:r>
              <a:rPr lang="en-US" dirty="0" smtClean="0"/>
              <a:t>, but will </a:t>
            </a:r>
            <a:r>
              <a:rPr lang="en-US" u="sng" dirty="0" smtClean="0"/>
              <a:t>have sufficient courage</a:t>
            </a:r>
            <a:r>
              <a:rPr lang="en-US" dirty="0" smtClean="0"/>
              <a:t> so that now as always Christ will be exalted in my body, </a:t>
            </a:r>
            <a:r>
              <a:rPr lang="en-US" u="sng" dirty="0" smtClean="0"/>
              <a:t>whether by life or by death</a:t>
            </a:r>
            <a:r>
              <a:rPr lang="en-US" dirty="0" smtClean="0"/>
              <a:t>.</a:t>
            </a:r>
            <a:endParaRPr lang="en-US"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3.pot">
  <a:themeElements>
    <a:clrScheme name="">
      <a:dk1>
        <a:srgbClr val="000000"/>
      </a:dk1>
      <a:lt1>
        <a:srgbClr val="FFFFFF"/>
      </a:lt1>
      <a:dk2>
        <a:srgbClr val="0307CD"/>
      </a:dk2>
      <a:lt2>
        <a:srgbClr val="FFFFFF"/>
      </a:lt2>
      <a:accent1>
        <a:srgbClr val="4040FF"/>
      </a:accent1>
      <a:accent2>
        <a:srgbClr val="CC00FF"/>
      </a:accent2>
      <a:accent3>
        <a:srgbClr val="AAAAE3"/>
      </a:accent3>
      <a:accent4>
        <a:srgbClr val="DADADA"/>
      </a:accent4>
      <a:accent5>
        <a:srgbClr val="AFAFFF"/>
      </a:accent5>
      <a:accent6>
        <a:srgbClr val="B900E7"/>
      </a:accent6>
      <a:hlink>
        <a:srgbClr val="00E0E0"/>
      </a:hlink>
      <a:folHlink>
        <a:srgbClr val="FF8080"/>
      </a:folHlink>
    </a:clrScheme>
    <a:fontScheme name="den3.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699"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699"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n3.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3.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3.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3.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3.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3.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3.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Office\Templates\den3.pot</Template>
  <TotalTime>0</TotalTime>
  <Words>2475</Words>
  <Application>Microsoft Office PowerPoint</Application>
  <PresentationFormat>On-screen Show (16:9)</PresentationFormat>
  <Paragraphs>315</Paragraphs>
  <Slides>44</Slides>
  <Notes>44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Times New Roman</vt:lpstr>
      <vt:lpstr>Wingdings</vt:lpstr>
      <vt:lpstr>den3.pot</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vt:lpstr>
      <vt:lpstr>Philippians</vt:lpstr>
      <vt:lpstr>Philippians</vt:lpstr>
      <vt:lpstr>Philippians</vt:lpstr>
      <vt:lpstr>Philippians</vt:lpstr>
      <vt:lpstr>Philippians</vt:lpstr>
      <vt:lpstr>Philippians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2021-04-05T20:34:21Z</dcterms:created>
  <dcterms:modified xsi:type="dcterms:W3CDTF">2021-04-05T20:34:28Z</dcterms:modified>
</cp:coreProperties>
</file>