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7" r:id="rId4"/>
    <p:sldId id="1397" r:id="rId5"/>
    <p:sldId id="1398" r:id="rId6"/>
    <p:sldId id="1399" r:id="rId7"/>
    <p:sldId id="1400" r:id="rId8"/>
    <p:sldId id="1401" r:id="rId9"/>
    <p:sldId id="1402" r:id="rId10"/>
    <p:sldId id="1423" r:id="rId11"/>
    <p:sldId id="1391" r:id="rId12"/>
    <p:sldId id="1403" r:id="rId13"/>
    <p:sldId id="1404" r:id="rId14"/>
    <p:sldId id="1405" r:id="rId15"/>
    <p:sldId id="1406" r:id="rId16"/>
    <p:sldId id="1392" r:id="rId17"/>
    <p:sldId id="1407" r:id="rId18"/>
    <p:sldId id="1393" r:id="rId19"/>
    <p:sldId id="1408" r:id="rId20"/>
    <p:sldId id="1422" r:id="rId21"/>
    <p:sldId id="1421" r:id="rId22"/>
    <p:sldId id="1410" r:id="rId23"/>
    <p:sldId id="1394" r:id="rId24"/>
    <p:sldId id="1411" r:id="rId25"/>
    <p:sldId id="1412" r:id="rId26"/>
    <p:sldId id="1413" r:id="rId27"/>
    <p:sldId id="1395" r:id="rId28"/>
    <p:sldId id="1414" r:id="rId29"/>
    <p:sldId id="1415" r:id="rId30"/>
    <p:sldId id="1424" r:id="rId31"/>
    <p:sldId id="1425" r:id="rId32"/>
    <p:sldId id="1416" r:id="rId33"/>
    <p:sldId id="1396" r:id="rId34"/>
    <p:sldId id="1417" r:id="rId35"/>
    <p:sldId id="1418" r:id="rId36"/>
    <p:sldId id="1419" r:id="rId37"/>
    <p:sldId id="1420" r:id="rId38"/>
    <p:sldId id="1390" r:id="rId39"/>
    <p:sldId id="25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/>
    <p:restoredTop sz="68135"/>
  </p:normalViewPr>
  <p:slideViewPr>
    <p:cSldViewPr snapToGrid="0" snapToObjects="1">
      <p:cViewPr varScale="1">
        <p:scale>
          <a:sx n="55" d="100"/>
          <a:sy n="55" d="100"/>
        </p:scale>
        <p:origin x="9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A6B7B-2C76-FF44-B031-FC30181E535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CF0C1-DD56-EE40-8768-ABC116FC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4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CF0C1-DD56-EE40-8768-ABC116FCA5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68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CF0C1-DD56-EE40-8768-ABC116FCA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556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CF0C1-DD56-EE40-8768-ABC116FCA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062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CF0C1-DD56-EE40-8768-ABC116FCA5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87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CF0C1-DD56-EE40-8768-ABC116FCA5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4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CF0C1-DD56-EE40-8768-ABC116FCA5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67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CF0C1-DD56-EE40-8768-ABC116FCA5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05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CF0C1-DD56-EE40-8768-ABC116FCA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20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CF0C1-DD56-EE40-8768-ABC116FCA5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56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CF0C1-DD56-EE40-8768-ABC116FCA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960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CF0C1-DD56-EE40-8768-ABC116FCA5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CF0C1-DD56-EE40-8768-ABC116FCA5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08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CF0C1-DD56-EE40-8768-ABC116FCA5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73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CF0C1-DD56-EE40-8768-ABC116FCA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726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CF0C1-DD56-EE40-8768-ABC116FCA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297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CF0C1-DD56-EE40-8768-ABC116FCA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208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CF0C1-DD56-EE40-8768-ABC116FCA5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7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CF0C1-DD56-EE40-8768-ABC116FCA5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CF0C1-DD56-EE40-8768-ABC116FCA5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CF0C1-DD56-EE40-8768-ABC116FCA5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5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CF0C1-DD56-EE40-8768-ABC116FCA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65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CF0C1-DD56-EE40-8768-ABC116FCA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20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CF0C1-DD56-EE40-8768-ABC116FCA5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28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CF0C1-DD56-EE40-8768-ABC116FCA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710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CF0C1-DD56-EE40-8768-ABC116FCA5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85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AC77F-7512-B943-98EA-3E5F8547E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5AD89B-ABDB-754D-B006-F1A6F6990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375895-8A1B-EB4F-8420-36C4082D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43FD-E53A-1D43-8FB3-C5F329705F6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4B9396-0D0C-3642-B05A-EB68A806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698A3-A8E5-354D-8940-7C8B8E6B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7BB5-2F92-DB4D-98BD-5EA7A6C8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7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657D7-3FCB-AE48-8371-0FB82C5F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0EB446-9276-7A4B-B642-B87ABFE32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E1E3BA-7EF6-2B4F-B282-7A852C47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43FD-E53A-1D43-8FB3-C5F329705F6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86905A-F7B0-B84C-9714-2C5239EE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33C1C-062A-5D4B-AA91-46E5D050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7BB5-2F92-DB4D-98BD-5EA7A6C8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09C4B04-DD00-FB42-B85A-65416030A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419520-C96A-F84D-A347-7EE6CCF85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81D035-E213-4043-A69A-6F707E9C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43FD-E53A-1D43-8FB3-C5F329705F6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B5ACD3-CB04-1940-9412-FDDAFFFA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101DB-44A9-8341-B0C5-224EBC9F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7BB5-2F92-DB4D-98BD-5EA7A6C8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5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7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0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3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4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01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94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B8F8F-DB13-8A48-9EDC-C20E9C3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53279-F2B4-2C47-8EA8-94D71CB2D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56684E-A255-C747-A879-24873D0C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43FD-E53A-1D43-8FB3-C5F329705F6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C23E11-E5B3-B94A-83B9-4A5BF0DE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62A45-87CA-784E-BDF6-544B98D9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7BB5-2F92-DB4D-98BD-5EA7A6C8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4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15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02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41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8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7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89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0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99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37C3B-E545-4A4C-86F7-1B562787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735425-E81D-6748-B750-4A7718FA1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421AD8-D5A9-1442-841F-E956D17C2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43FD-E53A-1D43-8FB3-C5F329705F6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B7042A-593D-3E43-AF8F-4D45D8BF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4E16AA-C301-0D46-8460-E14A8C68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7BB5-2F92-DB4D-98BD-5EA7A6C8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6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19DDB-EBC3-B74A-B6A3-1B773C5E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5F76A3-E357-DA4F-B70C-C1E62B541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250618-3225-1245-932A-5D9C650CF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8881FE-A89F-C847-98CA-7A89C8BD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43FD-E53A-1D43-8FB3-C5F329705F6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765B3D-F831-D442-BD97-F7B0692F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39CD8B-19B3-CD48-A453-3A6232F3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7BB5-2F92-DB4D-98BD-5EA7A6C8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1A19B-805B-154F-9ACF-91E6D36B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BD2143-A938-2547-82D4-CCF6AE2A1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952591-EA59-8E47-903B-ED59A8D06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C30680-C089-4349-A4C2-DBB6B02F2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19B76A-70D0-EE42-AFCE-832619BBA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4FF3811-FECB-954F-A443-F0FF1CE9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43FD-E53A-1D43-8FB3-C5F329705F6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6135818-9FC8-3845-8309-2D74666B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A30E0D-A180-8C4E-BAD9-6A6C9026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7BB5-2F92-DB4D-98BD-5EA7A6C8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F9E5A-236E-EA48-99AC-860E7580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423D8F-68CC-8E4C-81EF-ADCD030F8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43FD-E53A-1D43-8FB3-C5F329705F6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2168C8-CB84-0546-8DCA-8041A240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7ECBE4-ECF0-8146-B21D-11EE6ED9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7BB5-2F92-DB4D-98BD-5EA7A6C8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5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5A93CED-862B-FA45-9C5B-412D6F92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43FD-E53A-1D43-8FB3-C5F329705F6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043853-ED5F-9C45-AD9F-BA3ABC91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66AC6C-DE30-5248-BD05-1F2D504B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7BB5-2F92-DB4D-98BD-5EA7A6C8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A2FCC-19D1-7A47-AC26-EE338644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513B9-07BD-BA4A-BD46-35E8EE93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BAA40F-6A4D-4640-8818-E2C968080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F4E4B2-09C6-0F4F-BEE6-0D702E88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43FD-E53A-1D43-8FB3-C5F329705F6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335DF8-C656-5C4B-9A46-3D7D8E99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90A66C-63C1-A74F-AA1C-1D353722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7BB5-2F92-DB4D-98BD-5EA7A6C8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6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19988C-7907-A04C-94FE-00FE3065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940166-8822-4B42-A68F-A3D981CB1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4C959D-6474-5146-99CF-DE5349798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194E30-9A82-6745-B72E-24620DFB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43FD-E53A-1D43-8FB3-C5F329705F6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7FD34A-71BA-9946-90DE-23CAC914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BA2DC7-D06D-4C4D-B039-7CD16BFF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7BB5-2F92-DB4D-98BD-5EA7A6C8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9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7499DF8-1C29-FC48-B309-0EFA15BE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2CCCEB-F018-8B4B-BAC8-81621C441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8A62EB-AE20-BB4E-A29E-84AFF3D0A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943FD-E53A-1D43-8FB3-C5F329705F6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337AF0-95C3-0640-BAEB-A08C9AC71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9BBE4-14CB-0540-AA6F-3287C421B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47BB5-2F92-DB4D-98BD-5EA7A6C8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2345051-2045-45DA-935E-2E3CA1A69ADC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59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A445F1B3-6AA0-2949-89C5-9632F81AD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BE34A6-2F47-CB4A-BC22-F04A18CD72E7}"/>
              </a:ext>
            </a:extLst>
          </p:cNvPr>
          <p:cNvSpPr txBox="1"/>
          <p:nvPr/>
        </p:nvSpPr>
        <p:spPr>
          <a:xfrm>
            <a:off x="394447" y="466165"/>
            <a:ext cx="112596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Philippians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30918B-7D89-A14F-B526-9A12D985EC33}"/>
              </a:ext>
            </a:extLst>
          </p:cNvPr>
          <p:cNvSpPr txBox="1"/>
          <p:nvPr/>
        </p:nvSpPr>
        <p:spPr>
          <a:xfrm>
            <a:off x="537882" y="3429000"/>
            <a:ext cx="6694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Fellowship of the Gospel</a:t>
            </a:r>
          </a:p>
        </p:txBody>
      </p:sp>
    </p:spTree>
    <p:extLst>
      <p:ext uri="{BB962C8B-B14F-4D97-AF65-F5344CB8AC3E}">
        <p14:creationId xmlns:p14="http://schemas.microsoft.com/office/powerpoint/2010/main" val="397186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For I am sure of this very thing, that the one who began a good work in you will perfect it until the day of Christ Jesus.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F905247-9EC3-5948-BFA4-8911161AC358}"/>
              </a:ext>
            </a:extLst>
          </p:cNvPr>
          <p:cNvSpPr/>
          <p:nvPr/>
        </p:nvSpPr>
        <p:spPr>
          <a:xfrm>
            <a:off x="982565" y="3732204"/>
            <a:ext cx="10204704" cy="200025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Paul had witnessed evidence in their lives that God was at work.</a:t>
            </a:r>
            <a:endParaRPr lang="el-GR" sz="4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5E1570F-A189-4240-90FE-E72BAF41471C}"/>
              </a:ext>
            </a:extLst>
          </p:cNvPr>
          <p:cNvSpPr/>
          <p:nvPr/>
        </p:nvSpPr>
        <p:spPr>
          <a:xfrm>
            <a:off x="171796" y="49260"/>
            <a:ext cx="11848408" cy="2318414"/>
          </a:xfrm>
          <a:prstGeom prst="round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If you were brought up on trial for being a follower of Jesus,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would there be enough evidence to convict you?</a:t>
            </a:r>
            <a:endParaRPr lang="el-GR" sz="4800" i="1" dirty="0"/>
          </a:p>
        </p:txBody>
      </p:sp>
    </p:spTree>
    <p:extLst>
      <p:ext uri="{BB962C8B-B14F-4D97-AF65-F5344CB8AC3E}">
        <p14:creationId xmlns:p14="http://schemas.microsoft.com/office/powerpoint/2010/main" val="36579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 For I am sure of this very thing, that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one who began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good work in you will perfect it until the day of Christ Jesus.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D9B50A-270A-6443-8A57-2BB1167DA41E}"/>
              </a:ext>
            </a:extLst>
          </p:cNvPr>
          <p:cNvSpPr/>
          <p:nvPr/>
        </p:nvSpPr>
        <p:spPr>
          <a:xfrm>
            <a:off x="4078224" y="4169664"/>
            <a:ext cx="7941980" cy="2639077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(Acts 16:14)…</a:t>
            </a:r>
            <a:r>
              <a:rPr lang="en-US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Lord opened her heart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to respond to what Paul was saying.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19E9244E-4C2B-8F4A-9C74-7755D8AC37BF}"/>
              </a:ext>
            </a:extLst>
          </p:cNvPr>
          <p:cNvSpPr/>
          <p:nvPr/>
        </p:nvSpPr>
        <p:spPr>
          <a:xfrm>
            <a:off x="171796" y="2192794"/>
            <a:ext cx="6432389" cy="180053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 is the one to initiate!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95877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 For I am sure of this very thing, that 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one who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began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good work in you will perfect it until the day of Christ Jesus.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C3DDF4E4-96CC-4F4E-B649-5B1A6651FD08}"/>
              </a:ext>
            </a:extLst>
          </p:cNvPr>
          <p:cNvSpPr/>
          <p:nvPr/>
        </p:nvSpPr>
        <p:spPr>
          <a:xfrm>
            <a:off x="1368552" y="4060662"/>
            <a:ext cx="9454896" cy="1496291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entire scope of the Christian life.</a:t>
            </a:r>
          </a:p>
        </p:txBody>
      </p:sp>
    </p:spTree>
    <p:extLst>
      <p:ext uri="{BB962C8B-B14F-4D97-AF65-F5344CB8AC3E}">
        <p14:creationId xmlns:p14="http://schemas.microsoft.com/office/powerpoint/2010/main" val="26877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 For I am sure of this very thing, that the one who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began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good work in you will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perfect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it until the day of Christ Jesus.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2BD7A4D-8BE6-7348-92F8-957BFC56DF59}"/>
              </a:ext>
            </a:extLst>
          </p:cNvPr>
          <p:cNvSpPr/>
          <p:nvPr/>
        </p:nvSpPr>
        <p:spPr>
          <a:xfrm>
            <a:off x="1368552" y="4060662"/>
            <a:ext cx="9454896" cy="1496291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entire scope of the Christian life.</a:t>
            </a:r>
          </a:p>
        </p:txBody>
      </p:sp>
    </p:spTree>
    <p:extLst>
      <p:ext uri="{BB962C8B-B14F-4D97-AF65-F5344CB8AC3E}">
        <p14:creationId xmlns:p14="http://schemas.microsoft.com/office/powerpoint/2010/main" val="34454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 For I am sure of this very thing, that the one who began a good work in you will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perfect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it until the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day of Christ Jesus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24E4D8F-D268-EB44-AE27-31EC6034CCF8}"/>
              </a:ext>
            </a:extLst>
          </p:cNvPr>
          <p:cNvSpPr/>
          <p:nvPr/>
        </p:nvSpPr>
        <p:spPr>
          <a:xfrm>
            <a:off x="1368552" y="4060662"/>
            <a:ext cx="9454896" cy="1496291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entire scope of the Christian life.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5C29361F-24BB-6544-8B29-0A9EC5C265D5}"/>
              </a:ext>
            </a:extLst>
          </p:cNvPr>
          <p:cNvSpPr/>
          <p:nvPr/>
        </p:nvSpPr>
        <p:spPr>
          <a:xfrm>
            <a:off x="1368553" y="400780"/>
            <a:ext cx="9055608" cy="180053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spiritual life is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work of God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from beginning to end.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35599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  <a:r>
              <a:rPr 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For it is right for me to think this about all of you, because I have you in my heart, since both in my imprisonment and in the defense and confirmation of the gospel all of you became partners in God’s grace together with me.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1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7.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it is right for me to think this about all of you, because 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have you in my heart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since both in my imprisonment and in the defense and confirmation of the gospel all of you became partners in God’s grace together with me.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1546C0DE-966B-544D-97CA-AA3874D2F38C}"/>
              </a:ext>
            </a:extLst>
          </p:cNvPr>
          <p:cNvSpPr/>
          <p:nvPr/>
        </p:nvSpPr>
        <p:spPr>
          <a:xfrm>
            <a:off x="2726575" y="1914144"/>
            <a:ext cx="9017508" cy="200025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Genuine fellowship engages the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heart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towards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others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el-GR" sz="4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21CCED1-AB7E-A44E-A54F-D9F7BC7382FB}"/>
              </a:ext>
            </a:extLst>
          </p:cNvPr>
          <p:cNvSpPr/>
          <p:nvPr/>
        </p:nvSpPr>
        <p:spPr>
          <a:xfrm>
            <a:off x="3346704" y="4919435"/>
            <a:ext cx="8065008" cy="767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People get on our nerves!</a:t>
            </a:r>
          </a:p>
        </p:txBody>
      </p:sp>
    </p:spTree>
    <p:extLst>
      <p:ext uri="{BB962C8B-B14F-4D97-AF65-F5344CB8AC3E}">
        <p14:creationId xmlns:p14="http://schemas.microsoft.com/office/powerpoint/2010/main" val="30216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For God is my witness that I long for all of you with the </a:t>
            </a:r>
            <a:r>
              <a:rPr lang="en-US" sz="5400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affection</a:t>
            </a: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of Christ Jesus.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8.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God is my witness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that I long for all of you with the 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affection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Christ Jesus.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570AFB2-8144-5E42-BDC5-77B7FC2AD63E}"/>
              </a:ext>
            </a:extLst>
          </p:cNvPr>
          <p:cNvSpPr/>
          <p:nvPr/>
        </p:nvSpPr>
        <p:spPr>
          <a:xfrm>
            <a:off x="6693408" y="3242309"/>
            <a:ext cx="4718304" cy="767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Super Serious</a:t>
            </a:r>
          </a:p>
        </p:txBody>
      </p:sp>
    </p:spTree>
    <p:extLst>
      <p:ext uri="{BB962C8B-B14F-4D97-AF65-F5344CB8AC3E}">
        <p14:creationId xmlns:p14="http://schemas.microsoft.com/office/powerpoint/2010/main" val="29727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7.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it is right for me to think this about all of you, because I have you in my heart, since both in my imprisonment and in the defense and confirmation of the gospel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all of you became 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partners in God’s grace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together with me.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669E082-F719-FF48-8E1D-53E85BDC2448}"/>
              </a:ext>
            </a:extLst>
          </p:cNvPr>
          <p:cNvSpPr/>
          <p:nvPr/>
        </p:nvSpPr>
        <p:spPr>
          <a:xfrm>
            <a:off x="2726575" y="1124202"/>
            <a:ext cx="9017508" cy="200025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Genuine fellowship involves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participation.</a:t>
            </a:r>
            <a:endParaRPr lang="el-GR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3614A4-0866-D041-881B-E1BB2A74AEA5}"/>
              </a:ext>
            </a:extLst>
          </p:cNvPr>
          <p:cNvSpPr/>
          <p:nvPr/>
        </p:nvSpPr>
        <p:spPr>
          <a:xfrm>
            <a:off x="4078224" y="4169664"/>
            <a:ext cx="7941980" cy="2639077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(1 Cor. 9:23) I do all these things because of the gospel, so that I can be a </a:t>
            </a:r>
            <a:r>
              <a:rPr lang="en-US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participant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in it.</a:t>
            </a:r>
          </a:p>
        </p:txBody>
      </p:sp>
    </p:spTree>
    <p:extLst>
      <p:ext uri="{BB962C8B-B14F-4D97-AF65-F5344CB8AC3E}">
        <p14:creationId xmlns:p14="http://schemas.microsoft.com/office/powerpoint/2010/main" val="100809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3-5. I thank my God every time I remember you. I always pray with joy in my every prayer for all of you because of your participation in the gospel from the first day until now.</a:t>
            </a:r>
          </a:p>
        </p:txBody>
      </p:sp>
    </p:spTree>
    <p:extLst>
      <p:ext uri="{BB962C8B-B14F-4D97-AF65-F5344CB8AC3E}">
        <p14:creationId xmlns:p14="http://schemas.microsoft.com/office/powerpoint/2010/main" val="3866657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7. For it is right for me to think this about 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 of you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because I have you in my heart, since both in my imprisonment and in the defense and confirmation of the gospel 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 of you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became partners in God’s grace together with me.</a:t>
            </a:r>
          </a:p>
        </p:txBody>
      </p:sp>
    </p:spTree>
    <p:extLst>
      <p:ext uri="{BB962C8B-B14F-4D97-AF65-F5344CB8AC3E}">
        <p14:creationId xmlns:p14="http://schemas.microsoft.com/office/powerpoint/2010/main" val="8396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8. For God is my witness that I long for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 of you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the 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affection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Christ Jesus.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EF636AF-4198-234F-87B4-A74D006C7976}"/>
              </a:ext>
            </a:extLst>
          </p:cNvPr>
          <p:cNvSpPr/>
          <p:nvPr/>
        </p:nvSpPr>
        <p:spPr>
          <a:xfrm>
            <a:off x="2317589" y="3547053"/>
            <a:ext cx="7534656" cy="18013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Reminder for us that this was written to a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group.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DE14AD5-33E0-094D-9A4D-98DAA7DF192E}"/>
              </a:ext>
            </a:extLst>
          </p:cNvPr>
          <p:cNvSpPr/>
          <p:nvPr/>
        </p:nvSpPr>
        <p:spPr>
          <a:xfrm>
            <a:off x="1546999" y="2242730"/>
            <a:ext cx="2359152" cy="767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Y’all</a:t>
            </a:r>
          </a:p>
        </p:txBody>
      </p:sp>
    </p:spTree>
    <p:extLst>
      <p:ext uri="{BB962C8B-B14F-4D97-AF65-F5344CB8AC3E}">
        <p14:creationId xmlns:p14="http://schemas.microsoft.com/office/powerpoint/2010/main" val="6281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 And I pray this, that your love may abound even more and more in knowledge and every kind of insight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3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9.  And I pray this,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 your love may abound even more and more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knowledge and every kind of insight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8FDC48F-45E9-764F-9844-C02DA37AC9E6}"/>
              </a:ext>
            </a:extLst>
          </p:cNvPr>
          <p:cNvSpPr/>
          <p:nvPr/>
        </p:nvSpPr>
        <p:spPr>
          <a:xfrm>
            <a:off x="2328672" y="3908123"/>
            <a:ext cx="7534656" cy="18013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His main petition here is for a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growing of love.</a:t>
            </a:r>
          </a:p>
        </p:txBody>
      </p:sp>
    </p:spTree>
    <p:extLst>
      <p:ext uri="{BB962C8B-B14F-4D97-AF65-F5344CB8AC3E}">
        <p14:creationId xmlns:p14="http://schemas.microsoft.com/office/powerpoint/2010/main" val="21196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9.  And I pray this, that your love may abound even more and more in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knowledge and every kind of insight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35390E18-F5BB-1943-8003-F8719A0A69A9}"/>
              </a:ext>
            </a:extLst>
          </p:cNvPr>
          <p:cNvSpPr/>
          <p:nvPr/>
        </p:nvSpPr>
        <p:spPr>
          <a:xfrm>
            <a:off x="1049621" y="3776782"/>
            <a:ext cx="10070592" cy="21086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 just any love, but an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experiential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knowledgeable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discerning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love.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41B050B-63E0-8548-B5CC-425B533A4453}"/>
              </a:ext>
            </a:extLst>
          </p:cNvPr>
          <p:cNvSpPr/>
          <p:nvPr/>
        </p:nvSpPr>
        <p:spPr>
          <a:xfrm>
            <a:off x="6858554" y="5963409"/>
            <a:ext cx="3766774" cy="767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Textbook?</a:t>
            </a:r>
          </a:p>
        </p:txBody>
      </p:sp>
    </p:spTree>
    <p:extLst>
      <p:ext uri="{BB962C8B-B14F-4D97-AF65-F5344CB8AC3E}">
        <p14:creationId xmlns:p14="http://schemas.microsoft.com/office/powerpoint/2010/main" val="38689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9.  And I pray this, that your love may abound even more and more in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knowledge and every kind of insight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35390E18-F5BB-1943-8003-F8719A0A69A9}"/>
              </a:ext>
            </a:extLst>
          </p:cNvPr>
          <p:cNvSpPr/>
          <p:nvPr/>
        </p:nvSpPr>
        <p:spPr>
          <a:xfrm>
            <a:off x="1049621" y="3776782"/>
            <a:ext cx="10070592" cy="21086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Real love is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directed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intentional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&amp;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educated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D4FC75B-E855-E54B-BF5A-77EA3430FE64}"/>
              </a:ext>
            </a:extLst>
          </p:cNvPr>
          <p:cNvSpPr/>
          <p:nvPr/>
        </p:nvSpPr>
        <p:spPr>
          <a:xfrm>
            <a:off x="530353" y="261020"/>
            <a:ext cx="4937760" cy="1755648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Love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D8D6F57-C638-B54F-B4C3-B27B16D7BFDA}"/>
              </a:ext>
            </a:extLst>
          </p:cNvPr>
          <p:cNvSpPr/>
          <p:nvPr/>
        </p:nvSpPr>
        <p:spPr>
          <a:xfrm>
            <a:off x="6425185" y="261020"/>
            <a:ext cx="5084064" cy="1755648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Discernment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53E4761-B06D-644E-83DA-ADA7FF3F100B}"/>
              </a:ext>
            </a:extLst>
          </p:cNvPr>
          <p:cNvSpPr/>
          <p:nvPr/>
        </p:nvSpPr>
        <p:spPr>
          <a:xfrm>
            <a:off x="3477769" y="292819"/>
            <a:ext cx="4937760" cy="1755648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19507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en-US" sz="5400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 that</a:t>
            </a: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you can decide what is best, and thus be sincere and blameless for the day of Christ,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B454404-EBB0-5A42-A466-CFA240EAF0B5}"/>
              </a:ext>
            </a:extLst>
          </p:cNvPr>
          <p:cNvSpPr/>
          <p:nvPr/>
        </p:nvSpPr>
        <p:spPr>
          <a:xfrm>
            <a:off x="1049621" y="2901207"/>
            <a:ext cx="10070592" cy="21086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your love is growing in knowledge and discernment…</a:t>
            </a:r>
          </a:p>
        </p:txBody>
      </p:sp>
    </p:spTree>
    <p:extLst>
      <p:ext uri="{BB962C8B-B14F-4D97-AF65-F5344CB8AC3E}">
        <p14:creationId xmlns:p14="http://schemas.microsoft.com/office/powerpoint/2010/main" val="30379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10. 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 that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can decide what is best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and thus be sincere and blameless for the day of Christ,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9F77AFD-3B79-264E-B51B-095B9BFB04D7}"/>
              </a:ext>
            </a:extLst>
          </p:cNvPr>
          <p:cNvSpPr/>
          <p:nvPr/>
        </p:nvSpPr>
        <p:spPr>
          <a:xfrm>
            <a:off x="3419855" y="1463803"/>
            <a:ext cx="8412481" cy="21206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Understanding the difference between </a:t>
            </a:r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sufficient</a:t>
            </a: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and </a:t>
            </a:r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significant.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65AAEC6D-7A97-8241-B4BF-B8B05C7A5BA1}"/>
              </a:ext>
            </a:extLst>
          </p:cNvPr>
          <p:cNvSpPr/>
          <p:nvPr/>
        </p:nvSpPr>
        <p:spPr>
          <a:xfrm>
            <a:off x="7461504" y="4626864"/>
            <a:ext cx="3255264" cy="767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Turntable</a:t>
            </a:r>
          </a:p>
        </p:txBody>
      </p:sp>
    </p:spTree>
    <p:extLst>
      <p:ext uri="{BB962C8B-B14F-4D97-AF65-F5344CB8AC3E}">
        <p14:creationId xmlns:p14="http://schemas.microsoft.com/office/powerpoint/2010/main" val="14155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10. so that 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can decide what is best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thus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 sincere and blameless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 the day of Christ,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D4AFD2FC-6E8A-894C-88D9-962528B47134}"/>
              </a:ext>
            </a:extLst>
          </p:cNvPr>
          <p:cNvSpPr/>
          <p:nvPr/>
        </p:nvSpPr>
        <p:spPr>
          <a:xfrm>
            <a:off x="4645151" y="2901207"/>
            <a:ext cx="6328757" cy="21086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become more and more like Christ.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9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10. so that you can decide what is best, and thus 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sincere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blameless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 the day of Christ,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0DA9386D-4B6C-0547-9B9F-9D97BAA42AF5}"/>
              </a:ext>
            </a:extLst>
          </p:cNvPr>
          <p:cNvSpPr/>
          <p:nvPr/>
        </p:nvSpPr>
        <p:spPr>
          <a:xfrm>
            <a:off x="1554480" y="146304"/>
            <a:ext cx="10314432" cy="1097280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judge in the light of the sun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B12999A0-FB82-284C-93C6-133D17F10370}"/>
              </a:ext>
            </a:extLst>
          </p:cNvPr>
          <p:cNvSpPr/>
          <p:nvPr/>
        </p:nvSpPr>
        <p:spPr>
          <a:xfrm>
            <a:off x="6711696" y="3045333"/>
            <a:ext cx="3364992" cy="767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Sine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Cera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7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3-5.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thank my God every time I remember you. I always pray with joy in my every prayer for all of you because of 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participation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the gospel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from the first day until now.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82684FE-4391-7D43-90C8-F5861946B1B8}"/>
              </a:ext>
            </a:extLst>
          </p:cNvPr>
          <p:cNvSpPr/>
          <p:nvPr/>
        </p:nvSpPr>
        <p:spPr>
          <a:xfrm>
            <a:off x="4419600" y="762000"/>
            <a:ext cx="6591300" cy="200025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koinōnia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</a:t>
            </a:r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κοινωνία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): fellowship; partnership; sharing in common</a:t>
            </a:r>
            <a:r>
              <a:rPr lang="en-US" sz="4400" b="1" dirty="0"/>
              <a:t>.</a:t>
            </a:r>
            <a:endParaRPr lang="el-GR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6C12EA-9BB6-9C4C-87F3-342BC29F5609}"/>
              </a:ext>
            </a:extLst>
          </p:cNvPr>
          <p:cNvSpPr/>
          <p:nvPr/>
        </p:nvSpPr>
        <p:spPr>
          <a:xfrm>
            <a:off x="4248150" y="3714750"/>
            <a:ext cx="7943850" cy="309399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(Acts 2:42) They were devoting themselves to the apostles’ teaching and to </a:t>
            </a:r>
            <a:r>
              <a:rPr lang="en-US" sz="4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fellowship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to the breaking of bread and to prayer.</a:t>
            </a:r>
          </a:p>
        </p:txBody>
      </p:sp>
    </p:spTree>
    <p:extLst>
      <p:ext uri="{BB962C8B-B14F-4D97-AF65-F5344CB8AC3E}">
        <p14:creationId xmlns:p14="http://schemas.microsoft.com/office/powerpoint/2010/main" val="6602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10. so that you can decide what is best, and thus 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 sincere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blameless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 the day of Christ,</a:t>
            </a:r>
          </a:p>
        </p:txBody>
      </p:sp>
    </p:spTree>
    <p:extLst>
      <p:ext uri="{BB962C8B-B14F-4D97-AF65-F5344CB8AC3E}">
        <p14:creationId xmlns:p14="http://schemas.microsoft.com/office/powerpoint/2010/main" val="26701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10. so that you can decide what is best, and thus 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 sincere and blameless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the day of Christ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9490A7B-8978-B447-9341-09C117767469}"/>
              </a:ext>
            </a:extLst>
          </p:cNvPr>
          <p:cNvSpPr/>
          <p:nvPr/>
        </p:nvSpPr>
        <p:spPr>
          <a:xfrm>
            <a:off x="4681727" y="2901207"/>
            <a:ext cx="6328757" cy="21086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should be our deepest </a:t>
            </a:r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motivation.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6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11</a:t>
            </a: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en-US" sz="5400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filled with the fruit of righteousness</a:t>
            </a: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that comes through Jesus Christ to the glory and praise of God.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A44285D7-9805-994F-B7C1-74349245C3F1}"/>
              </a:ext>
            </a:extLst>
          </p:cNvPr>
          <p:cNvSpPr/>
          <p:nvPr/>
        </p:nvSpPr>
        <p:spPr>
          <a:xfrm>
            <a:off x="351074" y="3883496"/>
            <a:ext cx="11489851" cy="2001915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“filled with the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results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of God’s GRACE in your lives”</a:t>
            </a:r>
          </a:p>
        </p:txBody>
      </p:sp>
    </p:spTree>
    <p:extLst>
      <p:ext uri="{BB962C8B-B14F-4D97-AF65-F5344CB8AC3E}">
        <p14:creationId xmlns:p14="http://schemas.microsoft.com/office/powerpoint/2010/main" val="24312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11. 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filled with the fruit of righteousness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 comes through Jesus Christ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the glory and praise of God.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BB8BDC-094E-0B4F-A5F9-292B4956FD94}"/>
              </a:ext>
            </a:extLst>
          </p:cNvPr>
          <p:cNvSpPr/>
          <p:nvPr/>
        </p:nvSpPr>
        <p:spPr>
          <a:xfrm>
            <a:off x="4078224" y="4169664"/>
            <a:ext cx="7941980" cy="2639077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(Heb. 12:2) keeping our eyes fixed on Jesus, the pioneer and perfecter of our faith.</a:t>
            </a:r>
          </a:p>
        </p:txBody>
      </p:sp>
    </p:spTree>
    <p:extLst>
      <p:ext uri="{BB962C8B-B14F-4D97-AF65-F5344CB8AC3E}">
        <p14:creationId xmlns:p14="http://schemas.microsoft.com/office/powerpoint/2010/main" val="1747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8C3EF7-1A6D-5342-BD3A-1368E2674ADD}"/>
              </a:ext>
            </a:extLst>
          </p:cNvPr>
          <p:cNvSpPr txBox="1"/>
          <p:nvPr/>
        </p:nvSpPr>
        <p:spPr>
          <a:xfrm>
            <a:off x="548640" y="347472"/>
            <a:ext cx="11137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Final Thoughts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9ABEE3-B626-884A-A3EF-A59DBB8F5B43}"/>
              </a:ext>
            </a:extLst>
          </p:cNvPr>
          <p:cNvSpPr txBox="1"/>
          <p:nvPr/>
        </p:nvSpPr>
        <p:spPr>
          <a:xfrm>
            <a:off x="548640" y="2377440"/>
            <a:ext cx="11283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There is a vertical and a horizontal aspect to Biblical fellowship.</a:t>
            </a:r>
          </a:p>
        </p:txBody>
      </p:sp>
    </p:spTree>
    <p:extLst>
      <p:ext uri="{BB962C8B-B14F-4D97-AF65-F5344CB8AC3E}">
        <p14:creationId xmlns:p14="http://schemas.microsoft.com/office/powerpoint/2010/main" val="27302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8C3EF7-1A6D-5342-BD3A-1368E2674ADD}"/>
              </a:ext>
            </a:extLst>
          </p:cNvPr>
          <p:cNvSpPr txBox="1"/>
          <p:nvPr/>
        </p:nvSpPr>
        <p:spPr>
          <a:xfrm>
            <a:off x="548640" y="347472"/>
            <a:ext cx="11137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Final Thoughts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9ABEE3-B626-884A-A3EF-A59DBB8F5B43}"/>
              </a:ext>
            </a:extLst>
          </p:cNvPr>
          <p:cNvSpPr txBox="1"/>
          <p:nvPr/>
        </p:nvSpPr>
        <p:spPr>
          <a:xfrm>
            <a:off x="548640" y="2377440"/>
            <a:ext cx="11283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Jesus is mentioned 7 times in these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first 11 verses!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1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8C3EF7-1A6D-5342-BD3A-1368E2674ADD}"/>
              </a:ext>
            </a:extLst>
          </p:cNvPr>
          <p:cNvSpPr txBox="1"/>
          <p:nvPr/>
        </p:nvSpPr>
        <p:spPr>
          <a:xfrm>
            <a:off x="548640" y="347472"/>
            <a:ext cx="11137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Final Thoughts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9ABEE3-B626-884A-A3EF-A59DBB8F5B43}"/>
              </a:ext>
            </a:extLst>
          </p:cNvPr>
          <p:cNvSpPr txBox="1"/>
          <p:nvPr/>
        </p:nvSpPr>
        <p:spPr>
          <a:xfrm>
            <a:off x="548640" y="2377440"/>
            <a:ext cx="11283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Biblical fellowship involves the mind, the heart and our prayers.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ve, plane, laying, bird&#10;&#10;Description automatically generated">
            <a:extLst>
              <a:ext uri="{FF2B5EF4-FFF2-40B4-BE49-F238E27FC236}">
                <a16:creationId xmlns:a16="http://schemas.microsoft.com/office/drawing/2014/main" xmlns="" id="{4CA1BE65-0991-1B40-A71D-66604FB7F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Picture 6" descr="A picture containing table, indoor, sitting, cup&#10;&#10;Description automatically generated">
            <a:extLst>
              <a:ext uri="{FF2B5EF4-FFF2-40B4-BE49-F238E27FC236}">
                <a16:creationId xmlns:a16="http://schemas.microsoft.com/office/drawing/2014/main" xmlns="" id="{19E50886-4D96-E043-A8C3-B5DD89CEC8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1037" y="-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effectLst>
            <a:softEdge rad="317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A165F7-E00F-104A-920A-C64C59335FE9}"/>
              </a:ext>
            </a:extLst>
          </p:cNvPr>
          <p:cNvSpPr txBox="1"/>
          <p:nvPr/>
        </p:nvSpPr>
        <p:spPr>
          <a:xfrm>
            <a:off x="228902" y="741707"/>
            <a:ext cx="5867098" cy="350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lkboard" panose="03050602040202020205" pitchFamily="66" charset="77"/>
                <a:ea typeface="+mn-ea"/>
                <a:cs typeface="+mn-cs"/>
              </a:rPr>
              <a:t>Interested in learning more?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halkboard" panose="03050602040202020205" pitchFamily="66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lkboard" panose="03050602040202020205" pitchFamily="66" charset="77"/>
                <a:ea typeface="+mn-ea"/>
                <a:cs typeface="+mn-cs"/>
              </a:rPr>
              <a:t>Pick up a 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halkboard" panose="03050602040202020205" pitchFamily="66" charset="77"/>
                <a:ea typeface="+mn-ea"/>
                <a:cs typeface="+mn-cs"/>
              </a:rPr>
              <a:t>FREE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lkboard" panose="03050602040202020205" pitchFamily="66" charset="77"/>
                <a:ea typeface="+mn-ea"/>
                <a:cs typeface="+mn-cs"/>
              </a:rPr>
              <a:t> copy of “Discovering God”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F5B008-E516-5942-BD16-673210618E55}"/>
              </a:ext>
            </a:extLst>
          </p:cNvPr>
          <p:cNvSpPr txBox="1"/>
          <p:nvPr/>
        </p:nvSpPr>
        <p:spPr>
          <a:xfrm>
            <a:off x="5701037" y="1719667"/>
            <a:ext cx="692226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eworthy Light" panose="02000400000000000000" pitchFamily="2" charset="77"/>
                <a:ea typeface="Noteworthy Light" panose="02000400000000000000" pitchFamily="2" charset="77"/>
                <a:cs typeface="Microsoft Himalaya" pitchFamily="2" charset="0"/>
              </a:rPr>
              <a:t>First time joining us?</a:t>
            </a:r>
          </a:p>
        </p:txBody>
      </p:sp>
    </p:spTree>
    <p:extLst>
      <p:ext uri="{BB962C8B-B14F-4D97-AF65-F5344CB8AC3E}">
        <p14:creationId xmlns:p14="http://schemas.microsoft.com/office/powerpoint/2010/main" val="2921271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D41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D41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A445F1B3-6AA0-2949-89C5-9632F81AD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BE34A6-2F47-CB4A-BC22-F04A18CD72E7}"/>
              </a:ext>
            </a:extLst>
          </p:cNvPr>
          <p:cNvSpPr txBox="1"/>
          <p:nvPr/>
        </p:nvSpPr>
        <p:spPr>
          <a:xfrm>
            <a:off x="394447" y="466165"/>
            <a:ext cx="112596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30918B-7D89-A14F-B526-9A12D985EC33}"/>
              </a:ext>
            </a:extLst>
          </p:cNvPr>
          <p:cNvSpPr txBox="1"/>
          <p:nvPr/>
        </p:nvSpPr>
        <p:spPr>
          <a:xfrm>
            <a:off x="537882" y="3429000"/>
            <a:ext cx="669419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Thoughts?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592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C78D1-75FC-474A-9782-524287A4D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127B0A5-2D25-4245-AACC-29ACF7A49557}"/>
              </a:ext>
            </a:extLst>
          </p:cNvPr>
          <p:cNvSpPr/>
          <p:nvPr/>
        </p:nvSpPr>
        <p:spPr>
          <a:xfrm>
            <a:off x="914400" y="2857500"/>
            <a:ext cx="11087100" cy="38290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Biblical Fellowship is NOT: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 hanging out together.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Having similar hobbies.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Sharing similar political views.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Coming from similar backgrounds.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6C4DF623-DDA4-FC41-89EB-F07931C0FBDA}"/>
              </a:ext>
            </a:extLst>
          </p:cNvPr>
          <p:cNvSpPr/>
          <p:nvPr/>
        </p:nvSpPr>
        <p:spPr>
          <a:xfrm>
            <a:off x="171796" y="80010"/>
            <a:ext cx="11848408" cy="2686050"/>
          </a:xfrm>
          <a:prstGeom prst="round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 was it that Paul and the Philippians had that gave them good fellowship?</a:t>
            </a:r>
          </a:p>
          <a:p>
            <a:pPr algn="ctr">
              <a:lnSpc>
                <a:spcPct val="75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 can we emulate that kind of fellowship in Dwell today?</a:t>
            </a:r>
          </a:p>
        </p:txBody>
      </p:sp>
    </p:spTree>
    <p:extLst>
      <p:ext uri="{BB962C8B-B14F-4D97-AF65-F5344CB8AC3E}">
        <p14:creationId xmlns:p14="http://schemas.microsoft.com/office/powerpoint/2010/main" val="33131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0" dur="500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1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0" dur="500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1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3-5.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thank my God every time I remember you. I always pray with joy in my every prayer for all of you because of 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participation in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gospel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from the first day until now.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14B3C205-722A-3C4A-B734-94EF15E13EA4}"/>
              </a:ext>
            </a:extLst>
          </p:cNvPr>
          <p:cNvSpPr/>
          <p:nvPr/>
        </p:nvSpPr>
        <p:spPr>
          <a:xfrm>
            <a:off x="7461504" y="4626864"/>
            <a:ext cx="2706624" cy="767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Toys</a:t>
            </a:r>
          </a:p>
        </p:txBody>
      </p:sp>
    </p:spTree>
    <p:extLst>
      <p:ext uri="{BB962C8B-B14F-4D97-AF65-F5344CB8AC3E}">
        <p14:creationId xmlns:p14="http://schemas.microsoft.com/office/powerpoint/2010/main" val="33360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3-5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I thank my God every time I remember you. I always pray with joy in my every prayer for all of you because of 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participation in the gospel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from the first day until now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067D379B-482C-E749-A67B-6172638747F8}"/>
              </a:ext>
            </a:extLst>
          </p:cNvPr>
          <p:cNvSpPr/>
          <p:nvPr/>
        </p:nvSpPr>
        <p:spPr>
          <a:xfrm>
            <a:off x="2084832" y="854790"/>
            <a:ext cx="9381744" cy="200025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Genuine fellowship supports longevity through thick &amp; thin.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21463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3-5. I thank my God every time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 you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always pray with joy in my every prayer for all of you because of your participation in the gospel from the first day until now.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A6201DE-3B06-0640-A5CE-BB8BD3739CCD}"/>
              </a:ext>
            </a:extLst>
          </p:cNvPr>
          <p:cNvSpPr/>
          <p:nvPr/>
        </p:nvSpPr>
        <p:spPr>
          <a:xfrm>
            <a:off x="1371600" y="2206752"/>
            <a:ext cx="9017508" cy="200025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Genuine fellowship engages the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mind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towards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others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36466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3-5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thank my God every 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time I remember you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always pray</a:t>
            </a:r>
            <a:r>
              <a:rPr kumimoji="0" lang="en-US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joy in my every prayer for all of you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because of your participation in the gospel from the first day until now.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6BC5ECA9-E090-2542-9F9F-1A0C2276E691}"/>
              </a:ext>
            </a:extLst>
          </p:cNvPr>
          <p:cNvSpPr/>
          <p:nvPr/>
        </p:nvSpPr>
        <p:spPr>
          <a:xfrm>
            <a:off x="1938528" y="3029712"/>
            <a:ext cx="9017508" cy="200025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Fellowship through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prayer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bridges all distances.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40459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8E6EB8-2343-884F-B5E8-8F0CCBA7A5FF}"/>
              </a:ext>
            </a:extLst>
          </p:cNvPr>
          <p:cNvSpPr txBox="1"/>
          <p:nvPr/>
        </p:nvSpPr>
        <p:spPr>
          <a:xfrm>
            <a:off x="149630" y="5885411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45545-8DDF-4E42-A294-D26F981A7FC4}"/>
              </a:ext>
            </a:extLst>
          </p:cNvPr>
          <p:cNvSpPr txBox="1"/>
          <p:nvPr/>
        </p:nvSpPr>
        <p:spPr>
          <a:xfrm>
            <a:off x="149630" y="315884"/>
            <a:ext cx="118705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3-5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thank my God every time I remember you.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always pray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joy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my every prayer for all of you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because of your participation in the gospel from the first day until now.</a:t>
            </a:r>
          </a:p>
        </p:txBody>
      </p:sp>
    </p:spTree>
    <p:extLst>
      <p:ext uri="{BB962C8B-B14F-4D97-AF65-F5344CB8AC3E}">
        <p14:creationId xmlns:p14="http://schemas.microsoft.com/office/powerpoint/2010/main" val="4095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sh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1391</Words>
  <Application>Microsoft Office PowerPoint</Application>
  <PresentationFormat>Widescreen</PresentationFormat>
  <Paragraphs>146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Chalkboard</vt:lpstr>
      <vt:lpstr>Microsoft Himalaya</vt:lpstr>
      <vt:lpstr>Noteworthy Light</vt:lpstr>
      <vt:lpstr>Office Theme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2021-03-29T15:46:05Z</dcterms:created>
  <dcterms:modified xsi:type="dcterms:W3CDTF">2021-03-29T15:46:30Z</dcterms:modified>
</cp:coreProperties>
</file>