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62" r:id="rId4"/>
    <p:sldId id="442" r:id="rId5"/>
    <p:sldId id="444" r:id="rId6"/>
    <p:sldId id="445" r:id="rId7"/>
    <p:sldId id="443" r:id="rId8"/>
    <p:sldId id="446" r:id="rId9"/>
    <p:sldId id="447" r:id="rId10"/>
    <p:sldId id="449" r:id="rId11"/>
    <p:sldId id="450" r:id="rId12"/>
    <p:sldId id="451" r:id="rId13"/>
    <p:sldId id="452" r:id="rId14"/>
    <p:sldId id="453" r:id="rId15"/>
    <p:sldId id="454" r:id="rId16"/>
    <p:sldId id="455" r:id="rId17"/>
    <p:sldId id="456" r:id="rId18"/>
    <p:sldId id="457" r:id="rId19"/>
    <p:sldId id="458" r:id="rId20"/>
    <p:sldId id="462" r:id="rId21"/>
    <p:sldId id="448" r:id="rId22"/>
    <p:sldId id="460" r:id="rId23"/>
    <p:sldId id="461" r:id="rId24"/>
    <p:sldId id="463" r:id="rId25"/>
    <p:sldId id="464" r:id="rId26"/>
    <p:sldId id="465" r:id="rId27"/>
    <p:sldId id="466" r:id="rId28"/>
    <p:sldId id="467" r:id="rId29"/>
    <p:sldId id="468" r:id="rId30"/>
    <p:sldId id="469" r:id="rId31"/>
    <p:sldId id="470" r:id="rId32"/>
    <p:sldId id="471" r:id="rId33"/>
    <p:sldId id="472" r:id="rId34"/>
    <p:sldId id="473" r:id="rId35"/>
    <p:sldId id="474" r:id="rId36"/>
    <p:sldId id="477" r:id="rId37"/>
    <p:sldId id="480" r:id="rId38"/>
    <p:sldId id="481" r:id="rId39"/>
    <p:sldId id="482" r:id="rId40"/>
    <p:sldId id="483" r:id="rId41"/>
    <p:sldId id="484" r:id="rId42"/>
    <p:sldId id="485" r:id="rId43"/>
    <p:sldId id="486" r:id="rId44"/>
    <p:sldId id="475" r:id="rId45"/>
    <p:sldId id="459" r:id="rId46"/>
    <p:sldId id="476" r:id="rId47"/>
    <p:sldId id="478" r:id="rId48"/>
    <p:sldId id="479"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3BDF57-3CCD-426E-8D15-32861C6D8CAA}" v="2467" dt="2021-06-22T21:34:45.014"/>
  </p1510:revLst>
</p1510:revInfo>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weryR" userId="d95e7125-c11d-45ad-a9aa-2825f18c9141" providerId="ADAL" clId="{1D3BDF57-3CCD-426E-8D15-32861C6D8CAA}"/>
    <pc:docChg chg="undo custSel addSld delSld modSld">
      <pc:chgData name="LoweryR" userId="d95e7125-c11d-45ad-a9aa-2825f18c9141" providerId="ADAL" clId="{1D3BDF57-3CCD-426E-8D15-32861C6D8CAA}" dt="2021-06-22T21:34:45.014" v="3760"/>
      <pc:docMkLst>
        <pc:docMk/>
      </pc:docMkLst>
      <pc:sldChg chg="modSp mod">
        <pc:chgData name="LoweryR" userId="d95e7125-c11d-45ad-a9aa-2825f18c9141" providerId="ADAL" clId="{1D3BDF57-3CCD-426E-8D15-32861C6D8CAA}" dt="2021-06-22T13:34:33.272" v="499" actId="403"/>
        <pc:sldMkLst>
          <pc:docMk/>
          <pc:sldMk cId="1969294208" sldId="257"/>
        </pc:sldMkLst>
        <pc:spChg chg="mod">
          <ac:chgData name="LoweryR" userId="d95e7125-c11d-45ad-a9aa-2825f18c9141" providerId="ADAL" clId="{1D3BDF57-3CCD-426E-8D15-32861C6D8CAA}" dt="2021-06-22T13:34:33.272" v="499" actId="403"/>
          <ac:spMkLst>
            <pc:docMk/>
            <pc:sldMk cId="1969294208" sldId="257"/>
            <ac:spMk id="2" creationId="{065AADF6-EAB2-43AE-B5F8-3EC7BEF9E2AC}"/>
          </ac:spMkLst>
        </pc:spChg>
        <pc:spChg chg="mod">
          <ac:chgData name="LoweryR" userId="d95e7125-c11d-45ad-a9aa-2825f18c9141" providerId="ADAL" clId="{1D3BDF57-3CCD-426E-8D15-32861C6D8CAA}" dt="2021-06-22T13:20:55.906" v="67" actId="403"/>
          <ac:spMkLst>
            <pc:docMk/>
            <pc:sldMk cId="1969294208" sldId="257"/>
            <ac:spMk id="3" creationId="{2FB05063-CB13-4900-BFA0-9D58C99F40CF}"/>
          </ac:spMkLst>
        </pc:spChg>
      </pc:sldChg>
      <pc:sldChg chg="modSp modAnim">
        <pc:chgData name="LoweryR" userId="d95e7125-c11d-45ad-a9aa-2825f18c9141" providerId="ADAL" clId="{1D3BDF57-3CCD-426E-8D15-32861C6D8CAA}" dt="2021-06-22T13:45:13.736" v="628" actId="15"/>
        <pc:sldMkLst>
          <pc:docMk/>
          <pc:sldMk cId="4228406670" sldId="262"/>
        </pc:sldMkLst>
        <pc:spChg chg="mod">
          <ac:chgData name="LoweryR" userId="d95e7125-c11d-45ad-a9aa-2825f18c9141" providerId="ADAL" clId="{1D3BDF57-3CCD-426E-8D15-32861C6D8CAA}" dt="2021-06-22T13:45:13.736" v="628" actId="15"/>
          <ac:spMkLst>
            <pc:docMk/>
            <pc:sldMk cId="4228406670" sldId="262"/>
            <ac:spMk id="5" creationId="{7B66A32D-5841-4795-9B9A-E40B11FBF92E}"/>
          </ac:spMkLst>
        </pc:spChg>
      </pc:sldChg>
      <pc:sldChg chg="del">
        <pc:chgData name="LoweryR" userId="d95e7125-c11d-45ad-a9aa-2825f18c9141" providerId="ADAL" clId="{1D3BDF57-3CCD-426E-8D15-32861C6D8CAA}" dt="2021-06-22T18:35:42.496" v="3518" actId="47"/>
        <pc:sldMkLst>
          <pc:docMk/>
          <pc:sldMk cId="2265970707" sldId="417"/>
        </pc:sldMkLst>
      </pc:sldChg>
      <pc:sldChg chg="del">
        <pc:chgData name="LoweryR" userId="d95e7125-c11d-45ad-a9aa-2825f18c9141" providerId="ADAL" clId="{1D3BDF57-3CCD-426E-8D15-32861C6D8CAA}" dt="2021-06-22T18:35:45.527" v="3531" actId="47"/>
        <pc:sldMkLst>
          <pc:docMk/>
          <pc:sldMk cId="4056634203" sldId="418"/>
        </pc:sldMkLst>
      </pc:sldChg>
      <pc:sldChg chg="del">
        <pc:chgData name="LoweryR" userId="d95e7125-c11d-45ad-a9aa-2825f18c9141" providerId="ADAL" clId="{1D3BDF57-3CCD-426E-8D15-32861C6D8CAA}" dt="2021-06-22T18:35:48.008" v="3534" actId="47"/>
        <pc:sldMkLst>
          <pc:docMk/>
          <pc:sldMk cId="1269630736" sldId="419"/>
        </pc:sldMkLst>
      </pc:sldChg>
      <pc:sldChg chg="del">
        <pc:chgData name="LoweryR" userId="d95e7125-c11d-45ad-a9aa-2825f18c9141" providerId="ADAL" clId="{1D3BDF57-3CCD-426E-8D15-32861C6D8CAA}" dt="2021-06-22T18:35:43.231" v="3523" actId="47"/>
        <pc:sldMkLst>
          <pc:docMk/>
          <pc:sldMk cId="4218903338" sldId="420"/>
        </pc:sldMkLst>
      </pc:sldChg>
      <pc:sldChg chg="del">
        <pc:chgData name="LoweryR" userId="d95e7125-c11d-45ad-a9aa-2825f18c9141" providerId="ADAL" clId="{1D3BDF57-3CCD-426E-8D15-32861C6D8CAA}" dt="2021-06-22T18:35:46.835" v="3532" actId="47"/>
        <pc:sldMkLst>
          <pc:docMk/>
          <pc:sldMk cId="3484016748" sldId="421"/>
        </pc:sldMkLst>
      </pc:sldChg>
      <pc:sldChg chg="del">
        <pc:chgData name="LoweryR" userId="d95e7125-c11d-45ad-a9aa-2825f18c9141" providerId="ADAL" clId="{1D3BDF57-3CCD-426E-8D15-32861C6D8CAA}" dt="2021-06-22T18:35:47.619" v="3533" actId="47"/>
        <pc:sldMkLst>
          <pc:docMk/>
          <pc:sldMk cId="3422189754" sldId="422"/>
        </pc:sldMkLst>
      </pc:sldChg>
      <pc:sldChg chg="del">
        <pc:chgData name="LoweryR" userId="d95e7125-c11d-45ad-a9aa-2825f18c9141" providerId="ADAL" clId="{1D3BDF57-3CCD-426E-8D15-32861C6D8CAA}" dt="2021-06-22T18:35:51.248" v="3540" actId="47"/>
        <pc:sldMkLst>
          <pc:docMk/>
          <pc:sldMk cId="2082869675" sldId="423"/>
        </pc:sldMkLst>
      </pc:sldChg>
      <pc:sldChg chg="del">
        <pc:chgData name="LoweryR" userId="d95e7125-c11d-45ad-a9aa-2825f18c9141" providerId="ADAL" clId="{1D3BDF57-3CCD-426E-8D15-32861C6D8CAA}" dt="2021-06-22T18:35:42.669" v="3519" actId="47"/>
        <pc:sldMkLst>
          <pc:docMk/>
          <pc:sldMk cId="1329666897" sldId="424"/>
        </pc:sldMkLst>
      </pc:sldChg>
      <pc:sldChg chg="del">
        <pc:chgData name="LoweryR" userId="d95e7125-c11d-45ad-a9aa-2825f18c9141" providerId="ADAL" clId="{1D3BDF57-3CCD-426E-8D15-32861C6D8CAA}" dt="2021-06-22T18:35:42.797" v="3520" actId="47"/>
        <pc:sldMkLst>
          <pc:docMk/>
          <pc:sldMk cId="4015444011" sldId="425"/>
        </pc:sldMkLst>
      </pc:sldChg>
      <pc:sldChg chg="del">
        <pc:chgData name="LoweryR" userId="d95e7125-c11d-45ad-a9aa-2825f18c9141" providerId="ADAL" clId="{1D3BDF57-3CCD-426E-8D15-32861C6D8CAA}" dt="2021-06-22T18:35:42.928" v="3521" actId="47"/>
        <pc:sldMkLst>
          <pc:docMk/>
          <pc:sldMk cId="981173293" sldId="426"/>
        </pc:sldMkLst>
      </pc:sldChg>
      <pc:sldChg chg="del">
        <pc:chgData name="LoweryR" userId="d95e7125-c11d-45ad-a9aa-2825f18c9141" providerId="ADAL" clId="{1D3BDF57-3CCD-426E-8D15-32861C6D8CAA}" dt="2021-06-22T18:35:43.082" v="3522" actId="47"/>
        <pc:sldMkLst>
          <pc:docMk/>
          <pc:sldMk cId="764438503" sldId="427"/>
        </pc:sldMkLst>
      </pc:sldChg>
      <pc:sldChg chg="del">
        <pc:chgData name="LoweryR" userId="d95e7125-c11d-45ad-a9aa-2825f18c9141" providerId="ADAL" clId="{1D3BDF57-3CCD-426E-8D15-32861C6D8CAA}" dt="2021-06-22T18:35:44.324" v="3524" actId="47"/>
        <pc:sldMkLst>
          <pc:docMk/>
          <pc:sldMk cId="3105958447" sldId="428"/>
        </pc:sldMkLst>
      </pc:sldChg>
      <pc:sldChg chg="del">
        <pc:chgData name="LoweryR" userId="d95e7125-c11d-45ad-a9aa-2825f18c9141" providerId="ADAL" clId="{1D3BDF57-3CCD-426E-8D15-32861C6D8CAA}" dt="2021-06-22T18:35:44.588" v="3525" actId="47"/>
        <pc:sldMkLst>
          <pc:docMk/>
          <pc:sldMk cId="2601970543" sldId="429"/>
        </pc:sldMkLst>
      </pc:sldChg>
      <pc:sldChg chg="del">
        <pc:chgData name="LoweryR" userId="d95e7125-c11d-45ad-a9aa-2825f18c9141" providerId="ADAL" clId="{1D3BDF57-3CCD-426E-8D15-32861C6D8CAA}" dt="2021-06-22T18:35:44.752" v="3526" actId="47"/>
        <pc:sldMkLst>
          <pc:docMk/>
          <pc:sldMk cId="2014617353" sldId="430"/>
        </pc:sldMkLst>
      </pc:sldChg>
      <pc:sldChg chg="del">
        <pc:chgData name="LoweryR" userId="d95e7125-c11d-45ad-a9aa-2825f18c9141" providerId="ADAL" clId="{1D3BDF57-3CCD-426E-8D15-32861C6D8CAA}" dt="2021-06-22T18:35:44.926" v="3527" actId="47"/>
        <pc:sldMkLst>
          <pc:docMk/>
          <pc:sldMk cId="384447190" sldId="431"/>
        </pc:sldMkLst>
      </pc:sldChg>
      <pc:sldChg chg="del">
        <pc:chgData name="LoweryR" userId="d95e7125-c11d-45ad-a9aa-2825f18c9141" providerId="ADAL" clId="{1D3BDF57-3CCD-426E-8D15-32861C6D8CAA}" dt="2021-06-22T18:35:45.067" v="3528" actId="47"/>
        <pc:sldMkLst>
          <pc:docMk/>
          <pc:sldMk cId="3023326398" sldId="432"/>
        </pc:sldMkLst>
      </pc:sldChg>
      <pc:sldChg chg="del">
        <pc:chgData name="LoweryR" userId="d95e7125-c11d-45ad-a9aa-2825f18c9141" providerId="ADAL" clId="{1D3BDF57-3CCD-426E-8D15-32861C6D8CAA}" dt="2021-06-22T18:35:45.226" v="3529" actId="47"/>
        <pc:sldMkLst>
          <pc:docMk/>
          <pc:sldMk cId="2920976346" sldId="433"/>
        </pc:sldMkLst>
      </pc:sldChg>
      <pc:sldChg chg="del">
        <pc:chgData name="LoweryR" userId="d95e7125-c11d-45ad-a9aa-2825f18c9141" providerId="ADAL" clId="{1D3BDF57-3CCD-426E-8D15-32861C6D8CAA}" dt="2021-06-22T18:35:45.376" v="3530" actId="47"/>
        <pc:sldMkLst>
          <pc:docMk/>
          <pc:sldMk cId="1541924049" sldId="434"/>
        </pc:sldMkLst>
      </pc:sldChg>
      <pc:sldChg chg="del">
        <pc:chgData name="LoweryR" userId="d95e7125-c11d-45ad-a9aa-2825f18c9141" providerId="ADAL" clId="{1D3BDF57-3CCD-426E-8D15-32861C6D8CAA}" dt="2021-06-22T18:35:48.828" v="3535" actId="47"/>
        <pc:sldMkLst>
          <pc:docMk/>
          <pc:sldMk cId="2080641096" sldId="435"/>
        </pc:sldMkLst>
      </pc:sldChg>
      <pc:sldChg chg="del">
        <pc:chgData name="LoweryR" userId="d95e7125-c11d-45ad-a9aa-2825f18c9141" providerId="ADAL" clId="{1D3BDF57-3CCD-426E-8D15-32861C6D8CAA}" dt="2021-06-22T18:35:50.510" v="3539" actId="47"/>
        <pc:sldMkLst>
          <pc:docMk/>
          <pc:sldMk cId="1594717518" sldId="436"/>
        </pc:sldMkLst>
      </pc:sldChg>
      <pc:sldChg chg="del">
        <pc:chgData name="LoweryR" userId="d95e7125-c11d-45ad-a9aa-2825f18c9141" providerId="ADAL" clId="{1D3BDF57-3CCD-426E-8D15-32861C6D8CAA}" dt="2021-06-22T18:35:49.217" v="3536" actId="47"/>
        <pc:sldMkLst>
          <pc:docMk/>
          <pc:sldMk cId="3575161508" sldId="437"/>
        </pc:sldMkLst>
      </pc:sldChg>
      <pc:sldChg chg="del">
        <pc:chgData name="LoweryR" userId="d95e7125-c11d-45ad-a9aa-2825f18c9141" providerId="ADAL" clId="{1D3BDF57-3CCD-426E-8D15-32861C6D8CAA}" dt="2021-06-22T18:35:53.168" v="3542" actId="47"/>
        <pc:sldMkLst>
          <pc:docMk/>
          <pc:sldMk cId="554492415" sldId="438"/>
        </pc:sldMkLst>
      </pc:sldChg>
      <pc:sldChg chg="del">
        <pc:chgData name="LoweryR" userId="d95e7125-c11d-45ad-a9aa-2825f18c9141" providerId="ADAL" clId="{1D3BDF57-3CCD-426E-8D15-32861C6D8CAA}" dt="2021-06-22T18:35:52.357" v="3541" actId="47"/>
        <pc:sldMkLst>
          <pc:docMk/>
          <pc:sldMk cId="3459231985" sldId="439"/>
        </pc:sldMkLst>
      </pc:sldChg>
      <pc:sldChg chg="del">
        <pc:chgData name="LoweryR" userId="d95e7125-c11d-45ad-a9aa-2825f18c9141" providerId="ADAL" clId="{1D3BDF57-3CCD-426E-8D15-32861C6D8CAA}" dt="2021-06-22T18:35:50.174" v="3538" actId="47"/>
        <pc:sldMkLst>
          <pc:docMk/>
          <pc:sldMk cId="765062971" sldId="440"/>
        </pc:sldMkLst>
      </pc:sldChg>
      <pc:sldChg chg="del">
        <pc:chgData name="LoweryR" userId="d95e7125-c11d-45ad-a9aa-2825f18c9141" providerId="ADAL" clId="{1D3BDF57-3CCD-426E-8D15-32861C6D8CAA}" dt="2021-06-22T18:35:49.684" v="3537" actId="47"/>
        <pc:sldMkLst>
          <pc:docMk/>
          <pc:sldMk cId="2755504553" sldId="441"/>
        </pc:sldMkLst>
      </pc:sldChg>
      <pc:sldChg chg="addSp modSp add mod modAnim">
        <pc:chgData name="LoweryR" userId="d95e7125-c11d-45ad-a9aa-2825f18c9141" providerId="ADAL" clId="{1D3BDF57-3CCD-426E-8D15-32861C6D8CAA}" dt="2021-06-22T20:29:49.927" v="3685"/>
        <pc:sldMkLst>
          <pc:docMk/>
          <pc:sldMk cId="668694299" sldId="442"/>
        </pc:sldMkLst>
        <pc:spChg chg="mod">
          <ac:chgData name="LoweryR" userId="d95e7125-c11d-45ad-a9aa-2825f18c9141" providerId="ADAL" clId="{1D3BDF57-3CCD-426E-8D15-32861C6D8CAA}" dt="2021-06-22T13:21:29.403" v="84" actId="20577"/>
          <ac:spMkLst>
            <pc:docMk/>
            <pc:sldMk cId="668694299" sldId="442"/>
            <ac:spMk id="4" creationId="{385451A1-4045-40FE-AEAE-3D7F15041CD7}"/>
          </ac:spMkLst>
        </pc:spChg>
        <pc:spChg chg="mod">
          <ac:chgData name="LoweryR" userId="d95e7125-c11d-45ad-a9aa-2825f18c9141" providerId="ADAL" clId="{1D3BDF57-3CCD-426E-8D15-32861C6D8CAA}" dt="2021-06-22T13:22:12.914" v="122" actId="20577"/>
          <ac:spMkLst>
            <pc:docMk/>
            <pc:sldMk cId="668694299" sldId="442"/>
            <ac:spMk id="5" creationId="{7B66A32D-5841-4795-9B9A-E40B11FBF92E}"/>
          </ac:spMkLst>
        </pc:spChg>
        <pc:spChg chg="add mod">
          <ac:chgData name="LoweryR" userId="d95e7125-c11d-45ad-a9aa-2825f18c9141" providerId="ADAL" clId="{1D3BDF57-3CCD-426E-8D15-32861C6D8CAA}" dt="2021-06-22T13:34:00.522" v="496" actId="1076"/>
          <ac:spMkLst>
            <pc:docMk/>
            <pc:sldMk cId="668694299" sldId="442"/>
            <ac:spMk id="6" creationId="{48DF357F-4239-4B99-B103-6CDCEFF12D05}"/>
          </ac:spMkLst>
        </pc:spChg>
      </pc:sldChg>
      <pc:sldChg chg="modSp add mod modAnim">
        <pc:chgData name="LoweryR" userId="d95e7125-c11d-45ad-a9aa-2825f18c9141" providerId="ADAL" clId="{1D3BDF57-3CCD-426E-8D15-32861C6D8CAA}" dt="2021-06-22T20:30:42.489" v="3696"/>
        <pc:sldMkLst>
          <pc:docMk/>
          <pc:sldMk cId="364787314" sldId="443"/>
        </pc:sldMkLst>
        <pc:spChg chg="mod">
          <ac:chgData name="LoweryR" userId="d95e7125-c11d-45ad-a9aa-2825f18c9141" providerId="ADAL" clId="{1D3BDF57-3CCD-426E-8D15-32861C6D8CAA}" dt="2021-06-22T13:30:00.740" v="303" actId="20577"/>
          <ac:spMkLst>
            <pc:docMk/>
            <pc:sldMk cId="364787314" sldId="443"/>
            <ac:spMk id="4" creationId="{385451A1-4045-40FE-AEAE-3D7F15041CD7}"/>
          </ac:spMkLst>
        </pc:spChg>
        <pc:spChg chg="mod">
          <ac:chgData name="LoweryR" userId="d95e7125-c11d-45ad-a9aa-2825f18c9141" providerId="ADAL" clId="{1D3BDF57-3CCD-426E-8D15-32861C6D8CAA}" dt="2021-06-22T13:30:22.873" v="305" actId="27636"/>
          <ac:spMkLst>
            <pc:docMk/>
            <pc:sldMk cId="364787314" sldId="443"/>
            <ac:spMk id="5" creationId="{7B66A32D-5841-4795-9B9A-E40B11FBF92E}"/>
          </ac:spMkLst>
        </pc:spChg>
      </pc:sldChg>
      <pc:sldChg chg="addSp delSp modSp add mod modClrScheme modAnim chgLayout">
        <pc:chgData name="LoweryR" userId="d95e7125-c11d-45ad-a9aa-2825f18c9141" providerId="ADAL" clId="{1D3BDF57-3CCD-426E-8D15-32861C6D8CAA}" dt="2021-06-22T20:30:04.023" v="3688"/>
        <pc:sldMkLst>
          <pc:docMk/>
          <pc:sldMk cId="2237055192" sldId="444"/>
        </pc:sldMkLst>
        <pc:spChg chg="mod">
          <ac:chgData name="LoweryR" userId="d95e7125-c11d-45ad-a9aa-2825f18c9141" providerId="ADAL" clId="{1D3BDF57-3CCD-426E-8D15-32861C6D8CAA}" dt="2021-06-22T13:28:15.306" v="217" actId="26606"/>
          <ac:spMkLst>
            <pc:docMk/>
            <pc:sldMk cId="2237055192" sldId="444"/>
            <ac:spMk id="4" creationId="{385451A1-4045-40FE-AEAE-3D7F15041CD7}"/>
          </ac:spMkLst>
        </pc:spChg>
        <pc:spChg chg="mod">
          <ac:chgData name="LoweryR" userId="d95e7125-c11d-45ad-a9aa-2825f18c9141" providerId="ADAL" clId="{1D3BDF57-3CCD-426E-8D15-32861C6D8CAA}" dt="2021-06-22T13:28:15.306" v="217" actId="26606"/>
          <ac:spMkLst>
            <pc:docMk/>
            <pc:sldMk cId="2237055192" sldId="444"/>
            <ac:spMk id="5" creationId="{7B66A32D-5841-4795-9B9A-E40B11FBF92E}"/>
          </ac:spMkLst>
        </pc:spChg>
        <pc:spChg chg="del">
          <ac:chgData name="LoweryR" userId="d95e7125-c11d-45ad-a9aa-2825f18c9141" providerId="ADAL" clId="{1D3BDF57-3CCD-426E-8D15-32861C6D8CAA}" dt="2021-06-22T13:23:34.134" v="139" actId="478"/>
          <ac:spMkLst>
            <pc:docMk/>
            <pc:sldMk cId="2237055192" sldId="444"/>
            <ac:spMk id="6" creationId="{48DF357F-4239-4B99-B103-6CDCEFF12D05}"/>
          </ac:spMkLst>
        </pc:spChg>
        <pc:picChg chg="add del mod">
          <ac:chgData name="LoweryR" userId="d95e7125-c11d-45ad-a9aa-2825f18c9141" providerId="ADAL" clId="{1D3BDF57-3CCD-426E-8D15-32861C6D8CAA}" dt="2021-06-22T13:28:17.273" v="218" actId="478"/>
          <ac:picMkLst>
            <pc:docMk/>
            <pc:sldMk cId="2237055192" sldId="444"/>
            <ac:picMk id="3" creationId="{C7DAC9C3-6DBF-4F54-AA22-9FA6BF55F2E8}"/>
          </ac:picMkLst>
        </pc:picChg>
        <pc:picChg chg="add del mod">
          <ac:chgData name="LoweryR" userId="d95e7125-c11d-45ad-a9aa-2825f18c9141" providerId="ADAL" clId="{1D3BDF57-3CCD-426E-8D15-32861C6D8CAA}" dt="2021-06-22T13:28:14.452" v="215" actId="22"/>
          <ac:picMkLst>
            <pc:docMk/>
            <pc:sldMk cId="2237055192" sldId="444"/>
            <ac:picMk id="8" creationId="{3D65A323-F9CC-4906-B879-EF4AD9A2041B}"/>
          </ac:picMkLst>
        </pc:picChg>
        <pc:picChg chg="add mod">
          <ac:chgData name="LoweryR" userId="d95e7125-c11d-45ad-a9aa-2825f18c9141" providerId="ADAL" clId="{1D3BDF57-3CCD-426E-8D15-32861C6D8CAA}" dt="2021-06-22T13:34:06.586" v="497" actId="1076"/>
          <ac:picMkLst>
            <pc:docMk/>
            <pc:sldMk cId="2237055192" sldId="444"/>
            <ac:picMk id="10" creationId="{3D7D3233-E100-4724-8E25-36E5CBF0BCBB}"/>
          </ac:picMkLst>
        </pc:picChg>
      </pc:sldChg>
      <pc:sldChg chg="addSp delSp modSp add mod modAnim">
        <pc:chgData name="LoweryR" userId="d95e7125-c11d-45ad-a9aa-2825f18c9141" providerId="ADAL" clId="{1D3BDF57-3CCD-426E-8D15-32861C6D8CAA}" dt="2021-06-22T20:30:34.413" v="3695"/>
        <pc:sldMkLst>
          <pc:docMk/>
          <pc:sldMk cId="3109832152" sldId="445"/>
        </pc:sldMkLst>
        <pc:spChg chg="mod">
          <ac:chgData name="LoweryR" userId="d95e7125-c11d-45ad-a9aa-2825f18c9141" providerId="ADAL" clId="{1D3BDF57-3CCD-426E-8D15-32861C6D8CAA}" dt="2021-06-22T13:31:51.689" v="323" actId="313"/>
          <ac:spMkLst>
            <pc:docMk/>
            <pc:sldMk cId="3109832152" sldId="445"/>
            <ac:spMk id="5" creationId="{7B66A32D-5841-4795-9B9A-E40B11FBF92E}"/>
          </ac:spMkLst>
        </pc:spChg>
        <pc:spChg chg="add mod">
          <ac:chgData name="LoweryR" userId="d95e7125-c11d-45ad-a9aa-2825f18c9141" providerId="ADAL" clId="{1D3BDF57-3CCD-426E-8D15-32861C6D8CAA}" dt="2021-06-22T20:30:33.204" v="3694" actId="1076"/>
          <ac:spMkLst>
            <pc:docMk/>
            <pc:sldMk cId="3109832152" sldId="445"/>
            <ac:spMk id="6" creationId="{16AA6675-087C-472B-84B7-04C442661AA6}"/>
          </ac:spMkLst>
        </pc:spChg>
        <pc:picChg chg="del">
          <ac:chgData name="LoweryR" userId="d95e7125-c11d-45ad-a9aa-2825f18c9141" providerId="ADAL" clId="{1D3BDF57-3CCD-426E-8D15-32861C6D8CAA}" dt="2021-06-22T13:28:51.044" v="226" actId="478"/>
          <ac:picMkLst>
            <pc:docMk/>
            <pc:sldMk cId="3109832152" sldId="445"/>
            <ac:picMk id="10" creationId="{3D7D3233-E100-4724-8E25-36E5CBF0BCBB}"/>
          </ac:picMkLst>
        </pc:picChg>
      </pc:sldChg>
      <pc:sldChg chg="modSp add mod modAnim">
        <pc:chgData name="LoweryR" userId="d95e7125-c11d-45ad-a9aa-2825f18c9141" providerId="ADAL" clId="{1D3BDF57-3CCD-426E-8D15-32861C6D8CAA}" dt="2021-06-22T20:30:46.818" v="3697"/>
        <pc:sldMkLst>
          <pc:docMk/>
          <pc:sldMk cId="571897278" sldId="446"/>
        </pc:sldMkLst>
        <pc:spChg chg="mod">
          <ac:chgData name="LoweryR" userId="d95e7125-c11d-45ad-a9aa-2825f18c9141" providerId="ADAL" clId="{1D3BDF57-3CCD-426E-8D15-32861C6D8CAA}" dt="2021-06-22T13:31:06.721" v="318" actId="20577"/>
          <ac:spMkLst>
            <pc:docMk/>
            <pc:sldMk cId="571897278" sldId="446"/>
            <ac:spMk id="5" creationId="{7B66A32D-5841-4795-9B9A-E40B11FBF92E}"/>
          </ac:spMkLst>
        </pc:spChg>
      </pc:sldChg>
      <pc:sldChg chg="modSp add mod modAnim">
        <pc:chgData name="LoweryR" userId="d95e7125-c11d-45ad-a9aa-2825f18c9141" providerId="ADAL" clId="{1D3BDF57-3CCD-426E-8D15-32861C6D8CAA}" dt="2021-06-22T20:30:50.451" v="3698"/>
        <pc:sldMkLst>
          <pc:docMk/>
          <pc:sldMk cId="751976763" sldId="447"/>
        </pc:sldMkLst>
        <pc:spChg chg="mod">
          <ac:chgData name="LoweryR" userId="d95e7125-c11d-45ad-a9aa-2825f18c9141" providerId="ADAL" clId="{1D3BDF57-3CCD-426E-8D15-32861C6D8CAA}" dt="2021-06-22T13:31:04.144" v="317" actId="20577"/>
          <ac:spMkLst>
            <pc:docMk/>
            <pc:sldMk cId="751976763" sldId="447"/>
            <ac:spMk id="5" creationId="{7B66A32D-5841-4795-9B9A-E40B11FBF92E}"/>
          </ac:spMkLst>
        </pc:spChg>
      </pc:sldChg>
      <pc:sldChg chg="modSp add mod modAnim">
        <pc:chgData name="LoweryR" userId="d95e7125-c11d-45ad-a9aa-2825f18c9141" providerId="ADAL" clId="{1D3BDF57-3CCD-426E-8D15-32861C6D8CAA}" dt="2021-06-22T20:33:38.143" v="3716"/>
        <pc:sldMkLst>
          <pc:docMk/>
          <pc:sldMk cId="1562618879" sldId="448"/>
        </pc:sldMkLst>
        <pc:spChg chg="mod">
          <ac:chgData name="LoweryR" userId="d95e7125-c11d-45ad-a9aa-2825f18c9141" providerId="ADAL" clId="{1D3BDF57-3CCD-426E-8D15-32861C6D8CAA}" dt="2021-06-22T15:04:08.242" v="1530" actId="27636"/>
          <ac:spMkLst>
            <pc:docMk/>
            <pc:sldMk cId="1562618879" sldId="448"/>
            <ac:spMk id="5" creationId="{7B66A32D-5841-4795-9B9A-E40B11FBF92E}"/>
          </ac:spMkLst>
        </pc:spChg>
      </pc:sldChg>
      <pc:sldChg chg="modSp add mod modAnim">
        <pc:chgData name="LoweryR" userId="d95e7125-c11d-45ad-a9aa-2825f18c9141" providerId="ADAL" clId="{1D3BDF57-3CCD-426E-8D15-32861C6D8CAA}" dt="2021-06-22T15:28:37.491" v="2686" actId="27636"/>
        <pc:sldMkLst>
          <pc:docMk/>
          <pc:sldMk cId="2830767407" sldId="449"/>
        </pc:sldMkLst>
        <pc:spChg chg="mod">
          <ac:chgData name="LoweryR" userId="d95e7125-c11d-45ad-a9aa-2825f18c9141" providerId="ADAL" clId="{1D3BDF57-3CCD-426E-8D15-32861C6D8CAA}" dt="2021-06-22T13:32:31.257" v="338" actId="20577"/>
          <ac:spMkLst>
            <pc:docMk/>
            <pc:sldMk cId="2830767407" sldId="449"/>
            <ac:spMk id="4" creationId="{385451A1-4045-40FE-AEAE-3D7F15041CD7}"/>
          </ac:spMkLst>
        </pc:spChg>
        <pc:spChg chg="mod">
          <ac:chgData name="LoweryR" userId="d95e7125-c11d-45ad-a9aa-2825f18c9141" providerId="ADAL" clId="{1D3BDF57-3CCD-426E-8D15-32861C6D8CAA}" dt="2021-06-22T15:28:37.491" v="2686" actId="27636"/>
          <ac:spMkLst>
            <pc:docMk/>
            <pc:sldMk cId="2830767407" sldId="449"/>
            <ac:spMk id="5" creationId="{7B66A32D-5841-4795-9B9A-E40B11FBF92E}"/>
          </ac:spMkLst>
        </pc:spChg>
      </pc:sldChg>
      <pc:sldChg chg="modSp add mod modAnim">
        <pc:chgData name="LoweryR" userId="d95e7125-c11d-45ad-a9aa-2825f18c9141" providerId="ADAL" clId="{1D3BDF57-3CCD-426E-8D15-32861C6D8CAA}" dt="2021-06-22T13:53:58.925" v="813" actId="20577"/>
        <pc:sldMkLst>
          <pc:docMk/>
          <pc:sldMk cId="4051769358" sldId="450"/>
        </pc:sldMkLst>
        <pc:spChg chg="mod">
          <ac:chgData name="LoweryR" userId="d95e7125-c11d-45ad-a9aa-2825f18c9141" providerId="ADAL" clId="{1D3BDF57-3CCD-426E-8D15-32861C6D8CAA}" dt="2021-06-22T13:52:17.663" v="638" actId="20577"/>
          <ac:spMkLst>
            <pc:docMk/>
            <pc:sldMk cId="4051769358" sldId="450"/>
            <ac:spMk id="4" creationId="{385451A1-4045-40FE-AEAE-3D7F15041CD7}"/>
          </ac:spMkLst>
        </pc:spChg>
        <pc:spChg chg="mod">
          <ac:chgData name="LoweryR" userId="d95e7125-c11d-45ad-a9aa-2825f18c9141" providerId="ADAL" clId="{1D3BDF57-3CCD-426E-8D15-32861C6D8CAA}" dt="2021-06-22T13:53:58.925" v="813" actId="20577"/>
          <ac:spMkLst>
            <pc:docMk/>
            <pc:sldMk cId="4051769358" sldId="450"/>
            <ac:spMk id="5" creationId="{7B66A32D-5841-4795-9B9A-E40B11FBF92E}"/>
          </ac:spMkLst>
        </pc:spChg>
      </pc:sldChg>
      <pc:sldChg chg="modSp add mod modAnim">
        <pc:chgData name="LoweryR" userId="d95e7125-c11d-45ad-a9aa-2825f18c9141" providerId="ADAL" clId="{1D3BDF57-3CCD-426E-8D15-32861C6D8CAA}" dt="2021-06-22T15:26:05.426" v="2593" actId="20577"/>
        <pc:sldMkLst>
          <pc:docMk/>
          <pc:sldMk cId="2084518472" sldId="451"/>
        </pc:sldMkLst>
        <pc:spChg chg="mod">
          <ac:chgData name="LoweryR" userId="d95e7125-c11d-45ad-a9aa-2825f18c9141" providerId="ADAL" clId="{1D3BDF57-3CCD-426E-8D15-32861C6D8CAA}" dt="2021-06-22T15:26:05.426" v="2593" actId="20577"/>
          <ac:spMkLst>
            <pc:docMk/>
            <pc:sldMk cId="2084518472" sldId="451"/>
            <ac:spMk id="4" creationId="{385451A1-4045-40FE-AEAE-3D7F15041CD7}"/>
          </ac:spMkLst>
        </pc:spChg>
        <pc:spChg chg="mod">
          <ac:chgData name="LoweryR" userId="d95e7125-c11d-45ad-a9aa-2825f18c9141" providerId="ADAL" clId="{1D3BDF57-3CCD-426E-8D15-32861C6D8CAA}" dt="2021-06-22T15:11:29.516" v="1538" actId="20577"/>
          <ac:spMkLst>
            <pc:docMk/>
            <pc:sldMk cId="2084518472" sldId="451"/>
            <ac:spMk id="5" creationId="{7B66A32D-5841-4795-9B9A-E40B11FBF92E}"/>
          </ac:spMkLst>
        </pc:spChg>
      </pc:sldChg>
      <pc:sldChg chg="addSp delSp modSp add mod modAnim">
        <pc:chgData name="LoweryR" userId="d95e7125-c11d-45ad-a9aa-2825f18c9141" providerId="ADAL" clId="{1D3BDF57-3CCD-426E-8D15-32861C6D8CAA}" dt="2021-06-22T20:31:46.371" v="3699"/>
        <pc:sldMkLst>
          <pc:docMk/>
          <pc:sldMk cId="4166279874" sldId="452"/>
        </pc:sldMkLst>
        <pc:spChg chg="mod">
          <ac:chgData name="LoweryR" userId="d95e7125-c11d-45ad-a9aa-2825f18c9141" providerId="ADAL" clId="{1D3BDF57-3CCD-426E-8D15-32861C6D8CAA}" dt="2021-06-22T15:26:18.804" v="2596" actId="20577"/>
          <ac:spMkLst>
            <pc:docMk/>
            <pc:sldMk cId="4166279874" sldId="452"/>
            <ac:spMk id="4" creationId="{385451A1-4045-40FE-AEAE-3D7F15041CD7}"/>
          </ac:spMkLst>
        </pc:spChg>
        <pc:spChg chg="mod">
          <ac:chgData name="LoweryR" userId="d95e7125-c11d-45ad-a9aa-2825f18c9141" providerId="ADAL" clId="{1D3BDF57-3CCD-426E-8D15-32861C6D8CAA}" dt="2021-06-22T13:57:41.231" v="988" actId="20577"/>
          <ac:spMkLst>
            <pc:docMk/>
            <pc:sldMk cId="4166279874" sldId="452"/>
            <ac:spMk id="5" creationId="{7B66A32D-5841-4795-9B9A-E40B11FBF92E}"/>
          </ac:spMkLst>
        </pc:spChg>
        <pc:spChg chg="add del mod">
          <ac:chgData name="LoweryR" userId="d95e7125-c11d-45ad-a9aa-2825f18c9141" providerId="ADAL" clId="{1D3BDF57-3CCD-426E-8D15-32861C6D8CAA}" dt="2021-06-22T14:06:07.808" v="1499" actId="21"/>
          <ac:spMkLst>
            <pc:docMk/>
            <pc:sldMk cId="4166279874" sldId="452"/>
            <ac:spMk id="6" creationId="{F9353632-947E-48B9-9DD4-7FED281227C6}"/>
          </ac:spMkLst>
        </pc:spChg>
      </pc:sldChg>
      <pc:sldChg chg="delSp modSp add mod modAnim">
        <pc:chgData name="LoweryR" userId="d95e7125-c11d-45ad-a9aa-2825f18c9141" providerId="ADAL" clId="{1D3BDF57-3CCD-426E-8D15-32861C6D8CAA}" dt="2021-06-22T20:32:00.493" v="3701"/>
        <pc:sldMkLst>
          <pc:docMk/>
          <pc:sldMk cId="3671633376" sldId="453"/>
        </pc:sldMkLst>
        <pc:spChg chg="mod">
          <ac:chgData name="LoweryR" userId="d95e7125-c11d-45ad-a9aa-2825f18c9141" providerId="ADAL" clId="{1D3BDF57-3CCD-426E-8D15-32861C6D8CAA}" dt="2021-06-22T15:26:23.752" v="2597"/>
          <ac:spMkLst>
            <pc:docMk/>
            <pc:sldMk cId="3671633376" sldId="453"/>
            <ac:spMk id="4" creationId="{385451A1-4045-40FE-AEAE-3D7F15041CD7}"/>
          </ac:spMkLst>
        </pc:spChg>
        <pc:spChg chg="mod">
          <ac:chgData name="LoweryR" userId="d95e7125-c11d-45ad-a9aa-2825f18c9141" providerId="ADAL" clId="{1D3BDF57-3CCD-426E-8D15-32861C6D8CAA}" dt="2021-06-22T14:05:08.713" v="1498" actId="20577"/>
          <ac:spMkLst>
            <pc:docMk/>
            <pc:sldMk cId="3671633376" sldId="453"/>
            <ac:spMk id="5" creationId="{7B66A32D-5841-4795-9B9A-E40B11FBF92E}"/>
          </ac:spMkLst>
        </pc:spChg>
        <pc:spChg chg="del">
          <ac:chgData name="LoweryR" userId="d95e7125-c11d-45ad-a9aa-2825f18c9141" providerId="ADAL" clId="{1D3BDF57-3CCD-426E-8D15-32861C6D8CAA}" dt="2021-06-22T13:58:53.924" v="1001" actId="478"/>
          <ac:spMkLst>
            <pc:docMk/>
            <pc:sldMk cId="3671633376" sldId="453"/>
            <ac:spMk id="6" creationId="{F9353632-947E-48B9-9DD4-7FED281227C6}"/>
          </ac:spMkLst>
        </pc:spChg>
      </pc:sldChg>
      <pc:sldChg chg="addSp modSp add mod modAnim">
        <pc:chgData name="LoweryR" userId="d95e7125-c11d-45ad-a9aa-2825f18c9141" providerId="ADAL" clId="{1D3BDF57-3CCD-426E-8D15-32861C6D8CAA}" dt="2021-06-22T20:32:29.152" v="3704"/>
        <pc:sldMkLst>
          <pc:docMk/>
          <pc:sldMk cId="2281039203" sldId="454"/>
        </pc:sldMkLst>
        <pc:spChg chg="mod">
          <ac:chgData name="LoweryR" userId="d95e7125-c11d-45ad-a9aa-2825f18c9141" providerId="ADAL" clId="{1D3BDF57-3CCD-426E-8D15-32861C6D8CAA}" dt="2021-06-22T15:26:26.095" v="2598"/>
          <ac:spMkLst>
            <pc:docMk/>
            <pc:sldMk cId="2281039203" sldId="454"/>
            <ac:spMk id="4" creationId="{385451A1-4045-40FE-AEAE-3D7F15041CD7}"/>
          </ac:spMkLst>
        </pc:spChg>
        <pc:spChg chg="mod">
          <ac:chgData name="LoweryR" userId="d95e7125-c11d-45ad-a9aa-2825f18c9141" providerId="ADAL" clId="{1D3BDF57-3CCD-426E-8D15-32861C6D8CAA}" dt="2021-06-22T14:00:43.565" v="1208" actId="20577"/>
          <ac:spMkLst>
            <pc:docMk/>
            <pc:sldMk cId="2281039203" sldId="454"/>
            <ac:spMk id="5" creationId="{7B66A32D-5841-4795-9B9A-E40B11FBF92E}"/>
          </ac:spMkLst>
        </pc:spChg>
        <pc:spChg chg="add mod">
          <ac:chgData name="LoweryR" userId="d95e7125-c11d-45ad-a9aa-2825f18c9141" providerId="ADAL" clId="{1D3BDF57-3CCD-426E-8D15-32861C6D8CAA}" dt="2021-06-22T14:06:16.669" v="1500"/>
          <ac:spMkLst>
            <pc:docMk/>
            <pc:sldMk cId="2281039203" sldId="454"/>
            <ac:spMk id="6" creationId="{4BD9E98B-FE78-4458-9146-3AF9BE78C6A2}"/>
          </ac:spMkLst>
        </pc:spChg>
      </pc:sldChg>
      <pc:sldChg chg="modSp add mod modAnim">
        <pc:chgData name="LoweryR" userId="d95e7125-c11d-45ad-a9aa-2825f18c9141" providerId="ADAL" clId="{1D3BDF57-3CCD-426E-8D15-32861C6D8CAA}" dt="2021-06-22T20:32:38.388" v="3706"/>
        <pc:sldMkLst>
          <pc:docMk/>
          <pc:sldMk cId="931356225" sldId="455"/>
        </pc:sldMkLst>
        <pc:spChg chg="mod">
          <ac:chgData name="LoweryR" userId="d95e7125-c11d-45ad-a9aa-2825f18c9141" providerId="ADAL" clId="{1D3BDF57-3CCD-426E-8D15-32861C6D8CAA}" dt="2021-06-22T15:26:29.455" v="2599"/>
          <ac:spMkLst>
            <pc:docMk/>
            <pc:sldMk cId="931356225" sldId="455"/>
            <ac:spMk id="4" creationId="{385451A1-4045-40FE-AEAE-3D7F15041CD7}"/>
          </ac:spMkLst>
        </pc:spChg>
        <pc:spChg chg="mod">
          <ac:chgData name="LoweryR" userId="d95e7125-c11d-45ad-a9aa-2825f18c9141" providerId="ADAL" clId="{1D3BDF57-3CCD-426E-8D15-32861C6D8CAA}" dt="2021-06-22T14:06:33.166" v="1505" actId="20577"/>
          <ac:spMkLst>
            <pc:docMk/>
            <pc:sldMk cId="931356225" sldId="455"/>
            <ac:spMk id="5" creationId="{7B66A32D-5841-4795-9B9A-E40B11FBF92E}"/>
          </ac:spMkLst>
        </pc:spChg>
      </pc:sldChg>
      <pc:sldChg chg="addSp modSp add mod modAnim">
        <pc:chgData name="LoweryR" userId="d95e7125-c11d-45ad-a9aa-2825f18c9141" providerId="ADAL" clId="{1D3BDF57-3CCD-426E-8D15-32861C6D8CAA}" dt="2021-06-22T21:34:45.014" v="3760"/>
        <pc:sldMkLst>
          <pc:docMk/>
          <pc:sldMk cId="2393182024" sldId="456"/>
        </pc:sldMkLst>
        <pc:spChg chg="mod">
          <ac:chgData name="LoweryR" userId="d95e7125-c11d-45ad-a9aa-2825f18c9141" providerId="ADAL" clId="{1D3BDF57-3CCD-426E-8D15-32861C6D8CAA}" dt="2021-06-22T15:26:31.734" v="2600"/>
          <ac:spMkLst>
            <pc:docMk/>
            <pc:sldMk cId="2393182024" sldId="456"/>
            <ac:spMk id="4" creationId="{385451A1-4045-40FE-AEAE-3D7F15041CD7}"/>
          </ac:spMkLst>
        </pc:spChg>
        <pc:spChg chg="mod">
          <ac:chgData name="LoweryR" userId="d95e7125-c11d-45ad-a9aa-2825f18c9141" providerId="ADAL" clId="{1D3BDF57-3CCD-426E-8D15-32861C6D8CAA}" dt="2021-06-22T14:03:34.567" v="1431" actId="20577"/>
          <ac:spMkLst>
            <pc:docMk/>
            <pc:sldMk cId="2393182024" sldId="456"/>
            <ac:spMk id="5" creationId="{7B66A32D-5841-4795-9B9A-E40B11FBF92E}"/>
          </ac:spMkLst>
        </pc:spChg>
        <pc:spChg chg="add mod">
          <ac:chgData name="LoweryR" userId="d95e7125-c11d-45ad-a9aa-2825f18c9141" providerId="ADAL" clId="{1D3BDF57-3CCD-426E-8D15-32861C6D8CAA}" dt="2021-06-22T14:04:17.161" v="1441" actId="14100"/>
          <ac:spMkLst>
            <pc:docMk/>
            <pc:sldMk cId="2393182024" sldId="456"/>
            <ac:spMk id="6" creationId="{FED43FDE-A999-4BF5-BBE6-E267565D9CFE}"/>
          </ac:spMkLst>
        </pc:spChg>
      </pc:sldChg>
      <pc:sldChg chg="modSp add mod modAnim">
        <pc:chgData name="LoweryR" userId="d95e7125-c11d-45ad-a9aa-2825f18c9141" providerId="ADAL" clId="{1D3BDF57-3CCD-426E-8D15-32861C6D8CAA}" dt="2021-06-22T20:32:52.951" v="3709"/>
        <pc:sldMkLst>
          <pc:docMk/>
          <pc:sldMk cId="617895996" sldId="457"/>
        </pc:sldMkLst>
        <pc:spChg chg="mod">
          <ac:chgData name="LoweryR" userId="d95e7125-c11d-45ad-a9aa-2825f18c9141" providerId="ADAL" clId="{1D3BDF57-3CCD-426E-8D15-32861C6D8CAA}" dt="2021-06-22T15:26:34.514" v="2601"/>
          <ac:spMkLst>
            <pc:docMk/>
            <pc:sldMk cId="617895996" sldId="457"/>
            <ac:spMk id="4" creationId="{385451A1-4045-40FE-AEAE-3D7F15041CD7}"/>
          </ac:spMkLst>
        </pc:spChg>
        <pc:spChg chg="mod">
          <ac:chgData name="LoweryR" userId="d95e7125-c11d-45ad-a9aa-2825f18c9141" providerId="ADAL" clId="{1D3BDF57-3CCD-426E-8D15-32861C6D8CAA}" dt="2021-06-22T15:00:43.199" v="1508" actId="6549"/>
          <ac:spMkLst>
            <pc:docMk/>
            <pc:sldMk cId="617895996" sldId="457"/>
            <ac:spMk id="5" creationId="{7B66A32D-5841-4795-9B9A-E40B11FBF92E}"/>
          </ac:spMkLst>
        </pc:spChg>
      </pc:sldChg>
      <pc:sldChg chg="addSp modSp add mod modAnim">
        <pc:chgData name="LoweryR" userId="d95e7125-c11d-45ad-a9aa-2825f18c9141" providerId="ADAL" clId="{1D3BDF57-3CCD-426E-8D15-32861C6D8CAA}" dt="2021-06-22T20:33:21.025" v="3711"/>
        <pc:sldMkLst>
          <pc:docMk/>
          <pc:sldMk cId="958302389" sldId="458"/>
        </pc:sldMkLst>
        <pc:spChg chg="mod">
          <ac:chgData name="LoweryR" userId="d95e7125-c11d-45ad-a9aa-2825f18c9141" providerId="ADAL" clId="{1D3BDF57-3CCD-426E-8D15-32861C6D8CAA}" dt="2021-06-22T15:26:40.200" v="2602"/>
          <ac:spMkLst>
            <pc:docMk/>
            <pc:sldMk cId="958302389" sldId="458"/>
            <ac:spMk id="4" creationId="{385451A1-4045-40FE-AEAE-3D7F15041CD7}"/>
          </ac:spMkLst>
        </pc:spChg>
        <pc:spChg chg="mod">
          <ac:chgData name="LoweryR" userId="d95e7125-c11d-45ad-a9aa-2825f18c9141" providerId="ADAL" clId="{1D3BDF57-3CCD-426E-8D15-32861C6D8CAA}" dt="2021-06-22T15:26:50.040" v="2615" actId="12"/>
          <ac:spMkLst>
            <pc:docMk/>
            <pc:sldMk cId="958302389" sldId="458"/>
            <ac:spMk id="5" creationId="{7B66A32D-5841-4795-9B9A-E40B11FBF92E}"/>
          </ac:spMkLst>
        </pc:spChg>
        <pc:spChg chg="add mod">
          <ac:chgData name="LoweryR" userId="d95e7125-c11d-45ad-a9aa-2825f18c9141" providerId="ADAL" clId="{1D3BDF57-3CCD-426E-8D15-32861C6D8CAA}" dt="2021-06-22T15:26:52.320" v="2616" actId="1076"/>
          <ac:spMkLst>
            <pc:docMk/>
            <pc:sldMk cId="958302389" sldId="458"/>
            <ac:spMk id="6" creationId="{6530BC32-9735-4596-A2FB-C9C4134C03E7}"/>
          </ac:spMkLst>
        </pc:spChg>
      </pc:sldChg>
      <pc:sldChg chg="modSp add mod modAnim">
        <pc:chgData name="LoweryR" userId="d95e7125-c11d-45ad-a9aa-2825f18c9141" providerId="ADAL" clId="{1D3BDF57-3CCD-426E-8D15-32861C6D8CAA}" dt="2021-06-22T20:37:12.589" v="3757"/>
        <pc:sldMkLst>
          <pc:docMk/>
          <pc:sldMk cId="4003848425" sldId="459"/>
        </pc:sldMkLst>
        <pc:spChg chg="mod">
          <ac:chgData name="LoweryR" userId="d95e7125-c11d-45ad-a9aa-2825f18c9141" providerId="ADAL" clId="{1D3BDF57-3CCD-426E-8D15-32861C6D8CAA}" dt="2021-06-22T18:32:39.783" v="3497" actId="27636"/>
          <ac:spMkLst>
            <pc:docMk/>
            <pc:sldMk cId="4003848425" sldId="459"/>
            <ac:spMk id="5" creationId="{7B66A32D-5841-4795-9B9A-E40B11FBF92E}"/>
          </ac:spMkLst>
        </pc:spChg>
      </pc:sldChg>
      <pc:sldChg chg="modSp add mod modAnim">
        <pc:chgData name="LoweryR" userId="d95e7125-c11d-45ad-a9aa-2825f18c9141" providerId="ADAL" clId="{1D3BDF57-3CCD-426E-8D15-32861C6D8CAA}" dt="2021-06-22T20:33:42.320" v="3717"/>
        <pc:sldMkLst>
          <pc:docMk/>
          <pc:sldMk cId="2916279313" sldId="460"/>
        </pc:sldMkLst>
        <pc:spChg chg="mod">
          <ac:chgData name="LoweryR" userId="d95e7125-c11d-45ad-a9aa-2825f18c9141" providerId="ADAL" clId="{1D3BDF57-3CCD-426E-8D15-32861C6D8CAA}" dt="2021-06-22T15:04:15.105" v="1532" actId="27636"/>
          <ac:spMkLst>
            <pc:docMk/>
            <pc:sldMk cId="2916279313" sldId="460"/>
            <ac:spMk id="5" creationId="{7B66A32D-5841-4795-9B9A-E40B11FBF92E}"/>
          </ac:spMkLst>
        </pc:spChg>
      </pc:sldChg>
      <pc:sldChg chg="addSp modSp add mod modAnim">
        <pc:chgData name="LoweryR" userId="d95e7125-c11d-45ad-a9aa-2825f18c9141" providerId="ADAL" clId="{1D3BDF57-3CCD-426E-8D15-32861C6D8CAA}" dt="2021-06-22T20:34:00.056" v="3720"/>
        <pc:sldMkLst>
          <pc:docMk/>
          <pc:sldMk cId="1178980397" sldId="461"/>
        </pc:sldMkLst>
        <pc:spChg chg="mod">
          <ac:chgData name="LoweryR" userId="d95e7125-c11d-45ad-a9aa-2825f18c9141" providerId="ADAL" clId="{1D3BDF57-3CCD-426E-8D15-32861C6D8CAA}" dt="2021-06-22T15:27:14.440" v="2623"/>
          <ac:spMkLst>
            <pc:docMk/>
            <pc:sldMk cId="1178980397" sldId="461"/>
            <ac:spMk id="4" creationId="{385451A1-4045-40FE-AEAE-3D7F15041CD7}"/>
          </ac:spMkLst>
        </pc:spChg>
        <pc:spChg chg="mod">
          <ac:chgData name="LoweryR" userId="d95e7125-c11d-45ad-a9aa-2825f18c9141" providerId="ADAL" clId="{1D3BDF57-3CCD-426E-8D15-32861C6D8CAA}" dt="2021-06-22T15:27:16.998" v="2624" actId="5793"/>
          <ac:spMkLst>
            <pc:docMk/>
            <pc:sldMk cId="1178980397" sldId="461"/>
            <ac:spMk id="5" creationId="{7B66A32D-5841-4795-9B9A-E40B11FBF92E}"/>
          </ac:spMkLst>
        </pc:spChg>
        <pc:spChg chg="add mod">
          <ac:chgData name="LoweryR" userId="d95e7125-c11d-45ad-a9aa-2825f18c9141" providerId="ADAL" clId="{1D3BDF57-3CCD-426E-8D15-32861C6D8CAA}" dt="2021-06-22T15:27:22.444" v="2625" actId="1076"/>
          <ac:spMkLst>
            <pc:docMk/>
            <pc:sldMk cId="1178980397" sldId="461"/>
            <ac:spMk id="6" creationId="{08F3FBEA-CBF3-4C9B-A029-BA7EEB382954}"/>
          </ac:spMkLst>
        </pc:spChg>
      </pc:sldChg>
      <pc:sldChg chg="delSp modSp add mod modAnim">
        <pc:chgData name="LoweryR" userId="d95e7125-c11d-45ad-a9aa-2825f18c9141" providerId="ADAL" clId="{1D3BDF57-3CCD-426E-8D15-32861C6D8CAA}" dt="2021-06-22T20:33:31.534" v="3714"/>
        <pc:sldMkLst>
          <pc:docMk/>
          <pc:sldMk cId="2475294445" sldId="462"/>
        </pc:sldMkLst>
        <pc:spChg chg="mod">
          <ac:chgData name="LoweryR" userId="d95e7125-c11d-45ad-a9aa-2825f18c9141" providerId="ADAL" clId="{1D3BDF57-3CCD-426E-8D15-32861C6D8CAA}" dt="2021-06-22T15:27:00.240" v="2618"/>
          <ac:spMkLst>
            <pc:docMk/>
            <pc:sldMk cId="2475294445" sldId="462"/>
            <ac:spMk id="4" creationId="{385451A1-4045-40FE-AEAE-3D7F15041CD7}"/>
          </ac:spMkLst>
        </pc:spChg>
        <pc:spChg chg="mod">
          <ac:chgData name="LoweryR" userId="d95e7125-c11d-45ad-a9aa-2825f18c9141" providerId="ADAL" clId="{1D3BDF57-3CCD-426E-8D15-32861C6D8CAA}" dt="2021-06-22T15:27:02.186" v="2619" actId="5793"/>
          <ac:spMkLst>
            <pc:docMk/>
            <pc:sldMk cId="2475294445" sldId="462"/>
            <ac:spMk id="5" creationId="{7B66A32D-5841-4795-9B9A-E40B11FBF92E}"/>
          </ac:spMkLst>
        </pc:spChg>
        <pc:spChg chg="del">
          <ac:chgData name="LoweryR" userId="d95e7125-c11d-45ad-a9aa-2825f18c9141" providerId="ADAL" clId="{1D3BDF57-3CCD-426E-8D15-32861C6D8CAA}" dt="2021-06-22T15:19:14.088" v="2192" actId="478"/>
          <ac:spMkLst>
            <pc:docMk/>
            <pc:sldMk cId="2475294445" sldId="462"/>
            <ac:spMk id="6" creationId="{6530BC32-9735-4596-A2FB-C9C4134C03E7}"/>
          </ac:spMkLst>
        </pc:spChg>
      </pc:sldChg>
      <pc:sldChg chg="modSp add mod modAnim">
        <pc:chgData name="LoweryR" userId="d95e7125-c11d-45ad-a9aa-2825f18c9141" providerId="ADAL" clId="{1D3BDF57-3CCD-426E-8D15-32861C6D8CAA}" dt="2021-06-22T20:34:10.829" v="3722"/>
        <pc:sldMkLst>
          <pc:docMk/>
          <pc:sldMk cId="2149886692" sldId="463"/>
        </pc:sldMkLst>
        <pc:spChg chg="mod">
          <ac:chgData name="LoweryR" userId="d95e7125-c11d-45ad-a9aa-2825f18c9141" providerId="ADAL" clId="{1D3BDF57-3CCD-426E-8D15-32861C6D8CAA}" dt="2021-06-22T15:27:33.714" v="2629"/>
          <ac:spMkLst>
            <pc:docMk/>
            <pc:sldMk cId="2149886692" sldId="463"/>
            <ac:spMk id="4" creationId="{385451A1-4045-40FE-AEAE-3D7F15041CD7}"/>
          </ac:spMkLst>
        </pc:spChg>
        <pc:spChg chg="mod">
          <ac:chgData name="LoweryR" userId="d95e7125-c11d-45ad-a9aa-2825f18c9141" providerId="ADAL" clId="{1D3BDF57-3CCD-426E-8D15-32861C6D8CAA}" dt="2021-06-22T15:27:35.288" v="2630" actId="5793"/>
          <ac:spMkLst>
            <pc:docMk/>
            <pc:sldMk cId="2149886692" sldId="463"/>
            <ac:spMk id="5" creationId="{7B66A32D-5841-4795-9B9A-E40B11FBF92E}"/>
          </ac:spMkLst>
        </pc:spChg>
        <pc:spChg chg="mod">
          <ac:chgData name="LoweryR" userId="d95e7125-c11d-45ad-a9aa-2825f18c9141" providerId="ADAL" clId="{1D3BDF57-3CCD-426E-8D15-32861C6D8CAA}" dt="2021-06-22T15:27:37.710" v="2631" actId="1076"/>
          <ac:spMkLst>
            <pc:docMk/>
            <pc:sldMk cId="2149886692" sldId="463"/>
            <ac:spMk id="6" creationId="{08F3FBEA-CBF3-4C9B-A029-BA7EEB382954}"/>
          </ac:spMkLst>
        </pc:spChg>
      </pc:sldChg>
      <pc:sldChg chg="delSp modSp add mod modAnim">
        <pc:chgData name="LoweryR" userId="d95e7125-c11d-45ad-a9aa-2825f18c9141" providerId="ADAL" clId="{1D3BDF57-3CCD-426E-8D15-32861C6D8CAA}" dt="2021-06-22T20:34:33.878" v="3725"/>
        <pc:sldMkLst>
          <pc:docMk/>
          <pc:sldMk cId="1478752609" sldId="464"/>
        </pc:sldMkLst>
        <pc:spChg chg="mod">
          <ac:chgData name="LoweryR" userId="d95e7125-c11d-45ad-a9aa-2825f18c9141" providerId="ADAL" clId="{1D3BDF57-3CCD-426E-8D15-32861C6D8CAA}" dt="2021-06-22T15:27:48.425" v="2635"/>
          <ac:spMkLst>
            <pc:docMk/>
            <pc:sldMk cId="1478752609" sldId="464"/>
            <ac:spMk id="4" creationId="{385451A1-4045-40FE-AEAE-3D7F15041CD7}"/>
          </ac:spMkLst>
        </pc:spChg>
        <pc:spChg chg="mod">
          <ac:chgData name="LoweryR" userId="d95e7125-c11d-45ad-a9aa-2825f18c9141" providerId="ADAL" clId="{1D3BDF57-3CCD-426E-8D15-32861C6D8CAA}" dt="2021-06-22T15:28:07.139" v="2674" actId="20577"/>
          <ac:spMkLst>
            <pc:docMk/>
            <pc:sldMk cId="1478752609" sldId="464"/>
            <ac:spMk id="5" creationId="{7B66A32D-5841-4795-9B9A-E40B11FBF92E}"/>
          </ac:spMkLst>
        </pc:spChg>
        <pc:spChg chg="del">
          <ac:chgData name="LoweryR" userId="d95e7125-c11d-45ad-a9aa-2825f18c9141" providerId="ADAL" clId="{1D3BDF57-3CCD-426E-8D15-32861C6D8CAA}" dt="2021-06-22T15:21:25.006" v="2319" actId="478"/>
          <ac:spMkLst>
            <pc:docMk/>
            <pc:sldMk cId="1478752609" sldId="464"/>
            <ac:spMk id="6" creationId="{08F3FBEA-CBF3-4C9B-A029-BA7EEB382954}"/>
          </ac:spMkLst>
        </pc:spChg>
      </pc:sldChg>
      <pc:sldChg chg="add modAnim">
        <pc:chgData name="LoweryR" userId="d95e7125-c11d-45ad-a9aa-2825f18c9141" providerId="ADAL" clId="{1D3BDF57-3CCD-426E-8D15-32861C6D8CAA}" dt="2021-06-22T20:35:00.861" v="3729"/>
        <pc:sldMkLst>
          <pc:docMk/>
          <pc:sldMk cId="445417397" sldId="465"/>
        </pc:sldMkLst>
      </pc:sldChg>
      <pc:sldChg chg="addSp modSp new mod modAnim">
        <pc:chgData name="LoweryR" userId="d95e7125-c11d-45ad-a9aa-2825f18c9141" providerId="ADAL" clId="{1D3BDF57-3CCD-426E-8D15-32861C6D8CAA}" dt="2021-06-22T20:35:09.507" v="3731"/>
        <pc:sldMkLst>
          <pc:docMk/>
          <pc:sldMk cId="1343328597" sldId="466"/>
        </pc:sldMkLst>
        <pc:spChg chg="mod">
          <ac:chgData name="LoweryR" userId="d95e7125-c11d-45ad-a9aa-2825f18c9141" providerId="ADAL" clId="{1D3BDF57-3CCD-426E-8D15-32861C6D8CAA}" dt="2021-06-22T15:29:17.546" v="2725" actId="20577"/>
          <ac:spMkLst>
            <pc:docMk/>
            <pc:sldMk cId="1343328597" sldId="466"/>
            <ac:spMk id="2" creationId="{D548C1CF-D67C-49C8-A358-111D71BA0A7F}"/>
          </ac:spMkLst>
        </pc:spChg>
        <pc:spChg chg="mod">
          <ac:chgData name="LoweryR" userId="d95e7125-c11d-45ad-a9aa-2825f18c9141" providerId="ADAL" clId="{1D3BDF57-3CCD-426E-8D15-32861C6D8CAA}" dt="2021-06-22T18:20:52.316" v="2890" actId="20577"/>
          <ac:spMkLst>
            <pc:docMk/>
            <pc:sldMk cId="1343328597" sldId="466"/>
            <ac:spMk id="3" creationId="{E1BB2847-3776-4678-B17A-26FE6CE332F1}"/>
          </ac:spMkLst>
        </pc:spChg>
        <pc:spChg chg="add mod">
          <ac:chgData name="LoweryR" userId="d95e7125-c11d-45ad-a9aa-2825f18c9141" providerId="ADAL" clId="{1D3BDF57-3CCD-426E-8D15-32861C6D8CAA}" dt="2021-06-22T18:21:01.166" v="2891" actId="1076"/>
          <ac:spMkLst>
            <pc:docMk/>
            <pc:sldMk cId="1343328597" sldId="466"/>
            <ac:spMk id="5" creationId="{CA5C00DD-6EF4-4E06-91FB-76915C1513FB}"/>
          </ac:spMkLst>
        </pc:spChg>
      </pc:sldChg>
      <pc:sldChg chg="addSp delSp modSp add mod modAnim">
        <pc:chgData name="LoweryR" userId="d95e7125-c11d-45ad-a9aa-2825f18c9141" providerId="ADAL" clId="{1D3BDF57-3CCD-426E-8D15-32861C6D8CAA}" dt="2021-06-22T20:35:14.772" v="3732"/>
        <pc:sldMkLst>
          <pc:docMk/>
          <pc:sldMk cId="2393592008" sldId="467"/>
        </pc:sldMkLst>
        <pc:spChg chg="mod">
          <ac:chgData name="LoweryR" userId="d95e7125-c11d-45ad-a9aa-2825f18c9141" providerId="ADAL" clId="{1D3BDF57-3CCD-426E-8D15-32861C6D8CAA}" dt="2021-06-22T18:22:41.532" v="2932"/>
          <ac:spMkLst>
            <pc:docMk/>
            <pc:sldMk cId="2393592008" sldId="467"/>
            <ac:spMk id="3" creationId="{E1BB2847-3776-4678-B17A-26FE6CE332F1}"/>
          </ac:spMkLst>
        </pc:spChg>
        <pc:spChg chg="del">
          <ac:chgData name="LoweryR" userId="d95e7125-c11d-45ad-a9aa-2825f18c9141" providerId="ADAL" clId="{1D3BDF57-3CCD-426E-8D15-32861C6D8CAA}" dt="2021-06-22T18:21:16.515" v="2893" actId="478"/>
          <ac:spMkLst>
            <pc:docMk/>
            <pc:sldMk cId="2393592008" sldId="467"/>
            <ac:spMk id="5" creationId="{CA5C00DD-6EF4-4E06-91FB-76915C1513FB}"/>
          </ac:spMkLst>
        </pc:spChg>
        <pc:spChg chg="add mod">
          <ac:chgData name="LoweryR" userId="d95e7125-c11d-45ad-a9aa-2825f18c9141" providerId="ADAL" clId="{1D3BDF57-3CCD-426E-8D15-32861C6D8CAA}" dt="2021-06-22T18:23:16.730" v="2944" actId="1076"/>
          <ac:spMkLst>
            <pc:docMk/>
            <pc:sldMk cId="2393592008" sldId="467"/>
            <ac:spMk id="6" creationId="{01C3E9D7-2528-4E11-8FCD-C4E1D289A5E6}"/>
          </ac:spMkLst>
        </pc:spChg>
      </pc:sldChg>
      <pc:sldChg chg="delSp modSp add mod">
        <pc:chgData name="LoweryR" userId="d95e7125-c11d-45ad-a9aa-2825f18c9141" providerId="ADAL" clId="{1D3BDF57-3CCD-426E-8D15-32861C6D8CAA}" dt="2021-06-22T18:24:08.128" v="3092" actId="20577"/>
        <pc:sldMkLst>
          <pc:docMk/>
          <pc:sldMk cId="3898924138" sldId="468"/>
        </pc:sldMkLst>
        <pc:spChg chg="mod">
          <ac:chgData name="LoweryR" userId="d95e7125-c11d-45ad-a9aa-2825f18c9141" providerId="ADAL" clId="{1D3BDF57-3CCD-426E-8D15-32861C6D8CAA}" dt="2021-06-22T18:24:08.128" v="3092" actId="20577"/>
          <ac:spMkLst>
            <pc:docMk/>
            <pc:sldMk cId="3898924138" sldId="468"/>
            <ac:spMk id="3" creationId="{E1BB2847-3776-4678-B17A-26FE6CE332F1}"/>
          </ac:spMkLst>
        </pc:spChg>
        <pc:spChg chg="del">
          <ac:chgData name="LoweryR" userId="d95e7125-c11d-45ad-a9aa-2825f18c9141" providerId="ADAL" clId="{1D3BDF57-3CCD-426E-8D15-32861C6D8CAA}" dt="2021-06-22T18:23:25.535" v="2946" actId="478"/>
          <ac:spMkLst>
            <pc:docMk/>
            <pc:sldMk cId="3898924138" sldId="468"/>
            <ac:spMk id="6" creationId="{01C3E9D7-2528-4E11-8FCD-C4E1D289A5E6}"/>
          </ac:spMkLst>
        </pc:spChg>
      </pc:sldChg>
      <pc:sldChg chg="addSp modSp add mod">
        <pc:chgData name="LoweryR" userId="d95e7125-c11d-45ad-a9aa-2825f18c9141" providerId="ADAL" clId="{1D3BDF57-3CCD-426E-8D15-32861C6D8CAA}" dt="2021-06-22T18:25:15.371" v="3104" actId="1076"/>
        <pc:sldMkLst>
          <pc:docMk/>
          <pc:sldMk cId="4114390201" sldId="469"/>
        </pc:sldMkLst>
        <pc:spChg chg="add mod">
          <ac:chgData name="LoweryR" userId="d95e7125-c11d-45ad-a9aa-2825f18c9141" providerId="ADAL" clId="{1D3BDF57-3CCD-426E-8D15-32861C6D8CAA}" dt="2021-06-22T18:25:15.371" v="3104" actId="1076"/>
          <ac:spMkLst>
            <pc:docMk/>
            <pc:sldMk cId="4114390201" sldId="469"/>
            <ac:spMk id="5" creationId="{0E79E6B4-61A7-4648-9C5E-A6161557D85C}"/>
          </ac:spMkLst>
        </pc:spChg>
      </pc:sldChg>
      <pc:sldChg chg="modSp add mod modAnim">
        <pc:chgData name="LoweryR" userId="d95e7125-c11d-45ad-a9aa-2825f18c9141" providerId="ADAL" clId="{1D3BDF57-3CCD-426E-8D15-32861C6D8CAA}" dt="2021-06-22T20:35:34.187" v="3734"/>
        <pc:sldMkLst>
          <pc:docMk/>
          <pc:sldMk cId="1584132724" sldId="470"/>
        </pc:sldMkLst>
        <pc:spChg chg="mod">
          <ac:chgData name="LoweryR" userId="d95e7125-c11d-45ad-a9aa-2825f18c9141" providerId="ADAL" clId="{1D3BDF57-3CCD-426E-8D15-32861C6D8CAA}" dt="2021-06-22T18:26:14.187" v="3109" actId="1076"/>
          <ac:spMkLst>
            <pc:docMk/>
            <pc:sldMk cId="1584132724" sldId="470"/>
            <ac:spMk id="5" creationId="{0E79E6B4-61A7-4648-9C5E-A6161557D85C}"/>
          </ac:spMkLst>
        </pc:spChg>
      </pc:sldChg>
      <pc:sldChg chg="delSp modSp add mod">
        <pc:chgData name="LoweryR" userId="d95e7125-c11d-45ad-a9aa-2825f18c9141" providerId="ADAL" clId="{1D3BDF57-3CCD-426E-8D15-32861C6D8CAA}" dt="2021-06-22T18:26:46.367" v="3187" actId="33524"/>
        <pc:sldMkLst>
          <pc:docMk/>
          <pc:sldMk cId="2068711717" sldId="471"/>
        </pc:sldMkLst>
        <pc:spChg chg="mod">
          <ac:chgData name="LoweryR" userId="d95e7125-c11d-45ad-a9aa-2825f18c9141" providerId="ADAL" clId="{1D3BDF57-3CCD-426E-8D15-32861C6D8CAA}" dt="2021-06-22T18:26:46.367" v="3187" actId="33524"/>
          <ac:spMkLst>
            <pc:docMk/>
            <pc:sldMk cId="2068711717" sldId="471"/>
            <ac:spMk id="3" creationId="{E1BB2847-3776-4678-B17A-26FE6CE332F1}"/>
          </ac:spMkLst>
        </pc:spChg>
        <pc:spChg chg="del">
          <ac:chgData name="LoweryR" userId="d95e7125-c11d-45ad-a9aa-2825f18c9141" providerId="ADAL" clId="{1D3BDF57-3CCD-426E-8D15-32861C6D8CAA}" dt="2021-06-22T18:26:23.850" v="3111" actId="478"/>
          <ac:spMkLst>
            <pc:docMk/>
            <pc:sldMk cId="2068711717" sldId="471"/>
            <ac:spMk id="5" creationId="{0E79E6B4-61A7-4648-9C5E-A6161557D85C}"/>
          </ac:spMkLst>
        </pc:spChg>
      </pc:sldChg>
      <pc:sldChg chg="add modAnim">
        <pc:chgData name="LoweryR" userId="d95e7125-c11d-45ad-a9aa-2825f18c9141" providerId="ADAL" clId="{1D3BDF57-3CCD-426E-8D15-32861C6D8CAA}" dt="2021-06-22T20:35:50.710" v="3735"/>
        <pc:sldMkLst>
          <pc:docMk/>
          <pc:sldMk cId="3716602311" sldId="472"/>
        </pc:sldMkLst>
      </pc:sldChg>
      <pc:sldChg chg="addSp modSp new mod modAnim">
        <pc:chgData name="LoweryR" userId="d95e7125-c11d-45ad-a9aa-2825f18c9141" providerId="ADAL" clId="{1D3BDF57-3CCD-426E-8D15-32861C6D8CAA}" dt="2021-06-22T20:35:56.412" v="3736"/>
        <pc:sldMkLst>
          <pc:docMk/>
          <pc:sldMk cId="3463886521" sldId="473"/>
        </pc:sldMkLst>
        <pc:spChg chg="mod">
          <ac:chgData name="LoweryR" userId="d95e7125-c11d-45ad-a9aa-2825f18c9141" providerId="ADAL" clId="{1D3BDF57-3CCD-426E-8D15-32861C6D8CAA}" dt="2021-06-22T18:29:09.041" v="3296" actId="20577"/>
          <ac:spMkLst>
            <pc:docMk/>
            <pc:sldMk cId="3463886521" sldId="473"/>
            <ac:spMk id="2" creationId="{ADA61413-F403-4843-8F9C-5536E90CD7E5}"/>
          </ac:spMkLst>
        </pc:spChg>
        <pc:spChg chg="mod">
          <ac:chgData name="LoweryR" userId="d95e7125-c11d-45ad-a9aa-2825f18c9141" providerId="ADAL" clId="{1D3BDF57-3CCD-426E-8D15-32861C6D8CAA}" dt="2021-06-22T18:28:45.952" v="3292" actId="1076"/>
          <ac:spMkLst>
            <pc:docMk/>
            <pc:sldMk cId="3463886521" sldId="473"/>
            <ac:spMk id="3" creationId="{E1DC5742-6AD0-4D34-B507-574E3CA55FEF}"/>
          </ac:spMkLst>
        </pc:spChg>
        <pc:spChg chg="add mod">
          <ac:chgData name="LoweryR" userId="d95e7125-c11d-45ad-a9aa-2825f18c9141" providerId="ADAL" clId="{1D3BDF57-3CCD-426E-8D15-32861C6D8CAA}" dt="2021-06-22T18:28:49.139" v="3293" actId="1076"/>
          <ac:spMkLst>
            <pc:docMk/>
            <pc:sldMk cId="3463886521" sldId="473"/>
            <ac:spMk id="5" creationId="{63B2AAAA-C7BE-4256-BDEF-526C262124D6}"/>
          </ac:spMkLst>
        </pc:spChg>
      </pc:sldChg>
      <pc:sldChg chg="addSp delSp modSp add mod modAnim">
        <pc:chgData name="LoweryR" userId="d95e7125-c11d-45ad-a9aa-2825f18c9141" providerId="ADAL" clId="{1D3BDF57-3CCD-426E-8D15-32861C6D8CAA}" dt="2021-06-22T20:36:05.213" v="3737"/>
        <pc:sldMkLst>
          <pc:docMk/>
          <pc:sldMk cId="2170561433" sldId="474"/>
        </pc:sldMkLst>
        <pc:spChg chg="mod">
          <ac:chgData name="LoweryR" userId="d95e7125-c11d-45ad-a9aa-2825f18c9141" providerId="ADAL" clId="{1D3BDF57-3CCD-426E-8D15-32861C6D8CAA}" dt="2021-06-22T18:30:14.121" v="3374" actId="313"/>
          <ac:spMkLst>
            <pc:docMk/>
            <pc:sldMk cId="2170561433" sldId="474"/>
            <ac:spMk id="3" creationId="{E1DC5742-6AD0-4D34-B507-574E3CA55FEF}"/>
          </ac:spMkLst>
        </pc:spChg>
        <pc:spChg chg="del">
          <ac:chgData name="LoweryR" userId="d95e7125-c11d-45ad-a9aa-2825f18c9141" providerId="ADAL" clId="{1D3BDF57-3CCD-426E-8D15-32861C6D8CAA}" dt="2021-06-22T18:29:19.110" v="3298" actId="478"/>
          <ac:spMkLst>
            <pc:docMk/>
            <pc:sldMk cId="2170561433" sldId="474"/>
            <ac:spMk id="5" creationId="{63B2AAAA-C7BE-4256-BDEF-526C262124D6}"/>
          </ac:spMkLst>
        </pc:spChg>
        <pc:spChg chg="add mod">
          <ac:chgData name="LoweryR" userId="d95e7125-c11d-45ad-a9aa-2825f18c9141" providerId="ADAL" clId="{1D3BDF57-3CCD-426E-8D15-32861C6D8CAA}" dt="2021-06-22T18:30:34.458" v="3393" actId="20577"/>
          <ac:spMkLst>
            <pc:docMk/>
            <pc:sldMk cId="2170561433" sldId="474"/>
            <ac:spMk id="6" creationId="{7701ABFE-42A8-4B24-A280-D025B4CED6AF}"/>
          </ac:spMkLst>
        </pc:spChg>
      </pc:sldChg>
      <pc:sldChg chg="modSp new mod modAnim">
        <pc:chgData name="LoweryR" userId="d95e7125-c11d-45ad-a9aa-2825f18c9141" providerId="ADAL" clId="{1D3BDF57-3CCD-426E-8D15-32861C6D8CAA}" dt="2021-06-22T20:37:07.903" v="3756"/>
        <pc:sldMkLst>
          <pc:docMk/>
          <pc:sldMk cId="1435522190" sldId="475"/>
        </pc:sldMkLst>
        <pc:spChg chg="mod">
          <ac:chgData name="LoweryR" userId="d95e7125-c11d-45ad-a9aa-2825f18c9141" providerId="ADAL" clId="{1D3BDF57-3CCD-426E-8D15-32861C6D8CAA}" dt="2021-06-22T18:32:06.737" v="3422" actId="20577"/>
          <ac:spMkLst>
            <pc:docMk/>
            <pc:sldMk cId="1435522190" sldId="475"/>
            <ac:spMk id="2" creationId="{2EC4FA65-356B-4CB1-8760-27B694620E03}"/>
          </ac:spMkLst>
        </pc:spChg>
        <pc:spChg chg="mod">
          <ac:chgData name="LoweryR" userId="d95e7125-c11d-45ad-a9aa-2825f18c9141" providerId="ADAL" clId="{1D3BDF57-3CCD-426E-8D15-32861C6D8CAA}" dt="2021-06-22T18:32:23.725" v="3493" actId="20577"/>
          <ac:spMkLst>
            <pc:docMk/>
            <pc:sldMk cId="1435522190" sldId="475"/>
            <ac:spMk id="3" creationId="{C2C7D901-A127-42EA-A4AE-C0A1447E3D68}"/>
          </ac:spMkLst>
        </pc:spChg>
      </pc:sldChg>
      <pc:sldChg chg="modSp add mod modAnim">
        <pc:chgData name="LoweryR" userId="d95e7125-c11d-45ad-a9aa-2825f18c9141" providerId="ADAL" clId="{1D3BDF57-3CCD-426E-8D15-32861C6D8CAA}" dt="2021-06-22T20:37:15.732" v="3758"/>
        <pc:sldMkLst>
          <pc:docMk/>
          <pc:sldMk cId="4164378974" sldId="476"/>
        </pc:sldMkLst>
        <pc:spChg chg="mod">
          <ac:chgData name="LoweryR" userId="d95e7125-c11d-45ad-a9aa-2825f18c9141" providerId="ADAL" clId="{1D3BDF57-3CCD-426E-8D15-32861C6D8CAA}" dt="2021-06-22T18:35:37.430" v="3514" actId="27636"/>
          <ac:spMkLst>
            <pc:docMk/>
            <pc:sldMk cId="4164378974" sldId="476"/>
            <ac:spMk id="5" creationId="{7B66A32D-5841-4795-9B9A-E40B11FBF92E}"/>
          </ac:spMkLst>
        </pc:spChg>
      </pc:sldChg>
      <pc:sldChg chg="addSp modSp new mod">
        <pc:chgData name="LoweryR" userId="d95e7125-c11d-45ad-a9aa-2825f18c9141" providerId="ADAL" clId="{1D3BDF57-3CCD-426E-8D15-32861C6D8CAA}" dt="2021-06-22T20:36:22.715" v="3745" actId="6549"/>
        <pc:sldMkLst>
          <pc:docMk/>
          <pc:sldMk cId="1747292669" sldId="477"/>
        </pc:sldMkLst>
        <pc:graphicFrameChg chg="add mod modGraphic">
          <ac:chgData name="LoweryR" userId="d95e7125-c11d-45ad-a9aa-2825f18c9141" providerId="ADAL" clId="{1D3BDF57-3CCD-426E-8D15-32861C6D8CAA}" dt="2021-06-22T20:36:22.715" v="3745" actId="6549"/>
          <ac:graphicFrameMkLst>
            <pc:docMk/>
            <pc:sldMk cId="1747292669" sldId="477"/>
            <ac:graphicFrameMk id="4" creationId="{67E19DF2-FFAC-4335-BD02-F844285BC5B4}"/>
          </ac:graphicFrameMkLst>
        </pc:graphicFrameChg>
      </pc:sldChg>
      <pc:sldChg chg="modSp add mod modAnim">
        <pc:chgData name="LoweryR" userId="d95e7125-c11d-45ad-a9aa-2825f18c9141" providerId="ADAL" clId="{1D3BDF57-3CCD-426E-8D15-32861C6D8CAA}" dt="2021-06-22T20:37:19.093" v="3759"/>
        <pc:sldMkLst>
          <pc:docMk/>
          <pc:sldMk cId="534832407" sldId="478"/>
        </pc:sldMkLst>
        <pc:spChg chg="mod">
          <ac:chgData name="LoweryR" userId="d95e7125-c11d-45ad-a9aa-2825f18c9141" providerId="ADAL" clId="{1D3BDF57-3CCD-426E-8D15-32861C6D8CAA}" dt="2021-06-22T18:35:40.634" v="3517" actId="27636"/>
          <ac:spMkLst>
            <pc:docMk/>
            <pc:sldMk cId="534832407" sldId="478"/>
            <ac:spMk id="5" creationId="{7B66A32D-5841-4795-9B9A-E40B11FBF92E}"/>
          </ac:spMkLst>
        </pc:spChg>
      </pc:sldChg>
      <pc:sldChg chg="modSp new mod">
        <pc:chgData name="LoweryR" userId="d95e7125-c11d-45ad-a9aa-2825f18c9141" providerId="ADAL" clId="{1D3BDF57-3CCD-426E-8D15-32861C6D8CAA}" dt="2021-06-22T18:37:39.262" v="3684" actId="20577"/>
        <pc:sldMkLst>
          <pc:docMk/>
          <pc:sldMk cId="3188850640" sldId="479"/>
        </pc:sldMkLst>
        <pc:spChg chg="mod">
          <ac:chgData name="LoweryR" userId="d95e7125-c11d-45ad-a9aa-2825f18c9141" providerId="ADAL" clId="{1D3BDF57-3CCD-426E-8D15-32861C6D8CAA}" dt="2021-06-22T18:36:55.835" v="3576" actId="20577"/>
          <ac:spMkLst>
            <pc:docMk/>
            <pc:sldMk cId="3188850640" sldId="479"/>
            <ac:spMk id="2" creationId="{B7E30E55-53FE-45C7-B4EB-C95A4C9117CC}"/>
          </ac:spMkLst>
        </pc:spChg>
        <pc:spChg chg="mod">
          <ac:chgData name="LoweryR" userId="d95e7125-c11d-45ad-a9aa-2825f18c9141" providerId="ADAL" clId="{1D3BDF57-3CCD-426E-8D15-32861C6D8CAA}" dt="2021-06-22T18:37:39.262" v="3684" actId="20577"/>
          <ac:spMkLst>
            <pc:docMk/>
            <pc:sldMk cId="3188850640" sldId="479"/>
            <ac:spMk id="3" creationId="{D373F1CF-080D-44ED-8584-DE68972857BC}"/>
          </ac:spMkLst>
        </pc:spChg>
      </pc:sldChg>
      <pc:sldChg chg="modSp add mod">
        <pc:chgData name="LoweryR" userId="d95e7125-c11d-45ad-a9aa-2825f18c9141" providerId="ADAL" clId="{1D3BDF57-3CCD-426E-8D15-32861C6D8CAA}" dt="2021-06-22T20:36:26.527" v="3746" actId="6549"/>
        <pc:sldMkLst>
          <pc:docMk/>
          <pc:sldMk cId="1948014608" sldId="480"/>
        </pc:sldMkLst>
        <pc:graphicFrameChg chg="modGraphic">
          <ac:chgData name="LoweryR" userId="d95e7125-c11d-45ad-a9aa-2825f18c9141" providerId="ADAL" clId="{1D3BDF57-3CCD-426E-8D15-32861C6D8CAA}" dt="2021-06-22T20:36:26.527" v="3746" actId="6549"/>
          <ac:graphicFrameMkLst>
            <pc:docMk/>
            <pc:sldMk cId="1948014608" sldId="480"/>
            <ac:graphicFrameMk id="4" creationId="{67E19DF2-FFAC-4335-BD02-F844285BC5B4}"/>
          </ac:graphicFrameMkLst>
        </pc:graphicFrameChg>
      </pc:sldChg>
      <pc:sldChg chg="modSp add mod">
        <pc:chgData name="LoweryR" userId="d95e7125-c11d-45ad-a9aa-2825f18c9141" providerId="ADAL" clId="{1D3BDF57-3CCD-426E-8D15-32861C6D8CAA}" dt="2021-06-22T20:36:32.118" v="3749" actId="6549"/>
        <pc:sldMkLst>
          <pc:docMk/>
          <pc:sldMk cId="1699075267" sldId="481"/>
        </pc:sldMkLst>
        <pc:graphicFrameChg chg="modGraphic">
          <ac:chgData name="LoweryR" userId="d95e7125-c11d-45ad-a9aa-2825f18c9141" providerId="ADAL" clId="{1D3BDF57-3CCD-426E-8D15-32861C6D8CAA}" dt="2021-06-22T20:36:32.118" v="3749" actId="6549"/>
          <ac:graphicFrameMkLst>
            <pc:docMk/>
            <pc:sldMk cId="1699075267" sldId="481"/>
            <ac:graphicFrameMk id="4" creationId="{67E19DF2-FFAC-4335-BD02-F844285BC5B4}"/>
          </ac:graphicFrameMkLst>
        </pc:graphicFrameChg>
      </pc:sldChg>
      <pc:sldChg chg="modSp add mod">
        <pc:chgData name="LoweryR" userId="d95e7125-c11d-45ad-a9aa-2825f18c9141" providerId="ADAL" clId="{1D3BDF57-3CCD-426E-8D15-32861C6D8CAA}" dt="2021-06-22T20:36:35.513" v="3750" actId="6549"/>
        <pc:sldMkLst>
          <pc:docMk/>
          <pc:sldMk cId="1518998509" sldId="482"/>
        </pc:sldMkLst>
        <pc:graphicFrameChg chg="modGraphic">
          <ac:chgData name="LoweryR" userId="d95e7125-c11d-45ad-a9aa-2825f18c9141" providerId="ADAL" clId="{1D3BDF57-3CCD-426E-8D15-32861C6D8CAA}" dt="2021-06-22T20:36:35.513" v="3750" actId="6549"/>
          <ac:graphicFrameMkLst>
            <pc:docMk/>
            <pc:sldMk cId="1518998509" sldId="482"/>
            <ac:graphicFrameMk id="4" creationId="{67E19DF2-FFAC-4335-BD02-F844285BC5B4}"/>
          </ac:graphicFrameMkLst>
        </pc:graphicFrameChg>
      </pc:sldChg>
      <pc:sldChg chg="modSp add mod">
        <pc:chgData name="LoweryR" userId="d95e7125-c11d-45ad-a9aa-2825f18c9141" providerId="ADAL" clId="{1D3BDF57-3CCD-426E-8D15-32861C6D8CAA}" dt="2021-06-22T20:36:39.682" v="3752" actId="6549"/>
        <pc:sldMkLst>
          <pc:docMk/>
          <pc:sldMk cId="2321032381" sldId="483"/>
        </pc:sldMkLst>
        <pc:graphicFrameChg chg="modGraphic">
          <ac:chgData name="LoweryR" userId="d95e7125-c11d-45ad-a9aa-2825f18c9141" providerId="ADAL" clId="{1D3BDF57-3CCD-426E-8D15-32861C6D8CAA}" dt="2021-06-22T20:36:39.682" v="3752" actId="6549"/>
          <ac:graphicFrameMkLst>
            <pc:docMk/>
            <pc:sldMk cId="2321032381" sldId="483"/>
            <ac:graphicFrameMk id="4" creationId="{67E19DF2-FFAC-4335-BD02-F844285BC5B4}"/>
          </ac:graphicFrameMkLst>
        </pc:graphicFrameChg>
      </pc:sldChg>
      <pc:sldChg chg="modSp add mod">
        <pc:chgData name="LoweryR" userId="d95e7125-c11d-45ad-a9aa-2825f18c9141" providerId="ADAL" clId="{1D3BDF57-3CCD-426E-8D15-32861C6D8CAA}" dt="2021-06-22T20:36:51.337" v="3753" actId="6549"/>
        <pc:sldMkLst>
          <pc:docMk/>
          <pc:sldMk cId="3686851462" sldId="484"/>
        </pc:sldMkLst>
        <pc:graphicFrameChg chg="modGraphic">
          <ac:chgData name="LoweryR" userId="d95e7125-c11d-45ad-a9aa-2825f18c9141" providerId="ADAL" clId="{1D3BDF57-3CCD-426E-8D15-32861C6D8CAA}" dt="2021-06-22T20:36:51.337" v="3753" actId="6549"/>
          <ac:graphicFrameMkLst>
            <pc:docMk/>
            <pc:sldMk cId="3686851462" sldId="484"/>
            <ac:graphicFrameMk id="4" creationId="{67E19DF2-FFAC-4335-BD02-F844285BC5B4}"/>
          </ac:graphicFrameMkLst>
        </pc:graphicFrameChg>
      </pc:sldChg>
      <pc:sldChg chg="modSp add mod">
        <pc:chgData name="LoweryR" userId="d95e7125-c11d-45ad-a9aa-2825f18c9141" providerId="ADAL" clId="{1D3BDF57-3CCD-426E-8D15-32861C6D8CAA}" dt="2021-06-22T20:36:58.224" v="3755" actId="6549"/>
        <pc:sldMkLst>
          <pc:docMk/>
          <pc:sldMk cId="2318051304" sldId="485"/>
        </pc:sldMkLst>
        <pc:graphicFrameChg chg="modGraphic">
          <ac:chgData name="LoweryR" userId="d95e7125-c11d-45ad-a9aa-2825f18c9141" providerId="ADAL" clId="{1D3BDF57-3CCD-426E-8D15-32861C6D8CAA}" dt="2021-06-22T20:36:58.224" v="3755" actId="6549"/>
          <ac:graphicFrameMkLst>
            <pc:docMk/>
            <pc:sldMk cId="2318051304" sldId="485"/>
            <ac:graphicFrameMk id="4" creationId="{67E19DF2-FFAC-4335-BD02-F844285BC5B4}"/>
          </ac:graphicFrameMkLst>
        </pc:graphicFrameChg>
      </pc:sldChg>
      <pc:sldChg chg="add">
        <pc:chgData name="LoweryR" userId="d95e7125-c11d-45ad-a9aa-2825f18c9141" providerId="ADAL" clId="{1D3BDF57-3CCD-426E-8D15-32861C6D8CAA}" dt="2021-06-22T20:36:55.493" v="3754" actId="2890"/>
        <pc:sldMkLst>
          <pc:docMk/>
          <pc:sldMk cId="1230089391" sldId="486"/>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4205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5FEF0AC-57F3-46C3-A067-AF9767D0141E}"/>
              </a:ext>
            </a:extLst>
          </p:cNvPr>
          <p:cNvSpPr/>
          <p:nvPr/>
        </p:nvSpPr>
        <p:spPr>
          <a:xfrm>
            <a:off x="982436" y="2008415"/>
            <a:ext cx="7581900" cy="2906486"/>
          </a:xfrm>
          <a:prstGeom prst="rect">
            <a:avLst/>
          </a:prstGeom>
          <a:solidFill>
            <a:srgbClr val="000000">
              <a:alpha val="21176"/>
            </a:srgbClr>
          </a:solidFill>
          <a:ln>
            <a:solidFill>
              <a:srgbClr val="0340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endParaRPr>
          </a:p>
        </p:txBody>
      </p:sp>
      <p:sp>
        <p:nvSpPr>
          <p:cNvPr id="2" name="Title 1">
            <a:extLst>
              <a:ext uri="{FF2B5EF4-FFF2-40B4-BE49-F238E27FC236}">
                <a16:creationId xmlns:a16="http://schemas.microsoft.com/office/drawing/2014/main" xmlns="" id="{8EC4E82F-64D4-4769-BE3C-6E5329F7A79A}"/>
              </a:ext>
            </a:extLst>
          </p:cNvPr>
          <p:cNvSpPr>
            <a:spLocks noGrp="1"/>
          </p:cNvSpPr>
          <p:nvPr>
            <p:ph type="ctrTitle" hasCustomPrompt="1"/>
          </p:nvPr>
        </p:nvSpPr>
        <p:spPr>
          <a:xfrm>
            <a:off x="566057" y="1231220"/>
            <a:ext cx="8599714" cy="2387600"/>
          </a:xfrm>
        </p:spPr>
        <p:txBody>
          <a:bodyPr anchor="b">
            <a:normAutofit/>
          </a:bodyPr>
          <a:lstStyle>
            <a:lvl1pPr algn="ctr">
              <a:defRPr sz="720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Subtitle 2">
            <a:extLst>
              <a:ext uri="{FF2B5EF4-FFF2-40B4-BE49-F238E27FC236}">
                <a16:creationId xmlns:a16="http://schemas.microsoft.com/office/drawing/2014/main" xmlns="" id="{613C1D05-4FCF-4AE8-B4DD-1BA6EC2A1967}"/>
              </a:ext>
            </a:extLst>
          </p:cNvPr>
          <p:cNvSpPr>
            <a:spLocks noGrp="1"/>
          </p:cNvSpPr>
          <p:nvPr>
            <p:ph type="subTitle" idx="1" hasCustomPrompt="1"/>
          </p:nvPr>
        </p:nvSpPr>
        <p:spPr>
          <a:xfrm>
            <a:off x="566057" y="3710895"/>
            <a:ext cx="8599714" cy="1655762"/>
          </a:xfrm>
        </p:spPr>
        <p:txBody>
          <a:bodyPr>
            <a:normAutofit/>
          </a:bodyPr>
          <a:lstStyle>
            <a:lvl1pPr marL="0" indent="0" algn="ctr">
              <a:buNone/>
              <a:defRPr sz="4800" b="1">
                <a:solidFill>
                  <a:schemeClr val="bg1"/>
                </a:solidFill>
                <a:latin typeface="Lao UI" panose="020B0502040204020203" pitchFamily="34" charset="0"/>
                <a:cs typeface="Lao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 Title</a:t>
            </a:r>
          </a:p>
        </p:txBody>
      </p:sp>
    </p:spTree>
    <p:extLst>
      <p:ext uri="{BB962C8B-B14F-4D97-AF65-F5344CB8AC3E}">
        <p14:creationId xmlns:p14="http://schemas.microsoft.com/office/powerpoint/2010/main" val="3533238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rgbClr val="72DB2B"/>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useBgFill="1">
        <p:nvSpPr>
          <p:cNvPr id="3" name="Content Placeholder 2"/>
          <p:cNvSpPr>
            <a:spLocks noGrp="1"/>
          </p:cNvSpPr>
          <p:nvPr>
            <p:ph idx="1"/>
          </p:nvPr>
        </p:nvSpPr>
        <p:spPr>
          <a:xfrm>
            <a:off x="272143" y="1597024"/>
            <a:ext cx="11506200" cy="4945289"/>
          </a:xfrm>
          <a:ln>
            <a:solidFill>
              <a:schemeClr val="accent6">
                <a:lumMod val="50000"/>
              </a:schemeClr>
            </a:solidFill>
          </a:ln>
        </p:spPr>
        <p:txBody>
          <a:bodyPr/>
          <a:lstStyle>
            <a:lvl1pPr>
              <a:lnSpc>
                <a:spcPct val="100000"/>
              </a:lnSpc>
              <a:defRPr sz="4600" b="1">
                <a:solidFill>
                  <a:schemeClr val="bg1"/>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200317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540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Content Placeholder 2"/>
          <p:cNvSpPr>
            <a:spLocks noGrp="1"/>
          </p:cNvSpPr>
          <p:nvPr>
            <p:ph sz="half" idx="1"/>
          </p:nvPr>
        </p:nvSpPr>
        <p:spPr>
          <a:xfrm>
            <a:off x="838200" y="1825625"/>
            <a:ext cx="5181600" cy="4351338"/>
          </a:xfrm>
          <a:ln>
            <a:solidFill>
              <a:schemeClr val="accent6">
                <a:lumMod val="50000"/>
              </a:schemeClr>
            </a:solidFill>
          </a:ln>
        </p:spPr>
        <p:txBody>
          <a:bodyPr/>
          <a:lstStyle>
            <a:lvl1pPr>
              <a:lnSpc>
                <a:spcPct val="100000"/>
              </a:lnSpc>
              <a:defRPr sz="4400" b="1">
                <a:solidFill>
                  <a:schemeClr val="bg1"/>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vl5pPr>
              <a:defRPr>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ln>
            <a:solidFill>
              <a:schemeClr val="accent6">
                <a:lumMod val="50000"/>
              </a:schemeClr>
            </a:solidFill>
          </a:ln>
        </p:spPr>
        <p:txBody>
          <a:bodyPr/>
          <a:lstStyle>
            <a:lvl1pPr>
              <a:lnSpc>
                <a:spcPct val="100000"/>
              </a:lnSpc>
              <a:defRPr sz="4400" b="1">
                <a:solidFill>
                  <a:schemeClr val="bg1"/>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vl5pPr>
              <a:defRPr>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6E37D5-CC6F-450F-B604-98DCC1750577}" type="datetimeFigureOut">
              <a:rPr lang="en-US" smtClean="0"/>
              <a:t>6/24/2021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C80E42-FF1F-4B9F-8FC3-9871D5EF13B9}" type="slidenum">
              <a:rPr lang="en-US" smtClean="0"/>
              <a:t>‹#›</a:t>
            </a:fld>
            <a:endParaRPr lang="en-US" dirty="0"/>
          </a:p>
        </p:txBody>
      </p:sp>
    </p:spTree>
    <p:extLst>
      <p:ext uri="{BB962C8B-B14F-4D97-AF65-F5344CB8AC3E}">
        <p14:creationId xmlns:p14="http://schemas.microsoft.com/office/powerpoint/2010/main" val="287060632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box">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rgbClr val="72DB2B"/>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useBgFill="1">
        <p:nvSpPr>
          <p:cNvPr id="3" name="Content Placeholder 2"/>
          <p:cNvSpPr>
            <a:spLocks noGrp="1"/>
          </p:cNvSpPr>
          <p:nvPr>
            <p:ph idx="1"/>
          </p:nvPr>
        </p:nvSpPr>
        <p:spPr>
          <a:xfrm>
            <a:off x="272143" y="1597024"/>
            <a:ext cx="11506200" cy="4945289"/>
          </a:xfrm>
        </p:spPr>
        <p:txBody>
          <a:bodyPr/>
          <a:lstStyle>
            <a:lvl1pPr>
              <a:lnSpc>
                <a:spcPct val="100000"/>
              </a:lnSpc>
              <a:defRPr sz="4600" b="1">
                <a:solidFill>
                  <a:schemeClr val="bg1"/>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xmlns="" id="{8A2AE349-DB73-4021-B649-1E149B138D99}"/>
              </a:ext>
            </a:extLst>
          </p:cNvPr>
          <p:cNvSpPr>
            <a:spLocks noGrp="1"/>
          </p:cNvSpPr>
          <p:nvPr>
            <p:ph type="body" sz="quarter" idx="10"/>
          </p:nvPr>
        </p:nvSpPr>
        <p:spPr>
          <a:xfrm>
            <a:off x="5943600" y="2895600"/>
            <a:ext cx="5715000" cy="2590800"/>
          </a:xfrm>
          <a:ln/>
        </p:spPr>
        <p:style>
          <a:lnRef idx="0">
            <a:schemeClr val="dk1"/>
          </a:lnRef>
          <a:fillRef idx="3">
            <a:schemeClr val="dk1"/>
          </a:fillRef>
          <a:effectRef idx="3">
            <a:schemeClr val="dk1"/>
          </a:effectRef>
          <a:fontRef idx="minor">
            <a:schemeClr val="lt1"/>
          </a:fontRef>
        </p:style>
        <p:txBody>
          <a:bodyPr/>
          <a:lstStyle>
            <a:lvl1pPr>
              <a:defRPr sz="3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1008110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500AA9-95CB-45FE-87C0-9903D1896B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B173BBD-A7E7-4AB2-AB14-97DDD3F07C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0DD2254-9CC5-4769-8D2A-4896F183EEED}"/>
              </a:ext>
            </a:extLst>
          </p:cNvPr>
          <p:cNvSpPr>
            <a:spLocks noGrp="1"/>
          </p:cNvSpPr>
          <p:nvPr>
            <p:ph type="dt" sz="half" idx="10"/>
          </p:nvPr>
        </p:nvSpPr>
        <p:spPr/>
        <p:txBody>
          <a:bodyPr/>
          <a:lstStyle/>
          <a:p>
            <a:fld id="{096E37D5-CC6F-450F-B604-98DCC1750577}" type="datetimeFigureOut">
              <a:rPr lang="en-US" smtClean="0"/>
              <a:t>6/24/2021</a:t>
            </a:fld>
            <a:endParaRPr lang="en-US" dirty="0"/>
          </a:p>
        </p:txBody>
      </p:sp>
      <p:sp>
        <p:nvSpPr>
          <p:cNvPr id="5" name="Footer Placeholder 4">
            <a:extLst>
              <a:ext uri="{FF2B5EF4-FFF2-40B4-BE49-F238E27FC236}">
                <a16:creationId xmlns:a16="http://schemas.microsoft.com/office/drawing/2014/main" xmlns="" id="{0942F129-34B1-4A63-A862-8DBF3A2E81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345110D2-2302-4646-98A7-B38D3F0998E6}"/>
              </a:ext>
            </a:extLst>
          </p:cNvPr>
          <p:cNvSpPr>
            <a:spLocks noGrp="1"/>
          </p:cNvSpPr>
          <p:nvPr>
            <p:ph type="sldNum" sz="quarter" idx="12"/>
          </p:nvPr>
        </p:nvSpPr>
        <p:spPr/>
        <p:txBody>
          <a:bodyPr/>
          <a:lstStyle/>
          <a:p>
            <a:fld id="{21C80E42-FF1F-4B9F-8FC3-9871D5EF13B9}" type="slidenum">
              <a:rPr lang="en-US" smtClean="0"/>
              <a:t>‹#›</a:t>
            </a:fld>
            <a:endParaRPr lang="en-US" dirty="0"/>
          </a:p>
        </p:txBody>
      </p:sp>
    </p:spTree>
    <p:extLst>
      <p:ext uri="{BB962C8B-B14F-4D97-AF65-F5344CB8AC3E}">
        <p14:creationId xmlns:p14="http://schemas.microsoft.com/office/powerpoint/2010/main" val="29253317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3272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6E37D5-CC6F-450F-B604-98DCC1750577}" type="datetimeFigureOut">
              <a:rPr lang="en-US" smtClean="0"/>
              <a:t>6/24/2021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80E42-FF1F-4B9F-8FC3-9871D5EF13B9}" type="slidenum">
              <a:rPr lang="en-US" smtClean="0"/>
              <a:t>‹#›</a:t>
            </a:fld>
            <a:endParaRPr lang="en-US" dirty="0"/>
          </a:p>
        </p:txBody>
      </p:sp>
    </p:spTree>
    <p:extLst>
      <p:ext uri="{BB962C8B-B14F-4D97-AF65-F5344CB8AC3E}">
        <p14:creationId xmlns:p14="http://schemas.microsoft.com/office/powerpoint/2010/main" val="520314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661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The Breakdown</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a:bodyPr>
          <a:lstStyle/>
          <a:p>
            <a:r>
              <a:rPr lang="en-US" dirty="0"/>
              <a:t>We are warned not to judge others, or we will be judged</a:t>
            </a:r>
          </a:p>
          <a:p>
            <a:r>
              <a:rPr lang="en-US" dirty="0"/>
              <a:t>We are told to take the log out of our own eyes before we takes specs from others</a:t>
            </a:r>
          </a:p>
          <a:p>
            <a:r>
              <a:rPr lang="en-US" dirty="0"/>
              <a:t>Then Jesus calls certain people dogs and pigs and tells us not to talk to them?</a:t>
            </a:r>
          </a:p>
          <a:p>
            <a:pPr marL="0" indent="0">
              <a:buNone/>
            </a:pPr>
            <a:endParaRPr lang="en-US" dirty="0"/>
          </a:p>
        </p:txBody>
      </p:sp>
    </p:spTree>
    <p:extLst>
      <p:ext uri="{BB962C8B-B14F-4D97-AF65-F5344CB8AC3E}">
        <p14:creationId xmlns:p14="http://schemas.microsoft.com/office/powerpoint/2010/main" val="28307674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Judgement</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a:bodyPr>
          <a:lstStyle/>
          <a:p>
            <a:pPr marL="0" indent="0">
              <a:buNone/>
            </a:pPr>
            <a:r>
              <a:rPr lang="en-US" dirty="0"/>
              <a:t>Some important considerations</a:t>
            </a:r>
          </a:p>
          <a:p>
            <a:pPr marL="914400" indent="-914400">
              <a:buAutoNum type="arabicParenR"/>
            </a:pPr>
            <a:r>
              <a:rPr lang="en-US" dirty="0"/>
              <a:t>There are different types of judgment</a:t>
            </a:r>
          </a:p>
          <a:p>
            <a:pPr marL="914400" indent="-914400">
              <a:buAutoNum type="arabicParenR"/>
            </a:pPr>
            <a:r>
              <a:rPr lang="en-US" dirty="0"/>
              <a:t>There are different motives for judgment</a:t>
            </a:r>
          </a:p>
          <a:p>
            <a:pPr marL="914400" indent="-914400">
              <a:buAutoNum type="arabicParenR"/>
            </a:pPr>
            <a:r>
              <a:rPr lang="en-US" dirty="0"/>
              <a:t>Relational context is very important</a:t>
            </a:r>
          </a:p>
        </p:txBody>
      </p:sp>
    </p:spTree>
    <p:extLst>
      <p:ext uri="{BB962C8B-B14F-4D97-AF65-F5344CB8AC3E}">
        <p14:creationId xmlns:p14="http://schemas.microsoft.com/office/powerpoint/2010/main" val="40517693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1) Types of Judgement</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a:bodyPr>
          <a:lstStyle/>
          <a:p>
            <a:pPr marL="0" indent="0">
              <a:buNone/>
            </a:pPr>
            <a:r>
              <a:rPr lang="el-GR" altLang="en-US" dirty="0"/>
              <a:t>κρίνω</a:t>
            </a:r>
            <a:r>
              <a:rPr lang="en-US" altLang="en-US" dirty="0"/>
              <a:t> [</a:t>
            </a:r>
            <a:r>
              <a:rPr lang="en-US" altLang="en-US" i="1" dirty="0"/>
              <a:t>krino</a:t>
            </a:r>
            <a:r>
              <a:rPr lang="en-US" altLang="en-US" dirty="0"/>
              <a:t> /kree·no/] </a:t>
            </a:r>
          </a:p>
          <a:p>
            <a:pPr marL="0" indent="0">
              <a:buNone/>
            </a:pPr>
            <a:r>
              <a:rPr lang="en-US" dirty="0"/>
              <a:t>-To render a verdict</a:t>
            </a:r>
          </a:p>
          <a:p>
            <a:pPr marL="0" indent="0">
              <a:buNone/>
            </a:pPr>
            <a:r>
              <a:rPr lang="en-US" dirty="0"/>
              <a:t>-To condemn</a:t>
            </a:r>
          </a:p>
          <a:p>
            <a:pPr marL="0" indent="0">
              <a:buNone/>
            </a:pPr>
            <a:r>
              <a:rPr lang="en-US" dirty="0"/>
              <a:t>-To evaluate</a:t>
            </a:r>
          </a:p>
        </p:txBody>
      </p:sp>
    </p:spTree>
    <p:extLst>
      <p:ext uri="{BB962C8B-B14F-4D97-AF65-F5344CB8AC3E}">
        <p14:creationId xmlns:p14="http://schemas.microsoft.com/office/powerpoint/2010/main" val="20845184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1) Types of Judgement</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a:bodyPr>
          <a:lstStyle/>
          <a:p>
            <a:pPr marL="0" indent="0">
              <a:buNone/>
            </a:pPr>
            <a:r>
              <a:rPr lang="en-US" altLang="en-US" dirty="0"/>
              <a:t>Condemnation</a:t>
            </a:r>
          </a:p>
          <a:p>
            <a:pPr marL="0" indent="0">
              <a:buNone/>
            </a:pPr>
            <a:r>
              <a:rPr lang="en-US" dirty="0"/>
              <a:t>- To decide that someone else deserves    	hell</a:t>
            </a:r>
          </a:p>
        </p:txBody>
      </p:sp>
    </p:spTree>
    <p:extLst>
      <p:ext uri="{BB962C8B-B14F-4D97-AF65-F5344CB8AC3E}">
        <p14:creationId xmlns:p14="http://schemas.microsoft.com/office/powerpoint/2010/main" val="416627987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1) Types of Judgement</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fontScale="92500" lnSpcReduction="10000"/>
          </a:bodyPr>
          <a:lstStyle/>
          <a:p>
            <a:pPr marL="0" indent="0">
              <a:buNone/>
            </a:pPr>
            <a:r>
              <a:rPr lang="en-US" altLang="en-US" dirty="0"/>
              <a:t>Condemnation</a:t>
            </a:r>
          </a:p>
          <a:p>
            <a:pPr>
              <a:buFontTx/>
              <a:buChar char="-"/>
            </a:pPr>
            <a:r>
              <a:rPr lang="en-US" dirty="0"/>
              <a:t>This is too important of a decision to be left up to humans</a:t>
            </a:r>
          </a:p>
          <a:p>
            <a:pPr>
              <a:buFontTx/>
              <a:buChar char="-"/>
            </a:pPr>
            <a:r>
              <a:rPr lang="en-US" dirty="0"/>
              <a:t>We lack objectivity and consistency</a:t>
            </a:r>
          </a:p>
          <a:p>
            <a:pPr>
              <a:buFontTx/>
              <a:buChar char="-"/>
            </a:pPr>
            <a:r>
              <a:rPr lang="en-US" dirty="0"/>
              <a:t>We lack the authority and the right</a:t>
            </a:r>
          </a:p>
          <a:p>
            <a:pPr>
              <a:buFontTx/>
              <a:buChar char="-"/>
            </a:pPr>
            <a:r>
              <a:rPr lang="en-US" dirty="0"/>
              <a:t>We are also guilty of things that deserve condemnation</a:t>
            </a:r>
          </a:p>
        </p:txBody>
      </p:sp>
    </p:spTree>
    <p:extLst>
      <p:ext uri="{BB962C8B-B14F-4D97-AF65-F5344CB8AC3E}">
        <p14:creationId xmlns:p14="http://schemas.microsoft.com/office/powerpoint/2010/main" val="36716333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1) Types of Judgement</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a:bodyPr>
          <a:lstStyle/>
          <a:p>
            <a:pPr marL="0" indent="0">
              <a:buNone/>
            </a:pPr>
            <a:r>
              <a:rPr lang="en-US" altLang="en-US" dirty="0"/>
              <a:t>Condemnation</a:t>
            </a:r>
          </a:p>
          <a:p>
            <a:pPr>
              <a:buFontTx/>
              <a:buChar char="-"/>
            </a:pPr>
            <a:r>
              <a:rPr lang="en-US" dirty="0"/>
              <a:t>God alone has the right and responsibility</a:t>
            </a:r>
          </a:p>
        </p:txBody>
      </p:sp>
      <p:sp>
        <p:nvSpPr>
          <p:cNvPr id="6" name="TextBox 5">
            <a:extLst>
              <a:ext uri="{FF2B5EF4-FFF2-40B4-BE49-F238E27FC236}">
                <a16:creationId xmlns:a16="http://schemas.microsoft.com/office/drawing/2014/main" xmlns="" id="{4BD9E98B-FE78-4458-9146-3AF9BE78C6A2}"/>
              </a:ext>
            </a:extLst>
          </p:cNvPr>
          <p:cNvSpPr txBox="1"/>
          <p:nvPr/>
        </p:nvSpPr>
        <p:spPr>
          <a:xfrm>
            <a:off x="971549" y="4060647"/>
            <a:ext cx="10650955" cy="255454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4000" b="1" dirty="0">
                <a:effectLst/>
              </a:rPr>
              <a:t>James 4:12 (NASB95) — </a:t>
            </a:r>
            <a:r>
              <a:rPr lang="en-US" sz="4000" b="1" u="none" strike="noStrike" dirty="0">
                <a:effectLst/>
              </a:rPr>
              <a:t>12</a:t>
            </a:r>
            <a:r>
              <a:rPr lang="en-US" sz="4000" u="none" strike="noStrike" dirty="0">
                <a:effectLst/>
              </a:rPr>
              <a:t> </a:t>
            </a:r>
            <a:r>
              <a:rPr lang="en-US" sz="4000" dirty="0"/>
              <a:t>There is only one Lawgiver and Judge, the One who is able to save and to destroy; but who are you who judge your neighbor? </a:t>
            </a:r>
          </a:p>
        </p:txBody>
      </p:sp>
    </p:spTree>
    <p:extLst>
      <p:ext uri="{BB962C8B-B14F-4D97-AF65-F5344CB8AC3E}">
        <p14:creationId xmlns:p14="http://schemas.microsoft.com/office/powerpoint/2010/main" val="22810392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1) Types of Judgement</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lnSpcReduction="10000"/>
          </a:bodyPr>
          <a:lstStyle/>
          <a:p>
            <a:pPr marL="0" indent="0">
              <a:buNone/>
            </a:pPr>
            <a:r>
              <a:rPr lang="en-US" altLang="en-US" dirty="0"/>
              <a:t>Condemnation</a:t>
            </a:r>
          </a:p>
          <a:p>
            <a:pPr>
              <a:buFontTx/>
              <a:buChar char="-"/>
            </a:pPr>
            <a:r>
              <a:rPr lang="en-US" dirty="0"/>
              <a:t>He is qualified</a:t>
            </a:r>
          </a:p>
          <a:p>
            <a:pPr lvl="1">
              <a:buFontTx/>
              <a:buChar char="-"/>
            </a:pPr>
            <a:r>
              <a:rPr lang="en-US" dirty="0"/>
              <a:t>Creator (Gen 1)</a:t>
            </a:r>
          </a:p>
          <a:p>
            <a:pPr lvl="1">
              <a:buFontTx/>
              <a:buChar char="-"/>
            </a:pPr>
            <a:r>
              <a:rPr lang="en-US" dirty="0"/>
              <a:t>All knowing (Ps. 147:5)</a:t>
            </a:r>
          </a:p>
          <a:p>
            <a:pPr lvl="1">
              <a:buFontTx/>
              <a:buChar char="-"/>
            </a:pPr>
            <a:r>
              <a:rPr lang="en-US" dirty="0"/>
              <a:t>Merciful (Ex. 34:6-8)</a:t>
            </a:r>
          </a:p>
          <a:p>
            <a:pPr lvl="1">
              <a:buFontTx/>
              <a:buChar char="-"/>
            </a:pPr>
            <a:r>
              <a:rPr lang="en-US" dirty="0"/>
              <a:t>All powerful (Jer. 32:17)</a:t>
            </a:r>
          </a:p>
          <a:p>
            <a:pPr lvl="1">
              <a:buFontTx/>
              <a:buChar char="-"/>
            </a:pPr>
            <a:r>
              <a:rPr lang="en-US" dirty="0"/>
              <a:t>Impartial (Romans 2:11)</a:t>
            </a:r>
          </a:p>
        </p:txBody>
      </p:sp>
    </p:spTree>
    <p:extLst>
      <p:ext uri="{BB962C8B-B14F-4D97-AF65-F5344CB8AC3E}">
        <p14:creationId xmlns:p14="http://schemas.microsoft.com/office/powerpoint/2010/main" val="9313562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1) Types of Judgement</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a:bodyPr>
          <a:lstStyle/>
          <a:p>
            <a:pPr marL="0" indent="0">
              <a:buNone/>
            </a:pPr>
            <a:r>
              <a:rPr lang="en-US" altLang="en-US" dirty="0"/>
              <a:t>Condemnation</a:t>
            </a:r>
          </a:p>
          <a:p>
            <a:pPr>
              <a:buFontTx/>
              <a:buChar char="-"/>
            </a:pPr>
            <a:r>
              <a:rPr lang="en-US" dirty="0"/>
              <a:t>To condemn another is a grievous sin</a:t>
            </a:r>
          </a:p>
        </p:txBody>
      </p:sp>
      <p:sp>
        <p:nvSpPr>
          <p:cNvPr id="6" name="TextBox 5">
            <a:extLst>
              <a:ext uri="{FF2B5EF4-FFF2-40B4-BE49-F238E27FC236}">
                <a16:creationId xmlns:a16="http://schemas.microsoft.com/office/drawing/2014/main" xmlns="" id="{FED43FDE-A999-4BF5-BBE6-E267565D9CFE}"/>
              </a:ext>
            </a:extLst>
          </p:cNvPr>
          <p:cNvSpPr txBox="1"/>
          <p:nvPr/>
        </p:nvSpPr>
        <p:spPr>
          <a:xfrm>
            <a:off x="565483" y="3429000"/>
            <a:ext cx="10840453" cy="286232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600" b="1" dirty="0">
                <a:effectLst/>
              </a:rPr>
              <a:t>Romans 2:1 (NASB95) — </a:t>
            </a:r>
            <a:r>
              <a:rPr lang="en-US" sz="3600" b="1" u="none" strike="noStrike" dirty="0">
                <a:effectLst/>
              </a:rPr>
              <a:t>1</a:t>
            </a:r>
            <a:r>
              <a:rPr lang="en-US" sz="3600" u="none" strike="noStrike" dirty="0">
                <a:effectLst/>
              </a:rPr>
              <a:t> </a:t>
            </a:r>
            <a:r>
              <a:rPr lang="en-US" sz="3600" dirty="0"/>
              <a:t>Therefore you have no excuse, everyone of you who passes judgment, for in that which you judge another, you condemn yourself; for you who judge practice the same things. </a:t>
            </a:r>
          </a:p>
        </p:txBody>
      </p:sp>
    </p:spTree>
    <p:extLst>
      <p:ext uri="{BB962C8B-B14F-4D97-AF65-F5344CB8AC3E}">
        <p14:creationId xmlns:p14="http://schemas.microsoft.com/office/powerpoint/2010/main" val="239318202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1) Types of Judgement</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a:bodyPr>
          <a:lstStyle/>
          <a:p>
            <a:pPr marL="0" indent="0">
              <a:buNone/>
            </a:pPr>
            <a:r>
              <a:rPr lang="el-GR" altLang="en-US" dirty="0"/>
              <a:t>κρίνω</a:t>
            </a:r>
            <a:r>
              <a:rPr lang="en-US" altLang="en-US" dirty="0"/>
              <a:t> [</a:t>
            </a:r>
            <a:r>
              <a:rPr lang="en-US" altLang="en-US" i="1" dirty="0"/>
              <a:t>krino</a:t>
            </a:r>
            <a:r>
              <a:rPr lang="en-US" altLang="en-US" dirty="0"/>
              <a:t> /kree·no/] </a:t>
            </a:r>
          </a:p>
          <a:p>
            <a:pPr marL="0" indent="0">
              <a:buNone/>
            </a:pPr>
            <a:r>
              <a:rPr lang="en-US" dirty="0"/>
              <a:t>-To evaluate</a:t>
            </a:r>
          </a:p>
        </p:txBody>
      </p:sp>
    </p:spTree>
    <p:extLst>
      <p:ext uri="{BB962C8B-B14F-4D97-AF65-F5344CB8AC3E}">
        <p14:creationId xmlns:p14="http://schemas.microsoft.com/office/powerpoint/2010/main" val="6178959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1) Types of Judgement</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a:bodyPr>
          <a:lstStyle/>
          <a:p>
            <a:pPr marL="0" indent="0">
              <a:buNone/>
            </a:pPr>
            <a:r>
              <a:rPr lang="en-US" dirty="0"/>
              <a:t>Evaluation</a:t>
            </a:r>
          </a:p>
          <a:p>
            <a:r>
              <a:rPr lang="en-US" dirty="0"/>
              <a:t>Judging good from evil</a:t>
            </a:r>
          </a:p>
          <a:p>
            <a:pPr marL="0" indent="0">
              <a:buNone/>
            </a:pPr>
            <a:endParaRPr lang="en-US" dirty="0"/>
          </a:p>
          <a:p>
            <a:pPr marL="0" indent="0">
              <a:buNone/>
            </a:pPr>
            <a:endParaRPr lang="en-US" dirty="0"/>
          </a:p>
        </p:txBody>
      </p:sp>
      <p:sp>
        <p:nvSpPr>
          <p:cNvPr id="6" name="TextBox 5">
            <a:extLst>
              <a:ext uri="{FF2B5EF4-FFF2-40B4-BE49-F238E27FC236}">
                <a16:creationId xmlns:a16="http://schemas.microsoft.com/office/drawing/2014/main" xmlns="" id="{6530BC32-9735-4596-A2FB-C9C4134C03E7}"/>
              </a:ext>
            </a:extLst>
          </p:cNvPr>
          <p:cNvSpPr txBox="1"/>
          <p:nvPr/>
        </p:nvSpPr>
        <p:spPr>
          <a:xfrm>
            <a:off x="1084776" y="3605008"/>
            <a:ext cx="9880934" cy="255454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indent="0">
              <a:buNone/>
            </a:pPr>
            <a:r>
              <a:rPr lang="en-US" sz="4000" dirty="0"/>
              <a:t>Hebrews 5:14 (NASB95) — 14 But solid food is for the mature, who because of practice have their senses trained to discern good and evil. </a:t>
            </a:r>
          </a:p>
        </p:txBody>
      </p:sp>
    </p:spTree>
    <p:extLst>
      <p:ext uri="{BB962C8B-B14F-4D97-AF65-F5344CB8AC3E}">
        <p14:creationId xmlns:p14="http://schemas.microsoft.com/office/powerpoint/2010/main" val="95830238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5AADF6-EAB2-43AE-B5F8-3EC7BEF9E2AC}"/>
              </a:ext>
            </a:extLst>
          </p:cNvPr>
          <p:cNvSpPr>
            <a:spLocks noGrp="1"/>
          </p:cNvSpPr>
          <p:nvPr>
            <p:ph type="ctrTitle"/>
          </p:nvPr>
        </p:nvSpPr>
        <p:spPr/>
        <p:txBody>
          <a:bodyPr>
            <a:normAutofit/>
          </a:bodyPr>
          <a:lstStyle/>
          <a:p>
            <a:r>
              <a:rPr lang="en-US" sz="8800" dirty="0"/>
              <a:t>Matthew 7</a:t>
            </a:r>
          </a:p>
        </p:txBody>
      </p:sp>
      <p:sp>
        <p:nvSpPr>
          <p:cNvPr id="3" name="Subtitle 2">
            <a:extLst>
              <a:ext uri="{FF2B5EF4-FFF2-40B4-BE49-F238E27FC236}">
                <a16:creationId xmlns:a16="http://schemas.microsoft.com/office/drawing/2014/main" xmlns="" id="{2FB05063-CB13-4900-BFA0-9D58C99F40CF}"/>
              </a:ext>
            </a:extLst>
          </p:cNvPr>
          <p:cNvSpPr>
            <a:spLocks noGrp="1"/>
          </p:cNvSpPr>
          <p:nvPr>
            <p:ph type="subTitle" idx="1"/>
          </p:nvPr>
        </p:nvSpPr>
        <p:spPr/>
        <p:txBody>
          <a:bodyPr>
            <a:normAutofit/>
          </a:bodyPr>
          <a:lstStyle/>
          <a:p>
            <a:r>
              <a:rPr lang="en-US" sz="3600" dirty="0"/>
              <a:t>Judging Others</a:t>
            </a:r>
          </a:p>
        </p:txBody>
      </p:sp>
    </p:spTree>
    <p:extLst>
      <p:ext uri="{BB962C8B-B14F-4D97-AF65-F5344CB8AC3E}">
        <p14:creationId xmlns:p14="http://schemas.microsoft.com/office/powerpoint/2010/main" val="1969294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1) Types of Judgement</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a:bodyPr>
          <a:lstStyle/>
          <a:p>
            <a:pPr marL="0" indent="0">
              <a:buNone/>
            </a:pPr>
            <a:r>
              <a:rPr lang="en-US" dirty="0"/>
              <a:t>Evaluation</a:t>
            </a:r>
          </a:p>
          <a:p>
            <a:r>
              <a:rPr lang="en-US" dirty="0"/>
              <a:t>Judging good from evil</a:t>
            </a:r>
          </a:p>
          <a:p>
            <a:r>
              <a:rPr lang="en-US" dirty="0"/>
              <a:t>Discerning Biblical teaching from heresy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75294445"/>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Matthew 7:1–29 (NASB95) </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a:bodyPr>
          <a:lstStyle/>
          <a:p>
            <a:pPr marL="0" indent="0">
              <a:buNone/>
            </a:pPr>
            <a:r>
              <a:rPr lang="en-US" dirty="0"/>
              <a:t>15 “Beware of the false prophets, who come to you in sheep’s clothing, but inwardly are ravenous wolves. 16 “You will know them by their fruits. Grapes are not gathered from thorn bushes nor figs from thistles, are they? </a:t>
            </a:r>
          </a:p>
        </p:txBody>
      </p:sp>
    </p:spTree>
    <p:extLst>
      <p:ext uri="{BB962C8B-B14F-4D97-AF65-F5344CB8AC3E}">
        <p14:creationId xmlns:p14="http://schemas.microsoft.com/office/powerpoint/2010/main" val="1562618879"/>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Matthew 7:1–29 (NASB95) </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lnSpcReduction="10000"/>
          </a:bodyPr>
          <a:lstStyle/>
          <a:p>
            <a:pPr marL="0" indent="0">
              <a:buNone/>
            </a:pPr>
            <a:r>
              <a:rPr lang="en-US" dirty="0"/>
              <a:t>17 “So every good tree bears good fruit, but the bad tree bears bad fruit. 18 “A good tree cannot produce bad fruit, nor can a bad tree produce good fruit. 19 “Every tree that does not bear good fruit is cut down and thrown into the fire. 20 “So then, you will know them by their fruits. </a:t>
            </a:r>
          </a:p>
        </p:txBody>
      </p:sp>
    </p:spTree>
    <p:extLst>
      <p:ext uri="{BB962C8B-B14F-4D97-AF65-F5344CB8AC3E}">
        <p14:creationId xmlns:p14="http://schemas.microsoft.com/office/powerpoint/2010/main" val="2916279313"/>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1) Types of Judgement</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a:bodyPr>
          <a:lstStyle/>
          <a:p>
            <a:pPr marL="0" indent="0">
              <a:buNone/>
            </a:pPr>
            <a:r>
              <a:rPr lang="en-US" dirty="0"/>
              <a:t>Evaluation</a:t>
            </a:r>
          </a:p>
          <a:p>
            <a:r>
              <a:rPr lang="en-US" dirty="0"/>
              <a:t>We are called to evaluate the impact of our efforts</a:t>
            </a:r>
          </a:p>
        </p:txBody>
      </p:sp>
      <p:sp>
        <p:nvSpPr>
          <p:cNvPr id="6" name="TextBox 5">
            <a:extLst>
              <a:ext uri="{FF2B5EF4-FFF2-40B4-BE49-F238E27FC236}">
                <a16:creationId xmlns:a16="http://schemas.microsoft.com/office/drawing/2014/main" xmlns="" id="{08F3FBEA-CBF3-4C9B-A029-BA7EEB382954}"/>
              </a:ext>
            </a:extLst>
          </p:cNvPr>
          <p:cNvSpPr txBox="1"/>
          <p:nvPr/>
        </p:nvSpPr>
        <p:spPr>
          <a:xfrm>
            <a:off x="716380" y="4106814"/>
            <a:ext cx="10759239" cy="230832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indent="0">
              <a:buNone/>
            </a:pPr>
            <a:r>
              <a:rPr lang="en-US" sz="3600" dirty="0"/>
              <a:t>6 “Do not give what is holy to dogs, and do not throw your pearls before swine, or they will trample them under their feet, and turn and tear you to pieces. </a:t>
            </a:r>
          </a:p>
        </p:txBody>
      </p:sp>
    </p:spTree>
    <p:extLst>
      <p:ext uri="{BB962C8B-B14F-4D97-AF65-F5344CB8AC3E}">
        <p14:creationId xmlns:p14="http://schemas.microsoft.com/office/powerpoint/2010/main" val="11789803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1) Types of Judgement</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a:bodyPr>
          <a:lstStyle/>
          <a:p>
            <a:pPr marL="0" indent="0">
              <a:buNone/>
            </a:pPr>
            <a:r>
              <a:rPr lang="en-US" dirty="0"/>
              <a:t>Evaluation</a:t>
            </a:r>
          </a:p>
          <a:p>
            <a:r>
              <a:rPr lang="en-US" dirty="0"/>
              <a:t>We are called to evaluate the impact of our efforts</a:t>
            </a:r>
          </a:p>
        </p:txBody>
      </p:sp>
      <p:sp>
        <p:nvSpPr>
          <p:cNvPr id="6" name="TextBox 5">
            <a:extLst>
              <a:ext uri="{FF2B5EF4-FFF2-40B4-BE49-F238E27FC236}">
                <a16:creationId xmlns:a16="http://schemas.microsoft.com/office/drawing/2014/main" xmlns="" id="{08F3FBEA-CBF3-4C9B-A029-BA7EEB382954}"/>
              </a:ext>
            </a:extLst>
          </p:cNvPr>
          <p:cNvSpPr txBox="1"/>
          <p:nvPr/>
        </p:nvSpPr>
        <p:spPr>
          <a:xfrm>
            <a:off x="716380" y="4228053"/>
            <a:ext cx="10759239" cy="230832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600" b="1" dirty="0">
                <a:effectLst/>
              </a:rPr>
              <a:t>Matthew 10:14 (NASB95) — </a:t>
            </a:r>
            <a:r>
              <a:rPr lang="en-US" sz="3600" b="1" u="none" strike="noStrike" dirty="0">
                <a:effectLst/>
              </a:rPr>
              <a:t>14</a:t>
            </a:r>
            <a:r>
              <a:rPr lang="en-US" sz="3600" u="none" strike="noStrike" dirty="0">
                <a:effectLst/>
              </a:rPr>
              <a:t> </a:t>
            </a:r>
            <a:r>
              <a:rPr lang="en-US" sz="3600" dirty="0"/>
              <a:t>“Whoever does not receive you, nor heed your words, as you go out of that house or that city, shake the dust off your feet. </a:t>
            </a:r>
          </a:p>
        </p:txBody>
      </p:sp>
    </p:spTree>
    <p:extLst>
      <p:ext uri="{BB962C8B-B14F-4D97-AF65-F5344CB8AC3E}">
        <p14:creationId xmlns:p14="http://schemas.microsoft.com/office/powerpoint/2010/main" val="2149886692"/>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1) Types of Judgement</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fontScale="92500" lnSpcReduction="20000"/>
          </a:bodyPr>
          <a:lstStyle/>
          <a:p>
            <a:pPr marL="0" indent="0">
              <a:buNone/>
            </a:pPr>
            <a:r>
              <a:rPr lang="en-US" dirty="0"/>
              <a:t>Evaluation</a:t>
            </a:r>
          </a:p>
          <a:p>
            <a:r>
              <a:rPr lang="en-US" dirty="0"/>
              <a:t>The point is not to judge them as inferior</a:t>
            </a:r>
          </a:p>
          <a:p>
            <a:r>
              <a:rPr lang="en-US" dirty="0"/>
              <a:t>We are responsible to share the good news</a:t>
            </a:r>
          </a:p>
          <a:p>
            <a:r>
              <a:rPr lang="en-US" dirty="0"/>
              <a:t> We are not responsible for people’s response to the good news. </a:t>
            </a:r>
          </a:p>
          <a:p>
            <a:r>
              <a:rPr lang="en-US" dirty="0"/>
              <a:t>Jesus’ instruction to His apostles is to move on</a:t>
            </a:r>
          </a:p>
          <a:p>
            <a:r>
              <a:rPr lang="en-US" dirty="0"/>
              <a:t> There are others who will respond</a:t>
            </a:r>
          </a:p>
          <a:p>
            <a:endParaRPr lang="en-US" dirty="0"/>
          </a:p>
        </p:txBody>
      </p:sp>
    </p:spTree>
    <p:extLst>
      <p:ext uri="{BB962C8B-B14F-4D97-AF65-F5344CB8AC3E}">
        <p14:creationId xmlns:p14="http://schemas.microsoft.com/office/powerpoint/2010/main" val="147875260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Judgement</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a:bodyPr>
          <a:lstStyle/>
          <a:p>
            <a:pPr marL="0" indent="0">
              <a:buNone/>
            </a:pPr>
            <a:r>
              <a:rPr lang="en-US" dirty="0"/>
              <a:t>Some important considerations</a:t>
            </a:r>
          </a:p>
          <a:p>
            <a:pPr marL="914400" indent="-914400">
              <a:buAutoNum type="arabicParenR"/>
            </a:pPr>
            <a:r>
              <a:rPr lang="en-US" dirty="0"/>
              <a:t>There are different types of judgment</a:t>
            </a:r>
          </a:p>
          <a:p>
            <a:pPr marL="914400" indent="-914400">
              <a:buAutoNum type="arabicParenR"/>
            </a:pPr>
            <a:r>
              <a:rPr lang="en-US" dirty="0"/>
              <a:t>There are different motives for judgment</a:t>
            </a:r>
          </a:p>
          <a:p>
            <a:pPr marL="914400" indent="-914400">
              <a:buAutoNum type="arabicParenR"/>
            </a:pPr>
            <a:r>
              <a:rPr lang="en-US" dirty="0"/>
              <a:t>Relational context is very important</a:t>
            </a:r>
          </a:p>
        </p:txBody>
      </p:sp>
    </p:spTree>
    <p:extLst>
      <p:ext uri="{BB962C8B-B14F-4D97-AF65-F5344CB8AC3E}">
        <p14:creationId xmlns:p14="http://schemas.microsoft.com/office/powerpoint/2010/main" val="445417397"/>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48C1CF-D67C-49C8-A358-111D71BA0A7F}"/>
              </a:ext>
            </a:extLst>
          </p:cNvPr>
          <p:cNvSpPr>
            <a:spLocks noGrp="1"/>
          </p:cNvSpPr>
          <p:nvPr>
            <p:ph type="title"/>
          </p:nvPr>
        </p:nvSpPr>
        <p:spPr/>
        <p:txBody>
          <a:bodyPr/>
          <a:lstStyle/>
          <a:p>
            <a:r>
              <a:rPr lang="en-US" dirty="0"/>
              <a:t>2) Motives for judgment</a:t>
            </a:r>
          </a:p>
        </p:txBody>
      </p:sp>
      <p:sp>
        <p:nvSpPr>
          <p:cNvPr id="3" name="Content Placeholder 2">
            <a:extLst>
              <a:ext uri="{FF2B5EF4-FFF2-40B4-BE49-F238E27FC236}">
                <a16:creationId xmlns:a16="http://schemas.microsoft.com/office/drawing/2014/main" xmlns="" id="{E1BB2847-3776-4678-B17A-26FE6CE332F1}"/>
              </a:ext>
            </a:extLst>
          </p:cNvPr>
          <p:cNvSpPr>
            <a:spLocks noGrp="1"/>
          </p:cNvSpPr>
          <p:nvPr>
            <p:ph idx="1"/>
          </p:nvPr>
        </p:nvSpPr>
        <p:spPr/>
        <p:txBody>
          <a:bodyPr/>
          <a:lstStyle/>
          <a:p>
            <a:r>
              <a:rPr lang="en-US" dirty="0"/>
              <a:t>To tear others down or to puff yourself up</a:t>
            </a:r>
          </a:p>
        </p:txBody>
      </p:sp>
      <p:sp>
        <p:nvSpPr>
          <p:cNvPr id="5" name="TextBox 4">
            <a:extLst>
              <a:ext uri="{FF2B5EF4-FFF2-40B4-BE49-F238E27FC236}">
                <a16:creationId xmlns:a16="http://schemas.microsoft.com/office/drawing/2014/main" xmlns="" id="{CA5C00DD-6EF4-4E06-91FB-76915C1513FB}"/>
              </a:ext>
            </a:extLst>
          </p:cNvPr>
          <p:cNvSpPr txBox="1"/>
          <p:nvPr/>
        </p:nvSpPr>
        <p:spPr>
          <a:xfrm>
            <a:off x="626143" y="2571995"/>
            <a:ext cx="10939713" cy="397031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600" b="1" dirty="0">
                <a:effectLst/>
              </a:rPr>
              <a:t>Proverbs 6:16–19 (NASB95) — </a:t>
            </a:r>
            <a:r>
              <a:rPr lang="en-US" sz="3600" b="1" u="none" strike="noStrike" dirty="0">
                <a:effectLst/>
              </a:rPr>
              <a:t>16</a:t>
            </a:r>
            <a:r>
              <a:rPr lang="en-US" sz="3600" u="none" strike="noStrike" dirty="0">
                <a:effectLst/>
              </a:rPr>
              <a:t> </a:t>
            </a:r>
            <a:r>
              <a:rPr lang="en-US" sz="3600" dirty="0"/>
              <a:t>There are six things which the </a:t>
            </a:r>
            <a:r>
              <a:rPr lang="en-US" sz="3600" cap="small" dirty="0">
                <a:effectLst/>
              </a:rPr>
              <a:t>Lord</a:t>
            </a:r>
            <a:r>
              <a:rPr lang="en-US" sz="3600" dirty="0"/>
              <a:t> hates, Yes, seven which are an abomination to Him: </a:t>
            </a:r>
            <a:r>
              <a:rPr lang="en-US" sz="3600" b="1" u="none" strike="noStrike" dirty="0">
                <a:effectLst/>
              </a:rPr>
              <a:t>17</a:t>
            </a:r>
            <a:r>
              <a:rPr lang="en-US" sz="3600" u="none" strike="noStrike" dirty="0">
                <a:effectLst/>
              </a:rPr>
              <a:t> </a:t>
            </a:r>
            <a:r>
              <a:rPr lang="en-US" sz="3600" dirty="0"/>
              <a:t>Haughty eyes, a lying tongue, And hands that shed innocent blood, </a:t>
            </a:r>
            <a:r>
              <a:rPr lang="en-US" sz="3600" b="1" u="none" strike="noStrike" dirty="0">
                <a:effectLst/>
              </a:rPr>
              <a:t>18</a:t>
            </a:r>
            <a:r>
              <a:rPr lang="en-US" sz="3600" u="none" strike="noStrike" dirty="0">
                <a:effectLst/>
              </a:rPr>
              <a:t> </a:t>
            </a:r>
            <a:r>
              <a:rPr lang="en-US" sz="3600" dirty="0"/>
              <a:t>A heart that devises wicked plans, Feet that run rapidly to evil, </a:t>
            </a:r>
            <a:r>
              <a:rPr lang="en-US" sz="3600" b="1" u="none" strike="noStrike" dirty="0">
                <a:effectLst/>
              </a:rPr>
              <a:t>19</a:t>
            </a:r>
            <a:r>
              <a:rPr lang="en-US" sz="3600" u="none" strike="noStrike" dirty="0">
                <a:effectLst/>
              </a:rPr>
              <a:t> </a:t>
            </a:r>
            <a:r>
              <a:rPr lang="en-US" sz="3600" dirty="0"/>
              <a:t>A false witness who utters lies, And one who spreads strife among brothers. </a:t>
            </a:r>
          </a:p>
        </p:txBody>
      </p:sp>
    </p:spTree>
    <p:extLst>
      <p:ext uri="{BB962C8B-B14F-4D97-AF65-F5344CB8AC3E}">
        <p14:creationId xmlns:p14="http://schemas.microsoft.com/office/powerpoint/2010/main" val="13433285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48C1CF-D67C-49C8-A358-111D71BA0A7F}"/>
              </a:ext>
            </a:extLst>
          </p:cNvPr>
          <p:cNvSpPr>
            <a:spLocks noGrp="1"/>
          </p:cNvSpPr>
          <p:nvPr>
            <p:ph type="title"/>
          </p:nvPr>
        </p:nvSpPr>
        <p:spPr/>
        <p:txBody>
          <a:bodyPr/>
          <a:lstStyle/>
          <a:p>
            <a:r>
              <a:rPr lang="en-US" dirty="0"/>
              <a:t>2) Motives for judgment</a:t>
            </a:r>
          </a:p>
        </p:txBody>
      </p:sp>
      <p:sp>
        <p:nvSpPr>
          <p:cNvPr id="3" name="Content Placeholder 2">
            <a:extLst>
              <a:ext uri="{FF2B5EF4-FFF2-40B4-BE49-F238E27FC236}">
                <a16:creationId xmlns:a16="http://schemas.microsoft.com/office/drawing/2014/main" xmlns="" id="{E1BB2847-3776-4678-B17A-26FE6CE332F1}"/>
              </a:ext>
            </a:extLst>
          </p:cNvPr>
          <p:cNvSpPr>
            <a:spLocks noGrp="1"/>
          </p:cNvSpPr>
          <p:nvPr>
            <p:ph idx="1"/>
          </p:nvPr>
        </p:nvSpPr>
        <p:spPr/>
        <p:txBody>
          <a:bodyPr/>
          <a:lstStyle/>
          <a:p>
            <a:r>
              <a:rPr lang="en-US" dirty="0"/>
              <a:t>To tear others down or to puff yourself up</a:t>
            </a:r>
          </a:p>
          <a:p>
            <a:r>
              <a:rPr lang="en-US" dirty="0"/>
              <a:t>To scare people into compliance</a:t>
            </a:r>
          </a:p>
          <a:p>
            <a:pPr marL="0" indent="0">
              <a:buNone/>
            </a:pPr>
            <a:endParaRPr lang="en-US" dirty="0"/>
          </a:p>
        </p:txBody>
      </p:sp>
      <p:sp>
        <p:nvSpPr>
          <p:cNvPr id="6" name="TextBox 5">
            <a:extLst>
              <a:ext uri="{FF2B5EF4-FFF2-40B4-BE49-F238E27FC236}">
                <a16:creationId xmlns:a16="http://schemas.microsoft.com/office/drawing/2014/main" xmlns="" id="{01C3E9D7-2528-4E11-8FCD-C4E1D289A5E6}"/>
              </a:ext>
            </a:extLst>
          </p:cNvPr>
          <p:cNvSpPr txBox="1"/>
          <p:nvPr/>
        </p:nvSpPr>
        <p:spPr>
          <a:xfrm>
            <a:off x="1650546" y="2484618"/>
            <a:ext cx="8890907" cy="317009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4000" b="1" dirty="0">
                <a:effectLst/>
              </a:rPr>
              <a:t>1 John 4:18 (NASB95) — </a:t>
            </a:r>
            <a:r>
              <a:rPr lang="en-US" sz="4000" b="1" u="none" strike="noStrike" dirty="0">
                <a:effectLst/>
              </a:rPr>
              <a:t>18</a:t>
            </a:r>
            <a:r>
              <a:rPr lang="en-US" sz="4000" u="none" strike="noStrike" dirty="0">
                <a:effectLst/>
              </a:rPr>
              <a:t> </a:t>
            </a:r>
            <a:r>
              <a:rPr lang="en-US" sz="4000" dirty="0"/>
              <a:t>There is no fear in love; but perfect love casts out fear, because fear involves punishment, and the one who fears is not perfected in love. </a:t>
            </a:r>
          </a:p>
        </p:txBody>
      </p:sp>
    </p:spTree>
    <p:extLst>
      <p:ext uri="{BB962C8B-B14F-4D97-AF65-F5344CB8AC3E}">
        <p14:creationId xmlns:p14="http://schemas.microsoft.com/office/powerpoint/2010/main" val="239359200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48C1CF-D67C-49C8-A358-111D71BA0A7F}"/>
              </a:ext>
            </a:extLst>
          </p:cNvPr>
          <p:cNvSpPr>
            <a:spLocks noGrp="1"/>
          </p:cNvSpPr>
          <p:nvPr>
            <p:ph type="title"/>
          </p:nvPr>
        </p:nvSpPr>
        <p:spPr/>
        <p:txBody>
          <a:bodyPr/>
          <a:lstStyle/>
          <a:p>
            <a:r>
              <a:rPr lang="en-US" dirty="0"/>
              <a:t>2) Motives for judgment</a:t>
            </a:r>
          </a:p>
        </p:txBody>
      </p:sp>
      <p:sp>
        <p:nvSpPr>
          <p:cNvPr id="3" name="Content Placeholder 2">
            <a:extLst>
              <a:ext uri="{FF2B5EF4-FFF2-40B4-BE49-F238E27FC236}">
                <a16:creationId xmlns:a16="http://schemas.microsoft.com/office/drawing/2014/main" xmlns="" id="{E1BB2847-3776-4678-B17A-26FE6CE332F1}"/>
              </a:ext>
            </a:extLst>
          </p:cNvPr>
          <p:cNvSpPr>
            <a:spLocks noGrp="1"/>
          </p:cNvSpPr>
          <p:nvPr>
            <p:ph idx="1"/>
          </p:nvPr>
        </p:nvSpPr>
        <p:spPr/>
        <p:txBody>
          <a:bodyPr/>
          <a:lstStyle/>
          <a:p>
            <a:r>
              <a:rPr lang="en-US" dirty="0"/>
              <a:t>To tear others down or to puff yourself up</a:t>
            </a:r>
          </a:p>
          <a:p>
            <a:r>
              <a:rPr lang="en-US" dirty="0"/>
              <a:t>To scare people into compliance</a:t>
            </a:r>
          </a:p>
          <a:p>
            <a:r>
              <a:rPr lang="en-US" dirty="0"/>
              <a:t>To warn someone who is in real danger</a:t>
            </a:r>
          </a:p>
          <a:p>
            <a:pPr marL="0" indent="0">
              <a:buNone/>
            </a:pPr>
            <a:endParaRPr lang="en-US" dirty="0"/>
          </a:p>
        </p:txBody>
      </p:sp>
    </p:spTree>
    <p:extLst>
      <p:ext uri="{BB962C8B-B14F-4D97-AF65-F5344CB8AC3E}">
        <p14:creationId xmlns:p14="http://schemas.microsoft.com/office/powerpoint/2010/main" val="389892413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Context	</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lstStyle/>
          <a:p>
            <a:r>
              <a:rPr lang="en-US" dirty="0"/>
              <a:t>Sermon on the mount (Matt. 5-7)</a:t>
            </a:r>
          </a:p>
          <a:p>
            <a:pPr lvl="1"/>
            <a:r>
              <a:rPr lang="en-US" dirty="0"/>
              <a:t>How to live a “fulfilled” life</a:t>
            </a:r>
          </a:p>
          <a:p>
            <a:pPr lvl="2"/>
            <a:r>
              <a:rPr lang="en-US" dirty="0"/>
              <a:t>Religion and the heart</a:t>
            </a:r>
          </a:p>
          <a:p>
            <a:pPr lvl="2"/>
            <a:r>
              <a:rPr lang="en-US" dirty="0"/>
              <a:t>Wealth, anxiety, and the eternal perspective</a:t>
            </a:r>
          </a:p>
          <a:p>
            <a:pPr lvl="2"/>
            <a:r>
              <a:rPr lang="en-US" dirty="0"/>
              <a:t>Putting God first</a:t>
            </a:r>
          </a:p>
        </p:txBody>
      </p:sp>
    </p:spTree>
    <p:extLst>
      <p:ext uri="{BB962C8B-B14F-4D97-AF65-F5344CB8AC3E}">
        <p14:creationId xmlns:p14="http://schemas.microsoft.com/office/powerpoint/2010/main" val="422840667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48C1CF-D67C-49C8-A358-111D71BA0A7F}"/>
              </a:ext>
            </a:extLst>
          </p:cNvPr>
          <p:cNvSpPr>
            <a:spLocks noGrp="1"/>
          </p:cNvSpPr>
          <p:nvPr>
            <p:ph type="title"/>
          </p:nvPr>
        </p:nvSpPr>
        <p:spPr/>
        <p:txBody>
          <a:bodyPr/>
          <a:lstStyle/>
          <a:p>
            <a:r>
              <a:rPr lang="en-US" dirty="0"/>
              <a:t>2) Motives for judgment</a:t>
            </a:r>
          </a:p>
        </p:txBody>
      </p:sp>
      <p:sp>
        <p:nvSpPr>
          <p:cNvPr id="3" name="Content Placeholder 2">
            <a:extLst>
              <a:ext uri="{FF2B5EF4-FFF2-40B4-BE49-F238E27FC236}">
                <a16:creationId xmlns:a16="http://schemas.microsoft.com/office/drawing/2014/main" xmlns="" id="{E1BB2847-3776-4678-B17A-26FE6CE332F1}"/>
              </a:ext>
            </a:extLst>
          </p:cNvPr>
          <p:cNvSpPr>
            <a:spLocks noGrp="1"/>
          </p:cNvSpPr>
          <p:nvPr>
            <p:ph idx="1"/>
          </p:nvPr>
        </p:nvSpPr>
        <p:spPr/>
        <p:txBody>
          <a:bodyPr/>
          <a:lstStyle/>
          <a:p>
            <a:r>
              <a:rPr lang="en-US" dirty="0"/>
              <a:t>To tear others down or to puff yourself up</a:t>
            </a:r>
          </a:p>
          <a:p>
            <a:r>
              <a:rPr lang="en-US" dirty="0"/>
              <a:t>To scare people into compliance</a:t>
            </a:r>
          </a:p>
          <a:p>
            <a:r>
              <a:rPr lang="en-US" dirty="0"/>
              <a:t>To warn someone who is in real danger</a:t>
            </a:r>
          </a:p>
          <a:p>
            <a:pPr marL="0" indent="0">
              <a:buNone/>
            </a:pPr>
            <a:endParaRPr lang="en-US" dirty="0"/>
          </a:p>
        </p:txBody>
      </p:sp>
      <p:sp>
        <p:nvSpPr>
          <p:cNvPr id="5" name="TextBox 4">
            <a:extLst>
              <a:ext uri="{FF2B5EF4-FFF2-40B4-BE49-F238E27FC236}">
                <a16:creationId xmlns:a16="http://schemas.microsoft.com/office/drawing/2014/main" xmlns="" id="{0E79E6B4-61A7-4648-9C5E-A6161557D85C}"/>
              </a:ext>
            </a:extLst>
          </p:cNvPr>
          <p:cNvSpPr txBox="1"/>
          <p:nvPr/>
        </p:nvSpPr>
        <p:spPr>
          <a:xfrm>
            <a:off x="413657" y="2275111"/>
            <a:ext cx="10783303" cy="3785652"/>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4000" b="1" dirty="0">
                <a:effectLst/>
              </a:rPr>
              <a:t>Philippians 2:3–4 (NASB95) — </a:t>
            </a:r>
            <a:r>
              <a:rPr lang="en-US" sz="4000" b="1" u="none" strike="noStrike" dirty="0">
                <a:effectLst/>
              </a:rPr>
              <a:t>3</a:t>
            </a:r>
            <a:r>
              <a:rPr lang="en-US" sz="4000" u="none" strike="noStrike" dirty="0">
                <a:effectLst/>
              </a:rPr>
              <a:t> </a:t>
            </a:r>
            <a:r>
              <a:rPr lang="en-US" sz="4000" dirty="0"/>
              <a:t>Do nothing from selfishness or empty conceit, but with humility of mind regard one another as more important than yourselves; </a:t>
            </a:r>
            <a:r>
              <a:rPr lang="en-US" sz="4000" b="1" u="none" strike="noStrike" dirty="0">
                <a:effectLst/>
              </a:rPr>
              <a:t>4</a:t>
            </a:r>
            <a:r>
              <a:rPr lang="en-US" sz="4000" u="none" strike="noStrike" dirty="0">
                <a:effectLst/>
              </a:rPr>
              <a:t> </a:t>
            </a:r>
            <a:r>
              <a:rPr lang="en-US" sz="4000" dirty="0"/>
              <a:t>do not merely look out for your own personal interests, but also for the interests of others. </a:t>
            </a:r>
          </a:p>
        </p:txBody>
      </p:sp>
    </p:spTree>
    <p:extLst>
      <p:ext uri="{BB962C8B-B14F-4D97-AF65-F5344CB8AC3E}">
        <p14:creationId xmlns:p14="http://schemas.microsoft.com/office/powerpoint/2010/main" val="4114390201"/>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48C1CF-D67C-49C8-A358-111D71BA0A7F}"/>
              </a:ext>
            </a:extLst>
          </p:cNvPr>
          <p:cNvSpPr>
            <a:spLocks noGrp="1"/>
          </p:cNvSpPr>
          <p:nvPr>
            <p:ph type="title"/>
          </p:nvPr>
        </p:nvSpPr>
        <p:spPr/>
        <p:txBody>
          <a:bodyPr/>
          <a:lstStyle/>
          <a:p>
            <a:r>
              <a:rPr lang="en-US" dirty="0"/>
              <a:t>2) Motives for judgment</a:t>
            </a:r>
          </a:p>
        </p:txBody>
      </p:sp>
      <p:sp>
        <p:nvSpPr>
          <p:cNvPr id="3" name="Content Placeholder 2">
            <a:extLst>
              <a:ext uri="{FF2B5EF4-FFF2-40B4-BE49-F238E27FC236}">
                <a16:creationId xmlns:a16="http://schemas.microsoft.com/office/drawing/2014/main" xmlns="" id="{E1BB2847-3776-4678-B17A-26FE6CE332F1}"/>
              </a:ext>
            </a:extLst>
          </p:cNvPr>
          <p:cNvSpPr>
            <a:spLocks noGrp="1"/>
          </p:cNvSpPr>
          <p:nvPr>
            <p:ph idx="1"/>
          </p:nvPr>
        </p:nvSpPr>
        <p:spPr/>
        <p:txBody>
          <a:bodyPr/>
          <a:lstStyle/>
          <a:p>
            <a:r>
              <a:rPr lang="en-US" dirty="0"/>
              <a:t>To tear others down or to puff yourself up</a:t>
            </a:r>
          </a:p>
          <a:p>
            <a:r>
              <a:rPr lang="en-US" dirty="0"/>
              <a:t>To scare people into compliance</a:t>
            </a:r>
          </a:p>
          <a:p>
            <a:r>
              <a:rPr lang="en-US" dirty="0"/>
              <a:t>To warn someone who is in real danger</a:t>
            </a:r>
          </a:p>
          <a:p>
            <a:pPr marL="0" indent="0">
              <a:buNone/>
            </a:pPr>
            <a:endParaRPr lang="en-US" dirty="0"/>
          </a:p>
        </p:txBody>
      </p:sp>
      <p:sp>
        <p:nvSpPr>
          <p:cNvPr id="5" name="TextBox 4">
            <a:extLst>
              <a:ext uri="{FF2B5EF4-FFF2-40B4-BE49-F238E27FC236}">
                <a16:creationId xmlns:a16="http://schemas.microsoft.com/office/drawing/2014/main" xmlns="" id="{0E79E6B4-61A7-4648-9C5E-A6161557D85C}"/>
              </a:ext>
            </a:extLst>
          </p:cNvPr>
          <p:cNvSpPr txBox="1"/>
          <p:nvPr/>
        </p:nvSpPr>
        <p:spPr>
          <a:xfrm>
            <a:off x="1003204" y="2708247"/>
            <a:ext cx="7695627" cy="1938992"/>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4000" b="1" dirty="0">
                <a:effectLst/>
              </a:rPr>
              <a:t>Proverbs 27:17 (NASB95) — </a:t>
            </a:r>
            <a:r>
              <a:rPr lang="en-US" sz="4000" b="1" u="none" strike="noStrike" dirty="0">
                <a:effectLst/>
              </a:rPr>
              <a:t>17</a:t>
            </a:r>
            <a:r>
              <a:rPr lang="en-US" sz="4000" u="none" strike="noStrike" dirty="0">
                <a:effectLst/>
              </a:rPr>
              <a:t> </a:t>
            </a:r>
            <a:r>
              <a:rPr lang="en-US" sz="4000" dirty="0"/>
              <a:t>Iron sharpens iron, So one man sharpens another. </a:t>
            </a:r>
          </a:p>
        </p:txBody>
      </p:sp>
    </p:spTree>
    <p:extLst>
      <p:ext uri="{BB962C8B-B14F-4D97-AF65-F5344CB8AC3E}">
        <p14:creationId xmlns:p14="http://schemas.microsoft.com/office/powerpoint/2010/main" val="1584132724"/>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48C1CF-D67C-49C8-A358-111D71BA0A7F}"/>
              </a:ext>
            </a:extLst>
          </p:cNvPr>
          <p:cNvSpPr>
            <a:spLocks noGrp="1"/>
          </p:cNvSpPr>
          <p:nvPr>
            <p:ph type="title"/>
          </p:nvPr>
        </p:nvSpPr>
        <p:spPr/>
        <p:txBody>
          <a:bodyPr/>
          <a:lstStyle/>
          <a:p>
            <a:r>
              <a:rPr lang="en-US" dirty="0"/>
              <a:t>2) Motives for judgment</a:t>
            </a:r>
          </a:p>
        </p:txBody>
      </p:sp>
      <p:sp>
        <p:nvSpPr>
          <p:cNvPr id="3" name="Content Placeholder 2">
            <a:extLst>
              <a:ext uri="{FF2B5EF4-FFF2-40B4-BE49-F238E27FC236}">
                <a16:creationId xmlns:a16="http://schemas.microsoft.com/office/drawing/2014/main" xmlns="" id="{E1BB2847-3776-4678-B17A-26FE6CE332F1}"/>
              </a:ext>
            </a:extLst>
          </p:cNvPr>
          <p:cNvSpPr>
            <a:spLocks noGrp="1"/>
          </p:cNvSpPr>
          <p:nvPr>
            <p:ph idx="1"/>
          </p:nvPr>
        </p:nvSpPr>
        <p:spPr/>
        <p:txBody>
          <a:bodyPr/>
          <a:lstStyle/>
          <a:p>
            <a:r>
              <a:rPr lang="en-US" dirty="0"/>
              <a:t>Your relationship and your motives can make all the difference</a:t>
            </a:r>
          </a:p>
        </p:txBody>
      </p:sp>
    </p:spTree>
    <p:extLst>
      <p:ext uri="{BB962C8B-B14F-4D97-AF65-F5344CB8AC3E}">
        <p14:creationId xmlns:p14="http://schemas.microsoft.com/office/powerpoint/2010/main" val="2068711717"/>
      </p:ext>
    </p:extLst>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Judgement</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a:bodyPr>
          <a:lstStyle/>
          <a:p>
            <a:pPr marL="0" indent="0">
              <a:buNone/>
            </a:pPr>
            <a:r>
              <a:rPr lang="en-US" dirty="0"/>
              <a:t>Some important considerations</a:t>
            </a:r>
          </a:p>
          <a:p>
            <a:pPr marL="914400" indent="-914400">
              <a:buAutoNum type="arabicParenR"/>
            </a:pPr>
            <a:r>
              <a:rPr lang="en-US" dirty="0"/>
              <a:t>There are different types of judgment</a:t>
            </a:r>
          </a:p>
          <a:p>
            <a:pPr marL="914400" indent="-914400">
              <a:buAutoNum type="arabicParenR"/>
            </a:pPr>
            <a:r>
              <a:rPr lang="en-US" dirty="0"/>
              <a:t>There are different motives for judgment</a:t>
            </a:r>
          </a:p>
          <a:p>
            <a:pPr marL="914400" indent="-914400">
              <a:buAutoNum type="arabicParenR"/>
            </a:pPr>
            <a:r>
              <a:rPr lang="en-US" dirty="0"/>
              <a:t>Relational context is very important</a:t>
            </a:r>
          </a:p>
        </p:txBody>
      </p:sp>
    </p:spTree>
    <p:extLst>
      <p:ext uri="{BB962C8B-B14F-4D97-AF65-F5344CB8AC3E}">
        <p14:creationId xmlns:p14="http://schemas.microsoft.com/office/powerpoint/2010/main" val="3716602311"/>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A61413-F403-4843-8F9C-5536E90CD7E5}"/>
              </a:ext>
            </a:extLst>
          </p:cNvPr>
          <p:cNvSpPr>
            <a:spLocks noGrp="1"/>
          </p:cNvSpPr>
          <p:nvPr>
            <p:ph type="title"/>
          </p:nvPr>
        </p:nvSpPr>
        <p:spPr/>
        <p:txBody>
          <a:bodyPr/>
          <a:lstStyle/>
          <a:p>
            <a:r>
              <a:rPr lang="en-US" dirty="0"/>
              <a:t>3) Relational Context</a:t>
            </a:r>
          </a:p>
        </p:txBody>
      </p:sp>
      <p:sp>
        <p:nvSpPr>
          <p:cNvPr id="3" name="Content Placeholder 2">
            <a:extLst>
              <a:ext uri="{FF2B5EF4-FFF2-40B4-BE49-F238E27FC236}">
                <a16:creationId xmlns:a16="http://schemas.microsoft.com/office/drawing/2014/main" xmlns="" id="{E1DC5742-6AD0-4D34-B507-574E3CA55FEF}"/>
              </a:ext>
            </a:extLst>
          </p:cNvPr>
          <p:cNvSpPr>
            <a:spLocks noGrp="1"/>
          </p:cNvSpPr>
          <p:nvPr>
            <p:ph idx="1"/>
          </p:nvPr>
        </p:nvSpPr>
        <p:spPr/>
        <p:txBody>
          <a:bodyPr/>
          <a:lstStyle/>
          <a:p>
            <a:r>
              <a:rPr lang="en-US" dirty="0"/>
              <a:t>Who are we to evaluate people who don’t agree with the Bible?</a:t>
            </a:r>
          </a:p>
        </p:txBody>
      </p:sp>
      <p:sp>
        <p:nvSpPr>
          <p:cNvPr id="5" name="TextBox 4">
            <a:extLst>
              <a:ext uri="{FF2B5EF4-FFF2-40B4-BE49-F238E27FC236}">
                <a16:creationId xmlns:a16="http://schemas.microsoft.com/office/drawing/2014/main" xmlns="" id="{63B2AAAA-C7BE-4256-BDEF-526C262124D6}"/>
              </a:ext>
            </a:extLst>
          </p:cNvPr>
          <p:cNvSpPr txBox="1"/>
          <p:nvPr/>
        </p:nvSpPr>
        <p:spPr>
          <a:xfrm>
            <a:off x="446314" y="3213847"/>
            <a:ext cx="11157857" cy="304698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4800" b="1" dirty="0">
                <a:effectLst/>
              </a:rPr>
              <a:t>1 Corinthians 5:12 (NASB95) — </a:t>
            </a:r>
            <a:r>
              <a:rPr lang="en-US" sz="4800" b="1" u="none" strike="noStrike" dirty="0">
                <a:effectLst/>
              </a:rPr>
              <a:t>12</a:t>
            </a:r>
            <a:r>
              <a:rPr lang="en-US" sz="4800" u="none" strike="noStrike" dirty="0">
                <a:effectLst/>
              </a:rPr>
              <a:t> </a:t>
            </a:r>
            <a:r>
              <a:rPr lang="en-US" sz="4800" dirty="0"/>
              <a:t>For what have I to do with judging outsiders? Do you not judge those who are within the church? </a:t>
            </a:r>
          </a:p>
        </p:txBody>
      </p:sp>
    </p:spTree>
    <p:extLst>
      <p:ext uri="{BB962C8B-B14F-4D97-AF65-F5344CB8AC3E}">
        <p14:creationId xmlns:p14="http://schemas.microsoft.com/office/powerpoint/2010/main" val="346388652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A61413-F403-4843-8F9C-5536E90CD7E5}"/>
              </a:ext>
            </a:extLst>
          </p:cNvPr>
          <p:cNvSpPr>
            <a:spLocks noGrp="1"/>
          </p:cNvSpPr>
          <p:nvPr>
            <p:ph type="title"/>
          </p:nvPr>
        </p:nvSpPr>
        <p:spPr/>
        <p:txBody>
          <a:bodyPr/>
          <a:lstStyle/>
          <a:p>
            <a:r>
              <a:rPr lang="en-US" dirty="0"/>
              <a:t>3) Relational Context</a:t>
            </a:r>
          </a:p>
        </p:txBody>
      </p:sp>
      <p:sp>
        <p:nvSpPr>
          <p:cNvPr id="3" name="Content Placeholder 2">
            <a:extLst>
              <a:ext uri="{FF2B5EF4-FFF2-40B4-BE49-F238E27FC236}">
                <a16:creationId xmlns:a16="http://schemas.microsoft.com/office/drawing/2014/main" xmlns="" id="{E1DC5742-6AD0-4D34-B507-574E3CA55FEF}"/>
              </a:ext>
            </a:extLst>
          </p:cNvPr>
          <p:cNvSpPr>
            <a:spLocks noGrp="1"/>
          </p:cNvSpPr>
          <p:nvPr>
            <p:ph idx="1"/>
          </p:nvPr>
        </p:nvSpPr>
        <p:spPr/>
        <p:txBody>
          <a:bodyPr/>
          <a:lstStyle/>
          <a:p>
            <a:r>
              <a:rPr lang="en-US" dirty="0"/>
              <a:t>Who are we to evaluate people who don’t agree with the Bible?</a:t>
            </a:r>
          </a:p>
          <a:p>
            <a:r>
              <a:rPr lang="en-US" dirty="0"/>
              <a:t>People need to know we are also aware of our own shortcomings</a:t>
            </a:r>
          </a:p>
        </p:txBody>
      </p:sp>
      <p:sp>
        <p:nvSpPr>
          <p:cNvPr id="6" name="TextBox 5">
            <a:extLst>
              <a:ext uri="{FF2B5EF4-FFF2-40B4-BE49-F238E27FC236}">
                <a16:creationId xmlns:a16="http://schemas.microsoft.com/office/drawing/2014/main" xmlns="" id="{7701ABFE-42A8-4B24-A280-D025B4CED6AF}"/>
              </a:ext>
            </a:extLst>
          </p:cNvPr>
          <p:cNvSpPr txBox="1"/>
          <p:nvPr/>
        </p:nvSpPr>
        <p:spPr>
          <a:xfrm>
            <a:off x="1344528" y="3322403"/>
            <a:ext cx="8894345" cy="3046988"/>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4800" dirty="0"/>
              <a:t>Matt 7:3 “Why do you look at the speck that is in your brother’s eye, but do not notice the log that is in your own eye? </a:t>
            </a:r>
          </a:p>
        </p:txBody>
      </p:sp>
    </p:spTree>
    <p:extLst>
      <p:ext uri="{BB962C8B-B14F-4D97-AF65-F5344CB8AC3E}">
        <p14:creationId xmlns:p14="http://schemas.microsoft.com/office/powerpoint/2010/main" val="21705614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25BA0-7736-40E8-B4A6-59B2D384AF3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5468E2C4-4A3F-4C2A-B66B-03C1B9AE2736}"/>
              </a:ext>
            </a:extLst>
          </p:cNvPr>
          <p:cNvSpPr>
            <a:spLocks noGrp="1"/>
          </p:cNvSpPr>
          <p:nvPr>
            <p:ph idx="1"/>
          </p:nvPr>
        </p:nvSpPr>
        <p:spPr/>
        <p:txBody>
          <a:bodyPr/>
          <a:lstStyle/>
          <a:p>
            <a:endParaRPr lang="en-US" dirty="0"/>
          </a:p>
        </p:txBody>
      </p:sp>
      <p:graphicFrame>
        <p:nvGraphicFramePr>
          <p:cNvPr id="4" name="Table 3">
            <a:extLst>
              <a:ext uri="{FF2B5EF4-FFF2-40B4-BE49-F238E27FC236}">
                <a16:creationId xmlns:a16="http://schemas.microsoft.com/office/drawing/2014/main" xmlns="" id="{67E19DF2-FFAC-4335-BD02-F844285BC5B4}"/>
              </a:ext>
            </a:extLst>
          </p:cNvPr>
          <p:cNvGraphicFramePr>
            <a:graphicFrameLocks noGrp="1"/>
          </p:cNvGraphicFramePr>
          <p:nvPr>
            <p:extLst>
              <p:ext uri="{D42A27DB-BD31-4B8C-83A1-F6EECF244321}">
                <p14:modId xmlns:p14="http://schemas.microsoft.com/office/powerpoint/2010/main" val="727392519"/>
              </p:ext>
            </p:extLst>
          </p:nvPr>
        </p:nvGraphicFramePr>
        <p:xfrm>
          <a:off x="342900" y="315687"/>
          <a:ext cx="11506200" cy="3840606"/>
        </p:xfrm>
        <a:graphic>
          <a:graphicData uri="http://schemas.openxmlformats.org/drawingml/2006/table">
            <a:tbl>
              <a:tblPr firstRow="1" bandRow="1">
                <a:tableStyleId>{93296810-A885-4BE3-A3E7-6D5BEEA58F35}</a:tableStyleId>
              </a:tblPr>
              <a:tblGrid>
                <a:gridCol w="5753100">
                  <a:extLst>
                    <a:ext uri="{9D8B030D-6E8A-4147-A177-3AD203B41FA5}">
                      <a16:colId xmlns:a16="http://schemas.microsoft.com/office/drawing/2014/main" xmlns="" val="20000"/>
                    </a:ext>
                  </a:extLst>
                </a:gridCol>
                <a:gridCol w="5753100">
                  <a:extLst>
                    <a:ext uri="{9D8B030D-6E8A-4147-A177-3AD203B41FA5}">
                      <a16:colId xmlns:a16="http://schemas.microsoft.com/office/drawing/2014/main" xmlns="" val="20001"/>
                    </a:ext>
                  </a:extLst>
                </a:gridCol>
              </a:tblGrid>
              <a:tr h="617157">
                <a:tc>
                  <a:txBody>
                    <a:bodyPr/>
                    <a:lstStyle/>
                    <a:p>
                      <a:r>
                        <a:rPr lang="en-US" sz="4000" dirty="0"/>
                        <a:t>Worldly Condemnation</a:t>
                      </a:r>
                    </a:p>
                  </a:txBody>
                  <a:tcPr/>
                </a:tc>
                <a:tc>
                  <a:txBody>
                    <a:bodyPr/>
                    <a:lstStyle/>
                    <a:p>
                      <a:r>
                        <a:rPr lang="en-US" sz="4000" dirty="0"/>
                        <a:t>Biblical Evaluation</a:t>
                      </a:r>
                    </a:p>
                  </a:txBody>
                  <a:tcPr/>
                </a:tc>
                <a:extLst>
                  <a:ext uri="{0D108BD9-81ED-4DB2-BD59-A6C34878D82A}">
                    <a16:rowId xmlns:a16="http://schemas.microsoft.com/office/drawing/2014/main" xmlns="" val="10000"/>
                  </a:ext>
                </a:extLst>
              </a:tr>
              <a:tr h="617157">
                <a:tc>
                  <a:txBody>
                    <a:bodyPr/>
                    <a:lstStyle/>
                    <a:p>
                      <a:r>
                        <a:rPr lang="en-US" sz="3600" dirty="0">
                          <a:solidFill>
                            <a:schemeClr val="tx2"/>
                          </a:solidFill>
                        </a:rPr>
                        <a:t>Holds others in Contempt</a:t>
                      </a:r>
                    </a:p>
                  </a:txBody>
                  <a:tcPr/>
                </a:tc>
                <a:tc>
                  <a:txBody>
                    <a:bodyPr/>
                    <a:lstStyle/>
                    <a:p>
                      <a:endParaRPr lang="en-US" sz="3600" dirty="0">
                        <a:solidFill>
                          <a:schemeClr val="tx2"/>
                        </a:solidFill>
                      </a:endParaRPr>
                    </a:p>
                  </a:txBody>
                  <a:tcPr/>
                </a:tc>
                <a:extLst>
                  <a:ext uri="{0D108BD9-81ED-4DB2-BD59-A6C34878D82A}">
                    <a16:rowId xmlns:a16="http://schemas.microsoft.com/office/drawing/2014/main" xmlns="" val="10001"/>
                  </a:ext>
                </a:extLst>
              </a:tr>
              <a:tr h="833162">
                <a:tc>
                  <a:txBody>
                    <a:bodyPr/>
                    <a:lstStyle/>
                    <a:p>
                      <a:endParaRPr lang="en-US" sz="3600" dirty="0">
                        <a:solidFill>
                          <a:schemeClr val="tx2"/>
                        </a:solidFill>
                      </a:endParaRPr>
                    </a:p>
                  </a:txBody>
                  <a:tcPr/>
                </a:tc>
                <a:tc>
                  <a:txBody>
                    <a:bodyPr/>
                    <a:lstStyle/>
                    <a:p>
                      <a:endParaRPr lang="en-US" sz="3600" dirty="0">
                        <a:solidFill>
                          <a:schemeClr val="tx2"/>
                        </a:solidFill>
                      </a:endParaRPr>
                    </a:p>
                  </a:txBody>
                  <a:tcPr/>
                </a:tc>
                <a:extLst>
                  <a:ext uri="{0D108BD9-81ED-4DB2-BD59-A6C34878D82A}">
                    <a16:rowId xmlns:a16="http://schemas.microsoft.com/office/drawing/2014/main" xmlns="" val="10002"/>
                  </a:ext>
                </a:extLst>
              </a:tr>
              <a:tr h="833162">
                <a:tc>
                  <a:txBody>
                    <a:bodyPr/>
                    <a:lstStyle/>
                    <a:p>
                      <a:endParaRPr lang="en-US" sz="3600" dirty="0">
                        <a:solidFill>
                          <a:schemeClr val="tx2"/>
                        </a:solidFill>
                      </a:endParaRPr>
                    </a:p>
                  </a:txBody>
                  <a:tcPr/>
                </a:tc>
                <a:tc>
                  <a:txBody>
                    <a:bodyPr/>
                    <a:lstStyle/>
                    <a:p>
                      <a:endParaRPr lang="en-US" sz="3600" dirty="0">
                        <a:solidFill>
                          <a:schemeClr val="tx2"/>
                        </a:solidFill>
                      </a:endParaRPr>
                    </a:p>
                  </a:txBody>
                  <a:tcPr/>
                </a:tc>
                <a:extLst>
                  <a:ext uri="{0D108BD9-81ED-4DB2-BD59-A6C34878D82A}">
                    <a16:rowId xmlns:a16="http://schemas.microsoft.com/office/drawing/2014/main" xmlns="" val="10003"/>
                  </a:ext>
                </a:extLst>
              </a:tr>
              <a:tr h="833162">
                <a:tc>
                  <a:txBody>
                    <a:bodyPr/>
                    <a:lstStyle/>
                    <a:p>
                      <a:endParaRPr lang="en-US" sz="3600" dirty="0">
                        <a:solidFill>
                          <a:schemeClr val="tx2"/>
                        </a:solidFill>
                      </a:endParaRPr>
                    </a:p>
                  </a:txBody>
                  <a:tcPr/>
                </a:tc>
                <a:tc>
                  <a:txBody>
                    <a:bodyPr/>
                    <a:lstStyle/>
                    <a:p>
                      <a:endParaRPr lang="en-US" sz="3600" dirty="0">
                        <a:solidFill>
                          <a:schemeClr val="tx2"/>
                        </a:solidFill>
                      </a:endParaRP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747292669"/>
      </p:ext>
    </p:extLst>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25BA0-7736-40E8-B4A6-59B2D384AF3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5468E2C4-4A3F-4C2A-B66B-03C1B9AE2736}"/>
              </a:ext>
            </a:extLst>
          </p:cNvPr>
          <p:cNvSpPr>
            <a:spLocks noGrp="1"/>
          </p:cNvSpPr>
          <p:nvPr>
            <p:ph idx="1"/>
          </p:nvPr>
        </p:nvSpPr>
        <p:spPr/>
        <p:txBody>
          <a:bodyPr/>
          <a:lstStyle/>
          <a:p>
            <a:endParaRPr lang="en-US" dirty="0"/>
          </a:p>
        </p:txBody>
      </p:sp>
      <p:graphicFrame>
        <p:nvGraphicFramePr>
          <p:cNvPr id="4" name="Table 3">
            <a:extLst>
              <a:ext uri="{FF2B5EF4-FFF2-40B4-BE49-F238E27FC236}">
                <a16:creationId xmlns:a16="http://schemas.microsoft.com/office/drawing/2014/main" xmlns="" id="{67E19DF2-FFAC-4335-BD02-F844285BC5B4}"/>
              </a:ext>
            </a:extLst>
          </p:cNvPr>
          <p:cNvGraphicFramePr>
            <a:graphicFrameLocks noGrp="1"/>
          </p:cNvGraphicFramePr>
          <p:nvPr>
            <p:extLst>
              <p:ext uri="{D42A27DB-BD31-4B8C-83A1-F6EECF244321}">
                <p14:modId xmlns:p14="http://schemas.microsoft.com/office/powerpoint/2010/main" val="1959538547"/>
              </p:ext>
            </p:extLst>
          </p:nvPr>
        </p:nvGraphicFramePr>
        <p:xfrm>
          <a:off x="342900" y="315687"/>
          <a:ext cx="11506200" cy="4389246"/>
        </p:xfrm>
        <a:graphic>
          <a:graphicData uri="http://schemas.openxmlformats.org/drawingml/2006/table">
            <a:tbl>
              <a:tblPr firstRow="1" bandRow="1">
                <a:tableStyleId>{93296810-A885-4BE3-A3E7-6D5BEEA58F35}</a:tableStyleId>
              </a:tblPr>
              <a:tblGrid>
                <a:gridCol w="5753100">
                  <a:extLst>
                    <a:ext uri="{9D8B030D-6E8A-4147-A177-3AD203B41FA5}">
                      <a16:colId xmlns:a16="http://schemas.microsoft.com/office/drawing/2014/main" xmlns="" val="20000"/>
                    </a:ext>
                  </a:extLst>
                </a:gridCol>
                <a:gridCol w="5753100">
                  <a:extLst>
                    <a:ext uri="{9D8B030D-6E8A-4147-A177-3AD203B41FA5}">
                      <a16:colId xmlns:a16="http://schemas.microsoft.com/office/drawing/2014/main" xmlns="" val="20001"/>
                    </a:ext>
                  </a:extLst>
                </a:gridCol>
              </a:tblGrid>
              <a:tr h="617157">
                <a:tc>
                  <a:txBody>
                    <a:bodyPr/>
                    <a:lstStyle/>
                    <a:p>
                      <a:r>
                        <a:rPr lang="en-US" sz="4000" dirty="0"/>
                        <a:t>Worldly Condemnation</a:t>
                      </a:r>
                    </a:p>
                  </a:txBody>
                  <a:tcPr/>
                </a:tc>
                <a:tc>
                  <a:txBody>
                    <a:bodyPr/>
                    <a:lstStyle/>
                    <a:p>
                      <a:r>
                        <a:rPr lang="en-US" sz="4000" dirty="0"/>
                        <a:t>Biblical Evaluation</a:t>
                      </a:r>
                    </a:p>
                  </a:txBody>
                  <a:tcPr/>
                </a:tc>
                <a:extLst>
                  <a:ext uri="{0D108BD9-81ED-4DB2-BD59-A6C34878D82A}">
                    <a16:rowId xmlns:a16="http://schemas.microsoft.com/office/drawing/2014/main" xmlns="" val="10000"/>
                  </a:ext>
                </a:extLst>
              </a:tr>
              <a:tr h="617157">
                <a:tc>
                  <a:txBody>
                    <a:bodyPr/>
                    <a:lstStyle/>
                    <a:p>
                      <a:r>
                        <a:rPr lang="en-US" sz="3600" dirty="0">
                          <a:solidFill>
                            <a:schemeClr val="tx2"/>
                          </a:solidFill>
                        </a:rPr>
                        <a:t>Holds others in Contempt</a:t>
                      </a:r>
                    </a:p>
                  </a:txBody>
                  <a:tcPr/>
                </a:tc>
                <a:tc>
                  <a:txBody>
                    <a:bodyPr/>
                    <a:lstStyle/>
                    <a:p>
                      <a:r>
                        <a:rPr lang="en-US" sz="3600" dirty="0">
                          <a:solidFill>
                            <a:schemeClr val="tx2"/>
                          </a:solidFill>
                        </a:rPr>
                        <a:t>Encourages and admonishes</a:t>
                      </a:r>
                    </a:p>
                  </a:txBody>
                  <a:tcPr/>
                </a:tc>
                <a:extLst>
                  <a:ext uri="{0D108BD9-81ED-4DB2-BD59-A6C34878D82A}">
                    <a16:rowId xmlns:a16="http://schemas.microsoft.com/office/drawing/2014/main" xmlns="" val="10001"/>
                  </a:ext>
                </a:extLst>
              </a:tr>
              <a:tr h="833162">
                <a:tc>
                  <a:txBody>
                    <a:bodyPr/>
                    <a:lstStyle/>
                    <a:p>
                      <a:endParaRPr lang="en-US" sz="3600" dirty="0">
                        <a:solidFill>
                          <a:schemeClr val="tx2"/>
                        </a:solidFill>
                      </a:endParaRPr>
                    </a:p>
                  </a:txBody>
                  <a:tcPr/>
                </a:tc>
                <a:tc>
                  <a:txBody>
                    <a:bodyPr/>
                    <a:lstStyle/>
                    <a:p>
                      <a:endParaRPr lang="en-US" sz="3600" dirty="0">
                        <a:solidFill>
                          <a:schemeClr val="tx2"/>
                        </a:solidFill>
                      </a:endParaRPr>
                    </a:p>
                  </a:txBody>
                  <a:tcPr/>
                </a:tc>
                <a:extLst>
                  <a:ext uri="{0D108BD9-81ED-4DB2-BD59-A6C34878D82A}">
                    <a16:rowId xmlns:a16="http://schemas.microsoft.com/office/drawing/2014/main" xmlns="" val="10002"/>
                  </a:ext>
                </a:extLst>
              </a:tr>
              <a:tr h="833162">
                <a:tc>
                  <a:txBody>
                    <a:bodyPr/>
                    <a:lstStyle/>
                    <a:p>
                      <a:endParaRPr lang="en-US" sz="3600" dirty="0">
                        <a:solidFill>
                          <a:schemeClr val="tx2"/>
                        </a:solidFill>
                      </a:endParaRPr>
                    </a:p>
                  </a:txBody>
                  <a:tcPr/>
                </a:tc>
                <a:tc>
                  <a:txBody>
                    <a:bodyPr/>
                    <a:lstStyle/>
                    <a:p>
                      <a:endParaRPr lang="en-US" sz="3600" dirty="0">
                        <a:solidFill>
                          <a:schemeClr val="tx2"/>
                        </a:solidFill>
                      </a:endParaRPr>
                    </a:p>
                  </a:txBody>
                  <a:tcPr/>
                </a:tc>
                <a:extLst>
                  <a:ext uri="{0D108BD9-81ED-4DB2-BD59-A6C34878D82A}">
                    <a16:rowId xmlns:a16="http://schemas.microsoft.com/office/drawing/2014/main" xmlns="" val="10003"/>
                  </a:ext>
                </a:extLst>
              </a:tr>
              <a:tr h="833162">
                <a:tc>
                  <a:txBody>
                    <a:bodyPr/>
                    <a:lstStyle/>
                    <a:p>
                      <a:endParaRPr lang="en-US" sz="3600" dirty="0">
                        <a:solidFill>
                          <a:schemeClr val="tx2"/>
                        </a:solidFill>
                      </a:endParaRPr>
                    </a:p>
                  </a:txBody>
                  <a:tcPr/>
                </a:tc>
                <a:tc>
                  <a:txBody>
                    <a:bodyPr/>
                    <a:lstStyle/>
                    <a:p>
                      <a:endParaRPr lang="en-US" sz="3600" dirty="0">
                        <a:solidFill>
                          <a:schemeClr val="tx2"/>
                        </a:solidFill>
                      </a:endParaRP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948014608"/>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25BA0-7736-40E8-B4A6-59B2D384AF3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5468E2C4-4A3F-4C2A-B66B-03C1B9AE2736}"/>
              </a:ext>
            </a:extLst>
          </p:cNvPr>
          <p:cNvSpPr>
            <a:spLocks noGrp="1"/>
          </p:cNvSpPr>
          <p:nvPr>
            <p:ph idx="1"/>
          </p:nvPr>
        </p:nvSpPr>
        <p:spPr/>
        <p:txBody>
          <a:bodyPr/>
          <a:lstStyle/>
          <a:p>
            <a:endParaRPr lang="en-US" dirty="0"/>
          </a:p>
        </p:txBody>
      </p:sp>
      <p:graphicFrame>
        <p:nvGraphicFramePr>
          <p:cNvPr id="4" name="Table 3">
            <a:extLst>
              <a:ext uri="{FF2B5EF4-FFF2-40B4-BE49-F238E27FC236}">
                <a16:creationId xmlns:a16="http://schemas.microsoft.com/office/drawing/2014/main" xmlns="" id="{67E19DF2-FFAC-4335-BD02-F844285BC5B4}"/>
              </a:ext>
            </a:extLst>
          </p:cNvPr>
          <p:cNvGraphicFramePr>
            <a:graphicFrameLocks noGrp="1"/>
          </p:cNvGraphicFramePr>
          <p:nvPr>
            <p:extLst>
              <p:ext uri="{D42A27DB-BD31-4B8C-83A1-F6EECF244321}">
                <p14:modId xmlns:p14="http://schemas.microsoft.com/office/powerpoint/2010/main" val="1512157156"/>
              </p:ext>
            </p:extLst>
          </p:nvPr>
        </p:nvGraphicFramePr>
        <p:xfrm>
          <a:off x="342900" y="315687"/>
          <a:ext cx="11506200" cy="4551722"/>
        </p:xfrm>
        <a:graphic>
          <a:graphicData uri="http://schemas.openxmlformats.org/drawingml/2006/table">
            <a:tbl>
              <a:tblPr firstRow="1" bandRow="1">
                <a:tableStyleId>{93296810-A885-4BE3-A3E7-6D5BEEA58F35}</a:tableStyleId>
              </a:tblPr>
              <a:tblGrid>
                <a:gridCol w="5753100">
                  <a:extLst>
                    <a:ext uri="{9D8B030D-6E8A-4147-A177-3AD203B41FA5}">
                      <a16:colId xmlns:a16="http://schemas.microsoft.com/office/drawing/2014/main" xmlns="" val="20000"/>
                    </a:ext>
                  </a:extLst>
                </a:gridCol>
                <a:gridCol w="5753100">
                  <a:extLst>
                    <a:ext uri="{9D8B030D-6E8A-4147-A177-3AD203B41FA5}">
                      <a16:colId xmlns:a16="http://schemas.microsoft.com/office/drawing/2014/main" xmlns="" val="20001"/>
                    </a:ext>
                  </a:extLst>
                </a:gridCol>
              </a:tblGrid>
              <a:tr h="617157">
                <a:tc>
                  <a:txBody>
                    <a:bodyPr/>
                    <a:lstStyle/>
                    <a:p>
                      <a:r>
                        <a:rPr lang="en-US" sz="4000" dirty="0"/>
                        <a:t>Worldly Condemnation</a:t>
                      </a:r>
                    </a:p>
                  </a:txBody>
                  <a:tcPr/>
                </a:tc>
                <a:tc>
                  <a:txBody>
                    <a:bodyPr/>
                    <a:lstStyle/>
                    <a:p>
                      <a:r>
                        <a:rPr lang="en-US" sz="4000" dirty="0"/>
                        <a:t>Biblical Evaluation</a:t>
                      </a:r>
                    </a:p>
                  </a:txBody>
                  <a:tcPr/>
                </a:tc>
                <a:extLst>
                  <a:ext uri="{0D108BD9-81ED-4DB2-BD59-A6C34878D82A}">
                    <a16:rowId xmlns:a16="http://schemas.microsoft.com/office/drawing/2014/main" xmlns="" val="10000"/>
                  </a:ext>
                </a:extLst>
              </a:tr>
              <a:tr h="617157">
                <a:tc>
                  <a:txBody>
                    <a:bodyPr/>
                    <a:lstStyle/>
                    <a:p>
                      <a:r>
                        <a:rPr lang="en-US" sz="3600" dirty="0">
                          <a:solidFill>
                            <a:schemeClr val="tx2"/>
                          </a:solidFill>
                        </a:rPr>
                        <a:t>Holds others in Contempt</a:t>
                      </a:r>
                    </a:p>
                  </a:txBody>
                  <a:tcPr/>
                </a:tc>
                <a:tc>
                  <a:txBody>
                    <a:bodyPr/>
                    <a:lstStyle/>
                    <a:p>
                      <a:r>
                        <a:rPr lang="en-US" sz="3600" dirty="0">
                          <a:solidFill>
                            <a:schemeClr val="tx2"/>
                          </a:solidFill>
                        </a:rPr>
                        <a:t>Encourages and admonishes</a:t>
                      </a:r>
                    </a:p>
                  </a:txBody>
                  <a:tcPr/>
                </a:tc>
                <a:extLst>
                  <a:ext uri="{0D108BD9-81ED-4DB2-BD59-A6C34878D82A}">
                    <a16:rowId xmlns:a16="http://schemas.microsoft.com/office/drawing/2014/main" xmlns="" val="10001"/>
                  </a:ext>
                </a:extLst>
              </a:tr>
              <a:tr h="833162">
                <a:tc>
                  <a:txBody>
                    <a:bodyPr/>
                    <a:lstStyle/>
                    <a:p>
                      <a:r>
                        <a:rPr lang="en-US" sz="3600" dirty="0">
                          <a:solidFill>
                            <a:schemeClr val="tx2"/>
                          </a:solidFill>
                        </a:rPr>
                        <a:t>Arrogantly</a:t>
                      </a:r>
                      <a:r>
                        <a:rPr lang="en-US" sz="3600" baseline="0" dirty="0">
                          <a:solidFill>
                            <a:schemeClr val="tx2"/>
                          </a:solidFill>
                        </a:rPr>
                        <a:t> claims to know motives</a:t>
                      </a:r>
                      <a:endParaRPr lang="en-US" sz="3600" dirty="0">
                        <a:solidFill>
                          <a:schemeClr val="tx2"/>
                        </a:solidFill>
                      </a:endParaRPr>
                    </a:p>
                  </a:txBody>
                  <a:tcPr/>
                </a:tc>
                <a:tc>
                  <a:txBody>
                    <a:bodyPr/>
                    <a:lstStyle/>
                    <a:p>
                      <a:endParaRPr lang="en-US" sz="3600" dirty="0">
                        <a:solidFill>
                          <a:schemeClr val="tx2"/>
                        </a:solidFill>
                      </a:endParaRPr>
                    </a:p>
                  </a:txBody>
                  <a:tcPr/>
                </a:tc>
                <a:extLst>
                  <a:ext uri="{0D108BD9-81ED-4DB2-BD59-A6C34878D82A}">
                    <a16:rowId xmlns:a16="http://schemas.microsoft.com/office/drawing/2014/main" xmlns="" val="10002"/>
                  </a:ext>
                </a:extLst>
              </a:tr>
              <a:tr h="833162">
                <a:tc>
                  <a:txBody>
                    <a:bodyPr/>
                    <a:lstStyle/>
                    <a:p>
                      <a:endParaRPr lang="en-US" sz="3600" dirty="0">
                        <a:solidFill>
                          <a:schemeClr val="tx2"/>
                        </a:solidFill>
                      </a:endParaRPr>
                    </a:p>
                  </a:txBody>
                  <a:tcPr/>
                </a:tc>
                <a:tc>
                  <a:txBody>
                    <a:bodyPr/>
                    <a:lstStyle/>
                    <a:p>
                      <a:endParaRPr lang="en-US" sz="3600" dirty="0">
                        <a:solidFill>
                          <a:schemeClr val="tx2"/>
                        </a:solidFill>
                      </a:endParaRPr>
                    </a:p>
                  </a:txBody>
                  <a:tcPr/>
                </a:tc>
                <a:extLst>
                  <a:ext uri="{0D108BD9-81ED-4DB2-BD59-A6C34878D82A}">
                    <a16:rowId xmlns:a16="http://schemas.microsoft.com/office/drawing/2014/main" xmlns="" val="10003"/>
                  </a:ext>
                </a:extLst>
              </a:tr>
              <a:tr h="0">
                <a:tc>
                  <a:txBody>
                    <a:bodyPr/>
                    <a:lstStyle/>
                    <a:p>
                      <a:endParaRPr lang="en-US" sz="3600" dirty="0">
                        <a:solidFill>
                          <a:schemeClr val="tx2"/>
                        </a:solidFill>
                      </a:endParaRPr>
                    </a:p>
                  </a:txBody>
                  <a:tcPr/>
                </a:tc>
                <a:tc>
                  <a:txBody>
                    <a:bodyPr/>
                    <a:lstStyle/>
                    <a:p>
                      <a:endParaRPr lang="en-US" sz="3600" dirty="0">
                        <a:solidFill>
                          <a:schemeClr val="tx2"/>
                        </a:solidFill>
                      </a:endParaRP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699075267"/>
      </p:ext>
    </p:extLst>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25BA0-7736-40E8-B4A6-59B2D384AF3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5468E2C4-4A3F-4C2A-B66B-03C1B9AE2736}"/>
              </a:ext>
            </a:extLst>
          </p:cNvPr>
          <p:cNvSpPr>
            <a:spLocks noGrp="1"/>
          </p:cNvSpPr>
          <p:nvPr>
            <p:ph idx="1"/>
          </p:nvPr>
        </p:nvSpPr>
        <p:spPr/>
        <p:txBody>
          <a:bodyPr/>
          <a:lstStyle/>
          <a:p>
            <a:endParaRPr lang="en-US" dirty="0"/>
          </a:p>
        </p:txBody>
      </p:sp>
      <p:graphicFrame>
        <p:nvGraphicFramePr>
          <p:cNvPr id="4" name="Table 3">
            <a:extLst>
              <a:ext uri="{FF2B5EF4-FFF2-40B4-BE49-F238E27FC236}">
                <a16:creationId xmlns:a16="http://schemas.microsoft.com/office/drawing/2014/main" xmlns="" id="{67E19DF2-FFAC-4335-BD02-F844285BC5B4}"/>
              </a:ext>
            </a:extLst>
          </p:cNvPr>
          <p:cNvGraphicFramePr>
            <a:graphicFrameLocks noGrp="1"/>
          </p:cNvGraphicFramePr>
          <p:nvPr>
            <p:extLst>
              <p:ext uri="{D42A27DB-BD31-4B8C-83A1-F6EECF244321}">
                <p14:modId xmlns:p14="http://schemas.microsoft.com/office/powerpoint/2010/main" val="3404816204"/>
              </p:ext>
            </p:extLst>
          </p:nvPr>
        </p:nvGraphicFramePr>
        <p:xfrm>
          <a:off x="342900" y="315687"/>
          <a:ext cx="11506200" cy="4744804"/>
        </p:xfrm>
        <a:graphic>
          <a:graphicData uri="http://schemas.openxmlformats.org/drawingml/2006/table">
            <a:tbl>
              <a:tblPr firstRow="1" bandRow="1">
                <a:tableStyleId>{93296810-A885-4BE3-A3E7-6D5BEEA58F35}</a:tableStyleId>
              </a:tblPr>
              <a:tblGrid>
                <a:gridCol w="5753100">
                  <a:extLst>
                    <a:ext uri="{9D8B030D-6E8A-4147-A177-3AD203B41FA5}">
                      <a16:colId xmlns:a16="http://schemas.microsoft.com/office/drawing/2014/main" xmlns="" val="20000"/>
                    </a:ext>
                  </a:extLst>
                </a:gridCol>
                <a:gridCol w="5753100">
                  <a:extLst>
                    <a:ext uri="{9D8B030D-6E8A-4147-A177-3AD203B41FA5}">
                      <a16:colId xmlns:a16="http://schemas.microsoft.com/office/drawing/2014/main" xmlns="" val="20001"/>
                    </a:ext>
                  </a:extLst>
                </a:gridCol>
              </a:tblGrid>
              <a:tr h="617157">
                <a:tc>
                  <a:txBody>
                    <a:bodyPr/>
                    <a:lstStyle/>
                    <a:p>
                      <a:r>
                        <a:rPr lang="en-US" sz="4000" dirty="0"/>
                        <a:t>Worldly Condemnation</a:t>
                      </a:r>
                    </a:p>
                  </a:txBody>
                  <a:tcPr/>
                </a:tc>
                <a:tc>
                  <a:txBody>
                    <a:bodyPr/>
                    <a:lstStyle/>
                    <a:p>
                      <a:r>
                        <a:rPr lang="en-US" sz="4000" dirty="0"/>
                        <a:t>Biblical Evaluation</a:t>
                      </a:r>
                    </a:p>
                  </a:txBody>
                  <a:tcPr/>
                </a:tc>
                <a:extLst>
                  <a:ext uri="{0D108BD9-81ED-4DB2-BD59-A6C34878D82A}">
                    <a16:rowId xmlns:a16="http://schemas.microsoft.com/office/drawing/2014/main" xmlns="" val="10000"/>
                  </a:ext>
                </a:extLst>
              </a:tr>
              <a:tr h="617157">
                <a:tc>
                  <a:txBody>
                    <a:bodyPr/>
                    <a:lstStyle/>
                    <a:p>
                      <a:r>
                        <a:rPr lang="en-US" sz="3600" dirty="0">
                          <a:solidFill>
                            <a:schemeClr val="tx2"/>
                          </a:solidFill>
                        </a:rPr>
                        <a:t>Holds others in Contempt</a:t>
                      </a:r>
                    </a:p>
                  </a:txBody>
                  <a:tcPr/>
                </a:tc>
                <a:tc>
                  <a:txBody>
                    <a:bodyPr/>
                    <a:lstStyle/>
                    <a:p>
                      <a:r>
                        <a:rPr lang="en-US" sz="3600" dirty="0">
                          <a:solidFill>
                            <a:schemeClr val="tx2"/>
                          </a:solidFill>
                        </a:rPr>
                        <a:t>Encourages and admonishes</a:t>
                      </a:r>
                    </a:p>
                  </a:txBody>
                  <a:tcPr/>
                </a:tc>
                <a:extLst>
                  <a:ext uri="{0D108BD9-81ED-4DB2-BD59-A6C34878D82A}">
                    <a16:rowId xmlns:a16="http://schemas.microsoft.com/office/drawing/2014/main" xmlns="" val="10001"/>
                  </a:ext>
                </a:extLst>
              </a:tr>
              <a:tr h="833162">
                <a:tc>
                  <a:txBody>
                    <a:bodyPr/>
                    <a:lstStyle/>
                    <a:p>
                      <a:r>
                        <a:rPr lang="en-US" sz="3600" dirty="0">
                          <a:solidFill>
                            <a:schemeClr val="tx2"/>
                          </a:solidFill>
                        </a:rPr>
                        <a:t>Arrogantly</a:t>
                      </a:r>
                      <a:r>
                        <a:rPr lang="en-US" sz="3600" baseline="0" dirty="0">
                          <a:solidFill>
                            <a:schemeClr val="tx2"/>
                          </a:solidFill>
                        </a:rPr>
                        <a:t> claims to know motives</a:t>
                      </a:r>
                      <a:endParaRPr lang="en-US" sz="3600" dirty="0">
                        <a:solidFill>
                          <a:schemeClr val="tx2"/>
                        </a:solidFill>
                      </a:endParaRPr>
                    </a:p>
                  </a:txBody>
                  <a:tcPr/>
                </a:tc>
                <a:tc>
                  <a:txBody>
                    <a:bodyPr/>
                    <a:lstStyle/>
                    <a:p>
                      <a:r>
                        <a:rPr lang="en-US" sz="3600" dirty="0">
                          <a:solidFill>
                            <a:schemeClr val="tx2"/>
                          </a:solidFill>
                        </a:rPr>
                        <a:t>Reserved on issues we cannot know for sure</a:t>
                      </a:r>
                    </a:p>
                  </a:txBody>
                  <a:tcPr/>
                </a:tc>
                <a:extLst>
                  <a:ext uri="{0D108BD9-81ED-4DB2-BD59-A6C34878D82A}">
                    <a16:rowId xmlns:a16="http://schemas.microsoft.com/office/drawing/2014/main" xmlns="" val="10002"/>
                  </a:ext>
                </a:extLst>
              </a:tr>
              <a:tr h="833162">
                <a:tc>
                  <a:txBody>
                    <a:bodyPr/>
                    <a:lstStyle/>
                    <a:p>
                      <a:endParaRPr lang="en-US" sz="3600" dirty="0">
                        <a:solidFill>
                          <a:schemeClr val="tx2"/>
                        </a:solidFill>
                      </a:endParaRPr>
                    </a:p>
                  </a:txBody>
                  <a:tcPr/>
                </a:tc>
                <a:tc>
                  <a:txBody>
                    <a:bodyPr/>
                    <a:lstStyle/>
                    <a:p>
                      <a:endParaRPr lang="en-US" sz="3600" dirty="0">
                        <a:solidFill>
                          <a:schemeClr val="tx2"/>
                        </a:solidFill>
                      </a:endParaRPr>
                    </a:p>
                  </a:txBody>
                  <a:tcPr/>
                </a:tc>
                <a:extLst>
                  <a:ext uri="{0D108BD9-81ED-4DB2-BD59-A6C34878D82A}">
                    <a16:rowId xmlns:a16="http://schemas.microsoft.com/office/drawing/2014/main" xmlns="" val="10003"/>
                  </a:ext>
                </a:extLst>
              </a:tr>
              <a:tr h="833162">
                <a:tc>
                  <a:txBody>
                    <a:bodyPr/>
                    <a:lstStyle/>
                    <a:p>
                      <a:endParaRPr lang="en-US" sz="3600" dirty="0">
                        <a:solidFill>
                          <a:schemeClr val="tx2"/>
                        </a:solidFill>
                      </a:endParaRPr>
                    </a:p>
                  </a:txBody>
                  <a:tcPr/>
                </a:tc>
                <a:tc>
                  <a:txBody>
                    <a:bodyPr/>
                    <a:lstStyle/>
                    <a:p>
                      <a:endParaRPr lang="en-US" sz="3600" dirty="0">
                        <a:solidFill>
                          <a:schemeClr val="tx2"/>
                        </a:solidFill>
                      </a:endParaRP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51899850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Judging Others	</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lstStyle/>
          <a:p>
            <a:r>
              <a:rPr lang="en-US" dirty="0"/>
              <a:t>A confusing but important topic</a:t>
            </a:r>
          </a:p>
        </p:txBody>
      </p:sp>
      <p:sp>
        <p:nvSpPr>
          <p:cNvPr id="6" name="TextBox 5">
            <a:extLst>
              <a:ext uri="{FF2B5EF4-FFF2-40B4-BE49-F238E27FC236}">
                <a16:creationId xmlns:a16="http://schemas.microsoft.com/office/drawing/2014/main" xmlns="" id="{48DF357F-4239-4B99-B103-6CDCEFF12D05}"/>
              </a:ext>
            </a:extLst>
          </p:cNvPr>
          <p:cNvSpPr txBox="1"/>
          <p:nvPr/>
        </p:nvSpPr>
        <p:spPr>
          <a:xfrm>
            <a:off x="538413" y="2420035"/>
            <a:ext cx="10410323" cy="258532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5400" dirty="0"/>
              <a:t>Matthew 7:1–29 (NASB95) — 1 “Do not judge so that you will not be judged. </a:t>
            </a:r>
          </a:p>
        </p:txBody>
      </p:sp>
    </p:spTree>
    <p:extLst>
      <p:ext uri="{BB962C8B-B14F-4D97-AF65-F5344CB8AC3E}">
        <p14:creationId xmlns:p14="http://schemas.microsoft.com/office/powerpoint/2010/main" val="6686942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25BA0-7736-40E8-B4A6-59B2D384AF3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5468E2C4-4A3F-4C2A-B66B-03C1B9AE2736}"/>
              </a:ext>
            </a:extLst>
          </p:cNvPr>
          <p:cNvSpPr>
            <a:spLocks noGrp="1"/>
          </p:cNvSpPr>
          <p:nvPr>
            <p:ph idx="1"/>
          </p:nvPr>
        </p:nvSpPr>
        <p:spPr/>
        <p:txBody>
          <a:bodyPr/>
          <a:lstStyle/>
          <a:p>
            <a:endParaRPr lang="en-US" dirty="0"/>
          </a:p>
        </p:txBody>
      </p:sp>
      <p:graphicFrame>
        <p:nvGraphicFramePr>
          <p:cNvPr id="4" name="Table 3">
            <a:extLst>
              <a:ext uri="{FF2B5EF4-FFF2-40B4-BE49-F238E27FC236}">
                <a16:creationId xmlns:a16="http://schemas.microsoft.com/office/drawing/2014/main" xmlns="" id="{67E19DF2-FFAC-4335-BD02-F844285BC5B4}"/>
              </a:ext>
            </a:extLst>
          </p:cNvPr>
          <p:cNvGraphicFramePr>
            <a:graphicFrameLocks noGrp="1"/>
          </p:cNvGraphicFramePr>
          <p:nvPr>
            <p:extLst>
              <p:ext uri="{D42A27DB-BD31-4B8C-83A1-F6EECF244321}">
                <p14:modId xmlns:p14="http://schemas.microsoft.com/office/powerpoint/2010/main" val="2960650101"/>
              </p:ext>
            </p:extLst>
          </p:nvPr>
        </p:nvGraphicFramePr>
        <p:xfrm>
          <a:off x="342900" y="315687"/>
          <a:ext cx="11506200" cy="5100362"/>
        </p:xfrm>
        <a:graphic>
          <a:graphicData uri="http://schemas.openxmlformats.org/drawingml/2006/table">
            <a:tbl>
              <a:tblPr firstRow="1" bandRow="1">
                <a:tableStyleId>{93296810-A885-4BE3-A3E7-6D5BEEA58F35}</a:tableStyleId>
              </a:tblPr>
              <a:tblGrid>
                <a:gridCol w="5753100">
                  <a:extLst>
                    <a:ext uri="{9D8B030D-6E8A-4147-A177-3AD203B41FA5}">
                      <a16:colId xmlns:a16="http://schemas.microsoft.com/office/drawing/2014/main" xmlns="" val="20000"/>
                    </a:ext>
                  </a:extLst>
                </a:gridCol>
                <a:gridCol w="5753100">
                  <a:extLst>
                    <a:ext uri="{9D8B030D-6E8A-4147-A177-3AD203B41FA5}">
                      <a16:colId xmlns:a16="http://schemas.microsoft.com/office/drawing/2014/main" xmlns="" val="20001"/>
                    </a:ext>
                  </a:extLst>
                </a:gridCol>
              </a:tblGrid>
              <a:tr h="617157">
                <a:tc>
                  <a:txBody>
                    <a:bodyPr/>
                    <a:lstStyle/>
                    <a:p>
                      <a:r>
                        <a:rPr lang="en-US" sz="4000" dirty="0"/>
                        <a:t>Worldly Condemnation</a:t>
                      </a:r>
                    </a:p>
                  </a:txBody>
                  <a:tcPr/>
                </a:tc>
                <a:tc>
                  <a:txBody>
                    <a:bodyPr/>
                    <a:lstStyle/>
                    <a:p>
                      <a:r>
                        <a:rPr lang="en-US" sz="4000" dirty="0"/>
                        <a:t>Biblical Evaluation</a:t>
                      </a:r>
                    </a:p>
                  </a:txBody>
                  <a:tcPr/>
                </a:tc>
                <a:extLst>
                  <a:ext uri="{0D108BD9-81ED-4DB2-BD59-A6C34878D82A}">
                    <a16:rowId xmlns:a16="http://schemas.microsoft.com/office/drawing/2014/main" xmlns="" val="10000"/>
                  </a:ext>
                </a:extLst>
              </a:tr>
              <a:tr h="617157">
                <a:tc>
                  <a:txBody>
                    <a:bodyPr/>
                    <a:lstStyle/>
                    <a:p>
                      <a:r>
                        <a:rPr lang="en-US" sz="3600" dirty="0">
                          <a:solidFill>
                            <a:schemeClr val="tx2"/>
                          </a:solidFill>
                        </a:rPr>
                        <a:t>Holds others in Contempt</a:t>
                      </a:r>
                    </a:p>
                  </a:txBody>
                  <a:tcPr/>
                </a:tc>
                <a:tc>
                  <a:txBody>
                    <a:bodyPr/>
                    <a:lstStyle/>
                    <a:p>
                      <a:r>
                        <a:rPr lang="en-US" sz="3600" dirty="0">
                          <a:solidFill>
                            <a:schemeClr val="tx2"/>
                          </a:solidFill>
                        </a:rPr>
                        <a:t>Encourages and admonishes</a:t>
                      </a:r>
                    </a:p>
                  </a:txBody>
                  <a:tcPr/>
                </a:tc>
                <a:extLst>
                  <a:ext uri="{0D108BD9-81ED-4DB2-BD59-A6C34878D82A}">
                    <a16:rowId xmlns:a16="http://schemas.microsoft.com/office/drawing/2014/main" xmlns="" val="10001"/>
                  </a:ext>
                </a:extLst>
              </a:tr>
              <a:tr h="833162">
                <a:tc>
                  <a:txBody>
                    <a:bodyPr/>
                    <a:lstStyle/>
                    <a:p>
                      <a:r>
                        <a:rPr lang="en-US" sz="3600" dirty="0">
                          <a:solidFill>
                            <a:schemeClr val="tx2"/>
                          </a:solidFill>
                        </a:rPr>
                        <a:t>Arrogantly</a:t>
                      </a:r>
                      <a:r>
                        <a:rPr lang="en-US" sz="3600" baseline="0" dirty="0">
                          <a:solidFill>
                            <a:schemeClr val="tx2"/>
                          </a:solidFill>
                        </a:rPr>
                        <a:t> claims to know motives</a:t>
                      </a:r>
                      <a:endParaRPr lang="en-US" sz="3600" dirty="0">
                        <a:solidFill>
                          <a:schemeClr val="tx2"/>
                        </a:solidFill>
                      </a:endParaRPr>
                    </a:p>
                  </a:txBody>
                  <a:tcPr/>
                </a:tc>
                <a:tc>
                  <a:txBody>
                    <a:bodyPr/>
                    <a:lstStyle/>
                    <a:p>
                      <a:r>
                        <a:rPr lang="en-US" sz="3600" dirty="0">
                          <a:solidFill>
                            <a:schemeClr val="tx2"/>
                          </a:solidFill>
                        </a:rPr>
                        <a:t>Reserved on issues we cannot know for sure</a:t>
                      </a:r>
                    </a:p>
                  </a:txBody>
                  <a:tcPr/>
                </a:tc>
                <a:extLst>
                  <a:ext uri="{0D108BD9-81ED-4DB2-BD59-A6C34878D82A}">
                    <a16:rowId xmlns:a16="http://schemas.microsoft.com/office/drawing/2014/main" xmlns="" val="10002"/>
                  </a:ext>
                </a:extLst>
              </a:tr>
              <a:tr h="833162">
                <a:tc>
                  <a:txBody>
                    <a:bodyPr/>
                    <a:lstStyle/>
                    <a:p>
                      <a:r>
                        <a:rPr lang="en-US" sz="3600" dirty="0">
                          <a:solidFill>
                            <a:schemeClr val="tx2"/>
                          </a:solidFill>
                        </a:rPr>
                        <a:t>Puts others down to lift self up</a:t>
                      </a:r>
                    </a:p>
                  </a:txBody>
                  <a:tcPr/>
                </a:tc>
                <a:tc>
                  <a:txBody>
                    <a:bodyPr/>
                    <a:lstStyle/>
                    <a:p>
                      <a:endParaRPr lang="en-US" sz="3600" dirty="0">
                        <a:solidFill>
                          <a:schemeClr val="tx2"/>
                        </a:solidFill>
                      </a:endParaRPr>
                    </a:p>
                  </a:txBody>
                  <a:tcPr/>
                </a:tc>
                <a:extLst>
                  <a:ext uri="{0D108BD9-81ED-4DB2-BD59-A6C34878D82A}">
                    <a16:rowId xmlns:a16="http://schemas.microsoft.com/office/drawing/2014/main" xmlns="" val="10003"/>
                  </a:ext>
                </a:extLst>
              </a:tr>
              <a:tr h="833162">
                <a:tc>
                  <a:txBody>
                    <a:bodyPr/>
                    <a:lstStyle/>
                    <a:p>
                      <a:endParaRPr lang="en-US" sz="3600" dirty="0">
                        <a:solidFill>
                          <a:schemeClr val="tx2"/>
                        </a:solidFill>
                      </a:endParaRPr>
                    </a:p>
                  </a:txBody>
                  <a:tcPr/>
                </a:tc>
                <a:tc>
                  <a:txBody>
                    <a:bodyPr/>
                    <a:lstStyle/>
                    <a:p>
                      <a:endParaRPr lang="en-US" sz="3600" dirty="0">
                        <a:solidFill>
                          <a:schemeClr val="tx2"/>
                        </a:solidFill>
                      </a:endParaRP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321032381"/>
      </p:ext>
    </p:extLst>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25BA0-7736-40E8-B4A6-59B2D384AF3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5468E2C4-4A3F-4C2A-B66B-03C1B9AE2736}"/>
              </a:ext>
            </a:extLst>
          </p:cNvPr>
          <p:cNvSpPr>
            <a:spLocks noGrp="1"/>
          </p:cNvSpPr>
          <p:nvPr>
            <p:ph idx="1"/>
          </p:nvPr>
        </p:nvSpPr>
        <p:spPr/>
        <p:txBody>
          <a:bodyPr/>
          <a:lstStyle/>
          <a:p>
            <a:endParaRPr lang="en-US" dirty="0"/>
          </a:p>
        </p:txBody>
      </p:sp>
      <p:graphicFrame>
        <p:nvGraphicFramePr>
          <p:cNvPr id="4" name="Table 3">
            <a:extLst>
              <a:ext uri="{FF2B5EF4-FFF2-40B4-BE49-F238E27FC236}">
                <a16:creationId xmlns:a16="http://schemas.microsoft.com/office/drawing/2014/main" xmlns="" id="{67E19DF2-FFAC-4335-BD02-F844285BC5B4}"/>
              </a:ext>
            </a:extLst>
          </p:cNvPr>
          <p:cNvGraphicFramePr>
            <a:graphicFrameLocks noGrp="1"/>
          </p:cNvGraphicFramePr>
          <p:nvPr>
            <p:extLst>
              <p:ext uri="{D42A27DB-BD31-4B8C-83A1-F6EECF244321}">
                <p14:modId xmlns:p14="http://schemas.microsoft.com/office/powerpoint/2010/main" val="2563045154"/>
              </p:ext>
            </p:extLst>
          </p:nvPr>
        </p:nvGraphicFramePr>
        <p:xfrm>
          <a:off x="342900" y="315687"/>
          <a:ext cx="11506200" cy="5100362"/>
        </p:xfrm>
        <a:graphic>
          <a:graphicData uri="http://schemas.openxmlformats.org/drawingml/2006/table">
            <a:tbl>
              <a:tblPr firstRow="1" bandRow="1">
                <a:tableStyleId>{93296810-A885-4BE3-A3E7-6D5BEEA58F35}</a:tableStyleId>
              </a:tblPr>
              <a:tblGrid>
                <a:gridCol w="5753100">
                  <a:extLst>
                    <a:ext uri="{9D8B030D-6E8A-4147-A177-3AD203B41FA5}">
                      <a16:colId xmlns:a16="http://schemas.microsoft.com/office/drawing/2014/main" xmlns="" val="20000"/>
                    </a:ext>
                  </a:extLst>
                </a:gridCol>
                <a:gridCol w="5753100">
                  <a:extLst>
                    <a:ext uri="{9D8B030D-6E8A-4147-A177-3AD203B41FA5}">
                      <a16:colId xmlns:a16="http://schemas.microsoft.com/office/drawing/2014/main" xmlns="" val="20001"/>
                    </a:ext>
                  </a:extLst>
                </a:gridCol>
              </a:tblGrid>
              <a:tr h="617157">
                <a:tc>
                  <a:txBody>
                    <a:bodyPr/>
                    <a:lstStyle/>
                    <a:p>
                      <a:r>
                        <a:rPr lang="en-US" sz="4000" dirty="0"/>
                        <a:t>Worldly Condemnation</a:t>
                      </a:r>
                    </a:p>
                  </a:txBody>
                  <a:tcPr/>
                </a:tc>
                <a:tc>
                  <a:txBody>
                    <a:bodyPr/>
                    <a:lstStyle/>
                    <a:p>
                      <a:r>
                        <a:rPr lang="en-US" sz="4000" dirty="0"/>
                        <a:t>Biblical Evaluation</a:t>
                      </a:r>
                    </a:p>
                  </a:txBody>
                  <a:tcPr/>
                </a:tc>
                <a:extLst>
                  <a:ext uri="{0D108BD9-81ED-4DB2-BD59-A6C34878D82A}">
                    <a16:rowId xmlns:a16="http://schemas.microsoft.com/office/drawing/2014/main" xmlns="" val="10000"/>
                  </a:ext>
                </a:extLst>
              </a:tr>
              <a:tr h="617157">
                <a:tc>
                  <a:txBody>
                    <a:bodyPr/>
                    <a:lstStyle/>
                    <a:p>
                      <a:r>
                        <a:rPr lang="en-US" sz="3600" dirty="0">
                          <a:solidFill>
                            <a:schemeClr val="tx2"/>
                          </a:solidFill>
                        </a:rPr>
                        <a:t>Holds others in Contempt</a:t>
                      </a:r>
                    </a:p>
                  </a:txBody>
                  <a:tcPr/>
                </a:tc>
                <a:tc>
                  <a:txBody>
                    <a:bodyPr/>
                    <a:lstStyle/>
                    <a:p>
                      <a:r>
                        <a:rPr lang="en-US" sz="3600" dirty="0">
                          <a:solidFill>
                            <a:schemeClr val="tx2"/>
                          </a:solidFill>
                        </a:rPr>
                        <a:t>Encourages and admonishes</a:t>
                      </a:r>
                    </a:p>
                  </a:txBody>
                  <a:tcPr/>
                </a:tc>
                <a:extLst>
                  <a:ext uri="{0D108BD9-81ED-4DB2-BD59-A6C34878D82A}">
                    <a16:rowId xmlns:a16="http://schemas.microsoft.com/office/drawing/2014/main" xmlns="" val="10001"/>
                  </a:ext>
                </a:extLst>
              </a:tr>
              <a:tr h="833162">
                <a:tc>
                  <a:txBody>
                    <a:bodyPr/>
                    <a:lstStyle/>
                    <a:p>
                      <a:r>
                        <a:rPr lang="en-US" sz="3600" dirty="0">
                          <a:solidFill>
                            <a:schemeClr val="tx2"/>
                          </a:solidFill>
                        </a:rPr>
                        <a:t>Arrogantly</a:t>
                      </a:r>
                      <a:r>
                        <a:rPr lang="en-US" sz="3600" baseline="0" dirty="0">
                          <a:solidFill>
                            <a:schemeClr val="tx2"/>
                          </a:solidFill>
                        </a:rPr>
                        <a:t> claims to know motives</a:t>
                      </a:r>
                      <a:endParaRPr lang="en-US" sz="3600" dirty="0">
                        <a:solidFill>
                          <a:schemeClr val="tx2"/>
                        </a:solidFill>
                      </a:endParaRPr>
                    </a:p>
                  </a:txBody>
                  <a:tcPr/>
                </a:tc>
                <a:tc>
                  <a:txBody>
                    <a:bodyPr/>
                    <a:lstStyle/>
                    <a:p>
                      <a:r>
                        <a:rPr lang="en-US" sz="3600" dirty="0">
                          <a:solidFill>
                            <a:schemeClr val="tx2"/>
                          </a:solidFill>
                        </a:rPr>
                        <a:t>Reserved on issues we cannot know for sure</a:t>
                      </a:r>
                    </a:p>
                  </a:txBody>
                  <a:tcPr/>
                </a:tc>
                <a:extLst>
                  <a:ext uri="{0D108BD9-81ED-4DB2-BD59-A6C34878D82A}">
                    <a16:rowId xmlns:a16="http://schemas.microsoft.com/office/drawing/2014/main" xmlns="" val="10002"/>
                  </a:ext>
                </a:extLst>
              </a:tr>
              <a:tr h="833162">
                <a:tc>
                  <a:txBody>
                    <a:bodyPr/>
                    <a:lstStyle/>
                    <a:p>
                      <a:r>
                        <a:rPr lang="en-US" sz="3600" dirty="0">
                          <a:solidFill>
                            <a:schemeClr val="tx2"/>
                          </a:solidFill>
                        </a:rPr>
                        <a:t>Puts others down to lift self up</a:t>
                      </a:r>
                    </a:p>
                  </a:txBody>
                  <a:tcPr/>
                </a:tc>
                <a:tc>
                  <a:txBody>
                    <a:bodyPr/>
                    <a:lstStyle/>
                    <a:p>
                      <a:r>
                        <a:rPr lang="en-US" sz="3600" dirty="0">
                          <a:solidFill>
                            <a:schemeClr val="tx2"/>
                          </a:solidFill>
                        </a:rPr>
                        <a:t>Admits own sin without superiority </a:t>
                      </a:r>
                    </a:p>
                  </a:txBody>
                  <a:tcPr/>
                </a:tc>
                <a:extLst>
                  <a:ext uri="{0D108BD9-81ED-4DB2-BD59-A6C34878D82A}">
                    <a16:rowId xmlns:a16="http://schemas.microsoft.com/office/drawing/2014/main" xmlns="" val="10003"/>
                  </a:ext>
                </a:extLst>
              </a:tr>
              <a:tr h="833162">
                <a:tc>
                  <a:txBody>
                    <a:bodyPr/>
                    <a:lstStyle/>
                    <a:p>
                      <a:endParaRPr lang="en-US" sz="3600" dirty="0">
                        <a:solidFill>
                          <a:schemeClr val="tx2"/>
                        </a:solidFill>
                      </a:endParaRPr>
                    </a:p>
                  </a:txBody>
                  <a:tcPr/>
                </a:tc>
                <a:tc>
                  <a:txBody>
                    <a:bodyPr/>
                    <a:lstStyle/>
                    <a:p>
                      <a:endParaRPr lang="en-US" sz="3600" dirty="0">
                        <a:solidFill>
                          <a:schemeClr val="tx2"/>
                        </a:solidFill>
                      </a:endParaRP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686851462"/>
      </p:ext>
    </p:extLst>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25BA0-7736-40E8-B4A6-59B2D384AF3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5468E2C4-4A3F-4C2A-B66B-03C1B9AE2736}"/>
              </a:ext>
            </a:extLst>
          </p:cNvPr>
          <p:cNvSpPr>
            <a:spLocks noGrp="1"/>
          </p:cNvSpPr>
          <p:nvPr>
            <p:ph idx="1"/>
          </p:nvPr>
        </p:nvSpPr>
        <p:spPr/>
        <p:txBody>
          <a:bodyPr/>
          <a:lstStyle/>
          <a:p>
            <a:endParaRPr lang="en-US" dirty="0"/>
          </a:p>
        </p:txBody>
      </p:sp>
      <p:graphicFrame>
        <p:nvGraphicFramePr>
          <p:cNvPr id="4" name="Table 3">
            <a:extLst>
              <a:ext uri="{FF2B5EF4-FFF2-40B4-BE49-F238E27FC236}">
                <a16:creationId xmlns:a16="http://schemas.microsoft.com/office/drawing/2014/main" xmlns="" id="{67E19DF2-FFAC-4335-BD02-F844285BC5B4}"/>
              </a:ext>
            </a:extLst>
          </p:cNvPr>
          <p:cNvGraphicFramePr>
            <a:graphicFrameLocks noGrp="1"/>
          </p:cNvGraphicFramePr>
          <p:nvPr>
            <p:extLst>
              <p:ext uri="{D42A27DB-BD31-4B8C-83A1-F6EECF244321}">
                <p14:modId xmlns:p14="http://schemas.microsoft.com/office/powerpoint/2010/main" val="2949603825"/>
              </p:ext>
            </p:extLst>
          </p:nvPr>
        </p:nvGraphicFramePr>
        <p:xfrm>
          <a:off x="342900" y="315687"/>
          <a:ext cx="11506200" cy="5455920"/>
        </p:xfrm>
        <a:graphic>
          <a:graphicData uri="http://schemas.openxmlformats.org/drawingml/2006/table">
            <a:tbl>
              <a:tblPr firstRow="1" bandRow="1">
                <a:tableStyleId>{93296810-A885-4BE3-A3E7-6D5BEEA58F35}</a:tableStyleId>
              </a:tblPr>
              <a:tblGrid>
                <a:gridCol w="5753100">
                  <a:extLst>
                    <a:ext uri="{9D8B030D-6E8A-4147-A177-3AD203B41FA5}">
                      <a16:colId xmlns:a16="http://schemas.microsoft.com/office/drawing/2014/main" xmlns="" val="20000"/>
                    </a:ext>
                  </a:extLst>
                </a:gridCol>
                <a:gridCol w="5753100">
                  <a:extLst>
                    <a:ext uri="{9D8B030D-6E8A-4147-A177-3AD203B41FA5}">
                      <a16:colId xmlns:a16="http://schemas.microsoft.com/office/drawing/2014/main" xmlns="" val="20001"/>
                    </a:ext>
                  </a:extLst>
                </a:gridCol>
              </a:tblGrid>
              <a:tr h="617157">
                <a:tc>
                  <a:txBody>
                    <a:bodyPr/>
                    <a:lstStyle/>
                    <a:p>
                      <a:r>
                        <a:rPr lang="en-US" sz="4000" dirty="0"/>
                        <a:t>Worldly Condemnation</a:t>
                      </a:r>
                    </a:p>
                  </a:txBody>
                  <a:tcPr/>
                </a:tc>
                <a:tc>
                  <a:txBody>
                    <a:bodyPr/>
                    <a:lstStyle/>
                    <a:p>
                      <a:r>
                        <a:rPr lang="en-US" sz="4000" dirty="0"/>
                        <a:t>Biblical Evaluation</a:t>
                      </a:r>
                    </a:p>
                  </a:txBody>
                  <a:tcPr/>
                </a:tc>
                <a:extLst>
                  <a:ext uri="{0D108BD9-81ED-4DB2-BD59-A6C34878D82A}">
                    <a16:rowId xmlns:a16="http://schemas.microsoft.com/office/drawing/2014/main" xmlns="" val="10000"/>
                  </a:ext>
                </a:extLst>
              </a:tr>
              <a:tr h="617157">
                <a:tc>
                  <a:txBody>
                    <a:bodyPr/>
                    <a:lstStyle/>
                    <a:p>
                      <a:r>
                        <a:rPr lang="en-US" sz="3600" dirty="0">
                          <a:solidFill>
                            <a:schemeClr val="tx2"/>
                          </a:solidFill>
                        </a:rPr>
                        <a:t>Holds others in Contempt</a:t>
                      </a:r>
                    </a:p>
                  </a:txBody>
                  <a:tcPr/>
                </a:tc>
                <a:tc>
                  <a:txBody>
                    <a:bodyPr/>
                    <a:lstStyle/>
                    <a:p>
                      <a:r>
                        <a:rPr lang="en-US" sz="3600" dirty="0">
                          <a:solidFill>
                            <a:schemeClr val="tx2"/>
                          </a:solidFill>
                        </a:rPr>
                        <a:t>Encourages and admonishes</a:t>
                      </a:r>
                    </a:p>
                  </a:txBody>
                  <a:tcPr/>
                </a:tc>
                <a:extLst>
                  <a:ext uri="{0D108BD9-81ED-4DB2-BD59-A6C34878D82A}">
                    <a16:rowId xmlns:a16="http://schemas.microsoft.com/office/drawing/2014/main" xmlns="" val="10001"/>
                  </a:ext>
                </a:extLst>
              </a:tr>
              <a:tr h="833162">
                <a:tc>
                  <a:txBody>
                    <a:bodyPr/>
                    <a:lstStyle/>
                    <a:p>
                      <a:r>
                        <a:rPr lang="en-US" sz="3600" dirty="0">
                          <a:solidFill>
                            <a:schemeClr val="tx2"/>
                          </a:solidFill>
                        </a:rPr>
                        <a:t>Arrogantly</a:t>
                      </a:r>
                      <a:r>
                        <a:rPr lang="en-US" sz="3600" baseline="0" dirty="0">
                          <a:solidFill>
                            <a:schemeClr val="tx2"/>
                          </a:solidFill>
                        </a:rPr>
                        <a:t> claims to know motives</a:t>
                      </a:r>
                      <a:endParaRPr lang="en-US" sz="3600" dirty="0">
                        <a:solidFill>
                          <a:schemeClr val="tx2"/>
                        </a:solidFill>
                      </a:endParaRPr>
                    </a:p>
                  </a:txBody>
                  <a:tcPr/>
                </a:tc>
                <a:tc>
                  <a:txBody>
                    <a:bodyPr/>
                    <a:lstStyle/>
                    <a:p>
                      <a:r>
                        <a:rPr lang="en-US" sz="3600" dirty="0">
                          <a:solidFill>
                            <a:schemeClr val="tx2"/>
                          </a:solidFill>
                        </a:rPr>
                        <a:t>Reserved on issues we cannot know for sure</a:t>
                      </a:r>
                    </a:p>
                  </a:txBody>
                  <a:tcPr/>
                </a:tc>
                <a:extLst>
                  <a:ext uri="{0D108BD9-81ED-4DB2-BD59-A6C34878D82A}">
                    <a16:rowId xmlns:a16="http://schemas.microsoft.com/office/drawing/2014/main" xmlns="" val="10002"/>
                  </a:ext>
                </a:extLst>
              </a:tr>
              <a:tr h="833162">
                <a:tc>
                  <a:txBody>
                    <a:bodyPr/>
                    <a:lstStyle/>
                    <a:p>
                      <a:r>
                        <a:rPr lang="en-US" sz="3600" dirty="0">
                          <a:solidFill>
                            <a:schemeClr val="tx2"/>
                          </a:solidFill>
                        </a:rPr>
                        <a:t>Puts others down to lift self up</a:t>
                      </a:r>
                    </a:p>
                  </a:txBody>
                  <a:tcPr/>
                </a:tc>
                <a:tc>
                  <a:txBody>
                    <a:bodyPr/>
                    <a:lstStyle/>
                    <a:p>
                      <a:r>
                        <a:rPr lang="en-US" sz="3600" dirty="0">
                          <a:solidFill>
                            <a:schemeClr val="tx2"/>
                          </a:solidFill>
                        </a:rPr>
                        <a:t>Admits own sin without superiority </a:t>
                      </a:r>
                    </a:p>
                  </a:txBody>
                  <a:tcPr/>
                </a:tc>
                <a:extLst>
                  <a:ext uri="{0D108BD9-81ED-4DB2-BD59-A6C34878D82A}">
                    <a16:rowId xmlns:a16="http://schemas.microsoft.com/office/drawing/2014/main" xmlns="" val="10003"/>
                  </a:ext>
                </a:extLst>
              </a:tr>
              <a:tr h="833162">
                <a:tc>
                  <a:txBody>
                    <a:bodyPr/>
                    <a:lstStyle/>
                    <a:p>
                      <a:r>
                        <a:rPr lang="en-US" sz="3600" dirty="0">
                          <a:solidFill>
                            <a:schemeClr val="tx2"/>
                          </a:solidFill>
                        </a:rPr>
                        <a:t>Focuses on a narrow set of obvious sins</a:t>
                      </a:r>
                    </a:p>
                  </a:txBody>
                  <a:tcPr/>
                </a:tc>
                <a:tc>
                  <a:txBody>
                    <a:bodyPr/>
                    <a:lstStyle/>
                    <a:p>
                      <a:endParaRPr lang="en-US" sz="3600" dirty="0">
                        <a:solidFill>
                          <a:schemeClr val="tx2"/>
                        </a:solidFill>
                      </a:endParaRP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318051304"/>
      </p:ext>
    </p:extLst>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25BA0-7736-40E8-B4A6-59B2D384AF3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5468E2C4-4A3F-4C2A-B66B-03C1B9AE2736}"/>
              </a:ext>
            </a:extLst>
          </p:cNvPr>
          <p:cNvSpPr>
            <a:spLocks noGrp="1"/>
          </p:cNvSpPr>
          <p:nvPr>
            <p:ph idx="1"/>
          </p:nvPr>
        </p:nvSpPr>
        <p:spPr/>
        <p:txBody>
          <a:bodyPr/>
          <a:lstStyle/>
          <a:p>
            <a:endParaRPr lang="en-US" dirty="0"/>
          </a:p>
        </p:txBody>
      </p:sp>
      <p:graphicFrame>
        <p:nvGraphicFramePr>
          <p:cNvPr id="4" name="Table 3">
            <a:extLst>
              <a:ext uri="{FF2B5EF4-FFF2-40B4-BE49-F238E27FC236}">
                <a16:creationId xmlns:a16="http://schemas.microsoft.com/office/drawing/2014/main" xmlns="" id="{67E19DF2-FFAC-4335-BD02-F844285BC5B4}"/>
              </a:ext>
            </a:extLst>
          </p:cNvPr>
          <p:cNvGraphicFramePr>
            <a:graphicFrameLocks noGrp="1"/>
          </p:cNvGraphicFramePr>
          <p:nvPr/>
        </p:nvGraphicFramePr>
        <p:xfrm>
          <a:off x="342900" y="315687"/>
          <a:ext cx="11506200" cy="6004560"/>
        </p:xfrm>
        <a:graphic>
          <a:graphicData uri="http://schemas.openxmlformats.org/drawingml/2006/table">
            <a:tbl>
              <a:tblPr firstRow="1" bandRow="1">
                <a:tableStyleId>{93296810-A885-4BE3-A3E7-6D5BEEA58F35}</a:tableStyleId>
              </a:tblPr>
              <a:tblGrid>
                <a:gridCol w="5753100">
                  <a:extLst>
                    <a:ext uri="{9D8B030D-6E8A-4147-A177-3AD203B41FA5}">
                      <a16:colId xmlns:a16="http://schemas.microsoft.com/office/drawing/2014/main" xmlns="" val="20000"/>
                    </a:ext>
                  </a:extLst>
                </a:gridCol>
                <a:gridCol w="5753100">
                  <a:extLst>
                    <a:ext uri="{9D8B030D-6E8A-4147-A177-3AD203B41FA5}">
                      <a16:colId xmlns:a16="http://schemas.microsoft.com/office/drawing/2014/main" xmlns="" val="20001"/>
                    </a:ext>
                  </a:extLst>
                </a:gridCol>
              </a:tblGrid>
              <a:tr h="617157">
                <a:tc>
                  <a:txBody>
                    <a:bodyPr/>
                    <a:lstStyle/>
                    <a:p>
                      <a:r>
                        <a:rPr lang="en-US" sz="4000" dirty="0"/>
                        <a:t>Worldly Condemnation</a:t>
                      </a:r>
                    </a:p>
                  </a:txBody>
                  <a:tcPr/>
                </a:tc>
                <a:tc>
                  <a:txBody>
                    <a:bodyPr/>
                    <a:lstStyle/>
                    <a:p>
                      <a:r>
                        <a:rPr lang="en-US" sz="4000" dirty="0"/>
                        <a:t>Biblical Evaluation</a:t>
                      </a:r>
                    </a:p>
                  </a:txBody>
                  <a:tcPr/>
                </a:tc>
                <a:extLst>
                  <a:ext uri="{0D108BD9-81ED-4DB2-BD59-A6C34878D82A}">
                    <a16:rowId xmlns:a16="http://schemas.microsoft.com/office/drawing/2014/main" xmlns="" val="10000"/>
                  </a:ext>
                </a:extLst>
              </a:tr>
              <a:tr h="617157">
                <a:tc>
                  <a:txBody>
                    <a:bodyPr/>
                    <a:lstStyle/>
                    <a:p>
                      <a:r>
                        <a:rPr lang="en-US" sz="3600" dirty="0">
                          <a:solidFill>
                            <a:schemeClr val="tx2"/>
                          </a:solidFill>
                        </a:rPr>
                        <a:t>Holds others in Contempt</a:t>
                      </a:r>
                    </a:p>
                  </a:txBody>
                  <a:tcPr/>
                </a:tc>
                <a:tc>
                  <a:txBody>
                    <a:bodyPr/>
                    <a:lstStyle/>
                    <a:p>
                      <a:r>
                        <a:rPr lang="en-US" sz="3600" dirty="0">
                          <a:solidFill>
                            <a:schemeClr val="tx2"/>
                          </a:solidFill>
                        </a:rPr>
                        <a:t>Encourages and admonishes</a:t>
                      </a:r>
                    </a:p>
                  </a:txBody>
                  <a:tcPr/>
                </a:tc>
                <a:extLst>
                  <a:ext uri="{0D108BD9-81ED-4DB2-BD59-A6C34878D82A}">
                    <a16:rowId xmlns:a16="http://schemas.microsoft.com/office/drawing/2014/main" xmlns="" val="10001"/>
                  </a:ext>
                </a:extLst>
              </a:tr>
              <a:tr h="833162">
                <a:tc>
                  <a:txBody>
                    <a:bodyPr/>
                    <a:lstStyle/>
                    <a:p>
                      <a:r>
                        <a:rPr lang="en-US" sz="3600" dirty="0">
                          <a:solidFill>
                            <a:schemeClr val="tx2"/>
                          </a:solidFill>
                        </a:rPr>
                        <a:t>Arrogantly</a:t>
                      </a:r>
                      <a:r>
                        <a:rPr lang="en-US" sz="3600" baseline="0" dirty="0">
                          <a:solidFill>
                            <a:schemeClr val="tx2"/>
                          </a:solidFill>
                        </a:rPr>
                        <a:t> claims to know motives</a:t>
                      </a:r>
                      <a:endParaRPr lang="en-US" sz="3600" dirty="0">
                        <a:solidFill>
                          <a:schemeClr val="tx2"/>
                        </a:solidFill>
                      </a:endParaRPr>
                    </a:p>
                  </a:txBody>
                  <a:tcPr/>
                </a:tc>
                <a:tc>
                  <a:txBody>
                    <a:bodyPr/>
                    <a:lstStyle/>
                    <a:p>
                      <a:r>
                        <a:rPr lang="en-US" sz="3600" dirty="0">
                          <a:solidFill>
                            <a:schemeClr val="tx2"/>
                          </a:solidFill>
                        </a:rPr>
                        <a:t>Reserved on issues we cannot know for sure</a:t>
                      </a:r>
                    </a:p>
                  </a:txBody>
                  <a:tcPr/>
                </a:tc>
                <a:extLst>
                  <a:ext uri="{0D108BD9-81ED-4DB2-BD59-A6C34878D82A}">
                    <a16:rowId xmlns:a16="http://schemas.microsoft.com/office/drawing/2014/main" xmlns="" val="10002"/>
                  </a:ext>
                </a:extLst>
              </a:tr>
              <a:tr h="833162">
                <a:tc>
                  <a:txBody>
                    <a:bodyPr/>
                    <a:lstStyle/>
                    <a:p>
                      <a:r>
                        <a:rPr lang="en-US" sz="3600" dirty="0">
                          <a:solidFill>
                            <a:schemeClr val="tx2"/>
                          </a:solidFill>
                        </a:rPr>
                        <a:t>Puts others down to lift self up</a:t>
                      </a:r>
                    </a:p>
                  </a:txBody>
                  <a:tcPr/>
                </a:tc>
                <a:tc>
                  <a:txBody>
                    <a:bodyPr/>
                    <a:lstStyle/>
                    <a:p>
                      <a:r>
                        <a:rPr lang="en-US" sz="3600" dirty="0">
                          <a:solidFill>
                            <a:schemeClr val="tx2"/>
                          </a:solidFill>
                        </a:rPr>
                        <a:t>Admits own sin without superiority </a:t>
                      </a:r>
                    </a:p>
                  </a:txBody>
                  <a:tcPr/>
                </a:tc>
                <a:extLst>
                  <a:ext uri="{0D108BD9-81ED-4DB2-BD59-A6C34878D82A}">
                    <a16:rowId xmlns:a16="http://schemas.microsoft.com/office/drawing/2014/main" xmlns="" val="10003"/>
                  </a:ext>
                </a:extLst>
              </a:tr>
              <a:tr h="833162">
                <a:tc>
                  <a:txBody>
                    <a:bodyPr/>
                    <a:lstStyle/>
                    <a:p>
                      <a:r>
                        <a:rPr lang="en-US" sz="3600" dirty="0">
                          <a:solidFill>
                            <a:schemeClr val="tx2"/>
                          </a:solidFill>
                        </a:rPr>
                        <a:t>Focuses on a narrow set of obvious sins</a:t>
                      </a:r>
                    </a:p>
                  </a:txBody>
                  <a:tcPr/>
                </a:tc>
                <a:tc>
                  <a:txBody>
                    <a:bodyPr/>
                    <a:lstStyle/>
                    <a:p>
                      <a:r>
                        <a:rPr lang="en-US" sz="3600" dirty="0">
                          <a:solidFill>
                            <a:schemeClr val="tx2"/>
                          </a:solidFill>
                        </a:rPr>
                        <a:t>Chooses their battles and only speaks when it can be helpful</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230089391"/>
      </p:ext>
    </p:extLst>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C4FA65-356B-4CB1-8760-27B694620E03}"/>
              </a:ext>
            </a:extLst>
          </p:cNvPr>
          <p:cNvSpPr>
            <a:spLocks noGrp="1"/>
          </p:cNvSpPr>
          <p:nvPr>
            <p:ph type="title"/>
          </p:nvPr>
        </p:nvSpPr>
        <p:spPr/>
        <p:txBody>
          <a:bodyPr/>
          <a:lstStyle/>
          <a:p>
            <a:r>
              <a:rPr lang="en-US" dirty="0"/>
              <a:t>The Conclusion of the Sermon</a:t>
            </a:r>
          </a:p>
        </p:txBody>
      </p:sp>
      <p:sp>
        <p:nvSpPr>
          <p:cNvPr id="3" name="Content Placeholder 2">
            <a:extLst>
              <a:ext uri="{FF2B5EF4-FFF2-40B4-BE49-F238E27FC236}">
                <a16:creationId xmlns:a16="http://schemas.microsoft.com/office/drawing/2014/main" xmlns="" id="{C2C7D901-A127-42EA-A4AE-C0A1447E3D68}"/>
              </a:ext>
            </a:extLst>
          </p:cNvPr>
          <p:cNvSpPr>
            <a:spLocks noGrp="1"/>
          </p:cNvSpPr>
          <p:nvPr>
            <p:ph idx="1"/>
          </p:nvPr>
        </p:nvSpPr>
        <p:spPr/>
        <p:txBody>
          <a:bodyPr/>
          <a:lstStyle/>
          <a:p>
            <a:r>
              <a:rPr lang="en-US" dirty="0"/>
              <a:t>Jesus’ returns to the main thesis of the sermon on the mount</a:t>
            </a:r>
          </a:p>
        </p:txBody>
      </p:sp>
    </p:spTree>
    <p:extLst>
      <p:ext uri="{BB962C8B-B14F-4D97-AF65-F5344CB8AC3E}">
        <p14:creationId xmlns:p14="http://schemas.microsoft.com/office/powerpoint/2010/main" val="14355221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Matthew 7:1–29 (NASB95) </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fontScale="92500"/>
          </a:bodyPr>
          <a:lstStyle/>
          <a:p>
            <a:pPr marL="0" indent="0">
              <a:buNone/>
            </a:pPr>
            <a:r>
              <a:rPr lang="en-US" dirty="0"/>
              <a:t>24 “Therefore everyone who hears these words of Mine and acts on them, may be compared to a wise man who built his house on the rock. 25 “And the rain fell, and the floods came, and the winds blew and slammed against that house; and yet it did not fall, for it had been founded on the rock. </a:t>
            </a:r>
          </a:p>
        </p:txBody>
      </p:sp>
    </p:spTree>
    <p:extLst>
      <p:ext uri="{BB962C8B-B14F-4D97-AF65-F5344CB8AC3E}">
        <p14:creationId xmlns:p14="http://schemas.microsoft.com/office/powerpoint/2010/main" val="4003848425"/>
      </p:ext>
    </p:extLst>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Matthew 7:1–29 (NASB95) </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lnSpcReduction="10000"/>
          </a:bodyPr>
          <a:lstStyle/>
          <a:p>
            <a:pPr marL="0" indent="0">
              <a:buNone/>
            </a:pPr>
            <a:r>
              <a:rPr lang="en-US" dirty="0"/>
              <a:t>26 “Everyone who hears these words of Mine and does not act on them, will be like a foolish man who built his house on the sand. 27 “The rain fell, and the floods came, and the winds blew and slammed against that house; and it fell—and great was its fall.”</a:t>
            </a:r>
          </a:p>
        </p:txBody>
      </p:sp>
    </p:spTree>
    <p:extLst>
      <p:ext uri="{BB962C8B-B14F-4D97-AF65-F5344CB8AC3E}">
        <p14:creationId xmlns:p14="http://schemas.microsoft.com/office/powerpoint/2010/main" val="4164378974"/>
      </p:ext>
    </p:extLst>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Matthew 7:1–29 (NASB95) </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a:bodyPr>
          <a:lstStyle/>
          <a:p>
            <a:pPr marL="0" indent="0">
              <a:buNone/>
            </a:pPr>
            <a:r>
              <a:rPr lang="en-US" dirty="0"/>
              <a:t>28 When Jesus had finished these words, the crowds were amazed at His teaching; 29 for He was teaching them as one having authority, and not as their scribes.</a:t>
            </a:r>
          </a:p>
        </p:txBody>
      </p:sp>
    </p:spTree>
    <p:extLst>
      <p:ext uri="{BB962C8B-B14F-4D97-AF65-F5344CB8AC3E}">
        <p14:creationId xmlns:p14="http://schemas.microsoft.com/office/powerpoint/2010/main" val="534832407"/>
      </p:ext>
    </p:extLst>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E30E55-53FE-45C7-B4EB-C95A4C9117CC}"/>
              </a:ext>
            </a:extLst>
          </p:cNvPr>
          <p:cNvSpPr>
            <a:spLocks noGrp="1"/>
          </p:cNvSpPr>
          <p:nvPr>
            <p:ph type="title"/>
          </p:nvPr>
        </p:nvSpPr>
        <p:spPr/>
        <p:txBody>
          <a:bodyPr/>
          <a:lstStyle/>
          <a:p>
            <a:r>
              <a:rPr lang="en-US" dirty="0"/>
              <a:t>One more time</a:t>
            </a:r>
          </a:p>
        </p:txBody>
      </p:sp>
      <p:sp>
        <p:nvSpPr>
          <p:cNvPr id="3" name="Content Placeholder 2">
            <a:extLst>
              <a:ext uri="{FF2B5EF4-FFF2-40B4-BE49-F238E27FC236}">
                <a16:creationId xmlns:a16="http://schemas.microsoft.com/office/drawing/2014/main" xmlns="" id="{D373F1CF-080D-44ED-8584-DE68972857BC}"/>
              </a:ext>
            </a:extLst>
          </p:cNvPr>
          <p:cNvSpPr>
            <a:spLocks noGrp="1"/>
          </p:cNvSpPr>
          <p:nvPr>
            <p:ph idx="1"/>
          </p:nvPr>
        </p:nvSpPr>
        <p:spPr/>
        <p:txBody>
          <a:bodyPr/>
          <a:lstStyle/>
          <a:p>
            <a:r>
              <a:rPr lang="en-US" dirty="0"/>
              <a:t>Next week is our last Tuesday night</a:t>
            </a:r>
          </a:p>
          <a:p>
            <a:r>
              <a:rPr lang="en-US" dirty="0"/>
              <a:t>No CT July 4</a:t>
            </a:r>
            <a:r>
              <a:rPr lang="en-US" baseline="30000" dirty="0"/>
              <a:t>th</a:t>
            </a:r>
            <a:endParaRPr lang="en-US" dirty="0"/>
          </a:p>
          <a:p>
            <a:r>
              <a:rPr lang="en-US" dirty="0"/>
              <a:t>Return to your normal CT July 11th</a:t>
            </a:r>
          </a:p>
        </p:txBody>
      </p:sp>
    </p:spTree>
    <p:extLst>
      <p:ext uri="{BB962C8B-B14F-4D97-AF65-F5344CB8AC3E}">
        <p14:creationId xmlns:p14="http://schemas.microsoft.com/office/powerpoint/2010/main" val="3188850640"/>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Judging Others	</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lstStyle/>
          <a:p>
            <a:r>
              <a:rPr lang="en-US" dirty="0"/>
              <a:t>A confusing but important topic</a:t>
            </a:r>
          </a:p>
          <a:p>
            <a:r>
              <a:rPr lang="en-US" dirty="0"/>
              <a:t>This is something Christians are accused of all the time</a:t>
            </a:r>
          </a:p>
        </p:txBody>
      </p:sp>
      <p:pic>
        <p:nvPicPr>
          <p:cNvPr id="10" name="Picture 9">
            <a:extLst>
              <a:ext uri="{FF2B5EF4-FFF2-40B4-BE49-F238E27FC236}">
                <a16:creationId xmlns:a16="http://schemas.microsoft.com/office/drawing/2014/main" xmlns="" id="{3D7D3233-E100-4724-8E25-36E5CBF0BCBB}"/>
              </a:ext>
            </a:extLst>
          </p:cNvPr>
          <p:cNvPicPr>
            <a:picLocks noChangeAspect="1"/>
          </p:cNvPicPr>
          <p:nvPr/>
        </p:nvPicPr>
        <p:blipFill>
          <a:blip r:embed="rId2"/>
          <a:stretch>
            <a:fillRect/>
          </a:stretch>
        </p:blipFill>
        <p:spPr>
          <a:xfrm>
            <a:off x="3431718" y="4069668"/>
            <a:ext cx="7912463" cy="2472645"/>
          </a:xfrm>
          <a:prstGeom prst="rect">
            <a:avLst/>
          </a:prstGeom>
        </p:spPr>
      </p:pic>
    </p:spTree>
    <p:extLst>
      <p:ext uri="{BB962C8B-B14F-4D97-AF65-F5344CB8AC3E}">
        <p14:creationId xmlns:p14="http://schemas.microsoft.com/office/powerpoint/2010/main" val="223705519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Judging Others	</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lstStyle/>
          <a:p>
            <a:r>
              <a:rPr lang="en-US" dirty="0"/>
              <a:t>A confusing but important topic</a:t>
            </a:r>
          </a:p>
          <a:p>
            <a:r>
              <a:rPr lang="en-US" dirty="0"/>
              <a:t>This is something Christians are accused of all the time</a:t>
            </a:r>
          </a:p>
          <a:p>
            <a:r>
              <a:rPr lang="en-US" dirty="0"/>
              <a:t>This is NOT supposed to be our defining characteristic</a:t>
            </a:r>
          </a:p>
        </p:txBody>
      </p:sp>
      <p:sp>
        <p:nvSpPr>
          <p:cNvPr id="6" name="TextBox 5">
            <a:extLst>
              <a:ext uri="{FF2B5EF4-FFF2-40B4-BE49-F238E27FC236}">
                <a16:creationId xmlns:a16="http://schemas.microsoft.com/office/drawing/2014/main" xmlns="" id="{16AA6675-087C-472B-84B7-04C442661AA6}"/>
              </a:ext>
            </a:extLst>
          </p:cNvPr>
          <p:cNvSpPr txBox="1"/>
          <p:nvPr/>
        </p:nvSpPr>
        <p:spPr>
          <a:xfrm>
            <a:off x="788971" y="2534378"/>
            <a:ext cx="8846218" cy="280076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4400" b="1" dirty="0">
                <a:effectLst/>
              </a:rPr>
              <a:t>John 13:35 (NASB95) — </a:t>
            </a:r>
            <a:r>
              <a:rPr lang="en-US" sz="4400" b="1" u="none" strike="noStrike" dirty="0">
                <a:effectLst/>
              </a:rPr>
              <a:t>35</a:t>
            </a:r>
            <a:r>
              <a:rPr lang="en-US" sz="4400" u="none" strike="noStrike" dirty="0">
                <a:effectLst/>
              </a:rPr>
              <a:t> </a:t>
            </a:r>
            <a:r>
              <a:rPr lang="en-US" sz="4400" dirty="0"/>
              <a:t>“By this all men will know that you are My disciples, if you have love for one another.” </a:t>
            </a:r>
          </a:p>
        </p:txBody>
      </p:sp>
    </p:spTree>
    <p:extLst>
      <p:ext uri="{BB962C8B-B14F-4D97-AF65-F5344CB8AC3E}">
        <p14:creationId xmlns:p14="http://schemas.microsoft.com/office/powerpoint/2010/main" val="31098321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Matthew 7:1–29 (NASB95) </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lnSpcReduction="10000"/>
          </a:bodyPr>
          <a:lstStyle/>
          <a:p>
            <a:pPr marL="0" indent="0">
              <a:buNone/>
            </a:pPr>
            <a:r>
              <a:rPr lang="en-US" dirty="0"/>
              <a:t>1 “Do not judge so that you will not be judged. 2 “For in the way you judge, you will be judged; and by your standard of measure, it will be measured to you. 3 “Why do you look at the speck that is in your brother’s eye, but do not notice the log that is in your own eye? </a:t>
            </a:r>
          </a:p>
        </p:txBody>
      </p:sp>
    </p:spTree>
    <p:extLst>
      <p:ext uri="{BB962C8B-B14F-4D97-AF65-F5344CB8AC3E}">
        <p14:creationId xmlns:p14="http://schemas.microsoft.com/office/powerpoint/2010/main" val="364787314"/>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Matthew 7:1–29 (NASB95) </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a:bodyPr>
          <a:lstStyle/>
          <a:p>
            <a:pPr marL="0" indent="0">
              <a:buNone/>
            </a:pPr>
            <a:r>
              <a:rPr lang="en-US" dirty="0"/>
              <a:t>4 “Or how can you say to your brother, ‘Let me take the speck out of your eye,’ and behold, the log is in your own eye? 5 “You hypocrite, first take the log out of your own eye, and then you will see clearly to take the speck out of your brother’s eye.</a:t>
            </a:r>
          </a:p>
        </p:txBody>
      </p:sp>
    </p:spTree>
    <p:extLst>
      <p:ext uri="{BB962C8B-B14F-4D97-AF65-F5344CB8AC3E}">
        <p14:creationId xmlns:p14="http://schemas.microsoft.com/office/powerpoint/2010/main" val="57189727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Matthew 7:1–29 (NASB95) </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normAutofit/>
          </a:bodyPr>
          <a:lstStyle/>
          <a:p>
            <a:pPr marL="0" indent="0">
              <a:buNone/>
            </a:pPr>
            <a:r>
              <a:rPr lang="en-US" dirty="0"/>
              <a:t>6 “Do not give what is holy to dogs, and do not throw your pearls before swine, or they will trample them under their feet, and turn and tear you to pieces. </a:t>
            </a:r>
          </a:p>
        </p:txBody>
      </p:sp>
    </p:spTree>
    <p:extLst>
      <p:ext uri="{BB962C8B-B14F-4D97-AF65-F5344CB8AC3E}">
        <p14:creationId xmlns:p14="http://schemas.microsoft.com/office/powerpoint/2010/main" val="751976763"/>
      </p:ext>
    </p:extLst>
  </p:cSld>
  <p:clrMapOvr>
    <a:masterClrMapping/>
  </p:clrMapOvr>
  <p:transition>
    <p:wipe dir="r"/>
  </p:transition>
</p:sld>
</file>

<file path=ppt/theme/theme1.xml><?xml version="1.0" encoding="utf-8"?>
<a:theme xmlns:a="http://schemas.openxmlformats.org/drawingml/2006/main" name="DwellDar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well">
      <a:majorFont>
        <a:latin typeface="Lao UI"/>
        <a:ea typeface=""/>
        <a:cs typeface=""/>
      </a:majorFont>
      <a:minorFont>
        <a:latin typeface="Lao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ln>
          <a:headEnd/>
          <a:tailEnd/>
        </a:ln>
      </a:spPr>
      <a:bodyPr lIns="90488" tIns="44450" rIns="90488" bIns="44450"/>
      <a:lstStyle>
        <a:defPPr algn="l" eaLnBrk="0" hangingPunct="0">
          <a:lnSpc>
            <a:spcPct val="70000"/>
          </a:lnSpc>
          <a:spcBef>
            <a:spcPct val="5000"/>
          </a:spcBef>
          <a:defRPr b="1" dirty="0">
            <a:effectLst>
              <a:outerShdw blurRad="38100" dist="38100" dir="2700000" algn="tl">
                <a:srgbClr val="000000"/>
              </a:outerShdw>
            </a:effectLst>
            <a:latin typeface="Lao UI" panose="020B0502040204020203" pitchFamily="34" charset="0"/>
            <a:cs typeface="Lao UI" panose="020B0502040204020203" pitchFamily="34" charset="0"/>
          </a:defRPr>
        </a:defPPr>
      </a:lstStyle>
      <a:style>
        <a:lnRef idx="0">
          <a:schemeClr val="dk1"/>
        </a:lnRef>
        <a:fillRef idx="3">
          <a:schemeClr val="dk1"/>
        </a:fillRef>
        <a:effectRef idx="3">
          <a:schemeClr val="dk1"/>
        </a:effectRef>
        <a:fontRef idx="minor">
          <a:schemeClr val="lt1"/>
        </a:fontRef>
      </a:style>
    </a:spDef>
  </a:objectDefaults>
  <a:extraClrSchemeLst/>
  <a:extLst>
    <a:ext uri="{05A4C25C-085E-4340-85A3-A5531E510DB2}">
      <thm15:themeFamily xmlns:thm15="http://schemas.microsoft.com/office/thememl/2012/main" name="Dwell Best" id="{2ACBA752-5D08-41B8-AF15-90381D729DF9}" vid="{89E53E98-C335-468D-8B65-79CDDEF5FA7D}"/>
    </a:ext>
  </a:extLst>
</a:theme>
</file>

<file path=docProps/app.xml><?xml version="1.0" encoding="utf-8"?>
<Properties xmlns="http://schemas.openxmlformats.org/officeDocument/2006/extended-properties" xmlns:vt="http://schemas.openxmlformats.org/officeDocument/2006/docPropsVTypes">
  <Template>dwell best</Template>
  <TotalTime>0</TotalTime>
  <Words>1851</Words>
  <Application>Microsoft Office PowerPoint</Application>
  <PresentationFormat>Widescreen</PresentationFormat>
  <Paragraphs>198</Paragraphs>
  <Slides>48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48</vt:i4>
      </vt:variant>
    </vt:vector>
  </HeadingPairs>
  <TitlesOfParts>
    <vt:vector size="51" baseType="lpstr">
      <vt:lpstr>Arial</vt:lpstr>
      <vt:lpstr>Lao UI</vt:lpstr>
      <vt:lpstr>DwellDark</vt:lpstr>
      <vt:lpstr>PowerPoint Presentation</vt:lpstr>
      <vt:lpstr>Matthew 7</vt:lpstr>
      <vt:lpstr>Context </vt:lpstr>
      <vt:lpstr>Judging Others </vt:lpstr>
      <vt:lpstr>Judging Others </vt:lpstr>
      <vt:lpstr>Judging Others </vt:lpstr>
      <vt:lpstr>Matthew 7:1–29 (NASB95) </vt:lpstr>
      <vt:lpstr>Matthew 7:1–29 (NASB95) </vt:lpstr>
      <vt:lpstr>Matthew 7:1–29 (NASB95) </vt:lpstr>
      <vt:lpstr>The Breakdown</vt:lpstr>
      <vt:lpstr>Judgement</vt:lpstr>
      <vt:lpstr>1) Types of Judgement</vt:lpstr>
      <vt:lpstr>1) Types of Judgement</vt:lpstr>
      <vt:lpstr>1) Types of Judgement</vt:lpstr>
      <vt:lpstr>1) Types of Judgement</vt:lpstr>
      <vt:lpstr>1) Types of Judgement</vt:lpstr>
      <vt:lpstr>1) Types of Judgement</vt:lpstr>
      <vt:lpstr>1) Types of Judgement</vt:lpstr>
      <vt:lpstr>1) Types of Judgement</vt:lpstr>
      <vt:lpstr>1) Types of Judgement</vt:lpstr>
      <vt:lpstr>Matthew 7:1–29 (NASB95) </vt:lpstr>
      <vt:lpstr>Matthew 7:1–29 (NASB95) </vt:lpstr>
      <vt:lpstr>1) Types of Judgement</vt:lpstr>
      <vt:lpstr>1) Types of Judgement</vt:lpstr>
      <vt:lpstr>1) Types of Judgement</vt:lpstr>
      <vt:lpstr>Judgement</vt:lpstr>
      <vt:lpstr>2) Motives for judgment</vt:lpstr>
      <vt:lpstr>2) Motives for judgment</vt:lpstr>
      <vt:lpstr>2) Motives for judgment</vt:lpstr>
      <vt:lpstr>2) Motives for judgment</vt:lpstr>
      <vt:lpstr>2) Motives for judgment</vt:lpstr>
      <vt:lpstr>2) Motives for judgment</vt:lpstr>
      <vt:lpstr>Judgement</vt:lpstr>
      <vt:lpstr>3) Relational Context</vt:lpstr>
      <vt:lpstr>3) Relational Context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Conclusion of the Sermon</vt:lpstr>
      <vt:lpstr>Matthew 7:1–29 (NASB95) </vt:lpstr>
      <vt:lpstr>Matthew 7:1–29 (NASB95) </vt:lpstr>
      <vt:lpstr>Matthew 7:1–29 (NASB95) </vt:lpstr>
      <vt:lpstr>One more time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2021-06-24T17:46:02Z</dcterms:created>
  <dcterms:modified xsi:type="dcterms:W3CDTF">2021-06-24T17:46:07Z</dcterms:modified>
</cp:coreProperties>
</file>