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99" r:id="rId5"/>
    <p:sldId id="270" r:id="rId6"/>
    <p:sldId id="271" r:id="rId7"/>
    <p:sldId id="269" r:id="rId8"/>
    <p:sldId id="272" r:id="rId9"/>
    <p:sldId id="280" r:id="rId10"/>
    <p:sldId id="268" r:id="rId11"/>
    <p:sldId id="273" r:id="rId12"/>
    <p:sldId id="275" r:id="rId13"/>
    <p:sldId id="274" r:id="rId14"/>
    <p:sldId id="283" r:id="rId15"/>
    <p:sldId id="281" r:id="rId16"/>
    <p:sldId id="284" r:id="rId17"/>
    <p:sldId id="277" r:id="rId18"/>
    <p:sldId id="285" r:id="rId19"/>
    <p:sldId id="282" r:id="rId20"/>
    <p:sldId id="278" r:id="rId21"/>
    <p:sldId id="286" r:id="rId22"/>
    <p:sldId id="259" r:id="rId23"/>
    <p:sldId id="289" r:id="rId24"/>
    <p:sldId id="296" r:id="rId25"/>
    <p:sldId id="300" r:id="rId26"/>
    <p:sldId id="262" r:id="rId27"/>
    <p:sldId id="279" r:id="rId28"/>
    <p:sldId id="287" r:id="rId29"/>
    <p:sldId id="288" r:id="rId30"/>
    <p:sldId id="290" r:id="rId31"/>
    <p:sldId id="291" r:id="rId32"/>
    <p:sldId id="292" r:id="rId33"/>
    <p:sldId id="293" r:id="rId34"/>
    <p:sldId id="263" r:id="rId35"/>
    <p:sldId id="260" r:id="rId36"/>
    <p:sldId id="261" r:id="rId37"/>
    <p:sldId id="294" r:id="rId38"/>
    <p:sldId id="264" r:id="rId39"/>
    <p:sldId id="295" r:id="rId40"/>
    <p:sldId id="29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381C80-365B-4E4B-8884-B9109CD9EFE2}" v="161" dt="2020-11-10T21:42:37.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weryR" userId="d95e7125-c11d-45ad-a9aa-2825f18c9141" providerId="ADAL" clId="{9E381C80-365B-4E4B-8884-B9109CD9EFE2}"/>
    <pc:docChg chg="undo custSel addSld delSld modSld">
      <pc:chgData name="LoweryR" userId="d95e7125-c11d-45ad-a9aa-2825f18c9141" providerId="ADAL" clId="{9E381C80-365B-4E4B-8884-B9109CD9EFE2}" dt="2020-11-10T21:42:37.956" v="2377"/>
      <pc:docMkLst>
        <pc:docMk/>
      </pc:docMkLst>
      <pc:sldChg chg="addSp delSp modSp mod">
        <pc:chgData name="LoweryR" userId="d95e7125-c11d-45ad-a9aa-2825f18c9141" providerId="ADAL" clId="{9E381C80-365B-4E4B-8884-B9109CD9EFE2}" dt="2020-11-10T21:27:05.722" v="2327" actId="115"/>
        <pc:sldMkLst>
          <pc:docMk/>
          <pc:sldMk cId="1429620340" sldId="258"/>
        </pc:sldMkLst>
        <pc:spChg chg="add del mod">
          <ac:chgData name="LoweryR" userId="d95e7125-c11d-45ad-a9aa-2825f18c9141" providerId="ADAL" clId="{9E381C80-365B-4E4B-8884-B9109CD9EFE2}" dt="2020-11-10T21:27:02.694" v="2326" actId="478"/>
          <ac:spMkLst>
            <pc:docMk/>
            <pc:sldMk cId="1429620340" sldId="258"/>
            <ac:spMk id="2" creationId="{58859B34-73CC-4EE1-A5B5-62E3F4B613C1}"/>
          </ac:spMkLst>
        </pc:spChg>
        <pc:spChg chg="mod">
          <ac:chgData name="LoweryR" userId="d95e7125-c11d-45ad-a9aa-2825f18c9141" providerId="ADAL" clId="{9E381C80-365B-4E4B-8884-B9109CD9EFE2}" dt="2020-11-10T21:27:05.722" v="2327" actId="115"/>
          <ac:spMkLst>
            <pc:docMk/>
            <pc:sldMk cId="1429620340" sldId="258"/>
            <ac:spMk id="5" creationId="{A1F9656C-A804-4BFB-8C03-07ED24A6669C}"/>
          </ac:spMkLst>
        </pc:spChg>
      </pc:sldChg>
      <pc:sldChg chg="add">
        <pc:chgData name="LoweryR" userId="d95e7125-c11d-45ad-a9aa-2825f18c9141" providerId="ADAL" clId="{9E381C80-365B-4E4B-8884-B9109CD9EFE2}" dt="2020-11-10T21:34:06.821" v="2356"/>
        <pc:sldMkLst>
          <pc:docMk/>
          <pc:sldMk cId="1301412514" sldId="259"/>
        </pc:sldMkLst>
      </pc:sldChg>
      <pc:sldChg chg="add del">
        <pc:chgData name="LoweryR" userId="d95e7125-c11d-45ad-a9aa-2825f18c9141" providerId="ADAL" clId="{9E381C80-365B-4E4B-8884-B9109CD9EFE2}" dt="2020-11-10T21:33:55.167" v="2355" actId="2696"/>
        <pc:sldMkLst>
          <pc:docMk/>
          <pc:sldMk cId="2879383610" sldId="259"/>
        </pc:sldMkLst>
      </pc:sldChg>
      <pc:sldChg chg="del">
        <pc:chgData name="LoweryR" userId="d95e7125-c11d-45ad-a9aa-2825f18c9141" providerId="ADAL" clId="{9E381C80-365B-4E4B-8884-B9109CD9EFE2}" dt="2020-11-10T21:32:45.226" v="2353" actId="2696"/>
        <pc:sldMkLst>
          <pc:docMk/>
          <pc:sldMk cId="3773221998" sldId="259"/>
        </pc:sldMkLst>
      </pc:sldChg>
      <pc:sldChg chg="modSp mod">
        <pc:chgData name="LoweryR" userId="d95e7125-c11d-45ad-a9aa-2825f18c9141" providerId="ADAL" clId="{9E381C80-365B-4E4B-8884-B9109CD9EFE2}" dt="2020-11-10T14:34:55.545" v="1680" actId="115"/>
        <pc:sldMkLst>
          <pc:docMk/>
          <pc:sldMk cId="2558939375" sldId="261"/>
        </pc:sldMkLst>
        <pc:spChg chg="mod">
          <ac:chgData name="LoweryR" userId="d95e7125-c11d-45ad-a9aa-2825f18c9141" providerId="ADAL" clId="{9E381C80-365B-4E4B-8884-B9109CD9EFE2}" dt="2020-11-10T14:34:55.545" v="1680" actId="115"/>
          <ac:spMkLst>
            <pc:docMk/>
            <pc:sldMk cId="2558939375" sldId="261"/>
            <ac:spMk id="5" creationId="{A1F9656C-A804-4BFB-8C03-07ED24A6669C}"/>
          </ac:spMkLst>
        </pc:spChg>
      </pc:sldChg>
      <pc:sldChg chg="modAnim">
        <pc:chgData name="LoweryR" userId="d95e7125-c11d-45ad-a9aa-2825f18c9141" providerId="ADAL" clId="{9E381C80-365B-4E4B-8884-B9109CD9EFE2}" dt="2020-11-10T21:30:41.941" v="2343"/>
        <pc:sldMkLst>
          <pc:docMk/>
          <pc:sldMk cId="3412465459" sldId="262"/>
        </pc:sldMkLst>
      </pc:sldChg>
      <pc:sldChg chg="delSp modSp mod">
        <pc:chgData name="LoweryR" userId="d95e7125-c11d-45ad-a9aa-2825f18c9141" providerId="ADAL" clId="{9E381C80-365B-4E4B-8884-B9109CD9EFE2}" dt="2020-11-10T14:34:40.642" v="1679"/>
        <pc:sldMkLst>
          <pc:docMk/>
          <pc:sldMk cId="520850774" sldId="264"/>
        </pc:sldMkLst>
        <pc:spChg chg="del">
          <ac:chgData name="LoweryR" userId="d95e7125-c11d-45ad-a9aa-2825f18c9141" providerId="ADAL" clId="{9E381C80-365B-4E4B-8884-B9109CD9EFE2}" dt="2020-11-10T14:34:37.850" v="1678" actId="478"/>
          <ac:spMkLst>
            <pc:docMk/>
            <pc:sldMk cId="520850774" sldId="264"/>
            <ac:spMk id="2" creationId="{FA7B017B-DA68-478C-9416-70FF7AB309B6}"/>
          </ac:spMkLst>
        </pc:spChg>
        <pc:spChg chg="mod">
          <ac:chgData name="LoweryR" userId="d95e7125-c11d-45ad-a9aa-2825f18c9141" providerId="ADAL" clId="{9E381C80-365B-4E4B-8884-B9109CD9EFE2}" dt="2020-11-10T14:34:40.642" v="1679"/>
          <ac:spMkLst>
            <pc:docMk/>
            <pc:sldMk cId="520850774" sldId="264"/>
            <ac:spMk id="5" creationId="{A1F9656C-A804-4BFB-8C03-07ED24A6669C}"/>
          </ac:spMkLst>
        </pc:spChg>
      </pc:sldChg>
      <pc:sldChg chg="del">
        <pc:chgData name="LoweryR" userId="d95e7125-c11d-45ad-a9aa-2825f18c9141" providerId="ADAL" clId="{9E381C80-365B-4E4B-8884-B9109CD9EFE2}" dt="2020-11-10T15:12:52.763" v="1893" actId="47"/>
        <pc:sldMkLst>
          <pc:docMk/>
          <pc:sldMk cId="3777351816" sldId="265"/>
        </pc:sldMkLst>
      </pc:sldChg>
      <pc:sldChg chg="modSp mod modAnim">
        <pc:chgData name="LoweryR" userId="d95e7125-c11d-45ad-a9aa-2825f18c9141" providerId="ADAL" clId="{9E381C80-365B-4E4B-8884-B9109CD9EFE2}" dt="2020-11-10T21:28:45.594" v="2336"/>
        <pc:sldMkLst>
          <pc:docMk/>
          <pc:sldMk cId="485531707" sldId="268"/>
        </pc:sldMkLst>
        <pc:spChg chg="mod">
          <ac:chgData name="LoweryR" userId="d95e7125-c11d-45ad-a9aa-2825f18c9141" providerId="ADAL" clId="{9E381C80-365B-4E4B-8884-B9109CD9EFE2}" dt="2020-11-10T15:05:16.387" v="1787" actId="27636"/>
          <ac:spMkLst>
            <pc:docMk/>
            <pc:sldMk cId="485531707" sldId="268"/>
            <ac:spMk id="3" creationId="{504C9524-1CD0-4AC5-A229-3B48387F433F}"/>
          </ac:spMkLst>
        </pc:spChg>
      </pc:sldChg>
      <pc:sldChg chg="addSp delSp modSp mod modAnim">
        <pc:chgData name="LoweryR" userId="d95e7125-c11d-45ad-a9aa-2825f18c9141" providerId="ADAL" clId="{9E381C80-365B-4E4B-8884-B9109CD9EFE2}" dt="2020-11-10T21:27:50.925" v="2330"/>
        <pc:sldMkLst>
          <pc:docMk/>
          <pc:sldMk cId="3493052455" sldId="269"/>
        </pc:sldMkLst>
        <pc:spChg chg="add del">
          <ac:chgData name="LoweryR" userId="d95e7125-c11d-45ad-a9aa-2825f18c9141" providerId="ADAL" clId="{9E381C80-365B-4E4B-8884-B9109CD9EFE2}" dt="2020-11-10T13:45:00.065" v="1" actId="11529"/>
          <ac:spMkLst>
            <pc:docMk/>
            <pc:sldMk cId="3493052455" sldId="269"/>
            <ac:spMk id="6" creationId="{3AB8DB3C-785C-4446-90FC-957480E19086}"/>
          </ac:spMkLst>
        </pc:spChg>
        <pc:spChg chg="add mod">
          <ac:chgData name="LoweryR" userId="d95e7125-c11d-45ad-a9aa-2825f18c9141" providerId="ADAL" clId="{9E381C80-365B-4E4B-8884-B9109CD9EFE2}" dt="2020-11-10T13:45:45.232" v="4" actId="1582"/>
          <ac:spMkLst>
            <pc:docMk/>
            <pc:sldMk cId="3493052455" sldId="269"/>
            <ac:spMk id="7" creationId="{F98959E5-0A94-4147-9C51-1601CC04F454}"/>
          </ac:spMkLst>
        </pc:spChg>
      </pc:sldChg>
      <pc:sldChg chg="addSp delSp modSp mod modAnim">
        <pc:chgData name="LoweryR" userId="d95e7125-c11d-45ad-a9aa-2825f18c9141" providerId="ADAL" clId="{9E381C80-365B-4E4B-8884-B9109CD9EFE2}" dt="2020-11-10T21:28:08.219" v="2332"/>
        <pc:sldMkLst>
          <pc:docMk/>
          <pc:sldMk cId="2307447817" sldId="272"/>
        </pc:sldMkLst>
        <pc:spChg chg="add mod">
          <ac:chgData name="LoweryR" userId="d95e7125-c11d-45ad-a9aa-2825f18c9141" providerId="ADAL" clId="{9E381C80-365B-4E4B-8884-B9109CD9EFE2}" dt="2020-11-10T13:46:22.093" v="8" actId="1582"/>
          <ac:spMkLst>
            <pc:docMk/>
            <pc:sldMk cId="2307447817" sldId="272"/>
            <ac:spMk id="5" creationId="{16259F59-DE6A-4FD8-B399-54D415C9BDC1}"/>
          </ac:spMkLst>
        </pc:spChg>
        <pc:spChg chg="del">
          <ac:chgData name="LoweryR" userId="d95e7125-c11d-45ad-a9aa-2825f18c9141" providerId="ADAL" clId="{9E381C80-365B-4E4B-8884-B9109CD9EFE2}" dt="2020-11-10T13:45:56.361" v="5" actId="478"/>
          <ac:spMkLst>
            <pc:docMk/>
            <pc:sldMk cId="2307447817" sldId="272"/>
            <ac:spMk id="6" creationId="{84873F47-297F-4FA1-A92D-A37041611DF1}"/>
          </ac:spMkLst>
        </pc:spChg>
      </pc:sldChg>
      <pc:sldChg chg="modSp mod modAnim">
        <pc:chgData name="LoweryR" userId="d95e7125-c11d-45ad-a9aa-2825f18c9141" providerId="ADAL" clId="{9E381C80-365B-4E4B-8884-B9109CD9EFE2}" dt="2020-11-10T21:29:02.531" v="2338"/>
        <pc:sldMkLst>
          <pc:docMk/>
          <pc:sldMk cId="4154118371" sldId="273"/>
        </pc:sldMkLst>
        <pc:spChg chg="mod">
          <ac:chgData name="LoweryR" userId="d95e7125-c11d-45ad-a9aa-2825f18c9141" providerId="ADAL" clId="{9E381C80-365B-4E4B-8884-B9109CD9EFE2}" dt="2020-11-10T14:59:26.101" v="1705" actId="20577"/>
          <ac:spMkLst>
            <pc:docMk/>
            <pc:sldMk cId="4154118371" sldId="273"/>
            <ac:spMk id="2" creationId="{9B19AEA7-3FAC-45D5-9FEA-021926A4D4D3}"/>
          </ac:spMkLst>
        </pc:spChg>
        <pc:spChg chg="mod">
          <ac:chgData name="LoweryR" userId="d95e7125-c11d-45ad-a9aa-2825f18c9141" providerId="ADAL" clId="{9E381C80-365B-4E4B-8884-B9109CD9EFE2}" dt="2020-11-10T15:04:10.754" v="1780" actId="20577"/>
          <ac:spMkLst>
            <pc:docMk/>
            <pc:sldMk cId="4154118371" sldId="273"/>
            <ac:spMk id="3" creationId="{504C9524-1CD0-4AC5-A229-3B48387F433F}"/>
          </ac:spMkLst>
        </pc:spChg>
      </pc:sldChg>
      <pc:sldChg chg="modSp mod">
        <pc:chgData name="LoweryR" userId="d95e7125-c11d-45ad-a9aa-2825f18c9141" providerId="ADAL" clId="{9E381C80-365B-4E4B-8884-B9109CD9EFE2}" dt="2020-11-10T13:49:21.853" v="26" actId="115"/>
        <pc:sldMkLst>
          <pc:docMk/>
          <pc:sldMk cId="1726903079" sldId="274"/>
        </pc:sldMkLst>
        <pc:spChg chg="mod">
          <ac:chgData name="LoweryR" userId="d95e7125-c11d-45ad-a9aa-2825f18c9141" providerId="ADAL" clId="{9E381C80-365B-4E4B-8884-B9109CD9EFE2}" dt="2020-11-10T13:49:21.853" v="26" actId="115"/>
          <ac:spMkLst>
            <pc:docMk/>
            <pc:sldMk cId="1726903079" sldId="274"/>
            <ac:spMk id="3" creationId="{504C9524-1CD0-4AC5-A229-3B48387F433F}"/>
          </ac:spMkLst>
        </pc:spChg>
      </pc:sldChg>
      <pc:sldChg chg="del">
        <pc:chgData name="LoweryR" userId="d95e7125-c11d-45ad-a9aa-2825f18c9141" providerId="ADAL" clId="{9E381C80-365B-4E4B-8884-B9109CD9EFE2}" dt="2020-11-10T13:55:11.528" v="370" actId="47"/>
        <pc:sldMkLst>
          <pc:docMk/>
          <pc:sldMk cId="672182691" sldId="276"/>
        </pc:sldMkLst>
      </pc:sldChg>
      <pc:sldChg chg="modSp mod">
        <pc:chgData name="LoweryR" userId="d95e7125-c11d-45ad-a9aa-2825f18c9141" providerId="ADAL" clId="{9E381C80-365B-4E4B-8884-B9109CD9EFE2}" dt="2020-11-10T13:51:02.570" v="38" actId="115"/>
        <pc:sldMkLst>
          <pc:docMk/>
          <pc:sldMk cId="2539199487" sldId="277"/>
        </pc:sldMkLst>
        <pc:spChg chg="mod">
          <ac:chgData name="LoweryR" userId="d95e7125-c11d-45ad-a9aa-2825f18c9141" providerId="ADAL" clId="{9E381C80-365B-4E4B-8884-B9109CD9EFE2}" dt="2020-11-10T13:51:02.570" v="38" actId="115"/>
          <ac:spMkLst>
            <pc:docMk/>
            <pc:sldMk cId="2539199487" sldId="277"/>
            <ac:spMk id="3" creationId="{504C9524-1CD0-4AC5-A229-3B48387F433F}"/>
          </ac:spMkLst>
        </pc:spChg>
      </pc:sldChg>
      <pc:sldChg chg="modSp add mod modAnim">
        <pc:chgData name="LoweryR" userId="d95e7125-c11d-45ad-a9aa-2825f18c9141" providerId="ADAL" clId="{9E381C80-365B-4E4B-8884-B9109CD9EFE2}" dt="2020-11-10T21:28:33.590" v="2334"/>
        <pc:sldMkLst>
          <pc:docMk/>
          <pc:sldMk cId="2174975714" sldId="280"/>
        </pc:sldMkLst>
        <pc:spChg chg="mod">
          <ac:chgData name="LoweryR" userId="d95e7125-c11d-45ad-a9aa-2825f18c9141" providerId="ADAL" clId="{9E381C80-365B-4E4B-8884-B9109CD9EFE2}" dt="2020-11-10T13:47:04.784" v="17" actId="14100"/>
          <ac:spMkLst>
            <pc:docMk/>
            <pc:sldMk cId="2174975714" sldId="280"/>
            <ac:spMk id="5" creationId="{16259F59-DE6A-4FD8-B399-54D415C9BDC1}"/>
          </ac:spMkLst>
        </pc:spChg>
      </pc:sldChg>
      <pc:sldChg chg="modSp add mod">
        <pc:chgData name="LoweryR" userId="d95e7125-c11d-45ad-a9aa-2825f18c9141" providerId="ADAL" clId="{9E381C80-365B-4E4B-8884-B9109CD9EFE2}" dt="2020-11-10T13:50:29.187" v="33" actId="115"/>
        <pc:sldMkLst>
          <pc:docMk/>
          <pc:sldMk cId="2509702431" sldId="281"/>
        </pc:sldMkLst>
        <pc:spChg chg="mod">
          <ac:chgData name="LoweryR" userId="d95e7125-c11d-45ad-a9aa-2825f18c9141" providerId="ADAL" clId="{9E381C80-365B-4E4B-8884-B9109CD9EFE2}" dt="2020-11-10T13:50:29.187" v="33" actId="115"/>
          <ac:spMkLst>
            <pc:docMk/>
            <pc:sldMk cId="2509702431" sldId="281"/>
            <ac:spMk id="3" creationId="{504C9524-1CD0-4AC5-A229-3B48387F433F}"/>
          </ac:spMkLst>
        </pc:spChg>
      </pc:sldChg>
      <pc:sldChg chg="modSp add mod">
        <pc:chgData name="LoweryR" userId="d95e7125-c11d-45ad-a9aa-2825f18c9141" providerId="ADAL" clId="{9E381C80-365B-4E4B-8884-B9109CD9EFE2}" dt="2020-11-10T15:06:10.245" v="1789" actId="33524"/>
        <pc:sldMkLst>
          <pc:docMk/>
          <pc:sldMk cId="361737995" sldId="282"/>
        </pc:sldMkLst>
        <pc:spChg chg="mod">
          <ac:chgData name="LoweryR" userId="d95e7125-c11d-45ad-a9aa-2825f18c9141" providerId="ADAL" clId="{9E381C80-365B-4E4B-8884-B9109CD9EFE2}" dt="2020-11-10T15:06:10.245" v="1789" actId="33524"/>
          <ac:spMkLst>
            <pc:docMk/>
            <pc:sldMk cId="361737995" sldId="282"/>
            <ac:spMk id="3" creationId="{504C9524-1CD0-4AC5-A229-3B48387F433F}"/>
          </ac:spMkLst>
        </pc:spChg>
      </pc:sldChg>
      <pc:sldChg chg="modSp add mod">
        <pc:chgData name="LoweryR" userId="d95e7125-c11d-45ad-a9aa-2825f18c9141" providerId="ADAL" clId="{9E381C80-365B-4E4B-8884-B9109CD9EFE2}" dt="2020-11-10T13:49:40.354" v="31" actId="115"/>
        <pc:sldMkLst>
          <pc:docMk/>
          <pc:sldMk cId="972860691" sldId="283"/>
        </pc:sldMkLst>
        <pc:spChg chg="mod">
          <ac:chgData name="LoweryR" userId="d95e7125-c11d-45ad-a9aa-2825f18c9141" providerId="ADAL" clId="{9E381C80-365B-4E4B-8884-B9109CD9EFE2}" dt="2020-11-10T13:49:40.354" v="31" actId="115"/>
          <ac:spMkLst>
            <pc:docMk/>
            <pc:sldMk cId="972860691" sldId="283"/>
            <ac:spMk id="3" creationId="{504C9524-1CD0-4AC5-A229-3B48387F433F}"/>
          </ac:spMkLst>
        </pc:spChg>
      </pc:sldChg>
      <pc:sldChg chg="modSp add mod">
        <pc:chgData name="LoweryR" userId="d95e7125-c11d-45ad-a9aa-2825f18c9141" providerId="ADAL" clId="{9E381C80-365B-4E4B-8884-B9109CD9EFE2}" dt="2020-11-10T13:50:36.449" v="35" actId="115"/>
        <pc:sldMkLst>
          <pc:docMk/>
          <pc:sldMk cId="4145895532" sldId="284"/>
        </pc:sldMkLst>
        <pc:spChg chg="mod">
          <ac:chgData name="LoweryR" userId="d95e7125-c11d-45ad-a9aa-2825f18c9141" providerId="ADAL" clId="{9E381C80-365B-4E4B-8884-B9109CD9EFE2}" dt="2020-11-10T13:50:36.449" v="35" actId="115"/>
          <ac:spMkLst>
            <pc:docMk/>
            <pc:sldMk cId="4145895532" sldId="284"/>
            <ac:spMk id="3" creationId="{504C9524-1CD0-4AC5-A229-3B48387F433F}"/>
          </ac:spMkLst>
        </pc:spChg>
      </pc:sldChg>
      <pc:sldChg chg="modSp add mod">
        <pc:chgData name="LoweryR" userId="d95e7125-c11d-45ad-a9aa-2825f18c9141" providerId="ADAL" clId="{9E381C80-365B-4E4B-8884-B9109CD9EFE2}" dt="2020-11-10T15:05:59.024" v="1788" actId="115"/>
        <pc:sldMkLst>
          <pc:docMk/>
          <pc:sldMk cId="131548460" sldId="285"/>
        </pc:sldMkLst>
        <pc:spChg chg="mod">
          <ac:chgData name="LoweryR" userId="d95e7125-c11d-45ad-a9aa-2825f18c9141" providerId="ADAL" clId="{9E381C80-365B-4E4B-8884-B9109CD9EFE2}" dt="2020-11-10T15:05:59.024" v="1788" actId="115"/>
          <ac:spMkLst>
            <pc:docMk/>
            <pc:sldMk cId="131548460" sldId="285"/>
            <ac:spMk id="3" creationId="{504C9524-1CD0-4AC5-A229-3B48387F433F}"/>
          </ac:spMkLst>
        </pc:spChg>
      </pc:sldChg>
      <pc:sldChg chg="modSp new mod modAnim">
        <pc:chgData name="LoweryR" userId="d95e7125-c11d-45ad-a9aa-2825f18c9141" providerId="ADAL" clId="{9E381C80-365B-4E4B-8884-B9109CD9EFE2}" dt="2020-11-10T21:34:45.505" v="2357" actId="20577"/>
        <pc:sldMkLst>
          <pc:docMk/>
          <pc:sldMk cId="2235487314" sldId="286"/>
        </pc:sldMkLst>
        <pc:spChg chg="mod">
          <ac:chgData name="LoweryR" userId="d95e7125-c11d-45ad-a9aa-2825f18c9141" providerId="ADAL" clId="{9E381C80-365B-4E4B-8884-B9109CD9EFE2}" dt="2020-11-10T13:52:01.235" v="87" actId="20577"/>
          <ac:spMkLst>
            <pc:docMk/>
            <pc:sldMk cId="2235487314" sldId="286"/>
            <ac:spMk id="2" creationId="{8A68DBDF-B331-4CF9-BD0F-81695EFE78F8}"/>
          </ac:spMkLst>
        </pc:spChg>
        <pc:spChg chg="mod">
          <ac:chgData name="LoweryR" userId="d95e7125-c11d-45ad-a9aa-2825f18c9141" providerId="ADAL" clId="{9E381C80-365B-4E4B-8884-B9109CD9EFE2}" dt="2020-11-10T21:34:45.505" v="2357" actId="20577"/>
          <ac:spMkLst>
            <pc:docMk/>
            <pc:sldMk cId="2235487314" sldId="286"/>
            <ac:spMk id="3" creationId="{55E1BCB1-9551-4122-A1A4-79D724FEDD34}"/>
          </ac:spMkLst>
        </pc:spChg>
      </pc:sldChg>
      <pc:sldChg chg="modSp new mod">
        <pc:chgData name="LoweryR" userId="d95e7125-c11d-45ad-a9aa-2825f18c9141" providerId="ADAL" clId="{9E381C80-365B-4E4B-8884-B9109CD9EFE2}" dt="2020-11-10T13:58:22.232" v="380" actId="20577"/>
        <pc:sldMkLst>
          <pc:docMk/>
          <pc:sldMk cId="1862646616" sldId="287"/>
        </pc:sldMkLst>
        <pc:spChg chg="mod">
          <ac:chgData name="LoweryR" userId="d95e7125-c11d-45ad-a9aa-2825f18c9141" providerId="ADAL" clId="{9E381C80-365B-4E4B-8884-B9109CD9EFE2}" dt="2020-11-10T13:56:12.590" v="376" actId="20577"/>
          <ac:spMkLst>
            <pc:docMk/>
            <pc:sldMk cId="1862646616" sldId="287"/>
            <ac:spMk id="2" creationId="{2F83095B-68B7-433D-9A06-AB0B967E7AEB}"/>
          </ac:spMkLst>
        </pc:spChg>
        <pc:spChg chg="mod">
          <ac:chgData name="LoweryR" userId="d95e7125-c11d-45ad-a9aa-2825f18c9141" providerId="ADAL" clId="{9E381C80-365B-4E4B-8884-B9109CD9EFE2}" dt="2020-11-10T13:58:22.232" v="380" actId="20577"/>
          <ac:spMkLst>
            <pc:docMk/>
            <pc:sldMk cId="1862646616" sldId="287"/>
            <ac:spMk id="3" creationId="{EEF8F4C1-BCEA-46DE-94E4-C88DED8CB3E9}"/>
          </ac:spMkLst>
        </pc:spChg>
      </pc:sldChg>
      <pc:sldChg chg="modSp add mod modAnim">
        <pc:chgData name="LoweryR" userId="d95e7125-c11d-45ad-a9aa-2825f18c9141" providerId="ADAL" clId="{9E381C80-365B-4E4B-8884-B9109CD9EFE2}" dt="2020-11-10T21:30:55.719" v="2345"/>
        <pc:sldMkLst>
          <pc:docMk/>
          <pc:sldMk cId="1022606928" sldId="288"/>
        </pc:sldMkLst>
        <pc:spChg chg="mod">
          <ac:chgData name="LoweryR" userId="d95e7125-c11d-45ad-a9aa-2825f18c9141" providerId="ADAL" clId="{9E381C80-365B-4E4B-8884-B9109CD9EFE2}" dt="2020-11-10T15:11:10.919" v="1858" actId="20578"/>
          <ac:spMkLst>
            <pc:docMk/>
            <pc:sldMk cId="1022606928" sldId="288"/>
            <ac:spMk id="3" creationId="{EEF8F4C1-BCEA-46DE-94E4-C88DED8CB3E9}"/>
          </ac:spMkLst>
        </pc:spChg>
      </pc:sldChg>
      <pc:sldChg chg="add modAnim">
        <pc:chgData name="LoweryR" userId="d95e7125-c11d-45ad-a9aa-2825f18c9141" providerId="ADAL" clId="{9E381C80-365B-4E4B-8884-B9109CD9EFE2}" dt="2020-11-10T21:40:31.312" v="2370"/>
        <pc:sldMkLst>
          <pc:docMk/>
          <pc:sldMk cId="1320156413" sldId="289"/>
        </pc:sldMkLst>
      </pc:sldChg>
      <pc:sldChg chg="addSp modSp new del mod modAnim">
        <pc:chgData name="LoweryR" userId="d95e7125-c11d-45ad-a9aa-2825f18c9141" providerId="ADAL" clId="{9E381C80-365B-4E4B-8884-B9109CD9EFE2}" dt="2020-11-10T21:33:55.167" v="2355" actId="2696"/>
        <pc:sldMkLst>
          <pc:docMk/>
          <pc:sldMk cId="1633770019" sldId="289"/>
        </pc:sldMkLst>
        <pc:spChg chg="mod">
          <ac:chgData name="LoweryR" userId="d95e7125-c11d-45ad-a9aa-2825f18c9141" providerId="ADAL" clId="{9E381C80-365B-4E4B-8884-B9109CD9EFE2}" dt="2020-11-10T14:01:22.382" v="664" actId="20577"/>
          <ac:spMkLst>
            <pc:docMk/>
            <pc:sldMk cId="1633770019" sldId="289"/>
            <ac:spMk id="2" creationId="{95F78A2D-4DEC-438C-A0C4-BB95C8F9CE39}"/>
          </ac:spMkLst>
        </pc:spChg>
        <pc:spChg chg="mod">
          <ac:chgData name="LoweryR" userId="d95e7125-c11d-45ad-a9aa-2825f18c9141" providerId="ADAL" clId="{9E381C80-365B-4E4B-8884-B9109CD9EFE2}" dt="2020-11-10T14:52:53.737" v="1690"/>
          <ac:spMkLst>
            <pc:docMk/>
            <pc:sldMk cId="1633770019" sldId="289"/>
            <ac:spMk id="3" creationId="{5AA28701-77F1-496F-9F07-FFE49DCC55C2}"/>
          </ac:spMkLst>
        </pc:spChg>
        <pc:spChg chg="add mod">
          <ac:chgData name="LoweryR" userId="d95e7125-c11d-45ad-a9aa-2825f18c9141" providerId="ADAL" clId="{9E381C80-365B-4E4B-8884-B9109CD9EFE2}" dt="2020-11-10T14:53:06.177" v="1700" actId="14100"/>
          <ac:spMkLst>
            <pc:docMk/>
            <pc:sldMk cId="1633770019" sldId="289"/>
            <ac:spMk id="5" creationId="{AE6CA0D2-BA3B-4464-884B-3F8158E29800}"/>
          </ac:spMkLst>
        </pc:spChg>
      </pc:sldChg>
      <pc:sldChg chg="modSp add mod">
        <pc:chgData name="LoweryR" userId="d95e7125-c11d-45ad-a9aa-2825f18c9141" providerId="ADAL" clId="{9E381C80-365B-4E4B-8884-B9109CD9EFE2}" dt="2020-11-10T14:03:30.297" v="865" actId="20577"/>
        <pc:sldMkLst>
          <pc:docMk/>
          <pc:sldMk cId="3060512953" sldId="290"/>
        </pc:sldMkLst>
        <pc:spChg chg="mod">
          <ac:chgData name="LoweryR" userId="d95e7125-c11d-45ad-a9aa-2825f18c9141" providerId="ADAL" clId="{9E381C80-365B-4E4B-8884-B9109CD9EFE2}" dt="2020-11-10T14:03:30.297" v="865" actId="20577"/>
          <ac:spMkLst>
            <pc:docMk/>
            <pc:sldMk cId="3060512953" sldId="290"/>
            <ac:spMk id="3" creationId="{1EF8EF6F-14D4-42D9-946E-099306FA2E7B}"/>
          </ac:spMkLst>
        </pc:spChg>
      </pc:sldChg>
      <pc:sldChg chg="addSp delSp modSp add mod modAnim">
        <pc:chgData name="LoweryR" userId="d95e7125-c11d-45ad-a9aa-2825f18c9141" providerId="ADAL" clId="{9E381C80-365B-4E4B-8884-B9109CD9EFE2}" dt="2020-11-10T21:42:37.956" v="2377"/>
        <pc:sldMkLst>
          <pc:docMk/>
          <pc:sldMk cId="2013766846" sldId="291"/>
        </pc:sldMkLst>
        <pc:spChg chg="mod">
          <ac:chgData name="LoweryR" userId="d95e7125-c11d-45ad-a9aa-2825f18c9141" providerId="ADAL" clId="{9E381C80-365B-4E4B-8884-B9109CD9EFE2}" dt="2020-11-10T14:03:44.826" v="879" actId="20577"/>
          <ac:spMkLst>
            <pc:docMk/>
            <pc:sldMk cId="2013766846" sldId="291"/>
            <ac:spMk id="2" creationId="{D308A4C0-D7E7-42FC-80B0-E75729380DCA}"/>
          </ac:spMkLst>
        </pc:spChg>
        <pc:spChg chg="mod">
          <ac:chgData name="LoweryR" userId="d95e7125-c11d-45ad-a9aa-2825f18c9141" providerId="ADAL" clId="{9E381C80-365B-4E4B-8884-B9109CD9EFE2}" dt="2020-11-10T14:10:58.709" v="1006" actId="21"/>
          <ac:spMkLst>
            <pc:docMk/>
            <pc:sldMk cId="2013766846" sldId="291"/>
            <ac:spMk id="3" creationId="{1EF8EF6F-14D4-42D9-946E-099306FA2E7B}"/>
          </ac:spMkLst>
        </pc:spChg>
        <pc:spChg chg="add del mod">
          <ac:chgData name="LoweryR" userId="d95e7125-c11d-45ad-a9aa-2825f18c9141" providerId="ADAL" clId="{9E381C80-365B-4E4B-8884-B9109CD9EFE2}" dt="2020-11-10T14:10:29.044" v="994" actId="478"/>
          <ac:spMkLst>
            <pc:docMk/>
            <pc:sldMk cId="2013766846" sldId="291"/>
            <ac:spMk id="5" creationId="{B56101E7-6E14-49AE-9290-C09B3EAF626D}"/>
          </ac:spMkLst>
        </pc:spChg>
        <pc:spChg chg="add mod">
          <ac:chgData name="LoweryR" userId="d95e7125-c11d-45ad-a9aa-2825f18c9141" providerId="ADAL" clId="{9E381C80-365B-4E4B-8884-B9109CD9EFE2}" dt="2020-11-10T14:16:48.336" v="1078" actId="1076"/>
          <ac:spMkLst>
            <pc:docMk/>
            <pc:sldMk cId="2013766846" sldId="291"/>
            <ac:spMk id="7" creationId="{63FC3A94-1CE0-43AE-8C94-1DC75650C557}"/>
          </ac:spMkLst>
        </pc:spChg>
        <pc:spChg chg="add del mod">
          <ac:chgData name="LoweryR" userId="d95e7125-c11d-45ad-a9aa-2825f18c9141" providerId="ADAL" clId="{9E381C80-365B-4E4B-8884-B9109CD9EFE2}" dt="2020-11-10T14:24:11.366" v="1080" actId="478"/>
          <ac:spMkLst>
            <pc:docMk/>
            <pc:sldMk cId="2013766846" sldId="291"/>
            <ac:spMk id="14" creationId="{679DB952-8D99-48F8-8CFB-0C2413F3489C}"/>
          </ac:spMkLst>
        </pc:spChg>
        <pc:spChg chg="add del mod">
          <ac:chgData name="LoweryR" userId="d95e7125-c11d-45ad-a9aa-2825f18c9141" providerId="ADAL" clId="{9E381C80-365B-4E4B-8884-B9109CD9EFE2}" dt="2020-11-10T21:42:27.493" v="2375" actId="478"/>
          <ac:spMkLst>
            <pc:docMk/>
            <pc:sldMk cId="2013766846" sldId="291"/>
            <ac:spMk id="16" creationId="{9015FBB0-271D-4B7F-880E-D7DF48BCE17D}"/>
          </ac:spMkLst>
        </pc:spChg>
        <pc:spChg chg="add mod">
          <ac:chgData name="LoweryR" userId="d95e7125-c11d-45ad-a9aa-2825f18c9141" providerId="ADAL" clId="{9E381C80-365B-4E4B-8884-B9109CD9EFE2}" dt="2020-11-10T21:42:31.698" v="2376" actId="1076"/>
          <ac:spMkLst>
            <pc:docMk/>
            <pc:sldMk cId="2013766846" sldId="291"/>
            <ac:spMk id="19" creationId="{914CB439-EAA5-43A0-BB89-C85B82A07CC4}"/>
          </ac:spMkLst>
        </pc:spChg>
        <pc:graphicFrameChg chg="add del mod modGraphic">
          <ac:chgData name="LoweryR" userId="d95e7125-c11d-45ad-a9aa-2825f18c9141" providerId="ADAL" clId="{9E381C80-365B-4E4B-8884-B9109CD9EFE2}" dt="2020-11-10T14:10:34.974" v="995" actId="478"/>
          <ac:graphicFrameMkLst>
            <pc:docMk/>
            <pc:sldMk cId="2013766846" sldId="291"/>
            <ac:graphicFrameMk id="4" creationId="{BA952FC2-F2C3-4A9C-B6C6-3A25D2EAF252}"/>
          </ac:graphicFrameMkLst>
        </pc:graphicFrameChg>
        <pc:cxnChg chg="add del">
          <ac:chgData name="LoweryR" userId="d95e7125-c11d-45ad-a9aa-2825f18c9141" providerId="ADAL" clId="{9E381C80-365B-4E4B-8884-B9109CD9EFE2}" dt="2020-11-10T14:12:57.258" v="1063" actId="478"/>
          <ac:cxnSpMkLst>
            <pc:docMk/>
            <pc:sldMk cId="2013766846" sldId="291"/>
            <ac:cxnSpMk id="9" creationId="{B8691398-59E7-42A5-B02D-BC4241E175B0}"/>
          </ac:cxnSpMkLst>
        </pc:cxnChg>
        <pc:cxnChg chg="add mod">
          <ac:chgData name="LoweryR" userId="d95e7125-c11d-45ad-a9aa-2825f18c9141" providerId="ADAL" clId="{9E381C80-365B-4E4B-8884-B9109CD9EFE2}" dt="2020-11-10T14:24:29.329" v="1083" actId="1076"/>
          <ac:cxnSpMkLst>
            <pc:docMk/>
            <pc:sldMk cId="2013766846" sldId="291"/>
            <ac:cxnSpMk id="11" creationId="{8205E2BF-BAF0-4DB1-B8C3-50DDDF94F9AC}"/>
          </ac:cxnSpMkLst>
        </pc:cxnChg>
        <pc:cxnChg chg="add mod">
          <ac:chgData name="LoweryR" userId="d95e7125-c11d-45ad-a9aa-2825f18c9141" providerId="ADAL" clId="{9E381C80-365B-4E4B-8884-B9109CD9EFE2}" dt="2020-11-10T14:24:41.019" v="1086" actId="14100"/>
          <ac:cxnSpMkLst>
            <pc:docMk/>
            <pc:sldMk cId="2013766846" sldId="291"/>
            <ac:cxnSpMk id="17" creationId="{42671FFF-742C-496C-A943-2E79A63D1978}"/>
          </ac:cxnSpMkLst>
        </pc:cxnChg>
        <pc:cxnChg chg="add del mod">
          <ac:chgData name="LoweryR" userId="d95e7125-c11d-45ad-a9aa-2825f18c9141" providerId="ADAL" clId="{9E381C80-365B-4E4B-8884-B9109CD9EFE2}" dt="2020-11-10T21:42:25.175" v="2373" actId="478"/>
          <ac:cxnSpMkLst>
            <pc:docMk/>
            <pc:sldMk cId="2013766846" sldId="291"/>
            <ac:cxnSpMk id="20" creationId="{B4A5BDFE-0CA7-41D2-8BC8-F64763B3BCE3}"/>
          </ac:cxnSpMkLst>
        </pc:cxnChg>
      </pc:sldChg>
      <pc:sldChg chg="delSp modSp add mod modAnim">
        <pc:chgData name="LoweryR" userId="d95e7125-c11d-45ad-a9aa-2825f18c9141" providerId="ADAL" clId="{9E381C80-365B-4E4B-8884-B9109CD9EFE2}" dt="2020-11-10T21:37:27.734" v="2363"/>
        <pc:sldMkLst>
          <pc:docMk/>
          <pc:sldMk cId="1183097475" sldId="292"/>
        </pc:sldMkLst>
        <pc:spChg chg="mod">
          <ac:chgData name="LoweryR" userId="d95e7125-c11d-45ad-a9aa-2825f18c9141" providerId="ADAL" clId="{9E381C80-365B-4E4B-8884-B9109CD9EFE2}" dt="2020-11-10T15:19:00.754" v="1915" actId="5793"/>
          <ac:spMkLst>
            <pc:docMk/>
            <pc:sldMk cId="1183097475" sldId="292"/>
            <ac:spMk id="3" creationId="{1EF8EF6F-14D4-42D9-946E-099306FA2E7B}"/>
          </ac:spMkLst>
        </pc:spChg>
        <pc:spChg chg="del">
          <ac:chgData name="LoweryR" userId="d95e7125-c11d-45ad-a9aa-2825f18c9141" providerId="ADAL" clId="{9E381C80-365B-4E4B-8884-B9109CD9EFE2}" dt="2020-11-10T14:30:22.451" v="1109" actId="478"/>
          <ac:spMkLst>
            <pc:docMk/>
            <pc:sldMk cId="1183097475" sldId="292"/>
            <ac:spMk id="7" creationId="{63FC3A94-1CE0-43AE-8C94-1DC75650C557}"/>
          </ac:spMkLst>
        </pc:spChg>
        <pc:spChg chg="del">
          <ac:chgData name="LoweryR" userId="d95e7125-c11d-45ad-a9aa-2825f18c9141" providerId="ADAL" clId="{9E381C80-365B-4E4B-8884-B9109CD9EFE2}" dt="2020-11-10T14:30:24.390" v="1110" actId="478"/>
          <ac:spMkLst>
            <pc:docMk/>
            <pc:sldMk cId="1183097475" sldId="292"/>
            <ac:spMk id="16" creationId="{9015FBB0-271D-4B7F-880E-D7DF48BCE17D}"/>
          </ac:spMkLst>
        </pc:spChg>
        <pc:cxnChg chg="del">
          <ac:chgData name="LoweryR" userId="d95e7125-c11d-45ad-a9aa-2825f18c9141" providerId="ADAL" clId="{9E381C80-365B-4E4B-8884-B9109CD9EFE2}" dt="2020-11-10T14:30:26.514" v="1112" actId="478"/>
          <ac:cxnSpMkLst>
            <pc:docMk/>
            <pc:sldMk cId="1183097475" sldId="292"/>
            <ac:cxnSpMk id="11" creationId="{8205E2BF-BAF0-4DB1-B8C3-50DDDF94F9AC}"/>
          </ac:cxnSpMkLst>
        </pc:cxnChg>
        <pc:cxnChg chg="del">
          <ac:chgData name="LoweryR" userId="d95e7125-c11d-45ad-a9aa-2825f18c9141" providerId="ADAL" clId="{9E381C80-365B-4E4B-8884-B9109CD9EFE2}" dt="2020-11-10T14:30:25.452" v="1111" actId="478"/>
          <ac:cxnSpMkLst>
            <pc:docMk/>
            <pc:sldMk cId="1183097475" sldId="292"/>
            <ac:cxnSpMk id="17" creationId="{42671FFF-742C-496C-A943-2E79A63D1978}"/>
          </ac:cxnSpMkLst>
        </pc:cxnChg>
      </pc:sldChg>
      <pc:sldChg chg="modSp add mod modAnim">
        <pc:chgData name="LoweryR" userId="d95e7125-c11d-45ad-a9aa-2825f18c9141" providerId="ADAL" clId="{9E381C80-365B-4E4B-8884-B9109CD9EFE2}" dt="2020-11-10T21:37:52.875" v="2365"/>
        <pc:sldMkLst>
          <pc:docMk/>
          <pc:sldMk cId="3396803605" sldId="293"/>
        </pc:sldMkLst>
        <pc:spChg chg="mod">
          <ac:chgData name="LoweryR" userId="d95e7125-c11d-45ad-a9aa-2825f18c9141" providerId="ADAL" clId="{9E381C80-365B-4E4B-8884-B9109CD9EFE2}" dt="2020-11-10T15:19:21.066" v="1918" actId="27636"/>
          <ac:spMkLst>
            <pc:docMk/>
            <pc:sldMk cId="3396803605" sldId="293"/>
            <ac:spMk id="3" creationId="{1EF8EF6F-14D4-42D9-946E-099306FA2E7B}"/>
          </ac:spMkLst>
        </pc:spChg>
      </pc:sldChg>
      <pc:sldChg chg="modSp add mod">
        <pc:chgData name="LoweryR" userId="d95e7125-c11d-45ad-a9aa-2825f18c9141" providerId="ADAL" clId="{9E381C80-365B-4E4B-8884-B9109CD9EFE2}" dt="2020-11-10T14:35:09.703" v="1683" actId="115"/>
        <pc:sldMkLst>
          <pc:docMk/>
          <pc:sldMk cId="761658828" sldId="294"/>
        </pc:sldMkLst>
        <pc:spChg chg="mod">
          <ac:chgData name="LoweryR" userId="d95e7125-c11d-45ad-a9aa-2825f18c9141" providerId="ADAL" clId="{9E381C80-365B-4E4B-8884-B9109CD9EFE2}" dt="2020-11-10T14:35:09.703" v="1683" actId="115"/>
          <ac:spMkLst>
            <pc:docMk/>
            <pc:sldMk cId="761658828" sldId="294"/>
            <ac:spMk id="5" creationId="{A1F9656C-A804-4BFB-8C03-07ED24A6669C}"/>
          </ac:spMkLst>
        </pc:spChg>
      </pc:sldChg>
      <pc:sldChg chg="modSp add mod">
        <pc:chgData name="LoweryR" userId="d95e7125-c11d-45ad-a9aa-2825f18c9141" providerId="ADAL" clId="{9E381C80-365B-4E4B-8884-B9109CD9EFE2}" dt="2020-11-10T14:35:39.424" v="1686" actId="20577"/>
        <pc:sldMkLst>
          <pc:docMk/>
          <pc:sldMk cId="2660237572" sldId="295"/>
        </pc:sldMkLst>
        <pc:spChg chg="mod">
          <ac:chgData name="LoweryR" userId="d95e7125-c11d-45ad-a9aa-2825f18c9141" providerId="ADAL" clId="{9E381C80-365B-4E4B-8884-B9109CD9EFE2}" dt="2020-11-10T14:35:39.424" v="1686" actId="20577"/>
          <ac:spMkLst>
            <pc:docMk/>
            <pc:sldMk cId="2660237572" sldId="295"/>
            <ac:spMk id="3" creationId="{1EF8EF6F-14D4-42D9-946E-099306FA2E7B}"/>
          </ac:spMkLst>
        </pc:spChg>
      </pc:sldChg>
      <pc:sldChg chg="modSp add del mod modAnim">
        <pc:chgData name="LoweryR" userId="d95e7125-c11d-45ad-a9aa-2825f18c9141" providerId="ADAL" clId="{9E381C80-365B-4E4B-8884-B9109CD9EFE2}" dt="2020-11-10T21:33:55.167" v="2355" actId="2696"/>
        <pc:sldMkLst>
          <pc:docMk/>
          <pc:sldMk cId="1369341585" sldId="296"/>
        </pc:sldMkLst>
        <pc:spChg chg="mod">
          <ac:chgData name="LoweryR" userId="d95e7125-c11d-45ad-a9aa-2825f18c9141" providerId="ADAL" clId="{9E381C80-365B-4E4B-8884-B9109CD9EFE2}" dt="2020-11-10T15:18:30.685" v="1914" actId="20577"/>
          <ac:spMkLst>
            <pc:docMk/>
            <pc:sldMk cId="1369341585" sldId="296"/>
            <ac:spMk id="3" creationId="{5AA28701-77F1-496F-9F07-FFE49DCC55C2}"/>
          </ac:spMkLst>
        </pc:spChg>
      </pc:sldChg>
      <pc:sldChg chg="add">
        <pc:chgData name="LoweryR" userId="d95e7125-c11d-45ad-a9aa-2825f18c9141" providerId="ADAL" clId="{9E381C80-365B-4E4B-8884-B9109CD9EFE2}" dt="2020-11-10T21:34:06.821" v="2356"/>
        <pc:sldMkLst>
          <pc:docMk/>
          <pc:sldMk cId="2714777709" sldId="296"/>
        </pc:sldMkLst>
      </pc:sldChg>
      <pc:sldChg chg="modSp add mod modAnim">
        <pc:chgData name="LoweryR" userId="d95e7125-c11d-45ad-a9aa-2825f18c9141" providerId="ADAL" clId="{9E381C80-365B-4E4B-8884-B9109CD9EFE2}" dt="2020-11-10T21:38:25.078" v="2367"/>
        <pc:sldMkLst>
          <pc:docMk/>
          <pc:sldMk cId="3101554612" sldId="297"/>
        </pc:sldMkLst>
        <pc:spChg chg="mod">
          <ac:chgData name="LoweryR" userId="d95e7125-c11d-45ad-a9aa-2825f18c9141" providerId="ADAL" clId="{9E381C80-365B-4E4B-8884-B9109CD9EFE2}" dt="2020-11-10T15:20:26.202" v="1920"/>
          <ac:spMkLst>
            <pc:docMk/>
            <pc:sldMk cId="3101554612" sldId="297"/>
            <ac:spMk id="2" creationId="{D308A4C0-D7E7-42FC-80B0-E75729380DCA}"/>
          </ac:spMkLst>
        </pc:spChg>
        <pc:spChg chg="mod">
          <ac:chgData name="LoweryR" userId="d95e7125-c11d-45ad-a9aa-2825f18c9141" providerId="ADAL" clId="{9E381C80-365B-4E4B-8884-B9109CD9EFE2}" dt="2020-11-10T17:58:34.918" v="2302" actId="20577"/>
          <ac:spMkLst>
            <pc:docMk/>
            <pc:sldMk cId="3101554612" sldId="297"/>
            <ac:spMk id="3" creationId="{1EF8EF6F-14D4-42D9-946E-099306FA2E7B}"/>
          </ac:spMkLst>
        </pc:spChg>
      </pc:sldChg>
      <pc:sldChg chg="modSp new mod">
        <pc:chgData name="LoweryR" userId="d95e7125-c11d-45ad-a9aa-2825f18c9141" providerId="ADAL" clId="{9E381C80-365B-4E4B-8884-B9109CD9EFE2}" dt="2020-11-10T17:56:58.106" v="2156" actId="15"/>
        <pc:sldMkLst>
          <pc:docMk/>
          <pc:sldMk cId="1984812076" sldId="298"/>
        </pc:sldMkLst>
        <pc:spChg chg="mod">
          <ac:chgData name="LoweryR" userId="d95e7125-c11d-45ad-a9aa-2825f18c9141" providerId="ADAL" clId="{9E381C80-365B-4E4B-8884-B9109CD9EFE2}" dt="2020-11-10T17:54:47.746" v="2021" actId="20577"/>
          <ac:spMkLst>
            <pc:docMk/>
            <pc:sldMk cId="1984812076" sldId="298"/>
            <ac:spMk id="2" creationId="{FC849FD0-988B-447A-AE3F-02822F579757}"/>
          </ac:spMkLst>
        </pc:spChg>
        <pc:spChg chg="mod">
          <ac:chgData name="LoweryR" userId="d95e7125-c11d-45ad-a9aa-2825f18c9141" providerId="ADAL" clId="{9E381C80-365B-4E4B-8884-B9109CD9EFE2}" dt="2020-11-10T17:56:58.106" v="2156" actId="15"/>
          <ac:spMkLst>
            <pc:docMk/>
            <pc:sldMk cId="1984812076" sldId="298"/>
            <ac:spMk id="3" creationId="{62D122E9-5A04-4DBB-98F9-55DA36D8C779}"/>
          </ac:spMkLst>
        </pc:spChg>
      </pc:sldChg>
      <pc:sldChg chg="add">
        <pc:chgData name="LoweryR" userId="d95e7125-c11d-45ad-a9aa-2825f18c9141" providerId="ADAL" clId="{9E381C80-365B-4E4B-8884-B9109CD9EFE2}" dt="2020-11-10T21:26:59.989" v="2324" actId="2890"/>
        <pc:sldMkLst>
          <pc:docMk/>
          <pc:sldMk cId="3936925971" sldId="299"/>
        </pc:sldMkLst>
      </pc:sldChg>
      <pc:sldChg chg="add modAnim">
        <pc:chgData name="LoweryR" userId="d95e7125-c11d-45ad-a9aa-2825f18c9141" providerId="ADAL" clId="{9E381C80-365B-4E4B-8884-B9109CD9EFE2}" dt="2020-11-10T21:34:59.117" v="2359"/>
        <pc:sldMkLst>
          <pc:docMk/>
          <pc:sldMk cId="1423982770" sldId="300"/>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28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5FEF0AC-57F3-46C3-A067-AF9767D0141E}"/>
              </a:ext>
            </a:extLst>
          </p:cNvPr>
          <p:cNvSpPr/>
          <p:nvPr/>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2" name="Title 1">
            <a:extLst>
              <a:ext uri="{FF2B5EF4-FFF2-40B4-BE49-F238E27FC236}">
                <a16:creationId xmlns="" xmlns:a16="http://schemas.microsoft.com/office/drawing/2014/main"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 xmlns:a16="http://schemas.microsoft.com/office/drawing/2014/main"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59353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rgbClr val="72DB2B"/>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a:ln>
            <a:solidFill>
              <a:schemeClr val="accent6">
                <a:lumMod val="50000"/>
              </a:schemeClr>
            </a:solidFill>
          </a:ln>
        </p:spPr>
        <p:txBody>
          <a:bodyPr/>
          <a:lstStyle>
            <a:lvl1pPr>
              <a:lnSpc>
                <a:spcPct val="100000"/>
              </a:lnSpc>
              <a:defRPr sz="4600" b="1">
                <a:solidFill>
                  <a:schemeClr val="bg1"/>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012889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a:ln>
            <a:solidFill>
              <a:schemeClr val="accent6">
                <a:lumMod val="50000"/>
              </a:schemeClr>
            </a:solidFill>
          </a:ln>
        </p:spPr>
        <p:txBody>
          <a:bodyPr/>
          <a:lstStyle>
            <a:lvl1pPr>
              <a:lnSpc>
                <a:spcPct val="100000"/>
              </a:lnSpc>
              <a:defRPr sz="4400" b="1">
                <a:solidFill>
                  <a:schemeClr val="bg1"/>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vl5pPr>
              <a:defRPr>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ln>
            <a:solidFill>
              <a:schemeClr val="accent6">
                <a:lumMod val="50000"/>
              </a:schemeClr>
            </a:solidFill>
          </a:ln>
        </p:spPr>
        <p:txBody>
          <a:bodyPr/>
          <a:lstStyle>
            <a:lvl1pPr>
              <a:lnSpc>
                <a:spcPct val="100000"/>
              </a:lnSpc>
              <a:defRPr sz="4400" b="1">
                <a:solidFill>
                  <a:schemeClr val="bg1"/>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vl5pPr>
              <a:defRPr>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A24867-2377-4E78-AFEA-1AD8404BB69E}" type="datetimeFigureOut">
              <a:rPr lang="en-US" smtClean="0"/>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7CC972-CBA4-4C87-A819-A521403A9AD1}" type="slidenum">
              <a:rPr lang="en-US" smtClean="0"/>
              <a:t>‹#›</a:t>
            </a:fld>
            <a:endParaRPr lang="en-US" dirty="0"/>
          </a:p>
        </p:txBody>
      </p:sp>
    </p:spTree>
    <p:extLst>
      <p:ext uri="{BB962C8B-B14F-4D97-AF65-F5344CB8AC3E}">
        <p14:creationId xmlns:p14="http://schemas.microsoft.com/office/powerpoint/2010/main" val="69843323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box">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rgbClr val="72DB2B"/>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chemeClr val="bg1"/>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 xmlns:a16="http://schemas.microsoft.com/office/drawing/2014/main" id="{8A2AE349-DB73-4021-B649-1E149B138D99}"/>
              </a:ext>
            </a:extLst>
          </p:cNvPr>
          <p:cNvSpPr>
            <a:spLocks noGrp="1"/>
          </p:cNvSpPr>
          <p:nvPr>
            <p:ph type="body" sz="quarter" idx="10"/>
          </p:nvPr>
        </p:nvSpPr>
        <p:spPr>
          <a:xfrm>
            <a:off x="5943600" y="2895600"/>
            <a:ext cx="5715000" cy="2590800"/>
          </a:xfrm>
          <a:ln/>
        </p:spPr>
        <p:style>
          <a:lnRef idx="0">
            <a:schemeClr val="dk1"/>
          </a:lnRef>
          <a:fillRef idx="3">
            <a:schemeClr val="dk1"/>
          </a:fillRef>
          <a:effectRef idx="3">
            <a:schemeClr val="dk1"/>
          </a:effectRef>
          <a:fontRef idx="minor">
            <a:schemeClr val="lt1"/>
          </a:fontRef>
        </p:style>
        <p:txBody>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208089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319A92-1E57-42BE-B527-6AAC6F789B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4E2013F-5C75-4A80-981E-698BE8B4F9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A14E8F3-0BEB-4870-B377-A1AA1C56C991}"/>
              </a:ext>
            </a:extLst>
          </p:cNvPr>
          <p:cNvSpPr>
            <a:spLocks noGrp="1"/>
          </p:cNvSpPr>
          <p:nvPr>
            <p:ph type="dt" sz="half" idx="10"/>
          </p:nvPr>
        </p:nvSpPr>
        <p:spPr/>
        <p:txBody>
          <a:bodyPr/>
          <a:lstStyle/>
          <a:p>
            <a:fld id="{21A24867-2377-4E78-AFEA-1AD8404BB69E}" type="datetimeFigureOut">
              <a:rPr lang="en-US" smtClean="0"/>
              <a:t>11/17/2020</a:t>
            </a:fld>
            <a:endParaRPr lang="en-US" dirty="0"/>
          </a:p>
        </p:txBody>
      </p:sp>
      <p:sp>
        <p:nvSpPr>
          <p:cNvPr id="5" name="Footer Placeholder 4">
            <a:extLst>
              <a:ext uri="{FF2B5EF4-FFF2-40B4-BE49-F238E27FC236}">
                <a16:creationId xmlns="" xmlns:a16="http://schemas.microsoft.com/office/drawing/2014/main" id="{E86FE6BE-CA0C-4B2C-B24B-A36B755E3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CBD41400-71BE-4E24-AE89-F49D659AB44E}"/>
              </a:ext>
            </a:extLst>
          </p:cNvPr>
          <p:cNvSpPr>
            <a:spLocks noGrp="1"/>
          </p:cNvSpPr>
          <p:nvPr>
            <p:ph type="sldNum" sz="quarter" idx="12"/>
          </p:nvPr>
        </p:nvSpPr>
        <p:spPr/>
        <p:txBody>
          <a:bodyPr/>
          <a:lstStyle/>
          <a:p>
            <a:fld id="{B77CC972-CBA4-4C87-A819-A521403A9AD1}" type="slidenum">
              <a:rPr lang="en-US" smtClean="0"/>
              <a:t>‹#›</a:t>
            </a:fld>
            <a:endParaRPr lang="en-US" dirty="0"/>
          </a:p>
        </p:txBody>
      </p:sp>
    </p:spTree>
    <p:extLst>
      <p:ext uri="{BB962C8B-B14F-4D97-AF65-F5344CB8AC3E}">
        <p14:creationId xmlns:p14="http://schemas.microsoft.com/office/powerpoint/2010/main" val="125254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2C7924A-6E31-4536-93F4-2C8EC4CF90A3}"/>
              </a:ext>
            </a:extLst>
          </p:cNvPr>
          <p:cNvSpPr>
            <a:spLocks noGrp="1"/>
          </p:cNvSpPr>
          <p:nvPr>
            <p:ph type="dt" sz="half" idx="10"/>
          </p:nvPr>
        </p:nvSpPr>
        <p:spPr/>
        <p:txBody>
          <a:bodyPr/>
          <a:lstStyle/>
          <a:p>
            <a:fld id="{21A24867-2377-4E78-AFEA-1AD8404BB69E}" type="datetimeFigureOut">
              <a:rPr lang="en-US" smtClean="0"/>
              <a:t>11/17/2020</a:t>
            </a:fld>
            <a:endParaRPr lang="en-US" dirty="0"/>
          </a:p>
        </p:txBody>
      </p:sp>
      <p:sp>
        <p:nvSpPr>
          <p:cNvPr id="3" name="Footer Placeholder 2">
            <a:extLst>
              <a:ext uri="{FF2B5EF4-FFF2-40B4-BE49-F238E27FC236}">
                <a16:creationId xmlns="" xmlns:a16="http://schemas.microsoft.com/office/drawing/2014/main" id="{5C729DD5-695F-4B8D-B69D-6AE71D3DE79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54C838C2-E742-49D8-9ED7-A5D0DBBB5A7C}"/>
              </a:ext>
            </a:extLst>
          </p:cNvPr>
          <p:cNvSpPr>
            <a:spLocks noGrp="1"/>
          </p:cNvSpPr>
          <p:nvPr>
            <p:ph type="sldNum" sz="quarter" idx="12"/>
          </p:nvPr>
        </p:nvSpPr>
        <p:spPr/>
        <p:txBody>
          <a:bodyPr/>
          <a:lstStyle/>
          <a:p>
            <a:fld id="{B77CC972-CBA4-4C87-A819-A521403A9AD1}" type="slidenum">
              <a:rPr lang="en-US" smtClean="0"/>
              <a:t>‹#›</a:t>
            </a:fld>
            <a:endParaRPr lang="en-US" dirty="0"/>
          </a:p>
        </p:txBody>
      </p:sp>
    </p:spTree>
    <p:extLst>
      <p:ext uri="{BB962C8B-B14F-4D97-AF65-F5344CB8AC3E}">
        <p14:creationId xmlns:p14="http://schemas.microsoft.com/office/powerpoint/2010/main" val="82301183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24867-2377-4E78-AFEA-1AD8404BB69E}" type="datetimeFigureOut">
              <a:rPr lang="en-US" smtClean="0"/>
              <a:t>11/17/2020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CC972-CBA4-4C87-A819-A521403A9AD1}" type="slidenum">
              <a:rPr lang="en-US" smtClean="0"/>
              <a:t>‹#›</a:t>
            </a:fld>
            <a:endParaRPr lang="en-US" dirty="0"/>
          </a:p>
        </p:txBody>
      </p:sp>
    </p:spTree>
    <p:extLst>
      <p:ext uri="{BB962C8B-B14F-4D97-AF65-F5344CB8AC3E}">
        <p14:creationId xmlns:p14="http://schemas.microsoft.com/office/powerpoint/2010/main" val="1142822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084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19AEA7-3FAC-45D5-9FEA-021926A4D4D3}"/>
              </a:ext>
            </a:extLst>
          </p:cNvPr>
          <p:cNvSpPr>
            <a:spLocks noGrp="1"/>
          </p:cNvSpPr>
          <p:nvPr>
            <p:ph type="title"/>
          </p:nvPr>
        </p:nvSpPr>
        <p:spPr/>
        <p:txBody>
          <a:bodyPr/>
          <a:lstStyle/>
          <a:p>
            <a:r>
              <a:rPr lang="en-US" dirty="0"/>
              <a:t>Thessalonica</a:t>
            </a:r>
          </a:p>
        </p:txBody>
      </p:sp>
      <p:sp>
        <p:nvSpPr>
          <p:cNvPr id="3" name="Content Placeholder 2">
            <a:extLst>
              <a:ext uri="{FF2B5EF4-FFF2-40B4-BE49-F238E27FC236}">
                <a16:creationId xmlns="" xmlns:a16="http://schemas.microsoft.com/office/drawing/2014/main" id="{504C9524-1CD0-4AC5-A229-3B48387F433F}"/>
              </a:ext>
            </a:extLst>
          </p:cNvPr>
          <p:cNvSpPr>
            <a:spLocks noGrp="1"/>
          </p:cNvSpPr>
          <p:nvPr>
            <p:ph idx="1"/>
          </p:nvPr>
        </p:nvSpPr>
        <p:spPr/>
        <p:txBody>
          <a:bodyPr>
            <a:normAutofit/>
          </a:bodyPr>
          <a:lstStyle/>
          <a:p>
            <a:r>
              <a:rPr lang="en-US" dirty="0"/>
              <a:t>A large city in Macedonia  </a:t>
            </a:r>
            <a:r>
              <a:rPr lang="en-US" sz="2800" i="1" dirty="0"/>
              <a:t>(pop. 200,000)</a:t>
            </a:r>
          </a:p>
          <a:p>
            <a:r>
              <a:rPr lang="en-US" dirty="0"/>
              <a:t>Named after Alexander’s half sister Thessalonica</a:t>
            </a:r>
          </a:p>
          <a:p>
            <a:r>
              <a:rPr lang="en-US" dirty="0"/>
              <a:t>One of the healthier churches in the Bible</a:t>
            </a:r>
          </a:p>
          <a:p>
            <a:r>
              <a:rPr lang="en-US" dirty="0"/>
              <a:t>A strong Jewish presence until WWII</a:t>
            </a:r>
          </a:p>
          <a:p>
            <a:pPr lvl="1"/>
            <a:r>
              <a:rPr lang="en-US" dirty="0"/>
              <a:t>60,000 Jews were deported and killed</a:t>
            </a:r>
          </a:p>
        </p:txBody>
      </p:sp>
    </p:spTree>
    <p:extLst>
      <p:ext uri="{BB962C8B-B14F-4D97-AF65-F5344CB8AC3E}">
        <p14:creationId xmlns:p14="http://schemas.microsoft.com/office/powerpoint/2010/main" val="485531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19AEA7-3FAC-45D5-9FEA-021926A4D4D3}"/>
              </a:ext>
            </a:extLst>
          </p:cNvPr>
          <p:cNvSpPr>
            <a:spLocks noGrp="1"/>
          </p:cNvSpPr>
          <p:nvPr>
            <p:ph type="title"/>
          </p:nvPr>
        </p:nvSpPr>
        <p:spPr/>
        <p:txBody>
          <a:bodyPr/>
          <a:lstStyle/>
          <a:p>
            <a:r>
              <a:rPr lang="en-US" dirty="0"/>
              <a:t>1 Thessalonians</a:t>
            </a:r>
          </a:p>
        </p:txBody>
      </p:sp>
      <p:sp>
        <p:nvSpPr>
          <p:cNvPr id="3" name="Content Placeholder 2">
            <a:extLst>
              <a:ext uri="{FF2B5EF4-FFF2-40B4-BE49-F238E27FC236}">
                <a16:creationId xmlns="" xmlns:a16="http://schemas.microsoft.com/office/drawing/2014/main" id="{504C9524-1CD0-4AC5-A229-3B48387F433F}"/>
              </a:ext>
            </a:extLst>
          </p:cNvPr>
          <p:cNvSpPr>
            <a:spLocks noGrp="1"/>
          </p:cNvSpPr>
          <p:nvPr>
            <p:ph idx="1"/>
          </p:nvPr>
        </p:nvSpPr>
        <p:spPr/>
        <p:txBody>
          <a:bodyPr>
            <a:normAutofit/>
          </a:bodyPr>
          <a:lstStyle/>
          <a:p>
            <a:r>
              <a:rPr lang="en-US" dirty="0"/>
              <a:t>One of the older NT books</a:t>
            </a:r>
          </a:p>
          <a:p>
            <a:r>
              <a:rPr lang="en-US" dirty="0"/>
              <a:t>Written by Paul from Athens or Corinth</a:t>
            </a:r>
          </a:p>
          <a:p>
            <a:r>
              <a:rPr lang="en-US" dirty="0"/>
              <a:t>Heavily Greek/Non-Jewish audience</a:t>
            </a:r>
          </a:p>
        </p:txBody>
      </p:sp>
    </p:spTree>
    <p:extLst>
      <p:ext uri="{BB962C8B-B14F-4D97-AF65-F5344CB8AC3E}">
        <p14:creationId xmlns:p14="http://schemas.microsoft.com/office/powerpoint/2010/main" val="41541183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19AEA7-3FAC-45D5-9FEA-021926A4D4D3}"/>
              </a:ext>
            </a:extLst>
          </p:cNvPr>
          <p:cNvSpPr>
            <a:spLocks noGrp="1"/>
          </p:cNvSpPr>
          <p:nvPr>
            <p:ph type="title"/>
          </p:nvPr>
        </p:nvSpPr>
        <p:spPr/>
        <p:txBody>
          <a:bodyPr/>
          <a:lstStyle/>
          <a:p>
            <a:r>
              <a:rPr lang="en-US" dirty="0"/>
              <a:t>Thessalonians</a:t>
            </a:r>
          </a:p>
        </p:txBody>
      </p:sp>
      <p:sp>
        <p:nvSpPr>
          <p:cNvPr id="3" name="Content Placeholder 2">
            <a:extLst>
              <a:ext uri="{FF2B5EF4-FFF2-40B4-BE49-F238E27FC236}">
                <a16:creationId xmlns="" xmlns:a16="http://schemas.microsoft.com/office/drawing/2014/main" id="{504C9524-1CD0-4AC5-A229-3B48387F433F}"/>
              </a:ext>
            </a:extLst>
          </p:cNvPr>
          <p:cNvSpPr>
            <a:spLocks noGrp="1"/>
          </p:cNvSpPr>
          <p:nvPr>
            <p:ph idx="1"/>
          </p:nvPr>
        </p:nvSpPr>
        <p:spPr/>
        <p:txBody>
          <a:bodyPr>
            <a:normAutofit/>
          </a:bodyPr>
          <a:lstStyle/>
          <a:p>
            <a:r>
              <a:rPr lang="en-US" dirty="0"/>
              <a:t>Acts 17 records the establishment of the church</a:t>
            </a:r>
          </a:p>
        </p:txBody>
      </p:sp>
    </p:spTree>
    <p:extLst>
      <p:ext uri="{BB962C8B-B14F-4D97-AF65-F5344CB8AC3E}">
        <p14:creationId xmlns:p14="http://schemas.microsoft.com/office/powerpoint/2010/main" val="1427120224"/>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19AEA7-3FAC-45D5-9FEA-021926A4D4D3}"/>
              </a:ext>
            </a:extLst>
          </p:cNvPr>
          <p:cNvSpPr>
            <a:spLocks noGrp="1"/>
          </p:cNvSpPr>
          <p:nvPr>
            <p:ph type="title"/>
          </p:nvPr>
        </p:nvSpPr>
        <p:spPr/>
        <p:txBody>
          <a:bodyPr/>
          <a:lstStyle/>
          <a:p>
            <a:r>
              <a:rPr lang="en-US" sz="5400" b="1" dirty="0">
                <a:effectLst/>
                <a:latin typeface="+mj-lt"/>
              </a:rPr>
              <a:t>Acts 17:1–7 (NASB95)</a:t>
            </a:r>
            <a:endParaRPr lang="en-US" dirty="0">
              <a:latin typeface="+mj-lt"/>
            </a:endParaRPr>
          </a:p>
        </p:txBody>
      </p:sp>
      <p:sp>
        <p:nvSpPr>
          <p:cNvPr id="3" name="Content Placeholder 2">
            <a:extLst>
              <a:ext uri="{FF2B5EF4-FFF2-40B4-BE49-F238E27FC236}">
                <a16:creationId xmlns="" xmlns:a16="http://schemas.microsoft.com/office/drawing/2014/main" id="{504C9524-1CD0-4AC5-A229-3B48387F433F}"/>
              </a:ext>
            </a:extLst>
          </p:cNvPr>
          <p:cNvSpPr>
            <a:spLocks noGrp="1"/>
          </p:cNvSpPr>
          <p:nvPr>
            <p:ph idx="1"/>
          </p:nvPr>
        </p:nvSpPr>
        <p:spPr/>
        <p:txBody>
          <a:bodyPr>
            <a:normAutofit/>
          </a:bodyPr>
          <a:lstStyle/>
          <a:p>
            <a:pPr marL="0" marR="0" indent="0">
              <a:lnSpc>
                <a:spcPct val="120000"/>
              </a:lnSpc>
              <a:spcBef>
                <a:spcPts val="0"/>
              </a:spcBef>
              <a:spcAft>
                <a:spcPts val="1000"/>
              </a:spcAft>
              <a:buNone/>
            </a:pPr>
            <a:r>
              <a:rPr lang="en-US" sz="3600" b="1" u="none" strike="noStrike" dirty="0">
                <a:effectLst/>
                <a:latin typeface="+mj-lt"/>
              </a:rPr>
              <a:t>1</a:t>
            </a:r>
            <a:r>
              <a:rPr lang="en-US" sz="3600" u="none" strike="noStrike" dirty="0">
                <a:effectLst/>
                <a:latin typeface="+mj-lt"/>
              </a:rPr>
              <a:t> </a:t>
            </a:r>
            <a:r>
              <a:rPr lang="en-US" sz="3600" dirty="0">
                <a:effectLst/>
                <a:latin typeface="+mj-lt"/>
              </a:rPr>
              <a:t>Now when they had traveled through Amphipolis and Apollonia, they came to Thessalonica, where there was a synagogue of the Jews. </a:t>
            </a:r>
            <a:r>
              <a:rPr lang="en-US" sz="3600" b="1" u="none" strike="noStrike" dirty="0">
                <a:effectLst/>
                <a:latin typeface="+mj-lt"/>
              </a:rPr>
              <a:t>2</a:t>
            </a:r>
            <a:r>
              <a:rPr lang="en-US" sz="3600" u="none" strike="noStrike" dirty="0">
                <a:effectLst/>
                <a:latin typeface="+mj-lt"/>
              </a:rPr>
              <a:t> </a:t>
            </a:r>
            <a:r>
              <a:rPr lang="en-US" sz="3600" dirty="0">
                <a:effectLst/>
                <a:latin typeface="+mj-lt"/>
              </a:rPr>
              <a:t>And </a:t>
            </a:r>
            <a:r>
              <a:rPr lang="en-US" sz="3600" u="sng" dirty="0">
                <a:effectLst/>
                <a:latin typeface="+mj-lt"/>
              </a:rPr>
              <a:t>according to Paul’s custom</a:t>
            </a:r>
            <a:r>
              <a:rPr lang="en-US" sz="3600" dirty="0">
                <a:effectLst/>
                <a:latin typeface="+mj-lt"/>
              </a:rPr>
              <a:t>, he went to them, and for three Sabbaths reasoned with them from the Scriptures, </a:t>
            </a:r>
          </a:p>
        </p:txBody>
      </p:sp>
    </p:spTree>
    <p:extLst>
      <p:ext uri="{BB962C8B-B14F-4D97-AF65-F5344CB8AC3E}">
        <p14:creationId xmlns:p14="http://schemas.microsoft.com/office/powerpoint/2010/main" val="1726903079"/>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19AEA7-3FAC-45D5-9FEA-021926A4D4D3}"/>
              </a:ext>
            </a:extLst>
          </p:cNvPr>
          <p:cNvSpPr>
            <a:spLocks noGrp="1"/>
          </p:cNvSpPr>
          <p:nvPr>
            <p:ph type="title"/>
          </p:nvPr>
        </p:nvSpPr>
        <p:spPr/>
        <p:txBody>
          <a:bodyPr/>
          <a:lstStyle/>
          <a:p>
            <a:r>
              <a:rPr lang="en-US" sz="5400" b="1" dirty="0">
                <a:effectLst/>
                <a:latin typeface="+mj-lt"/>
              </a:rPr>
              <a:t>Acts 17:1–7 (NASB95)</a:t>
            </a:r>
            <a:endParaRPr lang="en-US" dirty="0">
              <a:latin typeface="+mj-lt"/>
            </a:endParaRPr>
          </a:p>
        </p:txBody>
      </p:sp>
      <p:sp>
        <p:nvSpPr>
          <p:cNvPr id="3" name="Content Placeholder 2">
            <a:extLst>
              <a:ext uri="{FF2B5EF4-FFF2-40B4-BE49-F238E27FC236}">
                <a16:creationId xmlns="" xmlns:a16="http://schemas.microsoft.com/office/drawing/2014/main" id="{504C9524-1CD0-4AC5-A229-3B48387F433F}"/>
              </a:ext>
            </a:extLst>
          </p:cNvPr>
          <p:cNvSpPr>
            <a:spLocks noGrp="1"/>
          </p:cNvSpPr>
          <p:nvPr>
            <p:ph idx="1"/>
          </p:nvPr>
        </p:nvSpPr>
        <p:spPr/>
        <p:txBody>
          <a:bodyPr>
            <a:normAutofit/>
          </a:bodyPr>
          <a:lstStyle/>
          <a:p>
            <a:pPr marL="0" marR="0" indent="0">
              <a:lnSpc>
                <a:spcPct val="120000"/>
              </a:lnSpc>
              <a:spcBef>
                <a:spcPts val="0"/>
              </a:spcBef>
              <a:spcAft>
                <a:spcPts val="1000"/>
              </a:spcAft>
              <a:buNone/>
            </a:pPr>
            <a:r>
              <a:rPr lang="en-US" sz="3600" b="1" u="none" strike="noStrike" dirty="0">
                <a:effectLst/>
                <a:latin typeface="+mj-lt"/>
              </a:rPr>
              <a:t>1</a:t>
            </a:r>
            <a:r>
              <a:rPr lang="en-US" sz="3600" u="none" strike="noStrike" dirty="0">
                <a:effectLst/>
                <a:latin typeface="+mj-lt"/>
              </a:rPr>
              <a:t> </a:t>
            </a:r>
            <a:r>
              <a:rPr lang="en-US" sz="3600" dirty="0">
                <a:effectLst/>
                <a:latin typeface="+mj-lt"/>
              </a:rPr>
              <a:t>Now when they had traveled through Amphipolis and Apollonia, they came to Thessalonica, where there was a synagogue of the Jews. </a:t>
            </a:r>
            <a:r>
              <a:rPr lang="en-US" sz="3600" b="1" u="none" strike="noStrike" dirty="0">
                <a:effectLst/>
                <a:latin typeface="+mj-lt"/>
              </a:rPr>
              <a:t>2</a:t>
            </a:r>
            <a:r>
              <a:rPr lang="en-US" sz="3600" u="none" strike="noStrike" dirty="0">
                <a:effectLst/>
                <a:latin typeface="+mj-lt"/>
              </a:rPr>
              <a:t> </a:t>
            </a:r>
            <a:r>
              <a:rPr lang="en-US" sz="3600" dirty="0">
                <a:effectLst/>
                <a:latin typeface="+mj-lt"/>
              </a:rPr>
              <a:t>And according to Paul’s custom, he went to them, and for three Sabbaths </a:t>
            </a:r>
            <a:r>
              <a:rPr lang="en-US" sz="3600" u="sng" dirty="0">
                <a:effectLst/>
                <a:latin typeface="+mj-lt"/>
              </a:rPr>
              <a:t>reasoned with them from the Scriptures</a:t>
            </a:r>
            <a:r>
              <a:rPr lang="en-US" sz="3600" dirty="0">
                <a:effectLst/>
                <a:latin typeface="+mj-lt"/>
              </a:rPr>
              <a:t>, </a:t>
            </a:r>
          </a:p>
        </p:txBody>
      </p:sp>
    </p:spTree>
    <p:extLst>
      <p:ext uri="{BB962C8B-B14F-4D97-AF65-F5344CB8AC3E}">
        <p14:creationId xmlns:p14="http://schemas.microsoft.com/office/powerpoint/2010/main" val="972860691"/>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19AEA7-3FAC-45D5-9FEA-021926A4D4D3}"/>
              </a:ext>
            </a:extLst>
          </p:cNvPr>
          <p:cNvSpPr>
            <a:spLocks noGrp="1"/>
          </p:cNvSpPr>
          <p:nvPr>
            <p:ph type="title"/>
          </p:nvPr>
        </p:nvSpPr>
        <p:spPr/>
        <p:txBody>
          <a:bodyPr/>
          <a:lstStyle/>
          <a:p>
            <a:r>
              <a:rPr lang="en-US" sz="5400" b="1" dirty="0">
                <a:effectLst/>
                <a:latin typeface="+mj-lt"/>
              </a:rPr>
              <a:t>Acts 17:1–7 (NASB95)</a:t>
            </a:r>
            <a:endParaRPr lang="en-US" dirty="0">
              <a:latin typeface="+mj-lt"/>
            </a:endParaRPr>
          </a:p>
        </p:txBody>
      </p:sp>
      <p:sp>
        <p:nvSpPr>
          <p:cNvPr id="3" name="Content Placeholder 2">
            <a:extLst>
              <a:ext uri="{FF2B5EF4-FFF2-40B4-BE49-F238E27FC236}">
                <a16:creationId xmlns="" xmlns:a16="http://schemas.microsoft.com/office/drawing/2014/main" id="{504C9524-1CD0-4AC5-A229-3B48387F433F}"/>
              </a:ext>
            </a:extLst>
          </p:cNvPr>
          <p:cNvSpPr>
            <a:spLocks noGrp="1"/>
          </p:cNvSpPr>
          <p:nvPr>
            <p:ph idx="1"/>
          </p:nvPr>
        </p:nvSpPr>
        <p:spPr/>
        <p:txBody>
          <a:bodyPr>
            <a:normAutofit/>
          </a:bodyPr>
          <a:lstStyle/>
          <a:p>
            <a:pPr marL="0" marR="0" indent="0">
              <a:lnSpc>
                <a:spcPct val="120000"/>
              </a:lnSpc>
              <a:spcBef>
                <a:spcPts val="0"/>
              </a:spcBef>
              <a:spcAft>
                <a:spcPts val="1000"/>
              </a:spcAft>
              <a:buNone/>
            </a:pPr>
            <a:r>
              <a:rPr lang="en-US" sz="3600" b="1" u="none" strike="noStrike" dirty="0">
                <a:effectLst/>
                <a:latin typeface="+mj-lt"/>
              </a:rPr>
              <a:t>3</a:t>
            </a:r>
            <a:r>
              <a:rPr lang="en-US" sz="3600" u="none" strike="noStrike" dirty="0">
                <a:effectLst/>
                <a:latin typeface="+mj-lt"/>
              </a:rPr>
              <a:t> </a:t>
            </a:r>
            <a:r>
              <a:rPr lang="en-US" sz="3600" dirty="0">
                <a:effectLst/>
                <a:latin typeface="+mj-lt"/>
              </a:rPr>
              <a:t>explaining and giving evidence that the Christ had to suffer and rise again from the dead, and saying, “This Jesus whom I am proclaiming to you is the Christ.”</a:t>
            </a:r>
          </a:p>
        </p:txBody>
      </p:sp>
    </p:spTree>
    <p:extLst>
      <p:ext uri="{BB962C8B-B14F-4D97-AF65-F5344CB8AC3E}">
        <p14:creationId xmlns:p14="http://schemas.microsoft.com/office/powerpoint/2010/main" val="2509702431"/>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19AEA7-3FAC-45D5-9FEA-021926A4D4D3}"/>
              </a:ext>
            </a:extLst>
          </p:cNvPr>
          <p:cNvSpPr>
            <a:spLocks noGrp="1"/>
          </p:cNvSpPr>
          <p:nvPr>
            <p:ph type="title"/>
          </p:nvPr>
        </p:nvSpPr>
        <p:spPr/>
        <p:txBody>
          <a:bodyPr/>
          <a:lstStyle/>
          <a:p>
            <a:r>
              <a:rPr lang="en-US" sz="5400" b="1" dirty="0">
                <a:effectLst/>
                <a:latin typeface="+mj-lt"/>
              </a:rPr>
              <a:t>Acts 17:1–7 (NASB95)</a:t>
            </a:r>
            <a:endParaRPr lang="en-US" dirty="0">
              <a:latin typeface="+mj-lt"/>
            </a:endParaRPr>
          </a:p>
        </p:txBody>
      </p:sp>
      <p:sp>
        <p:nvSpPr>
          <p:cNvPr id="3" name="Content Placeholder 2">
            <a:extLst>
              <a:ext uri="{FF2B5EF4-FFF2-40B4-BE49-F238E27FC236}">
                <a16:creationId xmlns="" xmlns:a16="http://schemas.microsoft.com/office/drawing/2014/main" id="{504C9524-1CD0-4AC5-A229-3B48387F433F}"/>
              </a:ext>
            </a:extLst>
          </p:cNvPr>
          <p:cNvSpPr>
            <a:spLocks noGrp="1"/>
          </p:cNvSpPr>
          <p:nvPr>
            <p:ph idx="1"/>
          </p:nvPr>
        </p:nvSpPr>
        <p:spPr/>
        <p:txBody>
          <a:bodyPr>
            <a:normAutofit/>
          </a:bodyPr>
          <a:lstStyle/>
          <a:p>
            <a:pPr marL="0" marR="0" indent="0">
              <a:lnSpc>
                <a:spcPct val="120000"/>
              </a:lnSpc>
              <a:spcBef>
                <a:spcPts val="0"/>
              </a:spcBef>
              <a:spcAft>
                <a:spcPts val="1000"/>
              </a:spcAft>
              <a:buNone/>
            </a:pPr>
            <a:r>
              <a:rPr lang="en-US" sz="3600" b="1" u="none" strike="noStrike" dirty="0">
                <a:effectLst/>
                <a:latin typeface="+mj-lt"/>
              </a:rPr>
              <a:t>3</a:t>
            </a:r>
            <a:r>
              <a:rPr lang="en-US" sz="3600" u="none" strike="noStrike" dirty="0">
                <a:effectLst/>
                <a:latin typeface="+mj-lt"/>
              </a:rPr>
              <a:t> </a:t>
            </a:r>
            <a:r>
              <a:rPr lang="en-US" sz="3600" dirty="0">
                <a:effectLst/>
                <a:latin typeface="+mj-lt"/>
              </a:rPr>
              <a:t>explaining and giving evidence </a:t>
            </a:r>
            <a:r>
              <a:rPr lang="en-US" sz="3600" u="sng" dirty="0">
                <a:effectLst/>
                <a:latin typeface="+mj-lt"/>
              </a:rPr>
              <a:t>that the Christ had to suffer and rise again from the dead</a:t>
            </a:r>
            <a:r>
              <a:rPr lang="en-US" sz="3600" dirty="0">
                <a:effectLst/>
                <a:latin typeface="+mj-lt"/>
              </a:rPr>
              <a:t>, and saying, “This Jesus whom I am proclaiming to you is the Christ.”</a:t>
            </a:r>
          </a:p>
        </p:txBody>
      </p:sp>
    </p:spTree>
    <p:extLst>
      <p:ext uri="{BB962C8B-B14F-4D97-AF65-F5344CB8AC3E}">
        <p14:creationId xmlns:p14="http://schemas.microsoft.com/office/powerpoint/2010/main" val="4145895532"/>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19AEA7-3FAC-45D5-9FEA-021926A4D4D3}"/>
              </a:ext>
            </a:extLst>
          </p:cNvPr>
          <p:cNvSpPr>
            <a:spLocks noGrp="1"/>
          </p:cNvSpPr>
          <p:nvPr>
            <p:ph type="title"/>
          </p:nvPr>
        </p:nvSpPr>
        <p:spPr/>
        <p:txBody>
          <a:bodyPr/>
          <a:lstStyle/>
          <a:p>
            <a:r>
              <a:rPr lang="en-US" sz="5400" b="1" dirty="0">
                <a:effectLst/>
                <a:latin typeface="+mj-lt"/>
              </a:rPr>
              <a:t>Acts 17:1–7 (NASB95)</a:t>
            </a:r>
            <a:endParaRPr lang="en-US" dirty="0">
              <a:latin typeface="+mj-lt"/>
            </a:endParaRPr>
          </a:p>
        </p:txBody>
      </p:sp>
      <p:sp>
        <p:nvSpPr>
          <p:cNvPr id="3" name="Content Placeholder 2">
            <a:extLst>
              <a:ext uri="{FF2B5EF4-FFF2-40B4-BE49-F238E27FC236}">
                <a16:creationId xmlns="" xmlns:a16="http://schemas.microsoft.com/office/drawing/2014/main" id="{504C9524-1CD0-4AC5-A229-3B48387F433F}"/>
              </a:ext>
            </a:extLst>
          </p:cNvPr>
          <p:cNvSpPr>
            <a:spLocks noGrp="1"/>
          </p:cNvSpPr>
          <p:nvPr>
            <p:ph idx="1"/>
          </p:nvPr>
        </p:nvSpPr>
        <p:spPr/>
        <p:txBody>
          <a:bodyPr>
            <a:normAutofit/>
          </a:bodyPr>
          <a:lstStyle/>
          <a:p>
            <a:pPr marL="0" marR="0" indent="0">
              <a:lnSpc>
                <a:spcPct val="120000"/>
              </a:lnSpc>
              <a:spcBef>
                <a:spcPts val="0"/>
              </a:spcBef>
              <a:spcAft>
                <a:spcPts val="1000"/>
              </a:spcAft>
              <a:buNone/>
            </a:pPr>
            <a:r>
              <a:rPr lang="en-US" sz="3600" b="1" u="none" strike="noStrike" dirty="0">
                <a:effectLst/>
                <a:latin typeface="+mj-lt"/>
              </a:rPr>
              <a:t>4</a:t>
            </a:r>
            <a:r>
              <a:rPr lang="en-US" sz="3600" u="none" strike="noStrike" dirty="0">
                <a:effectLst/>
                <a:latin typeface="+mj-lt"/>
              </a:rPr>
              <a:t> </a:t>
            </a:r>
            <a:r>
              <a:rPr lang="en-US" sz="3600" dirty="0">
                <a:effectLst/>
                <a:latin typeface="+mj-lt"/>
              </a:rPr>
              <a:t>And some of them were </a:t>
            </a:r>
            <a:r>
              <a:rPr lang="en-US" sz="3600" u="sng" dirty="0">
                <a:effectLst/>
                <a:latin typeface="+mj-lt"/>
              </a:rPr>
              <a:t>persuaded </a:t>
            </a:r>
            <a:r>
              <a:rPr lang="en-US" sz="3600" dirty="0">
                <a:effectLst/>
                <a:latin typeface="+mj-lt"/>
              </a:rPr>
              <a:t>and joined Paul and Silas, along with a large number of the God-fearing Greeks and a number of the leading women. </a:t>
            </a:r>
          </a:p>
        </p:txBody>
      </p:sp>
    </p:spTree>
    <p:extLst>
      <p:ext uri="{BB962C8B-B14F-4D97-AF65-F5344CB8AC3E}">
        <p14:creationId xmlns:p14="http://schemas.microsoft.com/office/powerpoint/2010/main" val="2539199487"/>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19AEA7-3FAC-45D5-9FEA-021926A4D4D3}"/>
              </a:ext>
            </a:extLst>
          </p:cNvPr>
          <p:cNvSpPr>
            <a:spLocks noGrp="1"/>
          </p:cNvSpPr>
          <p:nvPr>
            <p:ph type="title"/>
          </p:nvPr>
        </p:nvSpPr>
        <p:spPr/>
        <p:txBody>
          <a:bodyPr/>
          <a:lstStyle/>
          <a:p>
            <a:r>
              <a:rPr lang="en-US" sz="5400" b="1" dirty="0">
                <a:effectLst/>
                <a:latin typeface="+mj-lt"/>
              </a:rPr>
              <a:t>Acts 17:1–7 (NASB95)</a:t>
            </a:r>
            <a:endParaRPr lang="en-US" dirty="0">
              <a:latin typeface="+mj-lt"/>
            </a:endParaRPr>
          </a:p>
        </p:txBody>
      </p:sp>
      <p:sp>
        <p:nvSpPr>
          <p:cNvPr id="3" name="Content Placeholder 2">
            <a:extLst>
              <a:ext uri="{FF2B5EF4-FFF2-40B4-BE49-F238E27FC236}">
                <a16:creationId xmlns="" xmlns:a16="http://schemas.microsoft.com/office/drawing/2014/main" id="{504C9524-1CD0-4AC5-A229-3B48387F433F}"/>
              </a:ext>
            </a:extLst>
          </p:cNvPr>
          <p:cNvSpPr>
            <a:spLocks noGrp="1"/>
          </p:cNvSpPr>
          <p:nvPr>
            <p:ph idx="1"/>
          </p:nvPr>
        </p:nvSpPr>
        <p:spPr/>
        <p:txBody>
          <a:bodyPr>
            <a:normAutofit/>
          </a:bodyPr>
          <a:lstStyle/>
          <a:p>
            <a:pPr marL="0" marR="0" indent="0">
              <a:lnSpc>
                <a:spcPct val="120000"/>
              </a:lnSpc>
              <a:spcBef>
                <a:spcPts val="0"/>
              </a:spcBef>
              <a:spcAft>
                <a:spcPts val="1000"/>
              </a:spcAft>
              <a:buNone/>
            </a:pPr>
            <a:r>
              <a:rPr lang="en-US" sz="3600" b="1" u="none" strike="noStrike" dirty="0">
                <a:effectLst/>
                <a:latin typeface="+mj-lt"/>
              </a:rPr>
              <a:t>4</a:t>
            </a:r>
            <a:r>
              <a:rPr lang="en-US" sz="3600" u="none" strike="noStrike" dirty="0">
                <a:effectLst/>
                <a:latin typeface="+mj-lt"/>
              </a:rPr>
              <a:t> </a:t>
            </a:r>
            <a:r>
              <a:rPr lang="en-US" sz="3600" dirty="0">
                <a:effectLst/>
                <a:latin typeface="+mj-lt"/>
              </a:rPr>
              <a:t>And some of them were persuaded and joined Paul and Silas, along with </a:t>
            </a:r>
            <a:r>
              <a:rPr lang="en-US" sz="3600" u="sng" dirty="0">
                <a:effectLst/>
                <a:latin typeface="+mj-lt"/>
              </a:rPr>
              <a:t>a large number of the God-fearing Greeks</a:t>
            </a:r>
            <a:r>
              <a:rPr lang="en-US" sz="3600" dirty="0">
                <a:effectLst/>
                <a:latin typeface="+mj-lt"/>
              </a:rPr>
              <a:t> and a number of the leading women. </a:t>
            </a:r>
          </a:p>
        </p:txBody>
      </p:sp>
    </p:spTree>
    <p:extLst>
      <p:ext uri="{BB962C8B-B14F-4D97-AF65-F5344CB8AC3E}">
        <p14:creationId xmlns:p14="http://schemas.microsoft.com/office/powerpoint/2010/main" val="131548460"/>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19AEA7-3FAC-45D5-9FEA-021926A4D4D3}"/>
              </a:ext>
            </a:extLst>
          </p:cNvPr>
          <p:cNvSpPr>
            <a:spLocks noGrp="1"/>
          </p:cNvSpPr>
          <p:nvPr>
            <p:ph type="title"/>
          </p:nvPr>
        </p:nvSpPr>
        <p:spPr/>
        <p:txBody>
          <a:bodyPr/>
          <a:lstStyle/>
          <a:p>
            <a:r>
              <a:rPr lang="en-US" sz="5400" b="1" dirty="0">
                <a:effectLst/>
                <a:latin typeface="+mj-lt"/>
              </a:rPr>
              <a:t>Acts 17:1–7 (NASB95)</a:t>
            </a:r>
            <a:endParaRPr lang="en-US" dirty="0">
              <a:latin typeface="+mj-lt"/>
            </a:endParaRPr>
          </a:p>
        </p:txBody>
      </p:sp>
      <p:sp>
        <p:nvSpPr>
          <p:cNvPr id="3" name="Content Placeholder 2">
            <a:extLst>
              <a:ext uri="{FF2B5EF4-FFF2-40B4-BE49-F238E27FC236}">
                <a16:creationId xmlns="" xmlns:a16="http://schemas.microsoft.com/office/drawing/2014/main" id="{504C9524-1CD0-4AC5-A229-3B48387F433F}"/>
              </a:ext>
            </a:extLst>
          </p:cNvPr>
          <p:cNvSpPr>
            <a:spLocks noGrp="1"/>
          </p:cNvSpPr>
          <p:nvPr>
            <p:ph idx="1"/>
          </p:nvPr>
        </p:nvSpPr>
        <p:spPr/>
        <p:txBody>
          <a:bodyPr>
            <a:normAutofit/>
          </a:bodyPr>
          <a:lstStyle/>
          <a:p>
            <a:pPr marL="0" marR="0" indent="0">
              <a:lnSpc>
                <a:spcPct val="120000"/>
              </a:lnSpc>
              <a:spcBef>
                <a:spcPts val="0"/>
              </a:spcBef>
              <a:spcAft>
                <a:spcPts val="1000"/>
              </a:spcAft>
              <a:buNone/>
            </a:pPr>
            <a:r>
              <a:rPr lang="en-US" sz="3600" b="1" u="none" strike="noStrike" dirty="0">
                <a:effectLst/>
                <a:latin typeface="+mj-lt"/>
              </a:rPr>
              <a:t>5</a:t>
            </a:r>
            <a:r>
              <a:rPr lang="en-US" sz="3600" u="none" strike="noStrike" dirty="0">
                <a:effectLst/>
                <a:latin typeface="+mj-lt"/>
              </a:rPr>
              <a:t> </a:t>
            </a:r>
            <a:r>
              <a:rPr lang="en-US" sz="3600" dirty="0">
                <a:effectLst/>
                <a:latin typeface="+mj-lt"/>
              </a:rPr>
              <a:t>But the Jews, becoming jealous and taking along some wicked men from the marketplace, formed a mob and set the city in an uproar; and attacking the house of Jason, they were seeking to bring them out to the people.</a:t>
            </a:r>
          </a:p>
        </p:txBody>
      </p:sp>
    </p:spTree>
    <p:extLst>
      <p:ext uri="{BB962C8B-B14F-4D97-AF65-F5344CB8AC3E}">
        <p14:creationId xmlns:p14="http://schemas.microsoft.com/office/powerpoint/2010/main" val="361737995"/>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459E29-597B-42C0-987E-D03532990ABF}"/>
              </a:ext>
            </a:extLst>
          </p:cNvPr>
          <p:cNvSpPr>
            <a:spLocks noGrp="1"/>
          </p:cNvSpPr>
          <p:nvPr>
            <p:ph type="ctrTitle"/>
          </p:nvPr>
        </p:nvSpPr>
        <p:spPr/>
        <p:txBody>
          <a:bodyPr/>
          <a:lstStyle/>
          <a:p>
            <a:r>
              <a:rPr lang="en-US" dirty="0"/>
              <a:t>1 Thessalonians</a:t>
            </a:r>
          </a:p>
        </p:txBody>
      </p:sp>
      <p:sp>
        <p:nvSpPr>
          <p:cNvPr id="3" name="Subtitle 2">
            <a:extLst>
              <a:ext uri="{FF2B5EF4-FFF2-40B4-BE49-F238E27FC236}">
                <a16:creationId xmlns="" xmlns:a16="http://schemas.microsoft.com/office/drawing/2014/main" id="{D61E4E1B-BB91-4D87-87F0-08C928F2D61E}"/>
              </a:ext>
            </a:extLst>
          </p:cNvPr>
          <p:cNvSpPr>
            <a:spLocks noGrp="1"/>
          </p:cNvSpPr>
          <p:nvPr>
            <p:ph type="subTitle" idx="1"/>
          </p:nvPr>
        </p:nvSpPr>
        <p:spPr/>
        <p:txBody>
          <a:bodyPr>
            <a:normAutofit/>
          </a:bodyPr>
          <a:lstStyle/>
          <a:p>
            <a:r>
              <a:rPr lang="en-US" sz="4400" dirty="0"/>
              <a:t>3 Components for a </a:t>
            </a:r>
            <a:r>
              <a:rPr lang="en-US" sz="4400" dirty="0" smtClean="0"/>
              <a:t>Healthy Church</a:t>
            </a:r>
            <a:endParaRPr lang="en-US" sz="4400" dirty="0"/>
          </a:p>
        </p:txBody>
      </p:sp>
    </p:spTree>
    <p:extLst>
      <p:ext uri="{BB962C8B-B14F-4D97-AF65-F5344CB8AC3E}">
        <p14:creationId xmlns:p14="http://schemas.microsoft.com/office/powerpoint/2010/main" val="4047809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19AEA7-3FAC-45D5-9FEA-021926A4D4D3}"/>
              </a:ext>
            </a:extLst>
          </p:cNvPr>
          <p:cNvSpPr>
            <a:spLocks noGrp="1"/>
          </p:cNvSpPr>
          <p:nvPr>
            <p:ph type="title"/>
          </p:nvPr>
        </p:nvSpPr>
        <p:spPr/>
        <p:txBody>
          <a:bodyPr/>
          <a:lstStyle/>
          <a:p>
            <a:r>
              <a:rPr lang="en-US" sz="5400" b="1" dirty="0">
                <a:effectLst/>
                <a:latin typeface="+mj-lt"/>
              </a:rPr>
              <a:t>Acts 17:1–7 (NASB95)</a:t>
            </a:r>
            <a:endParaRPr lang="en-US" dirty="0">
              <a:latin typeface="+mj-lt"/>
            </a:endParaRPr>
          </a:p>
        </p:txBody>
      </p:sp>
      <p:sp>
        <p:nvSpPr>
          <p:cNvPr id="3" name="Content Placeholder 2">
            <a:extLst>
              <a:ext uri="{FF2B5EF4-FFF2-40B4-BE49-F238E27FC236}">
                <a16:creationId xmlns="" xmlns:a16="http://schemas.microsoft.com/office/drawing/2014/main" id="{504C9524-1CD0-4AC5-A229-3B48387F433F}"/>
              </a:ext>
            </a:extLst>
          </p:cNvPr>
          <p:cNvSpPr>
            <a:spLocks noGrp="1"/>
          </p:cNvSpPr>
          <p:nvPr>
            <p:ph idx="1"/>
          </p:nvPr>
        </p:nvSpPr>
        <p:spPr/>
        <p:txBody>
          <a:bodyPr>
            <a:normAutofit/>
          </a:bodyPr>
          <a:lstStyle/>
          <a:p>
            <a:pPr marL="0" marR="0" indent="0">
              <a:lnSpc>
                <a:spcPct val="120000"/>
              </a:lnSpc>
              <a:spcBef>
                <a:spcPts val="0"/>
              </a:spcBef>
              <a:spcAft>
                <a:spcPts val="1000"/>
              </a:spcAft>
              <a:buNone/>
            </a:pPr>
            <a:r>
              <a:rPr lang="en-US" sz="3600" b="1" u="none" strike="noStrike" dirty="0">
                <a:effectLst/>
                <a:latin typeface="+mj-lt"/>
              </a:rPr>
              <a:t>6</a:t>
            </a:r>
            <a:r>
              <a:rPr lang="en-US" sz="3600" u="none" strike="noStrike" dirty="0">
                <a:effectLst/>
                <a:latin typeface="+mj-lt"/>
              </a:rPr>
              <a:t> </a:t>
            </a:r>
            <a:r>
              <a:rPr lang="en-US" sz="3600" dirty="0">
                <a:effectLst/>
                <a:latin typeface="+mj-lt"/>
              </a:rPr>
              <a:t>When they did not find them, they began dragging Jason and some brethren before the city authorities, shouting, “These men who have upset the world have come here also; </a:t>
            </a:r>
            <a:r>
              <a:rPr lang="en-US" sz="3600" b="1" u="none" strike="noStrike" dirty="0">
                <a:effectLst/>
                <a:latin typeface="+mj-lt"/>
              </a:rPr>
              <a:t>7</a:t>
            </a:r>
            <a:r>
              <a:rPr lang="en-US" sz="3600" u="none" strike="noStrike" dirty="0">
                <a:effectLst/>
                <a:latin typeface="+mj-lt"/>
              </a:rPr>
              <a:t> </a:t>
            </a:r>
            <a:r>
              <a:rPr lang="en-US" sz="3600" dirty="0">
                <a:effectLst/>
                <a:latin typeface="+mj-lt"/>
              </a:rPr>
              <a:t>and Jason has welcomed them, and they all act contrary to the decrees of Caesar, saying that there is another king, Jesus.”</a:t>
            </a:r>
          </a:p>
        </p:txBody>
      </p:sp>
    </p:spTree>
    <p:extLst>
      <p:ext uri="{BB962C8B-B14F-4D97-AF65-F5344CB8AC3E}">
        <p14:creationId xmlns:p14="http://schemas.microsoft.com/office/powerpoint/2010/main" val="1763781599"/>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68DBDF-B331-4CF9-BD0F-81695EFE78F8}"/>
              </a:ext>
            </a:extLst>
          </p:cNvPr>
          <p:cNvSpPr>
            <a:spLocks noGrp="1"/>
          </p:cNvSpPr>
          <p:nvPr>
            <p:ph type="title"/>
          </p:nvPr>
        </p:nvSpPr>
        <p:spPr/>
        <p:txBody>
          <a:bodyPr/>
          <a:lstStyle/>
          <a:p>
            <a:r>
              <a:rPr lang="en-US" dirty="0"/>
              <a:t>How a church gets started</a:t>
            </a:r>
          </a:p>
        </p:txBody>
      </p:sp>
      <p:sp>
        <p:nvSpPr>
          <p:cNvPr id="3" name="Content Placeholder 2">
            <a:extLst>
              <a:ext uri="{FF2B5EF4-FFF2-40B4-BE49-F238E27FC236}">
                <a16:creationId xmlns="" xmlns:a16="http://schemas.microsoft.com/office/drawing/2014/main" id="{55E1BCB1-9551-4122-A1A4-79D724FEDD34}"/>
              </a:ext>
            </a:extLst>
          </p:cNvPr>
          <p:cNvSpPr>
            <a:spLocks noGrp="1"/>
          </p:cNvSpPr>
          <p:nvPr>
            <p:ph idx="1"/>
          </p:nvPr>
        </p:nvSpPr>
        <p:spPr/>
        <p:txBody>
          <a:bodyPr/>
          <a:lstStyle/>
          <a:p>
            <a:r>
              <a:rPr lang="en-US" dirty="0"/>
              <a:t>God gives a burden</a:t>
            </a:r>
          </a:p>
          <a:p>
            <a:r>
              <a:rPr lang="en-US" dirty="0"/>
              <a:t>Someone responds</a:t>
            </a:r>
          </a:p>
          <a:p>
            <a:r>
              <a:rPr lang="en-US" dirty="0"/>
              <a:t>Going to the “God fearers”</a:t>
            </a:r>
          </a:p>
          <a:p>
            <a:r>
              <a:rPr lang="en-US" dirty="0"/>
              <a:t>Proclaiming, reasoning, serving, loving</a:t>
            </a:r>
          </a:p>
          <a:p>
            <a:r>
              <a:rPr lang="en-US" dirty="0"/>
              <a:t>Persuasion/Repentance/Conversion</a:t>
            </a:r>
          </a:p>
        </p:txBody>
      </p:sp>
    </p:spTree>
    <p:extLst>
      <p:ext uri="{BB962C8B-B14F-4D97-AF65-F5344CB8AC3E}">
        <p14:creationId xmlns:p14="http://schemas.microsoft.com/office/powerpoint/2010/main" val="22354873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8DFAAF7-B905-41D8-8A6A-FB65C6DCC50E}"/>
              </a:ext>
            </a:extLst>
          </p:cNvPr>
          <p:cNvSpPr>
            <a:spLocks noGrp="1"/>
          </p:cNvSpPr>
          <p:nvPr>
            <p:ph type="title"/>
          </p:nvPr>
        </p:nvSpPr>
        <p:spPr/>
        <p:txBody>
          <a:bodyPr/>
          <a:lstStyle/>
          <a:p>
            <a:r>
              <a:rPr lang="en-US" sz="5400" b="1" dirty="0">
                <a:effectLst/>
                <a:latin typeface="+mj-lt"/>
              </a:rPr>
              <a:t>1 Thessalonians 1:1–10 (NASB95)</a:t>
            </a:r>
            <a:endParaRPr lang="en-US" dirty="0">
              <a:latin typeface="+mj-lt"/>
            </a:endParaRPr>
          </a:p>
        </p:txBody>
      </p:sp>
      <p:sp>
        <p:nvSpPr>
          <p:cNvPr id="5" name="Content Placeholder 4">
            <a:extLst>
              <a:ext uri="{FF2B5EF4-FFF2-40B4-BE49-F238E27FC236}">
                <a16:creationId xmlns="" xmlns:a16="http://schemas.microsoft.com/office/drawing/2014/main" id="{A1F9656C-A804-4BFB-8C03-07ED24A6669C}"/>
              </a:ext>
            </a:extLst>
          </p:cNvPr>
          <p:cNvSpPr>
            <a:spLocks noGrp="1"/>
          </p:cNvSpPr>
          <p:nvPr>
            <p:ph idx="1"/>
          </p:nvPr>
        </p:nvSpPr>
        <p:spPr/>
        <p:txBody>
          <a:bodyPr>
            <a:normAutofit/>
          </a:bodyPr>
          <a:lstStyle/>
          <a:p>
            <a:pPr marL="0" indent="0">
              <a:buNone/>
            </a:pPr>
            <a:r>
              <a:rPr lang="en-US" sz="4800" b="1" u="none" strike="noStrike" dirty="0">
                <a:effectLst/>
                <a:latin typeface="+mn-lt"/>
              </a:rPr>
              <a:t>5</a:t>
            </a:r>
            <a:r>
              <a:rPr lang="en-US" sz="4800" u="none" strike="noStrike" dirty="0">
                <a:effectLst/>
                <a:latin typeface="+mn-lt"/>
              </a:rPr>
              <a:t> </a:t>
            </a:r>
            <a:r>
              <a:rPr lang="en-US" sz="4800" dirty="0">
                <a:effectLst/>
                <a:latin typeface="+mn-lt"/>
              </a:rPr>
              <a:t>for our gospel did not come to you in word only, but also in power and in the Holy Spirit and with full conviction; just as you know what kind of men we proved to be among you for your sake. </a:t>
            </a:r>
          </a:p>
        </p:txBody>
      </p:sp>
    </p:spTree>
    <p:extLst>
      <p:ext uri="{BB962C8B-B14F-4D97-AF65-F5344CB8AC3E}">
        <p14:creationId xmlns:p14="http://schemas.microsoft.com/office/powerpoint/2010/main" val="1301412514"/>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F78A2D-4DEC-438C-A0C4-BB95C8F9CE39}"/>
              </a:ext>
            </a:extLst>
          </p:cNvPr>
          <p:cNvSpPr>
            <a:spLocks noGrp="1"/>
          </p:cNvSpPr>
          <p:nvPr>
            <p:ph type="title"/>
          </p:nvPr>
        </p:nvSpPr>
        <p:spPr/>
        <p:txBody>
          <a:bodyPr/>
          <a:lstStyle/>
          <a:p>
            <a:r>
              <a:rPr lang="en-US" dirty="0"/>
              <a:t>NOT in word ONLY</a:t>
            </a:r>
          </a:p>
        </p:txBody>
      </p:sp>
      <p:sp>
        <p:nvSpPr>
          <p:cNvPr id="3" name="Content Placeholder 2">
            <a:extLst>
              <a:ext uri="{FF2B5EF4-FFF2-40B4-BE49-F238E27FC236}">
                <a16:creationId xmlns="" xmlns:a16="http://schemas.microsoft.com/office/drawing/2014/main" id="{5AA28701-77F1-496F-9F07-FFE49DCC55C2}"/>
              </a:ext>
            </a:extLst>
          </p:cNvPr>
          <p:cNvSpPr>
            <a:spLocks noGrp="1"/>
          </p:cNvSpPr>
          <p:nvPr>
            <p:ph idx="1"/>
          </p:nvPr>
        </p:nvSpPr>
        <p:spPr/>
        <p:txBody>
          <a:bodyPr/>
          <a:lstStyle/>
          <a:p>
            <a:r>
              <a:rPr lang="en-US" dirty="0"/>
              <a:t>Words are important</a:t>
            </a:r>
          </a:p>
          <a:p>
            <a:r>
              <a:rPr lang="en-US" dirty="0"/>
              <a:t>Reason is important</a:t>
            </a:r>
          </a:p>
        </p:txBody>
      </p:sp>
      <p:sp>
        <p:nvSpPr>
          <p:cNvPr id="5" name="TextBox 4">
            <a:extLst>
              <a:ext uri="{FF2B5EF4-FFF2-40B4-BE49-F238E27FC236}">
                <a16:creationId xmlns="" xmlns:a16="http://schemas.microsoft.com/office/drawing/2014/main" id="{AE6CA0D2-BA3B-4464-884B-3F8158E29800}"/>
              </a:ext>
            </a:extLst>
          </p:cNvPr>
          <p:cNvSpPr txBox="1"/>
          <p:nvPr/>
        </p:nvSpPr>
        <p:spPr>
          <a:xfrm>
            <a:off x="461962" y="3362236"/>
            <a:ext cx="10491787" cy="2554545"/>
          </a:xfrm>
          <a:prstGeom prst="rect">
            <a:avLst/>
          </a:prstGeom>
          <a:solidFill>
            <a:schemeClr val="dk1"/>
          </a:solidFill>
          <a:ln w="12700" cap="flat" cmpd="sng" algn="ctr">
            <a:solidFill>
              <a:schemeClr val="dk1">
                <a:shade val="50000"/>
              </a:schemeClr>
            </a:solid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4000" b="1" dirty="0">
                <a:effectLst/>
              </a:rPr>
              <a:t>1 Corinthians 13:1 (NASB95) — </a:t>
            </a:r>
            <a:r>
              <a:rPr lang="en-US" sz="4000" b="1" u="none" strike="noStrike" dirty="0">
                <a:effectLst/>
              </a:rPr>
              <a:t>1</a:t>
            </a:r>
            <a:r>
              <a:rPr lang="en-US" sz="4000" u="none" strike="noStrike" dirty="0">
                <a:effectLst/>
              </a:rPr>
              <a:t> </a:t>
            </a:r>
            <a:r>
              <a:rPr lang="en-US" sz="4000" dirty="0"/>
              <a:t>If I speak with the tongues of men and of angels, but do not have love, I have become a noisy gong or a clanging cymbal. </a:t>
            </a:r>
          </a:p>
        </p:txBody>
      </p:sp>
    </p:spTree>
    <p:extLst>
      <p:ext uri="{BB962C8B-B14F-4D97-AF65-F5344CB8AC3E}">
        <p14:creationId xmlns:p14="http://schemas.microsoft.com/office/powerpoint/2010/main" val="13201564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F78A2D-4DEC-438C-A0C4-BB95C8F9CE39}"/>
              </a:ext>
            </a:extLst>
          </p:cNvPr>
          <p:cNvSpPr>
            <a:spLocks noGrp="1"/>
          </p:cNvSpPr>
          <p:nvPr>
            <p:ph type="title"/>
          </p:nvPr>
        </p:nvSpPr>
        <p:spPr/>
        <p:txBody>
          <a:bodyPr/>
          <a:lstStyle/>
          <a:p>
            <a:r>
              <a:rPr lang="en-US" dirty="0"/>
              <a:t>NOT in word ONLY</a:t>
            </a:r>
          </a:p>
        </p:txBody>
      </p:sp>
      <p:sp>
        <p:nvSpPr>
          <p:cNvPr id="3" name="Content Placeholder 2">
            <a:extLst>
              <a:ext uri="{FF2B5EF4-FFF2-40B4-BE49-F238E27FC236}">
                <a16:creationId xmlns="" xmlns:a16="http://schemas.microsoft.com/office/drawing/2014/main" id="{5AA28701-77F1-496F-9F07-FFE49DCC55C2}"/>
              </a:ext>
            </a:extLst>
          </p:cNvPr>
          <p:cNvSpPr>
            <a:spLocks noGrp="1"/>
          </p:cNvSpPr>
          <p:nvPr>
            <p:ph idx="1"/>
          </p:nvPr>
        </p:nvSpPr>
        <p:spPr/>
        <p:txBody>
          <a:bodyPr>
            <a:normAutofit lnSpcReduction="10000"/>
          </a:bodyPr>
          <a:lstStyle/>
          <a:p>
            <a:r>
              <a:rPr lang="en-US" dirty="0"/>
              <a:t>Words are important</a:t>
            </a:r>
          </a:p>
          <a:p>
            <a:r>
              <a:rPr lang="en-US" dirty="0"/>
              <a:t>Reason is important</a:t>
            </a:r>
          </a:p>
          <a:p>
            <a:r>
              <a:rPr lang="en-US" dirty="0"/>
              <a:t>Letting the Holy Spirit shine </a:t>
            </a:r>
          </a:p>
          <a:p>
            <a:pPr lvl="1"/>
            <a:r>
              <a:rPr lang="en-US" dirty="0"/>
              <a:t>Conviction=boldness</a:t>
            </a:r>
          </a:p>
          <a:p>
            <a:pPr lvl="1"/>
            <a:r>
              <a:rPr lang="en-US" dirty="0"/>
              <a:t>A demonstration of power</a:t>
            </a:r>
          </a:p>
          <a:p>
            <a:pPr lvl="1"/>
            <a:r>
              <a:rPr lang="en-US" dirty="0"/>
              <a:t>A demonstration of character</a:t>
            </a:r>
          </a:p>
          <a:p>
            <a:pPr lvl="1"/>
            <a:r>
              <a:rPr lang="en-US" dirty="0"/>
              <a:t>Real love</a:t>
            </a:r>
          </a:p>
        </p:txBody>
      </p:sp>
    </p:spTree>
    <p:extLst>
      <p:ext uri="{BB962C8B-B14F-4D97-AF65-F5344CB8AC3E}">
        <p14:creationId xmlns:p14="http://schemas.microsoft.com/office/powerpoint/2010/main" val="27147777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68DBDF-B331-4CF9-BD0F-81695EFE78F8}"/>
              </a:ext>
            </a:extLst>
          </p:cNvPr>
          <p:cNvSpPr>
            <a:spLocks noGrp="1"/>
          </p:cNvSpPr>
          <p:nvPr>
            <p:ph type="title"/>
          </p:nvPr>
        </p:nvSpPr>
        <p:spPr/>
        <p:txBody>
          <a:bodyPr/>
          <a:lstStyle/>
          <a:p>
            <a:r>
              <a:rPr lang="en-US" dirty="0"/>
              <a:t>How a church gets started</a:t>
            </a:r>
          </a:p>
        </p:txBody>
      </p:sp>
      <p:sp>
        <p:nvSpPr>
          <p:cNvPr id="3" name="Content Placeholder 2">
            <a:extLst>
              <a:ext uri="{FF2B5EF4-FFF2-40B4-BE49-F238E27FC236}">
                <a16:creationId xmlns="" xmlns:a16="http://schemas.microsoft.com/office/drawing/2014/main" id="{55E1BCB1-9551-4122-A1A4-79D724FEDD34}"/>
              </a:ext>
            </a:extLst>
          </p:cNvPr>
          <p:cNvSpPr>
            <a:spLocks noGrp="1"/>
          </p:cNvSpPr>
          <p:nvPr>
            <p:ph idx="1"/>
          </p:nvPr>
        </p:nvSpPr>
        <p:spPr/>
        <p:txBody>
          <a:bodyPr/>
          <a:lstStyle/>
          <a:p>
            <a:r>
              <a:rPr lang="en-US" dirty="0"/>
              <a:t>God gives a burden</a:t>
            </a:r>
          </a:p>
          <a:p>
            <a:r>
              <a:rPr lang="en-US" dirty="0"/>
              <a:t>Someone responds</a:t>
            </a:r>
          </a:p>
          <a:p>
            <a:r>
              <a:rPr lang="en-US" dirty="0"/>
              <a:t>Going to the “God fearers”</a:t>
            </a:r>
          </a:p>
          <a:p>
            <a:r>
              <a:rPr lang="en-US" dirty="0"/>
              <a:t>Proclaiming, reasoning, serving, loving</a:t>
            </a:r>
          </a:p>
          <a:p>
            <a:r>
              <a:rPr lang="en-US" dirty="0"/>
              <a:t>Persuasion/Repentance/Conversion</a:t>
            </a:r>
          </a:p>
          <a:p>
            <a:r>
              <a:rPr lang="en-US" dirty="0"/>
              <a:t>Opposition</a:t>
            </a:r>
          </a:p>
        </p:txBody>
      </p:sp>
    </p:spTree>
    <p:extLst>
      <p:ext uri="{BB962C8B-B14F-4D97-AF65-F5344CB8AC3E}">
        <p14:creationId xmlns:p14="http://schemas.microsoft.com/office/powerpoint/2010/main" val="1423982770"/>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8DFAAF7-B905-41D8-8A6A-FB65C6DCC50E}"/>
              </a:ext>
            </a:extLst>
          </p:cNvPr>
          <p:cNvSpPr>
            <a:spLocks noGrp="1"/>
          </p:cNvSpPr>
          <p:nvPr>
            <p:ph type="title"/>
          </p:nvPr>
        </p:nvSpPr>
        <p:spPr/>
        <p:txBody>
          <a:bodyPr/>
          <a:lstStyle/>
          <a:p>
            <a:r>
              <a:rPr lang="en-US" sz="5400" b="1" dirty="0">
                <a:effectLst/>
                <a:latin typeface="+mj-lt"/>
              </a:rPr>
              <a:t>1 Thessalonians 1:1–10 (NASB95)</a:t>
            </a:r>
            <a:endParaRPr lang="en-US" dirty="0">
              <a:latin typeface="+mj-lt"/>
            </a:endParaRPr>
          </a:p>
        </p:txBody>
      </p:sp>
      <p:sp>
        <p:nvSpPr>
          <p:cNvPr id="5" name="Content Placeholder 4">
            <a:extLst>
              <a:ext uri="{FF2B5EF4-FFF2-40B4-BE49-F238E27FC236}">
                <a16:creationId xmlns="" xmlns:a16="http://schemas.microsoft.com/office/drawing/2014/main" id="{A1F9656C-A804-4BFB-8C03-07ED24A6669C}"/>
              </a:ext>
            </a:extLst>
          </p:cNvPr>
          <p:cNvSpPr>
            <a:spLocks noGrp="1"/>
          </p:cNvSpPr>
          <p:nvPr>
            <p:ph idx="1"/>
          </p:nvPr>
        </p:nvSpPr>
        <p:spPr/>
        <p:txBody>
          <a:bodyPr>
            <a:normAutofit fontScale="92500"/>
          </a:bodyPr>
          <a:lstStyle/>
          <a:p>
            <a:pPr marL="0" indent="0">
              <a:buNone/>
            </a:pPr>
            <a:r>
              <a:rPr lang="en-US" sz="4800" b="1" u="none" strike="noStrike" dirty="0">
                <a:effectLst/>
                <a:latin typeface="+mn-lt"/>
              </a:rPr>
              <a:t>2</a:t>
            </a:r>
            <a:r>
              <a:rPr lang="en-US" sz="4800" u="none" strike="noStrike" dirty="0">
                <a:effectLst/>
                <a:latin typeface="+mn-lt"/>
              </a:rPr>
              <a:t> </a:t>
            </a:r>
            <a:r>
              <a:rPr lang="en-US" sz="4800" dirty="0">
                <a:effectLst/>
                <a:latin typeface="+mn-lt"/>
              </a:rPr>
              <a:t>We give thanks to God always for all of you, making mention of you in our prayers; </a:t>
            </a:r>
            <a:r>
              <a:rPr lang="en-US" sz="4800" b="1" u="none" strike="noStrike" dirty="0">
                <a:effectLst/>
                <a:latin typeface="+mn-lt"/>
              </a:rPr>
              <a:t>3</a:t>
            </a:r>
            <a:r>
              <a:rPr lang="en-US" sz="4800" u="none" strike="noStrike" dirty="0">
                <a:effectLst/>
                <a:latin typeface="+mn-lt"/>
              </a:rPr>
              <a:t> </a:t>
            </a:r>
            <a:r>
              <a:rPr lang="en-US" sz="4800" dirty="0">
                <a:effectLst/>
                <a:latin typeface="+mn-lt"/>
              </a:rPr>
              <a:t>constantly bearing in mind your work of faith and labor of love and steadfastness of hope in our Lord Jesus Christ in the presence of our God and Father,</a:t>
            </a:r>
            <a:r>
              <a:rPr lang="en-US" sz="4800" b="1" u="none" strike="noStrike" dirty="0">
                <a:effectLst/>
                <a:latin typeface="+mn-lt"/>
              </a:rPr>
              <a:t> 4</a:t>
            </a:r>
            <a:r>
              <a:rPr lang="en-US" sz="4800" u="none" strike="noStrike" dirty="0">
                <a:effectLst/>
                <a:latin typeface="+mn-lt"/>
              </a:rPr>
              <a:t> </a:t>
            </a:r>
            <a:r>
              <a:rPr lang="en-US" sz="4800" dirty="0">
                <a:effectLst/>
                <a:latin typeface="+mn-lt"/>
              </a:rPr>
              <a:t>knowing, brethren beloved by God, His choice of you; </a:t>
            </a:r>
            <a:endParaRPr lang="en-US" sz="4800" dirty="0">
              <a:latin typeface="+mn-lt"/>
            </a:endParaRPr>
          </a:p>
        </p:txBody>
      </p:sp>
      <p:sp>
        <p:nvSpPr>
          <p:cNvPr id="2" name="Oval 1">
            <a:extLst>
              <a:ext uri="{FF2B5EF4-FFF2-40B4-BE49-F238E27FC236}">
                <a16:creationId xmlns="" xmlns:a16="http://schemas.microsoft.com/office/drawing/2014/main" id="{844FB478-FD35-4C08-B884-CF169AFEB750}"/>
              </a:ext>
            </a:extLst>
          </p:cNvPr>
          <p:cNvSpPr/>
          <p:nvPr/>
        </p:nvSpPr>
        <p:spPr bwMode="auto">
          <a:xfrm>
            <a:off x="10017588" y="2978014"/>
            <a:ext cx="1669409" cy="872455"/>
          </a:xfrm>
          <a:prstGeom prst="ellipse">
            <a:avLst/>
          </a:prstGeom>
          <a:noFill/>
          <a:ln w="38100">
            <a:solidFill>
              <a:srgbClr val="FF0000"/>
            </a:solidFill>
            <a:headEnd/>
            <a:tailEnd/>
          </a:ln>
        </p:spPr>
        <p:style>
          <a:lnRef idx="0">
            <a:schemeClr val="dk1"/>
          </a:lnRef>
          <a:fillRef idx="3">
            <a:schemeClr val="dk1"/>
          </a:fillRef>
          <a:effectRef idx="3">
            <a:schemeClr val="dk1"/>
          </a:effectRef>
          <a:fontRef idx="minor">
            <a:schemeClr val="lt1"/>
          </a:fontRef>
        </p:style>
        <p:txBody>
          <a:bodyPr lIns="90488" tIns="44450" rIns="90488" bIns="44450" rtlCol="0" anchor="ctr"/>
          <a:lstStyle/>
          <a:p>
            <a:pPr algn="l" eaLnBrk="0" hangingPunct="0">
              <a:lnSpc>
                <a:spcPct val="70000"/>
              </a:lnSpc>
              <a:spcBef>
                <a:spcPct val="5000"/>
              </a:spcBef>
            </a:pPr>
            <a:endParaRPr lang="en-US" b="1" dirty="0">
              <a:effectLst>
                <a:outerShdw blurRad="38100" dist="38100" dir="2700000" algn="tl">
                  <a:srgbClr val="000000"/>
                </a:outerShdw>
              </a:effectLst>
              <a:latin typeface="Lao UI" panose="020B0502040204020203" pitchFamily="34" charset="0"/>
              <a:cs typeface="Lao UI" panose="020B0502040204020203" pitchFamily="34" charset="0"/>
            </a:endParaRPr>
          </a:p>
        </p:txBody>
      </p:sp>
      <p:sp>
        <p:nvSpPr>
          <p:cNvPr id="7" name="Oval 6">
            <a:extLst>
              <a:ext uri="{FF2B5EF4-FFF2-40B4-BE49-F238E27FC236}">
                <a16:creationId xmlns="" xmlns:a16="http://schemas.microsoft.com/office/drawing/2014/main" id="{1BB7E35E-ABE1-4FCF-BCC0-877FD026238D}"/>
              </a:ext>
            </a:extLst>
          </p:cNvPr>
          <p:cNvSpPr/>
          <p:nvPr/>
        </p:nvSpPr>
        <p:spPr bwMode="auto">
          <a:xfrm>
            <a:off x="1089049" y="3672861"/>
            <a:ext cx="3662085" cy="744604"/>
          </a:xfrm>
          <a:prstGeom prst="ellipse">
            <a:avLst/>
          </a:prstGeom>
          <a:noFill/>
          <a:ln w="38100">
            <a:solidFill>
              <a:srgbClr val="FF0000"/>
            </a:solidFill>
            <a:headEnd/>
            <a:tailEnd/>
          </a:ln>
        </p:spPr>
        <p:style>
          <a:lnRef idx="0">
            <a:schemeClr val="dk1"/>
          </a:lnRef>
          <a:fillRef idx="3">
            <a:schemeClr val="dk1"/>
          </a:fillRef>
          <a:effectRef idx="3">
            <a:schemeClr val="dk1"/>
          </a:effectRef>
          <a:fontRef idx="minor">
            <a:schemeClr val="lt1"/>
          </a:fontRef>
        </p:style>
        <p:txBody>
          <a:bodyPr lIns="90488" tIns="44450" rIns="90488" bIns="44450" rtlCol="0" anchor="ctr"/>
          <a:lstStyle/>
          <a:p>
            <a:pPr algn="l" eaLnBrk="0" hangingPunct="0">
              <a:lnSpc>
                <a:spcPct val="70000"/>
              </a:lnSpc>
              <a:spcBef>
                <a:spcPct val="5000"/>
              </a:spcBef>
            </a:pPr>
            <a:endParaRPr lang="en-US" b="1" dirty="0">
              <a:effectLst>
                <a:outerShdw blurRad="38100" dist="38100" dir="2700000" algn="tl">
                  <a:srgbClr val="000000"/>
                </a:outerShdw>
              </a:effectLst>
              <a:latin typeface="Lao UI" panose="020B0502040204020203" pitchFamily="34" charset="0"/>
              <a:cs typeface="Lao UI" panose="020B0502040204020203" pitchFamily="34" charset="0"/>
            </a:endParaRPr>
          </a:p>
        </p:txBody>
      </p:sp>
      <p:sp>
        <p:nvSpPr>
          <p:cNvPr id="8" name="Oval 7">
            <a:extLst>
              <a:ext uri="{FF2B5EF4-FFF2-40B4-BE49-F238E27FC236}">
                <a16:creationId xmlns="" xmlns:a16="http://schemas.microsoft.com/office/drawing/2014/main" id="{5E760505-6BE7-4B45-B3FB-695F992F3884}"/>
              </a:ext>
            </a:extLst>
          </p:cNvPr>
          <p:cNvSpPr/>
          <p:nvPr/>
        </p:nvSpPr>
        <p:spPr bwMode="auto">
          <a:xfrm>
            <a:off x="5328118" y="3695657"/>
            <a:ext cx="6358879" cy="699013"/>
          </a:xfrm>
          <a:prstGeom prst="ellipse">
            <a:avLst/>
          </a:prstGeom>
          <a:noFill/>
          <a:ln w="38100">
            <a:solidFill>
              <a:srgbClr val="FF0000"/>
            </a:solidFill>
            <a:headEnd/>
            <a:tailEnd/>
          </a:ln>
        </p:spPr>
        <p:style>
          <a:lnRef idx="0">
            <a:schemeClr val="dk1"/>
          </a:lnRef>
          <a:fillRef idx="3">
            <a:schemeClr val="dk1"/>
          </a:fillRef>
          <a:effectRef idx="3">
            <a:schemeClr val="dk1"/>
          </a:effectRef>
          <a:fontRef idx="minor">
            <a:schemeClr val="lt1"/>
          </a:fontRef>
        </p:style>
        <p:txBody>
          <a:bodyPr lIns="90488" tIns="44450" rIns="90488" bIns="44450" rtlCol="0" anchor="ctr"/>
          <a:lstStyle/>
          <a:p>
            <a:pPr algn="l" eaLnBrk="0" hangingPunct="0">
              <a:lnSpc>
                <a:spcPct val="70000"/>
              </a:lnSpc>
              <a:spcBef>
                <a:spcPct val="5000"/>
              </a:spcBef>
            </a:pPr>
            <a:endParaRPr lang="en-US" b="1" dirty="0">
              <a:effectLst>
                <a:outerShdw blurRad="38100" dist="38100" dir="2700000" algn="tl">
                  <a:srgbClr val="000000"/>
                </a:outerShdw>
              </a:effectLst>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34124654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08A4C0-D7E7-42FC-80B0-E75729380DCA}"/>
              </a:ext>
            </a:extLst>
          </p:cNvPr>
          <p:cNvSpPr>
            <a:spLocks noGrp="1"/>
          </p:cNvSpPr>
          <p:nvPr>
            <p:ph type="title"/>
          </p:nvPr>
        </p:nvSpPr>
        <p:spPr/>
        <p:txBody>
          <a:bodyPr/>
          <a:lstStyle/>
          <a:p>
            <a:r>
              <a:rPr lang="en-US" dirty="0"/>
              <a:t>3 Components</a:t>
            </a:r>
          </a:p>
        </p:txBody>
      </p:sp>
      <p:sp>
        <p:nvSpPr>
          <p:cNvPr id="3" name="Content Placeholder 2">
            <a:extLst>
              <a:ext uri="{FF2B5EF4-FFF2-40B4-BE49-F238E27FC236}">
                <a16:creationId xmlns="" xmlns:a16="http://schemas.microsoft.com/office/drawing/2014/main" id="{1EF8EF6F-14D4-42D9-946E-099306FA2E7B}"/>
              </a:ext>
            </a:extLst>
          </p:cNvPr>
          <p:cNvSpPr>
            <a:spLocks noGrp="1"/>
          </p:cNvSpPr>
          <p:nvPr>
            <p:ph idx="1"/>
          </p:nvPr>
        </p:nvSpPr>
        <p:spPr/>
        <p:txBody>
          <a:bodyPr/>
          <a:lstStyle/>
          <a:p>
            <a:r>
              <a:rPr lang="en-US" dirty="0"/>
              <a:t>Faith</a:t>
            </a:r>
          </a:p>
          <a:p>
            <a:r>
              <a:rPr lang="en-US" dirty="0"/>
              <a:t>Labor of love</a:t>
            </a:r>
          </a:p>
          <a:p>
            <a:r>
              <a:rPr lang="en-US" dirty="0"/>
              <a:t>Hope in Jesus’ return</a:t>
            </a:r>
          </a:p>
        </p:txBody>
      </p:sp>
    </p:spTree>
    <p:extLst>
      <p:ext uri="{BB962C8B-B14F-4D97-AF65-F5344CB8AC3E}">
        <p14:creationId xmlns:p14="http://schemas.microsoft.com/office/powerpoint/2010/main" val="3801088234"/>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83095B-68B7-433D-9A06-AB0B967E7AEB}"/>
              </a:ext>
            </a:extLst>
          </p:cNvPr>
          <p:cNvSpPr>
            <a:spLocks noGrp="1"/>
          </p:cNvSpPr>
          <p:nvPr>
            <p:ph type="title"/>
          </p:nvPr>
        </p:nvSpPr>
        <p:spPr/>
        <p:txBody>
          <a:bodyPr/>
          <a:lstStyle/>
          <a:p>
            <a:r>
              <a:rPr lang="en-US" dirty="0"/>
              <a:t>Faith</a:t>
            </a:r>
          </a:p>
        </p:txBody>
      </p:sp>
      <p:sp>
        <p:nvSpPr>
          <p:cNvPr id="3" name="Content Placeholder 2">
            <a:extLst>
              <a:ext uri="{FF2B5EF4-FFF2-40B4-BE49-F238E27FC236}">
                <a16:creationId xmlns="" xmlns:a16="http://schemas.microsoft.com/office/drawing/2014/main" id="{EEF8F4C1-BCEA-46DE-94E4-C88DED8CB3E9}"/>
              </a:ext>
            </a:extLst>
          </p:cNvPr>
          <p:cNvSpPr>
            <a:spLocks noGrp="1"/>
          </p:cNvSpPr>
          <p:nvPr>
            <p:ph idx="1"/>
          </p:nvPr>
        </p:nvSpPr>
        <p:spPr/>
        <p:txBody>
          <a:bodyPr/>
          <a:lstStyle/>
          <a:p>
            <a:pPr marL="0" indent="0">
              <a:buNone/>
            </a:pPr>
            <a:r>
              <a:rPr lang="en-US" b="1" dirty="0">
                <a:effectLst/>
              </a:rPr>
              <a:t>Hebrews 11:1 (NASB95) — </a:t>
            </a:r>
            <a:r>
              <a:rPr lang="en-US" b="1" u="none" strike="noStrike" dirty="0">
                <a:effectLst/>
              </a:rPr>
              <a:t>1</a:t>
            </a:r>
            <a:r>
              <a:rPr lang="en-US" u="none" strike="noStrike" dirty="0">
                <a:effectLst/>
              </a:rPr>
              <a:t> </a:t>
            </a:r>
            <a:r>
              <a:rPr lang="en-US" dirty="0"/>
              <a:t>Now faith is the assurance of things hoped for, the conviction of things not seen. </a:t>
            </a:r>
          </a:p>
          <a:p>
            <a:pPr marL="0" indent="0">
              <a:buNone/>
            </a:pPr>
            <a:endParaRPr lang="en-US" dirty="0"/>
          </a:p>
        </p:txBody>
      </p:sp>
    </p:spTree>
    <p:extLst>
      <p:ext uri="{BB962C8B-B14F-4D97-AF65-F5344CB8AC3E}">
        <p14:creationId xmlns:p14="http://schemas.microsoft.com/office/powerpoint/2010/main" val="1862646616"/>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83095B-68B7-433D-9A06-AB0B967E7AEB}"/>
              </a:ext>
            </a:extLst>
          </p:cNvPr>
          <p:cNvSpPr>
            <a:spLocks noGrp="1"/>
          </p:cNvSpPr>
          <p:nvPr>
            <p:ph type="title"/>
          </p:nvPr>
        </p:nvSpPr>
        <p:spPr/>
        <p:txBody>
          <a:bodyPr/>
          <a:lstStyle/>
          <a:p>
            <a:r>
              <a:rPr lang="en-US" dirty="0"/>
              <a:t>Faith</a:t>
            </a:r>
          </a:p>
        </p:txBody>
      </p:sp>
      <p:sp>
        <p:nvSpPr>
          <p:cNvPr id="3" name="Content Placeholder 2">
            <a:extLst>
              <a:ext uri="{FF2B5EF4-FFF2-40B4-BE49-F238E27FC236}">
                <a16:creationId xmlns="" xmlns:a16="http://schemas.microsoft.com/office/drawing/2014/main" id="{EEF8F4C1-BCEA-46DE-94E4-C88DED8CB3E9}"/>
              </a:ext>
            </a:extLst>
          </p:cNvPr>
          <p:cNvSpPr>
            <a:spLocks noGrp="1"/>
          </p:cNvSpPr>
          <p:nvPr>
            <p:ph idx="1"/>
          </p:nvPr>
        </p:nvSpPr>
        <p:spPr/>
        <p:txBody>
          <a:bodyPr/>
          <a:lstStyle/>
          <a:p>
            <a:r>
              <a:rPr lang="en-US" dirty="0"/>
              <a:t>Becoming aware of a need</a:t>
            </a:r>
          </a:p>
          <a:p>
            <a:r>
              <a:rPr lang="en-US" dirty="0"/>
              <a:t>Becoming aware of our inadequacies</a:t>
            </a:r>
          </a:p>
          <a:p>
            <a:r>
              <a:rPr lang="en-US" dirty="0"/>
              <a:t>Examining the evidence</a:t>
            </a:r>
          </a:p>
          <a:p>
            <a:r>
              <a:rPr lang="en-US" dirty="0"/>
              <a:t>Seeing something compelling in others</a:t>
            </a:r>
          </a:p>
          <a:p>
            <a:r>
              <a:rPr lang="en-US" dirty="0"/>
              <a:t>Making a decision that leads to action</a:t>
            </a:r>
          </a:p>
        </p:txBody>
      </p:sp>
    </p:spTree>
    <p:extLst>
      <p:ext uri="{BB962C8B-B14F-4D97-AF65-F5344CB8AC3E}">
        <p14:creationId xmlns:p14="http://schemas.microsoft.com/office/powerpoint/2010/main" val="10226069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8DFAAF7-B905-41D8-8A6A-FB65C6DCC50E}"/>
              </a:ext>
            </a:extLst>
          </p:cNvPr>
          <p:cNvSpPr>
            <a:spLocks noGrp="1"/>
          </p:cNvSpPr>
          <p:nvPr>
            <p:ph type="title"/>
          </p:nvPr>
        </p:nvSpPr>
        <p:spPr/>
        <p:txBody>
          <a:bodyPr/>
          <a:lstStyle/>
          <a:p>
            <a:r>
              <a:rPr lang="en-US" sz="5400" b="1" dirty="0">
                <a:effectLst/>
                <a:latin typeface="+mj-lt"/>
              </a:rPr>
              <a:t>1 Thessalonians 1:1–10 (NASB95)</a:t>
            </a:r>
            <a:endParaRPr lang="en-US" dirty="0">
              <a:latin typeface="+mj-lt"/>
            </a:endParaRPr>
          </a:p>
        </p:txBody>
      </p:sp>
      <p:sp>
        <p:nvSpPr>
          <p:cNvPr id="5" name="Content Placeholder 4">
            <a:extLst>
              <a:ext uri="{FF2B5EF4-FFF2-40B4-BE49-F238E27FC236}">
                <a16:creationId xmlns="" xmlns:a16="http://schemas.microsoft.com/office/drawing/2014/main" id="{A1F9656C-A804-4BFB-8C03-07ED24A6669C}"/>
              </a:ext>
            </a:extLst>
          </p:cNvPr>
          <p:cNvSpPr>
            <a:spLocks noGrp="1"/>
          </p:cNvSpPr>
          <p:nvPr>
            <p:ph idx="1"/>
          </p:nvPr>
        </p:nvSpPr>
        <p:spPr/>
        <p:txBody>
          <a:bodyPr>
            <a:normAutofit/>
          </a:bodyPr>
          <a:lstStyle/>
          <a:p>
            <a:pPr marL="0" indent="0">
              <a:buNone/>
            </a:pPr>
            <a:r>
              <a:rPr lang="en-US" sz="4800" b="1" u="none" strike="noStrike" dirty="0">
                <a:effectLst/>
                <a:latin typeface="+mn-lt"/>
              </a:rPr>
              <a:t>1</a:t>
            </a:r>
            <a:r>
              <a:rPr lang="en-US" sz="4800" u="none" strike="noStrike" dirty="0">
                <a:effectLst/>
                <a:latin typeface="+mn-lt"/>
              </a:rPr>
              <a:t> </a:t>
            </a:r>
            <a:r>
              <a:rPr lang="en-US" sz="4800" dirty="0">
                <a:effectLst/>
                <a:latin typeface="+mn-lt"/>
              </a:rPr>
              <a:t>Paul and Silvanus and Timothy, To the church of the </a:t>
            </a:r>
            <a:r>
              <a:rPr lang="en-US" sz="4800" u="sng" dirty="0">
                <a:effectLst/>
                <a:latin typeface="+mn-lt"/>
              </a:rPr>
              <a:t>Thessalonians</a:t>
            </a:r>
            <a:r>
              <a:rPr lang="en-US" sz="4800" dirty="0">
                <a:effectLst/>
                <a:latin typeface="+mn-lt"/>
              </a:rPr>
              <a:t> in God the Father and the Lord Jesus Christ: Grace to you and peace. </a:t>
            </a:r>
            <a:endParaRPr lang="en-US" sz="9600" dirty="0">
              <a:latin typeface="+mn-lt"/>
            </a:endParaRPr>
          </a:p>
        </p:txBody>
      </p:sp>
    </p:spTree>
    <p:extLst>
      <p:ext uri="{BB962C8B-B14F-4D97-AF65-F5344CB8AC3E}">
        <p14:creationId xmlns:p14="http://schemas.microsoft.com/office/powerpoint/2010/main" val="1429620340"/>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08A4C0-D7E7-42FC-80B0-E75729380DCA}"/>
              </a:ext>
            </a:extLst>
          </p:cNvPr>
          <p:cNvSpPr>
            <a:spLocks noGrp="1"/>
          </p:cNvSpPr>
          <p:nvPr>
            <p:ph type="title"/>
          </p:nvPr>
        </p:nvSpPr>
        <p:spPr/>
        <p:txBody>
          <a:bodyPr/>
          <a:lstStyle/>
          <a:p>
            <a:r>
              <a:rPr lang="en-US" dirty="0"/>
              <a:t>3 Components</a:t>
            </a:r>
          </a:p>
        </p:txBody>
      </p:sp>
      <p:sp>
        <p:nvSpPr>
          <p:cNvPr id="3" name="Content Placeholder 2">
            <a:extLst>
              <a:ext uri="{FF2B5EF4-FFF2-40B4-BE49-F238E27FC236}">
                <a16:creationId xmlns="" xmlns:a16="http://schemas.microsoft.com/office/drawing/2014/main" id="{1EF8EF6F-14D4-42D9-946E-099306FA2E7B}"/>
              </a:ext>
            </a:extLst>
          </p:cNvPr>
          <p:cNvSpPr>
            <a:spLocks noGrp="1"/>
          </p:cNvSpPr>
          <p:nvPr>
            <p:ph idx="1"/>
          </p:nvPr>
        </p:nvSpPr>
        <p:spPr/>
        <p:txBody>
          <a:bodyPr/>
          <a:lstStyle/>
          <a:p>
            <a:r>
              <a:rPr lang="en-US" dirty="0"/>
              <a:t>Faith</a:t>
            </a:r>
          </a:p>
          <a:p>
            <a:r>
              <a:rPr lang="en-US" dirty="0"/>
              <a:t>Labor of love</a:t>
            </a:r>
          </a:p>
        </p:txBody>
      </p:sp>
    </p:spTree>
    <p:extLst>
      <p:ext uri="{BB962C8B-B14F-4D97-AF65-F5344CB8AC3E}">
        <p14:creationId xmlns:p14="http://schemas.microsoft.com/office/powerpoint/2010/main" val="3060512953"/>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08A4C0-D7E7-42FC-80B0-E75729380DCA}"/>
              </a:ext>
            </a:extLst>
          </p:cNvPr>
          <p:cNvSpPr>
            <a:spLocks noGrp="1"/>
          </p:cNvSpPr>
          <p:nvPr>
            <p:ph type="title"/>
          </p:nvPr>
        </p:nvSpPr>
        <p:spPr/>
        <p:txBody>
          <a:bodyPr/>
          <a:lstStyle/>
          <a:p>
            <a:r>
              <a:rPr lang="en-US" dirty="0"/>
              <a:t>Labor of love</a:t>
            </a:r>
          </a:p>
        </p:txBody>
      </p:sp>
      <p:sp>
        <p:nvSpPr>
          <p:cNvPr id="3" name="Content Placeholder 2">
            <a:extLst>
              <a:ext uri="{FF2B5EF4-FFF2-40B4-BE49-F238E27FC236}">
                <a16:creationId xmlns="" xmlns:a16="http://schemas.microsoft.com/office/drawing/2014/main" id="{1EF8EF6F-14D4-42D9-946E-099306FA2E7B}"/>
              </a:ext>
            </a:extLst>
          </p:cNvPr>
          <p:cNvSpPr>
            <a:spLocks noGrp="1"/>
          </p:cNvSpPr>
          <p:nvPr>
            <p:ph idx="1"/>
          </p:nvPr>
        </p:nvSpPr>
        <p:spPr/>
        <p:txBody>
          <a:bodyPr/>
          <a:lstStyle/>
          <a:p>
            <a:r>
              <a:rPr lang="en-US" dirty="0"/>
              <a:t>Faith</a:t>
            </a:r>
          </a:p>
          <a:p>
            <a:r>
              <a:rPr lang="en-US" dirty="0"/>
              <a:t>Labor of love</a:t>
            </a:r>
          </a:p>
          <a:p>
            <a:pPr marL="0" indent="0">
              <a:buNone/>
            </a:pPr>
            <a:r>
              <a:rPr lang="el-GR" sz="4400" dirty="0">
                <a:latin typeface="SBL Greek"/>
              </a:rPr>
              <a:t>τοῦ κόπου τῆς ἀγάπης</a:t>
            </a:r>
            <a:endParaRPr lang="en-US" sz="8800" dirty="0"/>
          </a:p>
          <a:p>
            <a:pPr marL="0" indent="0">
              <a:buNone/>
            </a:pPr>
            <a:endParaRPr lang="en-US" dirty="0"/>
          </a:p>
        </p:txBody>
      </p:sp>
      <p:sp>
        <p:nvSpPr>
          <p:cNvPr id="7" name="TextBox 6">
            <a:extLst>
              <a:ext uri="{FF2B5EF4-FFF2-40B4-BE49-F238E27FC236}">
                <a16:creationId xmlns="" xmlns:a16="http://schemas.microsoft.com/office/drawing/2014/main" id="{63FC3A94-1CE0-43AE-8C94-1DC75650C557}"/>
              </a:ext>
            </a:extLst>
          </p:cNvPr>
          <p:cNvSpPr txBox="1"/>
          <p:nvPr/>
        </p:nvSpPr>
        <p:spPr>
          <a:xfrm>
            <a:off x="1446213" y="4355584"/>
            <a:ext cx="3811587" cy="1077218"/>
          </a:xfrm>
          <a:prstGeom prst="rect">
            <a:avLst/>
          </a:prstGeom>
          <a:solidFill>
            <a:schemeClr val="dk1"/>
          </a:solidFill>
          <a:ln w="12700" cap="flat" cmpd="sng" algn="ctr">
            <a:solidFill>
              <a:schemeClr val="dk1">
                <a:shade val="50000"/>
              </a:schemeClr>
            </a:solid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l-GR" sz="3200" b="1" dirty="0">
                <a:latin typeface="SBL Greek"/>
              </a:rPr>
              <a:t>κόπος</a:t>
            </a:r>
            <a:r>
              <a:rPr lang="en-US" sz="3200" b="1" dirty="0">
                <a:latin typeface="SBL Greek"/>
              </a:rPr>
              <a:t> kopos</a:t>
            </a:r>
          </a:p>
          <a:p>
            <a:r>
              <a:rPr lang="en-US" sz="3200" b="1" dirty="0">
                <a:latin typeface="SBL Greek"/>
              </a:rPr>
              <a:t>-To tire oneself out</a:t>
            </a:r>
            <a:endParaRPr lang="en-US" sz="3200" dirty="0"/>
          </a:p>
        </p:txBody>
      </p:sp>
      <p:cxnSp>
        <p:nvCxnSpPr>
          <p:cNvPr id="11" name="Straight Arrow Connector 10">
            <a:extLst>
              <a:ext uri="{FF2B5EF4-FFF2-40B4-BE49-F238E27FC236}">
                <a16:creationId xmlns="" xmlns:a16="http://schemas.microsoft.com/office/drawing/2014/main" id="{8205E2BF-BAF0-4DB1-B8C3-50DDDF94F9AC}"/>
              </a:ext>
            </a:extLst>
          </p:cNvPr>
          <p:cNvCxnSpPr>
            <a:cxnSpLocks/>
          </p:cNvCxnSpPr>
          <p:nvPr/>
        </p:nvCxnSpPr>
        <p:spPr>
          <a:xfrm>
            <a:off x="2349500" y="3825193"/>
            <a:ext cx="50800" cy="6007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42671FFF-742C-496C-A943-2E79A63D1978}"/>
              </a:ext>
            </a:extLst>
          </p:cNvPr>
          <p:cNvCxnSpPr>
            <a:cxnSpLocks/>
          </p:cNvCxnSpPr>
          <p:nvPr/>
        </p:nvCxnSpPr>
        <p:spPr>
          <a:xfrm>
            <a:off x="4959350" y="3825193"/>
            <a:ext cx="781050" cy="6007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914CB439-EAA5-43A0-BB89-C85B82A07CC4}"/>
              </a:ext>
            </a:extLst>
          </p:cNvPr>
          <p:cNvSpPr txBox="1"/>
          <p:nvPr/>
        </p:nvSpPr>
        <p:spPr>
          <a:xfrm>
            <a:off x="5791130" y="4455194"/>
            <a:ext cx="3811587" cy="1077218"/>
          </a:xfrm>
          <a:prstGeom prst="rect">
            <a:avLst/>
          </a:prstGeom>
          <a:solidFill>
            <a:schemeClr val="dk1"/>
          </a:solidFill>
          <a:ln w="12700" cap="flat" cmpd="sng" algn="ctr">
            <a:solidFill>
              <a:schemeClr val="dk1">
                <a:shade val="50000"/>
              </a:schemeClr>
            </a:solid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l-GR" sz="3200" b="1" dirty="0">
                <a:latin typeface="SBL Greek"/>
              </a:rPr>
              <a:t>ἀγαπάω</a:t>
            </a:r>
            <a:r>
              <a:rPr lang="en-US" sz="3200" b="1" dirty="0">
                <a:latin typeface="SBL Greek"/>
              </a:rPr>
              <a:t> agapaō</a:t>
            </a:r>
          </a:p>
          <a:p>
            <a:r>
              <a:rPr lang="en-US" sz="3200" b="1" dirty="0">
                <a:latin typeface="SBL Greek"/>
              </a:rPr>
              <a:t>-Sacrificial love</a:t>
            </a:r>
            <a:endParaRPr lang="en-US" sz="3200" dirty="0"/>
          </a:p>
        </p:txBody>
      </p:sp>
    </p:spTree>
    <p:extLst>
      <p:ext uri="{BB962C8B-B14F-4D97-AF65-F5344CB8AC3E}">
        <p14:creationId xmlns:p14="http://schemas.microsoft.com/office/powerpoint/2010/main" val="2013766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08A4C0-D7E7-42FC-80B0-E75729380DCA}"/>
              </a:ext>
            </a:extLst>
          </p:cNvPr>
          <p:cNvSpPr>
            <a:spLocks noGrp="1"/>
          </p:cNvSpPr>
          <p:nvPr>
            <p:ph type="title"/>
          </p:nvPr>
        </p:nvSpPr>
        <p:spPr/>
        <p:txBody>
          <a:bodyPr/>
          <a:lstStyle/>
          <a:p>
            <a:r>
              <a:rPr lang="en-US" dirty="0"/>
              <a:t>Labor of love</a:t>
            </a:r>
          </a:p>
        </p:txBody>
      </p:sp>
      <p:sp>
        <p:nvSpPr>
          <p:cNvPr id="3" name="Content Placeholder 2">
            <a:extLst>
              <a:ext uri="{FF2B5EF4-FFF2-40B4-BE49-F238E27FC236}">
                <a16:creationId xmlns="" xmlns:a16="http://schemas.microsoft.com/office/drawing/2014/main" id="{1EF8EF6F-14D4-42D9-946E-099306FA2E7B}"/>
              </a:ext>
            </a:extLst>
          </p:cNvPr>
          <p:cNvSpPr>
            <a:spLocks noGrp="1"/>
          </p:cNvSpPr>
          <p:nvPr>
            <p:ph idx="1"/>
          </p:nvPr>
        </p:nvSpPr>
        <p:spPr/>
        <p:txBody>
          <a:bodyPr/>
          <a:lstStyle/>
          <a:p>
            <a:pPr marL="0" indent="0">
              <a:buNone/>
            </a:pPr>
            <a:r>
              <a:rPr lang="en-US" dirty="0"/>
              <a:t>Hard work motivated by and as an expression of God’s love</a:t>
            </a:r>
          </a:p>
          <a:p>
            <a:pPr lvl="1"/>
            <a:r>
              <a:rPr lang="en-US" dirty="0"/>
              <a:t>It’s hard</a:t>
            </a:r>
          </a:p>
          <a:p>
            <a:pPr lvl="1"/>
            <a:r>
              <a:rPr lang="en-US" dirty="0"/>
              <a:t>It’s an expenditure of energy</a:t>
            </a:r>
          </a:p>
          <a:p>
            <a:pPr lvl="1"/>
            <a:r>
              <a:rPr lang="en-US" dirty="0"/>
              <a:t>Not from a sense of obligation</a:t>
            </a:r>
          </a:p>
          <a:p>
            <a:pPr lvl="1"/>
            <a:r>
              <a:rPr lang="en-US" dirty="0"/>
              <a:t>As a response to God’s love for us</a:t>
            </a:r>
          </a:p>
          <a:p>
            <a:pPr marL="0" indent="0">
              <a:buNone/>
            </a:pPr>
            <a:endParaRPr lang="en-US" dirty="0"/>
          </a:p>
        </p:txBody>
      </p:sp>
    </p:spTree>
    <p:extLst>
      <p:ext uri="{BB962C8B-B14F-4D97-AF65-F5344CB8AC3E}">
        <p14:creationId xmlns:p14="http://schemas.microsoft.com/office/powerpoint/2010/main" val="11830974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08A4C0-D7E7-42FC-80B0-E75729380DCA}"/>
              </a:ext>
            </a:extLst>
          </p:cNvPr>
          <p:cNvSpPr>
            <a:spLocks noGrp="1"/>
          </p:cNvSpPr>
          <p:nvPr>
            <p:ph type="title"/>
          </p:nvPr>
        </p:nvSpPr>
        <p:spPr/>
        <p:txBody>
          <a:bodyPr/>
          <a:lstStyle/>
          <a:p>
            <a:r>
              <a:rPr lang="en-US" dirty="0"/>
              <a:t>Labor of love</a:t>
            </a:r>
          </a:p>
        </p:txBody>
      </p:sp>
      <p:sp>
        <p:nvSpPr>
          <p:cNvPr id="3" name="Content Placeholder 2">
            <a:extLst>
              <a:ext uri="{FF2B5EF4-FFF2-40B4-BE49-F238E27FC236}">
                <a16:creationId xmlns="" xmlns:a16="http://schemas.microsoft.com/office/drawing/2014/main" id="{1EF8EF6F-14D4-42D9-946E-099306FA2E7B}"/>
              </a:ext>
            </a:extLst>
          </p:cNvPr>
          <p:cNvSpPr>
            <a:spLocks noGrp="1"/>
          </p:cNvSpPr>
          <p:nvPr>
            <p:ph idx="1"/>
          </p:nvPr>
        </p:nvSpPr>
        <p:spPr/>
        <p:txBody>
          <a:bodyPr>
            <a:normAutofit lnSpcReduction="10000"/>
          </a:bodyPr>
          <a:lstStyle/>
          <a:p>
            <a:pPr marL="0" indent="0">
              <a:buNone/>
            </a:pPr>
            <a:r>
              <a:rPr lang="en-US" dirty="0"/>
              <a:t>All aspects of love</a:t>
            </a:r>
          </a:p>
          <a:p>
            <a:pPr lvl="1"/>
            <a:r>
              <a:rPr lang="en-US" dirty="0"/>
              <a:t>Demonstrating God’s character</a:t>
            </a:r>
          </a:p>
          <a:p>
            <a:pPr lvl="1"/>
            <a:r>
              <a:rPr lang="en-US" dirty="0"/>
              <a:t>Sharing the truth</a:t>
            </a:r>
          </a:p>
          <a:p>
            <a:pPr lvl="1"/>
            <a:r>
              <a:rPr lang="en-US" dirty="0"/>
              <a:t>Prioritizing the needs of others</a:t>
            </a:r>
          </a:p>
          <a:p>
            <a:pPr lvl="1"/>
            <a:r>
              <a:rPr lang="en-US" dirty="0"/>
              <a:t>Meeting their physical needs</a:t>
            </a:r>
          </a:p>
          <a:p>
            <a:pPr lvl="1"/>
            <a:r>
              <a:rPr lang="en-US" dirty="0"/>
              <a:t>Showing kindness</a:t>
            </a:r>
          </a:p>
          <a:p>
            <a:pPr lvl="1"/>
            <a:r>
              <a:rPr lang="en-US" dirty="0"/>
              <a:t>Self sacrifice</a:t>
            </a:r>
          </a:p>
          <a:p>
            <a:pPr marL="0" indent="0">
              <a:buNone/>
            </a:pPr>
            <a:endParaRPr lang="en-US" dirty="0"/>
          </a:p>
        </p:txBody>
      </p:sp>
    </p:spTree>
    <p:extLst>
      <p:ext uri="{BB962C8B-B14F-4D97-AF65-F5344CB8AC3E}">
        <p14:creationId xmlns:p14="http://schemas.microsoft.com/office/powerpoint/2010/main" val="33968036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8DFAAF7-B905-41D8-8A6A-FB65C6DCC50E}"/>
              </a:ext>
            </a:extLst>
          </p:cNvPr>
          <p:cNvSpPr>
            <a:spLocks noGrp="1"/>
          </p:cNvSpPr>
          <p:nvPr>
            <p:ph type="title"/>
          </p:nvPr>
        </p:nvSpPr>
        <p:spPr/>
        <p:txBody>
          <a:bodyPr/>
          <a:lstStyle/>
          <a:p>
            <a:r>
              <a:rPr lang="en-US" sz="5400" b="1" dirty="0">
                <a:effectLst/>
                <a:latin typeface="+mj-lt"/>
              </a:rPr>
              <a:t>1 Thessalonians 1:1–10 (NASB95)</a:t>
            </a:r>
            <a:endParaRPr lang="en-US" dirty="0">
              <a:latin typeface="+mj-lt"/>
            </a:endParaRPr>
          </a:p>
        </p:txBody>
      </p:sp>
      <p:sp>
        <p:nvSpPr>
          <p:cNvPr id="5" name="Content Placeholder 4">
            <a:extLst>
              <a:ext uri="{FF2B5EF4-FFF2-40B4-BE49-F238E27FC236}">
                <a16:creationId xmlns="" xmlns:a16="http://schemas.microsoft.com/office/drawing/2014/main" id="{A1F9656C-A804-4BFB-8C03-07ED24A6669C}"/>
              </a:ext>
            </a:extLst>
          </p:cNvPr>
          <p:cNvSpPr>
            <a:spLocks noGrp="1"/>
          </p:cNvSpPr>
          <p:nvPr>
            <p:ph idx="1"/>
          </p:nvPr>
        </p:nvSpPr>
        <p:spPr/>
        <p:txBody>
          <a:bodyPr>
            <a:normAutofit/>
          </a:bodyPr>
          <a:lstStyle/>
          <a:p>
            <a:pPr marL="0" indent="0">
              <a:buNone/>
            </a:pPr>
            <a:r>
              <a:rPr lang="en-US" sz="4800" b="1" u="none" strike="noStrike" dirty="0">
                <a:effectLst/>
                <a:latin typeface="+mn-lt"/>
              </a:rPr>
              <a:t>6</a:t>
            </a:r>
            <a:r>
              <a:rPr lang="en-US" sz="4800" u="none" strike="noStrike" dirty="0">
                <a:effectLst/>
                <a:latin typeface="+mn-lt"/>
              </a:rPr>
              <a:t> </a:t>
            </a:r>
            <a:r>
              <a:rPr lang="en-US" sz="4800" dirty="0">
                <a:effectLst/>
                <a:latin typeface="+mn-lt"/>
              </a:rPr>
              <a:t>You also became imitators of us and of the Lord, having received the word in much tribulation with the joy of the Holy Spirit,</a:t>
            </a:r>
          </a:p>
        </p:txBody>
      </p:sp>
    </p:spTree>
    <p:extLst>
      <p:ext uri="{BB962C8B-B14F-4D97-AF65-F5344CB8AC3E}">
        <p14:creationId xmlns:p14="http://schemas.microsoft.com/office/powerpoint/2010/main" val="839498991"/>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8DFAAF7-B905-41D8-8A6A-FB65C6DCC50E}"/>
              </a:ext>
            </a:extLst>
          </p:cNvPr>
          <p:cNvSpPr>
            <a:spLocks noGrp="1"/>
          </p:cNvSpPr>
          <p:nvPr>
            <p:ph type="title"/>
          </p:nvPr>
        </p:nvSpPr>
        <p:spPr/>
        <p:txBody>
          <a:bodyPr/>
          <a:lstStyle/>
          <a:p>
            <a:r>
              <a:rPr lang="en-US" sz="5400" b="1" dirty="0">
                <a:effectLst/>
                <a:latin typeface="+mj-lt"/>
              </a:rPr>
              <a:t>1 Thessalonians 1:1–10 (NASB95)</a:t>
            </a:r>
            <a:endParaRPr lang="en-US" dirty="0">
              <a:latin typeface="+mj-lt"/>
            </a:endParaRPr>
          </a:p>
        </p:txBody>
      </p:sp>
      <p:sp>
        <p:nvSpPr>
          <p:cNvPr id="5" name="Content Placeholder 4">
            <a:extLst>
              <a:ext uri="{FF2B5EF4-FFF2-40B4-BE49-F238E27FC236}">
                <a16:creationId xmlns="" xmlns:a16="http://schemas.microsoft.com/office/drawing/2014/main" id="{A1F9656C-A804-4BFB-8C03-07ED24A6669C}"/>
              </a:ext>
            </a:extLst>
          </p:cNvPr>
          <p:cNvSpPr>
            <a:spLocks noGrp="1"/>
          </p:cNvSpPr>
          <p:nvPr>
            <p:ph idx="1"/>
          </p:nvPr>
        </p:nvSpPr>
        <p:spPr/>
        <p:txBody>
          <a:bodyPr>
            <a:normAutofit/>
          </a:bodyPr>
          <a:lstStyle/>
          <a:p>
            <a:pPr marL="0" indent="0">
              <a:buNone/>
            </a:pPr>
            <a:r>
              <a:rPr lang="en-US" sz="4400" b="1" u="none" strike="noStrike" dirty="0">
                <a:effectLst/>
                <a:latin typeface="+mn-lt"/>
              </a:rPr>
              <a:t>7</a:t>
            </a:r>
            <a:r>
              <a:rPr lang="en-US" sz="4400" u="none" strike="noStrike" dirty="0">
                <a:effectLst/>
                <a:latin typeface="+mn-lt"/>
              </a:rPr>
              <a:t> </a:t>
            </a:r>
            <a:r>
              <a:rPr lang="en-US" sz="4400" dirty="0">
                <a:effectLst/>
                <a:latin typeface="+mn-lt"/>
              </a:rPr>
              <a:t>so that you became an example to all the believers in Macedonia and in Achaia. </a:t>
            </a:r>
            <a:r>
              <a:rPr lang="en-US" sz="4400" b="1" u="none" strike="noStrike" dirty="0">
                <a:effectLst/>
                <a:latin typeface="+mn-lt"/>
              </a:rPr>
              <a:t>8</a:t>
            </a:r>
            <a:r>
              <a:rPr lang="en-US" sz="4400" u="none" strike="noStrike" dirty="0">
                <a:effectLst/>
                <a:latin typeface="+mn-lt"/>
              </a:rPr>
              <a:t> </a:t>
            </a:r>
            <a:r>
              <a:rPr lang="en-US" sz="4400" dirty="0">
                <a:effectLst/>
                <a:latin typeface="+mn-lt"/>
              </a:rPr>
              <a:t>For the word of the Lord has sounded forth from you, not only in Macedonia and Achaia, but also in every place your faith toward God has gone forth, so that we have no need to say anything. </a:t>
            </a:r>
          </a:p>
        </p:txBody>
      </p:sp>
    </p:spTree>
    <p:extLst>
      <p:ext uri="{BB962C8B-B14F-4D97-AF65-F5344CB8AC3E}">
        <p14:creationId xmlns:p14="http://schemas.microsoft.com/office/powerpoint/2010/main" val="1580779137"/>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8DFAAF7-B905-41D8-8A6A-FB65C6DCC50E}"/>
              </a:ext>
            </a:extLst>
          </p:cNvPr>
          <p:cNvSpPr>
            <a:spLocks noGrp="1"/>
          </p:cNvSpPr>
          <p:nvPr>
            <p:ph type="title"/>
          </p:nvPr>
        </p:nvSpPr>
        <p:spPr/>
        <p:txBody>
          <a:bodyPr/>
          <a:lstStyle/>
          <a:p>
            <a:r>
              <a:rPr lang="en-US" sz="5400" b="1" dirty="0">
                <a:effectLst/>
                <a:latin typeface="+mj-lt"/>
              </a:rPr>
              <a:t>1 Thessalonians 1:1–10 (NASB95)</a:t>
            </a:r>
            <a:endParaRPr lang="en-US" dirty="0">
              <a:latin typeface="+mj-lt"/>
            </a:endParaRPr>
          </a:p>
        </p:txBody>
      </p:sp>
      <p:sp>
        <p:nvSpPr>
          <p:cNvPr id="5" name="Content Placeholder 4">
            <a:extLst>
              <a:ext uri="{FF2B5EF4-FFF2-40B4-BE49-F238E27FC236}">
                <a16:creationId xmlns="" xmlns:a16="http://schemas.microsoft.com/office/drawing/2014/main" id="{A1F9656C-A804-4BFB-8C03-07ED24A6669C}"/>
              </a:ext>
            </a:extLst>
          </p:cNvPr>
          <p:cNvSpPr>
            <a:spLocks noGrp="1"/>
          </p:cNvSpPr>
          <p:nvPr>
            <p:ph idx="1"/>
          </p:nvPr>
        </p:nvSpPr>
        <p:spPr/>
        <p:txBody>
          <a:bodyPr>
            <a:normAutofit/>
          </a:bodyPr>
          <a:lstStyle/>
          <a:p>
            <a:pPr marL="0" indent="0">
              <a:lnSpc>
                <a:spcPct val="120000"/>
              </a:lnSpc>
              <a:buNone/>
            </a:pPr>
            <a:r>
              <a:rPr lang="en-US" sz="4000" b="1" u="none" strike="noStrike" dirty="0">
                <a:effectLst/>
                <a:latin typeface="+mn-lt"/>
              </a:rPr>
              <a:t>9</a:t>
            </a:r>
            <a:r>
              <a:rPr lang="en-US" sz="4000" u="none" strike="noStrike" dirty="0">
                <a:effectLst/>
                <a:latin typeface="+mn-lt"/>
              </a:rPr>
              <a:t> </a:t>
            </a:r>
            <a:r>
              <a:rPr lang="en-US" sz="4000" dirty="0">
                <a:effectLst/>
                <a:latin typeface="+mn-lt"/>
              </a:rPr>
              <a:t>For they themselves report about us what kind of a reception we had with you, and how </a:t>
            </a:r>
            <a:r>
              <a:rPr lang="en-US" sz="4000" u="sng" dirty="0">
                <a:effectLst/>
                <a:latin typeface="+mn-lt"/>
              </a:rPr>
              <a:t>you turned to God from idols </a:t>
            </a:r>
            <a:r>
              <a:rPr lang="en-US" sz="4000" dirty="0">
                <a:effectLst/>
                <a:latin typeface="+mn-lt"/>
              </a:rPr>
              <a:t>to serve a living and true God, </a:t>
            </a:r>
          </a:p>
        </p:txBody>
      </p:sp>
    </p:spTree>
    <p:extLst>
      <p:ext uri="{BB962C8B-B14F-4D97-AF65-F5344CB8AC3E}">
        <p14:creationId xmlns:p14="http://schemas.microsoft.com/office/powerpoint/2010/main" val="2558939375"/>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8DFAAF7-B905-41D8-8A6A-FB65C6DCC50E}"/>
              </a:ext>
            </a:extLst>
          </p:cNvPr>
          <p:cNvSpPr>
            <a:spLocks noGrp="1"/>
          </p:cNvSpPr>
          <p:nvPr>
            <p:ph type="title"/>
          </p:nvPr>
        </p:nvSpPr>
        <p:spPr/>
        <p:txBody>
          <a:bodyPr/>
          <a:lstStyle/>
          <a:p>
            <a:r>
              <a:rPr lang="en-US" sz="5400" b="1" dirty="0">
                <a:effectLst/>
                <a:latin typeface="+mj-lt"/>
              </a:rPr>
              <a:t>1 Thessalonians 1:1–10 (NASB95)</a:t>
            </a:r>
            <a:endParaRPr lang="en-US" dirty="0">
              <a:latin typeface="+mj-lt"/>
            </a:endParaRPr>
          </a:p>
        </p:txBody>
      </p:sp>
      <p:sp>
        <p:nvSpPr>
          <p:cNvPr id="5" name="Content Placeholder 4">
            <a:extLst>
              <a:ext uri="{FF2B5EF4-FFF2-40B4-BE49-F238E27FC236}">
                <a16:creationId xmlns="" xmlns:a16="http://schemas.microsoft.com/office/drawing/2014/main" id="{A1F9656C-A804-4BFB-8C03-07ED24A6669C}"/>
              </a:ext>
            </a:extLst>
          </p:cNvPr>
          <p:cNvSpPr>
            <a:spLocks noGrp="1"/>
          </p:cNvSpPr>
          <p:nvPr>
            <p:ph idx="1"/>
          </p:nvPr>
        </p:nvSpPr>
        <p:spPr/>
        <p:txBody>
          <a:bodyPr>
            <a:normAutofit/>
          </a:bodyPr>
          <a:lstStyle/>
          <a:p>
            <a:pPr marL="0" indent="0">
              <a:lnSpc>
                <a:spcPct val="120000"/>
              </a:lnSpc>
              <a:buNone/>
            </a:pPr>
            <a:r>
              <a:rPr lang="en-US" sz="4000" b="1" u="none" strike="noStrike" dirty="0">
                <a:effectLst/>
                <a:latin typeface="+mn-lt"/>
              </a:rPr>
              <a:t>9</a:t>
            </a:r>
            <a:r>
              <a:rPr lang="en-US" sz="4000" u="none" strike="noStrike" dirty="0">
                <a:effectLst/>
                <a:latin typeface="+mn-lt"/>
              </a:rPr>
              <a:t> </a:t>
            </a:r>
            <a:r>
              <a:rPr lang="en-US" sz="4000" dirty="0">
                <a:effectLst/>
                <a:latin typeface="+mn-lt"/>
              </a:rPr>
              <a:t>For they themselves report about us what kind of a reception we had with you, and how you turned to God from idols </a:t>
            </a:r>
            <a:r>
              <a:rPr lang="en-US" sz="4000" u="sng" dirty="0">
                <a:effectLst/>
                <a:latin typeface="+mn-lt"/>
              </a:rPr>
              <a:t>to serve </a:t>
            </a:r>
            <a:r>
              <a:rPr lang="en-US" sz="4000" dirty="0">
                <a:effectLst/>
                <a:latin typeface="+mn-lt"/>
              </a:rPr>
              <a:t>a living and true God, </a:t>
            </a:r>
          </a:p>
        </p:txBody>
      </p:sp>
    </p:spTree>
    <p:extLst>
      <p:ext uri="{BB962C8B-B14F-4D97-AF65-F5344CB8AC3E}">
        <p14:creationId xmlns:p14="http://schemas.microsoft.com/office/powerpoint/2010/main" val="761658828"/>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8DFAAF7-B905-41D8-8A6A-FB65C6DCC50E}"/>
              </a:ext>
            </a:extLst>
          </p:cNvPr>
          <p:cNvSpPr>
            <a:spLocks noGrp="1"/>
          </p:cNvSpPr>
          <p:nvPr>
            <p:ph type="title"/>
          </p:nvPr>
        </p:nvSpPr>
        <p:spPr/>
        <p:txBody>
          <a:bodyPr/>
          <a:lstStyle/>
          <a:p>
            <a:r>
              <a:rPr lang="en-US" sz="5400" b="1" dirty="0">
                <a:effectLst/>
                <a:latin typeface="+mj-lt"/>
              </a:rPr>
              <a:t>1 Thessalonians 1:1–10 (NASB95)</a:t>
            </a:r>
            <a:endParaRPr lang="en-US" dirty="0">
              <a:latin typeface="+mj-lt"/>
            </a:endParaRPr>
          </a:p>
        </p:txBody>
      </p:sp>
      <p:sp>
        <p:nvSpPr>
          <p:cNvPr id="5" name="Content Placeholder 4">
            <a:extLst>
              <a:ext uri="{FF2B5EF4-FFF2-40B4-BE49-F238E27FC236}">
                <a16:creationId xmlns="" xmlns:a16="http://schemas.microsoft.com/office/drawing/2014/main" id="{A1F9656C-A804-4BFB-8C03-07ED24A6669C}"/>
              </a:ext>
            </a:extLst>
          </p:cNvPr>
          <p:cNvSpPr>
            <a:spLocks noGrp="1"/>
          </p:cNvSpPr>
          <p:nvPr>
            <p:ph idx="1"/>
          </p:nvPr>
        </p:nvSpPr>
        <p:spPr/>
        <p:txBody>
          <a:bodyPr>
            <a:normAutofit/>
          </a:bodyPr>
          <a:lstStyle/>
          <a:p>
            <a:pPr marL="0" indent="0">
              <a:lnSpc>
                <a:spcPct val="120000"/>
              </a:lnSpc>
              <a:buNone/>
            </a:pPr>
            <a:r>
              <a:rPr lang="en-US" sz="4000" b="1" u="none" strike="noStrike" dirty="0">
                <a:effectLst/>
                <a:latin typeface="+mn-lt"/>
              </a:rPr>
              <a:t>10</a:t>
            </a:r>
            <a:r>
              <a:rPr lang="en-US" sz="4000" u="none" strike="noStrike" dirty="0">
                <a:effectLst/>
                <a:latin typeface="+mn-lt"/>
              </a:rPr>
              <a:t> </a:t>
            </a:r>
            <a:r>
              <a:rPr lang="en-US" sz="4000" dirty="0">
                <a:effectLst/>
                <a:latin typeface="+mn-lt"/>
              </a:rPr>
              <a:t>and to wait for His Son from heaven, whom He raised from the dead, that is Jesus, who rescues us from the wrath to come.</a:t>
            </a:r>
          </a:p>
        </p:txBody>
      </p:sp>
    </p:spTree>
    <p:extLst>
      <p:ext uri="{BB962C8B-B14F-4D97-AF65-F5344CB8AC3E}">
        <p14:creationId xmlns:p14="http://schemas.microsoft.com/office/powerpoint/2010/main" val="520850774"/>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08A4C0-D7E7-42FC-80B0-E75729380DCA}"/>
              </a:ext>
            </a:extLst>
          </p:cNvPr>
          <p:cNvSpPr>
            <a:spLocks noGrp="1"/>
          </p:cNvSpPr>
          <p:nvPr>
            <p:ph type="title"/>
          </p:nvPr>
        </p:nvSpPr>
        <p:spPr/>
        <p:txBody>
          <a:bodyPr/>
          <a:lstStyle/>
          <a:p>
            <a:r>
              <a:rPr lang="en-US" dirty="0"/>
              <a:t>3 Components</a:t>
            </a:r>
          </a:p>
        </p:txBody>
      </p:sp>
      <p:sp>
        <p:nvSpPr>
          <p:cNvPr id="3" name="Content Placeholder 2">
            <a:extLst>
              <a:ext uri="{FF2B5EF4-FFF2-40B4-BE49-F238E27FC236}">
                <a16:creationId xmlns="" xmlns:a16="http://schemas.microsoft.com/office/drawing/2014/main" id="{1EF8EF6F-14D4-42D9-946E-099306FA2E7B}"/>
              </a:ext>
            </a:extLst>
          </p:cNvPr>
          <p:cNvSpPr>
            <a:spLocks noGrp="1"/>
          </p:cNvSpPr>
          <p:nvPr>
            <p:ph idx="1"/>
          </p:nvPr>
        </p:nvSpPr>
        <p:spPr/>
        <p:txBody>
          <a:bodyPr/>
          <a:lstStyle/>
          <a:p>
            <a:r>
              <a:rPr lang="en-US" dirty="0"/>
              <a:t>Faith</a:t>
            </a:r>
          </a:p>
          <a:p>
            <a:r>
              <a:rPr lang="en-US" dirty="0"/>
              <a:t>Labor of love</a:t>
            </a:r>
          </a:p>
          <a:p>
            <a:r>
              <a:rPr lang="en-US" dirty="0"/>
              <a:t>Hope in Jesus’ return</a:t>
            </a:r>
          </a:p>
        </p:txBody>
      </p:sp>
    </p:spTree>
    <p:extLst>
      <p:ext uri="{BB962C8B-B14F-4D97-AF65-F5344CB8AC3E}">
        <p14:creationId xmlns:p14="http://schemas.microsoft.com/office/powerpoint/2010/main" val="266023757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8DFAAF7-B905-41D8-8A6A-FB65C6DCC50E}"/>
              </a:ext>
            </a:extLst>
          </p:cNvPr>
          <p:cNvSpPr>
            <a:spLocks noGrp="1"/>
          </p:cNvSpPr>
          <p:nvPr>
            <p:ph type="title"/>
          </p:nvPr>
        </p:nvSpPr>
        <p:spPr/>
        <p:txBody>
          <a:bodyPr/>
          <a:lstStyle/>
          <a:p>
            <a:r>
              <a:rPr lang="en-US" sz="5400" b="1" dirty="0">
                <a:effectLst/>
                <a:latin typeface="+mj-lt"/>
              </a:rPr>
              <a:t>1 Thessalonians 1:1–10 (NASB95)</a:t>
            </a:r>
            <a:endParaRPr lang="en-US" dirty="0">
              <a:latin typeface="+mj-lt"/>
            </a:endParaRPr>
          </a:p>
        </p:txBody>
      </p:sp>
      <p:sp>
        <p:nvSpPr>
          <p:cNvPr id="5" name="Content Placeholder 4">
            <a:extLst>
              <a:ext uri="{FF2B5EF4-FFF2-40B4-BE49-F238E27FC236}">
                <a16:creationId xmlns="" xmlns:a16="http://schemas.microsoft.com/office/drawing/2014/main" id="{A1F9656C-A804-4BFB-8C03-07ED24A6669C}"/>
              </a:ext>
            </a:extLst>
          </p:cNvPr>
          <p:cNvSpPr>
            <a:spLocks noGrp="1"/>
          </p:cNvSpPr>
          <p:nvPr>
            <p:ph idx="1"/>
          </p:nvPr>
        </p:nvSpPr>
        <p:spPr/>
        <p:txBody>
          <a:bodyPr>
            <a:normAutofit/>
          </a:bodyPr>
          <a:lstStyle/>
          <a:p>
            <a:pPr marL="0" indent="0">
              <a:buNone/>
            </a:pPr>
            <a:r>
              <a:rPr lang="en-US" sz="4800" b="1" u="none" strike="noStrike" dirty="0">
                <a:effectLst/>
                <a:latin typeface="+mn-lt"/>
              </a:rPr>
              <a:t>1</a:t>
            </a:r>
            <a:r>
              <a:rPr lang="en-US" sz="4800" u="none" strike="noStrike" dirty="0">
                <a:effectLst/>
                <a:latin typeface="+mn-lt"/>
              </a:rPr>
              <a:t> </a:t>
            </a:r>
            <a:r>
              <a:rPr lang="en-US" sz="4800" dirty="0">
                <a:effectLst/>
                <a:latin typeface="+mn-lt"/>
              </a:rPr>
              <a:t>Paul and Silvanus and Timothy, To the church of the Thessalonians in God the Father and the Lord Jesus Christ: Grace to you and peace. </a:t>
            </a:r>
            <a:endParaRPr lang="en-US" sz="9600" dirty="0">
              <a:latin typeface="+mn-lt"/>
            </a:endParaRPr>
          </a:p>
        </p:txBody>
      </p:sp>
      <p:sp>
        <p:nvSpPr>
          <p:cNvPr id="2" name="TextBox 1">
            <a:extLst>
              <a:ext uri="{FF2B5EF4-FFF2-40B4-BE49-F238E27FC236}">
                <a16:creationId xmlns="" xmlns:a16="http://schemas.microsoft.com/office/drawing/2014/main" id="{58859B34-73CC-4EE1-A5B5-62E3F4B613C1}"/>
              </a:ext>
            </a:extLst>
          </p:cNvPr>
          <p:cNvSpPr txBox="1"/>
          <p:nvPr/>
        </p:nvSpPr>
        <p:spPr>
          <a:xfrm>
            <a:off x="6572250" y="4867274"/>
            <a:ext cx="3289300"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l"/>
            <a:r>
              <a:rPr lang="en-US" sz="4000" dirty="0"/>
              <a:t>A city of Macedonia</a:t>
            </a:r>
          </a:p>
        </p:txBody>
      </p:sp>
    </p:spTree>
    <p:extLst>
      <p:ext uri="{BB962C8B-B14F-4D97-AF65-F5344CB8AC3E}">
        <p14:creationId xmlns:p14="http://schemas.microsoft.com/office/powerpoint/2010/main" val="3936925971"/>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08A4C0-D7E7-42FC-80B0-E75729380DCA}"/>
              </a:ext>
            </a:extLst>
          </p:cNvPr>
          <p:cNvSpPr>
            <a:spLocks noGrp="1"/>
          </p:cNvSpPr>
          <p:nvPr>
            <p:ph type="title"/>
          </p:nvPr>
        </p:nvSpPr>
        <p:spPr/>
        <p:txBody>
          <a:bodyPr/>
          <a:lstStyle/>
          <a:p>
            <a:r>
              <a:rPr lang="en-US" dirty="0"/>
              <a:t>Hope in Jesus’ return</a:t>
            </a:r>
          </a:p>
        </p:txBody>
      </p:sp>
      <p:sp>
        <p:nvSpPr>
          <p:cNvPr id="3" name="Content Placeholder 2">
            <a:extLst>
              <a:ext uri="{FF2B5EF4-FFF2-40B4-BE49-F238E27FC236}">
                <a16:creationId xmlns="" xmlns:a16="http://schemas.microsoft.com/office/drawing/2014/main" id="{1EF8EF6F-14D4-42D9-946E-099306FA2E7B}"/>
              </a:ext>
            </a:extLst>
          </p:cNvPr>
          <p:cNvSpPr>
            <a:spLocks noGrp="1"/>
          </p:cNvSpPr>
          <p:nvPr>
            <p:ph idx="1"/>
          </p:nvPr>
        </p:nvSpPr>
        <p:spPr/>
        <p:txBody>
          <a:bodyPr/>
          <a:lstStyle/>
          <a:p>
            <a:r>
              <a:rPr lang="en-US" dirty="0"/>
              <a:t>A real belief that this life is temporary</a:t>
            </a:r>
          </a:p>
          <a:p>
            <a:r>
              <a:rPr lang="en-US" dirty="0"/>
              <a:t>That God will set things right</a:t>
            </a:r>
          </a:p>
          <a:p>
            <a:r>
              <a:rPr lang="en-US" dirty="0"/>
              <a:t>That we will spend eternity with each other and Him</a:t>
            </a:r>
          </a:p>
          <a:p>
            <a:r>
              <a:rPr lang="en-US" dirty="0"/>
              <a:t>That we will live like our time here is short</a:t>
            </a:r>
          </a:p>
        </p:txBody>
      </p:sp>
    </p:spTree>
    <p:extLst>
      <p:ext uri="{BB962C8B-B14F-4D97-AF65-F5344CB8AC3E}">
        <p14:creationId xmlns:p14="http://schemas.microsoft.com/office/powerpoint/2010/main" val="31015546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BE17C1-477C-435B-856B-2294B7430728}"/>
              </a:ext>
            </a:extLst>
          </p:cNvPr>
          <p:cNvSpPr>
            <a:spLocks noGrp="1"/>
          </p:cNvSpPr>
          <p:nvPr>
            <p:ph type="title"/>
          </p:nvPr>
        </p:nvSpPr>
        <p:spPr/>
        <p:txBody>
          <a:bodyPr/>
          <a:lstStyle/>
          <a:p>
            <a:r>
              <a:rPr lang="en-US" sz="5400" b="1" dirty="0">
                <a:effectLst/>
                <a:latin typeface="+mj-lt"/>
              </a:rPr>
              <a:t>Acts 16:9–10 (NASB95) </a:t>
            </a:r>
            <a:endParaRPr lang="en-US" dirty="0">
              <a:latin typeface="+mj-lt"/>
            </a:endParaRPr>
          </a:p>
        </p:txBody>
      </p:sp>
      <p:sp>
        <p:nvSpPr>
          <p:cNvPr id="3" name="Content Placeholder 2">
            <a:extLst>
              <a:ext uri="{FF2B5EF4-FFF2-40B4-BE49-F238E27FC236}">
                <a16:creationId xmlns="" xmlns:a16="http://schemas.microsoft.com/office/drawing/2014/main" id="{976F817D-D5F4-4FDF-8588-7400B663A32D}"/>
              </a:ext>
            </a:extLst>
          </p:cNvPr>
          <p:cNvSpPr>
            <a:spLocks noGrp="1"/>
          </p:cNvSpPr>
          <p:nvPr>
            <p:ph idx="1"/>
          </p:nvPr>
        </p:nvSpPr>
        <p:spPr/>
        <p:txBody>
          <a:bodyPr>
            <a:normAutofit/>
          </a:bodyPr>
          <a:lstStyle/>
          <a:p>
            <a:pPr marL="0" indent="0">
              <a:buNone/>
            </a:pPr>
            <a:r>
              <a:rPr lang="en-US" sz="4000" b="1" u="none" strike="noStrike" dirty="0">
                <a:effectLst/>
                <a:latin typeface="+mj-lt"/>
              </a:rPr>
              <a:t>9</a:t>
            </a:r>
            <a:r>
              <a:rPr lang="en-US" sz="4000" u="none" strike="noStrike" dirty="0">
                <a:effectLst/>
                <a:latin typeface="+mj-lt"/>
              </a:rPr>
              <a:t> </a:t>
            </a:r>
            <a:r>
              <a:rPr lang="en-US" sz="4000" dirty="0">
                <a:effectLst/>
                <a:latin typeface="+mj-lt"/>
              </a:rPr>
              <a:t>A vision appeared to Paul in the night: a man of Macedonia was standing and appealing to him, and saying, “Come over to Macedonia and help us.” </a:t>
            </a:r>
            <a:r>
              <a:rPr lang="en-US" sz="4000" b="1" u="none" strike="noStrike" dirty="0">
                <a:effectLst/>
                <a:latin typeface="+mj-lt"/>
              </a:rPr>
              <a:t>10</a:t>
            </a:r>
            <a:r>
              <a:rPr lang="en-US" sz="4000" u="none" strike="noStrike" dirty="0">
                <a:effectLst/>
                <a:latin typeface="+mj-lt"/>
              </a:rPr>
              <a:t> </a:t>
            </a:r>
            <a:r>
              <a:rPr lang="en-US" sz="4000" dirty="0">
                <a:effectLst/>
                <a:latin typeface="+mj-lt"/>
              </a:rPr>
              <a:t>When he had seen the vision, immediately we sought to go into Macedonia, concluding that God had called us to preach the gospel to them. </a:t>
            </a:r>
          </a:p>
          <a:p>
            <a:endParaRPr lang="en-US" sz="8000" dirty="0"/>
          </a:p>
        </p:txBody>
      </p:sp>
    </p:spTree>
    <p:extLst>
      <p:ext uri="{BB962C8B-B14F-4D97-AF65-F5344CB8AC3E}">
        <p14:creationId xmlns:p14="http://schemas.microsoft.com/office/powerpoint/2010/main" val="26882977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BE17C1-477C-435B-856B-2294B7430728}"/>
              </a:ext>
            </a:extLst>
          </p:cNvPr>
          <p:cNvSpPr>
            <a:spLocks noGrp="1"/>
          </p:cNvSpPr>
          <p:nvPr>
            <p:ph type="title"/>
          </p:nvPr>
        </p:nvSpPr>
        <p:spPr/>
        <p:txBody>
          <a:bodyPr/>
          <a:lstStyle/>
          <a:p>
            <a:r>
              <a:rPr lang="en-US" sz="5400" b="1" dirty="0">
                <a:effectLst/>
                <a:latin typeface="+mj-lt"/>
              </a:rPr>
              <a:t>Acts 16:11–12 (NASB95)</a:t>
            </a:r>
            <a:endParaRPr lang="en-US" dirty="0">
              <a:latin typeface="+mj-lt"/>
            </a:endParaRPr>
          </a:p>
        </p:txBody>
      </p:sp>
      <p:sp>
        <p:nvSpPr>
          <p:cNvPr id="3" name="Content Placeholder 2">
            <a:extLst>
              <a:ext uri="{FF2B5EF4-FFF2-40B4-BE49-F238E27FC236}">
                <a16:creationId xmlns="" xmlns:a16="http://schemas.microsoft.com/office/drawing/2014/main" id="{976F817D-D5F4-4FDF-8588-7400B663A32D}"/>
              </a:ext>
            </a:extLst>
          </p:cNvPr>
          <p:cNvSpPr>
            <a:spLocks noGrp="1"/>
          </p:cNvSpPr>
          <p:nvPr>
            <p:ph idx="1"/>
          </p:nvPr>
        </p:nvSpPr>
        <p:spPr/>
        <p:txBody>
          <a:bodyPr>
            <a:normAutofit/>
          </a:bodyPr>
          <a:lstStyle/>
          <a:p>
            <a:pPr marL="0" marR="0" indent="0">
              <a:lnSpc>
                <a:spcPct val="115000"/>
              </a:lnSpc>
              <a:spcBef>
                <a:spcPts val="0"/>
              </a:spcBef>
              <a:spcAft>
                <a:spcPts val="1000"/>
              </a:spcAft>
              <a:buNone/>
            </a:pPr>
            <a:r>
              <a:rPr lang="en-US" sz="4000" b="1" u="none" strike="noStrike" dirty="0">
                <a:effectLst/>
                <a:latin typeface="+mj-lt"/>
              </a:rPr>
              <a:t>11</a:t>
            </a:r>
            <a:r>
              <a:rPr lang="en-US" sz="4000" u="none" strike="noStrike" dirty="0">
                <a:effectLst/>
                <a:latin typeface="+mj-lt"/>
              </a:rPr>
              <a:t> </a:t>
            </a:r>
            <a:r>
              <a:rPr lang="en-US" sz="4000" dirty="0">
                <a:effectLst/>
                <a:latin typeface="+mj-lt"/>
              </a:rPr>
              <a:t>So putting out to sea from Troas, we ran a straight course to Samothrace, and on the day following to Neapolis; </a:t>
            </a:r>
            <a:r>
              <a:rPr lang="en-US" sz="4000" b="1" u="none" strike="noStrike" dirty="0">
                <a:effectLst/>
                <a:latin typeface="+mj-lt"/>
              </a:rPr>
              <a:t>12</a:t>
            </a:r>
            <a:r>
              <a:rPr lang="en-US" sz="4000" u="none" strike="noStrike" dirty="0">
                <a:effectLst/>
                <a:latin typeface="+mj-lt"/>
              </a:rPr>
              <a:t> </a:t>
            </a:r>
            <a:r>
              <a:rPr lang="en-US" sz="4000" dirty="0">
                <a:effectLst/>
                <a:latin typeface="+mj-lt"/>
              </a:rPr>
              <a:t>and from there to Philippi, which is a leading city of the district of Macedonia,…</a:t>
            </a:r>
          </a:p>
        </p:txBody>
      </p:sp>
    </p:spTree>
    <p:extLst>
      <p:ext uri="{BB962C8B-B14F-4D97-AF65-F5344CB8AC3E}">
        <p14:creationId xmlns:p14="http://schemas.microsoft.com/office/powerpoint/2010/main" val="87094269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A08EFD-F3F6-414B-A467-CDF35455B3A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037D076F-0D8F-4EB7-BC53-C38A6E926762}"/>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E87226EF-E8D2-4CCC-BFB9-18D8132D9351}"/>
              </a:ext>
            </a:extLst>
          </p:cNvPr>
          <p:cNvPicPr>
            <a:picLocks noChangeAspect="1"/>
          </p:cNvPicPr>
          <p:nvPr/>
        </p:nvPicPr>
        <p:blipFill>
          <a:blip r:embed="rId2"/>
          <a:stretch>
            <a:fillRect/>
          </a:stretch>
        </p:blipFill>
        <p:spPr>
          <a:xfrm>
            <a:off x="1523399" y="0"/>
            <a:ext cx="9145201" cy="6858000"/>
          </a:xfrm>
          <a:prstGeom prst="rect">
            <a:avLst/>
          </a:prstGeom>
        </p:spPr>
      </p:pic>
      <p:sp>
        <p:nvSpPr>
          <p:cNvPr id="5" name="Rectangle 4">
            <a:extLst>
              <a:ext uri="{FF2B5EF4-FFF2-40B4-BE49-F238E27FC236}">
                <a16:creationId xmlns="" xmlns:a16="http://schemas.microsoft.com/office/drawing/2014/main" id="{51C2BC81-7CDC-4455-AF60-C53C94486373}"/>
              </a:ext>
            </a:extLst>
          </p:cNvPr>
          <p:cNvSpPr/>
          <p:nvPr/>
        </p:nvSpPr>
        <p:spPr bwMode="auto">
          <a:xfrm>
            <a:off x="1719743" y="136525"/>
            <a:ext cx="3598877" cy="2329838"/>
          </a:xfrm>
          <a:prstGeom prst="rect">
            <a:avLst/>
          </a:prstGeom>
          <a:noFill/>
          <a:ln w="76200">
            <a:solidFill>
              <a:srgbClr val="FF0000"/>
            </a:solidFill>
            <a:headEnd/>
            <a:tailEnd/>
          </a:ln>
        </p:spPr>
        <p:style>
          <a:lnRef idx="0">
            <a:schemeClr val="dk1"/>
          </a:lnRef>
          <a:fillRef idx="3">
            <a:schemeClr val="dk1"/>
          </a:fillRef>
          <a:effectRef idx="3">
            <a:schemeClr val="dk1"/>
          </a:effectRef>
          <a:fontRef idx="minor">
            <a:schemeClr val="lt1"/>
          </a:fontRef>
        </p:style>
        <p:txBody>
          <a:bodyPr lIns="90488" tIns="44450" rIns="90488" bIns="44450" rtlCol="0" anchor="ctr"/>
          <a:lstStyle/>
          <a:p>
            <a:pPr algn="l" eaLnBrk="0" hangingPunct="0">
              <a:lnSpc>
                <a:spcPct val="70000"/>
              </a:lnSpc>
              <a:spcBef>
                <a:spcPct val="5000"/>
              </a:spcBef>
            </a:pPr>
            <a:endParaRPr lang="en-US" b="1" dirty="0">
              <a:effectLst>
                <a:outerShdw blurRad="38100" dist="38100" dir="2700000" algn="tl">
                  <a:srgbClr val="000000"/>
                </a:outerShdw>
              </a:effectLst>
              <a:latin typeface="Lao UI" panose="020B0502040204020203" pitchFamily="34" charset="0"/>
              <a:cs typeface="Lao UI" panose="020B0502040204020203" pitchFamily="34" charset="0"/>
            </a:endParaRPr>
          </a:p>
        </p:txBody>
      </p:sp>
      <p:sp>
        <p:nvSpPr>
          <p:cNvPr id="7" name="Freeform: Shape 6">
            <a:extLst>
              <a:ext uri="{FF2B5EF4-FFF2-40B4-BE49-F238E27FC236}">
                <a16:creationId xmlns="" xmlns:a16="http://schemas.microsoft.com/office/drawing/2014/main" id="{F98959E5-0A94-4147-9C51-1601CC04F454}"/>
              </a:ext>
            </a:extLst>
          </p:cNvPr>
          <p:cNvSpPr/>
          <p:nvPr/>
        </p:nvSpPr>
        <p:spPr bwMode="auto">
          <a:xfrm>
            <a:off x="4530923" y="1652954"/>
            <a:ext cx="4674413" cy="2092569"/>
          </a:xfrm>
          <a:custGeom>
            <a:avLst/>
            <a:gdLst>
              <a:gd name="connsiteX0" fmla="*/ 4659969 w 4674413"/>
              <a:gd name="connsiteY0" fmla="*/ 2092569 h 2092569"/>
              <a:gd name="connsiteX1" fmla="*/ 4671692 w 4674413"/>
              <a:gd name="connsiteY1" fmla="*/ 1787769 h 2092569"/>
              <a:gd name="connsiteX2" fmla="*/ 4659969 w 4674413"/>
              <a:gd name="connsiteY2" fmla="*/ 1699846 h 2092569"/>
              <a:gd name="connsiteX3" fmla="*/ 4542739 w 4674413"/>
              <a:gd name="connsiteY3" fmla="*/ 1682261 h 2092569"/>
              <a:gd name="connsiteX4" fmla="*/ 4501708 w 4674413"/>
              <a:gd name="connsiteY4" fmla="*/ 1670538 h 2092569"/>
              <a:gd name="connsiteX5" fmla="*/ 4044508 w 4674413"/>
              <a:gd name="connsiteY5" fmla="*/ 1652954 h 2092569"/>
              <a:gd name="connsiteX6" fmla="*/ 4015200 w 4674413"/>
              <a:gd name="connsiteY6" fmla="*/ 1641231 h 2092569"/>
              <a:gd name="connsiteX7" fmla="*/ 3956585 w 4674413"/>
              <a:gd name="connsiteY7" fmla="*/ 1611923 h 2092569"/>
              <a:gd name="connsiteX8" fmla="*/ 3944862 w 4674413"/>
              <a:gd name="connsiteY8" fmla="*/ 1594338 h 2092569"/>
              <a:gd name="connsiteX9" fmla="*/ 3927277 w 4674413"/>
              <a:gd name="connsiteY9" fmla="*/ 1582615 h 2092569"/>
              <a:gd name="connsiteX10" fmla="*/ 3915554 w 4674413"/>
              <a:gd name="connsiteY10" fmla="*/ 1535723 h 2092569"/>
              <a:gd name="connsiteX11" fmla="*/ 3897969 w 4674413"/>
              <a:gd name="connsiteY11" fmla="*/ 1506415 h 2092569"/>
              <a:gd name="connsiteX12" fmla="*/ 3868662 w 4674413"/>
              <a:gd name="connsiteY12" fmla="*/ 1465384 h 2092569"/>
              <a:gd name="connsiteX13" fmla="*/ 3839354 w 4674413"/>
              <a:gd name="connsiteY13" fmla="*/ 1436077 h 2092569"/>
              <a:gd name="connsiteX14" fmla="*/ 3810046 w 4674413"/>
              <a:gd name="connsiteY14" fmla="*/ 1406769 h 2092569"/>
              <a:gd name="connsiteX15" fmla="*/ 3780739 w 4674413"/>
              <a:gd name="connsiteY15" fmla="*/ 1377461 h 2092569"/>
              <a:gd name="connsiteX16" fmla="*/ 3769015 w 4674413"/>
              <a:gd name="connsiteY16" fmla="*/ 1359877 h 2092569"/>
              <a:gd name="connsiteX17" fmla="*/ 3692815 w 4674413"/>
              <a:gd name="connsiteY17" fmla="*/ 1348154 h 2092569"/>
              <a:gd name="connsiteX18" fmla="*/ 3429046 w 4674413"/>
              <a:gd name="connsiteY18" fmla="*/ 1359877 h 2092569"/>
              <a:gd name="connsiteX19" fmla="*/ 3417323 w 4674413"/>
              <a:gd name="connsiteY19" fmla="*/ 1389184 h 2092569"/>
              <a:gd name="connsiteX20" fmla="*/ 3399739 w 4674413"/>
              <a:gd name="connsiteY20" fmla="*/ 1400908 h 2092569"/>
              <a:gd name="connsiteX21" fmla="*/ 3370431 w 4674413"/>
              <a:gd name="connsiteY21" fmla="*/ 1430215 h 2092569"/>
              <a:gd name="connsiteX22" fmla="*/ 3358708 w 4674413"/>
              <a:gd name="connsiteY22" fmla="*/ 1447800 h 2092569"/>
              <a:gd name="connsiteX23" fmla="*/ 3329400 w 4674413"/>
              <a:gd name="connsiteY23" fmla="*/ 1459523 h 2092569"/>
              <a:gd name="connsiteX24" fmla="*/ 3311815 w 4674413"/>
              <a:gd name="connsiteY24" fmla="*/ 1477108 h 2092569"/>
              <a:gd name="connsiteX25" fmla="*/ 3077354 w 4674413"/>
              <a:gd name="connsiteY25" fmla="*/ 1477108 h 2092569"/>
              <a:gd name="connsiteX26" fmla="*/ 2989431 w 4674413"/>
              <a:gd name="connsiteY26" fmla="*/ 1465384 h 2092569"/>
              <a:gd name="connsiteX27" fmla="*/ 2977708 w 4674413"/>
              <a:gd name="connsiteY27" fmla="*/ 1447800 h 2092569"/>
              <a:gd name="connsiteX28" fmla="*/ 2948400 w 4674413"/>
              <a:gd name="connsiteY28" fmla="*/ 1436077 h 2092569"/>
              <a:gd name="connsiteX29" fmla="*/ 2930815 w 4674413"/>
              <a:gd name="connsiteY29" fmla="*/ 1418492 h 2092569"/>
              <a:gd name="connsiteX30" fmla="*/ 2901508 w 4674413"/>
              <a:gd name="connsiteY30" fmla="*/ 1406769 h 2092569"/>
              <a:gd name="connsiteX31" fmla="*/ 2872200 w 4674413"/>
              <a:gd name="connsiteY31" fmla="*/ 1389184 h 2092569"/>
              <a:gd name="connsiteX32" fmla="*/ 2860477 w 4674413"/>
              <a:gd name="connsiteY32" fmla="*/ 1359877 h 2092569"/>
              <a:gd name="connsiteX33" fmla="*/ 2901508 w 4674413"/>
              <a:gd name="connsiteY33" fmla="*/ 1289538 h 2092569"/>
              <a:gd name="connsiteX34" fmla="*/ 2913231 w 4674413"/>
              <a:gd name="connsiteY34" fmla="*/ 1260231 h 2092569"/>
              <a:gd name="connsiteX35" fmla="*/ 2930815 w 4674413"/>
              <a:gd name="connsiteY35" fmla="*/ 1230923 h 2092569"/>
              <a:gd name="connsiteX36" fmla="*/ 2889785 w 4674413"/>
              <a:gd name="connsiteY36" fmla="*/ 1055077 h 2092569"/>
              <a:gd name="connsiteX37" fmla="*/ 2842892 w 4674413"/>
              <a:gd name="connsiteY37" fmla="*/ 996461 h 2092569"/>
              <a:gd name="connsiteX38" fmla="*/ 2831169 w 4674413"/>
              <a:gd name="connsiteY38" fmla="*/ 978877 h 2092569"/>
              <a:gd name="connsiteX39" fmla="*/ 2725662 w 4674413"/>
              <a:gd name="connsiteY39" fmla="*/ 949569 h 2092569"/>
              <a:gd name="connsiteX40" fmla="*/ 2362246 w 4674413"/>
              <a:gd name="connsiteY40" fmla="*/ 949569 h 2092569"/>
              <a:gd name="connsiteX41" fmla="*/ 2344662 w 4674413"/>
              <a:gd name="connsiteY41" fmla="*/ 937846 h 2092569"/>
              <a:gd name="connsiteX42" fmla="*/ 2303631 w 4674413"/>
              <a:gd name="connsiteY42" fmla="*/ 908538 h 2092569"/>
              <a:gd name="connsiteX43" fmla="*/ 2256739 w 4674413"/>
              <a:gd name="connsiteY43" fmla="*/ 879231 h 2092569"/>
              <a:gd name="connsiteX44" fmla="*/ 2245015 w 4674413"/>
              <a:gd name="connsiteY44" fmla="*/ 861646 h 2092569"/>
              <a:gd name="connsiteX45" fmla="*/ 2168815 w 4674413"/>
              <a:gd name="connsiteY45" fmla="*/ 832338 h 2092569"/>
              <a:gd name="connsiteX46" fmla="*/ 2127785 w 4674413"/>
              <a:gd name="connsiteY46" fmla="*/ 844061 h 2092569"/>
              <a:gd name="connsiteX47" fmla="*/ 2110200 w 4674413"/>
              <a:gd name="connsiteY47" fmla="*/ 861646 h 2092569"/>
              <a:gd name="connsiteX48" fmla="*/ 1992969 w 4674413"/>
              <a:gd name="connsiteY48" fmla="*/ 873369 h 2092569"/>
              <a:gd name="connsiteX49" fmla="*/ 1670585 w 4674413"/>
              <a:gd name="connsiteY49" fmla="*/ 902677 h 2092569"/>
              <a:gd name="connsiteX50" fmla="*/ 1611969 w 4674413"/>
              <a:gd name="connsiteY50" fmla="*/ 920261 h 2092569"/>
              <a:gd name="connsiteX51" fmla="*/ 1524046 w 4674413"/>
              <a:gd name="connsiteY51" fmla="*/ 931984 h 2092569"/>
              <a:gd name="connsiteX52" fmla="*/ 1406815 w 4674413"/>
              <a:gd name="connsiteY52" fmla="*/ 990600 h 2092569"/>
              <a:gd name="connsiteX53" fmla="*/ 1377508 w 4674413"/>
              <a:gd name="connsiteY53" fmla="*/ 1037492 h 2092569"/>
              <a:gd name="connsiteX54" fmla="*/ 1348200 w 4674413"/>
              <a:gd name="connsiteY54" fmla="*/ 1078523 h 2092569"/>
              <a:gd name="connsiteX55" fmla="*/ 1318892 w 4674413"/>
              <a:gd name="connsiteY55" fmla="*/ 1107831 h 2092569"/>
              <a:gd name="connsiteX56" fmla="*/ 1307169 w 4674413"/>
              <a:gd name="connsiteY56" fmla="*/ 1125415 h 2092569"/>
              <a:gd name="connsiteX57" fmla="*/ 1277862 w 4674413"/>
              <a:gd name="connsiteY57" fmla="*/ 1137138 h 2092569"/>
              <a:gd name="connsiteX58" fmla="*/ 1230969 w 4674413"/>
              <a:gd name="connsiteY58" fmla="*/ 1166446 h 2092569"/>
              <a:gd name="connsiteX59" fmla="*/ 1143046 w 4674413"/>
              <a:gd name="connsiteY59" fmla="*/ 1125415 h 2092569"/>
              <a:gd name="connsiteX60" fmla="*/ 1113739 w 4674413"/>
              <a:gd name="connsiteY60" fmla="*/ 1113692 h 2092569"/>
              <a:gd name="connsiteX61" fmla="*/ 984785 w 4674413"/>
              <a:gd name="connsiteY61" fmla="*/ 1066800 h 2092569"/>
              <a:gd name="connsiteX62" fmla="*/ 586200 w 4674413"/>
              <a:gd name="connsiteY62" fmla="*/ 1055077 h 2092569"/>
              <a:gd name="connsiteX63" fmla="*/ 556892 w 4674413"/>
              <a:gd name="connsiteY63" fmla="*/ 1025769 h 2092569"/>
              <a:gd name="connsiteX64" fmla="*/ 527585 w 4674413"/>
              <a:gd name="connsiteY64" fmla="*/ 996461 h 2092569"/>
              <a:gd name="connsiteX65" fmla="*/ 515862 w 4674413"/>
              <a:gd name="connsiteY65" fmla="*/ 978877 h 2092569"/>
              <a:gd name="connsiteX66" fmla="*/ 498277 w 4674413"/>
              <a:gd name="connsiteY66" fmla="*/ 967154 h 2092569"/>
              <a:gd name="connsiteX67" fmla="*/ 457246 w 4674413"/>
              <a:gd name="connsiteY67" fmla="*/ 791308 h 2092569"/>
              <a:gd name="connsiteX68" fmla="*/ 439662 w 4674413"/>
              <a:gd name="connsiteY68" fmla="*/ 744415 h 2092569"/>
              <a:gd name="connsiteX69" fmla="*/ 410354 w 4674413"/>
              <a:gd name="connsiteY69" fmla="*/ 586154 h 2092569"/>
              <a:gd name="connsiteX70" fmla="*/ 398631 w 4674413"/>
              <a:gd name="connsiteY70" fmla="*/ 568569 h 2092569"/>
              <a:gd name="connsiteX71" fmla="*/ 422077 w 4674413"/>
              <a:gd name="connsiteY71" fmla="*/ 451338 h 2092569"/>
              <a:gd name="connsiteX72" fmla="*/ 439662 w 4674413"/>
              <a:gd name="connsiteY72" fmla="*/ 439615 h 2092569"/>
              <a:gd name="connsiteX73" fmla="*/ 468969 w 4674413"/>
              <a:gd name="connsiteY73" fmla="*/ 410308 h 2092569"/>
              <a:gd name="connsiteX74" fmla="*/ 480692 w 4674413"/>
              <a:gd name="connsiteY74" fmla="*/ 392723 h 2092569"/>
              <a:gd name="connsiteX75" fmla="*/ 468969 w 4674413"/>
              <a:gd name="connsiteY75" fmla="*/ 351692 h 2092569"/>
              <a:gd name="connsiteX76" fmla="*/ 457246 w 4674413"/>
              <a:gd name="connsiteY76" fmla="*/ 334108 h 2092569"/>
              <a:gd name="connsiteX77" fmla="*/ 398631 w 4674413"/>
              <a:gd name="connsiteY77" fmla="*/ 322384 h 2092569"/>
              <a:gd name="connsiteX78" fmla="*/ 351739 w 4674413"/>
              <a:gd name="connsiteY78" fmla="*/ 304800 h 2092569"/>
              <a:gd name="connsiteX79" fmla="*/ 351739 w 4674413"/>
              <a:gd name="connsiteY79" fmla="*/ 216877 h 2092569"/>
              <a:gd name="connsiteX80" fmla="*/ 363462 w 4674413"/>
              <a:gd name="connsiteY80" fmla="*/ 187569 h 2092569"/>
              <a:gd name="connsiteX81" fmla="*/ 381046 w 4674413"/>
              <a:gd name="connsiteY81" fmla="*/ 175846 h 2092569"/>
              <a:gd name="connsiteX82" fmla="*/ 392769 w 4674413"/>
              <a:gd name="connsiteY82" fmla="*/ 146538 h 2092569"/>
              <a:gd name="connsiteX83" fmla="*/ 410354 w 4674413"/>
              <a:gd name="connsiteY83" fmla="*/ 117231 h 2092569"/>
              <a:gd name="connsiteX84" fmla="*/ 398631 w 4674413"/>
              <a:gd name="connsiteY84" fmla="*/ 87923 h 2092569"/>
              <a:gd name="connsiteX85" fmla="*/ 310708 w 4674413"/>
              <a:gd name="connsiteY85" fmla="*/ 58615 h 2092569"/>
              <a:gd name="connsiteX86" fmla="*/ 252092 w 4674413"/>
              <a:gd name="connsiteY86" fmla="*/ 41031 h 2092569"/>
              <a:gd name="connsiteX87" fmla="*/ 46 w 4674413"/>
              <a:gd name="connsiteY87" fmla="*/ 0 h 209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674413" h="2092569">
                <a:moveTo>
                  <a:pt x="4659969" y="2092569"/>
                </a:moveTo>
                <a:cubicBezTo>
                  <a:pt x="4663877" y="1990969"/>
                  <a:pt x="4671692" y="1889444"/>
                  <a:pt x="4671692" y="1787769"/>
                </a:cubicBezTo>
                <a:cubicBezTo>
                  <a:pt x="4671692" y="1758202"/>
                  <a:pt x="4682853" y="1718569"/>
                  <a:pt x="4659969" y="1699846"/>
                </a:cubicBezTo>
                <a:cubicBezTo>
                  <a:pt x="4629387" y="1674824"/>
                  <a:pt x="4581592" y="1689456"/>
                  <a:pt x="4542739" y="1682261"/>
                </a:cubicBezTo>
                <a:cubicBezTo>
                  <a:pt x="4528753" y="1679671"/>
                  <a:pt x="4515908" y="1671373"/>
                  <a:pt x="4501708" y="1670538"/>
                </a:cubicBezTo>
                <a:cubicBezTo>
                  <a:pt x="4349458" y="1661582"/>
                  <a:pt x="4196908" y="1658815"/>
                  <a:pt x="4044508" y="1652954"/>
                </a:cubicBezTo>
                <a:cubicBezTo>
                  <a:pt x="4034739" y="1649046"/>
                  <a:pt x="4024611" y="1645937"/>
                  <a:pt x="4015200" y="1641231"/>
                </a:cubicBezTo>
                <a:cubicBezTo>
                  <a:pt x="3938534" y="1602898"/>
                  <a:pt x="4031873" y="1642039"/>
                  <a:pt x="3956585" y="1611923"/>
                </a:cubicBezTo>
                <a:cubicBezTo>
                  <a:pt x="3952677" y="1606061"/>
                  <a:pt x="3949843" y="1599319"/>
                  <a:pt x="3944862" y="1594338"/>
                </a:cubicBezTo>
                <a:cubicBezTo>
                  <a:pt x="3939881" y="1589357"/>
                  <a:pt x="3930428" y="1588916"/>
                  <a:pt x="3927277" y="1582615"/>
                </a:cubicBezTo>
                <a:cubicBezTo>
                  <a:pt x="3920072" y="1568204"/>
                  <a:pt x="3921338" y="1550761"/>
                  <a:pt x="3915554" y="1535723"/>
                </a:cubicBezTo>
                <a:cubicBezTo>
                  <a:pt x="3911464" y="1525089"/>
                  <a:pt x="3903064" y="1516605"/>
                  <a:pt x="3897969" y="1506415"/>
                </a:cubicBezTo>
                <a:cubicBezTo>
                  <a:pt x="3878252" y="1466982"/>
                  <a:pt x="3898601" y="1485345"/>
                  <a:pt x="3868662" y="1465384"/>
                </a:cubicBezTo>
                <a:cubicBezTo>
                  <a:pt x="3837399" y="1418490"/>
                  <a:pt x="3878434" y="1475157"/>
                  <a:pt x="3839354" y="1436077"/>
                </a:cubicBezTo>
                <a:cubicBezTo>
                  <a:pt x="3800277" y="1397000"/>
                  <a:pt x="3856939" y="1438030"/>
                  <a:pt x="3810046" y="1406769"/>
                </a:cubicBezTo>
                <a:cubicBezTo>
                  <a:pt x="3778789" y="1359883"/>
                  <a:pt x="3819810" y="1416531"/>
                  <a:pt x="3780739" y="1377461"/>
                </a:cubicBezTo>
                <a:cubicBezTo>
                  <a:pt x="3775758" y="1372480"/>
                  <a:pt x="3775698" y="1362105"/>
                  <a:pt x="3769015" y="1359877"/>
                </a:cubicBezTo>
                <a:cubicBezTo>
                  <a:pt x="3744635" y="1351751"/>
                  <a:pt x="3718215" y="1352062"/>
                  <a:pt x="3692815" y="1348154"/>
                </a:cubicBezTo>
                <a:cubicBezTo>
                  <a:pt x="3604892" y="1352062"/>
                  <a:pt x="3516096" y="1346912"/>
                  <a:pt x="3429046" y="1359877"/>
                </a:cubicBezTo>
                <a:cubicBezTo>
                  <a:pt x="3418639" y="1361427"/>
                  <a:pt x="3423438" y="1380622"/>
                  <a:pt x="3417323" y="1389184"/>
                </a:cubicBezTo>
                <a:cubicBezTo>
                  <a:pt x="3413228" y="1394917"/>
                  <a:pt x="3405600" y="1397000"/>
                  <a:pt x="3399739" y="1400908"/>
                </a:cubicBezTo>
                <a:cubicBezTo>
                  <a:pt x="3368469" y="1447807"/>
                  <a:pt x="3409514" y="1391131"/>
                  <a:pt x="3370431" y="1430215"/>
                </a:cubicBezTo>
                <a:cubicBezTo>
                  <a:pt x="3365450" y="1435197"/>
                  <a:pt x="3364441" y="1443705"/>
                  <a:pt x="3358708" y="1447800"/>
                </a:cubicBezTo>
                <a:cubicBezTo>
                  <a:pt x="3350146" y="1453916"/>
                  <a:pt x="3339169" y="1455615"/>
                  <a:pt x="3329400" y="1459523"/>
                </a:cubicBezTo>
                <a:cubicBezTo>
                  <a:pt x="3323538" y="1465385"/>
                  <a:pt x="3318845" y="1472714"/>
                  <a:pt x="3311815" y="1477108"/>
                </a:cubicBezTo>
                <a:cubicBezTo>
                  <a:pt x="3249555" y="1516021"/>
                  <a:pt x="3093519" y="1478032"/>
                  <a:pt x="3077354" y="1477108"/>
                </a:cubicBezTo>
                <a:cubicBezTo>
                  <a:pt x="3048046" y="1473200"/>
                  <a:pt x="3017797" y="1473727"/>
                  <a:pt x="2989431" y="1465384"/>
                </a:cubicBezTo>
                <a:cubicBezTo>
                  <a:pt x="2982673" y="1463396"/>
                  <a:pt x="2983440" y="1451894"/>
                  <a:pt x="2977708" y="1447800"/>
                </a:cubicBezTo>
                <a:cubicBezTo>
                  <a:pt x="2969146" y="1441684"/>
                  <a:pt x="2958169" y="1439985"/>
                  <a:pt x="2948400" y="1436077"/>
                </a:cubicBezTo>
                <a:cubicBezTo>
                  <a:pt x="2942538" y="1430215"/>
                  <a:pt x="2937845" y="1422886"/>
                  <a:pt x="2930815" y="1418492"/>
                </a:cubicBezTo>
                <a:cubicBezTo>
                  <a:pt x="2921893" y="1412916"/>
                  <a:pt x="2910919" y="1411474"/>
                  <a:pt x="2901508" y="1406769"/>
                </a:cubicBezTo>
                <a:cubicBezTo>
                  <a:pt x="2891318" y="1401674"/>
                  <a:pt x="2881969" y="1395046"/>
                  <a:pt x="2872200" y="1389184"/>
                </a:cubicBezTo>
                <a:cubicBezTo>
                  <a:pt x="2868292" y="1379415"/>
                  <a:pt x="2859086" y="1370306"/>
                  <a:pt x="2860477" y="1359877"/>
                </a:cubicBezTo>
                <a:cubicBezTo>
                  <a:pt x="2867470" y="1307433"/>
                  <a:pt x="2872797" y="1308678"/>
                  <a:pt x="2901508" y="1289538"/>
                </a:cubicBezTo>
                <a:cubicBezTo>
                  <a:pt x="2905416" y="1279769"/>
                  <a:pt x="2908526" y="1269642"/>
                  <a:pt x="2913231" y="1260231"/>
                </a:cubicBezTo>
                <a:cubicBezTo>
                  <a:pt x="2918326" y="1250041"/>
                  <a:pt x="2930320" y="1242305"/>
                  <a:pt x="2930815" y="1230923"/>
                </a:cubicBezTo>
                <a:cubicBezTo>
                  <a:pt x="2933241" y="1175130"/>
                  <a:pt x="2920533" y="1104273"/>
                  <a:pt x="2889785" y="1055077"/>
                </a:cubicBezTo>
                <a:cubicBezTo>
                  <a:pt x="2856743" y="1002210"/>
                  <a:pt x="2875814" y="1018408"/>
                  <a:pt x="2842892" y="996461"/>
                </a:cubicBezTo>
                <a:cubicBezTo>
                  <a:pt x="2838984" y="990600"/>
                  <a:pt x="2836150" y="983858"/>
                  <a:pt x="2831169" y="978877"/>
                </a:cubicBezTo>
                <a:cubicBezTo>
                  <a:pt x="2806404" y="954112"/>
                  <a:pt x="2745449" y="953526"/>
                  <a:pt x="2725662" y="949569"/>
                </a:cubicBezTo>
                <a:cubicBezTo>
                  <a:pt x="2554928" y="960240"/>
                  <a:pt x="2529830" y="969882"/>
                  <a:pt x="2362246" y="949569"/>
                </a:cubicBezTo>
                <a:cubicBezTo>
                  <a:pt x="2355253" y="948721"/>
                  <a:pt x="2350523" y="941754"/>
                  <a:pt x="2344662" y="937846"/>
                </a:cubicBezTo>
                <a:cubicBezTo>
                  <a:pt x="2320932" y="902249"/>
                  <a:pt x="2348697" y="936703"/>
                  <a:pt x="2303631" y="908538"/>
                </a:cubicBezTo>
                <a:cubicBezTo>
                  <a:pt x="2236895" y="866830"/>
                  <a:pt x="2346685" y="915210"/>
                  <a:pt x="2256739" y="879231"/>
                </a:cubicBezTo>
                <a:cubicBezTo>
                  <a:pt x="2252831" y="873369"/>
                  <a:pt x="2251231" y="864961"/>
                  <a:pt x="2245015" y="861646"/>
                </a:cubicBezTo>
                <a:cubicBezTo>
                  <a:pt x="2221003" y="848839"/>
                  <a:pt x="2168815" y="832338"/>
                  <a:pt x="2168815" y="832338"/>
                </a:cubicBezTo>
                <a:cubicBezTo>
                  <a:pt x="2155138" y="836246"/>
                  <a:pt x="2140507" y="837700"/>
                  <a:pt x="2127785" y="844061"/>
                </a:cubicBezTo>
                <a:cubicBezTo>
                  <a:pt x="2120371" y="847768"/>
                  <a:pt x="2118300" y="859885"/>
                  <a:pt x="2110200" y="861646"/>
                </a:cubicBezTo>
                <a:cubicBezTo>
                  <a:pt x="2071824" y="869989"/>
                  <a:pt x="2031938" y="868498"/>
                  <a:pt x="1992969" y="873369"/>
                </a:cubicBezTo>
                <a:cubicBezTo>
                  <a:pt x="1739849" y="905009"/>
                  <a:pt x="2033327" y="881949"/>
                  <a:pt x="1670585" y="902677"/>
                </a:cubicBezTo>
                <a:cubicBezTo>
                  <a:pt x="1651046" y="908538"/>
                  <a:pt x="1631972" y="916261"/>
                  <a:pt x="1611969" y="920261"/>
                </a:cubicBezTo>
                <a:cubicBezTo>
                  <a:pt x="1582976" y="926059"/>
                  <a:pt x="1552667" y="924564"/>
                  <a:pt x="1524046" y="931984"/>
                </a:cubicBezTo>
                <a:cubicBezTo>
                  <a:pt x="1480428" y="943292"/>
                  <a:pt x="1443489" y="966152"/>
                  <a:pt x="1406815" y="990600"/>
                </a:cubicBezTo>
                <a:cubicBezTo>
                  <a:pt x="1397513" y="1004553"/>
                  <a:pt x="1384581" y="1023346"/>
                  <a:pt x="1377508" y="1037492"/>
                </a:cubicBezTo>
                <a:cubicBezTo>
                  <a:pt x="1357792" y="1076925"/>
                  <a:pt x="1378140" y="1058564"/>
                  <a:pt x="1348200" y="1078523"/>
                </a:cubicBezTo>
                <a:cubicBezTo>
                  <a:pt x="1316941" y="1125412"/>
                  <a:pt x="1357967" y="1068758"/>
                  <a:pt x="1318892" y="1107831"/>
                </a:cubicBezTo>
                <a:cubicBezTo>
                  <a:pt x="1313911" y="1112812"/>
                  <a:pt x="1312901" y="1121320"/>
                  <a:pt x="1307169" y="1125415"/>
                </a:cubicBezTo>
                <a:cubicBezTo>
                  <a:pt x="1298607" y="1131531"/>
                  <a:pt x="1287631" y="1133230"/>
                  <a:pt x="1277862" y="1137138"/>
                </a:cubicBezTo>
                <a:cubicBezTo>
                  <a:pt x="1266556" y="1148444"/>
                  <a:pt x="1250560" y="1169058"/>
                  <a:pt x="1230969" y="1166446"/>
                </a:cubicBezTo>
                <a:cubicBezTo>
                  <a:pt x="1188245" y="1160749"/>
                  <a:pt x="1176068" y="1141926"/>
                  <a:pt x="1143046" y="1125415"/>
                </a:cubicBezTo>
                <a:cubicBezTo>
                  <a:pt x="1133635" y="1120710"/>
                  <a:pt x="1123508" y="1117600"/>
                  <a:pt x="1113739" y="1113692"/>
                </a:cubicBezTo>
                <a:cubicBezTo>
                  <a:pt x="1082925" y="1067477"/>
                  <a:pt x="1090237" y="1069902"/>
                  <a:pt x="984785" y="1066800"/>
                </a:cubicBezTo>
                <a:lnTo>
                  <a:pt x="586200" y="1055077"/>
                </a:lnTo>
                <a:cubicBezTo>
                  <a:pt x="554939" y="1008184"/>
                  <a:pt x="595969" y="1064846"/>
                  <a:pt x="556892" y="1025769"/>
                </a:cubicBezTo>
                <a:cubicBezTo>
                  <a:pt x="517812" y="986689"/>
                  <a:pt x="574479" y="1027724"/>
                  <a:pt x="527585" y="996461"/>
                </a:cubicBezTo>
                <a:cubicBezTo>
                  <a:pt x="523677" y="990600"/>
                  <a:pt x="520843" y="983858"/>
                  <a:pt x="515862" y="978877"/>
                </a:cubicBezTo>
                <a:cubicBezTo>
                  <a:pt x="510880" y="973896"/>
                  <a:pt x="500685" y="973775"/>
                  <a:pt x="498277" y="967154"/>
                </a:cubicBezTo>
                <a:cubicBezTo>
                  <a:pt x="449015" y="831686"/>
                  <a:pt x="484349" y="888880"/>
                  <a:pt x="457246" y="791308"/>
                </a:cubicBezTo>
                <a:cubicBezTo>
                  <a:pt x="452778" y="775223"/>
                  <a:pt x="445523" y="760046"/>
                  <a:pt x="439662" y="744415"/>
                </a:cubicBezTo>
                <a:cubicBezTo>
                  <a:pt x="430093" y="648722"/>
                  <a:pt x="442032" y="649510"/>
                  <a:pt x="410354" y="586154"/>
                </a:cubicBezTo>
                <a:cubicBezTo>
                  <a:pt x="407203" y="579853"/>
                  <a:pt x="402539" y="574431"/>
                  <a:pt x="398631" y="568569"/>
                </a:cubicBezTo>
                <a:cubicBezTo>
                  <a:pt x="400239" y="556505"/>
                  <a:pt x="403468" y="477391"/>
                  <a:pt x="422077" y="451338"/>
                </a:cubicBezTo>
                <a:cubicBezTo>
                  <a:pt x="426172" y="445605"/>
                  <a:pt x="433800" y="443523"/>
                  <a:pt x="439662" y="439615"/>
                </a:cubicBezTo>
                <a:cubicBezTo>
                  <a:pt x="470926" y="392720"/>
                  <a:pt x="429890" y="449388"/>
                  <a:pt x="468969" y="410308"/>
                </a:cubicBezTo>
                <a:cubicBezTo>
                  <a:pt x="473950" y="405326"/>
                  <a:pt x="476784" y="398585"/>
                  <a:pt x="480692" y="392723"/>
                </a:cubicBezTo>
                <a:cubicBezTo>
                  <a:pt x="476784" y="379046"/>
                  <a:pt x="474252" y="364899"/>
                  <a:pt x="468969" y="351692"/>
                </a:cubicBezTo>
                <a:cubicBezTo>
                  <a:pt x="466353" y="345151"/>
                  <a:pt x="463749" y="336817"/>
                  <a:pt x="457246" y="334108"/>
                </a:cubicBezTo>
                <a:cubicBezTo>
                  <a:pt x="438853" y="326444"/>
                  <a:pt x="417829" y="327717"/>
                  <a:pt x="398631" y="322384"/>
                </a:cubicBezTo>
                <a:cubicBezTo>
                  <a:pt x="382547" y="317916"/>
                  <a:pt x="367370" y="310661"/>
                  <a:pt x="351739" y="304800"/>
                </a:cubicBezTo>
                <a:cubicBezTo>
                  <a:pt x="322825" y="275888"/>
                  <a:pt x="334606" y="293971"/>
                  <a:pt x="351739" y="216877"/>
                </a:cubicBezTo>
                <a:cubicBezTo>
                  <a:pt x="354022" y="206606"/>
                  <a:pt x="357346" y="196131"/>
                  <a:pt x="363462" y="187569"/>
                </a:cubicBezTo>
                <a:cubicBezTo>
                  <a:pt x="367556" y="181837"/>
                  <a:pt x="375185" y="179754"/>
                  <a:pt x="381046" y="175846"/>
                </a:cubicBezTo>
                <a:cubicBezTo>
                  <a:pt x="384954" y="166077"/>
                  <a:pt x="388063" y="155949"/>
                  <a:pt x="392769" y="146538"/>
                </a:cubicBezTo>
                <a:cubicBezTo>
                  <a:pt x="397864" y="136348"/>
                  <a:pt x="409220" y="128567"/>
                  <a:pt x="410354" y="117231"/>
                </a:cubicBezTo>
                <a:cubicBezTo>
                  <a:pt x="411401" y="106761"/>
                  <a:pt x="405560" y="95842"/>
                  <a:pt x="398631" y="87923"/>
                </a:cubicBezTo>
                <a:cubicBezTo>
                  <a:pt x="378210" y="64585"/>
                  <a:pt x="335070" y="64705"/>
                  <a:pt x="310708" y="58615"/>
                </a:cubicBezTo>
                <a:cubicBezTo>
                  <a:pt x="290918" y="53668"/>
                  <a:pt x="272401" y="42947"/>
                  <a:pt x="252092" y="41031"/>
                </a:cubicBezTo>
                <a:cubicBezTo>
                  <a:pt x="-9713" y="16333"/>
                  <a:pt x="46" y="114869"/>
                  <a:pt x="46" y="0"/>
                </a:cubicBezTo>
              </a:path>
            </a:pathLst>
          </a:custGeom>
          <a:noFill/>
          <a:ln w="76200">
            <a:solidFill>
              <a:srgbClr val="00B050"/>
            </a:solidFill>
            <a:headEnd/>
            <a:tailEnd/>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30524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A08EFD-F3F6-414B-A467-CDF35455B3A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037D076F-0D8F-4EB7-BC53-C38A6E926762}"/>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E87226EF-E8D2-4CCC-BFB9-18D8132D9351}"/>
              </a:ext>
            </a:extLst>
          </p:cNvPr>
          <p:cNvPicPr>
            <a:picLocks noChangeAspect="1"/>
          </p:cNvPicPr>
          <p:nvPr/>
        </p:nvPicPr>
        <p:blipFill rotWithShape="1">
          <a:blip r:embed="rId2"/>
          <a:srcRect r="56941" b="60245"/>
          <a:stretch/>
        </p:blipFill>
        <p:spPr>
          <a:xfrm>
            <a:off x="1060708" y="136525"/>
            <a:ext cx="9299696" cy="6438792"/>
          </a:xfrm>
          <a:prstGeom prst="rect">
            <a:avLst/>
          </a:prstGeom>
        </p:spPr>
      </p:pic>
      <p:sp>
        <p:nvSpPr>
          <p:cNvPr id="5" name="Freeform: Shape 4">
            <a:extLst>
              <a:ext uri="{FF2B5EF4-FFF2-40B4-BE49-F238E27FC236}">
                <a16:creationId xmlns="" xmlns:a16="http://schemas.microsoft.com/office/drawing/2014/main" id="{16259F59-DE6A-4FD8-B399-54D415C9BDC1}"/>
              </a:ext>
            </a:extLst>
          </p:cNvPr>
          <p:cNvSpPr/>
          <p:nvPr/>
        </p:nvSpPr>
        <p:spPr bwMode="auto">
          <a:xfrm>
            <a:off x="6172200" y="2191906"/>
            <a:ext cx="1992923" cy="1889606"/>
          </a:xfrm>
          <a:custGeom>
            <a:avLst/>
            <a:gdLst>
              <a:gd name="connsiteX0" fmla="*/ 1992923 w 1992923"/>
              <a:gd name="connsiteY0" fmla="*/ 1858417 h 1889606"/>
              <a:gd name="connsiteX1" fmla="*/ 1963615 w 1992923"/>
              <a:gd name="connsiteY1" fmla="*/ 1876002 h 1889606"/>
              <a:gd name="connsiteX2" fmla="*/ 1834662 w 1992923"/>
              <a:gd name="connsiteY2" fmla="*/ 1876002 h 1889606"/>
              <a:gd name="connsiteX3" fmla="*/ 1817077 w 1992923"/>
              <a:gd name="connsiteY3" fmla="*/ 1864279 h 1889606"/>
              <a:gd name="connsiteX4" fmla="*/ 1805354 w 1992923"/>
              <a:gd name="connsiteY4" fmla="*/ 1846694 h 1889606"/>
              <a:gd name="connsiteX5" fmla="*/ 1776046 w 1992923"/>
              <a:gd name="connsiteY5" fmla="*/ 1834971 h 1889606"/>
              <a:gd name="connsiteX6" fmla="*/ 1729154 w 1992923"/>
              <a:gd name="connsiteY6" fmla="*/ 1805663 h 1889606"/>
              <a:gd name="connsiteX7" fmla="*/ 1699846 w 1992923"/>
              <a:gd name="connsiteY7" fmla="*/ 1758771 h 1889606"/>
              <a:gd name="connsiteX8" fmla="*/ 1670538 w 1992923"/>
              <a:gd name="connsiteY8" fmla="*/ 1717740 h 1889606"/>
              <a:gd name="connsiteX9" fmla="*/ 1658815 w 1992923"/>
              <a:gd name="connsiteY9" fmla="*/ 1700156 h 1889606"/>
              <a:gd name="connsiteX10" fmla="*/ 1641231 w 1992923"/>
              <a:gd name="connsiteY10" fmla="*/ 1688432 h 1889606"/>
              <a:gd name="connsiteX11" fmla="*/ 1629508 w 1992923"/>
              <a:gd name="connsiteY11" fmla="*/ 1659125 h 1889606"/>
              <a:gd name="connsiteX12" fmla="*/ 1582615 w 1992923"/>
              <a:gd name="connsiteY12" fmla="*/ 1612232 h 1889606"/>
              <a:gd name="connsiteX13" fmla="*/ 1570892 w 1992923"/>
              <a:gd name="connsiteY13" fmla="*/ 1582925 h 1889606"/>
              <a:gd name="connsiteX14" fmla="*/ 1553308 w 1992923"/>
              <a:gd name="connsiteY14" fmla="*/ 1571202 h 1889606"/>
              <a:gd name="connsiteX15" fmla="*/ 1524000 w 1992923"/>
              <a:gd name="connsiteY15" fmla="*/ 1541894 h 1889606"/>
              <a:gd name="connsiteX16" fmla="*/ 1494692 w 1992923"/>
              <a:gd name="connsiteY16" fmla="*/ 1512586 h 1889606"/>
              <a:gd name="connsiteX17" fmla="*/ 1465385 w 1992923"/>
              <a:gd name="connsiteY17" fmla="*/ 1483279 h 1889606"/>
              <a:gd name="connsiteX18" fmla="*/ 1436077 w 1992923"/>
              <a:gd name="connsiteY18" fmla="*/ 1453971 h 1889606"/>
              <a:gd name="connsiteX19" fmla="*/ 1406769 w 1992923"/>
              <a:gd name="connsiteY19" fmla="*/ 1424663 h 1889606"/>
              <a:gd name="connsiteX20" fmla="*/ 1377462 w 1992923"/>
              <a:gd name="connsiteY20" fmla="*/ 1395356 h 1889606"/>
              <a:gd name="connsiteX21" fmla="*/ 1365738 w 1992923"/>
              <a:gd name="connsiteY21" fmla="*/ 1377771 h 1889606"/>
              <a:gd name="connsiteX22" fmla="*/ 1348154 w 1992923"/>
              <a:gd name="connsiteY22" fmla="*/ 1366048 h 1889606"/>
              <a:gd name="connsiteX23" fmla="*/ 1289538 w 1992923"/>
              <a:gd name="connsiteY23" fmla="*/ 1336740 h 1889606"/>
              <a:gd name="connsiteX24" fmla="*/ 1248508 w 1992923"/>
              <a:gd name="connsiteY24" fmla="*/ 1307432 h 1889606"/>
              <a:gd name="connsiteX25" fmla="*/ 1201615 w 1992923"/>
              <a:gd name="connsiteY25" fmla="*/ 1278125 h 1889606"/>
              <a:gd name="connsiteX26" fmla="*/ 1160585 w 1992923"/>
              <a:gd name="connsiteY26" fmla="*/ 1248817 h 1889606"/>
              <a:gd name="connsiteX27" fmla="*/ 1143000 w 1992923"/>
              <a:gd name="connsiteY27" fmla="*/ 1231232 h 1889606"/>
              <a:gd name="connsiteX28" fmla="*/ 1113692 w 1992923"/>
              <a:gd name="connsiteY28" fmla="*/ 1219509 h 1889606"/>
              <a:gd name="connsiteX29" fmla="*/ 1055077 w 1992923"/>
              <a:gd name="connsiteY29" fmla="*/ 1190202 h 1889606"/>
              <a:gd name="connsiteX30" fmla="*/ 1025769 w 1992923"/>
              <a:gd name="connsiteY30" fmla="*/ 1160894 h 1889606"/>
              <a:gd name="connsiteX31" fmla="*/ 996462 w 1992923"/>
              <a:gd name="connsiteY31" fmla="*/ 1131586 h 1889606"/>
              <a:gd name="connsiteX32" fmla="*/ 984738 w 1992923"/>
              <a:gd name="connsiteY32" fmla="*/ 1114002 h 1889606"/>
              <a:gd name="connsiteX33" fmla="*/ 967154 w 1992923"/>
              <a:gd name="connsiteY33" fmla="*/ 1102279 h 1889606"/>
              <a:gd name="connsiteX34" fmla="*/ 908538 w 1992923"/>
              <a:gd name="connsiteY34" fmla="*/ 1072971 h 1889606"/>
              <a:gd name="connsiteX35" fmla="*/ 879231 w 1992923"/>
              <a:gd name="connsiteY35" fmla="*/ 1043663 h 1889606"/>
              <a:gd name="connsiteX36" fmla="*/ 849923 w 1992923"/>
              <a:gd name="connsiteY36" fmla="*/ 1014356 h 1889606"/>
              <a:gd name="connsiteX37" fmla="*/ 820615 w 1992923"/>
              <a:gd name="connsiteY37" fmla="*/ 985048 h 1889606"/>
              <a:gd name="connsiteX38" fmla="*/ 791308 w 1992923"/>
              <a:gd name="connsiteY38" fmla="*/ 955740 h 1889606"/>
              <a:gd name="connsiteX39" fmla="*/ 762000 w 1992923"/>
              <a:gd name="connsiteY39" fmla="*/ 926432 h 1889606"/>
              <a:gd name="connsiteX40" fmla="*/ 732692 w 1992923"/>
              <a:gd name="connsiteY40" fmla="*/ 897125 h 1889606"/>
              <a:gd name="connsiteX41" fmla="*/ 703385 w 1992923"/>
              <a:gd name="connsiteY41" fmla="*/ 867817 h 1889606"/>
              <a:gd name="connsiteX42" fmla="*/ 674077 w 1992923"/>
              <a:gd name="connsiteY42" fmla="*/ 838509 h 1889606"/>
              <a:gd name="connsiteX43" fmla="*/ 644769 w 1992923"/>
              <a:gd name="connsiteY43" fmla="*/ 791617 h 1889606"/>
              <a:gd name="connsiteX44" fmla="*/ 615462 w 1992923"/>
              <a:gd name="connsiteY44" fmla="*/ 750586 h 1889606"/>
              <a:gd name="connsiteX45" fmla="*/ 603738 w 1992923"/>
              <a:gd name="connsiteY45" fmla="*/ 733002 h 1889606"/>
              <a:gd name="connsiteX46" fmla="*/ 586154 w 1992923"/>
              <a:gd name="connsiteY46" fmla="*/ 721279 h 1889606"/>
              <a:gd name="connsiteX47" fmla="*/ 556846 w 1992923"/>
              <a:gd name="connsiteY47" fmla="*/ 674386 h 1889606"/>
              <a:gd name="connsiteX48" fmla="*/ 545123 w 1992923"/>
              <a:gd name="connsiteY48" fmla="*/ 645079 h 1889606"/>
              <a:gd name="connsiteX49" fmla="*/ 527538 w 1992923"/>
              <a:gd name="connsiteY49" fmla="*/ 633356 h 1889606"/>
              <a:gd name="connsiteX50" fmla="*/ 498231 w 1992923"/>
              <a:gd name="connsiteY50" fmla="*/ 604048 h 1889606"/>
              <a:gd name="connsiteX51" fmla="*/ 486508 w 1992923"/>
              <a:gd name="connsiteY51" fmla="*/ 574740 h 1889606"/>
              <a:gd name="connsiteX52" fmla="*/ 457200 w 1992923"/>
              <a:gd name="connsiteY52" fmla="*/ 527848 h 1889606"/>
              <a:gd name="connsiteX53" fmla="*/ 439615 w 1992923"/>
              <a:gd name="connsiteY53" fmla="*/ 498540 h 1889606"/>
              <a:gd name="connsiteX54" fmla="*/ 410308 w 1992923"/>
              <a:gd name="connsiteY54" fmla="*/ 469232 h 1889606"/>
              <a:gd name="connsiteX55" fmla="*/ 398585 w 1992923"/>
              <a:gd name="connsiteY55" fmla="*/ 439925 h 1889606"/>
              <a:gd name="connsiteX56" fmla="*/ 381000 w 1992923"/>
              <a:gd name="connsiteY56" fmla="*/ 428202 h 1889606"/>
              <a:gd name="connsiteX57" fmla="*/ 351692 w 1992923"/>
              <a:gd name="connsiteY57" fmla="*/ 398894 h 1889606"/>
              <a:gd name="connsiteX58" fmla="*/ 322385 w 1992923"/>
              <a:gd name="connsiteY58" fmla="*/ 352002 h 1889606"/>
              <a:gd name="connsiteX59" fmla="*/ 293077 w 1992923"/>
              <a:gd name="connsiteY59" fmla="*/ 310971 h 1889606"/>
              <a:gd name="connsiteX60" fmla="*/ 263769 w 1992923"/>
              <a:gd name="connsiteY60" fmla="*/ 281663 h 1889606"/>
              <a:gd name="connsiteX61" fmla="*/ 234462 w 1992923"/>
              <a:gd name="connsiteY61" fmla="*/ 252356 h 1889606"/>
              <a:gd name="connsiteX62" fmla="*/ 222738 w 1992923"/>
              <a:gd name="connsiteY62" fmla="*/ 234771 h 1889606"/>
              <a:gd name="connsiteX63" fmla="*/ 205154 w 1992923"/>
              <a:gd name="connsiteY63" fmla="*/ 223048 h 1889606"/>
              <a:gd name="connsiteX64" fmla="*/ 193431 w 1992923"/>
              <a:gd name="connsiteY64" fmla="*/ 193740 h 1889606"/>
              <a:gd name="connsiteX65" fmla="*/ 164123 w 1992923"/>
              <a:gd name="connsiteY65" fmla="*/ 164432 h 1889606"/>
              <a:gd name="connsiteX66" fmla="*/ 146538 w 1992923"/>
              <a:gd name="connsiteY66" fmla="*/ 146848 h 1889606"/>
              <a:gd name="connsiteX67" fmla="*/ 117231 w 1992923"/>
              <a:gd name="connsiteY67" fmla="*/ 117540 h 1889606"/>
              <a:gd name="connsiteX68" fmla="*/ 87923 w 1992923"/>
              <a:gd name="connsiteY68" fmla="*/ 105817 h 1889606"/>
              <a:gd name="connsiteX69" fmla="*/ 76200 w 1992923"/>
              <a:gd name="connsiteY69" fmla="*/ 88232 h 1889606"/>
              <a:gd name="connsiteX70" fmla="*/ 58615 w 1992923"/>
              <a:gd name="connsiteY70" fmla="*/ 76509 h 1889606"/>
              <a:gd name="connsiteX71" fmla="*/ 29308 w 1992923"/>
              <a:gd name="connsiteY71" fmla="*/ 29617 h 1889606"/>
              <a:gd name="connsiteX72" fmla="*/ 0 w 1992923"/>
              <a:gd name="connsiteY72" fmla="*/ 309 h 188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92923" h="1889606">
                <a:moveTo>
                  <a:pt x="1992923" y="1858417"/>
                </a:moveTo>
                <a:cubicBezTo>
                  <a:pt x="1983154" y="1864279"/>
                  <a:pt x="1973805" y="1870907"/>
                  <a:pt x="1963615" y="1876002"/>
                </a:cubicBezTo>
                <a:cubicBezTo>
                  <a:pt x="1913028" y="1901296"/>
                  <a:pt x="1913694" y="1885300"/>
                  <a:pt x="1834662" y="1876002"/>
                </a:cubicBezTo>
                <a:cubicBezTo>
                  <a:pt x="1828800" y="1872094"/>
                  <a:pt x="1822058" y="1869260"/>
                  <a:pt x="1817077" y="1864279"/>
                </a:cubicBezTo>
                <a:cubicBezTo>
                  <a:pt x="1812096" y="1859298"/>
                  <a:pt x="1811087" y="1850789"/>
                  <a:pt x="1805354" y="1846694"/>
                </a:cubicBezTo>
                <a:cubicBezTo>
                  <a:pt x="1796792" y="1840578"/>
                  <a:pt x="1785457" y="1839677"/>
                  <a:pt x="1776046" y="1834971"/>
                </a:cubicBezTo>
                <a:cubicBezTo>
                  <a:pt x="1761906" y="1827901"/>
                  <a:pt x="1743104" y="1814963"/>
                  <a:pt x="1729154" y="1805663"/>
                </a:cubicBezTo>
                <a:cubicBezTo>
                  <a:pt x="1719854" y="1791713"/>
                  <a:pt x="1706916" y="1772911"/>
                  <a:pt x="1699846" y="1758771"/>
                </a:cubicBezTo>
                <a:cubicBezTo>
                  <a:pt x="1680129" y="1719337"/>
                  <a:pt x="1700478" y="1737700"/>
                  <a:pt x="1670538" y="1717740"/>
                </a:cubicBezTo>
                <a:cubicBezTo>
                  <a:pt x="1666630" y="1711879"/>
                  <a:pt x="1663796" y="1705137"/>
                  <a:pt x="1658815" y="1700156"/>
                </a:cubicBezTo>
                <a:cubicBezTo>
                  <a:pt x="1653834" y="1695175"/>
                  <a:pt x="1645326" y="1694165"/>
                  <a:pt x="1641231" y="1688432"/>
                </a:cubicBezTo>
                <a:cubicBezTo>
                  <a:pt x="1635116" y="1679870"/>
                  <a:pt x="1635923" y="1667465"/>
                  <a:pt x="1629508" y="1659125"/>
                </a:cubicBezTo>
                <a:cubicBezTo>
                  <a:pt x="1616030" y="1641604"/>
                  <a:pt x="1582615" y="1612232"/>
                  <a:pt x="1582615" y="1612232"/>
                </a:cubicBezTo>
                <a:cubicBezTo>
                  <a:pt x="1578707" y="1602463"/>
                  <a:pt x="1577008" y="1591487"/>
                  <a:pt x="1570892" y="1582925"/>
                </a:cubicBezTo>
                <a:cubicBezTo>
                  <a:pt x="1566797" y="1577193"/>
                  <a:pt x="1558289" y="1576183"/>
                  <a:pt x="1553308" y="1571202"/>
                </a:cubicBezTo>
                <a:cubicBezTo>
                  <a:pt x="1514235" y="1532127"/>
                  <a:pt x="1570889" y="1573153"/>
                  <a:pt x="1524000" y="1541894"/>
                </a:cubicBezTo>
                <a:cubicBezTo>
                  <a:pt x="1492741" y="1495005"/>
                  <a:pt x="1533767" y="1551659"/>
                  <a:pt x="1494692" y="1512586"/>
                </a:cubicBezTo>
                <a:cubicBezTo>
                  <a:pt x="1455612" y="1473507"/>
                  <a:pt x="1512280" y="1514543"/>
                  <a:pt x="1465385" y="1483279"/>
                </a:cubicBezTo>
                <a:cubicBezTo>
                  <a:pt x="1434124" y="1436386"/>
                  <a:pt x="1475154" y="1493048"/>
                  <a:pt x="1436077" y="1453971"/>
                </a:cubicBezTo>
                <a:cubicBezTo>
                  <a:pt x="1397000" y="1414894"/>
                  <a:pt x="1453662" y="1455924"/>
                  <a:pt x="1406769" y="1424663"/>
                </a:cubicBezTo>
                <a:cubicBezTo>
                  <a:pt x="1375508" y="1377772"/>
                  <a:pt x="1416538" y="1434432"/>
                  <a:pt x="1377462" y="1395356"/>
                </a:cubicBezTo>
                <a:cubicBezTo>
                  <a:pt x="1372480" y="1390374"/>
                  <a:pt x="1370720" y="1382753"/>
                  <a:pt x="1365738" y="1377771"/>
                </a:cubicBezTo>
                <a:cubicBezTo>
                  <a:pt x="1360757" y="1372790"/>
                  <a:pt x="1354128" y="1369782"/>
                  <a:pt x="1348154" y="1366048"/>
                </a:cubicBezTo>
                <a:cubicBezTo>
                  <a:pt x="1314083" y="1344753"/>
                  <a:pt x="1325490" y="1351121"/>
                  <a:pt x="1289538" y="1336740"/>
                </a:cubicBezTo>
                <a:cubicBezTo>
                  <a:pt x="1265807" y="1301145"/>
                  <a:pt x="1293573" y="1335598"/>
                  <a:pt x="1248508" y="1307432"/>
                </a:cubicBezTo>
                <a:cubicBezTo>
                  <a:pt x="1181785" y="1265729"/>
                  <a:pt x="1291548" y="1314097"/>
                  <a:pt x="1201615" y="1278125"/>
                </a:cubicBezTo>
                <a:cubicBezTo>
                  <a:pt x="1177884" y="1242527"/>
                  <a:pt x="1205651" y="1276984"/>
                  <a:pt x="1160585" y="1248817"/>
                </a:cubicBezTo>
                <a:cubicBezTo>
                  <a:pt x="1153555" y="1244423"/>
                  <a:pt x="1150030" y="1235625"/>
                  <a:pt x="1143000" y="1231232"/>
                </a:cubicBezTo>
                <a:cubicBezTo>
                  <a:pt x="1134077" y="1225655"/>
                  <a:pt x="1123103" y="1224214"/>
                  <a:pt x="1113692" y="1219509"/>
                </a:cubicBezTo>
                <a:cubicBezTo>
                  <a:pt x="1037032" y="1181180"/>
                  <a:pt x="1130364" y="1220316"/>
                  <a:pt x="1055077" y="1190202"/>
                </a:cubicBezTo>
                <a:cubicBezTo>
                  <a:pt x="1023816" y="1143309"/>
                  <a:pt x="1064846" y="1199971"/>
                  <a:pt x="1025769" y="1160894"/>
                </a:cubicBezTo>
                <a:cubicBezTo>
                  <a:pt x="986689" y="1121814"/>
                  <a:pt x="1043356" y="1162849"/>
                  <a:pt x="996462" y="1131586"/>
                </a:cubicBezTo>
                <a:cubicBezTo>
                  <a:pt x="992554" y="1125725"/>
                  <a:pt x="989719" y="1118983"/>
                  <a:pt x="984738" y="1114002"/>
                </a:cubicBezTo>
                <a:cubicBezTo>
                  <a:pt x="979757" y="1109021"/>
                  <a:pt x="973128" y="1106013"/>
                  <a:pt x="967154" y="1102279"/>
                </a:cubicBezTo>
                <a:cubicBezTo>
                  <a:pt x="933083" y="1080984"/>
                  <a:pt x="944490" y="1087352"/>
                  <a:pt x="908538" y="1072971"/>
                </a:cubicBezTo>
                <a:cubicBezTo>
                  <a:pt x="877279" y="1026081"/>
                  <a:pt x="918305" y="1082737"/>
                  <a:pt x="879231" y="1043663"/>
                </a:cubicBezTo>
                <a:cubicBezTo>
                  <a:pt x="840157" y="1004589"/>
                  <a:pt x="896813" y="1045615"/>
                  <a:pt x="849923" y="1014356"/>
                </a:cubicBezTo>
                <a:cubicBezTo>
                  <a:pt x="818662" y="967463"/>
                  <a:pt x="859692" y="1024125"/>
                  <a:pt x="820615" y="985048"/>
                </a:cubicBezTo>
                <a:cubicBezTo>
                  <a:pt x="781535" y="945968"/>
                  <a:pt x="838202" y="987003"/>
                  <a:pt x="791308" y="955740"/>
                </a:cubicBezTo>
                <a:cubicBezTo>
                  <a:pt x="760048" y="908851"/>
                  <a:pt x="801077" y="965509"/>
                  <a:pt x="762000" y="926432"/>
                </a:cubicBezTo>
                <a:cubicBezTo>
                  <a:pt x="722926" y="887358"/>
                  <a:pt x="779582" y="928384"/>
                  <a:pt x="732692" y="897125"/>
                </a:cubicBezTo>
                <a:cubicBezTo>
                  <a:pt x="701430" y="850231"/>
                  <a:pt x="742461" y="906895"/>
                  <a:pt x="703385" y="867817"/>
                </a:cubicBezTo>
                <a:cubicBezTo>
                  <a:pt x="664312" y="828742"/>
                  <a:pt x="720966" y="869768"/>
                  <a:pt x="674077" y="838509"/>
                </a:cubicBezTo>
                <a:cubicBezTo>
                  <a:pt x="664777" y="824559"/>
                  <a:pt x="651839" y="805757"/>
                  <a:pt x="644769" y="791617"/>
                </a:cubicBezTo>
                <a:cubicBezTo>
                  <a:pt x="625052" y="752183"/>
                  <a:pt x="645401" y="770546"/>
                  <a:pt x="615462" y="750586"/>
                </a:cubicBezTo>
                <a:cubicBezTo>
                  <a:pt x="611554" y="744725"/>
                  <a:pt x="608719" y="737983"/>
                  <a:pt x="603738" y="733002"/>
                </a:cubicBezTo>
                <a:cubicBezTo>
                  <a:pt x="598757" y="728021"/>
                  <a:pt x="590248" y="727011"/>
                  <a:pt x="586154" y="721279"/>
                </a:cubicBezTo>
                <a:cubicBezTo>
                  <a:pt x="530652" y="643574"/>
                  <a:pt x="613937" y="731477"/>
                  <a:pt x="556846" y="674386"/>
                </a:cubicBezTo>
                <a:cubicBezTo>
                  <a:pt x="552938" y="664617"/>
                  <a:pt x="551239" y="653641"/>
                  <a:pt x="545123" y="645079"/>
                </a:cubicBezTo>
                <a:cubicBezTo>
                  <a:pt x="541028" y="639346"/>
                  <a:pt x="532519" y="638337"/>
                  <a:pt x="527538" y="633356"/>
                </a:cubicBezTo>
                <a:cubicBezTo>
                  <a:pt x="488458" y="594276"/>
                  <a:pt x="545125" y="635311"/>
                  <a:pt x="498231" y="604048"/>
                </a:cubicBezTo>
                <a:cubicBezTo>
                  <a:pt x="494323" y="594279"/>
                  <a:pt x="491214" y="584151"/>
                  <a:pt x="486508" y="574740"/>
                </a:cubicBezTo>
                <a:cubicBezTo>
                  <a:pt x="475677" y="553078"/>
                  <a:pt x="468825" y="546448"/>
                  <a:pt x="457200" y="527848"/>
                </a:cubicBezTo>
                <a:cubicBezTo>
                  <a:pt x="451162" y="518187"/>
                  <a:pt x="446732" y="507436"/>
                  <a:pt x="439615" y="498540"/>
                </a:cubicBezTo>
                <a:cubicBezTo>
                  <a:pt x="430984" y="487752"/>
                  <a:pt x="420077" y="479001"/>
                  <a:pt x="410308" y="469232"/>
                </a:cubicBezTo>
                <a:cubicBezTo>
                  <a:pt x="406400" y="459463"/>
                  <a:pt x="404701" y="448487"/>
                  <a:pt x="398585" y="439925"/>
                </a:cubicBezTo>
                <a:cubicBezTo>
                  <a:pt x="394490" y="434192"/>
                  <a:pt x="385981" y="433183"/>
                  <a:pt x="381000" y="428202"/>
                </a:cubicBezTo>
                <a:cubicBezTo>
                  <a:pt x="341923" y="389125"/>
                  <a:pt x="398585" y="430155"/>
                  <a:pt x="351692" y="398894"/>
                </a:cubicBezTo>
                <a:cubicBezTo>
                  <a:pt x="315714" y="308947"/>
                  <a:pt x="364092" y="418735"/>
                  <a:pt x="322385" y="352002"/>
                </a:cubicBezTo>
                <a:cubicBezTo>
                  <a:pt x="294219" y="306935"/>
                  <a:pt x="328674" y="334702"/>
                  <a:pt x="293077" y="310971"/>
                </a:cubicBezTo>
                <a:cubicBezTo>
                  <a:pt x="261818" y="264082"/>
                  <a:pt x="302844" y="320736"/>
                  <a:pt x="263769" y="281663"/>
                </a:cubicBezTo>
                <a:cubicBezTo>
                  <a:pt x="224689" y="242584"/>
                  <a:pt x="281357" y="283620"/>
                  <a:pt x="234462" y="252356"/>
                </a:cubicBezTo>
                <a:cubicBezTo>
                  <a:pt x="230554" y="246494"/>
                  <a:pt x="227720" y="239753"/>
                  <a:pt x="222738" y="234771"/>
                </a:cubicBezTo>
                <a:cubicBezTo>
                  <a:pt x="217757" y="229790"/>
                  <a:pt x="209248" y="228780"/>
                  <a:pt x="205154" y="223048"/>
                </a:cubicBezTo>
                <a:cubicBezTo>
                  <a:pt x="199038" y="214486"/>
                  <a:pt x="199465" y="202360"/>
                  <a:pt x="193431" y="193740"/>
                </a:cubicBezTo>
                <a:cubicBezTo>
                  <a:pt x="185508" y="182422"/>
                  <a:pt x="173892" y="174201"/>
                  <a:pt x="164123" y="164432"/>
                </a:cubicBezTo>
                <a:lnTo>
                  <a:pt x="146538" y="146848"/>
                </a:lnTo>
                <a:cubicBezTo>
                  <a:pt x="136769" y="137079"/>
                  <a:pt x="130059" y="122671"/>
                  <a:pt x="117231" y="117540"/>
                </a:cubicBezTo>
                <a:lnTo>
                  <a:pt x="87923" y="105817"/>
                </a:lnTo>
                <a:cubicBezTo>
                  <a:pt x="84015" y="99955"/>
                  <a:pt x="81181" y="93213"/>
                  <a:pt x="76200" y="88232"/>
                </a:cubicBezTo>
                <a:cubicBezTo>
                  <a:pt x="71219" y="83251"/>
                  <a:pt x="62710" y="82242"/>
                  <a:pt x="58615" y="76509"/>
                </a:cubicBezTo>
                <a:cubicBezTo>
                  <a:pt x="3099" y="-1211"/>
                  <a:pt x="86409" y="86721"/>
                  <a:pt x="29308" y="29617"/>
                </a:cubicBezTo>
                <a:cubicBezTo>
                  <a:pt x="15408" y="-5133"/>
                  <a:pt x="28107" y="309"/>
                  <a:pt x="0" y="309"/>
                </a:cubicBezTo>
              </a:path>
            </a:pathLst>
          </a:custGeom>
          <a:noFill/>
          <a:ln w="76200">
            <a:solidFill>
              <a:srgbClr val="00B050"/>
            </a:solidFill>
            <a:headEnd/>
            <a:tailEnd/>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74478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A08EFD-F3F6-414B-A467-CDF35455B3A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037D076F-0D8F-4EB7-BC53-C38A6E926762}"/>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E87226EF-E8D2-4CCC-BFB9-18D8132D9351}"/>
              </a:ext>
            </a:extLst>
          </p:cNvPr>
          <p:cNvPicPr>
            <a:picLocks noChangeAspect="1"/>
          </p:cNvPicPr>
          <p:nvPr/>
        </p:nvPicPr>
        <p:blipFill rotWithShape="1">
          <a:blip r:embed="rId2"/>
          <a:srcRect r="56941" b="60245"/>
          <a:stretch/>
        </p:blipFill>
        <p:spPr>
          <a:xfrm>
            <a:off x="1060708" y="136525"/>
            <a:ext cx="9299696" cy="6438792"/>
          </a:xfrm>
          <a:prstGeom prst="rect">
            <a:avLst/>
          </a:prstGeom>
        </p:spPr>
      </p:pic>
      <p:sp>
        <p:nvSpPr>
          <p:cNvPr id="5" name="Freeform: Shape 4">
            <a:extLst>
              <a:ext uri="{FF2B5EF4-FFF2-40B4-BE49-F238E27FC236}">
                <a16:creationId xmlns="" xmlns:a16="http://schemas.microsoft.com/office/drawing/2014/main" id="{16259F59-DE6A-4FD8-B399-54D415C9BDC1}"/>
              </a:ext>
            </a:extLst>
          </p:cNvPr>
          <p:cNvSpPr/>
          <p:nvPr/>
        </p:nvSpPr>
        <p:spPr bwMode="auto">
          <a:xfrm rot="6622300" flipH="1" flipV="1">
            <a:off x="4910941" y="1843736"/>
            <a:ext cx="1060770" cy="1198144"/>
          </a:xfrm>
          <a:custGeom>
            <a:avLst/>
            <a:gdLst>
              <a:gd name="connsiteX0" fmla="*/ 1992923 w 1992923"/>
              <a:gd name="connsiteY0" fmla="*/ 1858417 h 1889606"/>
              <a:gd name="connsiteX1" fmla="*/ 1963615 w 1992923"/>
              <a:gd name="connsiteY1" fmla="*/ 1876002 h 1889606"/>
              <a:gd name="connsiteX2" fmla="*/ 1834662 w 1992923"/>
              <a:gd name="connsiteY2" fmla="*/ 1876002 h 1889606"/>
              <a:gd name="connsiteX3" fmla="*/ 1817077 w 1992923"/>
              <a:gd name="connsiteY3" fmla="*/ 1864279 h 1889606"/>
              <a:gd name="connsiteX4" fmla="*/ 1805354 w 1992923"/>
              <a:gd name="connsiteY4" fmla="*/ 1846694 h 1889606"/>
              <a:gd name="connsiteX5" fmla="*/ 1776046 w 1992923"/>
              <a:gd name="connsiteY5" fmla="*/ 1834971 h 1889606"/>
              <a:gd name="connsiteX6" fmla="*/ 1729154 w 1992923"/>
              <a:gd name="connsiteY6" fmla="*/ 1805663 h 1889606"/>
              <a:gd name="connsiteX7" fmla="*/ 1699846 w 1992923"/>
              <a:gd name="connsiteY7" fmla="*/ 1758771 h 1889606"/>
              <a:gd name="connsiteX8" fmla="*/ 1670538 w 1992923"/>
              <a:gd name="connsiteY8" fmla="*/ 1717740 h 1889606"/>
              <a:gd name="connsiteX9" fmla="*/ 1658815 w 1992923"/>
              <a:gd name="connsiteY9" fmla="*/ 1700156 h 1889606"/>
              <a:gd name="connsiteX10" fmla="*/ 1641231 w 1992923"/>
              <a:gd name="connsiteY10" fmla="*/ 1688432 h 1889606"/>
              <a:gd name="connsiteX11" fmla="*/ 1629508 w 1992923"/>
              <a:gd name="connsiteY11" fmla="*/ 1659125 h 1889606"/>
              <a:gd name="connsiteX12" fmla="*/ 1582615 w 1992923"/>
              <a:gd name="connsiteY12" fmla="*/ 1612232 h 1889606"/>
              <a:gd name="connsiteX13" fmla="*/ 1570892 w 1992923"/>
              <a:gd name="connsiteY13" fmla="*/ 1582925 h 1889606"/>
              <a:gd name="connsiteX14" fmla="*/ 1553308 w 1992923"/>
              <a:gd name="connsiteY14" fmla="*/ 1571202 h 1889606"/>
              <a:gd name="connsiteX15" fmla="*/ 1524000 w 1992923"/>
              <a:gd name="connsiteY15" fmla="*/ 1541894 h 1889606"/>
              <a:gd name="connsiteX16" fmla="*/ 1494692 w 1992923"/>
              <a:gd name="connsiteY16" fmla="*/ 1512586 h 1889606"/>
              <a:gd name="connsiteX17" fmla="*/ 1465385 w 1992923"/>
              <a:gd name="connsiteY17" fmla="*/ 1483279 h 1889606"/>
              <a:gd name="connsiteX18" fmla="*/ 1436077 w 1992923"/>
              <a:gd name="connsiteY18" fmla="*/ 1453971 h 1889606"/>
              <a:gd name="connsiteX19" fmla="*/ 1406769 w 1992923"/>
              <a:gd name="connsiteY19" fmla="*/ 1424663 h 1889606"/>
              <a:gd name="connsiteX20" fmla="*/ 1377462 w 1992923"/>
              <a:gd name="connsiteY20" fmla="*/ 1395356 h 1889606"/>
              <a:gd name="connsiteX21" fmla="*/ 1365738 w 1992923"/>
              <a:gd name="connsiteY21" fmla="*/ 1377771 h 1889606"/>
              <a:gd name="connsiteX22" fmla="*/ 1348154 w 1992923"/>
              <a:gd name="connsiteY22" fmla="*/ 1366048 h 1889606"/>
              <a:gd name="connsiteX23" fmla="*/ 1289538 w 1992923"/>
              <a:gd name="connsiteY23" fmla="*/ 1336740 h 1889606"/>
              <a:gd name="connsiteX24" fmla="*/ 1248508 w 1992923"/>
              <a:gd name="connsiteY24" fmla="*/ 1307432 h 1889606"/>
              <a:gd name="connsiteX25" fmla="*/ 1201615 w 1992923"/>
              <a:gd name="connsiteY25" fmla="*/ 1278125 h 1889606"/>
              <a:gd name="connsiteX26" fmla="*/ 1160585 w 1992923"/>
              <a:gd name="connsiteY26" fmla="*/ 1248817 h 1889606"/>
              <a:gd name="connsiteX27" fmla="*/ 1143000 w 1992923"/>
              <a:gd name="connsiteY27" fmla="*/ 1231232 h 1889606"/>
              <a:gd name="connsiteX28" fmla="*/ 1113692 w 1992923"/>
              <a:gd name="connsiteY28" fmla="*/ 1219509 h 1889606"/>
              <a:gd name="connsiteX29" fmla="*/ 1055077 w 1992923"/>
              <a:gd name="connsiteY29" fmla="*/ 1190202 h 1889606"/>
              <a:gd name="connsiteX30" fmla="*/ 1025769 w 1992923"/>
              <a:gd name="connsiteY30" fmla="*/ 1160894 h 1889606"/>
              <a:gd name="connsiteX31" fmla="*/ 996462 w 1992923"/>
              <a:gd name="connsiteY31" fmla="*/ 1131586 h 1889606"/>
              <a:gd name="connsiteX32" fmla="*/ 984738 w 1992923"/>
              <a:gd name="connsiteY32" fmla="*/ 1114002 h 1889606"/>
              <a:gd name="connsiteX33" fmla="*/ 967154 w 1992923"/>
              <a:gd name="connsiteY33" fmla="*/ 1102279 h 1889606"/>
              <a:gd name="connsiteX34" fmla="*/ 908538 w 1992923"/>
              <a:gd name="connsiteY34" fmla="*/ 1072971 h 1889606"/>
              <a:gd name="connsiteX35" fmla="*/ 879231 w 1992923"/>
              <a:gd name="connsiteY35" fmla="*/ 1043663 h 1889606"/>
              <a:gd name="connsiteX36" fmla="*/ 849923 w 1992923"/>
              <a:gd name="connsiteY36" fmla="*/ 1014356 h 1889606"/>
              <a:gd name="connsiteX37" fmla="*/ 820615 w 1992923"/>
              <a:gd name="connsiteY37" fmla="*/ 985048 h 1889606"/>
              <a:gd name="connsiteX38" fmla="*/ 791308 w 1992923"/>
              <a:gd name="connsiteY38" fmla="*/ 955740 h 1889606"/>
              <a:gd name="connsiteX39" fmla="*/ 762000 w 1992923"/>
              <a:gd name="connsiteY39" fmla="*/ 926432 h 1889606"/>
              <a:gd name="connsiteX40" fmla="*/ 732692 w 1992923"/>
              <a:gd name="connsiteY40" fmla="*/ 897125 h 1889606"/>
              <a:gd name="connsiteX41" fmla="*/ 703385 w 1992923"/>
              <a:gd name="connsiteY41" fmla="*/ 867817 h 1889606"/>
              <a:gd name="connsiteX42" fmla="*/ 674077 w 1992923"/>
              <a:gd name="connsiteY42" fmla="*/ 838509 h 1889606"/>
              <a:gd name="connsiteX43" fmla="*/ 644769 w 1992923"/>
              <a:gd name="connsiteY43" fmla="*/ 791617 h 1889606"/>
              <a:gd name="connsiteX44" fmla="*/ 615462 w 1992923"/>
              <a:gd name="connsiteY44" fmla="*/ 750586 h 1889606"/>
              <a:gd name="connsiteX45" fmla="*/ 603738 w 1992923"/>
              <a:gd name="connsiteY45" fmla="*/ 733002 h 1889606"/>
              <a:gd name="connsiteX46" fmla="*/ 586154 w 1992923"/>
              <a:gd name="connsiteY46" fmla="*/ 721279 h 1889606"/>
              <a:gd name="connsiteX47" fmla="*/ 556846 w 1992923"/>
              <a:gd name="connsiteY47" fmla="*/ 674386 h 1889606"/>
              <a:gd name="connsiteX48" fmla="*/ 545123 w 1992923"/>
              <a:gd name="connsiteY48" fmla="*/ 645079 h 1889606"/>
              <a:gd name="connsiteX49" fmla="*/ 527538 w 1992923"/>
              <a:gd name="connsiteY49" fmla="*/ 633356 h 1889606"/>
              <a:gd name="connsiteX50" fmla="*/ 498231 w 1992923"/>
              <a:gd name="connsiteY50" fmla="*/ 604048 h 1889606"/>
              <a:gd name="connsiteX51" fmla="*/ 486508 w 1992923"/>
              <a:gd name="connsiteY51" fmla="*/ 574740 h 1889606"/>
              <a:gd name="connsiteX52" fmla="*/ 457200 w 1992923"/>
              <a:gd name="connsiteY52" fmla="*/ 527848 h 1889606"/>
              <a:gd name="connsiteX53" fmla="*/ 439615 w 1992923"/>
              <a:gd name="connsiteY53" fmla="*/ 498540 h 1889606"/>
              <a:gd name="connsiteX54" fmla="*/ 410308 w 1992923"/>
              <a:gd name="connsiteY54" fmla="*/ 469232 h 1889606"/>
              <a:gd name="connsiteX55" fmla="*/ 398585 w 1992923"/>
              <a:gd name="connsiteY55" fmla="*/ 439925 h 1889606"/>
              <a:gd name="connsiteX56" fmla="*/ 381000 w 1992923"/>
              <a:gd name="connsiteY56" fmla="*/ 428202 h 1889606"/>
              <a:gd name="connsiteX57" fmla="*/ 351692 w 1992923"/>
              <a:gd name="connsiteY57" fmla="*/ 398894 h 1889606"/>
              <a:gd name="connsiteX58" fmla="*/ 322385 w 1992923"/>
              <a:gd name="connsiteY58" fmla="*/ 352002 h 1889606"/>
              <a:gd name="connsiteX59" fmla="*/ 293077 w 1992923"/>
              <a:gd name="connsiteY59" fmla="*/ 310971 h 1889606"/>
              <a:gd name="connsiteX60" fmla="*/ 263769 w 1992923"/>
              <a:gd name="connsiteY60" fmla="*/ 281663 h 1889606"/>
              <a:gd name="connsiteX61" fmla="*/ 234462 w 1992923"/>
              <a:gd name="connsiteY61" fmla="*/ 252356 h 1889606"/>
              <a:gd name="connsiteX62" fmla="*/ 222738 w 1992923"/>
              <a:gd name="connsiteY62" fmla="*/ 234771 h 1889606"/>
              <a:gd name="connsiteX63" fmla="*/ 205154 w 1992923"/>
              <a:gd name="connsiteY63" fmla="*/ 223048 h 1889606"/>
              <a:gd name="connsiteX64" fmla="*/ 193431 w 1992923"/>
              <a:gd name="connsiteY64" fmla="*/ 193740 h 1889606"/>
              <a:gd name="connsiteX65" fmla="*/ 164123 w 1992923"/>
              <a:gd name="connsiteY65" fmla="*/ 164432 h 1889606"/>
              <a:gd name="connsiteX66" fmla="*/ 146538 w 1992923"/>
              <a:gd name="connsiteY66" fmla="*/ 146848 h 1889606"/>
              <a:gd name="connsiteX67" fmla="*/ 117231 w 1992923"/>
              <a:gd name="connsiteY67" fmla="*/ 117540 h 1889606"/>
              <a:gd name="connsiteX68" fmla="*/ 87923 w 1992923"/>
              <a:gd name="connsiteY68" fmla="*/ 105817 h 1889606"/>
              <a:gd name="connsiteX69" fmla="*/ 76200 w 1992923"/>
              <a:gd name="connsiteY69" fmla="*/ 88232 h 1889606"/>
              <a:gd name="connsiteX70" fmla="*/ 58615 w 1992923"/>
              <a:gd name="connsiteY70" fmla="*/ 76509 h 1889606"/>
              <a:gd name="connsiteX71" fmla="*/ 29308 w 1992923"/>
              <a:gd name="connsiteY71" fmla="*/ 29617 h 1889606"/>
              <a:gd name="connsiteX72" fmla="*/ 0 w 1992923"/>
              <a:gd name="connsiteY72" fmla="*/ 309 h 188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92923" h="1889606">
                <a:moveTo>
                  <a:pt x="1992923" y="1858417"/>
                </a:moveTo>
                <a:cubicBezTo>
                  <a:pt x="1983154" y="1864279"/>
                  <a:pt x="1973805" y="1870907"/>
                  <a:pt x="1963615" y="1876002"/>
                </a:cubicBezTo>
                <a:cubicBezTo>
                  <a:pt x="1913028" y="1901296"/>
                  <a:pt x="1913694" y="1885300"/>
                  <a:pt x="1834662" y="1876002"/>
                </a:cubicBezTo>
                <a:cubicBezTo>
                  <a:pt x="1828800" y="1872094"/>
                  <a:pt x="1822058" y="1869260"/>
                  <a:pt x="1817077" y="1864279"/>
                </a:cubicBezTo>
                <a:cubicBezTo>
                  <a:pt x="1812096" y="1859298"/>
                  <a:pt x="1811087" y="1850789"/>
                  <a:pt x="1805354" y="1846694"/>
                </a:cubicBezTo>
                <a:cubicBezTo>
                  <a:pt x="1796792" y="1840578"/>
                  <a:pt x="1785457" y="1839677"/>
                  <a:pt x="1776046" y="1834971"/>
                </a:cubicBezTo>
                <a:cubicBezTo>
                  <a:pt x="1761906" y="1827901"/>
                  <a:pt x="1743104" y="1814963"/>
                  <a:pt x="1729154" y="1805663"/>
                </a:cubicBezTo>
                <a:cubicBezTo>
                  <a:pt x="1719854" y="1791713"/>
                  <a:pt x="1706916" y="1772911"/>
                  <a:pt x="1699846" y="1758771"/>
                </a:cubicBezTo>
                <a:cubicBezTo>
                  <a:pt x="1680129" y="1719337"/>
                  <a:pt x="1700478" y="1737700"/>
                  <a:pt x="1670538" y="1717740"/>
                </a:cubicBezTo>
                <a:cubicBezTo>
                  <a:pt x="1666630" y="1711879"/>
                  <a:pt x="1663796" y="1705137"/>
                  <a:pt x="1658815" y="1700156"/>
                </a:cubicBezTo>
                <a:cubicBezTo>
                  <a:pt x="1653834" y="1695175"/>
                  <a:pt x="1645326" y="1694165"/>
                  <a:pt x="1641231" y="1688432"/>
                </a:cubicBezTo>
                <a:cubicBezTo>
                  <a:pt x="1635116" y="1679870"/>
                  <a:pt x="1635923" y="1667465"/>
                  <a:pt x="1629508" y="1659125"/>
                </a:cubicBezTo>
                <a:cubicBezTo>
                  <a:pt x="1616030" y="1641604"/>
                  <a:pt x="1582615" y="1612232"/>
                  <a:pt x="1582615" y="1612232"/>
                </a:cubicBezTo>
                <a:cubicBezTo>
                  <a:pt x="1578707" y="1602463"/>
                  <a:pt x="1577008" y="1591487"/>
                  <a:pt x="1570892" y="1582925"/>
                </a:cubicBezTo>
                <a:cubicBezTo>
                  <a:pt x="1566797" y="1577193"/>
                  <a:pt x="1558289" y="1576183"/>
                  <a:pt x="1553308" y="1571202"/>
                </a:cubicBezTo>
                <a:cubicBezTo>
                  <a:pt x="1514235" y="1532127"/>
                  <a:pt x="1570889" y="1573153"/>
                  <a:pt x="1524000" y="1541894"/>
                </a:cubicBezTo>
                <a:cubicBezTo>
                  <a:pt x="1492741" y="1495005"/>
                  <a:pt x="1533767" y="1551659"/>
                  <a:pt x="1494692" y="1512586"/>
                </a:cubicBezTo>
                <a:cubicBezTo>
                  <a:pt x="1455612" y="1473507"/>
                  <a:pt x="1512280" y="1514543"/>
                  <a:pt x="1465385" y="1483279"/>
                </a:cubicBezTo>
                <a:cubicBezTo>
                  <a:pt x="1434124" y="1436386"/>
                  <a:pt x="1475154" y="1493048"/>
                  <a:pt x="1436077" y="1453971"/>
                </a:cubicBezTo>
                <a:cubicBezTo>
                  <a:pt x="1397000" y="1414894"/>
                  <a:pt x="1453662" y="1455924"/>
                  <a:pt x="1406769" y="1424663"/>
                </a:cubicBezTo>
                <a:cubicBezTo>
                  <a:pt x="1375508" y="1377772"/>
                  <a:pt x="1416538" y="1434432"/>
                  <a:pt x="1377462" y="1395356"/>
                </a:cubicBezTo>
                <a:cubicBezTo>
                  <a:pt x="1372480" y="1390374"/>
                  <a:pt x="1370720" y="1382753"/>
                  <a:pt x="1365738" y="1377771"/>
                </a:cubicBezTo>
                <a:cubicBezTo>
                  <a:pt x="1360757" y="1372790"/>
                  <a:pt x="1354128" y="1369782"/>
                  <a:pt x="1348154" y="1366048"/>
                </a:cubicBezTo>
                <a:cubicBezTo>
                  <a:pt x="1314083" y="1344753"/>
                  <a:pt x="1325490" y="1351121"/>
                  <a:pt x="1289538" y="1336740"/>
                </a:cubicBezTo>
                <a:cubicBezTo>
                  <a:pt x="1265807" y="1301145"/>
                  <a:pt x="1293573" y="1335598"/>
                  <a:pt x="1248508" y="1307432"/>
                </a:cubicBezTo>
                <a:cubicBezTo>
                  <a:pt x="1181785" y="1265729"/>
                  <a:pt x="1291548" y="1314097"/>
                  <a:pt x="1201615" y="1278125"/>
                </a:cubicBezTo>
                <a:cubicBezTo>
                  <a:pt x="1177884" y="1242527"/>
                  <a:pt x="1205651" y="1276984"/>
                  <a:pt x="1160585" y="1248817"/>
                </a:cubicBezTo>
                <a:cubicBezTo>
                  <a:pt x="1153555" y="1244423"/>
                  <a:pt x="1150030" y="1235625"/>
                  <a:pt x="1143000" y="1231232"/>
                </a:cubicBezTo>
                <a:cubicBezTo>
                  <a:pt x="1134077" y="1225655"/>
                  <a:pt x="1123103" y="1224214"/>
                  <a:pt x="1113692" y="1219509"/>
                </a:cubicBezTo>
                <a:cubicBezTo>
                  <a:pt x="1037032" y="1181180"/>
                  <a:pt x="1130364" y="1220316"/>
                  <a:pt x="1055077" y="1190202"/>
                </a:cubicBezTo>
                <a:cubicBezTo>
                  <a:pt x="1023816" y="1143309"/>
                  <a:pt x="1064846" y="1199971"/>
                  <a:pt x="1025769" y="1160894"/>
                </a:cubicBezTo>
                <a:cubicBezTo>
                  <a:pt x="986689" y="1121814"/>
                  <a:pt x="1043356" y="1162849"/>
                  <a:pt x="996462" y="1131586"/>
                </a:cubicBezTo>
                <a:cubicBezTo>
                  <a:pt x="992554" y="1125725"/>
                  <a:pt x="989719" y="1118983"/>
                  <a:pt x="984738" y="1114002"/>
                </a:cubicBezTo>
                <a:cubicBezTo>
                  <a:pt x="979757" y="1109021"/>
                  <a:pt x="973128" y="1106013"/>
                  <a:pt x="967154" y="1102279"/>
                </a:cubicBezTo>
                <a:cubicBezTo>
                  <a:pt x="933083" y="1080984"/>
                  <a:pt x="944490" y="1087352"/>
                  <a:pt x="908538" y="1072971"/>
                </a:cubicBezTo>
                <a:cubicBezTo>
                  <a:pt x="877279" y="1026081"/>
                  <a:pt x="918305" y="1082737"/>
                  <a:pt x="879231" y="1043663"/>
                </a:cubicBezTo>
                <a:cubicBezTo>
                  <a:pt x="840157" y="1004589"/>
                  <a:pt x="896813" y="1045615"/>
                  <a:pt x="849923" y="1014356"/>
                </a:cubicBezTo>
                <a:cubicBezTo>
                  <a:pt x="818662" y="967463"/>
                  <a:pt x="859692" y="1024125"/>
                  <a:pt x="820615" y="985048"/>
                </a:cubicBezTo>
                <a:cubicBezTo>
                  <a:pt x="781535" y="945968"/>
                  <a:pt x="838202" y="987003"/>
                  <a:pt x="791308" y="955740"/>
                </a:cubicBezTo>
                <a:cubicBezTo>
                  <a:pt x="760048" y="908851"/>
                  <a:pt x="801077" y="965509"/>
                  <a:pt x="762000" y="926432"/>
                </a:cubicBezTo>
                <a:cubicBezTo>
                  <a:pt x="722926" y="887358"/>
                  <a:pt x="779582" y="928384"/>
                  <a:pt x="732692" y="897125"/>
                </a:cubicBezTo>
                <a:cubicBezTo>
                  <a:pt x="701430" y="850231"/>
                  <a:pt x="742461" y="906895"/>
                  <a:pt x="703385" y="867817"/>
                </a:cubicBezTo>
                <a:cubicBezTo>
                  <a:pt x="664312" y="828742"/>
                  <a:pt x="720966" y="869768"/>
                  <a:pt x="674077" y="838509"/>
                </a:cubicBezTo>
                <a:cubicBezTo>
                  <a:pt x="664777" y="824559"/>
                  <a:pt x="651839" y="805757"/>
                  <a:pt x="644769" y="791617"/>
                </a:cubicBezTo>
                <a:cubicBezTo>
                  <a:pt x="625052" y="752183"/>
                  <a:pt x="645401" y="770546"/>
                  <a:pt x="615462" y="750586"/>
                </a:cubicBezTo>
                <a:cubicBezTo>
                  <a:pt x="611554" y="744725"/>
                  <a:pt x="608719" y="737983"/>
                  <a:pt x="603738" y="733002"/>
                </a:cubicBezTo>
                <a:cubicBezTo>
                  <a:pt x="598757" y="728021"/>
                  <a:pt x="590248" y="727011"/>
                  <a:pt x="586154" y="721279"/>
                </a:cubicBezTo>
                <a:cubicBezTo>
                  <a:pt x="530652" y="643574"/>
                  <a:pt x="613937" y="731477"/>
                  <a:pt x="556846" y="674386"/>
                </a:cubicBezTo>
                <a:cubicBezTo>
                  <a:pt x="552938" y="664617"/>
                  <a:pt x="551239" y="653641"/>
                  <a:pt x="545123" y="645079"/>
                </a:cubicBezTo>
                <a:cubicBezTo>
                  <a:pt x="541028" y="639346"/>
                  <a:pt x="532519" y="638337"/>
                  <a:pt x="527538" y="633356"/>
                </a:cubicBezTo>
                <a:cubicBezTo>
                  <a:pt x="488458" y="594276"/>
                  <a:pt x="545125" y="635311"/>
                  <a:pt x="498231" y="604048"/>
                </a:cubicBezTo>
                <a:cubicBezTo>
                  <a:pt x="494323" y="594279"/>
                  <a:pt x="491214" y="584151"/>
                  <a:pt x="486508" y="574740"/>
                </a:cubicBezTo>
                <a:cubicBezTo>
                  <a:pt x="475677" y="553078"/>
                  <a:pt x="468825" y="546448"/>
                  <a:pt x="457200" y="527848"/>
                </a:cubicBezTo>
                <a:cubicBezTo>
                  <a:pt x="451162" y="518187"/>
                  <a:pt x="446732" y="507436"/>
                  <a:pt x="439615" y="498540"/>
                </a:cubicBezTo>
                <a:cubicBezTo>
                  <a:pt x="430984" y="487752"/>
                  <a:pt x="420077" y="479001"/>
                  <a:pt x="410308" y="469232"/>
                </a:cubicBezTo>
                <a:cubicBezTo>
                  <a:pt x="406400" y="459463"/>
                  <a:pt x="404701" y="448487"/>
                  <a:pt x="398585" y="439925"/>
                </a:cubicBezTo>
                <a:cubicBezTo>
                  <a:pt x="394490" y="434192"/>
                  <a:pt x="385981" y="433183"/>
                  <a:pt x="381000" y="428202"/>
                </a:cubicBezTo>
                <a:cubicBezTo>
                  <a:pt x="341923" y="389125"/>
                  <a:pt x="398585" y="430155"/>
                  <a:pt x="351692" y="398894"/>
                </a:cubicBezTo>
                <a:cubicBezTo>
                  <a:pt x="315714" y="308947"/>
                  <a:pt x="364092" y="418735"/>
                  <a:pt x="322385" y="352002"/>
                </a:cubicBezTo>
                <a:cubicBezTo>
                  <a:pt x="294219" y="306935"/>
                  <a:pt x="328674" y="334702"/>
                  <a:pt x="293077" y="310971"/>
                </a:cubicBezTo>
                <a:cubicBezTo>
                  <a:pt x="261818" y="264082"/>
                  <a:pt x="302844" y="320736"/>
                  <a:pt x="263769" y="281663"/>
                </a:cubicBezTo>
                <a:cubicBezTo>
                  <a:pt x="224689" y="242584"/>
                  <a:pt x="281357" y="283620"/>
                  <a:pt x="234462" y="252356"/>
                </a:cubicBezTo>
                <a:cubicBezTo>
                  <a:pt x="230554" y="246494"/>
                  <a:pt x="227720" y="239753"/>
                  <a:pt x="222738" y="234771"/>
                </a:cubicBezTo>
                <a:cubicBezTo>
                  <a:pt x="217757" y="229790"/>
                  <a:pt x="209248" y="228780"/>
                  <a:pt x="205154" y="223048"/>
                </a:cubicBezTo>
                <a:cubicBezTo>
                  <a:pt x="199038" y="214486"/>
                  <a:pt x="199465" y="202360"/>
                  <a:pt x="193431" y="193740"/>
                </a:cubicBezTo>
                <a:cubicBezTo>
                  <a:pt x="185508" y="182422"/>
                  <a:pt x="173892" y="174201"/>
                  <a:pt x="164123" y="164432"/>
                </a:cubicBezTo>
                <a:lnTo>
                  <a:pt x="146538" y="146848"/>
                </a:lnTo>
                <a:cubicBezTo>
                  <a:pt x="136769" y="137079"/>
                  <a:pt x="130059" y="122671"/>
                  <a:pt x="117231" y="117540"/>
                </a:cubicBezTo>
                <a:lnTo>
                  <a:pt x="87923" y="105817"/>
                </a:lnTo>
                <a:cubicBezTo>
                  <a:pt x="84015" y="99955"/>
                  <a:pt x="81181" y="93213"/>
                  <a:pt x="76200" y="88232"/>
                </a:cubicBezTo>
                <a:cubicBezTo>
                  <a:pt x="71219" y="83251"/>
                  <a:pt x="62710" y="82242"/>
                  <a:pt x="58615" y="76509"/>
                </a:cubicBezTo>
                <a:cubicBezTo>
                  <a:pt x="3099" y="-1211"/>
                  <a:pt x="86409" y="86721"/>
                  <a:pt x="29308" y="29617"/>
                </a:cubicBezTo>
                <a:cubicBezTo>
                  <a:pt x="15408" y="-5133"/>
                  <a:pt x="28107" y="309"/>
                  <a:pt x="0" y="309"/>
                </a:cubicBezTo>
              </a:path>
            </a:pathLst>
          </a:custGeom>
          <a:noFill/>
          <a:ln w="76200">
            <a:solidFill>
              <a:srgbClr val="00B050"/>
            </a:solidFill>
            <a:headEnd/>
            <a:tailEnd/>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49757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ell">
      <a:majorFont>
        <a:latin typeface="Lao UI"/>
        <a:ea typeface=""/>
        <a:cs typeface=""/>
      </a:majorFont>
      <a:minorFont>
        <a:latin typeface="Lao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ln>
          <a:headEnd/>
          <a:tailEnd/>
        </a:ln>
      </a:spPr>
      <a:bodyPr lIns="90488" tIns="44450" rIns="90488" bIns="44450"/>
      <a:lstStyle>
        <a:defPPr algn="l" eaLnBrk="0" hangingPunct="0">
          <a:lnSpc>
            <a:spcPct val="70000"/>
          </a:lnSpc>
          <a:spcBef>
            <a:spcPct val="5000"/>
          </a:spcBef>
          <a:defRPr b="1" dirty="0">
            <a:effectLst>
              <a:outerShdw blurRad="38100" dist="38100" dir="2700000" algn="tl">
                <a:srgbClr val="000000"/>
              </a:outerShdw>
            </a:effectLst>
            <a:latin typeface="Lao UI" panose="020B0502040204020203" pitchFamily="34" charset="0"/>
            <a:cs typeface="Lao UI" panose="020B0502040204020203" pitchFamily="34" charset="0"/>
          </a:defRPr>
        </a:defPPr>
      </a:lstStyle>
      <a:style>
        <a:lnRef idx="0">
          <a:schemeClr val="dk1"/>
        </a:lnRef>
        <a:fillRef idx="3">
          <a:schemeClr val="dk1"/>
        </a:fillRef>
        <a:effectRef idx="3">
          <a:schemeClr val="dk1"/>
        </a:effectRef>
        <a:fontRef idx="minor">
          <a:schemeClr val="lt1"/>
        </a:fontRef>
      </a:style>
    </a:spDef>
    <a:txDef>
      <a:spPr/>
      <a:bodyPr wrap="square" rtlCol="0">
        <a:spAutoFit/>
      </a:bodyPr>
      <a:lstStyle>
        <a:defPPr algn="l">
          <a:defRPr sz="4000" dirty="0" smtClean="0"/>
        </a:defPPr>
      </a:lstStyle>
      <a:style>
        <a:lnRef idx="2">
          <a:schemeClr val="dk1">
            <a:shade val="50000"/>
          </a:schemeClr>
        </a:lnRef>
        <a:fillRef idx="1">
          <a:schemeClr val="dk1"/>
        </a:fillRef>
        <a:effectRef idx="0">
          <a:schemeClr val="dk1"/>
        </a:effectRef>
        <a:fontRef idx="minor">
          <a:schemeClr val="lt1"/>
        </a:fontRef>
      </a:style>
    </a:txDef>
  </a:objectDefaults>
  <a:extraClrSchemeLst/>
  <a:extLst>
    <a:ext uri="{05A4C25C-085E-4340-85A3-A5531E510DB2}">
      <thm15:themeFamily xmlns:thm15="http://schemas.microsoft.com/office/thememl/2012/main" name="Dwell Theme" id="{9B146893-A82D-45FC-81D5-4AA43D556767}" vid="{BAE5EBB2-D2F8-4120-8BAC-71F20E48AC50}"/>
    </a:ext>
  </a:extLst>
</a:theme>
</file>

<file path=docProps/app.xml><?xml version="1.0" encoding="utf-8"?>
<Properties xmlns="http://schemas.openxmlformats.org/officeDocument/2006/extended-properties" xmlns:vt="http://schemas.openxmlformats.org/officeDocument/2006/docPropsVTypes">
  <Template/>
  <TotalTime>0</TotalTime>
  <Words>1295</Words>
  <Application>Microsoft Office PowerPoint</Application>
  <PresentationFormat>Widescreen</PresentationFormat>
  <Paragraphs>124</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Lao UI</vt:lpstr>
      <vt:lpstr>SBL Greek</vt:lpstr>
      <vt:lpstr>DwellDark</vt:lpstr>
      <vt:lpstr>PowerPoint Presentation</vt:lpstr>
      <vt:lpstr>1 Thessalonians</vt:lpstr>
      <vt:lpstr>1 Thessalonians 1:1–10 (NASB95)</vt:lpstr>
      <vt:lpstr>1 Thessalonians 1:1–10 (NASB95)</vt:lpstr>
      <vt:lpstr>Acts 16:9–10 (NASB95) </vt:lpstr>
      <vt:lpstr>Acts 16:11–12 (NASB95)</vt:lpstr>
      <vt:lpstr>PowerPoint Presentation</vt:lpstr>
      <vt:lpstr>PowerPoint Presentation</vt:lpstr>
      <vt:lpstr>PowerPoint Presentation</vt:lpstr>
      <vt:lpstr>Thessalonica</vt:lpstr>
      <vt:lpstr>1 Thessalonians</vt:lpstr>
      <vt:lpstr>Thessalonians</vt:lpstr>
      <vt:lpstr>Acts 17:1–7 (NASB95)</vt:lpstr>
      <vt:lpstr>Acts 17:1–7 (NASB95)</vt:lpstr>
      <vt:lpstr>Acts 17:1–7 (NASB95)</vt:lpstr>
      <vt:lpstr>Acts 17:1–7 (NASB95)</vt:lpstr>
      <vt:lpstr>Acts 17:1–7 (NASB95)</vt:lpstr>
      <vt:lpstr>Acts 17:1–7 (NASB95)</vt:lpstr>
      <vt:lpstr>Acts 17:1–7 (NASB95)</vt:lpstr>
      <vt:lpstr>Acts 17:1–7 (NASB95)</vt:lpstr>
      <vt:lpstr>How a church gets started</vt:lpstr>
      <vt:lpstr>1 Thessalonians 1:1–10 (NASB95)</vt:lpstr>
      <vt:lpstr>NOT in word ONLY</vt:lpstr>
      <vt:lpstr>NOT in word ONLY</vt:lpstr>
      <vt:lpstr>How a church gets started</vt:lpstr>
      <vt:lpstr>1 Thessalonians 1:1–10 (NASB95)</vt:lpstr>
      <vt:lpstr>3 Components</vt:lpstr>
      <vt:lpstr>Faith</vt:lpstr>
      <vt:lpstr>Faith</vt:lpstr>
      <vt:lpstr>3 Components</vt:lpstr>
      <vt:lpstr>Labor of love</vt:lpstr>
      <vt:lpstr>Labor of love</vt:lpstr>
      <vt:lpstr>Labor of love</vt:lpstr>
      <vt:lpstr>1 Thessalonians 1:1–10 (NASB95)</vt:lpstr>
      <vt:lpstr>1 Thessalonians 1:1–10 (NASB95)</vt:lpstr>
      <vt:lpstr>1 Thessalonians 1:1–10 (NASB95)</vt:lpstr>
      <vt:lpstr>1 Thessalonians 1:1–10 (NASB95)</vt:lpstr>
      <vt:lpstr>1 Thessalonians 1:1–10 (NASB95)</vt:lpstr>
      <vt:lpstr>3 Components</vt:lpstr>
      <vt:lpstr>Hope in Jesus’ return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2020-11-17T14:23:47Z</dcterms:created>
  <dcterms:modified xsi:type="dcterms:W3CDTF">2020-11-17T14:23:55Z</dcterms:modified>
</cp:coreProperties>
</file>