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318" r:id="rId4"/>
    <p:sldId id="319" r:id="rId5"/>
    <p:sldId id="320" r:id="rId6"/>
    <p:sldId id="321" r:id="rId7"/>
    <p:sldId id="325" r:id="rId8"/>
    <p:sldId id="346" r:id="rId9"/>
    <p:sldId id="327" r:id="rId10"/>
    <p:sldId id="328" r:id="rId11"/>
    <p:sldId id="349" r:id="rId12"/>
    <p:sldId id="334" r:id="rId13"/>
    <p:sldId id="337" r:id="rId14"/>
    <p:sldId id="338" r:id="rId15"/>
    <p:sldId id="343" r:id="rId16"/>
    <p:sldId id="348" r:id="rId17"/>
    <p:sldId id="345" r:id="rId18"/>
    <p:sldId id="30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34" autoAdjust="0"/>
    <p:restoredTop sz="94660"/>
  </p:normalViewPr>
  <p:slideViewPr>
    <p:cSldViewPr snapToGrid="0">
      <p:cViewPr varScale="1">
        <p:scale>
          <a:sx n="39" d="100"/>
          <a:sy n="39" d="100"/>
        </p:scale>
        <p:origin x="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BF1F-E924-409E-90A8-4CAD0EF51858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8BEF2-92D7-4326-B6A6-2E1235AC1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9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63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7561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139411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32247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58973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65389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15377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79311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993879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4585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38821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085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8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As you begin each day &amp; as you encounter each situation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ffectLst/>
                <a:cs typeface="Times New Roman" pitchFamily="18" charset="0"/>
              </a:rPr>
              <a:t>For one another as you pray together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C7BED9A-B2DA-4BEC-83E0-0BFA862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</a:t>
            </a:r>
            <a:r>
              <a:rPr lang="en-US" altLang="en-US" sz="3200" u="sng" dirty="0"/>
              <a:t>Devote yourselves to prayer</a:t>
            </a:r>
            <a:r>
              <a:rPr lang="en-US" altLang="en-US" sz="3200" dirty="0"/>
              <a:t>, keeping alert in it with an attitude of thanksgiving;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praying at the same time for us as well, that God will open up to us a door for the word, so that we may speak forth the mystery of Christ, for which I have also been imprisoned;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that I may make it clear in the way I ought to speak. </a:t>
            </a:r>
          </a:p>
        </p:txBody>
      </p:sp>
    </p:spTree>
    <p:extLst>
      <p:ext uri="{BB962C8B-B14F-4D97-AF65-F5344CB8AC3E}">
        <p14:creationId xmlns:p14="http://schemas.microsoft.com/office/powerpoint/2010/main" val="1939005320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MAKE THE MOST OF THE OPPORTUNITY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“Wisdom” because of many variables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vs. “one-size-fits-all”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6E95817-E091-4C90-B765-CA92C518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4:5</a:t>
            </a:r>
            <a:r>
              <a:rPr lang="en-US" sz="3200" dirty="0"/>
              <a:t> Conduct yourselves with </a:t>
            </a:r>
            <a:r>
              <a:rPr lang="en-US" sz="3200" u="sng" dirty="0"/>
              <a:t>wisdom</a:t>
            </a:r>
            <a:r>
              <a:rPr lang="en-US" sz="3200" dirty="0"/>
              <a:t> toward outsiders, making the most of the opportunity. </a:t>
            </a:r>
          </a:p>
        </p:txBody>
      </p:sp>
    </p:spTree>
    <p:extLst>
      <p:ext uri="{BB962C8B-B14F-4D97-AF65-F5344CB8AC3E}">
        <p14:creationId xmlns:p14="http://schemas.microsoft.com/office/powerpoint/2010/main" val="123596891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MAKE THE MOST OF THE OPPORTUNITY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Giving credit to Jesus when complimented or thanked for your good deeds, love, etc.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Being honest about the spiritual aspect of your life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Answering a question or objection about Christianity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Sharing why &amp; how you became a Christian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6E95817-E091-4C90-B765-CA92C518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4:5</a:t>
            </a:r>
            <a:r>
              <a:rPr lang="en-US" sz="3200" dirty="0"/>
              <a:t> Conduct yourselves with wisdom toward outsiders, making the most of the opportunity. </a:t>
            </a:r>
          </a:p>
        </p:txBody>
      </p:sp>
    </p:spTree>
    <p:extLst>
      <p:ext uri="{BB962C8B-B14F-4D97-AF65-F5344CB8AC3E}">
        <p14:creationId xmlns:p14="http://schemas.microsoft.com/office/powerpoint/2010/main" val="3061953679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MAKE THE MOST OF THE OPPORTUNITY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Correcting a misconception about Christianity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Giving a relevant book or recorded teaching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Giving an invitation to socialize with your Christian friends or to a Bible study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Issuing &amp;/or repeating a challenge to personally receive Jesus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6E95817-E091-4C90-B765-CA92C518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4:5</a:t>
            </a:r>
            <a:r>
              <a:rPr lang="en-US" sz="3200" dirty="0"/>
              <a:t> Conduct yourselves with wisdom toward outsiders, making the most of the opportunity. </a:t>
            </a:r>
          </a:p>
        </p:txBody>
      </p:sp>
    </p:spTree>
    <p:extLst>
      <p:ext uri="{BB962C8B-B14F-4D97-AF65-F5344CB8AC3E}">
        <p14:creationId xmlns:p14="http://schemas.microsoft.com/office/powerpoint/2010/main" val="1642203962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MAKE THE MOST OF THE OPPORTUNITY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Wisdom comes from past experience &amp;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from asking the Holy Spirit on the spot</a:t>
            </a:r>
          </a:p>
          <a:p>
            <a:pPr algn="ctr" eaLnBrk="1" hangingPunct="1">
              <a:lnSpc>
                <a:spcPct val="70000"/>
              </a:lnSpc>
              <a:spcBef>
                <a:spcPts val="18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Everything we say about Jesus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with Spirit-led wisdom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is significant!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6E95817-E091-4C90-B765-CA92C518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4:5</a:t>
            </a:r>
            <a:r>
              <a:rPr lang="en-US" sz="3200" dirty="0"/>
              <a:t> Conduct yourselves with </a:t>
            </a:r>
            <a:r>
              <a:rPr lang="en-US" sz="3200" u="sng" dirty="0"/>
              <a:t>wisdom</a:t>
            </a:r>
            <a:r>
              <a:rPr lang="en-US" sz="3200" dirty="0"/>
              <a:t> toward outsiders, making the most of the opportunity. </a:t>
            </a:r>
          </a:p>
        </p:txBody>
      </p:sp>
    </p:spTree>
    <p:extLst>
      <p:ext uri="{BB962C8B-B14F-4D97-AF65-F5344CB8AC3E}">
        <p14:creationId xmlns:p14="http://schemas.microsoft.com/office/powerpoint/2010/main" val="3609638548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USE GRACIOUS SPEECH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Showing genuine warmth &amp; courtesy in everyday interactions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Listening with genuine other-centered curiosity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Sharing more than declaring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Picking carefully what disagreements to express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400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BDB7CA02-F31D-44FC-9222-11E71B88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4:6</a:t>
            </a:r>
            <a:r>
              <a:rPr lang="en-US" sz="3200" dirty="0"/>
              <a:t> Let your speech always be with grace, as though </a:t>
            </a:r>
            <a:r>
              <a:rPr lang="en-US" sz="3200" u="sng" dirty="0"/>
              <a:t>seasoned with salt</a:t>
            </a:r>
            <a:r>
              <a:rPr lang="en-US" sz="3200" dirty="0"/>
              <a:t>, so that you will know how you should respond to each person. </a:t>
            </a:r>
          </a:p>
        </p:txBody>
      </p:sp>
    </p:spTree>
    <p:extLst>
      <p:ext uri="{BB962C8B-B14F-4D97-AF65-F5344CB8AC3E}">
        <p14:creationId xmlns:p14="http://schemas.microsoft.com/office/powerpoint/2010/main" val="1243874846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USE GRACIOUS SPEECH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Reading person’s receptivity &amp; responding appropriately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Refusing to be belligerent or argumentative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Apologizing for offences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BDB7CA02-F31D-44FC-9222-11E71B88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4:6</a:t>
            </a:r>
            <a:r>
              <a:rPr lang="en-US" sz="3200" dirty="0"/>
              <a:t> Let your speech always be with grace, as though </a:t>
            </a:r>
            <a:r>
              <a:rPr lang="en-US" sz="3200" u="sng" dirty="0"/>
              <a:t>seasoned with salt</a:t>
            </a:r>
            <a:r>
              <a:rPr lang="en-US" sz="3200" dirty="0"/>
              <a:t>, so that you will know how you should respond to each person. </a:t>
            </a:r>
          </a:p>
        </p:txBody>
      </p:sp>
    </p:spTree>
    <p:extLst>
      <p:ext uri="{BB962C8B-B14F-4D97-AF65-F5344CB8AC3E}">
        <p14:creationId xmlns:p14="http://schemas.microsoft.com/office/powerpoint/2010/main" val="1982495730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USE GRACIOUS SPEECH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24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Gracious speech encourages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openness about personal needs,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questions, hopes, etc. (cf. John 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BDB7CA02-F31D-44FC-9222-11E71B88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4:6</a:t>
            </a:r>
            <a:r>
              <a:rPr lang="en-US" sz="3200" dirty="0"/>
              <a:t> Let your speech always be with grace, as though seasoned with salt, </a:t>
            </a:r>
            <a:r>
              <a:rPr lang="en-US" sz="3200" u="sng" dirty="0"/>
              <a:t>so that you will know how you should respond to each person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2438366"/>
      </p:ext>
    </p:extLst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MAKE THE MOST OF THE 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OPPORTUNITY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USE GRACIOUS SPEECH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Showing God’s Love to Non-Christians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05A3995-E58B-4A21-B94B-8D25B6636C8A}"/>
              </a:ext>
            </a:extLst>
          </p:cNvPr>
          <p:cNvSpPr/>
          <p:nvPr/>
        </p:nvSpPr>
        <p:spPr>
          <a:xfrm>
            <a:off x="7381875" y="1828800"/>
            <a:ext cx="4648200" cy="495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YOU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C067A5F-F66B-455C-95B0-AC639CE70553}"/>
              </a:ext>
            </a:extLst>
          </p:cNvPr>
          <p:cNvSpPr/>
          <p:nvPr/>
        </p:nvSpPr>
        <p:spPr>
          <a:xfrm>
            <a:off x="9363075" y="39624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970A942-5469-4A74-BCFC-7876C4FFAB88}"/>
              </a:ext>
            </a:extLst>
          </p:cNvPr>
          <p:cNvCxnSpPr/>
          <p:nvPr/>
        </p:nvCxnSpPr>
        <p:spPr>
          <a:xfrm>
            <a:off x="7443788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2805AF-3A1B-47E6-8D06-DD464F2E756A}"/>
              </a:ext>
            </a:extLst>
          </p:cNvPr>
          <p:cNvCxnSpPr/>
          <p:nvPr/>
        </p:nvCxnSpPr>
        <p:spPr>
          <a:xfrm>
            <a:off x="10125075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09A5973-55F1-4BAD-8929-F739697B6E59}"/>
              </a:ext>
            </a:extLst>
          </p:cNvPr>
          <p:cNvCxnSpPr>
            <a:stCxn id="7" idx="0"/>
            <a:endCxn id="8" idx="0"/>
          </p:cNvCxnSpPr>
          <p:nvPr/>
        </p:nvCxnSpPr>
        <p:spPr>
          <a:xfrm>
            <a:off x="9705975" y="1828800"/>
            <a:ext cx="381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8">
            <a:extLst>
              <a:ext uri="{FF2B5EF4-FFF2-40B4-BE49-F238E27FC236}">
                <a16:creationId xmlns:a16="http://schemas.microsoft.com/office/drawing/2014/main" xmlns="" id="{329BDEFC-322D-4A9A-9520-64283B4B9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75" y="29337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xmlns="" id="{5CB82093-BDA4-4AEC-B01A-A99BAFA1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5275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xmlns="" id="{4743D56D-5C55-4FAA-B376-327771E6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0244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xmlns="" id="{A91A8679-C99A-4A75-A1F5-38D616A5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5" y="5029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COMMUNITY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C711171-5F04-4437-B530-5AB92C536F01}"/>
              </a:ext>
            </a:extLst>
          </p:cNvPr>
          <p:cNvCxnSpPr/>
          <p:nvPr/>
        </p:nvCxnSpPr>
        <p:spPr>
          <a:xfrm>
            <a:off x="9772650" y="47244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7985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8800" dirty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8800" dirty="0">
                <a:cs typeface="Times New Roman" pitchFamily="18" charset="0"/>
              </a:rPr>
              <a:t>NEXT WEEK: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6000" dirty="0">
                <a:cs typeface="Times New Roman" pitchFamily="18" charset="0"/>
              </a:rPr>
              <a:t>Colossians 4:7-18</a:t>
            </a:r>
            <a:br>
              <a:rPr lang="en-US" sz="6000" dirty="0">
                <a:cs typeface="Times New Roman" pitchFamily="18" charset="0"/>
              </a:rPr>
            </a:br>
            <a:r>
              <a:rPr lang="en-US" sz="6000" dirty="0">
                <a:cs typeface="Times New Roman" pitchFamily="18" charset="0"/>
              </a:rPr>
              <a:t>Serving God on a Team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5839006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Trebuchet MS"/>
              <a:ea typeface="+mj-ea"/>
              <a:cs typeface="Times New Roman" pitchFamily="18" charset="0"/>
            </a:endParaRPr>
          </a:p>
        </p:txBody>
      </p:sp>
      <p:pic>
        <p:nvPicPr>
          <p:cNvPr id="9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5472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446F450E-964C-4632-8655-D2144C5C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74406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Colossians 3:17</a:t>
            </a:r>
            <a:r>
              <a:rPr lang="en-US" altLang="en-US" sz="3200" dirty="0"/>
              <a:t> And whatever you do or say, do it </a:t>
            </a:r>
            <a:br>
              <a:rPr lang="en-US" altLang="en-US" sz="3200" dirty="0"/>
            </a:br>
            <a:r>
              <a:rPr lang="en-US" altLang="en-US" sz="3200" dirty="0"/>
              <a:t>as a representative of the Lord Jesus, giving thanks through Him to God the Father.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C4F36DE-C546-406A-9031-EC0C9A227280}"/>
              </a:ext>
            </a:extLst>
          </p:cNvPr>
          <p:cNvSpPr/>
          <p:nvPr/>
        </p:nvSpPr>
        <p:spPr>
          <a:xfrm>
            <a:off x="7381875" y="1828800"/>
            <a:ext cx="4648200" cy="495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YOU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7312C1A-6A09-4058-9B23-A4081CC57763}"/>
              </a:ext>
            </a:extLst>
          </p:cNvPr>
          <p:cNvSpPr/>
          <p:nvPr/>
        </p:nvSpPr>
        <p:spPr>
          <a:xfrm>
            <a:off x="9363075" y="39624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014FFB-36B3-4734-95CE-4EC4954C50F6}"/>
              </a:ext>
            </a:extLst>
          </p:cNvPr>
          <p:cNvCxnSpPr/>
          <p:nvPr/>
        </p:nvCxnSpPr>
        <p:spPr>
          <a:xfrm>
            <a:off x="7443788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B7F0C8-4513-42D4-96F3-D3BD993F9575}"/>
              </a:ext>
            </a:extLst>
          </p:cNvPr>
          <p:cNvCxnSpPr/>
          <p:nvPr/>
        </p:nvCxnSpPr>
        <p:spPr>
          <a:xfrm>
            <a:off x="10125075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1C65406-1E06-4E3E-898E-2496EBC650A9}"/>
              </a:ext>
            </a:extLst>
          </p:cNvPr>
          <p:cNvCxnSpPr>
            <a:stCxn id="8" idx="0"/>
            <a:endCxn id="9" idx="0"/>
          </p:cNvCxnSpPr>
          <p:nvPr/>
        </p:nvCxnSpPr>
        <p:spPr>
          <a:xfrm>
            <a:off x="9705975" y="1828800"/>
            <a:ext cx="381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xmlns="" id="{75A05386-ED59-4CDA-9A31-D222848A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75" y="29337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6FBF4C18-433F-45AA-A2D3-5241FA31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5275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xmlns="" id="{323BA674-A2C7-4164-AF6A-EA6CC2A2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0244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xmlns="" id="{01F790BB-306F-4335-B979-A45A6B80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5" y="5029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COMMUNITY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C083A1-4DD1-4220-B7CC-26273E809361}"/>
              </a:ext>
            </a:extLst>
          </p:cNvPr>
          <p:cNvCxnSpPr/>
          <p:nvPr/>
        </p:nvCxnSpPr>
        <p:spPr>
          <a:xfrm>
            <a:off x="9772650" y="47244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8837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Showing God’s love through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our attitudes &amp; actions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(3:18-4:1)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446F450E-964C-4632-8655-D2144C5C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74406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Colossians 3:17</a:t>
            </a:r>
            <a:r>
              <a:rPr lang="en-US" altLang="en-US" sz="3200" dirty="0"/>
              <a:t> And whatever you </a:t>
            </a:r>
            <a:r>
              <a:rPr lang="en-US" altLang="en-US" sz="3200" u="sng" dirty="0"/>
              <a:t>do</a:t>
            </a:r>
            <a:r>
              <a:rPr lang="en-US" altLang="en-US" sz="3200" dirty="0"/>
              <a:t> or say, do it </a:t>
            </a:r>
            <a:br>
              <a:rPr lang="en-US" altLang="en-US" sz="3200" dirty="0"/>
            </a:br>
            <a:r>
              <a:rPr lang="en-US" altLang="en-US" sz="3200" dirty="0"/>
              <a:t>as a representative of the Lord Jesus, giving thanks through Him to God the Father.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C4F36DE-C546-406A-9031-EC0C9A227280}"/>
              </a:ext>
            </a:extLst>
          </p:cNvPr>
          <p:cNvSpPr/>
          <p:nvPr/>
        </p:nvSpPr>
        <p:spPr>
          <a:xfrm>
            <a:off x="7381875" y="1828800"/>
            <a:ext cx="4648200" cy="495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YOU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7312C1A-6A09-4058-9B23-A4081CC57763}"/>
              </a:ext>
            </a:extLst>
          </p:cNvPr>
          <p:cNvSpPr/>
          <p:nvPr/>
        </p:nvSpPr>
        <p:spPr>
          <a:xfrm>
            <a:off x="9363075" y="39624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014FFB-36B3-4734-95CE-4EC4954C50F6}"/>
              </a:ext>
            </a:extLst>
          </p:cNvPr>
          <p:cNvCxnSpPr/>
          <p:nvPr/>
        </p:nvCxnSpPr>
        <p:spPr>
          <a:xfrm>
            <a:off x="7443788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B7F0C8-4513-42D4-96F3-D3BD993F9575}"/>
              </a:ext>
            </a:extLst>
          </p:cNvPr>
          <p:cNvCxnSpPr/>
          <p:nvPr/>
        </p:nvCxnSpPr>
        <p:spPr>
          <a:xfrm>
            <a:off x="10125075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1C65406-1E06-4E3E-898E-2496EBC650A9}"/>
              </a:ext>
            </a:extLst>
          </p:cNvPr>
          <p:cNvCxnSpPr>
            <a:stCxn id="8" idx="0"/>
            <a:endCxn id="9" idx="0"/>
          </p:cNvCxnSpPr>
          <p:nvPr/>
        </p:nvCxnSpPr>
        <p:spPr>
          <a:xfrm>
            <a:off x="9705975" y="1828800"/>
            <a:ext cx="381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xmlns="" id="{75A05386-ED59-4CDA-9A31-D222848A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75" y="29337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6FBF4C18-433F-45AA-A2D3-5241FA31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5275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xmlns="" id="{323BA674-A2C7-4164-AF6A-EA6CC2A2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0244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xmlns="" id="{01F790BB-306F-4335-B979-A45A6B80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5" y="5029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COMMUNITY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C083A1-4DD1-4220-B7CC-26273E809361}"/>
              </a:ext>
            </a:extLst>
          </p:cNvPr>
          <p:cNvCxnSpPr/>
          <p:nvPr/>
        </p:nvCxnSpPr>
        <p:spPr>
          <a:xfrm>
            <a:off x="9772650" y="47244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A69A7A23-D266-4B41-A74B-2A9E2AB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3176025"/>
            <a:ext cx="7065909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Titus 3:1</a:t>
            </a:r>
            <a:r>
              <a:rPr lang="en-US" sz="3200" dirty="0"/>
              <a:t> Remind them to be subject to rulers, to authorities, to be obedient, to be ready for every good deed, </a:t>
            </a:r>
            <a:r>
              <a:rPr lang="en-US" sz="3200" baseline="30000" dirty="0"/>
              <a:t>2</a:t>
            </a:r>
            <a:r>
              <a:rPr lang="en-US" sz="3200" dirty="0"/>
              <a:t> to malign no one, to be peaceable, gentle, showing every consideration for all people. </a:t>
            </a:r>
          </a:p>
        </p:txBody>
      </p:sp>
    </p:spTree>
    <p:extLst>
      <p:ext uri="{BB962C8B-B14F-4D97-AF65-F5344CB8AC3E}">
        <p14:creationId xmlns:p14="http://schemas.microsoft.com/office/powerpoint/2010/main" val="41847344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Showing God’s love through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our attitudes &amp; actions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(3:18-4:1)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Sharing God’s love through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our words about Jesus</a:t>
            </a:r>
            <a:br>
              <a:rPr lang="en-US" sz="4000" dirty="0">
                <a:effectLst/>
                <a:cs typeface="Times New Roman" pitchFamily="18" charset="0"/>
              </a:rPr>
            </a:br>
            <a:r>
              <a:rPr lang="en-US" sz="4000" dirty="0">
                <a:effectLst/>
                <a:cs typeface="Times New Roman" pitchFamily="18" charset="0"/>
              </a:rPr>
              <a:t>(4:2-6)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446F450E-964C-4632-8655-D2144C5C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74406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Colossians 3:17</a:t>
            </a:r>
            <a:r>
              <a:rPr lang="en-US" altLang="en-US" sz="3200" dirty="0"/>
              <a:t> And whatever you do or </a:t>
            </a:r>
            <a:r>
              <a:rPr lang="en-US" altLang="en-US" sz="3200" u="sng" dirty="0"/>
              <a:t>say</a:t>
            </a:r>
            <a:r>
              <a:rPr lang="en-US" altLang="en-US" sz="3200" dirty="0"/>
              <a:t>, do it </a:t>
            </a:r>
            <a:br>
              <a:rPr lang="en-US" altLang="en-US" sz="3200" dirty="0"/>
            </a:br>
            <a:r>
              <a:rPr lang="en-US" altLang="en-US" sz="3200" dirty="0"/>
              <a:t>as a representative of the Lord Jesus, giving thanks through Him to God the Father.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C4F36DE-C546-406A-9031-EC0C9A227280}"/>
              </a:ext>
            </a:extLst>
          </p:cNvPr>
          <p:cNvSpPr/>
          <p:nvPr/>
        </p:nvSpPr>
        <p:spPr>
          <a:xfrm>
            <a:off x="7381875" y="1828800"/>
            <a:ext cx="4648200" cy="495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YOU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7312C1A-6A09-4058-9B23-A4081CC57763}"/>
              </a:ext>
            </a:extLst>
          </p:cNvPr>
          <p:cNvSpPr/>
          <p:nvPr/>
        </p:nvSpPr>
        <p:spPr>
          <a:xfrm>
            <a:off x="9363075" y="39624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014FFB-36B3-4734-95CE-4EC4954C50F6}"/>
              </a:ext>
            </a:extLst>
          </p:cNvPr>
          <p:cNvCxnSpPr/>
          <p:nvPr/>
        </p:nvCxnSpPr>
        <p:spPr>
          <a:xfrm>
            <a:off x="7443788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B7F0C8-4513-42D4-96F3-D3BD993F9575}"/>
              </a:ext>
            </a:extLst>
          </p:cNvPr>
          <p:cNvCxnSpPr/>
          <p:nvPr/>
        </p:nvCxnSpPr>
        <p:spPr>
          <a:xfrm>
            <a:off x="10125075" y="4343400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1C65406-1E06-4E3E-898E-2496EBC650A9}"/>
              </a:ext>
            </a:extLst>
          </p:cNvPr>
          <p:cNvCxnSpPr>
            <a:stCxn id="8" idx="0"/>
            <a:endCxn id="9" idx="0"/>
          </p:cNvCxnSpPr>
          <p:nvPr/>
        </p:nvCxnSpPr>
        <p:spPr>
          <a:xfrm>
            <a:off x="9705975" y="1828800"/>
            <a:ext cx="381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xmlns="" id="{75A05386-ED59-4CDA-9A31-D222848A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75" y="29337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6FBF4C18-433F-45AA-A2D3-5241FA31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5275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xmlns="" id="{323BA674-A2C7-4164-AF6A-EA6CC2A2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0244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xmlns="" id="{01F790BB-306F-4335-B979-A45A6B80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5" y="5029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COMMUNITY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C083A1-4DD1-4220-B7CC-26273E809361}"/>
              </a:ext>
            </a:extLst>
          </p:cNvPr>
          <p:cNvCxnSpPr/>
          <p:nvPr/>
        </p:nvCxnSpPr>
        <p:spPr>
          <a:xfrm>
            <a:off x="9772650" y="47244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195B3540-0C16-4789-9BE8-F9DDAB82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4627752"/>
            <a:ext cx="7065909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2 Corinthians 5:20</a:t>
            </a:r>
            <a:r>
              <a:rPr lang="en-US" altLang="en-US" sz="3200" dirty="0"/>
              <a:t> We are therefore Christ’s ambassadors, as though God were making his appeal through us. We implore you on Christ’s behalf: “Be reconciled to God.”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5297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C7BED9A-B2DA-4BEC-83E0-0BFA862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Devote yourselves to prayer, keeping alert in it with an attitude of thanksgiving;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praying at the same time for us as well, that God will open up to us </a:t>
            </a:r>
            <a:r>
              <a:rPr lang="en-US" altLang="en-US" sz="3200" u="sng" dirty="0"/>
              <a:t>a door for the word, so that we may speak forth the mystery of Christ</a:t>
            </a:r>
            <a:r>
              <a:rPr lang="en-US" altLang="en-US" sz="3200" dirty="0"/>
              <a:t>, for which I have also been imprisoned;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that I may make it clear in the way I ought to speak. </a:t>
            </a:r>
          </a:p>
        </p:txBody>
      </p:sp>
    </p:spTree>
    <p:extLst>
      <p:ext uri="{BB962C8B-B14F-4D97-AF65-F5344CB8AC3E}">
        <p14:creationId xmlns:p14="http://schemas.microsoft.com/office/powerpoint/2010/main" val="33145003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marL="347472"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God answered their prayers for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open doors for Paul (Phil. 1:12-14) . .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C7BED9A-B2DA-4BEC-83E0-0BFA862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Devote yourselves to prayer, keeping alert in it with an attitude of thanksgiving;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</a:t>
            </a:r>
            <a:r>
              <a:rPr lang="en-US" altLang="en-US" sz="3200" u="sng" dirty="0"/>
              <a:t>praying at the same time for us</a:t>
            </a:r>
            <a:r>
              <a:rPr lang="en-US" altLang="en-US" sz="3200" dirty="0"/>
              <a:t> as well, that God will open up to us a door for the word, so that we may speak forth the mystery of Christ, for which I have also been imprisoned;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that I may make it clear in the way I ought to speak. </a:t>
            </a:r>
          </a:p>
        </p:txBody>
      </p:sp>
    </p:spTree>
    <p:extLst>
      <p:ext uri="{BB962C8B-B14F-4D97-AF65-F5344CB8AC3E}">
        <p14:creationId xmlns:p14="http://schemas.microsoft.com/office/powerpoint/2010/main" val="936816662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marL="347472"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. . . &amp; God will answer our prayers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for open doors for us - if we ask (Jas. 4:2)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C7BED9A-B2DA-4BEC-83E0-0BFA862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Devote yourselves to prayer, keeping alert in it with an attitude of thanksgiving;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praying at the same time for us </a:t>
            </a:r>
            <a:r>
              <a:rPr lang="en-US" altLang="en-US" sz="3200" u="sng" dirty="0"/>
              <a:t>as well</a:t>
            </a:r>
            <a:r>
              <a:rPr lang="en-US" altLang="en-US" sz="3200" dirty="0"/>
              <a:t>, that God will open up to us a door for the word, so that we may speak forth the mystery of Christ, for which I have also been imprisoned;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that I may make it clear in the way I ought to speak. </a:t>
            </a:r>
          </a:p>
        </p:txBody>
      </p:sp>
    </p:spTree>
    <p:extLst>
      <p:ext uri="{BB962C8B-B14F-4D97-AF65-F5344CB8AC3E}">
        <p14:creationId xmlns:p14="http://schemas.microsoft.com/office/powerpoint/2010/main" val="3098481274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PRAY FOR OPEN DOORS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dirty="0">
              <a:effectLst/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As you begin each day &amp; as you encounter each situation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4:2-6</a:t>
            </a:r>
            <a:br>
              <a:rPr lang="en-US" sz="4400" dirty="0"/>
            </a:br>
            <a:r>
              <a:rPr lang="en-US" sz="4400" dirty="0"/>
              <a:t>Sharing Christ with Non-Christians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FC7BED9A-B2DA-4BEC-83E0-0BFA8629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280280"/>
            <a:ext cx="1171093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</a:t>
            </a:r>
            <a:r>
              <a:rPr lang="en-US" altLang="en-US" sz="3200" u="sng" dirty="0"/>
              <a:t>Devote yourselves to prayer</a:t>
            </a:r>
            <a:r>
              <a:rPr lang="en-US" altLang="en-US" sz="3200" dirty="0"/>
              <a:t>, keeping alert in it with an attitude of thanksgiving;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praying at the same time for us as well, that God will open up to us a door for the word, so that we may speak forth the mystery of Christ, for which I have also been imprisoned;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that I may make it clear in the way I ought to speak. </a:t>
            </a:r>
          </a:p>
        </p:txBody>
      </p:sp>
    </p:spTree>
    <p:extLst>
      <p:ext uri="{BB962C8B-B14F-4D97-AF65-F5344CB8AC3E}">
        <p14:creationId xmlns:p14="http://schemas.microsoft.com/office/powerpoint/2010/main" val="3323385995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Widescreen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Sharing Christ with Non-Christians</vt:lpstr>
      <vt:lpstr>Colossians 4:2-6 Showing God’s Love to Non-Christians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2022-04-04T19:55:09Z</dcterms:created>
  <dcterms:modified xsi:type="dcterms:W3CDTF">2022-04-04T20:53:34Z</dcterms:modified>
</cp:coreProperties>
</file>