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  <p:sldId id="261" r:id="rId3"/>
    <p:sldId id="263" r:id="rId4"/>
    <p:sldId id="264" r:id="rId5"/>
    <p:sldId id="289" r:id="rId6"/>
    <p:sldId id="270" r:id="rId7"/>
    <p:sldId id="266" r:id="rId8"/>
    <p:sldId id="271" r:id="rId9"/>
    <p:sldId id="267" r:id="rId10"/>
    <p:sldId id="268" r:id="rId11"/>
    <p:sldId id="269" r:id="rId12"/>
    <p:sldId id="265" r:id="rId13"/>
    <p:sldId id="272" r:id="rId14"/>
    <p:sldId id="273" r:id="rId15"/>
    <p:sldId id="262" r:id="rId16"/>
    <p:sldId id="275" r:id="rId17"/>
    <p:sldId id="276" r:id="rId18"/>
    <p:sldId id="279" r:id="rId19"/>
    <p:sldId id="280" r:id="rId20"/>
    <p:sldId id="278" r:id="rId21"/>
    <p:sldId id="281" r:id="rId22"/>
    <p:sldId id="282" r:id="rId23"/>
    <p:sldId id="284" r:id="rId24"/>
    <p:sldId id="290" r:id="rId25"/>
    <p:sldId id="292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2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7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246071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924063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135236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941177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182730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891721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321043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846271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874465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130096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102628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693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2 WAYS GOD SPEAKS TO US (19:1-11)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2 KEY RESPONSES TO GOD’S REVELATION (19:12-14)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208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The heavens reveal God’s unique splendor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BEAUTIFUL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pic>
        <p:nvPicPr>
          <p:cNvPr id="7" name="Picture 7" descr="SUNSET - DES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25" y="2937718"/>
            <a:ext cx="6002375" cy="398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18735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The heavens reveal God’s unique splendor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ORDERLY &amp; INTELLIGENT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pic>
        <p:nvPicPr>
          <p:cNvPr id="7" name="Picture 8" descr="PLANETS &amp; COMET ORB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565" y="3513910"/>
            <a:ext cx="5740130" cy="340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35955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Creation has the ability to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quiet &amp; humble us &amp; attract us to God . .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5673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Creation has the ability to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quiet &amp; humble us &amp; attract us to God . . .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. . . but urban living &amp; internet overuse block our perception of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this revelation of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5686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Take the time to notice –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&amp; then “follow the trail” back to God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to thank &amp; praise Him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06918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 THROUGH HIS WORD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74058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dirty="0"/>
              <a:t>The instructions of the </a:t>
            </a:r>
            <a:r>
              <a:rPr lang="en-US" sz="3200" cap="small" dirty="0"/>
              <a:t>Lord</a:t>
            </a:r>
            <a:r>
              <a:rPr lang="en-US" sz="3200" dirty="0"/>
              <a:t> are perfect, reviving the soul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decrees of the </a:t>
            </a:r>
            <a:r>
              <a:rPr lang="en-US" sz="3200" cap="small" dirty="0"/>
              <a:t>Lord</a:t>
            </a:r>
            <a:r>
              <a:rPr lang="en-US" sz="3200" dirty="0"/>
              <a:t> are trustworthy, making wise the simple.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The commandments of the </a:t>
            </a:r>
            <a:r>
              <a:rPr lang="en-US" sz="3200" cap="small" dirty="0"/>
              <a:t>Lord</a:t>
            </a:r>
            <a:r>
              <a:rPr lang="en-US" sz="3200" dirty="0"/>
              <a:t> are right, bringing joy to the heart.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commands of the </a:t>
            </a:r>
            <a:r>
              <a:rPr lang="en-US" sz="3200" cap="small" dirty="0"/>
              <a:t>Lord</a:t>
            </a:r>
            <a:r>
              <a:rPr lang="en-US" sz="3200" dirty="0"/>
              <a:t> are clear, giving insight for living.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</a:t>
            </a:r>
            <a:r>
              <a:rPr lang="en-US" sz="3200" dirty="0"/>
              <a:t>Reverence for the </a:t>
            </a:r>
            <a:r>
              <a:rPr lang="en-US" sz="3200" cap="small" dirty="0"/>
              <a:t>Lord</a:t>
            </a:r>
            <a:r>
              <a:rPr lang="en-US" sz="3200" dirty="0"/>
              <a:t> is pure, lasting forever.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laws of the </a:t>
            </a:r>
            <a:r>
              <a:rPr lang="en-US" sz="3200" cap="small" dirty="0"/>
              <a:t>Lord</a:t>
            </a:r>
            <a:r>
              <a:rPr lang="en-US" sz="3200" dirty="0"/>
              <a:t> are true; each one is fair.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4509998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 THROUGH HIS WORD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 smtClean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 smtClean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David is referring to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what was then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the gradually growing Bible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2274058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10</a:t>
            </a:r>
            <a:r>
              <a:rPr lang="en-US" sz="3200" dirty="0" smtClean="0"/>
              <a:t> </a:t>
            </a:r>
            <a:r>
              <a:rPr lang="en-US" sz="3200" dirty="0"/>
              <a:t>They are more desirable than gold, even the finest gold.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They </a:t>
            </a:r>
            <a:r>
              <a:rPr lang="en-US" sz="3200" dirty="0"/>
              <a:t>are sweeter than honey, even honey dripping from the comb.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11</a:t>
            </a:r>
            <a:r>
              <a:rPr lang="en-US" sz="3200" dirty="0" smtClean="0"/>
              <a:t> </a:t>
            </a:r>
            <a:r>
              <a:rPr lang="en-US" sz="3200" dirty="0"/>
              <a:t>They are a warning to your servant, a great reward for those who obey them. </a:t>
            </a:r>
          </a:p>
        </p:txBody>
      </p:sp>
    </p:spTree>
    <p:extLst>
      <p:ext uri="{BB962C8B-B14F-4D97-AF65-F5344CB8AC3E}">
        <p14:creationId xmlns:p14="http://schemas.microsoft.com/office/powerpoint/2010/main" val="146143254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 THROUGH HIS WORD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God’s Word reveals much more information about God than His creation does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2020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 THROUGH HIS WORD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God’s Word reveals much more information about God than His creation does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GOD’S CHARACTER (e.g., Ex. 34:6,7)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GOD’S TRI-UNITY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HUMANITY’S ROOT PROBLEM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GOD’S REDEMPTIVE PLAN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GOD’S DESIGN FOR OUR LIVES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9832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 THROUGH HIS WORD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God’s Word is more accurate than </a:t>
            </a:r>
            <a:r>
              <a:rPr lang="en-US" sz="4000" dirty="0">
                <a:cs typeface="Times New Roman" pitchFamily="18" charset="0"/>
              </a:rPr>
              <a:t>His revelation through </a:t>
            </a:r>
            <a:r>
              <a:rPr lang="en-US" sz="4000" dirty="0" smtClean="0">
                <a:cs typeface="Times New Roman" pitchFamily="18" charset="0"/>
              </a:rPr>
              <a:t>creation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Because creation is now fallen,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it sends a mixed message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4546998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instructions of the </a:t>
            </a:r>
            <a:r>
              <a:rPr lang="en-US" sz="3200" cap="small" dirty="0"/>
              <a:t>Lord</a:t>
            </a:r>
            <a:r>
              <a:rPr lang="en-US" sz="3200" dirty="0"/>
              <a:t> are </a:t>
            </a:r>
            <a:r>
              <a:rPr lang="en-US" sz="3200" dirty="0" smtClean="0"/>
              <a:t>perfect . . . trustworthy . . . right . . . clear . . . pure . . . true . . . </a:t>
            </a:r>
          </a:p>
        </p:txBody>
      </p:sp>
    </p:spTree>
    <p:extLst>
      <p:ext uri="{BB962C8B-B14F-4D97-AF65-F5344CB8AC3E}">
        <p14:creationId xmlns:p14="http://schemas.microsoft.com/office/powerpoint/2010/main" val="249949944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74058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/>
              <a:t>The heavens proclaim the glory of God.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skies display his craftsmanship.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Day after day they continue to speak; night after night they make him known.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/>
              <a:t>They speak without a sound or word; their voice is never heard.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/>
              <a:t>Yet their message has gone throughout the earth, and their words to all the world.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714622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 THROUGH HIS WORD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God’s Word can impact us far more positively than </a:t>
            </a:r>
            <a:r>
              <a:rPr lang="en-US" sz="4000" dirty="0">
                <a:cs typeface="Times New Roman" pitchFamily="18" charset="0"/>
              </a:rPr>
              <a:t>His revelation through </a:t>
            </a:r>
            <a:r>
              <a:rPr lang="en-US" sz="4000" dirty="0" smtClean="0">
                <a:cs typeface="Times New Roman" pitchFamily="18" charset="0"/>
              </a:rPr>
              <a:t>creation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397467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 smtClean="0"/>
              <a:t>. . . </a:t>
            </a:r>
            <a:r>
              <a:rPr lang="en-US" sz="3200" dirty="0"/>
              <a:t>reviving the </a:t>
            </a:r>
            <a:r>
              <a:rPr lang="en-US" sz="3200" dirty="0" smtClean="0"/>
              <a:t>soul . . . </a:t>
            </a:r>
            <a:r>
              <a:rPr lang="en-US" sz="3200" dirty="0"/>
              <a:t>making wise the </a:t>
            </a:r>
            <a:r>
              <a:rPr lang="en-US" sz="3200" dirty="0" smtClean="0"/>
              <a:t>simple . . . </a:t>
            </a:r>
            <a:r>
              <a:rPr lang="en-US" sz="3200" dirty="0"/>
              <a:t>bringing joy to the </a:t>
            </a:r>
            <a:r>
              <a:rPr lang="en-US" sz="3200" dirty="0" smtClean="0"/>
              <a:t>heart . . . </a:t>
            </a:r>
            <a:r>
              <a:rPr lang="en-US" sz="3200" dirty="0"/>
              <a:t>giving insight for </a:t>
            </a:r>
            <a:r>
              <a:rPr lang="en-US" sz="3200" dirty="0" smtClean="0"/>
              <a:t>living . . . </a:t>
            </a:r>
            <a:r>
              <a:rPr lang="en-US" sz="3200" dirty="0"/>
              <a:t>a warning to your servant, a great reward for those who obey </a:t>
            </a:r>
            <a:r>
              <a:rPr lang="en-US" sz="3200" dirty="0" smtClean="0"/>
              <a:t>them . .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015619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 THROUGH HIS WORD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God’s Word can impact us far more positively than </a:t>
            </a:r>
            <a:r>
              <a:rPr lang="en-US" sz="4000" dirty="0">
                <a:cs typeface="Times New Roman" pitchFamily="18" charset="0"/>
              </a:rPr>
              <a:t>His revelation through </a:t>
            </a:r>
            <a:r>
              <a:rPr lang="en-US" sz="4000" dirty="0" smtClean="0">
                <a:cs typeface="Times New Roman" pitchFamily="18" charset="0"/>
              </a:rPr>
              <a:t>creation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ASSURANCE OF GOD’S FORGIVENESS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JOY OF EXPERIENCING GOD’S LOVE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WISDOM TO LIVE AS GOD DESIGNED US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SOLID HOPE FOR LIFE AFTER DEATH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9408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 THROUGH HIS WORD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God’s Word can impact us far more positively than </a:t>
            </a:r>
            <a:r>
              <a:rPr lang="en-US" sz="4000" dirty="0">
                <a:cs typeface="Times New Roman" pitchFamily="18" charset="0"/>
              </a:rPr>
              <a:t>His revelation through </a:t>
            </a:r>
            <a:r>
              <a:rPr lang="en-US" sz="4000" dirty="0" smtClean="0">
                <a:cs typeface="Times New Roman" pitchFamily="18" charset="0"/>
              </a:rPr>
              <a:t>creation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Although God’s Word has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universal &amp; constant transforming power, our experience of this depends on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our </a:t>
            </a:r>
            <a:r>
              <a:rPr lang="en-US" sz="4400" b="0" i="1" u="sng" dirty="0" smtClean="0">
                <a:effectLst/>
                <a:cs typeface="Times New Roman" pitchFamily="18" charset="0"/>
              </a:rPr>
              <a:t>response</a:t>
            </a:r>
            <a:r>
              <a:rPr lang="en-US" sz="4400" b="0" i="1" dirty="0" smtClean="0">
                <a:effectLst/>
                <a:cs typeface="Times New Roman" pitchFamily="18" charset="0"/>
              </a:rPr>
              <a:t> to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0580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2 KEY RESPONSES TO GOD’S WORD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384401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12</a:t>
            </a:r>
            <a:r>
              <a:rPr lang="en-US" sz="3200" dirty="0" smtClean="0"/>
              <a:t> </a:t>
            </a:r>
            <a:r>
              <a:rPr lang="en-US" sz="3200" dirty="0"/>
              <a:t>How can I know all the sins lurking in my heart?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Cleanse </a:t>
            </a:r>
            <a:r>
              <a:rPr lang="en-US" sz="3200" dirty="0"/>
              <a:t>me from these hidden faults.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13</a:t>
            </a:r>
            <a:r>
              <a:rPr lang="en-US" sz="3200" dirty="0" smtClean="0"/>
              <a:t> </a:t>
            </a:r>
            <a:r>
              <a:rPr lang="en-US" sz="3200" dirty="0"/>
              <a:t>Keep </a:t>
            </a:r>
            <a:r>
              <a:rPr lang="en-US" sz="3200" dirty="0" smtClean="0"/>
              <a:t>Your </a:t>
            </a:r>
            <a:r>
              <a:rPr lang="en-US" sz="3200" dirty="0"/>
              <a:t>servant from deliberate sins!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Don’t </a:t>
            </a:r>
            <a:r>
              <a:rPr lang="en-US" sz="3200" dirty="0"/>
              <a:t>let them control me.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Then </a:t>
            </a:r>
            <a:r>
              <a:rPr lang="en-US" sz="3200" dirty="0"/>
              <a:t>I will be free of guilt and innocent of great sin. </a:t>
            </a:r>
          </a:p>
        </p:txBody>
      </p:sp>
    </p:spTree>
    <p:extLst>
      <p:ext uri="{BB962C8B-B14F-4D97-AF65-F5344CB8AC3E}">
        <p14:creationId xmlns:p14="http://schemas.microsoft.com/office/powerpoint/2010/main" val="249942829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2 KEY RESPONSES TO GOD’S WORD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Humility – especially a healthy mistrust of yourself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384401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12</a:t>
            </a:r>
            <a:r>
              <a:rPr lang="en-US" sz="3200" dirty="0" smtClean="0"/>
              <a:t> </a:t>
            </a:r>
            <a:r>
              <a:rPr lang="en-US" sz="3200" dirty="0"/>
              <a:t>How can I know all the sins lurking in my heart?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Cleanse </a:t>
            </a:r>
            <a:r>
              <a:rPr lang="en-US" sz="3200" dirty="0"/>
              <a:t>me from these hidden faults.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13</a:t>
            </a:r>
            <a:r>
              <a:rPr lang="en-US" sz="3200" dirty="0" smtClean="0"/>
              <a:t> </a:t>
            </a:r>
            <a:r>
              <a:rPr lang="en-US" sz="3200" dirty="0"/>
              <a:t>Keep </a:t>
            </a:r>
            <a:r>
              <a:rPr lang="en-US" sz="3200" dirty="0" smtClean="0"/>
              <a:t>Your </a:t>
            </a:r>
            <a:r>
              <a:rPr lang="en-US" sz="3200" dirty="0"/>
              <a:t>servant from deliberate sins!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Don’t </a:t>
            </a:r>
            <a:r>
              <a:rPr lang="en-US" sz="3200" dirty="0"/>
              <a:t>let them control me.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Then </a:t>
            </a:r>
            <a:r>
              <a:rPr lang="en-US" sz="3200" dirty="0"/>
              <a:t>I will be free of guilt and innocent of great sin.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5829" y="5600734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James 1:21</a:t>
            </a:r>
            <a:r>
              <a:rPr lang="en-US" sz="3200" dirty="0" smtClean="0"/>
              <a:t> . . . </a:t>
            </a:r>
            <a:r>
              <a:rPr lang="en-US" sz="3200" dirty="0"/>
              <a:t>humbly </a:t>
            </a:r>
            <a:r>
              <a:rPr lang="en-US" sz="3200" dirty="0" smtClean="0"/>
              <a:t>receive the </a:t>
            </a:r>
            <a:r>
              <a:rPr lang="en-US" sz="3200" dirty="0"/>
              <a:t>word God has planted in your hearts, for it has the power to save your souls. </a:t>
            </a:r>
          </a:p>
        </p:txBody>
      </p:sp>
    </p:spTree>
    <p:extLst>
      <p:ext uri="{BB962C8B-B14F-4D97-AF65-F5344CB8AC3E}">
        <p14:creationId xmlns:p14="http://schemas.microsoft.com/office/powerpoint/2010/main" val="163403075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2 KEY RESPONSES TO GOD’S WORD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Speak God’s Word to yourself &amp; others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marL="57150" indent="0"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“Lord, help me ruminate on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Your Word &amp; use it to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correct my other ruminations”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2966385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14</a:t>
            </a:r>
            <a:r>
              <a:rPr lang="en-US" sz="3200" dirty="0" smtClean="0"/>
              <a:t> May the words of my mouth and the </a:t>
            </a:r>
            <a:r>
              <a:rPr lang="en-US" sz="3200" u="sng" dirty="0" smtClean="0"/>
              <a:t>meditation of my heart </a:t>
            </a:r>
            <a:r>
              <a:rPr lang="en-US" sz="3200" dirty="0" smtClean="0"/>
              <a:t>be pleasing to You, </a:t>
            </a:r>
          </a:p>
          <a:p>
            <a:pPr>
              <a:lnSpc>
                <a:spcPts val="3200"/>
              </a:lnSpc>
            </a:pPr>
            <a:r>
              <a:rPr lang="en-US" sz="3200" dirty="0" smtClean="0"/>
              <a:t>O </a:t>
            </a:r>
            <a:r>
              <a:rPr lang="en-US" sz="3200" cap="small" dirty="0" smtClean="0"/>
              <a:t>Lord</a:t>
            </a:r>
            <a:r>
              <a:rPr lang="en-US" sz="3200" dirty="0" smtClean="0"/>
              <a:t>, my Rock and my Redeemer.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424818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2 KEY RESPONSES TO GOD’S WORD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Speak God’s Word to yourself &amp; others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marL="57150" indent="0"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“Lord, help me to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converse with others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about Your Word”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2966385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14</a:t>
            </a:r>
            <a:r>
              <a:rPr lang="en-US" sz="3200" dirty="0" smtClean="0"/>
              <a:t> May </a:t>
            </a:r>
            <a:r>
              <a:rPr lang="en-US" sz="3200" u="sng" dirty="0" smtClean="0"/>
              <a:t>the words of my mouth</a:t>
            </a:r>
            <a:r>
              <a:rPr lang="en-US" sz="3200" dirty="0" smtClean="0"/>
              <a:t> and the meditation of my heart be pleasing to You, </a:t>
            </a:r>
          </a:p>
          <a:p>
            <a:pPr>
              <a:lnSpc>
                <a:spcPts val="3200"/>
              </a:lnSpc>
            </a:pPr>
            <a:r>
              <a:rPr lang="en-US" sz="3200" dirty="0" smtClean="0"/>
              <a:t>O </a:t>
            </a:r>
            <a:r>
              <a:rPr lang="en-US" sz="3200" cap="small" dirty="0" smtClean="0"/>
              <a:t>Lord</a:t>
            </a:r>
            <a:r>
              <a:rPr lang="en-US" sz="3200" dirty="0" smtClean="0"/>
              <a:t>, my Rock and my Redeemer.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063368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74058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4</a:t>
            </a:r>
            <a:r>
              <a:rPr lang="en-US" sz="3200" dirty="0" smtClean="0"/>
              <a:t> . . . God </a:t>
            </a:r>
            <a:r>
              <a:rPr lang="en-US" sz="3200" dirty="0"/>
              <a:t>has made a home in the heavens for the sun.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5</a:t>
            </a:r>
            <a:r>
              <a:rPr lang="en-US" sz="3200" dirty="0" smtClean="0"/>
              <a:t> </a:t>
            </a:r>
            <a:r>
              <a:rPr lang="en-US" sz="3200" dirty="0"/>
              <a:t>It bursts forth like a radiant bridegroom after his wedding.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It </a:t>
            </a:r>
            <a:r>
              <a:rPr lang="en-US" sz="3200" dirty="0"/>
              <a:t>rejoices like a great athlete eager to run the race.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6</a:t>
            </a:r>
            <a:r>
              <a:rPr lang="en-US" sz="3200" dirty="0" smtClean="0"/>
              <a:t> </a:t>
            </a:r>
            <a:r>
              <a:rPr lang="en-US" sz="3200" dirty="0"/>
              <a:t>The sun rises at one end of the heavens and follows its course to the other end.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Nothing </a:t>
            </a:r>
            <a:r>
              <a:rPr lang="en-US" sz="3200" dirty="0"/>
              <a:t>can hide from its heat. </a:t>
            </a:r>
          </a:p>
        </p:txBody>
      </p:sp>
    </p:spTree>
    <p:extLst>
      <p:ext uri="{BB962C8B-B14F-4D97-AF65-F5344CB8AC3E}">
        <p14:creationId xmlns:p14="http://schemas.microsoft.com/office/powerpoint/2010/main" val="3055182335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The heavens’ revelation is non-verbal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3332153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The heavens proclaim the glory of God.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The </a:t>
            </a:r>
            <a:r>
              <a:rPr lang="en-US" sz="3200" dirty="0">
                <a:solidFill>
                  <a:schemeClr val="bg1"/>
                </a:solidFill>
              </a:rPr>
              <a:t>skies display his craftsmanship.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Day after day they continue to speak; night after night they make </a:t>
            </a:r>
            <a:r>
              <a:rPr lang="en-US" sz="3200" dirty="0" smtClean="0">
                <a:solidFill>
                  <a:schemeClr val="bg1"/>
                </a:solidFill>
              </a:rPr>
              <a:t>Him </a:t>
            </a:r>
            <a:r>
              <a:rPr lang="en-US" sz="3200" dirty="0">
                <a:solidFill>
                  <a:schemeClr val="bg1"/>
                </a:solidFill>
              </a:rPr>
              <a:t>known.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/>
              <a:t>They speak without a sound or word; their voice is never heard.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4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Yet their message has gone throughout the earth, and their words to all the world. 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749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The heavens’ revelation is non-verbal – yet articulate &amp; abundant &amp; universal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3332153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/>
              <a:t>The heavens </a:t>
            </a:r>
            <a:r>
              <a:rPr lang="en-US" sz="3200" u="sng" dirty="0"/>
              <a:t>proclaim</a:t>
            </a:r>
            <a:r>
              <a:rPr lang="en-US" sz="3200" dirty="0"/>
              <a:t> the glory of God.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skies </a:t>
            </a:r>
            <a:r>
              <a:rPr lang="en-US" sz="3200" u="sng" dirty="0"/>
              <a:t>display</a:t>
            </a:r>
            <a:r>
              <a:rPr lang="en-US" sz="3200" dirty="0"/>
              <a:t> his craftsmanship.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Day after day they continue to </a:t>
            </a:r>
            <a:r>
              <a:rPr lang="en-US" sz="3200" u="sng" dirty="0"/>
              <a:t>speak</a:t>
            </a:r>
            <a:r>
              <a:rPr lang="en-US" sz="3200" dirty="0"/>
              <a:t>; night after night they </a:t>
            </a:r>
            <a:r>
              <a:rPr lang="en-US" sz="3200" u="sng" dirty="0"/>
              <a:t>make </a:t>
            </a:r>
            <a:r>
              <a:rPr lang="en-US" sz="3200" u="sng" dirty="0" smtClean="0"/>
              <a:t>Him </a:t>
            </a:r>
            <a:r>
              <a:rPr lang="en-US" sz="3200" u="sng" dirty="0"/>
              <a:t>known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/>
              <a:t>They speak without a sound or word; their voice is never heard.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/>
              <a:t>Yet their </a:t>
            </a:r>
            <a:r>
              <a:rPr lang="en-US" sz="3200" u="sng" dirty="0"/>
              <a:t>message</a:t>
            </a:r>
            <a:r>
              <a:rPr lang="en-US" sz="3200" dirty="0"/>
              <a:t> has gone throughout the earth, and their </a:t>
            </a:r>
            <a:r>
              <a:rPr lang="en-US" sz="3200" u="sng" dirty="0"/>
              <a:t>words</a:t>
            </a:r>
            <a:r>
              <a:rPr lang="en-US" sz="3200" dirty="0"/>
              <a:t> to all the world.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6179995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The heavens reveal God’s unique splendor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2940266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/>
              <a:t>The heavens proclaim </a:t>
            </a:r>
            <a:r>
              <a:rPr lang="en-US" sz="3200" u="sng" dirty="0"/>
              <a:t>the glory of God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</a:pP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Isaiah 6:3 </a:t>
            </a:r>
            <a:r>
              <a:rPr lang="en-US" sz="3200" dirty="0" smtClean="0"/>
              <a:t>“The whole earth is full of </a:t>
            </a:r>
            <a:r>
              <a:rPr lang="en-US" sz="3200" u="sng" dirty="0" smtClean="0"/>
              <a:t>His glory</a:t>
            </a:r>
            <a:r>
              <a:rPr lang="en-US" sz="3200" dirty="0" smtClean="0"/>
              <a:t>!” </a:t>
            </a:r>
          </a:p>
        </p:txBody>
      </p:sp>
    </p:spTree>
    <p:extLst>
      <p:ext uri="{BB962C8B-B14F-4D97-AF65-F5344CB8AC3E}">
        <p14:creationId xmlns:p14="http://schemas.microsoft.com/office/powerpoint/2010/main" val="178992402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The heavens reveal God’s unique splendor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STRONG &amp; VITAL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528094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5</a:t>
            </a:r>
            <a:r>
              <a:rPr lang="en-US" sz="3200" dirty="0" smtClean="0"/>
              <a:t> (The sun) bursts </a:t>
            </a:r>
            <a:r>
              <a:rPr lang="en-US" sz="3200" dirty="0"/>
              <a:t>forth like a radiant bridegroom after his wedding.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It </a:t>
            </a:r>
            <a:r>
              <a:rPr lang="en-US" sz="3200" dirty="0"/>
              <a:t>rejoices like a great athlete eager to run the race.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6</a:t>
            </a:r>
            <a:r>
              <a:rPr lang="en-US" sz="3200" dirty="0" smtClean="0"/>
              <a:t> </a:t>
            </a:r>
            <a:r>
              <a:rPr lang="en-US" sz="3200" dirty="0"/>
              <a:t>The sun rises at one end of the heavens and follows its course to the other end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975315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The heavens reveal God’s unique splendor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STRONG &amp; VITAL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113" y="2960969"/>
            <a:ext cx="5640705" cy="375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527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GOD SPEAKS TO US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THROUGH HIS CREATION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The heavens reveal God’s unique splendor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POWERFUL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19</a:t>
            </a:r>
            <a:br>
              <a:rPr lang="en-US" sz="4800" kern="0" dirty="0" smtClean="0"/>
            </a:br>
            <a:r>
              <a:rPr lang="en-US" sz="4800" kern="0" dirty="0" smtClean="0"/>
              <a:t>The Speaking God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pic>
        <p:nvPicPr>
          <p:cNvPr id="7" name="Picture 4" descr="S:\TEMP\blowup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505" y="2954357"/>
            <a:ext cx="6714309" cy="397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87191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Application>Microsoft Office PowerPoint</Application>
  <PresentationFormat>Widescreen</PresentationFormat>
  <Paragraphs>144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Trebuchet MS</vt:lpstr>
      <vt:lpstr>Wingdings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2022-05-20T14:09:07Z</dcterms:created>
  <dcterms:modified xsi:type="dcterms:W3CDTF">2022-06-20T16:41:01Z</dcterms:modified>
</cp:coreProperties>
</file>