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34"/>
  </p:notesMasterIdLst>
  <p:sldIdLst>
    <p:sldId id="8541" r:id="rId2"/>
    <p:sldId id="8455" r:id="rId3"/>
    <p:sldId id="8659" r:id="rId4"/>
    <p:sldId id="8660" r:id="rId5"/>
    <p:sldId id="8661" r:id="rId6"/>
    <p:sldId id="8663" r:id="rId7"/>
    <p:sldId id="8664" r:id="rId8"/>
    <p:sldId id="8665" r:id="rId9"/>
    <p:sldId id="8666" r:id="rId10"/>
    <p:sldId id="8670" r:id="rId11"/>
    <p:sldId id="8671" r:id="rId12"/>
    <p:sldId id="8672" r:id="rId13"/>
    <p:sldId id="8673" r:id="rId14"/>
    <p:sldId id="8675" r:id="rId15"/>
    <p:sldId id="8676" r:id="rId16"/>
    <p:sldId id="8662" r:id="rId17"/>
    <p:sldId id="8677" r:id="rId18"/>
    <p:sldId id="8678" r:id="rId19"/>
    <p:sldId id="8692" r:id="rId20"/>
    <p:sldId id="8679" r:id="rId21"/>
    <p:sldId id="8680" r:id="rId22"/>
    <p:sldId id="8681" r:id="rId23"/>
    <p:sldId id="8682" r:id="rId24"/>
    <p:sldId id="8683" r:id="rId25"/>
    <p:sldId id="8684" r:id="rId26"/>
    <p:sldId id="8685" r:id="rId27"/>
    <p:sldId id="8686" r:id="rId28"/>
    <p:sldId id="8687" r:id="rId29"/>
    <p:sldId id="8688" r:id="rId30"/>
    <p:sldId id="8650" r:id="rId31"/>
    <p:sldId id="8689" r:id="rId32"/>
    <p:sldId id="8620" r:id="rId3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E6FF"/>
    <a:srgbClr val="254061"/>
    <a:srgbClr val="5286C4"/>
    <a:srgbClr val="B0E4CD"/>
    <a:srgbClr val="35A5C2"/>
    <a:srgbClr val="385D8A"/>
    <a:srgbClr val="386294"/>
    <a:srgbClr val="586676"/>
    <a:srgbClr val="204C82"/>
    <a:srgbClr val="2B67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AA8920-6905-48DB-9F1C-545C177A0B7B}" v="589" dt="2021-08-23T23:18:29.240"/>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7921" autoAdjust="0"/>
    <p:restoredTop sz="95394" autoAdjust="0"/>
  </p:normalViewPr>
  <p:slideViewPr>
    <p:cSldViewPr>
      <p:cViewPr varScale="1">
        <p:scale>
          <a:sx n="79" d="100"/>
          <a:sy n="79" d="100"/>
        </p:scale>
        <p:origin x="116" y="16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6" d="100"/>
        <a:sy n="116" d="100"/>
      </p:scale>
      <p:origin x="0" y="-137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43"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arioC" userId="b790f688-0c99-421d-ad08-5e0c6e6e58c5" providerId="ADAL" clId="{60AA8920-6905-48DB-9F1C-545C177A0B7B}"/>
    <pc:docChg chg="undo custSel addSld delSld modSld sldOrd delMainMaster">
      <pc:chgData name="HilarioC" userId="b790f688-0c99-421d-ad08-5e0c6e6e58c5" providerId="ADAL" clId="{60AA8920-6905-48DB-9F1C-545C177A0B7B}" dt="2021-08-23T23:18:29.240" v="1294"/>
      <pc:docMkLst>
        <pc:docMk/>
      </pc:docMkLst>
      <pc:sldChg chg="del">
        <pc:chgData name="HilarioC" userId="b790f688-0c99-421d-ad08-5e0c6e6e58c5" providerId="ADAL" clId="{60AA8920-6905-48DB-9F1C-545C177A0B7B}" dt="2021-08-23T19:29:44.788" v="0" actId="47"/>
        <pc:sldMkLst>
          <pc:docMk/>
          <pc:sldMk cId="3563885098" sldId="1582"/>
        </pc:sldMkLst>
      </pc:sldChg>
      <pc:sldChg chg="del">
        <pc:chgData name="HilarioC" userId="b790f688-0c99-421d-ad08-5e0c6e6e58c5" providerId="ADAL" clId="{60AA8920-6905-48DB-9F1C-545C177A0B7B}" dt="2021-08-23T19:29:44.788" v="0" actId="47"/>
        <pc:sldMkLst>
          <pc:docMk/>
          <pc:sldMk cId="3202846960" sldId="1587"/>
        </pc:sldMkLst>
      </pc:sldChg>
      <pc:sldChg chg="del">
        <pc:chgData name="HilarioC" userId="b790f688-0c99-421d-ad08-5e0c6e6e58c5" providerId="ADAL" clId="{60AA8920-6905-48DB-9F1C-545C177A0B7B}" dt="2021-08-23T19:29:44.788" v="0" actId="47"/>
        <pc:sldMkLst>
          <pc:docMk/>
          <pc:sldMk cId="2790699499" sldId="1589"/>
        </pc:sldMkLst>
      </pc:sldChg>
      <pc:sldChg chg="del">
        <pc:chgData name="HilarioC" userId="b790f688-0c99-421d-ad08-5e0c6e6e58c5" providerId="ADAL" clId="{60AA8920-6905-48DB-9F1C-545C177A0B7B}" dt="2021-08-23T19:29:44.788" v="0" actId="47"/>
        <pc:sldMkLst>
          <pc:docMk/>
          <pc:sldMk cId="1233155037" sldId="1590"/>
        </pc:sldMkLst>
      </pc:sldChg>
      <pc:sldChg chg="del">
        <pc:chgData name="HilarioC" userId="b790f688-0c99-421d-ad08-5e0c6e6e58c5" providerId="ADAL" clId="{60AA8920-6905-48DB-9F1C-545C177A0B7B}" dt="2021-08-23T19:29:44.788" v="0" actId="47"/>
        <pc:sldMkLst>
          <pc:docMk/>
          <pc:sldMk cId="1432258971" sldId="1594"/>
        </pc:sldMkLst>
      </pc:sldChg>
      <pc:sldChg chg="del">
        <pc:chgData name="HilarioC" userId="b790f688-0c99-421d-ad08-5e0c6e6e58c5" providerId="ADAL" clId="{60AA8920-6905-48DB-9F1C-545C177A0B7B}" dt="2021-08-23T19:29:44.788" v="0" actId="47"/>
        <pc:sldMkLst>
          <pc:docMk/>
          <pc:sldMk cId="2351008394" sldId="1595"/>
        </pc:sldMkLst>
      </pc:sldChg>
      <pc:sldChg chg="del">
        <pc:chgData name="HilarioC" userId="b790f688-0c99-421d-ad08-5e0c6e6e58c5" providerId="ADAL" clId="{60AA8920-6905-48DB-9F1C-545C177A0B7B}" dt="2021-08-23T19:29:44.788" v="0" actId="47"/>
        <pc:sldMkLst>
          <pc:docMk/>
          <pc:sldMk cId="97241332" sldId="1618"/>
        </pc:sldMkLst>
      </pc:sldChg>
      <pc:sldChg chg="modSp mod modAnim">
        <pc:chgData name="HilarioC" userId="b790f688-0c99-421d-ad08-5e0c6e6e58c5" providerId="ADAL" clId="{60AA8920-6905-48DB-9F1C-545C177A0B7B}" dt="2021-08-23T19:47:16.153" v="45" actId="5793"/>
        <pc:sldMkLst>
          <pc:docMk/>
          <pc:sldMk cId="2473410846" sldId="8455"/>
        </pc:sldMkLst>
        <pc:spChg chg="mod">
          <ac:chgData name="HilarioC" userId="b790f688-0c99-421d-ad08-5e0c6e6e58c5" providerId="ADAL" clId="{60AA8920-6905-48DB-9F1C-545C177A0B7B}" dt="2021-08-23T19:45:10.163" v="24" actId="20577"/>
          <ac:spMkLst>
            <pc:docMk/>
            <pc:sldMk cId="2473410846" sldId="8455"/>
            <ac:spMk id="8" creationId="{00000000-0000-0000-0000-000000000000}"/>
          </ac:spMkLst>
        </pc:spChg>
        <pc:spChg chg="mod">
          <ac:chgData name="HilarioC" userId="b790f688-0c99-421d-ad08-5e0c6e6e58c5" providerId="ADAL" clId="{60AA8920-6905-48DB-9F1C-545C177A0B7B}" dt="2021-08-23T19:47:16.153" v="45" actId="5793"/>
          <ac:spMkLst>
            <pc:docMk/>
            <pc:sldMk cId="2473410846" sldId="8455"/>
            <ac:spMk id="19458" creationId="{00000000-0000-0000-0000-000000000000}"/>
          </ac:spMkLst>
        </pc:spChg>
      </pc:sldChg>
      <pc:sldChg chg="del">
        <pc:chgData name="HilarioC" userId="b790f688-0c99-421d-ad08-5e0c6e6e58c5" providerId="ADAL" clId="{60AA8920-6905-48DB-9F1C-545C177A0B7B}" dt="2021-08-23T20:39:14.340" v="1163" actId="47"/>
        <pc:sldMkLst>
          <pc:docMk/>
          <pc:sldMk cId="548303710" sldId="8583"/>
        </pc:sldMkLst>
      </pc:sldChg>
      <pc:sldChg chg="del">
        <pc:chgData name="HilarioC" userId="b790f688-0c99-421d-ad08-5e0c6e6e58c5" providerId="ADAL" clId="{60AA8920-6905-48DB-9F1C-545C177A0B7B}" dt="2021-08-23T20:39:14.340" v="1163" actId="47"/>
        <pc:sldMkLst>
          <pc:docMk/>
          <pc:sldMk cId="3825516606" sldId="8584"/>
        </pc:sldMkLst>
      </pc:sldChg>
      <pc:sldChg chg="del">
        <pc:chgData name="HilarioC" userId="b790f688-0c99-421d-ad08-5e0c6e6e58c5" providerId="ADAL" clId="{60AA8920-6905-48DB-9F1C-545C177A0B7B}" dt="2021-08-23T20:39:14.340" v="1163" actId="47"/>
        <pc:sldMkLst>
          <pc:docMk/>
          <pc:sldMk cId="1278635240" sldId="8585"/>
        </pc:sldMkLst>
      </pc:sldChg>
      <pc:sldChg chg="delSp del mod delAnim">
        <pc:chgData name="HilarioC" userId="b790f688-0c99-421d-ad08-5e0c6e6e58c5" providerId="ADAL" clId="{60AA8920-6905-48DB-9F1C-545C177A0B7B}" dt="2021-08-23T20:35:50.437" v="1073" actId="47"/>
        <pc:sldMkLst>
          <pc:docMk/>
          <pc:sldMk cId="881648158" sldId="8625"/>
        </pc:sldMkLst>
        <pc:spChg chg="del">
          <ac:chgData name="HilarioC" userId="b790f688-0c99-421d-ad08-5e0c6e6e58c5" providerId="ADAL" clId="{60AA8920-6905-48DB-9F1C-545C177A0B7B}" dt="2021-08-23T20:22:19.139" v="665" actId="478"/>
          <ac:spMkLst>
            <pc:docMk/>
            <pc:sldMk cId="881648158" sldId="8625"/>
            <ac:spMk id="4" creationId="{CF8587CD-ED72-4ABC-B4A0-746DC7913FF0}"/>
          </ac:spMkLst>
        </pc:spChg>
        <pc:spChg chg="del">
          <ac:chgData name="HilarioC" userId="b790f688-0c99-421d-ad08-5e0c6e6e58c5" providerId="ADAL" clId="{60AA8920-6905-48DB-9F1C-545C177A0B7B}" dt="2021-08-23T20:22:19.139" v="665" actId="478"/>
          <ac:spMkLst>
            <pc:docMk/>
            <pc:sldMk cId="881648158" sldId="8625"/>
            <ac:spMk id="5" creationId="{00668641-5A4C-4FA8-9D3B-EB382E40A124}"/>
          </ac:spMkLst>
        </pc:spChg>
        <pc:spChg chg="del">
          <ac:chgData name="HilarioC" userId="b790f688-0c99-421d-ad08-5e0c6e6e58c5" providerId="ADAL" clId="{60AA8920-6905-48DB-9F1C-545C177A0B7B}" dt="2021-08-23T20:22:19.139" v="665" actId="478"/>
          <ac:spMkLst>
            <pc:docMk/>
            <pc:sldMk cId="881648158" sldId="8625"/>
            <ac:spMk id="8" creationId="{00000000-0000-0000-0000-000000000000}"/>
          </ac:spMkLst>
        </pc:spChg>
        <pc:spChg chg="del">
          <ac:chgData name="HilarioC" userId="b790f688-0c99-421d-ad08-5e0c6e6e58c5" providerId="ADAL" clId="{60AA8920-6905-48DB-9F1C-545C177A0B7B}" dt="2021-08-23T20:22:19.139" v="665" actId="478"/>
          <ac:spMkLst>
            <pc:docMk/>
            <pc:sldMk cId="881648158" sldId="8625"/>
            <ac:spMk id="19458" creationId="{00000000-0000-0000-0000-000000000000}"/>
          </ac:spMkLst>
        </pc:spChg>
      </pc:sldChg>
      <pc:sldChg chg="del">
        <pc:chgData name="HilarioC" userId="b790f688-0c99-421d-ad08-5e0c6e6e58c5" providerId="ADAL" clId="{60AA8920-6905-48DB-9F1C-545C177A0B7B}" dt="2021-08-23T20:39:14.340" v="1163" actId="47"/>
        <pc:sldMkLst>
          <pc:docMk/>
          <pc:sldMk cId="599585859" sldId="8626"/>
        </pc:sldMkLst>
      </pc:sldChg>
      <pc:sldChg chg="del">
        <pc:chgData name="HilarioC" userId="b790f688-0c99-421d-ad08-5e0c6e6e58c5" providerId="ADAL" clId="{60AA8920-6905-48DB-9F1C-545C177A0B7B}" dt="2021-08-23T20:39:14.340" v="1163" actId="47"/>
        <pc:sldMkLst>
          <pc:docMk/>
          <pc:sldMk cId="2901610206" sldId="8627"/>
        </pc:sldMkLst>
      </pc:sldChg>
      <pc:sldChg chg="del">
        <pc:chgData name="HilarioC" userId="b790f688-0c99-421d-ad08-5e0c6e6e58c5" providerId="ADAL" clId="{60AA8920-6905-48DB-9F1C-545C177A0B7B}" dt="2021-08-23T20:39:14.340" v="1163" actId="47"/>
        <pc:sldMkLst>
          <pc:docMk/>
          <pc:sldMk cId="2748236822" sldId="8628"/>
        </pc:sldMkLst>
      </pc:sldChg>
      <pc:sldChg chg="del">
        <pc:chgData name="HilarioC" userId="b790f688-0c99-421d-ad08-5e0c6e6e58c5" providerId="ADAL" clId="{60AA8920-6905-48DB-9F1C-545C177A0B7B}" dt="2021-08-23T20:39:14.340" v="1163" actId="47"/>
        <pc:sldMkLst>
          <pc:docMk/>
          <pc:sldMk cId="2708034766" sldId="8629"/>
        </pc:sldMkLst>
      </pc:sldChg>
      <pc:sldChg chg="addSp delSp modSp del mod ord setBg delAnim">
        <pc:chgData name="HilarioC" userId="b790f688-0c99-421d-ad08-5e0c6e6e58c5" providerId="ADAL" clId="{60AA8920-6905-48DB-9F1C-545C177A0B7B}" dt="2021-08-23T20:35:50.437" v="1073" actId="47"/>
        <pc:sldMkLst>
          <pc:docMk/>
          <pc:sldMk cId="2128219789" sldId="8630"/>
        </pc:sldMkLst>
        <pc:spChg chg="add">
          <ac:chgData name="HilarioC" userId="b790f688-0c99-421d-ad08-5e0c6e6e58c5" providerId="ADAL" clId="{60AA8920-6905-48DB-9F1C-545C177A0B7B}" dt="2021-08-23T19:30:00.508" v="5" actId="26606"/>
          <ac:spMkLst>
            <pc:docMk/>
            <pc:sldMk cId="2128219789" sldId="8630"/>
            <ac:spMk id="5" creationId="{42A4FC2C-047E-45A5-965D-8E1E3BF09BC6}"/>
          </ac:spMkLst>
        </pc:spChg>
        <pc:spChg chg="del">
          <ac:chgData name="HilarioC" userId="b790f688-0c99-421d-ad08-5e0c6e6e58c5" providerId="ADAL" clId="{60AA8920-6905-48DB-9F1C-545C177A0B7B}" dt="2021-08-23T19:29:51.139" v="2" actId="478"/>
          <ac:spMkLst>
            <pc:docMk/>
            <pc:sldMk cId="2128219789" sldId="8630"/>
            <ac:spMk id="6" creationId="{4F44E930-F32A-48B9-997E-A36C5E96A41A}"/>
          </ac:spMkLst>
        </pc:spChg>
        <pc:spChg chg="del">
          <ac:chgData name="HilarioC" userId="b790f688-0c99-421d-ad08-5e0c6e6e58c5" providerId="ADAL" clId="{60AA8920-6905-48DB-9F1C-545C177A0B7B}" dt="2021-08-23T19:29:51.139" v="2" actId="478"/>
          <ac:spMkLst>
            <pc:docMk/>
            <pc:sldMk cId="2128219789" sldId="8630"/>
            <ac:spMk id="7" creationId="{E8F734F1-438B-4557-8D76-2C16B1BF6B59}"/>
          </ac:spMkLst>
        </pc:spChg>
        <pc:spChg chg="del">
          <ac:chgData name="HilarioC" userId="b790f688-0c99-421d-ad08-5e0c6e6e58c5" providerId="ADAL" clId="{60AA8920-6905-48DB-9F1C-545C177A0B7B}" dt="2021-08-23T19:29:51.139" v="2" actId="478"/>
          <ac:spMkLst>
            <pc:docMk/>
            <pc:sldMk cId="2128219789" sldId="8630"/>
            <ac:spMk id="8" creationId="{00000000-0000-0000-0000-000000000000}"/>
          </ac:spMkLst>
        </pc:spChg>
        <pc:spChg chg="del">
          <ac:chgData name="HilarioC" userId="b790f688-0c99-421d-ad08-5e0c6e6e58c5" providerId="ADAL" clId="{60AA8920-6905-48DB-9F1C-545C177A0B7B}" dt="2021-08-23T19:29:51.139" v="2" actId="478"/>
          <ac:spMkLst>
            <pc:docMk/>
            <pc:sldMk cId="2128219789" sldId="8630"/>
            <ac:spMk id="19458" creationId="{00000000-0000-0000-0000-000000000000}"/>
          </ac:spMkLst>
        </pc:spChg>
        <pc:picChg chg="add del mod">
          <ac:chgData name="HilarioC" userId="b790f688-0c99-421d-ad08-5e0c6e6e58c5" providerId="ADAL" clId="{60AA8920-6905-48DB-9F1C-545C177A0B7B}" dt="2021-08-23T19:31:26.644" v="20" actId="478"/>
          <ac:picMkLst>
            <pc:docMk/>
            <pc:sldMk cId="2128219789" sldId="8630"/>
            <ac:picMk id="3" creationId="{C8F9C783-1130-4717-81EF-018051F07A74}"/>
          </ac:picMkLst>
        </pc:picChg>
        <pc:picChg chg="add mod">
          <ac:chgData name="HilarioC" userId="b790f688-0c99-421d-ad08-5e0c6e6e58c5" providerId="ADAL" clId="{60AA8920-6905-48DB-9F1C-545C177A0B7B}" dt="2021-08-23T19:31:33.556" v="22" actId="1076"/>
          <ac:picMkLst>
            <pc:docMk/>
            <pc:sldMk cId="2128219789" sldId="8630"/>
            <ac:picMk id="9" creationId="{70383E86-7807-4918-9A9C-B74ECD991C1A}"/>
          </ac:picMkLst>
        </pc:picChg>
      </pc:sldChg>
      <pc:sldChg chg="del">
        <pc:chgData name="HilarioC" userId="b790f688-0c99-421d-ad08-5e0c6e6e58c5" providerId="ADAL" clId="{60AA8920-6905-48DB-9F1C-545C177A0B7B}" dt="2021-08-23T20:39:14.340" v="1163" actId="47"/>
        <pc:sldMkLst>
          <pc:docMk/>
          <pc:sldMk cId="4087545407" sldId="8631"/>
        </pc:sldMkLst>
      </pc:sldChg>
      <pc:sldChg chg="del">
        <pc:chgData name="HilarioC" userId="b790f688-0c99-421d-ad08-5e0c6e6e58c5" providerId="ADAL" clId="{60AA8920-6905-48DB-9F1C-545C177A0B7B}" dt="2021-08-23T20:39:14.340" v="1163" actId="47"/>
        <pc:sldMkLst>
          <pc:docMk/>
          <pc:sldMk cId="1053883973" sldId="8632"/>
        </pc:sldMkLst>
      </pc:sldChg>
      <pc:sldChg chg="del">
        <pc:chgData name="HilarioC" userId="b790f688-0c99-421d-ad08-5e0c6e6e58c5" providerId="ADAL" clId="{60AA8920-6905-48DB-9F1C-545C177A0B7B}" dt="2021-08-23T20:39:14.340" v="1163" actId="47"/>
        <pc:sldMkLst>
          <pc:docMk/>
          <pc:sldMk cId="2033629757" sldId="8633"/>
        </pc:sldMkLst>
      </pc:sldChg>
      <pc:sldChg chg="del">
        <pc:chgData name="HilarioC" userId="b790f688-0c99-421d-ad08-5e0c6e6e58c5" providerId="ADAL" clId="{60AA8920-6905-48DB-9F1C-545C177A0B7B}" dt="2021-08-23T20:39:14.340" v="1163" actId="47"/>
        <pc:sldMkLst>
          <pc:docMk/>
          <pc:sldMk cId="3376079210" sldId="8634"/>
        </pc:sldMkLst>
      </pc:sldChg>
      <pc:sldChg chg="del">
        <pc:chgData name="HilarioC" userId="b790f688-0c99-421d-ad08-5e0c6e6e58c5" providerId="ADAL" clId="{60AA8920-6905-48DB-9F1C-545C177A0B7B}" dt="2021-08-23T20:39:14.340" v="1163" actId="47"/>
        <pc:sldMkLst>
          <pc:docMk/>
          <pc:sldMk cId="112101842" sldId="8636"/>
        </pc:sldMkLst>
      </pc:sldChg>
      <pc:sldChg chg="del">
        <pc:chgData name="HilarioC" userId="b790f688-0c99-421d-ad08-5e0c6e6e58c5" providerId="ADAL" clId="{60AA8920-6905-48DB-9F1C-545C177A0B7B}" dt="2021-08-23T20:39:14.340" v="1163" actId="47"/>
        <pc:sldMkLst>
          <pc:docMk/>
          <pc:sldMk cId="826776771" sldId="8637"/>
        </pc:sldMkLst>
      </pc:sldChg>
      <pc:sldChg chg="del">
        <pc:chgData name="HilarioC" userId="b790f688-0c99-421d-ad08-5e0c6e6e58c5" providerId="ADAL" clId="{60AA8920-6905-48DB-9F1C-545C177A0B7B}" dt="2021-08-23T20:39:14.340" v="1163" actId="47"/>
        <pc:sldMkLst>
          <pc:docMk/>
          <pc:sldMk cId="3394615018" sldId="8639"/>
        </pc:sldMkLst>
      </pc:sldChg>
      <pc:sldChg chg="del">
        <pc:chgData name="HilarioC" userId="b790f688-0c99-421d-ad08-5e0c6e6e58c5" providerId="ADAL" clId="{60AA8920-6905-48DB-9F1C-545C177A0B7B}" dt="2021-08-23T20:39:14.340" v="1163" actId="47"/>
        <pc:sldMkLst>
          <pc:docMk/>
          <pc:sldMk cId="837786096" sldId="8640"/>
        </pc:sldMkLst>
      </pc:sldChg>
      <pc:sldChg chg="del">
        <pc:chgData name="HilarioC" userId="b790f688-0c99-421d-ad08-5e0c6e6e58c5" providerId="ADAL" clId="{60AA8920-6905-48DB-9F1C-545C177A0B7B}" dt="2021-08-23T20:39:14.340" v="1163" actId="47"/>
        <pc:sldMkLst>
          <pc:docMk/>
          <pc:sldMk cId="1367870072" sldId="8641"/>
        </pc:sldMkLst>
      </pc:sldChg>
      <pc:sldChg chg="del">
        <pc:chgData name="HilarioC" userId="b790f688-0c99-421d-ad08-5e0c6e6e58c5" providerId="ADAL" clId="{60AA8920-6905-48DB-9F1C-545C177A0B7B}" dt="2021-08-23T20:39:14.340" v="1163" actId="47"/>
        <pc:sldMkLst>
          <pc:docMk/>
          <pc:sldMk cId="13728719" sldId="8642"/>
        </pc:sldMkLst>
      </pc:sldChg>
      <pc:sldChg chg="del">
        <pc:chgData name="HilarioC" userId="b790f688-0c99-421d-ad08-5e0c6e6e58c5" providerId="ADAL" clId="{60AA8920-6905-48DB-9F1C-545C177A0B7B}" dt="2021-08-23T20:39:14.340" v="1163" actId="47"/>
        <pc:sldMkLst>
          <pc:docMk/>
          <pc:sldMk cId="483634757" sldId="8643"/>
        </pc:sldMkLst>
      </pc:sldChg>
      <pc:sldChg chg="del">
        <pc:chgData name="HilarioC" userId="b790f688-0c99-421d-ad08-5e0c6e6e58c5" providerId="ADAL" clId="{60AA8920-6905-48DB-9F1C-545C177A0B7B}" dt="2021-08-23T20:39:14.340" v="1163" actId="47"/>
        <pc:sldMkLst>
          <pc:docMk/>
          <pc:sldMk cId="3425680472" sldId="8644"/>
        </pc:sldMkLst>
      </pc:sldChg>
      <pc:sldChg chg="del">
        <pc:chgData name="HilarioC" userId="b790f688-0c99-421d-ad08-5e0c6e6e58c5" providerId="ADAL" clId="{60AA8920-6905-48DB-9F1C-545C177A0B7B}" dt="2021-08-23T20:39:14.340" v="1163" actId="47"/>
        <pc:sldMkLst>
          <pc:docMk/>
          <pc:sldMk cId="4039722731" sldId="8645"/>
        </pc:sldMkLst>
      </pc:sldChg>
      <pc:sldChg chg="del">
        <pc:chgData name="HilarioC" userId="b790f688-0c99-421d-ad08-5e0c6e6e58c5" providerId="ADAL" clId="{60AA8920-6905-48DB-9F1C-545C177A0B7B}" dt="2021-08-23T20:39:14.340" v="1163" actId="47"/>
        <pc:sldMkLst>
          <pc:docMk/>
          <pc:sldMk cId="657354346" sldId="8646"/>
        </pc:sldMkLst>
      </pc:sldChg>
      <pc:sldChg chg="del">
        <pc:chgData name="HilarioC" userId="b790f688-0c99-421d-ad08-5e0c6e6e58c5" providerId="ADAL" clId="{60AA8920-6905-48DB-9F1C-545C177A0B7B}" dt="2021-08-23T20:39:14.340" v="1163" actId="47"/>
        <pc:sldMkLst>
          <pc:docMk/>
          <pc:sldMk cId="1129766690" sldId="8647"/>
        </pc:sldMkLst>
      </pc:sldChg>
      <pc:sldChg chg="del">
        <pc:chgData name="HilarioC" userId="b790f688-0c99-421d-ad08-5e0c6e6e58c5" providerId="ADAL" clId="{60AA8920-6905-48DB-9F1C-545C177A0B7B}" dt="2021-08-23T20:39:14.340" v="1163" actId="47"/>
        <pc:sldMkLst>
          <pc:docMk/>
          <pc:sldMk cId="3683815812" sldId="8648"/>
        </pc:sldMkLst>
      </pc:sldChg>
      <pc:sldChg chg="del">
        <pc:chgData name="HilarioC" userId="b790f688-0c99-421d-ad08-5e0c6e6e58c5" providerId="ADAL" clId="{60AA8920-6905-48DB-9F1C-545C177A0B7B}" dt="2021-08-23T20:39:14.340" v="1163" actId="47"/>
        <pc:sldMkLst>
          <pc:docMk/>
          <pc:sldMk cId="519415348" sldId="8649"/>
        </pc:sldMkLst>
      </pc:sldChg>
      <pc:sldChg chg="modSp modAnim">
        <pc:chgData name="HilarioC" userId="b790f688-0c99-421d-ad08-5e0c6e6e58c5" providerId="ADAL" clId="{60AA8920-6905-48DB-9F1C-545C177A0B7B}" dt="2021-08-23T20:40:50.677" v="1199" actId="20577"/>
        <pc:sldMkLst>
          <pc:docMk/>
          <pc:sldMk cId="3886525334" sldId="8650"/>
        </pc:sldMkLst>
        <pc:spChg chg="mod">
          <ac:chgData name="HilarioC" userId="b790f688-0c99-421d-ad08-5e0c6e6e58c5" providerId="ADAL" clId="{60AA8920-6905-48DB-9F1C-545C177A0B7B}" dt="2021-08-23T20:40:50.677" v="1199" actId="20577"/>
          <ac:spMkLst>
            <pc:docMk/>
            <pc:sldMk cId="3886525334" sldId="8650"/>
            <ac:spMk id="19458" creationId="{00000000-0000-0000-0000-000000000000}"/>
          </ac:spMkLst>
        </pc:spChg>
      </pc:sldChg>
      <pc:sldChg chg="del">
        <pc:chgData name="HilarioC" userId="b790f688-0c99-421d-ad08-5e0c6e6e58c5" providerId="ADAL" clId="{60AA8920-6905-48DB-9F1C-545C177A0B7B}" dt="2021-08-23T20:39:14.340" v="1163" actId="47"/>
        <pc:sldMkLst>
          <pc:docMk/>
          <pc:sldMk cId="3776617812" sldId="8651"/>
        </pc:sldMkLst>
      </pc:sldChg>
      <pc:sldChg chg="del">
        <pc:chgData name="HilarioC" userId="b790f688-0c99-421d-ad08-5e0c6e6e58c5" providerId="ADAL" clId="{60AA8920-6905-48DB-9F1C-545C177A0B7B}" dt="2021-08-23T20:39:14.340" v="1163" actId="47"/>
        <pc:sldMkLst>
          <pc:docMk/>
          <pc:sldMk cId="4234043984" sldId="8652"/>
        </pc:sldMkLst>
      </pc:sldChg>
      <pc:sldChg chg="del">
        <pc:chgData name="HilarioC" userId="b790f688-0c99-421d-ad08-5e0c6e6e58c5" providerId="ADAL" clId="{60AA8920-6905-48DB-9F1C-545C177A0B7B}" dt="2021-08-23T20:39:14.340" v="1163" actId="47"/>
        <pc:sldMkLst>
          <pc:docMk/>
          <pc:sldMk cId="696735586" sldId="8653"/>
        </pc:sldMkLst>
      </pc:sldChg>
      <pc:sldChg chg="del">
        <pc:chgData name="HilarioC" userId="b790f688-0c99-421d-ad08-5e0c6e6e58c5" providerId="ADAL" clId="{60AA8920-6905-48DB-9F1C-545C177A0B7B}" dt="2021-08-23T20:39:14.340" v="1163" actId="47"/>
        <pc:sldMkLst>
          <pc:docMk/>
          <pc:sldMk cId="939967167" sldId="8654"/>
        </pc:sldMkLst>
      </pc:sldChg>
      <pc:sldChg chg="add del">
        <pc:chgData name="HilarioC" userId="b790f688-0c99-421d-ad08-5e0c6e6e58c5" providerId="ADAL" clId="{60AA8920-6905-48DB-9F1C-545C177A0B7B}" dt="2021-08-23T20:39:14.340" v="1163" actId="47"/>
        <pc:sldMkLst>
          <pc:docMk/>
          <pc:sldMk cId="3304005719" sldId="8655"/>
        </pc:sldMkLst>
      </pc:sldChg>
      <pc:sldChg chg="addSp delSp modSp add del mod">
        <pc:chgData name="HilarioC" userId="b790f688-0c99-421d-ad08-5e0c6e6e58c5" providerId="ADAL" clId="{60AA8920-6905-48DB-9F1C-545C177A0B7B}" dt="2021-08-23T20:39:14.340" v="1163" actId="47"/>
        <pc:sldMkLst>
          <pc:docMk/>
          <pc:sldMk cId="1756836769" sldId="8656"/>
        </pc:sldMkLst>
        <pc:spChg chg="del">
          <ac:chgData name="HilarioC" userId="b790f688-0c99-421d-ad08-5e0c6e6e58c5" providerId="ADAL" clId="{60AA8920-6905-48DB-9F1C-545C177A0B7B}" dt="2021-08-23T19:30:15.299" v="9" actId="26606"/>
          <ac:spMkLst>
            <pc:docMk/>
            <pc:sldMk cId="1756836769" sldId="8656"/>
            <ac:spMk id="5" creationId="{42A4FC2C-047E-45A5-965D-8E1E3BF09BC6}"/>
          </ac:spMkLst>
        </pc:spChg>
        <pc:spChg chg="add">
          <ac:chgData name="HilarioC" userId="b790f688-0c99-421d-ad08-5e0c6e6e58c5" providerId="ADAL" clId="{60AA8920-6905-48DB-9F1C-545C177A0B7B}" dt="2021-08-23T19:30:15.299" v="9" actId="26606"/>
          <ac:spMkLst>
            <pc:docMk/>
            <pc:sldMk cId="1756836769" sldId="8656"/>
            <ac:spMk id="10" creationId="{42A4FC2C-047E-45A5-965D-8E1E3BF09BC6}"/>
          </ac:spMkLst>
        </pc:spChg>
        <pc:picChg chg="del">
          <ac:chgData name="HilarioC" userId="b790f688-0c99-421d-ad08-5e0c6e6e58c5" providerId="ADAL" clId="{60AA8920-6905-48DB-9F1C-545C177A0B7B}" dt="2021-08-23T19:30:11.920" v="7" actId="478"/>
          <ac:picMkLst>
            <pc:docMk/>
            <pc:sldMk cId="1756836769" sldId="8656"/>
            <ac:picMk id="3" creationId="{C8F9C783-1130-4717-81EF-018051F07A74}"/>
          </ac:picMkLst>
        </pc:picChg>
        <pc:picChg chg="add mod">
          <ac:chgData name="HilarioC" userId="b790f688-0c99-421d-ad08-5e0c6e6e58c5" providerId="ADAL" clId="{60AA8920-6905-48DB-9F1C-545C177A0B7B}" dt="2021-08-23T19:30:15.299" v="9" actId="26606"/>
          <ac:picMkLst>
            <pc:docMk/>
            <pc:sldMk cId="1756836769" sldId="8656"/>
            <ac:picMk id="4" creationId="{8627619E-E4ED-43F6-A634-F78F9763E98A}"/>
          </ac:picMkLst>
        </pc:picChg>
      </pc:sldChg>
      <pc:sldChg chg="addSp delSp modSp add del mod ord">
        <pc:chgData name="HilarioC" userId="b790f688-0c99-421d-ad08-5e0c6e6e58c5" providerId="ADAL" clId="{60AA8920-6905-48DB-9F1C-545C177A0B7B}" dt="2021-08-23T20:35:50.437" v="1073" actId="47"/>
        <pc:sldMkLst>
          <pc:docMk/>
          <pc:sldMk cId="3256487002" sldId="8657"/>
        </pc:sldMkLst>
        <pc:picChg chg="del">
          <ac:chgData name="HilarioC" userId="b790f688-0c99-421d-ad08-5e0c6e6e58c5" providerId="ADAL" clId="{60AA8920-6905-48DB-9F1C-545C177A0B7B}" dt="2021-08-23T19:30:50.950" v="11" actId="478"/>
          <ac:picMkLst>
            <pc:docMk/>
            <pc:sldMk cId="3256487002" sldId="8657"/>
            <ac:picMk id="3" creationId="{C8F9C783-1130-4717-81EF-018051F07A74}"/>
          </ac:picMkLst>
        </pc:picChg>
        <pc:picChg chg="add mod">
          <ac:chgData name="HilarioC" userId="b790f688-0c99-421d-ad08-5e0c6e6e58c5" providerId="ADAL" clId="{60AA8920-6905-48DB-9F1C-545C177A0B7B}" dt="2021-08-23T19:31:05.997" v="13" actId="1076"/>
          <ac:picMkLst>
            <pc:docMk/>
            <pc:sldMk cId="3256487002" sldId="8657"/>
            <ac:picMk id="4" creationId="{E4F4A847-3EBA-41FC-A313-A3D214615018}"/>
          </ac:picMkLst>
        </pc:picChg>
      </pc:sldChg>
      <pc:sldChg chg="addSp delSp modSp add del mod ord">
        <pc:chgData name="HilarioC" userId="b790f688-0c99-421d-ad08-5e0c6e6e58c5" providerId="ADAL" clId="{60AA8920-6905-48DB-9F1C-545C177A0B7B}" dt="2021-08-23T20:35:50.437" v="1073" actId="47"/>
        <pc:sldMkLst>
          <pc:docMk/>
          <pc:sldMk cId="3667727214" sldId="8658"/>
        </pc:sldMkLst>
        <pc:spChg chg="add del">
          <ac:chgData name="HilarioC" userId="b790f688-0c99-421d-ad08-5e0c6e6e58c5" providerId="ADAL" clId="{60AA8920-6905-48DB-9F1C-545C177A0B7B}" dt="2021-08-23T19:31:17.628" v="18" actId="26606"/>
          <ac:spMkLst>
            <pc:docMk/>
            <pc:sldMk cId="3667727214" sldId="8658"/>
            <ac:spMk id="5" creationId="{42A4FC2C-047E-45A5-965D-8E1E3BF09BC6}"/>
          </ac:spMkLst>
        </pc:spChg>
        <pc:spChg chg="add del">
          <ac:chgData name="HilarioC" userId="b790f688-0c99-421d-ad08-5e0c6e6e58c5" providerId="ADAL" clId="{60AA8920-6905-48DB-9F1C-545C177A0B7B}" dt="2021-08-23T19:31:17.628" v="18" actId="26606"/>
          <ac:spMkLst>
            <pc:docMk/>
            <pc:sldMk cId="3667727214" sldId="8658"/>
            <ac:spMk id="11" creationId="{42A4FC2C-047E-45A5-965D-8E1E3BF09BC6}"/>
          </ac:spMkLst>
        </pc:spChg>
        <pc:picChg chg="del">
          <ac:chgData name="HilarioC" userId="b790f688-0c99-421d-ad08-5e0c6e6e58c5" providerId="ADAL" clId="{60AA8920-6905-48DB-9F1C-545C177A0B7B}" dt="2021-08-23T19:31:13.378" v="15" actId="478"/>
          <ac:picMkLst>
            <pc:docMk/>
            <pc:sldMk cId="3667727214" sldId="8658"/>
            <ac:picMk id="4" creationId="{E4F4A847-3EBA-41FC-A313-A3D214615018}"/>
          </ac:picMkLst>
        </pc:picChg>
        <pc:picChg chg="add mod">
          <ac:chgData name="HilarioC" userId="b790f688-0c99-421d-ad08-5e0c6e6e58c5" providerId="ADAL" clId="{60AA8920-6905-48DB-9F1C-545C177A0B7B}" dt="2021-08-23T19:31:21.690" v="19" actId="1076"/>
          <ac:picMkLst>
            <pc:docMk/>
            <pc:sldMk cId="3667727214" sldId="8658"/>
            <ac:picMk id="6" creationId="{C03E4B92-347E-4C66-AFDE-FF4880C89FA3}"/>
          </ac:picMkLst>
        </pc:picChg>
      </pc:sldChg>
      <pc:sldChg chg="modSp add mod modAnim">
        <pc:chgData name="HilarioC" userId="b790f688-0c99-421d-ad08-5e0c6e6e58c5" providerId="ADAL" clId="{60AA8920-6905-48DB-9F1C-545C177A0B7B}" dt="2021-08-23T19:48:37.322" v="95"/>
        <pc:sldMkLst>
          <pc:docMk/>
          <pc:sldMk cId="1383861069" sldId="8659"/>
        </pc:sldMkLst>
        <pc:spChg chg="mod">
          <ac:chgData name="HilarioC" userId="b790f688-0c99-421d-ad08-5e0c6e6e58c5" providerId="ADAL" clId="{60AA8920-6905-48DB-9F1C-545C177A0B7B}" dt="2021-08-23T19:47:26.522" v="52" actId="5793"/>
          <ac:spMkLst>
            <pc:docMk/>
            <pc:sldMk cId="1383861069" sldId="8659"/>
            <ac:spMk id="19458" creationId="{00000000-0000-0000-0000-000000000000}"/>
          </ac:spMkLst>
        </pc:spChg>
      </pc:sldChg>
      <pc:sldChg chg="addSp modSp add mod modAnim">
        <pc:chgData name="HilarioC" userId="b790f688-0c99-421d-ad08-5e0c6e6e58c5" providerId="ADAL" clId="{60AA8920-6905-48DB-9F1C-545C177A0B7B}" dt="2021-08-23T19:49:23.511" v="122" actId="14100"/>
        <pc:sldMkLst>
          <pc:docMk/>
          <pc:sldMk cId="2452737039" sldId="8660"/>
        </pc:sldMkLst>
        <pc:spChg chg="add mod">
          <ac:chgData name="HilarioC" userId="b790f688-0c99-421d-ad08-5e0c6e6e58c5" providerId="ADAL" clId="{60AA8920-6905-48DB-9F1C-545C177A0B7B}" dt="2021-08-23T19:49:23.511" v="122" actId="14100"/>
          <ac:spMkLst>
            <pc:docMk/>
            <pc:sldMk cId="2452737039" sldId="8660"/>
            <ac:spMk id="4" creationId="{39A9A83D-3C3A-470C-924B-C02FA9EB26FD}"/>
          </ac:spMkLst>
        </pc:spChg>
        <pc:spChg chg="add mod">
          <ac:chgData name="HilarioC" userId="b790f688-0c99-421d-ad08-5e0c6e6e58c5" providerId="ADAL" clId="{60AA8920-6905-48DB-9F1C-545C177A0B7B}" dt="2021-08-23T19:49:18.725" v="121" actId="20577"/>
          <ac:spMkLst>
            <pc:docMk/>
            <pc:sldMk cId="2452737039" sldId="8660"/>
            <ac:spMk id="5" creationId="{11585093-7D03-4D55-ABE9-3BD1EDEC8519}"/>
          </ac:spMkLst>
        </pc:spChg>
        <pc:spChg chg="mod">
          <ac:chgData name="HilarioC" userId="b790f688-0c99-421d-ad08-5e0c6e6e58c5" providerId="ADAL" clId="{60AA8920-6905-48DB-9F1C-545C177A0B7B}" dt="2021-08-23T19:47:31.925" v="55" actId="20577"/>
          <ac:spMkLst>
            <pc:docMk/>
            <pc:sldMk cId="2452737039" sldId="8660"/>
            <ac:spMk id="19458" creationId="{00000000-0000-0000-0000-000000000000}"/>
          </ac:spMkLst>
        </pc:spChg>
      </pc:sldChg>
      <pc:sldChg chg="modSp add ord modAnim">
        <pc:chgData name="HilarioC" userId="b790f688-0c99-421d-ad08-5e0c6e6e58c5" providerId="ADAL" clId="{60AA8920-6905-48DB-9F1C-545C177A0B7B}" dt="2021-08-23T19:50:08.733" v="132" actId="20577"/>
        <pc:sldMkLst>
          <pc:docMk/>
          <pc:sldMk cId="3470094328" sldId="8661"/>
        </pc:sldMkLst>
        <pc:spChg chg="mod">
          <ac:chgData name="HilarioC" userId="b790f688-0c99-421d-ad08-5e0c6e6e58c5" providerId="ADAL" clId="{60AA8920-6905-48DB-9F1C-545C177A0B7B}" dt="2021-08-23T19:50:08.733" v="132" actId="20577"/>
          <ac:spMkLst>
            <pc:docMk/>
            <pc:sldMk cId="3470094328" sldId="8661"/>
            <ac:spMk id="19458" creationId="{00000000-0000-0000-0000-000000000000}"/>
          </ac:spMkLst>
        </pc:spChg>
      </pc:sldChg>
      <pc:sldChg chg="add del">
        <pc:chgData name="HilarioC" userId="b790f688-0c99-421d-ad08-5e0c6e6e58c5" providerId="ADAL" clId="{60AA8920-6905-48DB-9F1C-545C177A0B7B}" dt="2021-08-23T19:47:59.531" v="57" actId="47"/>
        <pc:sldMkLst>
          <pc:docMk/>
          <pc:sldMk cId="3753463708" sldId="8661"/>
        </pc:sldMkLst>
      </pc:sldChg>
      <pc:sldChg chg="modSp add mod">
        <pc:chgData name="HilarioC" userId="b790f688-0c99-421d-ad08-5e0c6e6e58c5" providerId="ADAL" clId="{60AA8920-6905-48DB-9F1C-545C177A0B7B}" dt="2021-08-23T20:11:38.217" v="473" actId="255"/>
        <pc:sldMkLst>
          <pc:docMk/>
          <pc:sldMk cId="969658808" sldId="8662"/>
        </pc:sldMkLst>
        <pc:spChg chg="mod">
          <ac:chgData name="HilarioC" userId="b790f688-0c99-421d-ad08-5e0c6e6e58c5" providerId="ADAL" clId="{60AA8920-6905-48DB-9F1C-545C177A0B7B}" dt="2021-08-23T20:11:38.217" v="473" actId="255"/>
          <ac:spMkLst>
            <pc:docMk/>
            <pc:sldMk cId="969658808" sldId="8662"/>
            <ac:spMk id="19458" creationId="{00000000-0000-0000-0000-000000000000}"/>
          </ac:spMkLst>
        </pc:spChg>
      </pc:sldChg>
      <pc:sldChg chg="addSp modSp add mod modAnim">
        <pc:chgData name="HilarioC" userId="b790f688-0c99-421d-ad08-5e0c6e6e58c5" providerId="ADAL" clId="{60AA8920-6905-48DB-9F1C-545C177A0B7B}" dt="2021-08-23T19:51:13.012" v="149" actId="1076"/>
        <pc:sldMkLst>
          <pc:docMk/>
          <pc:sldMk cId="594807449" sldId="8663"/>
        </pc:sldMkLst>
        <pc:spChg chg="add mod">
          <ac:chgData name="HilarioC" userId="b790f688-0c99-421d-ad08-5e0c6e6e58c5" providerId="ADAL" clId="{60AA8920-6905-48DB-9F1C-545C177A0B7B}" dt="2021-08-23T19:51:13.012" v="149" actId="1076"/>
          <ac:spMkLst>
            <pc:docMk/>
            <pc:sldMk cId="594807449" sldId="8663"/>
            <ac:spMk id="4" creationId="{0D466C66-CED1-4D97-BF5A-CCBA6AD472C1}"/>
          </ac:spMkLst>
        </pc:spChg>
        <pc:spChg chg="add mod">
          <ac:chgData name="HilarioC" userId="b790f688-0c99-421d-ad08-5e0c6e6e58c5" providerId="ADAL" clId="{60AA8920-6905-48DB-9F1C-545C177A0B7B}" dt="2021-08-23T19:51:13.012" v="149" actId="1076"/>
          <ac:spMkLst>
            <pc:docMk/>
            <pc:sldMk cId="594807449" sldId="8663"/>
            <ac:spMk id="5" creationId="{250E479B-5B2B-4A64-ABE5-047F70707091}"/>
          </ac:spMkLst>
        </pc:spChg>
        <pc:spChg chg="mod">
          <ac:chgData name="HilarioC" userId="b790f688-0c99-421d-ad08-5e0c6e6e58c5" providerId="ADAL" clId="{60AA8920-6905-48DB-9F1C-545C177A0B7B}" dt="2021-08-23T19:50:35.106" v="135" actId="207"/>
          <ac:spMkLst>
            <pc:docMk/>
            <pc:sldMk cId="594807449" sldId="8663"/>
            <ac:spMk id="19458" creationId="{00000000-0000-0000-0000-000000000000}"/>
          </ac:spMkLst>
        </pc:spChg>
      </pc:sldChg>
      <pc:sldChg chg="addSp delSp modSp add mod delAnim modAnim">
        <pc:chgData name="HilarioC" userId="b790f688-0c99-421d-ad08-5e0c6e6e58c5" providerId="ADAL" clId="{60AA8920-6905-48DB-9F1C-545C177A0B7B}" dt="2021-08-23T22:42:22.024" v="1269" actId="255"/>
        <pc:sldMkLst>
          <pc:docMk/>
          <pc:sldMk cId="2320994472" sldId="8664"/>
        </pc:sldMkLst>
        <pc:spChg chg="del">
          <ac:chgData name="HilarioC" userId="b790f688-0c99-421d-ad08-5e0c6e6e58c5" providerId="ADAL" clId="{60AA8920-6905-48DB-9F1C-545C177A0B7B}" dt="2021-08-23T19:51:26.538" v="151" actId="478"/>
          <ac:spMkLst>
            <pc:docMk/>
            <pc:sldMk cId="2320994472" sldId="8664"/>
            <ac:spMk id="4" creationId="{0D466C66-CED1-4D97-BF5A-CCBA6AD472C1}"/>
          </ac:spMkLst>
        </pc:spChg>
        <pc:spChg chg="del">
          <ac:chgData name="HilarioC" userId="b790f688-0c99-421d-ad08-5e0c6e6e58c5" providerId="ADAL" clId="{60AA8920-6905-48DB-9F1C-545C177A0B7B}" dt="2021-08-23T19:51:26.538" v="151" actId="478"/>
          <ac:spMkLst>
            <pc:docMk/>
            <pc:sldMk cId="2320994472" sldId="8664"/>
            <ac:spMk id="5" creationId="{250E479B-5B2B-4A64-ABE5-047F70707091}"/>
          </ac:spMkLst>
        </pc:spChg>
        <pc:spChg chg="add mod">
          <ac:chgData name="HilarioC" userId="b790f688-0c99-421d-ad08-5e0c6e6e58c5" providerId="ADAL" clId="{60AA8920-6905-48DB-9F1C-545C177A0B7B}" dt="2021-08-23T19:52:46.710" v="190" actId="14100"/>
          <ac:spMkLst>
            <pc:docMk/>
            <pc:sldMk cId="2320994472" sldId="8664"/>
            <ac:spMk id="6" creationId="{4880ED05-5311-4318-903B-A8CFEAC172B4}"/>
          </ac:spMkLst>
        </pc:spChg>
        <pc:spChg chg="add mod">
          <ac:chgData name="HilarioC" userId="b790f688-0c99-421d-ad08-5e0c6e6e58c5" providerId="ADAL" clId="{60AA8920-6905-48DB-9F1C-545C177A0B7B}" dt="2021-08-23T22:42:22.024" v="1269" actId="255"/>
          <ac:spMkLst>
            <pc:docMk/>
            <pc:sldMk cId="2320994472" sldId="8664"/>
            <ac:spMk id="7" creationId="{8E65A73B-FD16-4089-85AF-C44FB3913673}"/>
          </ac:spMkLst>
        </pc:spChg>
        <pc:spChg chg="mod">
          <ac:chgData name="HilarioC" userId="b790f688-0c99-421d-ad08-5e0c6e6e58c5" providerId="ADAL" clId="{60AA8920-6905-48DB-9F1C-545C177A0B7B}" dt="2021-08-23T19:52:09.818" v="154" actId="207"/>
          <ac:spMkLst>
            <pc:docMk/>
            <pc:sldMk cId="2320994472" sldId="8664"/>
            <ac:spMk id="19458" creationId="{00000000-0000-0000-0000-000000000000}"/>
          </ac:spMkLst>
        </pc:spChg>
      </pc:sldChg>
      <pc:sldChg chg="delSp modSp add mod delAnim">
        <pc:chgData name="HilarioC" userId="b790f688-0c99-421d-ad08-5e0c6e6e58c5" providerId="ADAL" clId="{60AA8920-6905-48DB-9F1C-545C177A0B7B}" dt="2021-08-23T19:54:05.026" v="195" actId="207"/>
        <pc:sldMkLst>
          <pc:docMk/>
          <pc:sldMk cId="478125527" sldId="8665"/>
        </pc:sldMkLst>
        <pc:spChg chg="del">
          <ac:chgData name="HilarioC" userId="b790f688-0c99-421d-ad08-5e0c6e6e58c5" providerId="ADAL" clId="{60AA8920-6905-48DB-9F1C-545C177A0B7B}" dt="2021-08-23T19:53:43" v="192" actId="478"/>
          <ac:spMkLst>
            <pc:docMk/>
            <pc:sldMk cId="478125527" sldId="8665"/>
            <ac:spMk id="6" creationId="{4880ED05-5311-4318-903B-A8CFEAC172B4}"/>
          </ac:spMkLst>
        </pc:spChg>
        <pc:spChg chg="del">
          <ac:chgData name="HilarioC" userId="b790f688-0c99-421d-ad08-5e0c6e6e58c5" providerId="ADAL" clId="{60AA8920-6905-48DB-9F1C-545C177A0B7B}" dt="2021-08-23T19:53:43" v="192" actId="478"/>
          <ac:spMkLst>
            <pc:docMk/>
            <pc:sldMk cId="478125527" sldId="8665"/>
            <ac:spMk id="7" creationId="{8E65A73B-FD16-4089-85AF-C44FB3913673}"/>
          </ac:spMkLst>
        </pc:spChg>
        <pc:spChg chg="mod">
          <ac:chgData name="HilarioC" userId="b790f688-0c99-421d-ad08-5e0c6e6e58c5" providerId="ADAL" clId="{60AA8920-6905-48DB-9F1C-545C177A0B7B}" dt="2021-08-23T19:54:05.026" v="195" actId="207"/>
          <ac:spMkLst>
            <pc:docMk/>
            <pc:sldMk cId="478125527" sldId="8665"/>
            <ac:spMk id="19458" creationId="{00000000-0000-0000-0000-000000000000}"/>
          </ac:spMkLst>
        </pc:spChg>
      </pc:sldChg>
      <pc:sldChg chg="addSp modSp add mod modAnim">
        <pc:chgData name="HilarioC" userId="b790f688-0c99-421d-ad08-5e0c6e6e58c5" providerId="ADAL" clId="{60AA8920-6905-48DB-9F1C-545C177A0B7B}" dt="2021-08-23T20:20:55.579" v="654"/>
        <pc:sldMkLst>
          <pc:docMk/>
          <pc:sldMk cId="1743574001" sldId="8666"/>
        </pc:sldMkLst>
        <pc:spChg chg="add mod">
          <ac:chgData name="HilarioC" userId="b790f688-0c99-421d-ad08-5e0c6e6e58c5" providerId="ADAL" clId="{60AA8920-6905-48DB-9F1C-545C177A0B7B}" dt="2021-08-23T20:00:27.276" v="306" actId="1037"/>
          <ac:spMkLst>
            <pc:docMk/>
            <pc:sldMk cId="1743574001" sldId="8666"/>
            <ac:spMk id="4" creationId="{0960C92A-C952-48F1-9AC0-5AA34897BCD1}"/>
          </ac:spMkLst>
        </pc:spChg>
        <pc:spChg chg="add mod">
          <ac:chgData name="HilarioC" userId="b790f688-0c99-421d-ad08-5e0c6e6e58c5" providerId="ADAL" clId="{60AA8920-6905-48DB-9F1C-545C177A0B7B}" dt="2021-08-23T20:01:38.915" v="318" actId="20577"/>
          <ac:spMkLst>
            <pc:docMk/>
            <pc:sldMk cId="1743574001" sldId="8666"/>
            <ac:spMk id="5" creationId="{FE3DE5BC-4CDA-4881-8541-E6B503B0227A}"/>
          </ac:spMkLst>
        </pc:spChg>
        <pc:spChg chg="mod">
          <ac:chgData name="HilarioC" userId="b790f688-0c99-421d-ad08-5e0c6e6e58c5" providerId="ADAL" clId="{60AA8920-6905-48DB-9F1C-545C177A0B7B}" dt="2021-08-23T19:55:43.279" v="198" actId="207"/>
          <ac:spMkLst>
            <pc:docMk/>
            <pc:sldMk cId="1743574001" sldId="8666"/>
            <ac:spMk id="19458" creationId="{00000000-0000-0000-0000-000000000000}"/>
          </ac:spMkLst>
        </pc:spChg>
      </pc:sldChg>
      <pc:sldChg chg="modSp add del mod modAnim">
        <pc:chgData name="HilarioC" userId="b790f688-0c99-421d-ad08-5e0c6e6e58c5" providerId="ADAL" clId="{60AA8920-6905-48DB-9F1C-545C177A0B7B}" dt="2021-08-23T20:00:46.150" v="309" actId="47"/>
        <pc:sldMkLst>
          <pc:docMk/>
          <pc:sldMk cId="2792169481" sldId="8667"/>
        </pc:sldMkLst>
        <pc:spChg chg="mod">
          <ac:chgData name="HilarioC" userId="b790f688-0c99-421d-ad08-5e0c6e6e58c5" providerId="ADAL" clId="{60AA8920-6905-48DB-9F1C-545C177A0B7B}" dt="2021-08-23T19:59:20.464" v="295" actId="21"/>
          <ac:spMkLst>
            <pc:docMk/>
            <pc:sldMk cId="2792169481" sldId="8667"/>
            <ac:spMk id="5" creationId="{FE3DE5BC-4CDA-4881-8541-E6B503B0227A}"/>
          </ac:spMkLst>
        </pc:spChg>
      </pc:sldChg>
      <pc:sldChg chg="modSp add del modAnim">
        <pc:chgData name="HilarioC" userId="b790f688-0c99-421d-ad08-5e0c6e6e58c5" providerId="ADAL" clId="{60AA8920-6905-48DB-9F1C-545C177A0B7B}" dt="2021-08-23T20:01:44.063" v="319" actId="47"/>
        <pc:sldMkLst>
          <pc:docMk/>
          <pc:sldMk cId="2325393369" sldId="8668"/>
        </pc:sldMkLst>
        <pc:spChg chg="mod">
          <ac:chgData name="HilarioC" userId="b790f688-0c99-421d-ad08-5e0c6e6e58c5" providerId="ADAL" clId="{60AA8920-6905-48DB-9F1C-545C177A0B7B}" dt="2021-08-23T19:58:37.345" v="288" actId="313"/>
          <ac:spMkLst>
            <pc:docMk/>
            <pc:sldMk cId="2325393369" sldId="8668"/>
            <ac:spMk id="5" creationId="{FE3DE5BC-4CDA-4881-8541-E6B503B0227A}"/>
          </ac:spMkLst>
        </pc:spChg>
      </pc:sldChg>
      <pc:sldChg chg="modSp add del modAnim">
        <pc:chgData name="HilarioC" userId="b790f688-0c99-421d-ad08-5e0c6e6e58c5" providerId="ADAL" clId="{60AA8920-6905-48DB-9F1C-545C177A0B7B}" dt="2021-08-23T20:01:46.772" v="320" actId="47"/>
        <pc:sldMkLst>
          <pc:docMk/>
          <pc:sldMk cId="556776583" sldId="8669"/>
        </pc:sldMkLst>
        <pc:spChg chg="mod">
          <ac:chgData name="HilarioC" userId="b790f688-0c99-421d-ad08-5e0c6e6e58c5" providerId="ADAL" clId="{60AA8920-6905-48DB-9F1C-545C177A0B7B}" dt="2021-08-23T19:58:56.376" v="294"/>
          <ac:spMkLst>
            <pc:docMk/>
            <pc:sldMk cId="556776583" sldId="8669"/>
            <ac:spMk id="5" creationId="{FE3DE5BC-4CDA-4881-8541-E6B503B0227A}"/>
          </ac:spMkLst>
        </pc:spChg>
      </pc:sldChg>
      <pc:sldChg chg="modSp add modAnim">
        <pc:chgData name="HilarioC" userId="b790f688-0c99-421d-ad08-5e0c6e6e58c5" providerId="ADAL" clId="{60AA8920-6905-48DB-9F1C-545C177A0B7B}" dt="2021-08-23T20:21:05.303" v="655"/>
        <pc:sldMkLst>
          <pc:docMk/>
          <pc:sldMk cId="1348108188" sldId="8670"/>
        </pc:sldMkLst>
        <pc:spChg chg="mod">
          <ac:chgData name="HilarioC" userId="b790f688-0c99-421d-ad08-5e0c6e6e58c5" providerId="ADAL" clId="{60AA8920-6905-48DB-9F1C-545C177A0B7B}" dt="2021-08-23T20:01:33.793" v="316" actId="313"/>
          <ac:spMkLst>
            <pc:docMk/>
            <pc:sldMk cId="1348108188" sldId="8670"/>
            <ac:spMk id="5" creationId="{FE3DE5BC-4CDA-4881-8541-E6B503B0227A}"/>
          </ac:spMkLst>
        </pc:spChg>
      </pc:sldChg>
      <pc:sldChg chg="modSp add modAnim">
        <pc:chgData name="HilarioC" userId="b790f688-0c99-421d-ad08-5e0c6e6e58c5" providerId="ADAL" clId="{60AA8920-6905-48DB-9F1C-545C177A0B7B}" dt="2021-08-23T20:21:15.718" v="656"/>
        <pc:sldMkLst>
          <pc:docMk/>
          <pc:sldMk cId="3159572559" sldId="8671"/>
        </pc:sldMkLst>
        <pc:spChg chg="mod">
          <ac:chgData name="HilarioC" userId="b790f688-0c99-421d-ad08-5e0c6e6e58c5" providerId="ADAL" clId="{60AA8920-6905-48DB-9F1C-545C177A0B7B}" dt="2021-08-23T20:02:11.034" v="329"/>
          <ac:spMkLst>
            <pc:docMk/>
            <pc:sldMk cId="3159572559" sldId="8671"/>
            <ac:spMk id="5" creationId="{FE3DE5BC-4CDA-4881-8541-E6B503B0227A}"/>
          </ac:spMkLst>
        </pc:spChg>
      </pc:sldChg>
      <pc:sldChg chg="modSp add modAnim">
        <pc:chgData name="HilarioC" userId="b790f688-0c99-421d-ad08-5e0c6e6e58c5" providerId="ADAL" clId="{60AA8920-6905-48DB-9F1C-545C177A0B7B}" dt="2021-08-23T20:21:36.206" v="660"/>
        <pc:sldMkLst>
          <pc:docMk/>
          <pc:sldMk cId="1292484486" sldId="8672"/>
        </pc:sldMkLst>
        <pc:spChg chg="mod">
          <ac:chgData name="HilarioC" userId="b790f688-0c99-421d-ad08-5e0c6e6e58c5" providerId="ADAL" clId="{60AA8920-6905-48DB-9F1C-545C177A0B7B}" dt="2021-08-23T20:03:20.768" v="357" actId="20577"/>
          <ac:spMkLst>
            <pc:docMk/>
            <pc:sldMk cId="1292484486" sldId="8672"/>
            <ac:spMk id="5" creationId="{FE3DE5BC-4CDA-4881-8541-E6B503B0227A}"/>
          </ac:spMkLst>
        </pc:spChg>
      </pc:sldChg>
      <pc:sldChg chg="modSp add modAnim">
        <pc:chgData name="HilarioC" userId="b790f688-0c99-421d-ad08-5e0c6e6e58c5" providerId="ADAL" clId="{60AA8920-6905-48DB-9F1C-545C177A0B7B}" dt="2021-08-23T20:41:43.562" v="1204"/>
        <pc:sldMkLst>
          <pc:docMk/>
          <pc:sldMk cId="761120155" sldId="8673"/>
        </pc:sldMkLst>
        <pc:spChg chg="mod">
          <ac:chgData name="HilarioC" userId="b790f688-0c99-421d-ad08-5e0c6e6e58c5" providerId="ADAL" clId="{60AA8920-6905-48DB-9F1C-545C177A0B7B}" dt="2021-08-23T20:08:12.832" v="416" actId="179"/>
          <ac:spMkLst>
            <pc:docMk/>
            <pc:sldMk cId="761120155" sldId="8673"/>
            <ac:spMk id="5" creationId="{FE3DE5BC-4CDA-4881-8541-E6B503B0227A}"/>
          </ac:spMkLst>
        </pc:spChg>
      </pc:sldChg>
      <pc:sldChg chg="modSp add del modAnim">
        <pc:chgData name="HilarioC" userId="b790f688-0c99-421d-ad08-5e0c6e6e58c5" providerId="ADAL" clId="{60AA8920-6905-48DB-9F1C-545C177A0B7B}" dt="2021-08-23T22:55:25.962" v="1270" actId="47"/>
        <pc:sldMkLst>
          <pc:docMk/>
          <pc:sldMk cId="3715428559" sldId="8674"/>
        </pc:sldMkLst>
        <pc:spChg chg="mod">
          <ac:chgData name="HilarioC" userId="b790f688-0c99-421d-ad08-5e0c6e6e58c5" providerId="ADAL" clId="{60AA8920-6905-48DB-9F1C-545C177A0B7B}" dt="2021-08-23T20:08:33.461" v="433" actId="20577"/>
          <ac:spMkLst>
            <pc:docMk/>
            <pc:sldMk cId="3715428559" sldId="8674"/>
            <ac:spMk id="5" creationId="{FE3DE5BC-4CDA-4881-8541-E6B503B0227A}"/>
          </ac:spMkLst>
        </pc:spChg>
      </pc:sldChg>
      <pc:sldChg chg="modSp add mod modAnim">
        <pc:chgData name="HilarioC" userId="b790f688-0c99-421d-ad08-5e0c6e6e58c5" providerId="ADAL" clId="{60AA8920-6905-48DB-9F1C-545C177A0B7B}" dt="2021-08-23T20:42:03.605" v="1208"/>
        <pc:sldMkLst>
          <pc:docMk/>
          <pc:sldMk cId="1034282172" sldId="8675"/>
        </pc:sldMkLst>
        <pc:spChg chg="mod">
          <ac:chgData name="HilarioC" userId="b790f688-0c99-421d-ad08-5e0c6e6e58c5" providerId="ADAL" clId="{60AA8920-6905-48DB-9F1C-545C177A0B7B}" dt="2021-08-23T20:10:06.186" v="454" actId="20577"/>
          <ac:spMkLst>
            <pc:docMk/>
            <pc:sldMk cId="1034282172" sldId="8675"/>
            <ac:spMk id="5" creationId="{FE3DE5BC-4CDA-4881-8541-E6B503B0227A}"/>
          </ac:spMkLst>
        </pc:spChg>
      </pc:sldChg>
      <pc:sldChg chg="modSp add modAnim">
        <pc:chgData name="HilarioC" userId="b790f688-0c99-421d-ad08-5e0c6e6e58c5" providerId="ADAL" clId="{60AA8920-6905-48DB-9F1C-545C177A0B7B}" dt="2021-08-23T22:55:59.438" v="1273" actId="20577"/>
        <pc:sldMkLst>
          <pc:docMk/>
          <pc:sldMk cId="2047539393" sldId="8676"/>
        </pc:sldMkLst>
        <pc:spChg chg="mod">
          <ac:chgData name="HilarioC" userId="b790f688-0c99-421d-ad08-5e0c6e6e58c5" providerId="ADAL" clId="{60AA8920-6905-48DB-9F1C-545C177A0B7B}" dt="2021-08-23T22:55:59.438" v="1273" actId="20577"/>
          <ac:spMkLst>
            <pc:docMk/>
            <pc:sldMk cId="2047539393" sldId="8676"/>
            <ac:spMk id="5" creationId="{FE3DE5BC-4CDA-4881-8541-E6B503B0227A}"/>
          </ac:spMkLst>
        </pc:spChg>
      </pc:sldChg>
      <pc:sldChg chg="add del">
        <pc:chgData name="HilarioC" userId="b790f688-0c99-421d-ad08-5e0c6e6e58c5" providerId="ADAL" clId="{60AA8920-6905-48DB-9F1C-545C177A0B7B}" dt="2021-08-23T20:11:41.114" v="474" actId="47"/>
        <pc:sldMkLst>
          <pc:docMk/>
          <pc:sldMk cId="511462504" sldId="8677"/>
        </pc:sldMkLst>
      </pc:sldChg>
      <pc:sldChg chg="addSp modSp add mod modAnim">
        <pc:chgData name="HilarioC" userId="b790f688-0c99-421d-ad08-5e0c6e6e58c5" providerId="ADAL" clId="{60AA8920-6905-48DB-9F1C-545C177A0B7B}" dt="2021-08-23T20:42:20.401" v="1211"/>
        <pc:sldMkLst>
          <pc:docMk/>
          <pc:sldMk cId="1496433113" sldId="8677"/>
        </pc:sldMkLst>
        <pc:spChg chg="add mod">
          <ac:chgData name="HilarioC" userId="b790f688-0c99-421d-ad08-5e0c6e6e58c5" providerId="ADAL" clId="{60AA8920-6905-48DB-9F1C-545C177A0B7B}" dt="2021-08-23T20:16:33.164" v="533" actId="1035"/>
          <ac:spMkLst>
            <pc:docMk/>
            <pc:sldMk cId="1496433113" sldId="8677"/>
            <ac:spMk id="4" creationId="{78B9D202-FA78-4088-9BA3-37A20296AFA6}"/>
          </ac:spMkLst>
        </pc:spChg>
        <pc:spChg chg="add mod">
          <ac:chgData name="HilarioC" userId="b790f688-0c99-421d-ad08-5e0c6e6e58c5" providerId="ADAL" clId="{60AA8920-6905-48DB-9F1C-545C177A0B7B}" dt="2021-08-23T20:16:58.752" v="545"/>
          <ac:spMkLst>
            <pc:docMk/>
            <pc:sldMk cId="1496433113" sldId="8677"/>
            <ac:spMk id="5" creationId="{27F16CA7-FB15-4FF8-9AA6-F4FAFC413EFD}"/>
          </ac:spMkLst>
        </pc:spChg>
        <pc:spChg chg="mod">
          <ac:chgData name="HilarioC" userId="b790f688-0c99-421d-ad08-5e0c6e6e58c5" providerId="ADAL" clId="{60AA8920-6905-48DB-9F1C-545C177A0B7B}" dt="2021-08-23T20:11:58.103" v="477" actId="207"/>
          <ac:spMkLst>
            <pc:docMk/>
            <pc:sldMk cId="1496433113" sldId="8677"/>
            <ac:spMk id="19458" creationId="{00000000-0000-0000-0000-000000000000}"/>
          </ac:spMkLst>
        </pc:spChg>
      </pc:sldChg>
      <pc:sldChg chg="addSp delSp modSp add del mod addAnim delAnim modAnim">
        <pc:chgData name="HilarioC" userId="b790f688-0c99-421d-ad08-5e0c6e6e58c5" providerId="ADAL" clId="{60AA8920-6905-48DB-9F1C-545C177A0B7B}" dt="2021-08-23T23:06:02.589" v="1278" actId="207"/>
        <pc:sldMkLst>
          <pc:docMk/>
          <pc:sldMk cId="2037779787" sldId="8678"/>
        </pc:sldMkLst>
        <pc:spChg chg="del">
          <ac:chgData name="HilarioC" userId="b790f688-0c99-421d-ad08-5e0c6e6e58c5" providerId="ADAL" clId="{60AA8920-6905-48DB-9F1C-545C177A0B7B}" dt="2021-08-23T20:17:07.775" v="547" actId="478"/>
          <ac:spMkLst>
            <pc:docMk/>
            <pc:sldMk cId="2037779787" sldId="8678"/>
            <ac:spMk id="4" creationId="{78B9D202-FA78-4088-9BA3-37A20296AFA6}"/>
          </ac:spMkLst>
        </pc:spChg>
        <pc:spChg chg="del">
          <ac:chgData name="HilarioC" userId="b790f688-0c99-421d-ad08-5e0c6e6e58c5" providerId="ADAL" clId="{60AA8920-6905-48DB-9F1C-545C177A0B7B}" dt="2021-08-23T20:17:07.775" v="547" actId="478"/>
          <ac:spMkLst>
            <pc:docMk/>
            <pc:sldMk cId="2037779787" sldId="8678"/>
            <ac:spMk id="5" creationId="{27F16CA7-FB15-4FF8-9AA6-F4FAFC413EFD}"/>
          </ac:spMkLst>
        </pc:spChg>
        <pc:spChg chg="add del mod">
          <ac:chgData name="HilarioC" userId="b790f688-0c99-421d-ad08-5e0c6e6e58c5" providerId="ADAL" clId="{60AA8920-6905-48DB-9F1C-545C177A0B7B}" dt="2021-08-23T23:05:59.944" v="1277" actId="478"/>
          <ac:spMkLst>
            <pc:docMk/>
            <pc:sldMk cId="2037779787" sldId="8678"/>
            <ac:spMk id="6" creationId="{E3016921-6B2F-4CCC-9FC2-16727716B47F}"/>
          </ac:spMkLst>
        </pc:spChg>
        <pc:spChg chg="add del mod">
          <ac:chgData name="HilarioC" userId="b790f688-0c99-421d-ad08-5e0c6e6e58c5" providerId="ADAL" clId="{60AA8920-6905-48DB-9F1C-545C177A0B7B}" dt="2021-08-23T23:05:59.944" v="1277" actId="478"/>
          <ac:spMkLst>
            <pc:docMk/>
            <pc:sldMk cId="2037779787" sldId="8678"/>
            <ac:spMk id="7" creationId="{D4F19C70-7CF1-47E7-B10D-C25BD6D73638}"/>
          </ac:spMkLst>
        </pc:spChg>
        <pc:spChg chg="mod">
          <ac:chgData name="HilarioC" userId="b790f688-0c99-421d-ad08-5e0c6e6e58c5" providerId="ADAL" clId="{60AA8920-6905-48DB-9F1C-545C177A0B7B}" dt="2021-08-23T23:06:02.589" v="1278" actId="207"/>
          <ac:spMkLst>
            <pc:docMk/>
            <pc:sldMk cId="2037779787" sldId="8678"/>
            <ac:spMk id="19458" creationId="{00000000-0000-0000-0000-000000000000}"/>
          </ac:spMkLst>
        </pc:spChg>
      </pc:sldChg>
      <pc:sldChg chg="modSp add mod ord">
        <pc:chgData name="HilarioC" userId="b790f688-0c99-421d-ad08-5e0c6e6e58c5" providerId="ADAL" clId="{60AA8920-6905-48DB-9F1C-545C177A0B7B}" dt="2021-08-23T20:22:55.712" v="681" actId="20577"/>
        <pc:sldMkLst>
          <pc:docMk/>
          <pc:sldMk cId="3065006091" sldId="8679"/>
        </pc:sldMkLst>
        <pc:spChg chg="mod">
          <ac:chgData name="HilarioC" userId="b790f688-0c99-421d-ad08-5e0c6e6e58c5" providerId="ADAL" clId="{60AA8920-6905-48DB-9F1C-545C177A0B7B}" dt="2021-08-23T20:22:55.712" v="681" actId="20577"/>
          <ac:spMkLst>
            <pc:docMk/>
            <pc:sldMk cId="3065006091" sldId="8679"/>
            <ac:spMk id="19458" creationId="{00000000-0000-0000-0000-000000000000}"/>
          </ac:spMkLst>
        </pc:spChg>
      </pc:sldChg>
      <pc:sldChg chg="addSp delSp modSp add mod delAnim modAnim">
        <pc:chgData name="HilarioC" userId="b790f688-0c99-421d-ad08-5e0c6e6e58c5" providerId="ADAL" clId="{60AA8920-6905-48DB-9F1C-545C177A0B7B}" dt="2021-08-23T23:14:28.810" v="1293" actId="20577"/>
        <pc:sldMkLst>
          <pc:docMk/>
          <pc:sldMk cId="953107659" sldId="8680"/>
        </pc:sldMkLst>
        <pc:spChg chg="add mod">
          <ac:chgData name="HilarioC" userId="b790f688-0c99-421d-ad08-5e0c6e6e58c5" providerId="ADAL" clId="{60AA8920-6905-48DB-9F1C-545C177A0B7B}" dt="2021-08-23T20:26:16.740" v="948" actId="1035"/>
          <ac:spMkLst>
            <pc:docMk/>
            <pc:sldMk cId="953107659" sldId="8680"/>
            <ac:spMk id="4" creationId="{CD103EF4-382F-4B7F-80C2-BD002B08F095}"/>
          </ac:spMkLst>
        </pc:spChg>
        <pc:spChg chg="add mod">
          <ac:chgData name="HilarioC" userId="b790f688-0c99-421d-ad08-5e0c6e6e58c5" providerId="ADAL" clId="{60AA8920-6905-48DB-9F1C-545C177A0B7B}" dt="2021-08-23T23:14:28.810" v="1293" actId="20577"/>
          <ac:spMkLst>
            <pc:docMk/>
            <pc:sldMk cId="953107659" sldId="8680"/>
            <ac:spMk id="5" creationId="{4B794F4D-D132-46C3-8196-A120AC6FA0B1}"/>
          </ac:spMkLst>
        </pc:spChg>
        <pc:spChg chg="add del mod">
          <ac:chgData name="HilarioC" userId="b790f688-0c99-421d-ad08-5e0c6e6e58c5" providerId="ADAL" clId="{60AA8920-6905-48DB-9F1C-545C177A0B7B}" dt="2021-08-23T20:26:13.279" v="944" actId="478"/>
          <ac:spMkLst>
            <pc:docMk/>
            <pc:sldMk cId="953107659" sldId="8680"/>
            <ac:spMk id="6" creationId="{8E2BEC77-71F0-456E-A9DA-87817EE5D59A}"/>
          </ac:spMkLst>
        </pc:spChg>
        <pc:spChg chg="add del mod">
          <ac:chgData name="HilarioC" userId="b790f688-0c99-421d-ad08-5e0c6e6e58c5" providerId="ADAL" clId="{60AA8920-6905-48DB-9F1C-545C177A0B7B}" dt="2021-08-23T20:26:13.279" v="944" actId="478"/>
          <ac:spMkLst>
            <pc:docMk/>
            <pc:sldMk cId="953107659" sldId="8680"/>
            <ac:spMk id="7" creationId="{E1A98F01-915B-4F67-A2FD-EE848A05F9FC}"/>
          </ac:spMkLst>
        </pc:spChg>
        <pc:spChg chg="mod">
          <ac:chgData name="HilarioC" userId="b790f688-0c99-421d-ad08-5e0c6e6e58c5" providerId="ADAL" clId="{60AA8920-6905-48DB-9F1C-545C177A0B7B}" dt="2021-08-23T20:23:12.565" v="684" actId="207"/>
          <ac:spMkLst>
            <pc:docMk/>
            <pc:sldMk cId="953107659" sldId="8680"/>
            <ac:spMk id="19458" creationId="{00000000-0000-0000-0000-000000000000}"/>
          </ac:spMkLst>
        </pc:spChg>
      </pc:sldChg>
      <pc:sldChg chg="delSp modSp add mod delAnim modAnim">
        <pc:chgData name="HilarioC" userId="b790f688-0c99-421d-ad08-5e0c6e6e58c5" providerId="ADAL" clId="{60AA8920-6905-48DB-9F1C-545C177A0B7B}" dt="2021-08-23T20:42:45.350" v="1218"/>
        <pc:sldMkLst>
          <pc:docMk/>
          <pc:sldMk cId="4027069419" sldId="8681"/>
        </pc:sldMkLst>
        <pc:spChg chg="del">
          <ac:chgData name="HilarioC" userId="b790f688-0c99-421d-ad08-5e0c6e6e58c5" providerId="ADAL" clId="{60AA8920-6905-48DB-9F1C-545C177A0B7B}" dt="2021-08-23T20:26:21.759" v="949" actId="478"/>
          <ac:spMkLst>
            <pc:docMk/>
            <pc:sldMk cId="4027069419" sldId="8681"/>
            <ac:spMk id="4" creationId="{CD103EF4-382F-4B7F-80C2-BD002B08F095}"/>
          </ac:spMkLst>
        </pc:spChg>
        <pc:spChg chg="del">
          <ac:chgData name="HilarioC" userId="b790f688-0c99-421d-ad08-5e0c6e6e58c5" providerId="ADAL" clId="{60AA8920-6905-48DB-9F1C-545C177A0B7B}" dt="2021-08-23T20:26:21.759" v="949" actId="478"/>
          <ac:spMkLst>
            <pc:docMk/>
            <pc:sldMk cId="4027069419" sldId="8681"/>
            <ac:spMk id="5" creationId="{4B794F4D-D132-46C3-8196-A120AC6FA0B1}"/>
          </ac:spMkLst>
        </pc:spChg>
        <pc:spChg chg="mod">
          <ac:chgData name="HilarioC" userId="b790f688-0c99-421d-ad08-5e0c6e6e58c5" providerId="ADAL" clId="{60AA8920-6905-48DB-9F1C-545C177A0B7B}" dt="2021-08-23T20:26:55.273" v="968" actId="1036"/>
          <ac:spMkLst>
            <pc:docMk/>
            <pc:sldMk cId="4027069419" sldId="8681"/>
            <ac:spMk id="6" creationId="{8E2BEC77-71F0-456E-A9DA-87817EE5D59A}"/>
          </ac:spMkLst>
        </pc:spChg>
        <pc:spChg chg="mod">
          <ac:chgData name="HilarioC" userId="b790f688-0c99-421d-ad08-5e0c6e6e58c5" providerId="ADAL" clId="{60AA8920-6905-48DB-9F1C-545C177A0B7B}" dt="2021-08-23T20:26:55.273" v="968" actId="1036"/>
          <ac:spMkLst>
            <pc:docMk/>
            <pc:sldMk cId="4027069419" sldId="8681"/>
            <ac:spMk id="7" creationId="{E1A98F01-915B-4F67-A2FD-EE848A05F9FC}"/>
          </ac:spMkLst>
        </pc:spChg>
      </pc:sldChg>
      <pc:sldChg chg="modSp add mod ord">
        <pc:chgData name="HilarioC" userId="b790f688-0c99-421d-ad08-5e0c6e6e58c5" providerId="ADAL" clId="{60AA8920-6905-48DB-9F1C-545C177A0B7B}" dt="2021-08-23T20:27:40.279" v="982" actId="20577"/>
        <pc:sldMkLst>
          <pc:docMk/>
          <pc:sldMk cId="205461025" sldId="8682"/>
        </pc:sldMkLst>
        <pc:spChg chg="mod">
          <ac:chgData name="HilarioC" userId="b790f688-0c99-421d-ad08-5e0c6e6e58c5" providerId="ADAL" clId="{60AA8920-6905-48DB-9F1C-545C177A0B7B}" dt="2021-08-23T20:27:40.279" v="982" actId="20577"/>
          <ac:spMkLst>
            <pc:docMk/>
            <pc:sldMk cId="205461025" sldId="8682"/>
            <ac:spMk id="19458" creationId="{00000000-0000-0000-0000-000000000000}"/>
          </ac:spMkLst>
        </pc:spChg>
      </pc:sldChg>
      <pc:sldChg chg="addSp modSp add mod modAnim">
        <pc:chgData name="HilarioC" userId="b790f688-0c99-421d-ad08-5e0c6e6e58c5" providerId="ADAL" clId="{60AA8920-6905-48DB-9F1C-545C177A0B7B}" dt="2021-08-23T23:18:29.240" v="1294"/>
        <pc:sldMkLst>
          <pc:docMk/>
          <pc:sldMk cId="2497386216" sldId="8683"/>
        </pc:sldMkLst>
        <pc:spChg chg="mod">
          <ac:chgData name="HilarioC" userId="b790f688-0c99-421d-ad08-5e0c6e6e58c5" providerId="ADAL" clId="{60AA8920-6905-48DB-9F1C-545C177A0B7B}" dt="2021-08-23T20:27:59.661" v="985" actId="207"/>
          <ac:spMkLst>
            <pc:docMk/>
            <pc:sldMk cId="2497386216" sldId="8683"/>
            <ac:spMk id="19458" creationId="{00000000-0000-0000-0000-000000000000}"/>
          </ac:spMkLst>
        </pc:spChg>
        <pc:picChg chg="add mod">
          <ac:chgData name="HilarioC" userId="b790f688-0c99-421d-ad08-5e0c6e6e58c5" providerId="ADAL" clId="{60AA8920-6905-48DB-9F1C-545C177A0B7B}" dt="2021-08-23T20:29:11.019" v="990" actId="1076"/>
          <ac:picMkLst>
            <pc:docMk/>
            <pc:sldMk cId="2497386216" sldId="8683"/>
            <ac:picMk id="4" creationId="{C39051BB-D132-4CAF-8866-E17A78BEDAAF}"/>
          </ac:picMkLst>
        </pc:picChg>
      </pc:sldChg>
      <pc:sldChg chg="addSp delSp modSp add mod">
        <pc:chgData name="HilarioC" userId="b790f688-0c99-421d-ad08-5e0c6e6e58c5" providerId="ADAL" clId="{60AA8920-6905-48DB-9F1C-545C177A0B7B}" dt="2021-08-23T20:29:22.104" v="995" actId="1076"/>
        <pc:sldMkLst>
          <pc:docMk/>
          <pc:sldMk cId="2755048542" sldId="8684"/>
        </pc:sldMkLst>
        <pc:picChg chg="del">
          <ac:chgData name="HilarioC" userId="b790f688-0c99-421d-ad08-5e0c6e6e58c5" providerId="ADAL" clId="{60AA8920-6905-48DB-9F1C-545C177A0B7B}" dt="2021-08-23T20:29:17.256" v="992" actId="478"/>
          <ac:picMkLst>
            <pc:docMk/>
            <pc:sldMk cId="2755048542" sldId="8684"/>
            <ac:picMk id="4" creationId="{C39051BB-D132-4CAF-8866-E17A78BEDAAF}"/>
          </ac:picMkLst>
        </pc:picChg>
        <pc:picChg chg="add mod">
          <ac:chgData name="HilarioC" userId="b790f688-0c99-421d-ad08-5e0c6e6e58c5" providerId="ADAL" clId="{60AA8920-6905-48DB-9F1C-545C177A0B7B}" dt="2021-08-23T20:29:22.104" v="995" actId="1076"/>
          <ac:picMkLst>
            <pc:docMk/>
            <pc:sldMk cId="2755048542" sldId="8684"/>
            <ac:picMk id="5" creationId="{73665525-2837-42CE-B2FD-3D1BCAFA0D29}"/>
          </ac:picMkLst>
        </pc:picChg>
      </pc:sldChg>
      <pc:sldChg chg="addSp delSp modSp add mod">
        <pc:chgData name="HilarioC" userId="b790f688-0c99-421d-ad08-5e0c6e6e58c5" providerId="ADAL" clId="{60AA8920-6905-48DB-9F1C-545C177A0B7B}" dt="2021-08-23T20:29:44.177" v="1003" actId="14100"/>
        <pc:sldMkLst>
          <pc:docMk/>
          <pc:sldMk cId="1911681161" sldId="8685"/>
        </pc:sldMkLst>
        <pc:picChg chg="del">
          <ac:chgData name="HilarioC" userId="b790f688-0c99-421d-ad08-5e0c6e6e58c5" providerId="ADAL" clId="{60AA8920-6905-48DB-9F1C-545C177A0B7B}" dt="2021-08-23T20:29:30.816" v="997" actId="478"/>
          <ac:picMkLst>
            <pc:docMk/>
            <pc:sldMk cId="1911681161" sldId="8685"/>
            <ac:picMk id="5" creationId="{73665525-2837-42CE-B2FD-3D1BCAFA0D29}"/>
          </ac:picMkLst>
        </pc:picChg>
        <pc:picChg chg="add mod">
          <ac:chgData name="HilarioC" userId="b790f688-0c99-421d-ad08-5e0c6e6e58c5" providerId="ADAL" clId="{60AA8920-6905-48DB-9F1C-545C177A0B7B}" dt="2021-08-23T20:29:44.177" v="1003" actId="14100"/>
          <ac:picMkLst>
            <pc:docMk/>
            <pc:sldMk cId="1911681161" sldId="8685"/>
            <ac:picMk id="6" creationId="{FEA12D0D-E30C-4F1D-9015-67F36727E163}"/>
          </ac:picMkLst>
        </pc:picChg>
      </pc:sldChg>
      <pc:sldChg chg="addSp delSp modSp add mod modAnim">
        <pc:chgData name="HilarioC" userId="b790f688-0c99-421d-ad08-5e0c6e6e58c5" providerId="ADAL" clId="{60AA8920-6905-48DB-9F1C-545C177A0B7B}" dt="2021-08-23T20:43:10.318" v="1219" actId="207"/>
        <pc:sldMkLst>
          <pc:docMk/>
          <pc:sldMk cId="1188210713" sldId="8686"/>
        </pc:sldMkLst>
        <pc:spChg chg="add mod">
          <ac:chgData name="HilarioC" userId="b790f688-0c99-421d-ad08-5e0c6e6e58c5" providerId="ADAL" clId="{60AA8920-6905-48DB-9F1C-545C177A0B7B}" dt="2021-08-23T20:34:12.829" v="1043" actId="1037"/>
          <ac:spMkLst>
            <pc:docMk/>
            <pc:sldMk cId="1188210713" sldId="8686"/>
            <ac:spMk id="5" creationId="{502DDD26-F5A8-4A72-B2A0-632A75BEE8BC}"/>
          </ac:spMkLst>
        </pc:spChg>
        <pc:spChg chg="add mod">
          <ac:chgData name="HilarioC" userId="b790f688-0c99-421d-ad08-5e0c6e6e58c5" providerId="ADAL" clId="{60AA8920-6905-48DB-9F1C-545C177A0B7B}" dt="2021-08-23T20:43:10.318" v="1219" actId="207"/>
          <ac:spMkLst>
            <pc:docMk/>
            <pc:sldMk cId="1188210713" sldId="8686"/>
            <ac:spMk id="7" creationId="{53EF2D15-93EF-4CBC-A8FE-6EE9F125FDE8}"/>
          </ac:spMkLst>
        </pc:spChg>
        <pc:spChg chg="add mod">
          <ac:chgData name="HilarioC" userId="b790f688-0c99-421d-ad08-5e0c6e6e58c5" providerId="ADAL" clId="{60AA8920-6905-48DB-9F1C-545C177A0B7B}" dt="2021-08-23T20:35:20.482" v="1063" actId="1035"/>
          <ac:spMkLst>
            <pc:docMk/>
            <pc:sldMk cId="1188210713" sldId="8686"/>
            <ac:spMk id="9" creationId="{B13C4BC0-9CF0-4BB4-BB81-30515B218E40}"/>
          </ac:spMkLst>
        </pc:spChg>
        <pc:spChg chg="mod">
          <ac:chgData name="HilarioC" userId="b790f688-0c99-421d-ad08-5e0c6e6e58c5" providerId="ADAL" clId="{60AA8920-6905-48DB-9F1C-545C177A0B7B}" dt="2021-08-23T20:32:22.277" v="1007" actId="207"/>
          <ac:spMkLst>
            <pc:docMk/>
            <pc:sldMk cId="1188210713" sldId="8686"/>
            <ac:spMk id="19458" creationId="{00000000-0000-0000-0000-000000000000}"/>
          </ac:spMkLst>
        </pc:spChg>
        <pc:picChg chg="del">
          <ac:chgData name="HilarioC" userId="b790f688-0c99-421d-ad08-5e0c6e6e58c5" providerId="ADAL" clId="{60AA8920-6905-48DB-9F1C-545C177A0B7B}" dt="2021-08-23T20:32:17.811" v="1006" actId="478"/>
          <ac:picMkLst>
            <pc:docMk/>
            <pc:sldMk cId="1188210713" sldId="8686"/>
            <ac:picMk id="6" creationId="{FEA12D0D-E30C-4F1D-9015-67F36727E163}"/>
          </ac:picMkLst>
        </pc:picChg>
      </pc:sldChg>
      <pc:sldChg chg="addSp delSp modSp add mod delAnim modAnim">
        <pc:chgData name="HilarioC" userId="b790f688-0c99-421d-ad08-5e0c6e6e58c5" providerId="ADAL" clId="{60AA8920-6905-48DB-9F1C-545C177A0B7B}" dt="2021-08-23T20:43:33.725" v="1221"/>
        <pc:sldMkLst>
          <pc:docMk/>
          <pc:sldMk cId="728468006" sldId="8687"/>
        </pc:sldMkLst>
        <pc:spChg chg="del">
          <ac:chgData name="HilarioC" userId="b790f688-0c99-421d-ad08-5e0c6e6e58c5" providerId="ADAL" clId="{60AA8920-6905-48DB-9F1C-545C177A0B7B}" dt="2021-08-23T20:35:57.250" v="1075" actId="478"/>
          <ac:spMkLst>
            <pc:docMk/>
            <pc:sldMk cId="728468006" sldId="8687"/>
            <ac:spMk id="5" creationId="{502DDD26-F5A8-4A72-B2A0-632A75BEE8BC}"/>
          </ac:spMkLst>
        </pc:spChg>
        <pc:spChg chg="del">
          <ac:chgData name="HilarioC" userId="b790f688-0c99-421d-ad08-5e0c6e6e58c5" providerId="ADAL" clId="{60AA8920-6905-48DB-9F1C-545C177A0B7B}" dt="2021-08-23T20:35:57.250" v="1075" actId="478"/>
          <ac:spMkLst>
            <pc:docMk/>
            <pc:sldMk cId="728468006" sldId="8687"/>
            <ac:spMk id="7" creationId="{53EF2D15-93EF-4CBC-A8FE-6EE9F125FDE8}"/>
          </ac:spMkLst>
        </pc:spChg>
        <pc:spChg chg="del">
          <ac:chgData name="HilarioC" userId="b790f688-0c99-421d-ad08-5e0c6e6e58c5" providerId="ADAL" clId="{60AA8920-6905-48DB-9F1C-545C177A0B7B}" dt="2021-08-23T20:35:57.250" v="1075" actId="478"/>
          <ac:spMkLst>
            <pc:docMk/>
            <pc:sldMk cId="728468006" sldId="8687"/>
            <ac:spMk id="9" creationId="{B13C4BC0-9CF0-4BB4-BB81-30515B218E40}"/>
          </ac:spMkLst>
        </pc:spChg>
        <pc:spChg chg="add del mod">
          <ac:chgData name="HilarioC" userId="b790f688-0c99-421d-ad08-5e0c6e6e58c5" providerId="ADAL" clId="{60AA8920-6905-48DB-9F1C-545C177A0B7B}" dt="2021-08-23T20:36:37.389" v="1099"/>
          <ac:spMkLst>
            <pc:docMk/>
            <pc:sldMk cId="728468006" sldId="8687"/>
            <ac:spMk id="10" creationId="{C33CF495-7036-4BB1-9B29-0F57780752FB}"/>
          </ac:spMkLst>
        </pc:spChg>
        <pc:spChg chg="add mod">
          <ac:chgData name="HilarioC" userId="b790f688-0c99-421d-ad08-5e0c6e6e58c5" providerId="ADAL" clId="{60AA8920-6905-48DB-9F1C-545C177A0B7B}" dt="2021-08-23T20:38:14.243" v="1152" actId="1035"/>
          <ac:spMkLst>
            <pc:docMk/>
            <pc:sldMk cId="728468006" sldId="8687"/>
            <ac:spMk id="11" creationId="{F3F5E6E3-F50B-4E9E-8144-C1B9F408FCDD}"/>
          </ac:spMkLst>
        </pc:spChg>
        <pc:spChg chg="add mod">
          <ac:chgData name="HilarioC" userId="b790f688-0c99-421d-ad08-5e0c6e6e58c5" providerId="ADAL" clId="{60AA8920-6905-48DB-9F1C-545C177A0B7B}" dt="2021-08-23T20:38:14.243" v="1152" actId="1035"/>
          <ac:spMkLst>
            <pc:docMk/>
            <pc:sldMk cId="728468006" sldId="8687"/>
            <ac:spMk id="12" creationId="{89E7081B-EF72-4F42-8E03-C2F54064C798}"/>
          </ac:spMkLst>
        </pc:spChg>
        <pc:spChg chg="mod">
          <ac:chgData name="HilarioC" userId="b790f688-0c99-421d-ad08-5e0c6e6e58c5" providerId="ADAL" clId="{60AA8920-6905-48DB-9F1C-545C177A0B7B}" dt="2021-08-23T20:36:12.033" v="1077" actId="207"/>
          <ac:spMkLst>
            <pc:docMk/>
            <pc:sldMk cId="728468006" sldId="8687"/>
            <ac:spMk id="19458" creationId="{00000000-0000-0000-0000-000000000000}"/>
          </ac:spMkLst>
        </pc:spChg>
        <pc:picChg chg="add mod">
          <ac:chgData name="HilarioC" userId="b790f688-0c99-421d-ad08-5e0c6e6e58c5" providerId="ADAL" clId="{60AA8920-6905-48DB-9F1C-545C177A0B7B}" dt="2021-08-23T20:38:22.792" v="1156" actId="1036"/>
          <ac:picMkLst>
            <pc:docMk/>
            <pc:sldMk cId="728468006" sldId="8687"/>
            <ac:picMk id="13" creationId="{9F83EE7D-58EC-4340-B8E2-78AFF6DB31B0}"/>
          </ac:picMkLst>
        </pc:picChg>
      </pc:sldChg>
      <pc:sldChg chg="delSp modSp add mod delAnim">
        <pc:chgData name="HilarioC" userId="b790f688-0c99-421d-ad08-5e0c6e6e58c5" providerId="ADAL" clId="{60AA8920-6905-48DB-9F1C-545C177A0B7B}" dt="2021-08-23T20:38:58.381" v="1162" actId="207"/>
        <pc:sldMkLst>
          <pc:docMk/>
          <pc:sldMk cId="775214139" sldId="8688"/>
        </pc:sldMkLst>
        <pc:spChg chg="del">
          <ac:chgData name="HilarioC" userId="b790f688-0c99-421d-ad08-5e0c6e6e58c5" providerId="ADAL" clId="{60AA8920-6905-48DB-9F1C-545C177A0B7B}" dt="2021-08-23T20:38:49.212" v="1160" actId="478"/>
          <ac:spMkLst>
            <pc:docMk/>
            <pc:sldMk cId="775214139" sldId="8688"/>
            <ac:spMk id="11" creationId="{F3F5E6E3-F50B-4E9E-8144-C1B9F408FCDD}"/>
          </ac:spMkLst>
        </pc:spChg>
        <pc:spChg chg="del">
          <ac:chgData name="HilarioC" userId="b790f688-0c99-421d-ad08-5e0c6e6e58c5" providerId="ADAL" clId="{60AA8920-6905-48DB-9F1C-545C177A0B7B}" dt="2021-08-23T20:38:49.212" v="1160" actId="478"/>
          <ac:spMkLst>
            <pc:docMk/>
            <pc:sldMk cId="775214139" sldId="8688"/>
            <ac:spMk id="12" creationId="{89E7081B-EF72-4F42-8E03-C2F54064C798}"/>
          </ac:spMkLst>
        </pc:spChg>
        <pc:spChg chg="mod">
          <ac:chgData name="HilarioC" userId="b790f688-0c99-421d-ad08-5e0c6e6e58c5" providerId="ADAL" clId="{60AA8920-6905-48DB-9F1C-545C177A0B7B}" dt="2021-08-23T20:38:58.381" v="1162" actId="207"/>
          <ac:spMkLst>
            <pc:docMk/>
            <pc:sldMk cId="775214139" sldId="8688"/>
            <ac:spMk id="19458" creationId="{00000000-0000-0000-0000-000000000000}"/>
          </ac:spMkLst>
        </pc:spChg>
        <pc:picChg chg="del">
          <ac:chgData name="HilarioC" userId="b790f688-0c99-421d-ad08-5e0c6e6e58c5" providerId="ADAL" clId="{60AA8920-6905-48DB-9F1C-545C177A0B7B}" dt="2021-08-23T20:38:49.212" v="1160" actId="478"/>
          <ac:picMkLst>
            <pc:docMk/>
            <pc:sldMk cId="775214139" sldId="8688"/>
            <ac:picMk id="13" creationId="{9F83EE7D-58EC-4340-B8E2-78AFF6DB31B0}"/>
          </ac:picMkLst>
        </pc:picChg>
      </pc:sldChg>
      <pc:sldChg chg="modSp add modAnim">
        <pc:chgData name="HilarioC" userId="b790f688-0c99-421d-ad08-5e0c6e6e58c5" providerId="ADAL" clId="{60AA8920-6905-48DB-9F1C-545C177A0B7B}" dt="2021-08-23T20:40:56.917" v="1201"/>
        <pc:sldMkLst>
          <pc:docMk/>
          <pc:sldMk cId="1720416805" sldId="8689"/>
        </pc:sldMkLst>
        <pc:spChg chg="mod">
          <ac:chgData name="HilarioC" userId="b790f688-0c99-421d-ad08-5e0c6e6e58c5" providerId="ADAL" clId="{60AA8920-6905-48DB-9F1C-545C177A0B7B}" dt="2021-08-23T20:40:54.014" v="1200" actId="20577"/>
          <ac:spMkLst>
            <pc:docMk/>
            <pc:sldMk cId="1720416805" sldId="8689"/>
            <ac:spMk id="19458" creationId="{00000000-0000-0000-0000-000000000000}"/>
          </ac:spMkLst>
        </pc:spChg>
      </pc:sldChg>
      <pc:sldChg chg="add del">
        <pc:chgData name="HilarioC" userId="b790f688-0c99-421d-ad08-5e0c6e6e58c5" providerId="ADAL" clId="{60AA8920-6905-48DB-9F1C-545C177A0B7B}" dt="2021-08-23T20:40:41.183" v="1197" actId="47"/>
        <pc:sldMkLst>
          <pc:docMk/>
          <pc:sldMk cId="1844228302" sldId="8689"/>
        </pc:sldMkLst>
      </pc:sldChg>
      <pc:sldChg chg="add del">
        <pc:chgData name="HilarioC" userId="b790f688-0c99-421d-ad08-5e0c6e6e58c5" providerId="ADAL" clId="{60AA8920-6905-48DB-9F1C-545C177A0B7B}" dt="2021-08-23T22:21:55.998" v="1253" actId="47"/>
        <pc:sldMkLst>
          <pc:docMk/>
          <pc:sldMk cId="738304097" sldId="8690"/>
        </pc:sldMkLst>
      </pc:sldChg>
      <pc:sldChg chg="modSp add del modAnim">
        <pc:chgData name="HilarioC" userId="b790f688-0c99-421d-ad08-5e0c6e6e58c5" providerId="ADAL" clId="{60AA8920-6905-48DB-9F1C-545C177A0B7B}" dt="2021-08-23T23:12:44.143" v="1282" actId="47"/>
        <pc:sldMkLst>
          <pc:docMk/>
          <pc:sldMk cId="812603226" sldId="8691"/>
        </pc:sldMkLst>
        <pc:spChg chg="mod">
          <ac:chgData name="HilarioC" userId="b790f688-0c99-421d-ad08-5e0c6e6e58c5" providerId="ADAL" clId="{60AA8920-6905-48DB-9F1C-545C177A0B7B}" dt="2021-08-23T22:21:49.186" v="1251" actId="20577"/>
          <ac:spMkLst>
            <pc:docMk/>
            <pc:sldMk cId="812603226" sldId="8691"/>
            <ac:spMk id="7" creationId="{D4F19C70-7CF1-47E7-B10D-C25BD6D73638}"/>
          </ac:spMkLst>
        </pc:spChg>
      </pc:sldChg>
      <pc:sldChg chg="addSp delSp modSp add mod delAnim modAnim">
        <pc:chgData name="HilarioC" userId="b790f688-0c99-421d-ad08-5e0c6e6e58c5" providerId="ADAL" clId="{60AA8920-6905-48DB-9F1C-545C177A0B7B}" dt="2021-08-23T23:07:00.205" v="1281"/>
        <pc:sldMkLst>
          <pc:docMk/>
          <pc:sldMk cId="1880826215" sldId="8692"/>
        </pc:sldMkLst>
        <pc:spChg chg="del">
          <ac:chgData name="HilarioC" userId="b790f688-0c99-421d-ad08-5e0c6e6e58c5" providerId="ADAL" clId="{60AA8920-6905-48DB-9F1C-545C177A0B7B}" dt="2021-08-23T23:06:55.613" v="1279" actId="21"/>
          <ac:spMkLst>
            <pc:docMk/>
            <pc:sldMk cId="1880826215" sldId="8692"/>
            <ac:spMk id="6" creationId="{E3016921-6B2F-4CCC-9FC2-16727716B47F}"/>
          </ac:spMkLst>
        </pc:spChg>
        <pc:spChg chg="del">
          <ac:chgData name="HilarioC" userId="b790f688-0c99-421d-ad08-5e0c6e6e58c5" providerId="ADAL" clId="{60AA8920-6905-48DB-9F1C-545C177A0B7B}" dt="2021-08-23T23:06:55.613" v="1279" actId="21"/>
          <ac:spMkLst>
            <pc:docMk/>
            <pc:sldMk cId="1880826215" sldId="8692"/>
            <ac:spMk id="7" creationId="{D4F19C70-7CF1-47E7-B10D-C25BD6D73638}"/>
          </ac:spMkLst>
        </pc:spChg>
        <pc:spChg chg="add mod">
          <ac:chgData name="HilarioC" userId="b790f688-0c99-421d-ad08-5e0c6e6e58c5" providerId="ADAL" clId="{60AA8920-6905-48DB-9F1C-545C177A0B7B}" dt="2021-08-23T23:07:00.205" v="1281"/>
          <ac:spMkLst>
            <pc:docMk/>
            <pc:sldMk cId="1880826215" sldId="8692"/>
            <ac:spMk id="9" creationId="{65867BBC-D9C9-44EB-ADC0-0B5222DD5E65}"/>
          </ac:spMkLst>
        </pc:spChg>
        <pc:spChg chg="add mod">
          <ac:chgData name="HilarioC" userId="b790f688-0c99-421d-ad08-5e0c6e6e58c5" providerId="ADAL" clId="{60AA8920-6905-48DB-9F1C-545C177A0B7B}" dt="2021-08-23T23:07:00.205" v="1281"/>
          <ac:spMkLst>
            <pc:docMk/>
            <pc:sldMk cId="1880826215" sldId="8692"/>
            <ac:spMk id="10" creationId="{87392171-E62D-40F9-B313-B1844C3EE7E3}"/>
          </ac:spMkLst>
        </pc:spChg>
        <pc:spChg chg="mod">
          <ac:chgData name="HilarioC" userId="b790f688-0c99-421d-ad08-5e0c6e6e58c5" providerId="ADAL" clId="{60AA8920-6905-48DB-9F1C-545C177A0B7B}" dt="2021-08-23T23:06:58.945" v="1280" actId="207"/>
          <ac:spMkLst>
            <pc:docMk/>
            <pc:sldMk cId="1880826215" sldId="8692"/>
            <ac:spMk id="19458" creationId="{00000000-0000-0000-0000-000000000000}"/>
          </ac:spMkLst>
        </pc:spChg>
      </pc:sldChg>
      <pc:sldMasterChg chg="del delSldLayout">
        <pc:chgData name="HilarioC" userId="b790f688-0c99-421d-ad08-5e0c6e6e58c5" providerId="ADAL" clId="{60AA8920-6905-48DB-9F1C-545C177A0B7B}" dt="2021-08-23T19:29:44.788" v="0" actId="47"/>
        <pc:sldMasterMkLst>
          <pc:docMk/>
          <pc:sldMasterMk cId="3563215853" sldId="2147485695"/>
        </pc:sldMasterMkLst>
        <pc:sldLayoutChg chg="del">
          <pc:chgData name="HilarioC" userId="b790f688-0c99-421d-ad08-5e0c6e6e58c5" providerId="ADAL" clId="{60AA8920-6905-48DB-9F1C-545C177A0B7B}" dt="2021-08-23T19:29:44.788" v="0" actId="47"/>
          <pc:sldLayoutMkLst>
            <pc:docMk/>
            <pc:sldMasterMk cId="3563215853" sldId="2147485695"/>
            <pc:sldLayoutMk cId="2107745324" sldId="2147485696"/>
          </pc:sldLayoutMkLst>
        </pc:sldLayoutChg>
        <pc:sldLayoutChg chg="del">
          <pc:chgData name="HilarioC" userId="b790f688-0c99-421d-ad08-5e0c6e6e58c5" providerId="ADAL" clId="{60AA8920-6905-48DB-9F1C-545C177A0B7B}" dt="2021-08-23T19:29:44.788" v="0" actId="47"/>
          <pc:sldLayoutMkLst>
            <pc:docMk/>
            <pc:sldMasterMk cId="3563215853" sldId="2147485695"/>
            <pc:sldLayoutMk cId="1255123306" sldId="2147485697"/>
          </pc:sldLayoutMkLst>
        </pc:sldLayoutChg>
        <pc:sldLayoutChg chg="del">
          <pc:chgData name="HilarioC" userId="b790f688-0c99-421d-ad08-5e0c6e6e58c5" providerId="ADAL" clId="{60AA8920-6905-48DB-9F1C-545C177A0B7B}" dt="2021-08-23T19:29:44.788" v="0" actId="47"/>
          <pc:sldLayoutMkLst>
            <pc:docMk/>
            <pc:sldMasterMk cId="3563215853" sldId="2147485695"/>
            <pc:sldLayoutMk cId="4272500037" sldId="2147485698"/>
          </pc:sldLayoutMkLst>
        </pc:sldLayoutChg>
        <pc:sldLayoutChg chg="del">
          <pc:chgData name="HilarioC" userId="b790f688-0c99-421d-ad08-5e0c6e6e58c5" providerId="ADAL" clId="{60AA8920-6905-48DB-9F1C-545C177A0B7B}" dt="2021-08-23T19:29:44.788" v="0" actId="47"/>
          <pc:sldLayoutMkLst>
            <pc:docMk/>
            <pc:sldMasterMk cId="3563215853" sldId="2147485695"/>
            <pc:sldLayoutMk cId="2436728242" sldId="2147485699"/>
          </pc:sldLayoutMkLst>
        </pc:sldLayoutChg>
        <pc:sldLayoutChg chg="del">
          <pc:chgData name="HilarioC" userId="b790f688-0c99-421d-ad08-5e0c6e6e58c5" providerId="ADAL" clId="{60AA8920-6905-48DB-9F1C-545C177A0B7B}" dt="2021-08-23T19:29:44.788" v="0" actId="47"/>
          <pc:sldLayoutMkLst>
            <pc:docMk/>
            <pc:sldMasterMk cId="3563215853" sldId="2147485695"/>
            <pc:sldLayoutMk cId="1734041989" sldId="2147485700"/>
          </pc:sldLayoutMkLst>
        </pc:sldLayoutChg>
        <pc:sldLayoutChg chg="del">
          <pc:chgData name="HilarioC" userId="b790f688-0c99-421d-ad08-5e0c6e6e58c5" providerId="ADAL" clId="{60AA8920-6905-48DB-9F1C-545C177A0B7B}" dt="2021-08-23T19:29:44.788" v="0" actId="47"/>
          <pc:sldLayoutMkLst>
            <pc:docMk/>
            <pc:sldMasterMk cId="3563215853" sldId="2147485695"/>
            <pc:sldLayoutMk cId="888643403" sldId="2147485701"/>
          </pc:sldLayoutMkLst>
        </pc:sldLayoutChg>
        <pc:sldLayoutChg chg="del">
          <pc:chgData name="HilarioC" userId="b790f688-0c99-421d-ad08-5e0c6e6e58c5" providerId="ADAL" clId="{60AA8920-6905-48DB-9F1C-545C177A0B7B}" dt="2021-08-23T19:29:44.788" v="0" actId="47"/>
          <pc:sldLayoutMkLst>
            <pc:docMk/>
            <pc:sldMasterMk cId="3563215853" sldId="2147485695"/>
            <pc:sldLayoutMk cId="3273553509" sldId="2147485702"/>
          </pc:sldLayoutMkLst>
        </pc:sldLayoutChg>
        <pc:sldLayoutChg chg="del">
          <pc:chgData name="HilarioC" userId="b790f688-0c99-421d-ad08-5e0c6e6e58c5" providerId="ADAL" clId="{60AA8920-6905-48DB-9F1C-545C177A0B7B}" dt="2021-08-23T19:29:44.788" v="0" actId="47"/>
          <pc:sldLayoutMkLst>
            <pc:docMk/>
            <pc:sldMasterMk cId="3563215853" sldId="2147485695"/>
            <pc:sldLayoutMk cId="2862282498" sldId="2147485703"/>
          </pc:sldLayoutMkLst>
        </pc:sldLayoutChg>
        <pc:sldLayoutChg chg="del">
          <pc:chgData name="HilarioC" userId="b790f688-0c99-421d-ad08-5e0c6e6e58c5" providerId="ADAL" clId="{60AA8920-6905-48DB-9F1C-545C177A0B7B}" dt="2021-08-23T19:29:44.788" v="0" actId="47"/>
          <pc:sldLayoutMkLst>
            <pc:docMk/>
            <pc:sldMasterMk cId="3563215853" sldId="2147485695"/>
            <pc:sldLayoutMk cId="468044591" sldId="2147485704"/>
          </pc:sldLayoutMkLst>
        </pc:sldLayoutChg>
        <pc:sldLayoutChg chg="del">
          <pc:chgData name="HilarioC" userId="b790f688-0c99-421d-ad08-5e0c6e6e58c5" providerId="ADAL" clId="{60AA8920-6905-48DB-9F1C-545C177A0B7B}" dt="2021-08-23T19:29:44.788" v="0" actId="47"/>
          <pc:sldLayoutMkLst>
            <pc:docMk/>
            <pc:sldMasterMk cId="3563215853" sldId="2147485695"/>
            <pc:sldLayoutMk cId="761591577" sldId="2147485705"/>
          </pc:sldLayoutMkLst>
        </pc:sldLayoutChg>
        <pc:sldLayoutChg chg="del">
          <pc:chgData name="HilarioC" userId="b790f688-0c99-421d-ad08-5e0c6e6e58c5" providerId="ADAL" clId="{60AA8920-6905-48DB-9F1C-545C177A0B7B}" dt="2021-08-23T19:29:44.788" v="0" actId="47"/>
          <pc:sldLayoutMkLst>
            <pc:docMk/>
            <pc:sldMasterMk cId="3563215853" sldId="2147485695"/>
            <pc:sldLayoutMk cId="3680468604" sldId="2147485706"/>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dirty="0"/>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43604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356797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444788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913277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522149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393146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989209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984829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60548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543426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54051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437832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57527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06653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967605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286273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473681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738301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671341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970987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052701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92238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98885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33940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96437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23062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52952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55294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70968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25887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8/31/2021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8/31/2021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8/31/2021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8/31/2021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8/31/2021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8/31/2021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8/31/2021</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8/31/2021</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8/31/2021</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8/31/2021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8/31/2021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8/31/2021</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FIRST PETER</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785652"/>
          </a:xfrm>
          <a:prstGeom prst="rect">
            <a:avLst/>
          </a:prstGeom>
          <a:noFill/>
          <a:ln w="9525">
            <a:noFill/>
            <a:miter lim="800000"/>
            <a:headEnd/>
            <a:tailEnd/>
          </a:ln>
        </p:spPr>
        <p:txBody>
          <a:bodyPr wrap="square">
            <a:spAutoFit/>
          </a:bodyPr>
          <a:lstStyle/>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In the same way,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you wives, be submissive to your own husbands</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so that even if any of them are disobedient to the word, they may be won without a word by the behavior of their wives, </a:t>
            </a:r>
          </a:p>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2</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as they observe your chaste and respectful behavior. </a:t>
            </a:r>
            <a:endParaRPr lang="en-US" sz="3700" dirty="0">
              <a:solidFill>
                <a:schemeClr val="tx1">
                  <a:lumMod val="65000"/>
                  <a:lumOff val="35000"/>
                </a:schemeClr>
              </a:solidFill>
              <a:effectLst/>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0960C92A-C952-48F1-9AC0-5AA34897BCD1}"/>
              </a:ext>
            </a:extLst>
          </p:cNvPr>
          <p:cNvSpPr>
            <a:spLocks noChangeArrowheads="1"/>
          </p:cNvSpPr>
          <p:nvPr/>
        </p:nvSpPr>
        <p:spPr bwMode="auto">
          <a:xfrm>
            <a:off x="228600" y="2514600"/>
            <a:ext cx="11734800" cy="419653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FE3DE5BC-4CDA-4881-8541-E6B503B0227A}"/>
              </a:ext>
            </a:extLst>
          </p:cNvPr>
          <p:cNvSpPr txBox="1">
            <a:spLocks noChangeArrowheads="1"/>
          </p:cNvSpPr>
          <p:nvPr/>
        </p:nvSpPr>
        <p:spPr bwMode="auto">
          <a:xfrm>
            <a:off x="304800" y="2600562"/>
            <a:ext cx="11658600" cy="3548664"/>
          </a:xfrm>
          <a:prstGeom prst="rect">
            <a:avLst/>
          </a:prstGeom>
          <a:noFill/>
          <a:ln w="38100">
            <a:noFill/>
            <a:miter lim="800000"/>
            <a:headEnd/>
            <a:tailEnd/>
          </a:ln>
        </p:spPr>
        <p:txBody>
          <a:bodyPr wrap="square">
            <a:spAutoFit/>
          </a:bodyPr>
          <a:lstStyle/>
          <a:p>
            <a:pPr lvl="1" indent="-457200" fontAlgn="auto">
              <a:lnSpc>
                <a:spcPct val="90000"/>
              </a:lnSpc>
              <a:spcBef>
                <a:spcPts val="0"/>
              </a:spcBef>
              <a:spcAft>
                <a:spcPts val="0"/>
              </a:spcAft>
              <a:buSzPct val="100000"/>
              <a:defRPr/>
            </a:pPr>
            <a:r>
              <a:rPr lang="en-US" sz="3600" dirty="0">
                <a:solidFill>
                  <a:prstClr val="white"/>
                </a:solidFill>
                <a:latin typeface="Calibri Light" panose="020F0302020204030204" pitchFamily="34" charset="0"/>
                <a:cs typeface="Calibri Light" panose="020F0302020204030204" pitchFamily="34" charset="0"/>
              </a:rPr>
              <a:t>How do we apply Peter’s instruction to submit? </a:t>
            </a:r>
          </a:p>
          <a:p>
            <a:pPr lvl="1" indent="-457200" fontAlgn="auto">
              <a:lnSpc>
                <a:spcPct val="90000"/>
              </a:lnSpc>
              <a:spcBef>
                <a:spcPts val="0"/>
              </a:spcBef>
              <a:spcAft>
                <a:spcPts val="600"/>
              </a:spcAft>
              <a:buSzPct val="100000"/>
              <a:defRPr/>
            </a:pPr>
            <a:r>
              <a:rPr lang="en-US" sz="3600" dirty="0">
                <a:solidFill>
                  <a:prstClr val="white"/>
                </a:solidFill>
                <a:latin typeface="Calibri Light" panose="020F0302020204030204" pitchFamily="34" charset="0"/>
                <a:cs typeface="Calibri Light" panose="020F0302020204030204" pitchFamily="34" charset="0"/>
              </a:rPr>
              <a:t>»	You cannot apply this in a straightforward way, arguing that wives should submit to their husbands.</a:t>
            </a:r>
          </a:p>
          <a:p>
            <a:pPr marL="914400" lvl="1" indent="-457200" fontAlgn="auto">
              <a:lnSpc>
                <a:spcPct val="90000"/>
              </a:lnSpc>
              <a:spcBef>
                <a:spcPts val="0"/>
              </a:spcBef>
              <a:spcAft>
                <a:spcPts val="0"/>
              </a:spcAft>
              <a:buSzPct val="100000"/>
              <a:defRPr/>
            </a:pPr>
            <a:r>
              <a:rPr lang="en-US" sz="3400" dirty="0">
                <a:solidFill>
                  <a:prstClr val="white"/>
                </a:solidFill>
                <a:latin typeface="Calibri Light" panose="020F0302020204030204" pitchFamily="34" charset="0"/>
                <a:cs typeface="Calibri Light" panose="020F0302020204030204" pitchFamily="34" charset="0"/>
              </a:rPr>
              <a:t>	Karen </a:t>
            </a:r>
            <a:r>
              <a:rPr lang="en-US" sz="3400" dirty="0" err="1">
                <a:solidFill>
                  <a:prstClr val="white"/>
                </a:solidFill>
                <a:latin typeface="Calibri Light" panose="020F0302020204030204" pitchFamily="34" charset="0"/>
                <a:cs typeface="Calibri Light" panose="020F0302020204030204" pitchFamily="34" charset="0"/>
              </a:rPr>
              <a:t>Jobes</a:t>
            </a:r>
            <a:r>
              <a:rPr lang="en-US" sz="3400" dirty="0">
                <a:solidFill>
                  <a:prstClr val="white"/>
                </a:solidFill>
                <a:latin typeface="Calibri Light" panose="020F0302020204030204" pitchFamily="34" charset="0"/>
                <a:cs typeface="Calibri Light" panose="020F0302020204030204" pitchFamily="34" charset="0"/>
              </a:rPr>
              <a:t>: “And how ironic it is that the words that first-century...wives would have read as affirming and empowering are criticized by some today as enslaving and oppressive.” </a:t>
            </a:r>
          </a:p>
        </p:txBody>
      </p:sp>
    </p:spTree>
    <p:extLst>
      <p:ext uri="{BB962C8B-B14F-4D97-AF65-F5344CB8AC3E}">
        <p14:creationId xmlns:p14="http://schemas.microsoft.com/office/powerpoint/2010/main" val="1348108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785652"/>
          </a:xfrm>
          <a:prstGeom prst="rect">
            <a:avLst/>
          </a:prstGeom>
          <a:noFill/>
          <a:ln w="9525">
            <a:noFill/>
            <a:miter lim="800000"/>
            <a:headEnd/>
            <a:tailEnd/>
          </a:ln>
        </p:spPr>
        <p:txBody>
          <a:bodyPr wrap="square">
            <a:spAutoFit/>
          </a:bodyPr>
          <a:lstStyle/>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In the same way,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you wives, be submissive to your own husbands</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so that even if any of them are disobedient to the word, they may be won without a word by the behavior of their wives, </a:t>
            </a:r>
          </a:p>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2</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as they observe your chaste and respectful behavior. </a:t>
            </a:r>
            <a:endParaRPr lang="en-US" sz="3700" dirty="0">
              <a:solidFill>
                <a:schemeClr val="tx1">
                  <a:lumMod val="65000"/>
                  <a:lumOff val="35000"/>
                </a:schemeClr>
              </a:solidFill>
              <a:effectLst/>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0960C92A-C952-48F1-9AC0-5AA34897BCD1}"/>
              </a:ext>
            </a:extLst>
          </p:cNvPr>
          <p:cNvSpPr>
            <a:spLocks noChangeArrowheads="1"/>
          </p:cNvSpPr>
          <p:nvPr/>
        </p:nvSpPr>
        <p:spPr bwMode="auto">
          <a:xfrm>
            <a:off x="228600" y="2514600"/>
            <a:ext cx="11734800" cy="419653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FE3DE5BC-4CDA-4881-8541-E6B503B0227A}"/>
              </a:ext>
            </a:extLst>
          </p:cNvPr>
          <p:cNvSpPr txBox="1">
            <a:spLocks noChangeArrowheads="1"/>
          </p:cNvSpPr>
          <p:nvPr/>
        </p:nvSpPr>
        <p:spPr bwMode="auto">
          <a:xfrm>
            <a:off x="304800" y="2600562"/>
            <a:ext cx="11658600" cy="2662267"/>
          </a:xfrm>
          <a:prstGeom prst="rect">
            <a:avLst/>
          </a:prstGeom>
          <a:noFill/>
          <a:ln w="38100">
            <a:noFill/>
            <a:miter lim="800000"/>
            <a:headEnd/>
            <a:tailEnd/>
          </a:ln>
        </p:spPr>
        <p:txBody>
          <a:bodyPr wrap="square">
            <a:spAutoFit/>
          </a:bodyPr>
          <a:lstStyle/>
          <a:p>
            <a:pPr lvl="1" indent="-457200" fontAlgn="auto">
              <a:lnSpc>
                <a:spcPct val="90000"/>
              </a:lnSpc>
              <a:spcBef>
                <a:spcPts val="0"/>
              </a:spcBef>
              <a:spcAft>
                <a:spcPts val="0"/>
              </a:spcAft>
              <a:buSzPct val="100000"/>
              <a:defRPr/>
            </a:pPr>
            <a:r>
              <a:rPr lang="en-US" sz="3600" dirty="0">
                <a:solidFill>
                  <a:prstClr val="white"/>
                </a:solidFill>
                <a:latin typeface="Calibri Light" panose="020F0302020204030204" pitchFamily="34" charset="0"/>
                <a:cs typeface="Calibri Light" panose="020F0302020204030204" pitchFamily="34" charset="0"/>
              </a:rPr>
              <a:t>How do we apply Peter’s instruction to submit? </a:t>
            </a:r>
          </a:p>
          <a:p>
            <a:pPr lvl="1" indent="-457200" fontAlgn="auto">
              <a:lnSpc>
                <a:spcPct val="90000"/>
              </a:lnSpc>
              <a:spcBef>
                <a:spcPts val="0"/>
              </a:spcBef>
              <a:spcAft>
                <a:spcPts val="600"/>
              </a:spcAft>
              <a:buSzPct val="100000"/>
              <a:defRPr/>
            </a:pPr>
            <a:r>
              <a:rPr lang="en-US" sz="3600" dirty="0">
                <a:solidFill>
                  <a:prstClr val="white"/>
                </a:solidFill>
                <a:latin typeface="Calibri Light" panose="020F0302020204030204" pitchFamily="34" charset="0"/>
                <a:cs typeface="Calibri Light" panose="020F0302020204030204" pitchFamily="34" charset="0"/>
              </a:rPr>
              <a:t>»	You cannot apply this in a straightforward way, arguing that wives should submit to their husbands.</a:t>
            </a:r>
          </a:p>
          <a:p>
            <a:pPr lvl="1" indent="-457200" fontAlgn="auto">
              <a:lnSpc>
                <a:spcPct val="90000"/>
              </a:lnSpc>
              <a:spcBef>
                <a:spcPts val="0"/>
              </a:spcBef>
              <a:spcAft>
                <a:spcPts val="600"/>
              </a:spcAft>
              <a:buSzPct val="100000"/>
              <a:defRPr/>
            </a:pPr>
            <a:r>
              <a:rPr lang="en-US" sz="3600" dirty="0">
                <a:solidFill>
                  <a:prstClr val="white"/>
                </a:solidFill>
                <a:latin typeface="Calibri Light" panose="020F0302020204030204" pitchFamily="34" charset="0"/>
                <a:cs typeface="Calibri Light" panose="020F0302020204030204" pitchFamily="34" charset="0"/>
              </a:rPr>
              <a:t>»	Try to influence your non-Christian husband by your changed character. </a:t>
            </a:r>
          </a:p>
        </p:txBody>
      </p:sp>
    </p:spTree>
    <p:extLst>
      <p:ext uri="{BB962C8B-B14F-4D97-AF65-F5344CB8AC3E}">
        <p14:creationId xmlns:p14="http://schemas.microsoft.com/office/powerpoint/2010/main" val="3159572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785652"/>
          </a:xfrm>
          <a:prstGeom prst="rect">
            <a:avLst/>
          </a:prstGeom>
          <a:noFill/>
          <a:ln w="9525">
            <a:noFill/>
            <a:miter lim="800000"/>
            <a:headEnd/>
            <a:tailEnd/>
          </a:ln>
        </p:spPr>
        <p:txBody>
          <a:bodyPr wrap="square">
            <a:spAutoFit/>
          </a:bodyPr>
          <a:lstStyle/>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In the same way,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you wives, be submissive to your own husbands</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so that even if any of them are disobedient to the word, they may be won without a word by the behavior of their wives, </a:t>
            </a:r>
          </a:p>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2</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as they observe your chaste and respectful behavior. </a:t>
            </a:r>
            <a:endParaRPr lang="en-US" sz="3700" dirty="0">
              <a:solidFill>
                <a:schemeClr val="tx1">
                  <a:lumMod val="65000"/>
                  <a:lumOff val="35000"/>
                </a:schemeClr>
              </a:solidFill>
              <a:effectLst/>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0960C92A-C952-48F1-9AC0-5AA34897BCD1}"/>
              </a:ext>
            </a:extLst>
          </p:cNvPr>
          <p:cNvSpPr>
            <a:spLocks noChangeArrowheads="1"/>
          </p:cNvSpPr>
          <p:nvPr/>
        </p:nvSpPr>
        <p:spPr bwMode="auto">
          <a:xfrm>
            <a:off x="228600" y="2514600"/>
            <a:ext cx="11734800" cy="419653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FE3DE5BC-4CDA-4881-8541-E6B503B0227A}"/>
              </a:ext>
            </a:extLst>
          </p:cNvPr>
          <p:cNvSpPr txBox="1">
            <a:spLocks noChangeArrowheads="1"/>
          </p:cNvSpPr>
          <p:nvPr/>
        </p:nvSpPr>
        <p:spPr bwMode="auto">
          <a:xfrm>
            <a:off x="304800" y="2600562"/>
            <a:ext cx="11658600" cy="3659463"/>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0"/>
              </a:spcAft>
              <a:buSzPct val="100000"/>
              <a:defRPr/>
            </a:pPr>
            <a:r>
              <a:rPr lang="en-US" sz="3600" dirty="0">
                <a:solidFill>
                  <a:prstClr val="white"/>
                </a:solidFill>
                <a:latin typeface="Calibri Light" panose="020F0302020204030204" pitchFamily="34" charset="0"/>
                <a:cs typeface="Calibri Light" panose="020F0302020204030204" pitchFamily="34" charset="0"/>
              </a:rPr>
              <a:t>There are other passages, however, that establish a pattern for leadership and submission in a Christian marriage.  </a:t>
            </a:r>
          </a:p>
          <a:p>
            <a:pPr lvl="1" indent="-457200" fontAlgn="auto">
              <a:lnSpc>
                <a:spcPct val="90000"/>
              </a:lnSpc>
              <a:spcBef>
                <a:spcPts val="0"/>
              </a:spcBef>
              <a:spcAft>
                <a:spcPts val="600"/>
              </a:spcAft>
              <a:buSzPct val="100000"/>
              <a:defRPr/>
            </a:pPr>
            <a:r>
              <a:rPr lang="en-US" sz="3600" dirty="0">
                <a:solidFill>
                  <a:prstClr val="white"/>
                </a:solidFill>
                <a:latin typeface="Calibri Light" panose="020F0302020204030204" pitchFamily="34" charset="0"/>
                <a:cs typeface="Calibri Light" panose="020F0302020204030204" pitchFamily="34" charset="0"/>
              </a:rPr>
              <a:t>»	Within the context of marriage God calls on the husband to lead.</a:t>
            </a:r>
          </a:p>
          <a:p>
            <a:pPr marL="914400" lvl="1" indent="-457200" fontAlgn="auto">
              <a:lnSpc>
                <a:spcPct val="90000"/>
              </a:lnSpc>
              <a:spcBef>
                <a:spcPts val="0"/>
              </a:spcBef>
              <a:spcAft>
                <a:spcPts val="600"/>
              </a:spcAft>
              <a:buSzPct val="100000"/>
              <a:defRPr/>
            </a:pPr>
            <a:r>
              <a:rPr lang="en-US" sz="3600" dirty="0">
                <a:solidFill>
                  <a:prstClr val="white"/>
                </a:solidFill>
                <a:latin typeface="Calibri Light" panose="020F0302020204030204" pitchFamily="34" charset="0"/>
                <a:cs typeface="Calibri Light" panose="020F0302020204030204" pitchFamily="34" charset="0"/>
              </a:rPr>
              <a:t>	</a:t>
            </a:r>
            <a:r>
              <a:rPr lang="en-US" sz="3400" dirty="0">
                <a:solidFill>
                  <a:prstClr val="white"/>
                </a:solidFill>
                <a:latin typeface="Calibri Light" panose="020F0302020204030204" pitchFamily="34" charset="0"/>
                <a:cs typeface="Calibri Light" panose="020F0302020204030204" pitchFamily="34" charset="0"/>
              </a:rPr>
              <a:t>Ephesians 5:22-23: Wives submit to your husbands...for the husband is the head of the wife as Christ is head of the church.</a:t>
            </a:r>
          </a:p>
        </p:txBody>
      </p:sp>
    </p:spTree>
    <p:extLst>
      <p:ext uri="{BB962C8B-B14F-4D97-AF65-F5344CB8AC3E}">
        <p14:creationId xmlns:p14="http://schemas.microsoft.com/office/powerpoint/2010/main" val="1292484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785652"/>
          </a:xfrm>
          <a:prstGeom prst="rect">
            <a:avLst/>
          </a:prstGeom>
          <a:noFill/>
          <a:ln w="9525">
            <a:noFill/>
            <a:miter lim="800000"/>
            <a:headEnd/>
            <a:tailEnd/>
          </a:ln>
        </p:spPr>
        <p:txBody>
          <a:bodyPr wrap="square">
            <a:spAutoFit/>
          </a:bodyPr>
          <a:lstStyle/>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In the same way,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you wives, be submissive to your own husbands</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so that even if any of them are disobedient to the word, they may be won without a word by the behavior of their wives, </a:t>
            </a:r>
          </a:p>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2</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as they observe your chaste and respectful behavior. </a:t>
            </a:r>
            <a:endParaRPr lang="en-US" sz="3700" dirty="0">
              <a:solidFill>
                <a:schemeClr val="tx1">
                  <a:lumMod val="65000"/>
                  <a:lumOff val="35000"/>
                </a:schemeClr>
              </a:solidFill>
              <a:effectLst/>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0960C92A-C952-48F1-9AC0-5AA34897BCD1}"/>
              </a:ext>
            </a:extLst>
          </p:cNvPr>
          <p:cNvSpPr>
            <a:spLocks noChangeArrowheads="1"/>
          </p:cNvSpPr>
          <p:nvPr/>
        </p:nvSpPr>
        <p:spPr bwMode="auto">
          <a:xfrm>
            <a:off x="228600" y="2514600"/>
            <a:ext cx="11734800" cy="419653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FE3DE5BC-4CDA-4881-8541-E6B503B0227A}"/>
              </a:ext>
            </a:extLst>
          </p:cNvPr>
          <p:cNvSpPr txBox="1">
            <a:spLocks noChangeArrowheads="1"/>
          </p:cNvSpPr>
          <p:nvPr/>
        </p:nvSpPr>
        <p:spPr bwMode="auto">
          <a:xfrm>
            <a:off x="304800" y="2600562"/>
            <a:ext cx="11658600" cy="3708708"/>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0"/>
              </a:spcAft>
              <a:buSzPct val="100000"/>
              <a:defRPr/>
            </a:pPr>
            <a:r>
              <a:rPr lang="en-US" sz="3600" dirty="0">
                <a:solidFill>
                  <a:prstClr val="white"/>
                </a:solidFill>
                <a:latin typeface="Calibri Light" panose="020F0302020204030204" pitchFamily="34" charset="0"/>
                <a:cs typeface="Calibri Light" panose="020F0302020204030204" pitchFamily="34" charset="0"/>
              </a:rPr>
              <a:t>There are other passages, however, that establish a pattern for leadership and submission in a Christian marriage.  </a:t>
            </a:r>
          </a:p>
          <a:p>
            <a:pPr lvl="1" indent="-457200" fontAlgn="auto">
              <a:lnSpc>
                <a:spcPct val="90000"/>
              </a:lnSpc>
              <a:spcBef>
                <a:spcPts val="0"/>
              </a:spcBef>
              <a:spcAft>
                <a:spcPts val="600"/>
              </a:spcAft>
              <a:buSzPct val="100000"/>
              <a:defRPr/>
            </a:pPr>
            <a:r>
              <a:rPr lang="en-US" sz="3600" dirty="0">
                <a:solidFill>
                  <a:prstClr val="white"/>
                </a:solidFill>
                <a:latin typeface="Calibri Light" panose="020F0302020204030204" pitchFamily="34" charset="0"/>
                <a:cs typeface="Calibri Light" panose="020F0302020204030204" pitchFamily="34" charset="0"/>
              </a:rPr>
              <a:t>»	Within the context of marriage God calls on the husband to lead.</a:t>
            </a:r>
          </a:p>
          <a:p>
            <a:pPr marL="914400" lvl="1" indent="-455613" fontAlgn="auto">
              <a:lnSpc>
                <a:spcPct val="90000"/>
              </a:lnSpc>
              <a:spcBef>
                <a:spcPts val="0"/>
              </a:spcBef>
              <a:spcAft>
                <a:spcPts val="600"/>
              </a:spcAft>
              <a:buSzPct val="100000"/>
              <a:buFont typeface="Arial" panose="020B0604020202020204" pitchFamily="34" charset="0"/>
              <a:buChar char="•"/>
              <a:defRPr/>
            </a:pPr>
            <a:r>
              <a:rPr lang="en-US" sz="3600" dirty="0">
                <a:solidFill>
                  <a:prstClr val="white"/>
                </a:solidFill>
                <a:latin typeface="Calibri Light" panose="020F0302020204030204" pitchFamily="34" charset="0"/>
                <a:cs typeface="Calibri Light" panose="020F0302020204030204" pitchFamily="34" charset="0"/>
              </a:rPr>
              <a:t>God defines leadership differently from our world (Mk. 10:42-45). </a:t>
            </a:r>
          </a:p>
          <a:p>
            <a:pPr marL="914400" lvl="1" indent="-455613" fontAlgn="auto">
              <a:lnSpc>
                <a:spcPct val="90000"/>
              </a:lnSpc>
              <a:spcBef>
                <a:spcPts val="0"/>
              </a:spcBef>
              <a:spcAft>
                <a:spcPts val="600"/>
              </a:spcAft>
              <a:buSzPct val="100000"/>
              <a:buFont typeface="Arial" panose="020B0604020202020204" pitchFamily="34" charset="0"/>
              <a:buChar char="•"/>
              <a:defRPr/>
            </a:pPr>
            <a:r>
              <a:rPr lang="en-US" sz="3400" dirty="0">
                <a:solidFill>
                  <a:prstClr val="white"/>
                </a:solidFill>
                <a:latin typeface="Calibri Light" panose="020F0302020204030204" pitchFamily="34" charset="0"/>
                <a:cs typeface="Calibri Light" panose="020F0302020204030204" pitchFamily="34" charset="0"/>
              </a:rPr>
              <a:t>Jesus not only said it; he lived it. </a:t>
            </a:r>
          </a:p>
        </p:txBody>
      </p:sp>
    </p:spTree>
    <p:extLst>
      <p:ext uri="{BB962C8B-B14F-4D97-AF65-F5344CB8AC3E}">
        <p14:creationId xmlns:p14="http://schemas.microsoft.com/office/powerpoint/2010/main" val="761120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785652"/>
          </a:xfrm>
          <a:prstGeom prst="rect">
            <a:avLst/>
          </a:prstGeom>
          <a:noFill/>
          <a:ln w="9525">
            <a:noFill/>
            <a:miter lim="800000"/>
            <a:headEnd/>
            <a:tailEnd/>
          </a:ln>
        </p:spPr>
        <p:txBody>
          <a:bodyPr wrap="square">
            <a:spAutoFit/>
          </a:bodyPr>
          <a:lstStyle/>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In the same way,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you wives, be submissive to your own husbands</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so that even if any of them are disobedient to the word, they may be won without a word by the behavior of their wives, </a:t>
            </a:r>
          </a:p>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2</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as they observe your chaste and respectful behavior. </a:t>
            </a:r>
            <a:endParaRPr lang="en-US" sz="3700" dirty="0">
              <a:solidFill>
                <a:schemeClr val="tx1">
                  <a:lumMod val="65000"/>
                  <a:lumOff val="35000"/>
                </a:schemeClr>
              </a:solidFill>
              <a:effectLst/>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0960C92A-C952-48F1-9AC0-5AA34897BCD1}"/>
              </a:ext>
            </a:extLst>
          </p:cNvPr>
          <p:cNvSpPr>
            <a:spLocks noChangeArrowheads="1"/>
          </p:cNvSpPr>
          <p:nvPr/>
        </p:nvSpPr>
        <p:spPr bwMode="auto">
          <a:xfrm>
            <a:off x="228600" y="2514600"/>
            <a:ext cx="11734800" cy="419653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FE3DE5BC-4CDA-4881-8541-E6B503B0227A}"/>
              </a:ext>
            </a:extLst>
          </p:cNvPr>
          <p:cNvSpPr txBox="1">
            <a:spLocks noChangeArrowheads="1"/>
          </p:cNvSpPr>
          <p:nvPr/>
        </p:nvSpPr>
        <p:spPr bwMode="auto">
          <a:xfrm>
            <a:off x="304800" y="2600562"/>
            <a:ext cx="11658600" cy="3160865"/>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0"/>
              </a:spcAft>
              <a:buSzPct val="100000"/>
              <a:defRPr/>
            </a:pPr>
            <a:r>
              <a:rPr lang="en-US" sz="3600" dirty="0">
                <a:solidFill>
                  <a:prstClr val="white"/>
                </a:solidFill>
                <a:latin typeface="Calibri Light" panose="020F0302020204030204" pitchFamily="34" charset="0"/>
                <a:cs typeface="Calibri Light" panose="020F0302020204030204" pitchFamily="34" charset="0"/>
              </a:rPr>
              <a:t>There are other passages, however, that establish a pattern for leadership and submission in a Christian marriage.  </a:t>
            </a:r>
          </a:p>
          <a:p>
            <a:pPr lvl="1" indent="-457200" fontAlgn="auto">
              <a:lnSpc>
                <a:spcPct val="90000"/>
              </a:lnSpc>
              <a:spcBef>
                <a:spcPts val="0"/>
              </a:spcBef>
              <a:spcAft>
                <a:spcPts val="600"/>
              </a:spcAft>
              <a:buSzPct val="100000"/>
              <a:defRPr/>
            </a:pPr>
            <a:r>
              <a:rPr lang="en-US" sz="3600" dirty="0">
                <a:solidFill>
                  <a:prstClr val="white"/>
                </a:solidFill>
                <a:latin typeface="Calibri Light" panose="020F0302020204030204" pitchFamily="34" charset="0"/>
                <a:cs typeface="Calibri Light" panose="020F0302020204030204" pitchFamily="34" charset="0"/>
              </a:rPr>
              <a:t>»	It’s with all of this in mind that Paul tells husbands to lead their wives.</a:t>
            </a:r>
          </a:p>
          <a:p>
            <a:pPr marL="914400" lvl="1" fontAlgn="auto">
              <a:lnSpc>
                <a:spcPct val="90000"/>
              </a:lnSpc>
              <a:spcBef>
                <a:spcPts val="0"/>
              </a:spcBef>
              <a:spcAft>
                <a:spcPts val="600"/>
              </a:spcAft>
              <a:buSzPct val="100000"/>
              <a:defRPr/>
            </a:pPr>
            <a:r>
              <a:rPr lang="en-US" sz="3600" dirty="0">
                <a:solidFill>
                  <a:prstClr val="white"/>
                </a:solidFill>
                <a:latin typeface="Calibri Light" panose="020F0302020204030204" pitchFamily="34" charset="0"/>
                <a:cs typeface="Calibri Light" panose="020F0302020204030204" pitchFamily="34" charset="0"/>
              </a:rPr>
              <a:t>Ephesians 5:25: Husbands, love your wives, just as Christ loved the church.</a:t>
            </a:r>
            <a:endParaRPr lang="en-US" sz="3400" dirty="0">
              <a:solidFill>
                <a:prstClr val="white"/>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034282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785652"/>
          </a:xfrm>
          <a:prstGeom prst="rect">
            <a:avLst/>
          </a:prstGeom>
          <a:noFill/>
          <a:ln w="9525">
            <a:noFill/>
            <a:miter lim="800000"/>
            <a:headEnd/>
            <a:tailEnd/>
          </a:ln>
        </p:spPr>
        <p:txBody>
          <a:bodyPr wrap="square">
            <a:spAutoFit/>
          </a:bodyPr>
          <a:lstStyle/>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In the same way,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you wives, be submissive to your own husbands</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so that even if any of them are disobedient to the word, they may be won without a word by the behavior of their wives, </a:t>
            </a:r>
          </a:p>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2</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as they observe your chaste and respectful behavior. </a:t>
            </a:r>
            <a:endParaRPr lang="en-US" sz="3700" dirty="0">
              <a:solidFill>
                <a:schemeClr val="tx1">
                  <a:lumMod val="65000"/>
                  <a:lumOff val="35000"/>
                </a:schemeClr>
              </a:solidFill>
              <a:effectLst/>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0960C92A-C952-48F1-9AC0-5AA34897BCD1}"/>
              </a:ext>
            </a:extLst>
          </p:cNvPr>
          <p:cNvSpPr>
            <a:spLocks noChangeArrowheads="1"/>
          </p:cNvSpPr>
          <p:nvPr/>
        </p:nvSpPr>
        <p:spPr bwMode="auto">
          <a:xfrm>
            <a:off x="228600" y="2514600"/>
            <a:ext cx="11734800" cy="419653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FE3DE5BC-4CDA-4881-8541-E6B503B0227A}"/>
              </a:ext>
            </a:extLst>
          </p:cNvPr>
          <p:cNvSpPr txBox="1">
            <a:spLocks noChangeArrowheads="1"/>
          </p:cNvSpPr>
          <p:nvPr/>
        </p:nvSpPr>
        <p:spPr bwMode="auto">
          <a:xfrm>
            <a:off x="304800" y="2600562"/>
            <a:ext cx="11658600" cy="3160865"/>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0"/>
              </a:spcAft>
              <a:buSzPct val="100000"/>
              <a:defRPr/>
            </a:pPr>
            <a:r>
              <a:rPr lang="en-US" sz="3600" dirty="0">
                <a:solidFill>
                  <a:prstClr val="white"/>
                </a:solidFill>
                <a:latin typeface="Calibri Light" panose="020F0302020204030204" pitchFamily="34" charset="0"/>
                <a:cs typeface="Calibri Light" panose="020F0302020204030204" pitchFamily="34" charset="0"/>
              </a:rPr>
              <a:t>There are other passages, however, that establish a pattern for leadership and submission in a Christian marriage.  </a:t>
            </a:r>
          </a:p>
          <a:p>
            <a:pPr lvl="1" indent="-457200" fontAlgn="auto">
              <a:lnSpc>
                <a:spcPct val="90000"/>
              </a:lnSpc>
              <a:spcBef>
                <a:spcPts val="0"/>
              </a:spcBef>
              <a:spcAft>
                <a:spcPts val="600"/>
              </a:spcAft>
              <a:buSzPct val="100000"/>
              <a:defRPr/>
            </a:pPr>
            <a:r>
              <a:rPr lang="en-US" sz="3600" dirty="0">
                <a:solidFill>
                  <a:prstClr val="white"/>
                </a:solidFill>
                <a:latin typeface="Calibri Light" panose="020F0302020204030204" pitchFamily="34" charset="0"/>
                <a:cs typeface="Calibri Light" panose="020F0302020204030204" pitchFamily="34" charset="0"/>
              </a:rPr>
              <a:t>»	It’s with all of this in mind that Paul tells husbands to lead their wives.</a:t>
            </a:r>
          </a:p>
          <a:p>
            <a:pPr lvl="1" indent="-457200" fontAlgn="auto">
              <a:lnSpc>
                <a:spcPct val="90000"/>
              </a:lnSpc>
              <a:spcBef>
                <a:spcPts val="0"/>
              </a:spcBef>
              <a:spcAft>
                <a:spcPts val="600"/>
              </a:spcAft>
              <a:buSzPct val="100000"/>
              <a:defRPr/>
            </a:pPr>
            <a:r>
              <a:rPr lang="en-US" sz="3600" dirty="0">
                <a:solidFill>
                  <a:prstClr val="white"/>
                </a:solidFill>
                <a:latin typeface="Calibri Light" panose="020F0302020204030204" pitchFamily="34" charset="0"/>
                <a:cs typeface="Calibri Light" panose="020F0302020204030204" pitchFamily="34" charset="0"/>
              </a:rPr>
              <a:t>»	Submitting in a Christian marriage means: Being responsive to your husband’s efforts to love and serve. </a:t>
            </a:r>
            <a:endParaRPr lang="en-US" sz="3400" dirty="0">
              <a:solidFill>
                <a:prstClr val="white"/>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047539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785652"/>
          </a:xfrm>
          <a:prstGeom prst="rect">
            <a:avLst/>
          </a:prstGeom>
          <a:noFill/>
          <a:ln w="9525">
            <a:noFill/>
            <a:miter lim="800000"/>
            <a:headEnd/>
            <a:tailEnd/>
          </a:ln>
        </p:spPr>
        <p:txBody>
          <a:bodyPr wrap="square">
            <a:spAutoFit/>
          </a:bodyPr>
          <a:lstStyle/>
          <a:p>
            <a:pPr marL="573088" marR="0" indent="-573088">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3</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Your adornment must not be merely external—braiding the hair, and wearing gold jewelry, or putting on dresses</a:t>
            </a:r>
          </a:p>
          <a:p>
            <a:pPr marL="573088" marR="0" indent="-573088">
              <a:spcBef>
                <a:spcPts val="0"/>
              </a:spcBef>
              <a:spcAft>
                <a:spcPts val="0"/>
              </a:spcAft>
            </a:pPr>
            <a:r>
              <a:rPr lang="en-US" sz="40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4</a:t>
            </a:r>
            <a:r>
              <a:rPr lang="en-US" sz="4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but let it be the hidden person of the heart, with the imperishable quality of a gentle and quiet spirit, which is precious in the sight of God.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969658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785652"/>
          </a:xfrm>
          <a:prstGeom prst="rect">
            <a:avLst/>
          </a:prstGeom>
          <a:noFill/>
          <a:ln w="9525">
            <a:noFill/>
            <a:miter lim="800000"/>
            <a:headEnd/>
            <a:tailEnd/>
          </a:ln>
        </p:spPr>
        <p:txBody>
          <a:bodyPr wrap="square">
            <a:spAutoFit/>
          </a:bodyPr>
          <a:lstStyle/>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3</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Your adornment must not be merely external—braiding the hair, and wearing gold jewelry, or putting on dresses</a:t>
            </a:r>
            <a:endPar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endParaRPr>
          </a:p>
          <a:p>
            <a:pPr marL="573088" marR="0" indent="-573088">
              <a:spcBef>
                <a:spcPts val="0"/>
              </a:spcBef>
              <a:spcAft>
                <a:spcPts val="0"/>
              </a:spcAft>
            </a:pPr>
            <a:r>
              <a:rPr lang="en-US" sz="4000" baseline="30000" dirty="0">
                <a:solidFill>
                  <a:schemeClr val="tx1">
                    <a:lumMod val="65000"/>
                    <a:lumOff val="35000"/>
                  </a:schemeClr>
                </a:solidFill>
                <a:effectLst/>
                <a:latin typeface="Calibri Light" panose="020F0302020204030204" pitchFamily="34" charset="0"/>
                <a:ea typeface="Cambria" panose="02040503050406030204" pitchFamily="18" charset="0"/>
                <a:cs typeface="Calibri Light" panose="020F0302020204030204" pitchFamily="34" charset="0"/>
              </a:rPr>
              <a:t>4</a:t>
            </a:r>
            <a:r>
              <a:rPr lang="en-US" sz="4000" dirty="0">
                <a:solidFill>
                  <a:schemeClr val="tx1">
                    <a:lumMod val="65000"/>
                    <a:lumOff val="35000"/>
                  </a:schemeClr>
                </a:solidFill>
                <a:effectLst/>
                <a:latin typeface="Calibri Light" panose="020F0302020204030204" pitchFamily="34" charset="0"/>
                <a:ea typeface="Cambria" panose="02040503050406030204" pitchFamily="18" charset="0"/>
                <a:cs typeface="Calibri Light" panose="020F0302020204030204" pitchFamily="34" charset="0"/>
              </a:rPr>
              <a:t> 	but let it be the hidden person of the heart, with the imperishable quality of a gentle and quiet spirit, which is precious in the sight of God.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78B9D202-FA78-4088-9BA3-37A20296AFA6}"/>
              </a:ext>
            </a:extLst>
          </p:cNvPr>
          <p:cNvSpPr>
            <a:spLocks noChangeArrowheads="1"/>
          </p:cNvSpPr>
          <p:nvPr/>
        </p:nvSpPr>
        <p:spPr bwMode="auto">
          <a:xfrm>
            <a:off x="228600" y="2514600"/>
            <a:ext cx="11734800" cy="419653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27F16CA7-FB15-4FF8-9AA6-F4FAFC413EFD}"/>
              </a:ext>
            </a:extLst>
          </p:cNvPr>
          <p:cNvSpPr txBox="1">
            <a:spLocks noChangeArrowheads="1"/>
          </p:cNvSpPr>
          <p:nvPr/>
        </p:nvSpPr>
        <p:spPr bwMode="auto">
          <a:xfrm>
            <a:off x="304800" y="2600562"/>
            <a:ext cx="11658600" cy="4041106"/>
          </a:xfrm>
          <a:prstGeom prst="rect">
            <a:avLst/>
          </a:prstGeom>
          <a:noFill/>
          <a:ln w="38100">
            <a:noFill/>
            <a:miter lim="800000"/>
            <a:headEnd/>
            <a:tailEnd/>
          </a:ln>
        </p:spPr>
        <p:txBody>
          <a:bodyPr wrap="square">
            <a:spAutoFit/>
          </a:bodyPr>
          <a:lstStyle/>
          <a:p>
            <a:pPr lvl="1" indent="-457200" fontAlgn="auto">
              <a:lnSpc>
                <a:spcPct val="90000"/>
              </a:lnSpc>
              <a:spcBef>
                <a:spcPts val="0"/>
              </a:spcBef>
              <a:spcAft>
                <a:spcPts val="0"/>
              </a:spcAft>
              <a:buSzPct val="100000"/>
              <a:defRPr/>
            </a:pPr>
            <a:r>
              <a:rPr lang="en-US" sz="3600" dirty="0">
                <a:solidFill>
                  <a:prstClr val="white"/>
                </a:solidFill>
                <a:latin typeface="Calibri Light" panose="020F0302020204030204" pitchFamily="34" charset="0"/>
                <a:cs typeface="Calibri Light" panose="020F0302020204030204" pitchFamily="34" charset="0"/>
              </a:rPr>
              <a:t>First century Greco-Roman culture </a:t>
            </a:r>
          </a:p>
          <a:p>
            <a:pPr lvl="1" indent="-457200" fontAlgn="auto">
              <a:lnSpc>
                <a:spcPct val="90000"/>
              </a:lnSpc>
              <a:spcBef>
                <a:spcPts val="0"/>
              </a:spcBef>
              <a:spcAft>
                <a:spcPts val="0"/>
              </a:spcAft>
              <a:buSzPct val="100000"/>
              <a:defRPr/>
            </a:pPr>
            <a:r>
              <a:rPr lang="en-US" sz="3200" dirty="0">
                <a:solidFill>
                  <a:prstClr val="white"/>
                </a:solidFill>
                <a:latin typeface="Calibri Light" panose="020F0302020204030204" pitchFamily="34" charset="0"/>
                <a:cs typeface="Calibri Light" panose="020F0302020204030204" pitchFamily="34" charset="0"/>
              </a:rPr>
              <a:t>»	</a:t>
            </a:r>
            <a:r>
              <a:rPr lang="en-US" sz="3400" dirty="0">
                <a:solidFill>
                  <a:prstClr val="white"/>
                </a:solidFill>
                <a:latin typeface="Calibri Light" panose="020F0302020204030204" pitchFamily="34" charset="0"/>
                <a:cs typeface="Calibri Light" panose="020F0302020204030204" pitchFamily="34" charset="0"/>
              </a:rPr>
              <a:t>Outward adornments were perceived to be instruments of seduction (Philo, On the Virtues 7.39) </a:t>
            </a:r>
          </a:p>
          <a:p>
            <a:pPr lvl="1" indent="-457200" fontAlgn="auto">
              <a:lnSpc>
                <a:spcPct val="90000"/>
              </a:lnSpc>
              <a:spcBef>
                <a:spcPts val="0"/>
              </a:spcBef>
              <a:spcAft>
                <a:spcPts val="0"/>
              </a:spcAft>
              <a:buSzPct val="100000"/>
              <a:defRPr/>
            </a:pPr>
            <a:r>
              <a:rPr lang="en-US" sz="3200" dirty="0">
                <a:solidFill>
                  <a:prstClr val="white"/>
                </a:solidFill>
                <a:latin typeface="Calibri Light" panose="020F0302020204030204" pitchFamily="34" charset="0"/>
                <a:cs typeface="Calibri Light" panose="020F0302020204030204" pitchFamily="34" charset="0"/>
              </a:rPr>
              <a:t>»	</a:t>
            </a:r>
            <a:r>
              <a:rPr lang="en-US" sz="3400" dirty="0">
                <a:solidFill>
                  <a:prstClr val="white"/>
                </a:solidFill>
                <a:latin typeface="Calibri Light" panose="020F0302020204030204" pitchFamily="34" charset="0"/>
                <a:cs typeface="Calibri Light" panose="020F0302020204030204" pitchFamily="34" charset="0"/>
              </a:rPr>
              <a:t>A woman’s use of cosmetics was viewed as an attempt to deceive (Xenophon, </a:t>
            </a:r>
            <a:r>
              <a:rPr lang="en-US" sz="3400" dirty="0" err="1">
                <a:solidFill>
                  <a:prstClr val="white"/>
                </a:solidFill>
                <a:latin typeface="Calibri Light" panose="020F0302020204030204" pitchFamily="34" charset="0"/>
                <a:cs typeface="Calibri Light" panose="020F0302020204030204" pitchFamily="34" charset="0"/>
              </a:rPr>
              <a:t>Oeconomicus</a:t>
            </a:r>
            <a:r>
              <a:rPr lang="en-US" sz="3400" dirty="0">
                <a:solidFill>
                  <a:prstClr val="white"/>
                </a:solidFill>
                <a:latin typeface="Calibri Light" panose="020F0302020204030204" pitchFamily="34" charset="0"/>
                <a:cs typeface="Calibri Light" panose="020F0302020204030204" pitchFamily="34" charset="0"/>
              </a:rPr>
              <a:t> 10.2). </a:t>
            </a:r>
          </a:p>
          <a:p>
            <a:pPr lvl="1" indent="-457200" fontAlgn="auto">
              <a:lnSpc>
                <a:spcPct val="90000"/>
              </a:lnSpc>
              <a:spcBef>
                <a:spcPts val="0"/>
              </a:spcBef>
              <a:spcAft>
                <a:spcPts val="0"/>
              </a:spcAft>
              <a:buSzPct val="100000"/>
              <a:defRPr/>
            </a:pPr>
            <a:r>
              <a:rPr lang="en-US" sz="3200" dirty="0">
                <a:solidFill>
                  <a:prstClr val="white"/>
                </a:solidFill>
                <a:latin typeface="Calibri Light" panose="020F0302020204030204" pitchFamily="34" charset="0"/>
                <a:cs typeface="Calibri Light" panose="020F0302020204030204" pitchFamily="34" charset="0"/>
              </a:rPr>
              <a:t>»	</a:t>
            </a:r>
            <a:r>
              <a:rPr lang="en-US" sz="3400" dirty="0">
                <a:solidFill>
                  <a:prstClr val="white"/>
                </a:solidFill>
                <a:latin typeface="Calibri Light" panose="020F0302020204030204" pitchFamily="34" charset="0"/>
                <a:cs typeface="Calibri Light" panose="020F0302020204030204" pitchFamily="34" charset="0"/>
              </a:rPr>
              <a:t>Plutarch makes a comment that most women stay indoors if you take from them gold-embroidered shoes, bracelets…and pearls (Advice 30:1). </a:t>
            </a:r>
          </a:p>
        </p:txBody>
      </p:sp>
    </p:spTree>
    <p:extLst>
      <p:ext uri="{BB962C8B-B14F-4D97-AF65-F5344CB8AC3E}">
        <p14:creationId xmlns:p14="http://schemas.microsoft.com/office/powerpoint/2010/main" val="1496433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785652"/>
          </a:xfrm>
          <a:prstGeom prst="rect">
            <a:avLst/>
          </a:prstGeom>
          <a:noFill/>
          <a:ln w="9525">
            <a:noFill/>
            <a:miter lim="800000"/>
            <a:headEnd/>
            <a:tailEnd/>
          </a:ln>
        </p:spPr>
        <p:txBody>
          <a:bodyPr wrap="square">
            <a:spAutoFit/>
          </a:bodyPr>
          <a:lstStyle/>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3</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Your adornment must not be merely external—braiding the hair, and wearing gold jewelry, or putting on dresses</a:t>
            </a:r>
          </a:p>
          <a:p>
            <a:pPr marL="573088" marR="0" indent="-573088">
              <a:spcBef>
                <a:spcPts val="0"/>
              </a:spcBef>
              <a:spcAft>
                <a:spcPts val="0"/>
              </a:spcAft>
            </a:pPr>
            <a:r>
              <a:rPr lang="en-US" sz="4000" baseline="30000" dirty="0">
                <a:solidFill>
                  <a:schemeClr val="tx1">
                    <a:lumMod val="65000"/>
                    <a:lumOff val="35000"/>
                  </a:schemeClr>
                </a:solidFill>
                <a:effectLst/>
                <a:latin typeface="Calibri Light" panose="020F0302020204030204" pitchFamily="34" charset="0"/>
                <a:ea typeface="Cambria" panose="02040503050406030204" pitchFamily="18" charset="0"/>
                <a:cs typeface="Calibri Light" panose="020F0302020204030204" pitchFamily="34" charset="0"/>
              </a:rPr>
              <a:t>4</a:t>
            </a:r>
            <a:r>
              <a:rPr lang="en-US" sz="4000" dirty="0">
                <a:solidFill>
                  <a:schemeClr val="tx1">
                    <a:lumMod val="65000"/>
                    <a:lumOff val="35000"/>
                  </a:schemeClr>
                </a:solidFill>
                <a:effectLst/>
                <a:latin typeface="Calibri Light" panose="020F0302020204030204" pitchFamily="34" charset="0"/>
                <a:ea typeface="Cambria" panose="02040503050406030204" pitchFamily="18" charset="0"/>
                <a:cs typeface="Calibri Light" panose="020F0302020204030204" pitchFamily="34" charset="0"/>
              </a:rPr>
              <a:t> 	but let it be the hidden person of the heart, </a:t>
            </a:r>
            <a:r>
              <a:rPr lang="en-US" sz="4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with the imperishable quality of a gentle and quiet spirit</a:t>
            </a:r>
            <a:r>
              <a:rPr lang="en-US" sz="4000" dirty="0">
                <a:solidFill>
                  <a:schemeClr val="tx1">
                    <a:lumMod val="65000"/>
                    <a:lumOff val="35000"/>
                  </a:schemeClr>
                </a:solidFill>
                <a:effectLst/>
                <a:latin typeface="Calibri Light" panose="020F0302020204030204" pitchFamily="34" charset="0"/>
                <a:ea typeface="Cambria" panose="02040503050406030204" pitchFamily="18" charset="0"/>
                <a:cs typeface="Calibri Light" panose="020F0302020204030204" pitchFamily="34" charset="0"/>
              </a:rPr>
              <a:t>, which is precious in the sight of God.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0377797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785652"/>
          </a:xfrm>
          <a:prstGeom prst="rect">
            <a:avLst/>
          </a:prstGeom>
          <a:noFill/>
          <a:ln w="9525">
            <a:noFill/>
            <a:miter lim="800000"/>
            <a:headEnd/>
            <a:tailEnd/>
          </a:ln>
        </p:spPr>
        <p:txBody>
          <a:bodyPr wrap="square">
            <a:spAutoFit/>
          </a:bodyPr>
          <a:lstStyle/>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3</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Your adornment must not be merely external</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—braiding the hair, and wearing gold jewelry, or putting on dresses</a:t>
            </a:r>
          </a:p>
          <a:p>
            <a:pPr marL="573088" marR="0" indent="-573088">
              <a:spcBef>
                <a:spcPts val="0"/>
              </a:spcBef>
              <a:spcAft>
                <a:spcPts val="0"/>
              </a:spcAft>
            </a:pPr>
            <a:r>
              <a:rPr lang="en-US" sz="4000" baseline="30000" dirty="0">
                <a:solidFill>
                  <a:schemeClr val="tx1">
                    <a:lumMod val="65000"/>
                    <a:lumOff val="35000"/>
                  </a:schemeClr>
                </a:solidFill>
                <a:effectLst/>
                <a:latin typeface="Calibri Light" panose="020F0302020204030204" pitchFamily="34" charset="0"/>
                <a:ea typeface="Cambria" panose="02040503050406030204" pitchFamily="18" charset="0"/>
                <a:cs typeface="Calibri Light" panose="020F0302020204030204" pitchFamily="34" charset="0"/>
              </a:rPr>
              <a:t>4</a:t>
            </a:r>
            <a:r>
              <a:rPr lang="en-US" sz="4000" dirty="0">
                <a:solidFill>
                  <a:schemeClr val="tx1">
                    <a:lumMod val="65000"/>
                    <a:lumOff val="35000"/>
                  </a:schemeClr>
                </a:solidFill>
                <a:effectLst/>
                <a:latin typeface="Calibri Light" panose="020F0302020204030204" pitchFamily="34" charset="0"/>
                <a:ea typeface="Cambria" panose="02040503050406030204" pitchFamily="18" charset="0"/>
                <a:cs typeface="Calibri Light" panose="020F0302020204030204" pitchFamily="34" charset="0"/>
              </a:rPr>
              <a:t> 	but let it be the hidden person of the heart, with the imperishable quality of a gentle and quiet spirit, which is precious in the sight of God.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9" name="Rectangle 8">
            <a:extLst>
              <a:ext uri="{FF2B5EF4-FFF2-40B4-BE49-F238E27FC236}">
                <a16:creationId xmlns:a16="http://schemas.microsoft.com/office/drawing/2014/main" xmlns="" id="{65867BBC-D9C9-44EB-ADC0-0B5222DD5E65}"/>
              </a:ext>
            </a:extLst>
          </p:cNvPr>
          <p:cNvSpPr>
            <a:spLocks noChangeArrowheads="1"/>
          </p:cNvSpPr>
          <p:nvPr/>
        </p:nvSpPr>
        <p:spPr bwMode="auto">
          <a:xfrm>
            <a:off x="228600" y="1905000"/>
            <a:ext cx="11734800" cy="41148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10" name="TextBox 9">
            <a:extLst>
              <a:ext uri="{FF2B5EF4-FFF2-40B4-BE49-F238E27FC236}">
                <a16:creationId xmlns:a16="http://schemas.microsoft.com/office/drawing/2014/main" xmlns="" id="{87392171-E62D-40F9-B313-B1844C3EE7E3}"/>
              </a:ext>
            </a:extLst>
          </p:cNvPr>
          <p:cNvSpPr txBox="1">
            <a:spLocks noChangeArrowheads="1"/>
          </p:cNvSpPr>
          <p:nvPr/>
        </p:nvSpPr>
        <p:spPr bwMode="auto">
          <a:xfrm>
            <a:off x="304800" y="1990962"/>
            <a:ext cx="11658600" cy="3964162"/>
          </a:xfrm>
          <a:prstGeom prst="rect">
            <a:avLst/>
          </a:prstGeom>
          <a:noFill/>
          <a:ln w="38100">
            <a:noFill/>
            <a:miter lim="800000"/>
            <a:headEnd/>
            <a:tailEnd/>
          </a:ln>
        </p:spPr>
        <p:txBody>
          <a:bodyPr wrap="square">
            <a:spAutoFit/>
          </a:bodyPr>
          <a:lstStyle/>
          <a:p>
            <a:pPr lvl="1" indent="-457200" fontAlgn="auto">
              <a:lnSpc>
                <a:spcPct val="90000"/>
              </a:lnSpc>
              <a:spcBef>
                <a:spcPts val="0"/>
              </a:spcBef>
              <a:spcAft>
                <a:spcPts val="0"/>
              </a:spcAft>
              <a:buSzPct val="100000"/>
              <a:defRPr/>
            </a:pPr>
            <a:r>
              <a:rPr lang="en-US" sz="3200" dirty="0">
                <a:solidFill>
                  <a:prstClr val="white"/>
                </a:solidFill>
                <a:latin typeface="Calibri Light" panose="020F0302020204030204" pitchFamily="34" charset="0"/>
                <a:cs typeface="Calibri Light" panose="020F0302020204030204" pitchFamily="34" charset="0"/>
              </a:rPr>
              <a:t>»	</a:t>
            </a:r>
            <a:r>
              <a:rPr lang="en-US" sz="3400" dirty="0">
                <a:solidFill>
                  <a:prstClr val="white"/>
                </a:solidFill>
                <a:latin typeface="Calibri Light" panose="020F0302020204030204" pitchFamily="34" charset="0"/>
                <a:cs typeface="Calibri Light" panose="020F0302020204030204" pitchFamily="34" charset="0"/>
              </a:rPr>
              <a:t>What you are hoping to attract guys with, will determine what kind of guys you will attract. </a:t>
            </a:r>
          </a:p>
          <a:p>
            <a:pPr lvl="1" indent="-457200" fontAlgn="auto">
              <a:lnSpc>
                <a:spcPct val="90000"/>
              </a:lnSpc>
              <a:spcBef>
                <a:spcPts val="0"/>
              </a:spcBef>
              <a:spcAft>
                <a:spcPts val="0"/>
              </a:spcAft>
              <a:buSzPct val="100000"/>
              <a:defRPr/>
            </a:pPr>
            <a:r>
              <a:rPr lang="en-US" sz="3200" dirty="0">
                <a:solidFill>
                  <a:prstClr val="white"/>
                </a:solidFill>
                <a:latin typeface="Calibri Light" panose="020F0302020204030204" pitchFamily="34" charset="0"/>
                <a:cs typeface="Calibri Light" panose="020F0302020204030204" pitchFamily="34" charset="0"/>
              </a:rPr>
              <a:t>»	</a:t>
            </a:r>
            <a:r>
              <a:rPr lang="en-US" sz="3400" dirty="0">
                <a:solidFill>
                  <a:prstClr val="white"/>
                </a:solidFill>
                <a:latin typeface="Calibri Light" panose="020F0302020204030204" pitchFamily="34" charset="0"/>
                <a:cs typeface="Calibri Light" panose="020F0302020204030204" pitchFamily="34" charset="0"/>
              </a:rPr>
              <a:t>If you want to have a successful marriage relationship, concentrate on adorning yourself with godly relational qualities (cf. “gentle”).</a:t>
            </a:r>
          </a:p>
          <a:p>
            <a:pPr lvl="1" indent="-457200" fontAlgn="auto">
              <a:lnSpc>
                <a:spcPct val="90000"/>
              </a:lnSpc>
              <a:spcBef>
                <a:spcPts val="0"/>
              </a:spcBef>
              <a:spcAft>
                <a:spcPts val="600"/>
              </a:spcAft>
              <a:buSzPct val="100000"/>
              <a:defRPr/>
            </a:pPr>
            <a:r>
              <a:rPr lang="en-US" sz="3200" dirty="0">
                <a:solidFill>
                  <a:prstClr val="white"/>
                </a:solidFill>
                <a:latin typeface="Calibri Light" panose="020F0302020204030204" pitchFamily="34" charset="0"/>
                <a:cs typeface="Calibri Light" panose="020F0302020204030204" pitchFamily="34" charset="0"/>
              </a:rPr>
              <a:t>»	</a:t>
            </a:r>
            <a:r>
              <a:rPr lang="en-US" sz="3400" dirty="0">
                <a:solidFill>
                  <a:prstClr val="white"/>
                </a:solidFill>
                <a:latin typeface="Calibri Light" panose="020F0302020204030204" pitchFamily="34" charset="0"/>
                <a:cs typeface="Calibri Light" panose="020F0302020204030204" pitchFamily="34" charset="0"/>
              </a:rPr>
              <a:t>Attractiveness is fleeting (Proverbs 31:30).</a:t>
            </a:r>
          </a:p>
          <a:p>
            <a:pPr marL="914400" lvl="1" indent="-457200" fontAlgn="auto">
              <a:lnSpc>
                <a:spcPct val="90000"/>
              </a:lnSpc>
              <a:spcBef>
                <a:spcPts val="0"/>
              </a:spcBef>
              <a:spcAft>
                <a:spcPts val="0"/>
              </a:spcAft>
              <a:buSzPct val="100000"/>
              <a:defRPr/>
            </a:pPr>
            <a:r>
              <a:rPr lang="en-US" sz="3600" dirty="0">
                <a:solidFill>
                  <a:prstClr val="white"/>
                </a:solidFill>
                <a:latin typeface="Calibri Light" panose="020F0302020204030204" pitchFamily="34" charset="0"/>
                <a:cs typeface="Calibri Light" panose="020F0302020204030204" pitchFamily="34" charset="0"/>
              </a:rPr>
              <a:t>	</a:t>
            </a:r>
            <a:r>
              <a:rPr lang="en-US" sz="3400" dirty="0">
                <a:solidFill>
                  <a:prstClr val="white"/>
                </a:solidFill>
                <a:latin typeface="Calibri Light" panose="020F0302020204030204" pitchFamily="34" charset="0"/>
                <a:cs typeface="Calibri Light" panose="020F0302020204030204" pitchFamily="34" charset="0"/>
              </a:rPr>
              <a:t>Proverbs 31:30: Charm is deceptive, and beauty does not last.</a:t>
            </a:r>
          </a:p>
        </p:txBody>
      </p:sp>
    </p:spTree>
    <p:extLst>
      <p:ext uri="{BB962C8B-B14F-4D97-AF65-F5344CB8AC3E}">
        <p14:creationId xmlns:p14="http://schemas.microsoft.com/office/powerpoint/2010/main" val="1880826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4401205"/>
          </a:xfrm>
          <a:prstGeom prst="rect">
            <a:avLst/>
          </a:prstGeom>
          <a:noFill/>
          <a:ln w="9525">
            <a:noFill/>
            <a:miter lim="800000"/>
            <a:headEnd/>
            <a:tailEnd/>
          </a:ln>
        </p:spPr>
        <p:txBody>
          <a:bodyPr wrap="square">
            <a:spAutoFit/>
          </a:bodyPr>
          <a:lstStyle/>
          <a:p>
            <a:pPr marL="0" marR="0">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In the same way, you wives, be submissive to your own husbands so that even if any of them are disobedient to the word, they may be won without a word by the behavior of their wives, </a:t>
            </a: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as they observe your chaste and respectful behavior. </a:t>
            </a: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3</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Your adornment must not be merely external—braiding the hair, and wearing gold jewelry, or putting on dresses…</a:t>
            </a:r>
            <a:endParaRPr lang="en-US" sz="37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473410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785652"/>
          </a:xfrm>
          <a:prstGeom prst="rect">
            <a:avLst/>
          </a:prstGeom>
          <a:noFill/>
          <a:ln w="9525">
            <a:noFill/>
            <a:miter lim="800000"/>
            <a:headEnd/>
            <a:tailEnd/>
          </a:ln>
        </p:spPr>
        <p:txBody>
          <a:bodyPr wrap="square">
            <a:spAutoFit/>
          </a:bodyPr>
          <a:lstStyle/>
          <a:p>
            <a:pPr marL="573088" marR="0" indent="-573088">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5</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For in this way in former times the holy women also, who hoped in God, used to adorn themselves, being submissive to their own husbands; </a:t>
            </a:r>
          </a:p>
          <a:p>
            <a:pPr marL="573088" marR="0" indent="-573088">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6</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just as Sarah obeyed Abraham, calling him lord, and you have become her children if you do what is right without being frightened by any fear.</a:t>
            </a:r>
            <a:endParaRPr lang="en-US" sz="4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065006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785652"/>
          </a:xfrm>
          <a:prstGeom prst="rect">
            <a:avLst/>
          </a:prstGeom>
          <a:noFill/>
          <a:ln w="9525">
            <a:noFill/>
            <a:miter lim="800000"/>
            <a:headEnd/>
            <a:tailEnd/>
          </a:ln>
        </p:spPr>
        <p:txBody>
          <a:bodyPr wrap="square">
            <a:spAutoFit/>
          </a:bodyPr>
          <a:lstStyle/>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5</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For in this way in former times the holy women also, who hoped in God, used to adorn themselves, being submissive to their own husbands; </a:t>
            </a:r>
          </a:p>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6</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just as Sarah obeyed Abraham, calling him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lord</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and you have become her children if you do what is right without being frightened by any fear.</a:t>
            </a:r>
            <a:endParaRPr lang="en-US" sz="4000" dirty="0">
              <a:solidFill>
                <a:schemeClr val="tx1">
                  <a:lumMod val="65000"/>
                  <a:lumOff val="35000"/>
                </a:schemeClr>
              </a:solidFill>
              <a:effectLst/>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CD103EF4-382F-4B7F-80C2-BD002B08F095}"/>
              </a:ext>
            </a:extLst>
          </p:cNvPr>
          <p:cNvSpPr>
            <a:spLocks noChangeArrowheads="1"/>
          </p:cNvSpPr>
          <p:nvPr/>
        </p:nvSpPr>
        <p:spPr bwMode="auto">
          <a:xfrm>
            <a:off x="801878" y="3810000"/>
            <a:ext cx="10588243" cy="19812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4B794F4D-D132-46C3-8196-A120AC6FA0B1}"/>
              </a:ext>
            </a:extLst>
          </p:cNvPr>
          <p:cNvSpPr txBox="1">
            <a:spLocks noChangeArrowheads="1"/>
          </p:cNvSpPr>
          <p:nvPr/>
        </p:nvSpPr>
        <p:spPr bwMode="auto">
          <a:xfrm>
            <a:off x="846025" y="3895095"/>
            <a:ext cx="10522939" cy="1754326"/>
          </a:xfrm>
          <a:prstGeom prst="rect">
            <a:avLst/>
          </a:prstGeom>
          <a:noFill/>
          <a:ln w="38100">
            <a:noFill/>
            <a:miter lim="800000"/>
            <a:headEnd/>
            <a:tailEnd/>
          </a:ln>
        </p:spPr>
        <p:txBody>
          <a:bodyPr wrap="square">
            <a:spAutoFit/>
          </a:bodyPr>
          <a:lstStyle/>
          <a:p>
            <a:pPr marL="0" lvl="1" fontAlgn="auto">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Genesis 18:12:  So Sarah laughed to herself as she thought, “After I am worn out and my lord is old, will I now have this pleasure?”</a:t>
            </a:r>
          </a:p>
        </p:txBody>
      </p:sp>
    </p:spTree>
    <p:extLst>
      <p:ext uri="{BB962C8B-B14F-4D97-AF65-F5344CB8AC3E}">
        <p14:creationId xmlns:p14="http://schemas.microsoft.com/office/powerpoint/2010/main" val="953107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785652"/>
          </a:xfrm>
          <a:prstGeom prst="rect">
            <a:avLst/>
          </a:prstGeom>
          <a:noFill/>
          <a:ln w="9525">
            <a:noFill/>
            <a:miter lim="800000"/>
            <a:headEnd/>
            <a:tailEnd/>
          </a:ln>
        </p:spPr>
        <p:txBody>
          <a:bodyPr wrap="square">
            <a:spAutoFit/>
          </a:bodyPr>
          <a:lstStyle/>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5</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For in this way in former times the holy women also, who hoped in God, used to adorn themselves, being submissive to their own husbands; </a:t>
            </a:r>
          </a:p>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6</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just as Sarah obeyed Abraham, calling him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lord</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and you have become her children if you do what is right without being frightened by any fear.</a:t>
            </a:r>
            <a:endParaRPr lang="en-US" sz="4000" dirty="0">
              <a:solidFill>
                <a:schemeClr val="tx1">
                  <a:lumMod val="65000"/>
                  <a:lumOff val="35000"/>
                </a:schemeClr>
              </a:solidFill>
              <a:effectLst/>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8E2BEC77-71F0-456E-A9DA-87817EE5D59A}"/>
              </a:ext>
            </a:extLst>
          </p:cNvPr>
          <p:cNvSpPr>
            <a:spLocks noChangeArrowheads="1"/>
          </p:cNvSpPr>
          <p:nvPr/>
        </p:nvSpPr>
        <p:spPr bwMode="auto">
          <a:xfrm>
            <a:off x="202557" y="3803250"/>
            <a:ext cx="11734800" cy="28194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E1A98F01-915B-4F67-A2FD-EE848A05F9FC}"/>
              </a:ext>
            </a:extLst>
          </p:cNvPr>
          <p:cNvSpPr txBox="1">
            <a:spLocks noChangeArrowheads="1"/>
          </p:cNvSpPr>
          <p:nvPr/>
        </p:nvSpPr>
        <p:spPr bwMode="auto">
          <a:xfrm>
            <a:off x="255607" y="3900787"/>
            <a:ext cx="11658600" cy="2613023"/>
          </a:xfrm>
          <a:prstGeom prst="rect">
            <a:avLst/>
          </a:prstGeom>
          <a:noFill/>
          <a:ln w="38100">
            <a:noFill/>
            <a:miter lim="800000"/>
            <a:headEnd/>
            <a:tailEnd/>
          </a:ln>
        </p:spPr>
        <p:txBody>
          <a:bodyPr wrap="square">
            <a:spAutoFit/>
          </a:bodyPr>
          <a:lstStyle/>
          <a:p>
            <a:pPr lvl="1" indent="-457200" fontAlgn="auto">
              <a:lnSpc>
                <a:spcPct val="90000"/>
              </a:lnSpc>
              <a:spcBef>
                <a:spcPts val="0"/>
              </a:spcBef>
              <a:spcAft>
                <a:spcPts val="0"/>
              </a:spcAft>
              <a:buSzPct val="100000"/>
              <a:defRPr/>
            </a:pPr>
            <a:r>
              <a:rPr lang="en-US" sz="3800" dirty="0">
                <a:solidFill>
                  <a:prstClr val="white"/>
                </a:solidFill>
                <a:latin typeface="Calibri Light" panose="020F0302020204030204" pitchFamily="34" charset="0"/>
                <a:cs typeface="Calibri Light" panose="020F0302020204030204" pitchFamily="34" charset="0"/>
              </a:rPr>
              <a:t>A few further points</a:t>
            </a:r>
          </a:p>
          <a:p>
            <a:pPr lvl="1" indent="-457200" fontAlgn="auto">
              <a:lnSpc>
                <a:spcPct val="90000"/>
              </a:lnSpc>
              <a:spcBef>
                <a:spcPts val="0"/>
              </a:spcBef>
              <a:spcAft>
                <a:spcPts val="0"/>
              </a:spcAft>
              <a:buSzPct val="100000"/>
              <a:defRPr/>
            </a:pPr>
            <a:r>
              <a:rPr lang="en-US" sz="3600" dirty="0">
                <a:solidFill>
                  <a:prstClr val="white"/>
                </a:solidFill>
                <a:latin typeface="Calibri Light" panose="020F0302020204030204" pitchFamily="34" charset="0"/>
                <a:cs typeface="Calibri Light" panose="020F0302020204030204" pitchFamily="34" charset="0"/>
              </a:rPr>
              <a:t>»	This passages is not suggesting that a woman should remain in a marriage that is physically or sexually abusive </a:t>
            </a:r>
          </a:p>
          <a:p>
            <a:pPr lvl="1" indent="-457200" fontAlgn="auto">
              <a:lnSpc>
                <a:spcPct val="90000"/>
              </a:lnSpc>
              <a:spcBef>
                <a:spcPts val="0"/>
              </a:spcBef>
              <a:spcAft>
                <a:spcPts val="0"/>
              </a:spcAft>
              <a:buSzPct val="100000"/>
              <a:defRPr/>
            </a:pPr>
            <a:r>
              <a:rPr lang="en-US" sz="3600" dirty="0">
                <a:solidFill>
                  <a:prstClr val="white"/>
                </a:solidFill>
                <a:latin typeface="Calibri Light" panose="020F0302020204030204" pitchFamily="34" charset="0"/>
                <a:cs typeface="Calibri Light" panose="020F0302020204030204" pitchFamily="34" charset="0"/>
              </a:rPr>
              <a:t>»	Paul makes an important qualification to Peter’s point in 1 Corinthians 7:13-17. </a:t>
            </a:r>
          </a:p>
        </p:txBody>
      </p:sp>
    </p:spTree>
    <p:extLst>
      <p:ext uri="{BB962C8B-B14F-4D97-AF65-F5344CB8AC3E}">
        <p14:creationId xmlns:p14="http://schemas.microsoft.com/office/powerpoint/2010/main" val="4027069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170099"/>
          </a:xfrm>
          <a:prstGeom prst="rect">
            <a:avLst/>
          </a:prstGeom>
          <a:noFill/>
          <a:ln w="9525">
            <a:noFill/>
            <a:miter lim="800000"/>
            <a:headEnd/>
            <a:tailEnd/>
          </a:ln>
        </p:spPr>
        <p:txBody>
          <a:bodyPr wrap="square">
            <a:spAutoFit/>
          </a:bodyPr>
          <a:lstStyle/>
          <a:p>
            <a:pPr marL="573088" marR="0" indent="-573088">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7</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You husbands in the same way, live with your wives in an understanding way, as with someone weaker, since she is a woman; and show her honor as a fellow heir of the grace of life, so that your prayers will not be hindered.</a:t>
            </a:r>
            <a:endParaRPr lang="en-US" sz="4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05461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170099"/>
          </a:xfrm>
          <a:prstGeom prst="rect">
            <a:avLst/>
          </a:prstGeom>
          <a:noFill/>
          <a:ln w="9525">
            <a:noFill/>
            <a:miter lim="800000"/>
            <a:headEnd/>
            <a:tailEnd/>
          </a:ln>
        </p:spPr>
        <p:txBody>
          <a:bodyPr wrap="square">
            <a:spAutoFit/>
          </a:bodyPr>
          <a:lstStyle/>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7</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You husbands in the same way, live with your wives in an understanding way,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as with someone weaker, </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since she is a woman; and show her honor as a fellow heir of the grace of life, so that your prayers will not be hindered.</a:t>
            </a:r>
            <a:endParaRPr lang="en-US" sz="4000" dirty="0">
              <a:solidFill>
                <a:schemeClr val="tx1">
                  <a:lumMod val="65000"/>
                  <a:lumOff val="35000"/>
                </a:schemeClr>
              </a:solidFill>
              <a:effectLst/>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pic>
        <p:nvPicPr>
          <p:cNvPr id="4" name="Picture 4">
            <a:extLst>
              <a:ext uri="{FF2B5EF4-FFF2-40B4-BE49-F238E27FC236}">
                <a16:creationId xmlns:a16="http://schemas.microsoft.com/office/drawing/2014/main" xmlns="" id="{C39051BB-D132-4CAF-8866-E17A78BEDAAF}"/>
              </a:ext>
            </a:extLst>
          </p:cNvPr>
          <p:cNvPicPr>
            <a:picLocks noChangeAspect="1" noChangeArrowheads="1"/>
          </p:cNvPicPr>
          <p:nvPr/>
        </p:nvPicPr>
        <p:blipFill>
          <a:blip r:embed="rId3"/>
          <a:srcRect/>
          <a:stretch>
            <a:fillRect/>
          </a:stretch>
        </p:blipFill>
        <p:spPr bwMode="auto">
          <a:xfrm>
            <a:off x="319668" y="2514600"/>
            <a:ext cx="6253957" cy="4164244"/>
          </a:xfrm>
          <a:prstGeom prst="rect">
            <a:avLst/>
          </a:prstGeom>
          <a:noFill/>
          <a:ln w="9525">
            <a:noFill/>
            <a:round/>
            <a:headEnd/>
            <a:tailEnd/>
          </a:ln>
        </p:spPr>
      </p:pic>
    </p:spTree>
    <p:extLst>
      <p:ext uri="{BB962C8B-B14F-4D97-AF65-F5344CB8AC3E}">
        <p14:creationId xmlns:p14="http://schemas.microsoft.com/office/powerpoint/2010/main" val="2497386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170099"/>
          </a:xfrm>
          <a:prstGeom prst="rect">
            <a:avLst/>
          </a:prstGeom>
          <a:noFill/>
          <a:ln w="9525">
            <a:noFill/>
            <a:miter lim="800000"/>
            <a:headEnd/>
            <a:tailEnd/>
          </a:ln>
        </p:spPr>
        <p:txBody>
          <a:bodyPr wrap="square">
            <a:spAutoFit/>
          </a:bodyPr>
          <a:lstStyle/>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7</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You husbands in the same way, live with your wives in an understanding way,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as with someone weaker, </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since she is a woman; and show her honor as a fellow heir of the grace of life, so that your prayers will not be hindered.</a:t>
            </a:r>
            <a:endParaRPr lang="en-US" sz="4000" dirty="0">
              <a:solidFill>
                <a:schemeClr val="tx1">
                  <a:lumMod val="65000"/>
                  <a:lumOff val="35000"/>
                </a:schemeClr>
              </a:solidFill>
              <a:effectLst/>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pic>
        <p:nvPicPr>
          <p:cNvPr id="5" name="Picture 4">
            <a:extLst>
              <a:ext uri="{FF2B5EF4-FFF2-40B4-BE49-F238E27FC236}">
                <a16:creationId xmlns:a16="http://schemas.microsoft.com/office/drawing/2014/main" xmlns="" id="{73665525-2837-42CE-B2FD-3D1BCAFA0D29}"/>
              </a:ext>
            </a:extLst>
          </p:cNvPr>
          <p:cNvPicPr>
            <a:picLocks noChangeAspect="1" noChangeArrowheads="1"/>
          </p:cNvPicPr>
          <p:nvPr/>
        </p:nvPicPr>
        <p:blipFill>
          <a:blip r:embed="rId3"/>
          <a:srcRect/>
          <a:stretch>
            <a:fillRect/>
          </a:stretch>
        </p:blipFill>
        <p:spPr bwMode="auto">
          <a:xfrm>
            <a:off x="1676400" y="1447800"/>
            <a:ext cx="3791909" cy="5105400"/>
          </a:xfrm>
          <a:prstGeom prst="rect">
            <a:avLst/>
          </a:prstGeom>
          <a:noFill/>
          <a:ln w="9525">
            <a:noFill/>
            <a:round/>
            <a:headEnd/>
            <a:tailEnd/>
          </a:ln>
        </p:spPr>
      </p:pic>
    </p:spTree>
    <p:extLst>
      <p:ext uri="{BB962C8B-B14F-4D97-AF65-F5344CB8AC3E}">
        <p14:creationId xmlns:p14="http://schemas.microsoft.com/office/powerpoint/2010/main" val="27550485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170099"/>
          </a:xfrm>
          <a:prstGeom prst="rect">
            <a:avLst/>
          </a:prstGeom>
          <a:noFill/>
          <a:ln w="9525">
            <a:noFill/>
            <a:miter lim="800000"/>
            <a:headEnd/>
            <a:tailEnd/>
          </a:ln>
        </p:spPr>
        <p:txBody>
          <a:bodyPr wrap="square">
            <a:spAutoFit/>
          </a:bodyPr>
          <a:lstStyle/>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7</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You husbands in the same way, live with your wives in an understanding way,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as with someone weaker, </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since she is a woman; and show her honor as a fellow heir of the grace of life, so that your prayers will not be hindered.</a:t>
            </a:r>
            <a:endParaRPr lang="en-US" sz="4000" dirty="0">
              <a:solidFill>
                <a:schemeClr val="tx1">
                  <a:lumMod val="65000"/>
                  <a:lumOff val="35000"/>
                </a:schemeClr>
              </a:solidFill>
              <a:effectLst/>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pic>
        <p:nvPicPr>
          <p:cNvPr id="6" name="Picture 4">
            <a:extLst>
              <a:ext uri="{FF2B5EF4-FFF2-40B4-BE49-F238E27FC236}">
                <a16:creationId xmlns:a16="http://schemas.microsoft.com/office/drawing/2014/main" xmlns="" id="{FEA12D0D-E30C-4F1D-9015-67F36727E163}"/>
              </a:ext>
            </a:extLst>
          </p:cNvPr>
          <p:cNvPicPr>
            <a:picLocks noChangeAspect="1" noChangeArrowheads="1"/>
          </p:cNvPicPr>
          <p:nvPr/>
        </p:nvPicPr>
        <p:blipFill>
          <a:blip r:embed="rId3"/>
          <a:srcRect/>
          <a:stretch>
            <a:fillRect/>
          </a:stretch>
        </p:blipFill>
        <p:spPr bwMode="auto">
          <a:xfrm>
            <a:off x="325244" y="2442302"/>
            <a:ext cx="5618356" cy="4221570"/>
          </a:xfrm>
          <a:prstGeom prst="rect">
            <a:avLst/>
          </a:prstGeom>
          <a:noFill/>
          <a:ln w="9525">
            <a:noFill/>
            <a:round/>
            <a:headEnd/>
            <a:tailEnd/>
          </a:ln>
        </p:spPr>
      </p:pic>
    </p:spTree>
    <p:extLst>
      <p:ext uri="{BB962C8B-B14F-4D97-AF65-F5344CB8AC3E}">
        <p14:creationId xmlns:p14="http://schemas.microsoft.com/office/powerpoint/2010/main" val="19116811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170099"/>
          </a:xfrm>
          <a:prstGeom prst="rect">
            <a:avLst/>
          </a:prstGeom>
          <a:noFill/>
          <a:ln w="9525">
            <a:noFill/>
            <a:miter lim="800000"/>
            <a:headEnd/>
            <a:tailEnd/>
          </a:ln>
        </p:spPr>
        <p:txBody>
          <a:bodyPr wrap="square">
            <a:spAutoFit/>
          </a:bodyPr>
          <a:lstStyle/>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7</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You husbands in the same way, live with your wives in an understanding way, as with someone weaker, since she is a woman; and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show her honor</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as a fellow heir of the grace of life, so that your prayers will not be hindered.</a:t>
            </a:r>
            <a:endParaRPr lang="en-US" sz="4000" dirty="0">
              <a:solidFill>
                <a:schemeClr val="tx1">
                  <a:lumMod val="65000"/>
                  <a:lumOff val="35000"/>
                </a:schemeClr>
              </a:solidFill>
              <a:effectLst/>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5" name="Rectangle 4">
            <a:extLst>
              <a:ext uri="{FF2B5EF4-FFF2-40B4-BE49-F238E27FC236}">
                <a16:creationId xmlns:a16="http://schemas.microsoft.com/office/drawing/2014/main" xmlns="" id="{502DDD26-F5A8-4A72-B2A0-632A75BEE8BC}"/>
              </a:ext>
            </a:extLst>
          </p:cNvPr>
          <p:cNvSpPr>
            <a:spLocks noChangeArrowheads="1"/>
          </p:cNvSpPr>
          <p:nvPr/>
        </p:nvSpPr>
        <p:spPr bwMode="auto">
          <a:xfrm>
            <a:off x="1676400" y="3200400"/>
            <a:ext cx="8763000" cy="2743200"/>
          </a:xfrm>
          <a:prstGeom prst="rect">
            <a:avLst/>
          </a:prstGeom>
          <a:solidFill>
            <a:srgbClr val="254061"/>
          </a:solidFill>
          <a:ln w="38100">
            <a:solidFill>
              <a:schemeClr val="tx2">
                <a:lumMod val="60000"/>
                <a:lumOff val="40000"/>
              </a:schemeClr>
            </a:solidFill>
            <a:round/>
            <a:headEnd/>
            <a:tailEnd/>
          </a:ln>
        </p:spPr>
        <p:txBody>
          <a:bodyPr>
            <a:prstTxWarp prst="textNoShape">
              <a:avLst/>
            </a:prstTxWarp>
          </a:bodyPr>
          <a:lstStyle/>
          <a:p>
            <a:pPr eaLnBrk="0" hangingPunct="0"/>
            <a:endParaRPr lang="en-US"/>
          </a:p>
        </p:txBody>
      </p:sp>
      <p:sp>
        <p:nvSpPr>
          <p:cNvPr id="7" name="TextBox 6">
            <a:extLst>
              <a:ext uri="{FF2B5EF4-FFF2-40B4-BE49-F238E27FC236}">
                <a16:creationId xmlns:a16="http://schemas.microsoft.com/office/drawing/2014/main" xmlns="" id="{53EF2D15-93EF-4CBC-A8FE-6EE9F125FDE8}"/>
              </a:ext>
            </a:extLst>
          </p:cNvPr>
          <p:cNvSpPr txBox="1">
            <a:spLocks noChangeArrowheads="1"/>
          </p:cNvSpPr>
          <p:nvPr/>
        </p:nvSpPr>
        <p:spPr bwMode="auto">
          <a:xfrm>
            <a:off x="1981200" y="3371685"/>
            <a:ext cx="3962400" cy="2372957"/>
          </a:xfrm>
          <a:prstGeom prst="rect">
            <a:avLst/>
          </a:prstGeom>
          <a:noFill/>
          <a:ln w="9525">
            <a:noFill/>
            <a:miter lim="800000"/>
            <a:headEnd/>
            <a:tailEnd/>
          </a:ln>
        </p:spPr>
        <p:txBody>
          <a:bodyPr wrap="square">
            <a:prstTxWarp prst="textNoShape">
              <a:avLst/>
            </a:prstTxWarp>
            <a:spAutoFit/>
          </a:bodyPr>
          <a:lstStyle/>
          <a:p>
            <a:pPr marL="457200" indent="-457200" eaLnBrk="0" hangingPunct="0">
              <a:lnSpc>
                <a:spcPct val="90000"/>
              </a:lnSpc>
              <a:spcBef>
                <a:spcPts val="0"/>
              </a:spcBef>
              <a:spcAft>
                <a:spcPts val="600"/>
              </a:spcAft>
              <a:buSzPct val="85000"/>
            </a:pPr>
            <a:r>
              <a:rPr lang="en-US" sz="3700" dirty="0">
                <a:solidFill>
                  <a:srgbClr val="FFFFFF"/>
                </a:solidFill>
                <a:latin typeface="Calibri Light" panose="020F0302020204030204" pitchFamily="34" charset="0"/>
                <a:ea typeface="Cambria" charset="0"/>
                <a:cs typeface="Calibri Light" panose="020F0302020204030204" pitchFamily="34" charset="0"/>
              </a:rPr>
              <a:t>Physically </a:t>
            </a:r>
          </a:p>
          <a:p>
            <a:pPr marL="457200" indent="-457200" eaLnBrk="0" hangingPunct="0">
              <a:lnSpc>
                <a:spcPct val="90000"/>
              </a:lnSpc>
              <a:spcBef>
                <a:spcPts val="0"/>
              </a:spcBef>
              <a:spcAft>
                <a:spcPts val="600"/>
              </a:spcAft>
              <a:buSzPct val="85000"/>
            </a:pPr>
            <a:r>
              <a:rPr lang="en-US" sz="3700" dirty="0">
                <a:solidFill>
                  <a:srgbClr val="FFFFFF"/>
                </a:solidFill>
                <a:latin typeface="Calibri Light" panose="020F0302020204030204" pitchFamily="34" charset="0"/>
                <a:ea typeface="Cambria" charset="0"/>
                <a:cs typeface="Calibri Light" panose="020F0302020204030204" pitchFamily="34" charset="0"/>
              </a:rPr>
              <a:t>Verbally</a:t>
            </a:r>
          </a:p>
          <a:p>
            <a:pPr marL="457200" indent="-457200" eaLnBrk="0" hangingPunct="0">
              <a:lnSpc>
                <a:spcPct val="90000"/>
              </a:lnSpc>
              <a:spcBef>
                <a:spcPts val="0"/>
              </a:spcBef>
              <a:spcAft>
                <a:spcPts val="600"/>
              </a:spcAft>
              <a:buSzPct val="85000"/>
            </a:pPr>
            <a:r>
              <a:rPr lang="en-US" sz="3700" dirty="0">
                <a:solidFill>
                  <a:srgbClr val="FFFFFF"/>
                </a:solidFill>
                <a:latin typeface="Calibri Light" panose="020F0302020204030204" pitchFamily="34" charset="0"/>
                <a:ea typeface="Cambria" charset="0"/>
                <a:cs typeface="Calibri Light" panose="020F0302020204030204" pitchFamily="34" charset="0"/>
              </a:rPr>
              <a:t>Sexually</a:t>
            </a:r>
          </a:p>
          <a:p>
            <a:pPr marL="457200" indent="-457200" eaLnBrk="0" hangingPunct="0">
              <a:lnSpc>
                <a:spcPct val="90000"/>
              </a:lnSpc>
              <a:spcBef>
                <a:spcPts val="0"/>
              </a:spcBef>
              <a:spcAft>
                <a:spcPts val="600"/>
              </a:spcAft>
              <a:buSzPct val="85000"/>
            </a:pPr>
            <a:r>
              <a:rPr lang="en-US" sz="3700" dirty="0">
                <a:solidFill>
                  <a:srgbClr val="FFFFFF"/>
                </a:solidFill>
                <a:latin typeface="Calibri Light" panose="020F0302020204030204" pitchFamily="34" charset="0"/>
                <a:ea typeface="Cambria" charset="0"/>
                <a:cs typeface="Calibri Light" panose="020F0302020204030204" pitchFamily="34" charset="0"/>
              </a:rPr>
              <a:t>Emotionally</a:t>
            </a:r>
          </a:p>
        </p:txBody>
      </p:sp>
      <p:sp>
        <p:nvSpPr>
          <p:cNvPr id="9" name="TextBox 8">
            <a:extLst>
              <a:ext uri="{FF2B5EF4-FFF2-40B4-BE49-F238E27FC236}">
                <a16:creationId xmlns:a16="http://schemas.microsoft.com/office/drawing/2014/main" xmlns="" id="{B13C4BC0-9CF0-4BB4-BB81-30515B218E40}"/>
              </a:ext>
            </a:extLst>
          </p:cNvPr>
          <p:cNvSpPr txBox="1">
            <a:spLocks noChangeArrowheads="1"/>
          </p:cNvSpPr>
          <p:nvPr/>
        </p:nvSpPr>
        <p:spPr bwMode="auto">
          <a:xfrm>
            <a:off x="6096000" y="3352800"/>
            <a:ext cx="4191000" cy="1783565"/>
          </a:xfrm>
          <a:prstGeom prst="rect">
            <a:avLst/>
          </a:prstGeom>
          <a:noFill/>
          <a:ln w="9525">
            <a:noFill/>
            <a:miter lim="800000"/>
            <a:headEnd/>
            <a:tailEnd/>
          </a:ln>
        </p:spPr>
        <p:txBody>
          <a:bodyPr wrap="square">
            <a:prstTxWarp prst="textNoShape">
              <a:avLst/>
            </a:prstTxWarp>
            <a:spAutoFit/>
          </a:bodyPr>
          <a:lstStyle/>
          <a:p>
            <a:pPr marL="457200" indent="-457200" eaLnBrk="0" hangingPunct="0">
              <a:lnSpc>
                <a:spcPct val="90000"/>
              </a:lnSpc>
              <a:spcBef>
                <a:spcPts val="0"/>
              </a:spcBef>
              <a:spcAft>
                <a:spcPts val="600"/>
              </a:spcAft>
              <a:buSzPct val="85000"/>
            </a:pPr>
            <a:r>
              <a:rPr lang="en-US" sz="3700" dirty="0">
                <a:solidFill>
                  <a:srgbClr val="FFFFFF"/>
                </a:solidFill>
                <a:latin typeface="Calibri Light" panose="020F0302020204030204" pitchFamily="34" charset="0"/>
                <a:ea typeface="Cambria" charset="0"/>
                <a:cs typeface="Calibri Light" panose="020F0302020204030204" pitchFamily="34" charset="0"/>
              </a:rPr>
              <a:t>Financially </a:t>
            </a:r>
          </a:p>
          <a:p>
            <a:pPr marL="457200" indent="-457200" eaLnBrk="0" hangingPunct="0">
              <a:lnSpc>
                <a:spcPct val="90000"/>
              </a:lnSpc>
              <a:spcBef>
                <a:spcPts val="0"/>
              </a:spcBef>
              <a:spcAft>
                <a:spcPts val="600"/>
              </a:spcAft>
              <a:buSzPct val="85000"/>
            </a:pPr>
            <a:r>
              <a:rPr lang="en-US" sz="3700" dirty="0">
                <a:solidFill>
                  <a:srgbClr val="FFFFFF"/>
                </a:solidFill>
                <a:latin typeface="Calibri Light" panose="020F0302020204030204" pitchFamily="34" charset="0"/>
                <a:ea typeface="Cambria" charset="0"/>
                <a:cs typeface="Calibri Light" panose="020F0302020204030204" pitchFamily="34" charset="0"/>
              </a:rPr>
              <a:t>Practically</a:t>
            </a:r>
          </a:p>
          <a:p>
            <a:pPr marL="457200" indent="-457200" eaLnBrk="0" hangingPunct="0">
              <a:lnSpc>
                <a:spcPct val="90000"/>
              </a:lnSpc>
              <a:spcBef>
                <a:spcPts val="0"/>
              </a:spcBef>
              <a:spcAft>
                <a:spcPts val="600"/>
              </a:spcAft>
              <a:buSzPct val="85000"/>
            </a:pPr>
            <a:r>
              <a:rPr lang="en-US" sz="3700" dirty="0">
                <a:solidFill>
                  <a:srgbClr val="FFFFFF"/>
                </a:solidFill>
                <a:latin typeface="Calibri Light" panose="020F0302020204030204" pitchFamily="34" charset="0"/>
                <a:ea typeface="Cambria" charset="0"/>
                <a:cs typeface="Calibri Light" panose="020F0302020204030204" pitchFamily="34" charset="0"/>
              </a:rPr>
              <a:t>Spiritually</a:t>
            </a:r>
          </a:p>
        </p:txBody>
      </p:sp>
    </p:spTree>
    <p:extLst>
      <p:ext uri="{BB962C8B-B14F-4D97-AF65-F5344CB8AC3E}">
        <p14:creationId xmlns:p14="http://schemas.microsoft.com/office/powerpoint/2010/main" val="1188210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uiExpand="1" build="p" bldLvl="2"/>
      <p:bldP spid="9" grpId="0" uiExpand="1" build="p" bldLvl="2"/>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170099"/>
          </a:xfrm>
          <a:prstGeom prst="rect">
            <a:avLst/>
          </a:prstGeom>
          <a:noFill/>
          <a:ln w="9525">
            <a:noFill/>
            <a:miter lim="800000"/>
            <a:headEnd/>
            <a:tailEnd/>
          </a:ln>
        </p:spPr>
        <p:txBody>
          <a:bodyPr wrap="square">
            <a:spAutoFit/>
          </a:bodyPr>
          <a:lstStyle/>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7</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You husbands in the same way, live with your wives in an understanding way, as with someone weaker, since she is a woman; and show her honor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as a fellow heir of the grace of life</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so that your prayers will not be hindered.</a:t>
            </a:r>
            <a:endParaRPr lang="en-US" sz="4000" dirty="0">
              <a:solidFill>
                <a:schemeClr val="tx1">
                  <a:lumMod val="65000"/>
                  <a:lumOff val="35000"/>
                </a:schemeClr>
              </a:solidFill>
              <a:effectLst/>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11" name="Rectangle 10">
            <a:extLst>
              <a:ext uri="{FF2B5EF4-FFF2-40B4-BE49-F238E27FC236}">
                <a16:creationId xmlns:a16="http://schemas.microsoft.com/office/drawing/2014/main" xmlns="" id="{F3F5E6E3-F50B-4E9E-8144-C1B9F408FCDD}"/>
              </a:ext>
            </a:extLst>
          </p:cNvPr>
          <p:cNvSpPr>
            <a:spLocks noChangeArrowheads="1"/>
          </p:cNvSpPr>
          <p:nvPr/>
        </p:nvSpPr>
        <p:spPr bwMode="auto">
          <a:xfrm>
            <a:off x="533400" y="3926004"/>
            <a:ext cx="11125200" cy="22860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12" name="TextBox 11">
            <a:extLst>
              <a:ext uri="{FF2B5EF4-FFF2-40B4-BE49-F238E27FC236}">
                <a16:creationId xmlns:a16="http://schemas.microsoft.com/office/drawing/2014/main" xmlns="" id="{89E7081B-EF72-4F42-8E03-C2F54064C798}"/>
              </a:ext>
            </a:extLst>
          </p:cNvPr>
          <p:cNvSpPr txBox="1">
            <a:spLocks noChangeArrowheads="1"/>
          </p:cNvSpPr>
          <p:nvPr/>
        </p:nvSpPr>
        <p:spPr bwMode="auto">
          <a:xfrm>
            <a:off x="681842" y="3972162"/>
            <a:ext cx="11052958" cy="2086725"/>
          </a:xfrm>
          <a:prstGeom prst="rect">
            <a:avLst/>
          </a:prstGeom>
          <a:noFill/>
          <a:ln w="38100">
            <a:noFill/>
            <a:miter lim="800000"/>
            <a:headEnd/>
            <a:tailEnd/>
          </a:ln>
        </p:spPr>
        <p:txBody>
          <a:bodyPr wrap="square">
            <a:spAutoFit/>
          </a:bodyPr>
          <a:lstStyle/>
          <a:p>
            <a:pPr lvl="1" indent="-457200" fontAlgn="auto">
              <a:lnSpc>
                <a:spcPct val="90000"/>
              </a:lnSpc>
              <a:spcBef>
                <a:spcPts val="0"/>
              </a:spcBef>
              <a:spcAft>
                <a:spcPts val="0"/>
              </a:spcAft>
              <a:buSzPct val="100000"/>
              <a:defRPr/>
            </a:pPr>
            <a:r>
              <a:rPr lang="en-US" sz="3600" dirty="0">
                <a:solidFill>
                  <a:prstClr val="white"/>
                </a:solidFill>
                <a:latin typeface="Calibri Light" panose="020F0302020204030204" pitchFamily="34" charset="0"/>
                <a:cs typeface="Calibri Light" panose="020F0302020204030204" pitchFamily="34" charset="0"/>
              </a:rPr>
              <a:t>»	Does the way you treat your wife give full honor to her identity as a co-heir of God’s kingdom?  </a:t>
            </a:r>
          </a:p>
          <a:p>
            <a:pPr lvl="1" indent="-457200" fontAlgn="auto">
              <a:lnSpc>
                <a:spcPct val="90000"/>
              </a:lnSpc>
              <a:spcBef>
                <a:spcPts val="0"/>
              </a:spcBef>
              <a:spcAft>
                <a:spcPts val="0"/>
              </a:spcAft>
              <a:buSzPct val="100000"/>
              <a:defRPr/>
            </a:pPr>
            <a:r>
              <a:rPr lang="en-US" sz="3600" dirty="0">
                <a:solidFill>
                  <a:prstClr val="white"/>
                </a:solidFill>
                <a:latin typeface="Calibri Light" panose="020F0302020204030204" pitchFamily="34" charset="0"/>
                <a:cs typeface="Calibri Light" panose="020F0302020204030204" pitchFamily="34" charset="0"/>
              </a:rPr>
              <a:t>»	Husbands, do you realize that your wife is God’s daughter?</a:t>
            </a:r>
          </a:p>
        </p:txBody>
      </p:sp>
    </p:spTree>
    <p:extLst>
      <p:ext uri="{BB962C8B-B14F-4D97-AF65-F5344CB8AC3E}">
        <p14:creationId xmlns:p14="http://schemas.microsoft.com/office/powerpoint/2010/main" val="728468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170099"/>
          </a:xfrm>
          <a:prstGeom prst="rect">
            <a:avLst/>
          </a:prstGeom>
          <a:noFill/>
          <a:ln w="9525">
            <a:noFill/>
            <a:miter lim="800000"/>
            <a:headEnd/>
            <a:tailEnd/>
          </a:ln>
        </p:spPr>
        <p:txBody>
          <a:bodyPr wrap="square">
            <a:spAutoFit/>
          </a:bodyPr>
          <a:lstStyle/>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7</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You husbands in the same way, live with your wives in an understanding way, as with someone weaker, since she is a woman; and show her honor as a fellow heir of the grace of life,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so that your prayers will not be hindered</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a:t>
            </a:r>
            <a:endParaRPr lang="en-US" sz="4000" dirty="0">
              <a:solidFill>
                <a:schemeClr val="tx1">
                  <a:lumMod val="65000"/>
                  <a:lumOff val="35000"/>
                </a:schemeClr>
              </a:solidFill>
              <a:effectLst/>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775214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5016758"/>
          </a:xfrm>
          <a:prstGeom prst="rect">
            <a:avLst/>
          </a:prstGeom>
          <a:noFill/>
          <a:ln w="9525">
            <a:noFill/>
            <a:miter lim="800000"/>
            <a:headEnd/>
            <a:tailEnd/>
          </a:ln>
        </p:spPr>
        <p:txBody>
          <a:bodyPr wrap="square">
            <a:spAutoFit/>
          </a:bodyPr>
          <a:lstStyle/>
          <a:p>
            <a:pPr marL="0" marR="0">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4</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but let it be the hidden person of the heart, with the imperishable quality of a gentle and quiet spirit, which is precious in the sight of God. </a:t>
            </a: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5</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For in this way in former times the holy women also, who hoped in God, used to adorn themselves, being submissive to their own husbands; </a:t>
            </a: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6</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just as Sarah obeyed Abraham, calling him lord, and you have become her children if you do what is right without being frightened by any fear…</a:t>
            </a:r>
            <a:endParaRPr lang="en-US" sz="37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3838610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2462213"/>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Bible has a high view of women.</a:t>
            </a:r>
          </a:p>
          <a:p>
            <a:pPr marL="571500" marR="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God’s leadership is very different from the world’s.</a:t>
            </a:r>
          </a:p>
          <a:p>
            <a:pPr marL="571500" marR="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Being a good husband means more than refraining from mistreating your wife</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Conclusions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886525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2462213"/>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Unlike Peter’s audience, many of you can choose who you marry.</a:t>
            </a:r>
          </a:p>
          <a:p>
            <a:pPr marL="571500" marR="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Start by becoming the right person.</a:t>
            </a:r>
          </a:p>
          <a:p>
            <a:pPr marL="571500" marR="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This begins by starting a relationship with God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Conclusions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72041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FIRST PETER</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4191732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170099"/>
          </a:xfrm>
          <a:prstGeom prst="rect">
            <a:avLst/>
          </a:prstGeom>
          <a:noFill/>
          <a:ln w="9525">
            <a:noFill/>
            <a:miter lim="800000"/>
            <a:headEnd/>
            <a:tailEnd/>
          </a:ln>
        </p:spPr>
        <p:txBody>
          <a:bodyPr wrap="square">
            <a:spAutoFit/>
          </a:bodyPr>
          <a:lstStyle/>
          <a:p>
            <a:pPr marL="0" marR="0">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7</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You husbands in the same way, live with your wives in an understanding way, as with someone weaker, since she is a woman; and show her honor as a fellow heir of the grace of life, so that your prayers will not be hindered.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39A9A83D-3C3A-470C-924B-C02FA9EB26FD}"/>
              </a:ext>
            </a:extLst>
          </p:cNvPr>
          <p:cNvSpPr>
            <a:spLocks noChangeArrowheads="1"/>
          </p:cNvSpPr>
          <p:nvPr/>
        </p:nvSpPr>
        <p:spPr bwMode="auto">
          <a:xfrm>
            <a:off x="801878" y="4495800"/>
            <a:ext cx="10588243" cy="13716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11585093-7D03-4D55-ABE9-3BD1EDEC8519}"/>
              </a:ext>
            </a:extLst>
          </p:cNvPr>
          <p:cNvSpPr txBox="1">
            <a:spLocks noChangeArrowheads="1"/>
          </p:cNvSpPr>
          <p:nvPr/>
        </p:nvSpPr>
        <p:spPr bwMode="auto">
          <a:xfrm>
            <a:off x="870964" y="4580895"/>
            <a:ext cx="10522939" cy="1200329"/>
          </a:xfrm>
          <a:prstGeom prst="rect">
            <a:avLst/>
          </a:prstGeom>
          <a:noFill/>
          <a:ln w="38100">
            <a:noFill/>
            <a:miter lim="800000"/>
            <a:headEnd/>
            <a:tailEnd/>
          </a:ln>
        </p:spPr>
        <p:txBody>
          <a:bodyPr wrap="square">
            <a:spAutoFit/>
          </a:bodyPr>
          <a:lstStyle/>
          <a:p>
            <a:pPr marL="0" lvl="1" fontAlgn="auto">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Galatians 3:28: There is neither Jew nor Greek, slave nor free, male nor female; for you are all one in Christ Jesus.</a:t>
            </a:r>
          </a:p>
        </p:txBody>
      </p:sp>
    </p:spTree>
    <p:extLst>
      <p:ext uri="{BB962C8B-B14F-4D97-AF65-F5344CB8AC3E}">
        <p14:creationId xmlns:p14="http://schemas.microsoft.com/office/powerpoint/2010/main" val="2452737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785652"/>
          </a:xfrm>
          <a:prstGeom prst="rect">
            <a:avLst/>
          </a:prstGeom>
          <a:noFill/>
          <a:ln w="9525">
            <a:noFill/>
            <a:miter lim="800000"/>
            <a:headEnd/>
            <a:tailEnd/>
          </a:ln>
        </p:spPr>
        <p:txBody>
          <a:bodyPr wrap="square">
            <a:spAutoFit/>
          </a:bodyPr>
          <a:lstStyle/>
          <a:p>
            <a:pPr marL="573088" marR="0" indent="-573088">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In the same way, you wives, be submissive to your own husbands so that even if any of them are disobedient to the word, they may be won without a word by the behavior of their wives, </a:t>
            </a:r>
          </a:p>
          <a:p>
            <a:pPr marL="573088" marR="0" indent="-573088">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as they observe your chaste and respectful behavior. </a:t>
            </a:r>
            <a:endParaRPr lang="en-US" sz="37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470094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785652"/>
          </a:xfrm>
          <a:prstGeom prst="rect">
            <a:avLst/>
          </a:prstGeom>
          <a:noFill/>
          <a:ln w="9525">
            <a:noFill/>
            <a:miter lim="800000"/>
            <a:headEnd/>
            <a:tailEnd/>
          </a:ln>
        </p:spPr>
        <p:txBody>
          <a:bodyPr wrap="square">
            <a:spAutoFit/>
          </a:bodyPr>
          <a:lstStyle/>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In the same way</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you wives, be submissive to your own husbands so that even if any of them are disobedient to the word, they may be won without a word by the behavior of their wives, </a:t>
            </a:r>
          </a:p>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2</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as they observe your chaste and respectful behavior. </a:t>
            </a:r>
            <a:endParaRPr lang="en-US" sz="3700" dirty="0">
              <a:solidFill>
                <a:schemeClr val="tx1">
                  <a:lumMod val="65000"/>
                  <a:lumOff val="35000"/>
                </a:schemeClr>
              </a:solidFill>
              <a:effectLst/>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0D466C66-CED1-4D97-BF5A-CCBA6AD472C1}"/>
              </a:ext>
            </a:extLst>
          </p:cNvPr>
          <p:cNvSpPr>
            <a:spLocks noChangeArrowheads="1"/>
          </p:cNvSpPr>
          <p:nvPr/>
        </p:nvSpPr>
        <p:spPr bwMode="auto">
          <a:xfrm>
            <a:off x="801878" y="2057400"/>
            <a:ext cx="10588243" cy="25146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250E479B-5B2B-4A64-ABE5-047F70707091}"/>
              </a:ext>
            </a:extLst>
          </p:cNvPr>
          <p:cNvSpPr txBox="1">
            <a:spLocks noChangeArrowheads="1"/>
          </p:cNvSpPr>
          <p:nvPr/>
        </p:nvSpPr>
        <p:spPr bwMode="auto">
          <a:xfrm>
            <a:off x="846025" y="2142495"/>
            <a:ext cx="10522939" cy="2308324"/>
          </a:xfrm>
          <a:prstGeom prst="rect">
            <a:avLst/>
          </a:prstGeom>
          <a:noFill/>
          <a:ln w="38100">
            <a:noFill/>
            <a:miter lim="800000"/>
            <a:headEnd/>
            <a:tailEnd/>
          </a:ln>
        </p:spPr>
        <p:txBody>
          <a:bodyPr wrap="square">
            <a:spAutoFit/>
          </a:bodyPr>
          <a:lstStyle/>
          <a:p>
            <a:pPr marL="0" lvl="1" fontAlgn="auto">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1 Peter 2:12: Keep your behavior excellent among the Gentiles, so that in the thing in which they slander you as evildoers, they may because of your good deeds, as they observe </a:t>
            </a:r>
            <a:r>
              <a:rPr lang="en-US" sz="3600" i="1" dirty="0">
                <a:solidFill>
                  <a:prstClr val="white"/>
                </a:solidFill>
                <a:latin typeface="Calibri Light" panose="020F0302020204030204" pitchFamily="34" charset="0"/>
                <a:cs typeface="Calibri Light" panose="020F0302020204030204" pitchFamily="34" charset="0"/>
              </a:rPr>
              <a:t>them</a:t>
            </a:r>
            <a:r>
              <a:rPr lang="en-US" sz="3600" dirty="0">
                <a:solidFill>
                  <a:prstClr val="white"/>
                </a:solidFill>
                <a:latin typeface="Calibri Light" panose="020F0302020204030204" pitchFamily="34" charset="0"/>
                <a:cs typeface="Calibri Light" panose="020F0302020204030204" pitchFamily="34" charset="0"/>
              </a:rPr>
              <a:t>, glorify God in the day of visitation.</a:t>
            </a:r>
          </a:p>
        </p:txBody>
      </p:sp>
    </p:spTree>
    <p:extLst>
      <p:ext uri="{BB962C8B-B14F-4D97-AF65-F5344CB8AC3E}">
        <p14:creationId xmlns:p14="http://schemas.microsoft.com/office/powerpoint/2010/main" val="594807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785652"/>
          </a:xfrm>
          <a:prstGeom prst="rect">
            <a:avLst/>
          </a:prstGeom>
          <a:noFill/>
          <a:ln w="9525">
            <a:noFill/>
            <a:miter lim="800000"/>
            <a:headEnd/>
            <a:tailEnd/>
          </a:ln>
        </p:spPr>
        <p:txBody>
          <a:bodyPr wrap="square">
            <a:spAutoFit/>
          </a:bodyPr>
          <a:lstStyle/>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In the same way, you wives, be submissive to your own husbands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so that even if any of them are disobedient to the word, they may be won</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without a word by the behavior of their wives, </a:t>
            </a:r>
          </a:p>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2</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as they observe your chaste and respectful behavior. </a:t>
            </a:r>
            <a:endParaRPr lang="en-US" sz="3700" dirty="0">
              <a:solidFill>
                <a:schemeClr val="tx1">
                  <a:lumMod val="65000"/>
                  <a:lumOff val="35000"/>
                </a:schemeClr>
              </a:solidFill>
              <a:effectLst/>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4880ED05-5311-4318-903B-A8CFEAC172B4}"/>
              </a:ext>
            </a:extLst>
          </p:cNvPr>
          <p:cNvSpPr>
            <a:spLocks noChangeArrowheads="1"/>
          </p:cNvSpPr>
          <p:nvPr/>
        </p:nvSpPr>
        <p:spPr bwMode="auto">
          <a:xfrm>
            <a:off x="228600" y="3142208"/>
            <a:ext cx="11734800" cy="356339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8E65A73B-FD16-4089-85AF-C44FB3913673}"/>
              </a:ext>
            </a:extLst>
          </p:cNvPr>
          <p:cNvSpPr txBox="1">
            <a:spLocks noChangeArrowheads="1"/>
          </p:cNvSpPr>
          <p:nvPr/>
        </p:nvSpPr>
        <p:spPr bwMode="auto">
          <a:xfrm>
            <a:off x="276283" y="3227304"/>
            <a:ext cx="11662424" cy="3323987"/>
          </a:xfrm>
          <a:prstGeom prst="rect">
            <a:avLst/>
          </a:prstGeom>
          <a:noFill/>
          <a:ln w="38100">
            <a:noFill/>
            <a:miter lim="800000"/>
            <a:headEnd/>
            <a:tailEnd/>
          </a:ln>
        </p:spPr>
        <p:txBody>
          <a:bodyPr wrap="square">
            <a:spAutoFit/>
          </a:bodyPr>
          <a:lstStyle/>
          <a:p>
            <a:pPr marL="0" lvl="1" fontAlgn="auto">
              <a:spcBef>
                <a:spcPts val="0"/>
              </a:spcBef>
              <a:spcAft>
                <a:spcPts val="300"/>
              </a:spcAft>
              <a:buSzPct val="100000"/>
              <a:defRPr/>
            </a:pPr>
            <a:r>
              <a:rPr lang="en-US" sz="3500" dirty="0">
                <a:solidFill>
                  <a:prstClr val="white"/>
                </a:solidFill>
                <a:latin typeface="Calibri Light" panose="020F0302020204030204" pitchFamily="34" charset="0"/>
                <a:cs typeface="Calibri Light" panose="020F0302020204030204" pitchFamily="34" charset="0"/>
              </a:rPr>
              <a:t>Plutarch: “A wife ought not to make friends of her own, but to enjoy her husband’s friends in common with him. The gods are the first and most important friends. Wherefore it is becoming for a wife to worship and to know only the gods that her husband believes in, and to shut the front door tight upon all [strange] rituals and outlandish superstitions” (Advice 140.19)</a:t>
            </a:r>
          </a:p>
        </p:txBody>
      </p:sp>
    </p:spTree>
    <p:extLst>
      <p:ext uri="{BB962C8B-B14F-4D97-AF65-F5344CB8AC3E}">
        <p14:creationId xmlns:p14="http://schemas.microsoft.com/office/powerpoint/2010/main" val="2320994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785652"/>
          </a:xfrm>
          <a:prstGeom prst="rect">
            <a:avLst/>
          </a:prstGeom>
          <a:noFill/>
          <a:ln w="9525">
            <a:noFill/>
            <a:miter lim="800000"/>
            <a:headEnd/>
            <a:tailEnd/>
          </a:ln>
        </p:spPr>
        <p:txBody>
          <a:bodyPr wrap="square">
            <a:spAutoFit/>
          </a:bodyPr>
          <a:lstStyle/>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In the same way, you wives, be submissive to your own husbands so that even if any of them are disobedient to the word,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they may be won without a word by the behavior of their wives</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t>
            </a:r>
          </a:p>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2</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as they observe your chaste and respectful behavior. </a:t>
            </a:r>
            <a:endParaRPr lang="en-US" sz="3700" dirty="0">
              <a:solidFill>
                <a:schemeClr val="tx1">
                  <a:lumMod val="65000"/>
                  <a:lumOff val="35000"/>
                </a:schemeClr>
              </a:solidFill>
              <a:effectLst/>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78125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785652"/>
          </a:xfrm>
          <a:prstGeom prst="rect">
            <a:avLst/>
          </a:prstGeom>
          <a:noFill/>
          <a:ln w="9525">
            <a:noFill/>
            <a:miter lim="800000"/>
            <a:headEnd/>
            <a:tailEnd/>
          </a:ln>
        </p:spPr>
        <p:txBody>
          <a:bodyPr wrap="square">
            <a:spAutoFit/>
          </a:bodyPr>
          <a:lstStyle/>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In the same way,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you wives, be submissive to your own husbands</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so that even if any of them are disobedient to the word, they may be won without a word by the behavior of their wives, </a:t>
            </a:r>
          </a:p>
          <a:p>
            <a:pPr marL="573088" marR="0" indent="-573088">
              <a:spcBef>
                <a:spcPts val="0"/>
              </a:spcBef>
              <a:spcAft>
                <a:spcPts val="0"/>
              </a:spcAft>
            </a:pPr>
            <a:r>
              <a:rPr lang="en-US" sz="40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2</a:t>
            </a:r>
            <a:r>
              <a:rPr lang="en-US" sz="4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as they observe your chaste and respectful behavior. </a:t>
            </a:r>
            <a:endParaRPr lang="en-US" sz="3700" dirty="0">
              <a:solidFill>
                <a:schemeClr val="tx1">
                  <a:lumMod val="65000"/>
                  <a:lumOff val="35000"/>
                </a:schemeClr>
              </a:solidFill>
              <a:effectLst/>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1 Peter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0960C92A-C952-48F1-9AC0-5AA34897BCD1}"/>
              </a:ext>
            </a:extLst>
          </p:cNvPr>
          <p:cNvSpPr>
            <a:spLocks noChangeArrowheads="1"/>
          </p:cNvSpPr>
          <p:nvPr/>
        </p:nvSpPr>
        <p:spPr bwMode="auto">
          <a:xfrm>
            <a:off x="228600" y="2514600"/>
            <a:ext cx="11734800" cy="419653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FE3DE5BC-4CDA-4881-8541-E6B503B0227A}"/>
              </a:ext>
            </a:extLst>
          </p:cNvPr>
          <p:cNvSpPr txBox="1">
            <a:spLocks noChangeArrowheads="1"/>
          </p:cNvSpPr>
          <p:nvPr/>
        </p:nvSpPr>
        <p:spPr bwMode="auto">
          <a:xfrm>
            <a:off x="304800" y="2600562"/>
            <a:ext cx="11658600" cy="4019562"/>
          </a:xfrm>
          <a:prstGeom prst="rect">
            <a:avLst/>
          </a:prstGeom>
          <a:noFill/>
          <a:ln w="38100">
            <a:noFill/>
            <a:miter lim="800000"/>
            <a:headEnd/>
            <a:tailEnd/>
          </a:ln>
        </p:spPr>
        <p:txBody>
          <a:bodyPr wrap="square">
            <a:spAutoFit/>
          </a:bodyPr>
          <a:lstStyle/>
          <a:p>
            <a:pPr lvl="1" indent="-457200" fontAlgn="auto">
              <a:lnSpc>
                <a:spcPct val="90000"/>
              </a:lnSpc>
              <a:spcBef>
                <a:spcPts val="0"/>
              </a:spcBef>
              <a:spcAft>
                <a:spcPts val="0"/>
              </a:spcAft>
              <a:buSzPct val="100000"/>
              <a:defRPr/>
            </a:pPr>
            <a:r>
              <a:rPr lang="en-US" sz="3600" dirty="0">
                <a:solidFill>
                  <a:prstClr val="white"/>
                </a:solidFill>
                <a:latin typeface="Calibri Light" panose="020F0302020204030204" pitchFamily="34" charset="0"/>
                <a:cs typeface="Calibri Light" panose="020F0302020204030204" pitchFamily="34" charset="0"/>
              </a:rPr>
              <a:t>How do we apply Peter’s instruction to submit? </a:t>
            </a:r>
          </a:p>
          <a:p>
            <a:pPr lvl="1" indent="-457200" fontAlgn="auto">
              <a:lnSpc>
                <a:spcPct val="90000"/>
              </a:lnSpc>
              <a:spcBef>
                <a:spcPts val="0"/>
              </a:spcBef>
              <a:spcAft>
                <a:spcPts val="600"/>
              </a:spcAft>
              <a:buSzPct val="100000"/>
              <a:defRPr/>
            </a:pPr>
            <a:r>
              <a:rPr lang="en-US" sz="3600" dirty="0">
                <a:solidFill>
                  <a:prstClr val="white"/>
                </a:solidFill>
                <a:latin typeface="Calibri Light" panose="020F0302020204030204" pitchFamily="34" charset="0"/>
                <a:cs typeface="Calibri Light" panose="020F0302020204030204" pitchFamily="34" charset="0"/>
              </a:rPr>
              <a:t>»	You cannot apply this in a straightforward way, arguing that wives should submit to their husbands.</a:t>
            </a:r>
          </a:p>
          <a:p>
            <a:pPr marL="914400" lvl="1" indent="-457200" fontAlgn="auto">
              <a:lnSpc>
                <a:spcPct val="90000"/>
              </a:lnSpc>
              <a:spcBef>
                <a:spcPts val="0"/>
              </a:spcBef>
              <a:spcAft>
                <a:spcPts val="0"/>
              </a:spcAft>
              <a:buSzPct val="100000"/>
              <a:defRPr/>
            </a:pPr>
            <a:r>
              <a:rPr lang="en-US" sz="3400" dirty="0">
                <a:solidFill>
                  <a:prstClr val="white"/>
                </a:solidFill>
                <a:latin typeface="Calibri Light" panose="020F0302020204030204" pitchFamily="34" charset="0"/>
                <a:cs typeface="Calibri Light" panose="020F0302020204030204" pitchFamily="34" charset="0"/>
              </a:rPr>
              <a:t>	Karen </a:t>
            </a:r>
            <a:r>
              <a:rPr lang="en-US" sz="3400" dirty="0" err="1">
                <a:solidFill>
                  <a:prstClr val="white"/>
                </a:solidFill>
                <a:latin typeface="Calibri Light" panose="020F0302020204030204" pitchFamily="34" charset="0"/>
                <a:cs typeface="Calibri Light" panose="020F0302020204030204" pitchFamily="34" charset="0"/>
              </a:rPr>
              <a:t>Jobes</a:t>
            </a:r>
            <a:r>
              <a:rPr lang="en-US" sz="3400" dirty="0">
                <a:solidFill>
                  <a:prstClr val="white"/>
                </a:solidFill>
                <a:latin typeface="Calibri Light" panose="020F0302020204030204" pitchFamily="34" charset="0"/>
                <a:cs typeface="Calibri Light" panose="020F0302020204030204" pitchFamily="34" charset="0"/>
              </a:rPr>
              <a:t>: “[Those] who does not understand Peter’s intent in his instruction of...wives, and husbands will not understand the message of 1 Peter...How shortsighted it is to use this passage as if it were a marriage manual simply addressing the relationship between husbands and wives!</a:t>
            </a:r>
          </a:p>
        </p:txBody>
      </p:sp>
    </p:spTree>
    <p:extLst>
      <p:ext uri="{BB962C8B-B14F-4D97-AF65-F5344CB8AC3E}">
        <p14:creationId xmlns:p14="http://schemas.microsoft.com/office/powerpoint/2010/main" val="1743574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655</Words>
  <Application>Microsoft Office PowerPoint</Application>
  <PresentationFormat>Widescreen</PresentationFormat>
  <Paragraphs>162</Paragraphs>
  <Slides>32</Slides>
  <Notes>30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ＭＳ Ｐゴシック</vt:lpstr>
      <vt:lpstr>Arial</vt:lpstr>
      <vt:lpstr>Calibri</vt:lpstr>
      <vt:lpstr>Calibri Light</vt:lpstr>
      <vt:lpstr>Cambria</vt:lpstr>
      <vt:lpstr>Century Gothic</vt:lpstr>
      <vt:lpstr>Office Theme</vt:lpstr>
      <vt:lpstr>FIRST PETER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FIRST PETER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2021-08-31T19:42:23Z</dcterms:created>
  <dcterms:modified xsi:type="dcterms:W3CDTF">2021-08-31T20:01:51Z</dcterms:modified>
</cp:coreProperties>
</file>