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notesMasterIdLst>
    <p:notesMasterId r:id="rId32"/>
  </p:notesMasterIdLst>
  <p:handoutMasterIdLst>
    <p:handoutMasterId r:id="rId33"/>
  </p:handoutMasterIdLst>
  <p:sldIdLst>
    <p:sldId id="256" r:id="rId2"/>
    <p:sldId id="273" r:id="rId3"/>
    <p:sldId id="277" r:id="rId4"/>
    <p:sldId id="274" r:id="rId5"/>
    <p:sldId id="279" r:id="rId6"/>
    <p:sldId id="276" r:id="rId7"/>
    <p:sldId id="290" r:id="rId8"/>
    <p:sldId id="291" r:id="rId9"/>
    <p:sldId id="292" r:id="rId10"/>
    <p:sldId id="284" r:id="rId11"/>
    <p:sldId id="287" r:id="rId12"/>
    <p:sldId id="285" r:id="rId13"/>
    <p:sldId id="288" r:id="rId14"/>
    <p:sldId id="295" r:id="rId15"/>
    <p:sldId id="293" r:id="rId16"/>
    <p:sldId id="296" r:id="rId17"/>
    <p:sldId id="289" r:id="rId18"/>
    <p:sldId id="297" r:id="rId19"/>
    <p:sldId id="298" r:id="rId20"/>
    <p:sldId id="299" r:id="rId21"/>
    <p:sldId id="301" r:id="rId22"/>
    <p:sldId id="302" r:id="rId23"/>
    <p:sldId id="294" r:id="rId24"/>
    <p:sldId id="303" r:id="rId25"/>
    <p:sldId id="305" r:id="rId26"/>
    <p:sldId id="306" r:id="rId27"/>
    <p:sldId id="307" r:id="rId28"/>
    <p:sldId id="308" r:id="rId29"/>
    <p:sldId id="309" r:id="rId30"/>
    <p:sldId id="311" r:id="rId31"/>
  </p:sldIdLst>
  <p:sldSz cx="12192000" cy="6858000"/>
  <p:notesSz cx="6950075" cy="9236075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476824B-544A-46B8-9B8D-52B3111D4FE1}" v="74" dt="2020-02-09T13:22:02.056"/>
    <p1510:client id="{FDC36BFB-5B31-4B2F-8FD5-2A28207E6765}" v="48" dt="2020-02-08T23:35:53.47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1" autoAdjust="0"/>
    <p:restoredTop sz="94660"/>
  </p:normalViewPr>
  <p:slideViewPr>
    <p:cSldViewPr snapToGrid="0">
      <p:cViewPr varScale="1">
        <p:scale>
          <a:sx n="50" d="100"/>
          <a:sy n="50" d="100"/>
        </p:scale>
        <p:origin x="1810" y="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10192"/>
    </p:cViewPr>
  </p:sorterViewPr>
  <p:notesViewPr>
    <p:cSldViewPr snapToGrid="0">
      <p:cViewPr varScale="1">
        <p:scale>
          <a:sx n="87" d="100"/>
          <a:sy n="87" d="100"/>
        </p:scale>
        <p:origin x="3762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42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yan Lowery" userId="d95e7125-c11d-45ad-a9aa-2825f18c9141" providerId="ADAL" clId="{9476824B-544A-46B8-9B8D-52B3111D4FE1}"/>
    <pc:docChg chg="undo custSel addSld delSld modSld sldOrd">
      <pc:chgData name="Ryan Lowery" userId="d95e7125-c11d-45ad-a9aa-2825f18c9141" providerId="ADAL" clId="{9476824B-544A-46B8-9B8D-52B3111D4FE1}" dt="2020-02-09T13:27:07.974" v="1285"/>
      <pc:docMkLst>
        <pc:docMk/>
      </pc:docMkLst>
      <pc:sldChg chg="modSp">
        <pc:chgData name="Ryan Lowery" userId="d95e7125-c11d-45ad-a9aa-2825f18c9141" providerId="ADAL" clId="{9476824B-544A-46B8-9B8D-52B3111D4FE1}" dt="2020-02-09T12:44:13.210" v="818" actId="20577"/>
        <pc:sldMkLst>
          <pc:docMk/>
          <pc:sldMk cId="1423514579" sldId="273"/>
        </pc:sldMkLst>
        <pc:spChg chg="mod">
          <ac:chgData name="Ryan Lowery" userId="d95e7125-c11d-45ad-a9aa-2825f18c9141" providerId="ADAL" clId="{9476824B-544A-46B8-9B8D-52B3111D4FE1}" dt="2020-02-09T12:44:13.210" v="818" actId="20577"/>
          <ac:spMkLst>
            <pc:docMk/>
            <pc:sldMk cId="1423514579" sldId="273"/>
            <ac:spMk id="2" creationId="{8AE68B49-2F20-4069-90D9-B6814768F1B4}"/>
          </ac:spMkLst>
        </pc:spChg>
        <pc:spChg chg="mod">
          <ac:chgData name="Ryan Lowery" userId="d95e7125-c11d-45ad-a9aa-2825f18c9141" providerId="ADAL" clId="{9476824B-544A-46B8-9B8D-52B3111D4FE1}" dt="2020-02-07T18:32:46.428" v="2" actId="27636"/>
          <ac:spMkLst>
            <pc:docMk/>
            <pc:sldMk cId="1423514579" sldId="273"/>
            <ac:spMk id="3" creationId="{BC287D3E-322D-484F-B355-6658A6626E92}"/>
          </ac:spMkLst>
        </pc:spChg>
      </pc:sldChg>
      <pc:sldChg chg="modSp">
        <pc:chgData name="Ryan Lowery" userId="d95e7125-c11d-45ad-a9aa-2825f18c9141" providerId="ADAL" clId="{9476824B-544A-46B8-9B8D-52B3111D4FE1}" dt="2020-02-09T12:44:05.386" v="815" actId="20577"/>
        <pc:sldMkLst>
          <pc:docMk/>
          <pc:sldMk cId="3079491169" sldId="274"/>
        </pc:sldMkLst>
        <pc:spChg chg="mod">
          <ac:chgData name="Ryan Lowery" userId="d95e7125-c11d-45ad-a9aa-2825f18c9141" providerId="ADAL" clId="{9476824B-544A-46B8-9B8D-52B3111D4FE1}" dt="2020-02-09T12:44:02.669" v="814" actId="20577"/>
          <ac:spMkLst>
            <pc:docMk/>
            <pc:sldMk cId="3079491169" sldId="274"/>
            <ac:spMk id="2" creationId="{8AE68B49-2F20-4069-90D9-B6814768F1B4}"/>
          </ac:spMkLst>
        </pc:spChg>
        <pc:spChg chg="mod">
          <ac:chgData name="Ryan Lowery" userId="d95e7125-c11d-45ad-a9aa-2825f18c9141" providerId="ADAL" clId="{9476824B-544A-46B8-9B8D-52B3111D4FE1}" dt="2020-02-09T12:44:05.386" v="815" actId="20577"/>
          <ac:spMkLst>
            <pc:docMk/>
            <pc:sldMk cId="3079491169" sldId="274"/>
            <ac:spMk id="3" creationId="{BC287D3E-322D-484F-B355-6658A6626E92}"/>
          </ac:spMkLst>
        </pc:spChg>
      </pc:sldChg>
      <pc:sldChg chg="modSp">
        <pc:chgData name="Ryan Lowery" userId="d95e7125-c11d-45ad-a9aa-2825f18c9141" providerId="ADAL" clId="{9476824B-544A-46B8-9B8D-52B3111D4FE1}" dt="2020-02-07T18:34:12.742" v="18"/>
        <pc:sldMkLst>
          <pc:docMk/>
          <pc:sldMk cId="2452489615" sldId="275"/>
        </pc:sldMkLst>
        <pc:spChg chg="mod">
          <ac:chgData name="Ryan Lowery" userId="d95e7125-c11d-45ad-a9aa-2825f18c9141" providerId="ADAL" clId="{9476824B-544A-46B8-9B8D-52B3111D4FE1}" dt="2020-02-07T18:34:12.742" v="18"/>
          <ac:spMkLst>
            <pc:docMk/>
            <pc:sldMk cId="2452489615" sldId="275"/>
            <ac:spMk id="2" creationId="{F7B07536-4421-4664-B0CA-FFCE2B651D60}"/>
          </ac:spMkLst>
        </pc:spChg>
      </pc:sldChg>
      <pc:sldChg chg="modSp">
        <pc:chgData name="Ryan Lowery" userId="d95e7125-c11d-45ad-a9aa-2825f18c9141" providerId="ADAL" clId="{9476824B-544A-46B8-9B8D-52B3111D4FE1}" dt="2020-02-07T18:42:41.082" v="145" actId="113"/>
        <pc:sldMkLst>
          <pc:docMk/>
          <pc:sldMk cId="3370635495" sldId="276"/>
        </pc:sldMkLst>
        <pc:spChg chg="mod">
          <ac:chgData name="Ryan Lowery" userId="d95e7125-c11d-45ad-a9aa-2825f18c9141" providerId="ADAL" clId="{9476824B-544A-46B8-9B8D-52B3111D4FE1}" dt="2020-02-07T18:34:14.943" v="19"/>
          <ac:spMkLst>
            <pc:docMk/>
            <pc:sldMk cId="3370635495" sldId="276"/>
            <ac:spMk id="2" creationId="{F283354F-8438-44C8-AE9E-217999BB7D2C}"/>
          </ac:spMkLst>
        </pc:spChg>
        <pc:spChg chg="mod">
          <ac:chgData name="Ryan Lowery" userId="d95e7125-c11d-45ad-a9aa-2825f18c9141" providerId="ADAL" clId="{9476824B-544A-46B8-9B8D-52B3111D4FE1}" dt="2020-02-07T18:42:41.082" v="145" actId="113"/>
          <ac:spMkLst>
            <pc:docMk/>
            <pc:sldMk cId="3370635495" sldId="276"/>
            <ac:spMk id="3" creationId="{D93AA3A1-2D64-4063-9766-DA67E662A9AC}"/>
          </ac:spMkLst>
        </pc:spChg>
      </pc:sldChg>
      <pc:sldChg chg="modSp add">
        <pc:chgData name="Ryan Lowery" userId="d95e7125-c11d-45ad-a9aa-2825f18c9141" providerId="ADAL" clId="{9476824B-544A-46B8-9B8D-52B3111D4FE1}" dt="2020-02-09T12:44:20.131" v="821" actId="20577"/>
        <pc:sldMkLst>
          <pc:docMk/>
          <pc:sldMk cId="1027594783" sldId="277"/>
        </pc:sldMkLst>
        <pc:spChg chg="mod">
          <ac:chgData name="Ryan Lowery" userId="d95e7125-c11d-45ad-a9aa-2825f18c9141" providerId="ADAL" clId="{9476824B-544A-46B8-9B8D-52B3111D4FE1}" dt="2020-02-09T12:44:20.131" v="821" actId="20577"/>
          <ac:spMkLst>
            <pc:docMk/>
            <pc:sldMk cId="1027594783" sldId="277"/>
            <ac:spMk id="2" creationId="{EF1E11C7-C641-478D-97E1-959106CF4C2B}"/>
          </ac:spMkLst>
        </pc:spChg>
        <pc:spChg chg="mod">
          <ac:chgData name="Ryan Lowery" userId="d95e7125-c11d-45ad-a9aa-2825f18c9141" providerId="ADAL" clId="{9476824B-544A-46B8-9B8D-52B3111D4FE1}" dt="2020-02-07T18:32:54.976" v="7" actId="5793"/>
          <ac:spMkLst>
            <pc:docMk/>
            <pc:sldMk cId="1027594783" sldId="277"/>
            <ac:spMk id="3" creationId="{B9CDE8C2-D986-4895-9EF3-9FF414F85A08}"/>
          </ac:spMkLst>
        </pc:spChg>
      </pc:sldChg>
      <pc:sldChg chg="modSp add del">
        <pc:chgData name="Ryan Lowery" userId="d95e7125-c11d-45ad-a9aa-2825f18c9141" providerId="ADAL" clId="{9476824B-544A-46B8-9B8D-52B3111D4FE1}" dt="2020-02-09T12:43:40.883" v="810" actId="47"/>
        <pc:sldMkLst>
          <pc:docMk/>
          <pc:sldMk cId="2438568496" sldId="278"/>
        </pc:sldMkLst>
        <pc:spChg chg="mod">
          <ac:chgData name="Ryan Lowery" userId="d95e7125-c11d-45ad-a9aa-2825f18c9141" providerId="ADAL" clId="{9476824B-544A-46B8-9B8D-52B3111D4FE1}" dt="2020-02-07T18:34:10.900" v="17"/>
          <ac:spMkLst>
            <pc:docMk/>
            <pc:sldMk cId="2438568496" sldId="278"/>
            <ac:spMk id="2" creationId="{18F6B684-F590-4A42-B323-606A0BC658FD}"/>
          </ac:spMkLst>
        </pc:spChg>
        <pc:spChg chg="mod">
          <ac:chgData name="Ryan Lowery" userId="d95e7125-c11d-45ad-a9aa-2825f18c9141" providerId="ADAL" clId="{9476824B-544A-46B8-9B8D-52B3111D4FE1}" dt="2020-02-07T18:33:10.443" v="13"/>
          <ac:spMkLst>
            <pc:docMk/>
            <pc:sldMk cId="2438568496" sldId="278"/>
            <ac:spMk id="3" creationId="{5FD754AD-267B-4F9E-872E-5018F17E5150}"/>
          </ac:spMkLst>
        </pc:spChg>
      </pc:sldChg>
      <pc:sldChg chg="modSp add modAnim">
        <pc:chgData name="Ryan Lowery" userId="d95e7125-c11d-45ad-a9aa-2825f18c9141" providerId="ADAL" clId="{9476824B-544A-46B8-9B8D-52B3111D4FE1}" dt="2020-02-09T12:44:59.175" v="825" actId="20577"/>
        <pc:sldMkLst>
          <pc:docMk/>
          <pc:sldMk cId="3651550099" sldId="279"/>
        </pc:sldMkLst>
        <pc:spChg chg="mod">
          <ac:chgData name="Ryan Lowery" userId="d95e7125-c11d-45ad-a9aa-2825f18c9141" providerId="ADAL" clId="{9476824B-544A-46B8-9B8D-52B3111D4FE1}" dt="2020-02-07T19:19:04.943" v="804" actId="20577"/>
          <ac:spMkLst>
            <pc:docMk/>
            <pc:sldMk cId="3651550099" sldId="279"/>
            <ac:spMk id="2" creationId="{1406FEBE-49DE-445A-8101-5F42DA0692BA}"/>
          </ac:spMkLst>
        </pc:spChg>
        <pc:spChg chg="mod">
          <ac:chgData name="Ryan Lowery" userId="d95e7125-c11d-45ad-a9aa-2825f18c9141" providerId="ADAL" clId="{9476824B-544A-46B8-9B8D-52B3111D4FE1}" dt="2020-02-09T12:44:59.175" v="825" actId="20577"/>
          <ac:spMkLst>
            <pc:docMk/>
            <pc:sldMk cId="3651550099" sldId="279"/>
            <ac:spMk id="3" creationId="{E0D4250B-7B33-4239-8B55-C80DDAB3332F}"/>
          </ac:spMkLst>
        </pc:spChg>
      </pc:sldChg>
      <pc:sldChg chg="modSp add">
        <pc:chgData name="Ryan Lowery" userId="d95e7125-c11d-45ad-a9aa-2825f18c9141" providerId="ADAL" clId="{9476824B-544A-46B8-9B8D-52B3111D4FE1}" dt="2020-02-07T18:42:13.959" v="143" actId="27636"/>
        <pc:sldMkLst>
          <pc:docMk/>
          <pc:sldMk cId="1034829205" sldId="280"/>
        </pc:sldMkLst>
        <pc:spChg chg="mod">
          <ac:chgData name="Ryan Lowery" userId="d95e7125-c11d-45ad-a9aa-2825f18c9141" providerId="ADAL" clId="{9476824B-544A-46B8-9B8D-52B3111D4FE1}" dt="2020-02-07T18:42:13.959" v="143" actId="27636"/>
          <ac:spMkLst>
            <pc:docMk/>
            <pc:sldMk cId="1034829205" sldId="280"/>
            <ac:spMk id="3" creationId="{E0D4250B-7B33-4239-8B55-C80DDAB3332F}"/>
          </ac:spMkLst>
        </pc:spChg>
      </pc:sldChg>
      <pc:sldChg chg="modSp add">
        <pc:chgData name="Ryan Lowery" userId="d95e7125-c11d-45ad-a9aa-2825f18c9141" providerId="ADAL" clId="{9476824B-544A-46B8-9B8D-52B3111D4FE1}" dt="2020-02-07T20:22:26.909" v="805" actId="20577"/>
        <pc:sldMkLst>
          <pc:docMk/>
          <pc:sldMk cId="1620584656" sldId="281"/>
        </pc:sldMkLst>
        <pc:spChg chg="mod">
          <ac:chgData name="Ryan Lowery" userId="d95e7125-c11d-45ad-a9aa-2825f18c9141" providerId="ADAL" clId="{9476824B-544A-46B8-9B8D-52B3111D4FE1}" dt="2020-02-07T20:22:26.909" v="805" actId="20577"/>
          <ac:spMkLst>
            <pc:docMk/>
            <pc:sldMk cId="1620584656" sldId="281"/>
            <ac:spMk id="2" creationId="{745EEE1C-EF93-4D92-B805-2BCBF7A2F947}"/>
          </ac:spMkLst>
        </pc:spChg>
        <pc:spChg chg="mod">
          <ac:chgData name="Ryan Lowery" userId="d95e7125-c11d-45ad-a9aa-2825f18c9141" providerId="ADAL" clId="{9476824B-544A-46B8-9B8D-52B3111D4FE1}" dt="2020-02-07T18:58:11.690" v="366" actId="20577"/>
          <ac:spMkLst>
            <pc:docMk/>
            <pc:sldMk cId="1620584656" sldId="281"/>
            <ac:spMk id="3" creationId="{06323930-38A5-4713-8DF9-9B71125AA6D7}"/>
          </ac:spMkLst>
        </pc:spChg>
      </pc:sldChg>
      <pc:sldChg chg="modSp add ord">
        <pc:chgData name="Ryan Lowery" userId="d95e7125-c11d-45ad-a9aa-2825f18c9141" providerId="ADAL" clId="{9476824B-544A-46B8-9B8D-52B3111D4FE1}" dt="2020-02-07T20:22:34.472" v="806"/>
        <pc:sldMkLst>
          <pc:docMk/>
          <pc:sldMk cId="4075918799" sldId="282"/>
        </pc:sldMkLst>
        <pc:spChg chg="mod">
          <ac:chgData name="Ryan Lowery" userId="d95e7125-c11d-45ad-a9aa-2825f18c9141" providerId="ADAL" clId="{9476824B-544A-46B8-9B8D-52B3111D4FE1}" dt="2020-02-07T20:22:34.472" v="806"/>
          <ac:spMkLst>
            <pc:docMk/>
            <pc:sldMk cId="4075918799" sldId="282"/>
            <ac:spMk id="2" creationId="{745EEE1C-EF93-4D92-B805-2BCBF7A2F947}"/>
          </ac:spMkLst>
        </pc:spChg>
        <pc:spChg chg="mod">
          <ac:chgData name="Ryan Lowery" userId="d95e7125-c11d-45ad-a9aa-2825f18c9141" providerId="ADAL" clId="{9476824B-544A-46B8-9B8D-52B3111D4FE1}" dt="2020-02-07T18:59:23.571" v="573" actId="20577"/>
          <ac:spMkLst>
            <pc:docMk/>
            <pc:sldMk cId="4075918799" sldId="282"/>
            <ac:spMk id="3" creationId="{06323930-38A5-4713-8DF9-9B71125AA6D7}"/>
          </ac:spMkLst>
        </pc:spChg>
      </pc:sldChg>
      <pc:sldChg chg="add del">
        <pc:chgData name="Ryan Lowery" userId="d95e7125-c11d-45ad-a9aa-2825f18c9141" providerId="ADAL" clId="{9476824B-544A-46B8-9B8D-52B3111D4FE1}" dt="2020-02-07T19:02:03.335" v="769" actId="47"/>
        <pc:sldMkLst>
          <pc:docMk/>
          <pc:sldMk cId="2344550418" sldId="283"/>
        </pc:sldMkLst>
      </pc:sldChg>
      <pc:sldChg chg="modSp add modAnim">
        <pc:chgData name="Ryan Lowery" userId="d95e7125-c11d-45ad-a9aa-2825f18c9141" providerId="ADAL" clId="{9476824B-544A-46B8-9B8D-52B3111D4FE1}" dt="2020-02-09T12:46:17.783" v="841"/>
        <pc:sldMkLst>
          <pc:docMk/>
          <pc:sldMk cId="3838588007" sldId="284"/>
        </pc:sldMkLst>
        <pc:spChg chg="mod">
          <ac:chgData name="Ryan Lowery" userId="d95e7125-c11d-45ad-a9aa-2825f18c9141" providerId="ADAL" clId="{9476824B-544A-46B8-9B8D-52B3111D4FE1}" dt="2020-02-07T19:00:21.378" v="665" actId="20577"/>
          <ac:spMkLst>
            <pc:docMk/>
            <pc:sldMk cId="3838588007" sldId="284"/>
            <ac:spMk id="3" creationId="{D93AA3A1-2D64-4063-9766-DA67E662A9AC}"/>
          </ac:spMkLst>
        </pc:spChg>
      </pc:sldChg>
      <pc:sldChg chg="modSp add">
        <pc:chgData name="Ryan Lowery" userId="d95e7125-c11d-45ad-a9aa-2825f18c9141" providerId="ADAL" clId="{9476824B-544A-46B8-9B8D-52B3111D4FE1}" dt="2020-02-07T20:22:37.040" v="807"/>
        <pc:sldMkLst>
          <pc:docMk/>
          <pc:sldMk cId="1199339817" sldId="285"/>
        </pc:sldMkLst>
        <pc:spChg chg="mod">
          <ac:chgData name="Ryan Lowery" userId="d95e7125-c11d-45ad-a9aa-2825f18c9141" providerId="ADAL" clId="{9476824B-544A-46B8-9B8D-52B3111D4FE1}" dt="2020-02-07T20:22:37.040" v="807"/>
          <ac:spMkLst>
            <pc:docMk/>
            <pc:sldMk cId="1199339817" sldId="285"/>
            <ac:spMk id="2" creationId="{4DF09A5F-EBF4-486F-89D1-4626728AF8D1}"/>
          </ac:spMkLst>
        </pc:spChg>
        <pc:spChg chg="mod">
          <ac:chgData name="Ryan Lowery" userId="d95e7125-c11d-45ad-a9aa-2825f18c9141" providerId="ADAL" clId="{9476824B-544A-46B8-9B8D-52B3111D4FE1}" dt="2020-02-07T19:01:28.449" v="763"/>
          <ac:spMkLst>
            <pc:docMk/>
            <pc:sldMk cId="1199339817" sldId="285"/>
            <ac:spMk id="3" creationId="{658F6C2F-AF63-434D-80A4-58F10B385243}"/>
          </ac:spMkLst>
        </pc:spChg>
      </pc:sldChg>
      <pc:sldChg chg="add del">
        <pc:chgData name="Ryan Lowery" userId="d95e7125-c11d-45ad-a9aa-2825f18c9141" providerId="ADAL" clId="{9476824B-544A-46B8-9B8D-52B3111D4FE1}" dt="2020-02-07T19:01:59.953" v="768" actId="47"/>
        <pc:sldMkLst>
          <pc:docMk/>
          <pc:sldMk cId="974118163" sldId="286"/>
        </pc:sldMkLst>
      </pc:sldChg>
      <pc:sldChg chg="addSp add modAnim">
        <pc:chgData name="Ryan Lowery" userId="d95e7125-c11d-45ad-a9aa-2825f18c9141" providerId="ADAL" clId="{9476824B-544A-46B8-9B8D-52B3111D4FE1}" dt="2020-02-07T20:27:59.326" v="809"/>
        <pc:sldMkLst>
          <pc:docMk/>
          <pc:sldMk cId="2399761796" sldId="286"/>
        </pc:sldMkLst>
        <pc:spChg chg="add">
          <ac:chgData name="Ryan Lowery" userId="d95e7125-c11d-45ad-a9aa-2825f18c9141" providerId="ADAL" clId="{9476824B-544A-46B8-9B8D-52B3111D4FE1}" dt="2020-02-07T20:27:59.326" v="809"/>
          <ac:spMkLst>
            <pc:docMk/>
            <pc:sldMk cId="2399761796" sldId="286"/>
            <ac:spMk id="4" creationId="{7DD6B327-18F1-4D21-A6D7-7EF602830314}"/>
          </ac:spMkLst>
        </pc:spChg>
      </pc:sldChg>
      <pc:sldChg chg="modAnim">
        <pc:chgData name="Ryan Lowery" userId="d95e7125-c11d-45ad-a9aa-2825f18c9141" providerId="ADAL" clId="{9476824B-544A-46B8-9B8D-52B3111D4FE1}" dt="2020-02-09T12:46:45.555" v="843"/>
        <pc:sldMkLst>
          <pc:docMk/>
          <pc:sldMk cId="8466905" sldId="288"/>
        </pc:sldMkLst>
      </pc:sldChg>
      <pc:sldChg chg="modAnim">
        <pc:chgData name="Ryan Lowery" userId="d95e7125-c11d-45ad-a9aa-2825f18c9141" providerId="ADAL" clId="{9476824B-544A-46B8-9B8D-52B3111D4FE1}" dt="2020-02-09T12:49:41.577" v="860"/>
        <pc:sldMkLst>
          <pc:docMk/>
          <pc:sldMk cId="2700570814" sldId="289"/>
        </pc:sldMkLst>
      </pc:sldChg>
      <pc:sldChg chg="modAnim">
        <pc:chgData name="Ryan Lowery" userId="d95e7125-c11d-45ad-a9aa-2825f18c9141" providerId="ADAL" clId="{9476824B-544A-46B8-9B8D-52B3111D4FE1}" dt="2020-02-09T12:45:10.399" v="828"/>
        <pc:sldMkLst>
          <pc:docMk/>
          <pc:sldMk cId="2382763643" sldId="290"/>
        </pc:sldMkLst>
      </pc:sldChg>
      <pc:sldChg chg="modSp modAnim">
        <pc:chgData name="Ryan Lowery" userId="d95e7125-c11d-45ad-a9aa-2825f18c9141" providerId="ADAL" clId="{9476824B-544A-46B8-9B8D-52B3111D4FE1}" dt="2020-02-09T12:45:42.376" v="836"/>
        <pc:sldMkLst>
          <pc:docMk/>
          <pc:sldMk cId="238617862" sldId="291"/>
        </pc:sldMkLst>
        <pc:spChg chg="mod">
          <ac:chgData name="Ryan Lowery" userId="d95e7125-c11d-45ad-a9aa-2825f18c9141" providerId="ADAL" clId="{9476824B-544A-46B8-9B8D-52B3111D4FE1}" dt="2020-02-09T12:45:39.491" v="834" actId="1076"/>
          <ac:spMkLst>
            <pc:docMk/>
            <pc:sldMk cId="238617862" sldId="291"/>
            <ac:spMk id="4" creationId="{55A8A0C5-91AA-4D83-9896-1C97350BC150}"/>
          </ac:spMkLst>
        </pc:spChg>
      </pc:sldChg>
      <pc:sldChg chg="modAnim">
        <pc:chgData name="Ryan Lowery" userId="d95e7125-c11d-45ad-a9aa-2825f18c9141" providerId="ADAL" clId="{9476824B-544A-46B8-9B8D-52B3111D4FE1}" dt="2020-02-09T12:46:08.226" v="839"/>
        <pc:sldMkLst>
          <pc:docMk/>
          <pc:sldMk cId="1908774159" sldId="292"/>
        </pc:sldMkLst>
      </pc:sldChg>
      <pc:sldChg chg="modAnim">
        <pc:chgData name="Ryan Lowery" userId="d95e7125-c11d-45ad-a9aa-2825f18c9141" providerId="ADAL" clId="{9476824B-544A-46B8-9B8D-52B3111D4FE1}" dt="2020-02-09T12:48:47.620" v="853"/>
        <pc:sldMkLst>
          <pc:docMk/>
          <pc:sldMk cId="2586982108" sldId="293"/>
        </pc:sldMkLst>
      </pc:sldChg>
      <pc:sldChg chg="modAnim">
        <pc:chgData name="Ryan Lowery" userId="d95e7125-c11d-45ad-a9aa-2825f18c9141" providerId="ADAL" clId="{9476824B-544A-46B8-9B8D-52B3111D4FE1}" dt="2020-02-09T12:58:29.190" v="875"/>
        <pc:sldMkLst>
          <pc:docMk/>
          <pc:sldMk cId="238046262" sldId="294"/>
        </pc:sldMkLst>
      </pc:sldChg>
      <pc:sldChg chg="modSp">
        <pc:chgData name="Ryan Lowery" userId="d95e7125-c11d-45ad-a9aa-2825f18c9141" providerId="ADAL" clId="{9476824B-544A-46B8-9B8D-52B3111D4FE1}" dt="2020-02-09T12:46:52.753" v="844" actId="1076"/>
        <pc:sldMkLst>
          <pc:docMk/>
          <pc:sldMk cId="2227259210" sldId="295"/>
        </pc:sldMkLst>
        <pc:spChg chg="mod">
          <ac:chgData name="Ryan Lowery" userId="d95e7125-c11d-45ad-a9aa-2825f18c9141" providerId="ADAL" clId="{9476824B-544A-46B8-9B8D-52B3111D4FE1}" dt="2020-02-09T12:46:52.753" v="844" actId="1076"/>
          <ac:spMkLst>
            <pc:docMk/>
            <pc:sldMk cId="2227259210" sldId="295"/>
            <ac:spMk id="4" creationId="{36BFA00D-F16E-40DD-8FC9-9DA6C459031A}"/>
          </ac:spMkLst>
        </pc:spChg>
      </pc:sldChg>
      <pc:sldChg chg="modSp modAnim">
        <pc:chgData name="Ryan Lowery" userId="d95e7125-c11d-45ad-a9aa-2825f18c9141" providerId="ADAL" clId="{9476824B-544A-46B8-9B8D-52B3111D4FE1}" dt="2020-02-09T13:03:38.256" v="920" actId="20577"/>
        <pc:sldMkLst>
          <pc:docMk/>
          <pc:sldMk cId="250953257" sldId="296"/>
        </pc:sldMkLst>
        <pc:spChg chg="mod">
          <ac:chgData name="Ryan Lowery" userId="d95e7125-c11d-45ad-a9aa-2825f18c9141" providerId="ADAL" clId="{9476824B-544A-46B8-9B8D-52B3111D4FE1}" dt="2020-02-09T12:49:28.054" v="856"/>
          <ac:spMkLst>
            <pc:docMk/>
            <pc:sldMk cId="250953257" sldId="296"/>
            <ac:spMk id="2" creationId="{874B78D0-C7C1-4F19-BA52-D67FFA414309}"/>
          </ac:spMkLst>
        </pc:spChg>
        <pc:spChg chg="mod">
          <ac:chgData name="Ryan Lowery" userId="d95e7125-c11d-45ad-a9aa-2825f18c9141" providerId="ADAL" clId="{9476824B-544A-46B8-9B8D-52B3111D4FE1}" dt="2020-02-09T13:03:38.256" v="920" actId="20577"/>
          <ac:spMkLst>
            <pc:docMk/>
            <pc:sldMk cId="250953257" sldId="296"/>
            <ac:spMk id="3" creationId="{9F9C972E-E67B-4B32-9FEB-EE4C4BAAD417}"/>
          </ac:spMkLst>
        </pc:spChg>
      </pc:sldChg>
      <pc:sldChg chg="modAnim">
        <pc:chgData name="Ryan Lowery" userId="d95e7125-c11d-45ad-a9aa-2825f18c9141" providerId="ADAL" clId="{9476824B-544A-46B8-9B8D-52B3111D4FE1}" dt="2020-02-09T12:51:33.540" v="865"/>
        <pc:sldMkLst>
          <pc:docMk/>
          <pc:sldMk cId="3026701450" sldId="297"/>
        </pc:sldMkLst>
      </pc:sldChg>
      <pc:sldChg chg="modAnim">
        <pc:chgData name="Ryan Lowery" userId="d95e7125-c11d-45ad-a9aa-2825f18c9141" providerId="ADAL" clId="{9476824B-544A-46B8-9B8D-52B3111D4FE1}" dt="2020-02-09T12:53:13.877" v="867"/>
        <pc:sldMkLst>
          <pc:docMk/>
          <pc:sldMk cId="194415817" sldId="298"/>
        </pc:sldMkLst>
      </pc:sldChg>
      <pc:sldChg chg="modAnim">
        <pc:chgData name="Ryan Lowery" userId="d95e7125-c11d-45ad-a9aa-2825f18c9141" providerId="ADAL" clId="{9476824B-544A-46B8-9B8D-52B3111D4FE1}" dt="2020-02-09T12:53:22.572" v="870"/>
        <pc:sldMkLst>
          <pc:docMk/>
          <pc:sldMk cId="601938921" sldId="299"/>
        </pc:sldMkLst>
      </pc:sldChg>
      <pc:sldChg chg="modAnim">
        <pc:chgData name="Ryan Lowery" userId="d95e7125-c11d-45ad-a9aa-2825f18c9141" providerId="ADAL" clId="{9476824B-544A-46B8-9B8D-52B3111D4FE1}" dt="2020-02-09T12:57:45.399" v="873"/>
        <pc:sldMkLst>
          <pc:docMk/>
          <pc:sldMk cId="1566239511" sldId="301"/>
        </pc:sldMkLst>
      </pc:sldChg>
      <pc:sldChg chg="modAnim">
        <pc:chgData name="Ryan Lowery" userId="d95e7125-c11d-45ad-a9aa-2825f18c9141" providerId="ADAL" clId="{9476824B-544A-46B8-9B8D-52B3111D4FE1}" dt="2020-02-09T12:58:38.509" v="878"/>
        <pc:sldMkLst>
          <pc:docMk/>
          <pc:sldMk cId="2087120468" sldId="303"/>
        </pc:sldMkLst>
      </pc:sldChg>
      <pc:sldChg chg="modSp add del">
        <pc:chgData name="Ryan Lowery" userId="d95e7125-c11d-45ad-a9aa-2825f18c9141" providerId="ADAL" clId="{9476824B-544A-46B8-9B8D-52B3111D4FE1}" dt="2020-02-09T13:26:19.271" v="1283" actId="47"/>
        <pc:sldMkLst>
          <pc:docMk/>
          <pc:sldMk cId="2041940225" sldId="304"/>
        </pc:sldMkLst>
        <pc:spChg chg="mod">
          <ac:chgData name="Ryan Lowery" userId="d95e7125-c11d-45ad-a9aa-2825f18c9141" providerId="ADAL" clId="{9476824B-544A-46B8-9B8D-52B3111D4FE1}" dt="2020-02-09T13:14:54.418" v="929" actId="20577"/>
          <ac:spMkLst>
            <pc:docMk/>
            <pc:sldMk cId="2041940225" sldId="304"/>
            <ac:spMk id="2" creationId="{AE45B9E8-C62A-4305-8670-2D5DED65D037}"/>
          </ac:spMkLst>
        </pc:spChg>
        <pc:spChg chg="mod">
          <ac:chgData name="Ryan Lowery" userId="d95e7125-c11d-45ad-a9aa-2825f18c9141" providerId="ADAL" clId="{9476824B-544A-46B8-9B8D-52B3111D4FE1}" dt="2020-02-09T13:14:51.606" v="927" actId="27636"/>
          <ac:spMkLst>
            <pc:docMk/>
            <pc:sldMk cId="2041940225" sldId="304"/>
            <ac:spMk id="3" creationId="{645C0155-8271-44DD-BECC-4406B244F916}"/>
          </ac:spMkLst>
        </pc:spChg>
      </pc:sldChg>
      <pc:sldChg chg="modSp add">
        <pc:chgData name="Ryan Lowery" userId="d95e7125-c11d-45ad-a9aa-2825f18c9141" providerId="ADAL" clId="{9476824B-544A-46B8-9B8D-52B3111D4FE1}" dt="2020-02-09T13:15:57.555" v="940" actId="27636"/>
        <pc:sldMkLst>
          <pc:docMk/>
          <pc:sldMk cId="70659597" sldId="305"/>
        </pc:sldMkLst>
        <pc:spChg chg="mod">
          <ac:chgData name="Ryan Lowery" userId="d95e7125-c11d-45ad-a9aa-2825f18c9141" providerId="ADAL" clId="{9476824B-544A-46B8-9B8D-52B3111D4FE1}" dt="2020-02-09T13:15:42.489" v="936" actId="20577"/>
          <ac:spMkLst>
            <pc:docMk/>
            <pc:sldMk cId="70659597" sldId="305"/>
            <ac:spMk id="2" creationId="{AE45B9E8-C62A-4305-8670-2D5DED65D037}"/>
          </ac:spMkLst>
        </pc:spChg>
        <pc:spChg chg="mod">
          <ac:chgData name="Ryan Lowery" userId="d95e7125-c11d-45ad-a9aa-2825f18c9141" providerId="ADAL" clId="{9476824B-544A-46B8-9B8D-52B3111D4FE1}" dt="2020-02-09T13:15:57.555" v="940" actId="27636"/>
          <ac:spMkLst>
            <pc:docMk/>
            <pc:sldMk cId="70659597" sldId="305"/>
            <ac:spMk id="3" creationId="{645C0155-8271-44DD-BECC-4406B244F916}"/>
          </ac:spMkLst>
        </pc:spChg>
      </pc:sldChg>
      <pc:sldChg chg="modSp add del">
        <pc:chgData name="Ryan Lowery" userId="d95e7125-c11d-45ad-a9aa-2825f18c9141" providerId="ADAL" clId="{9476824B-544A-46B8-9B8D-52B3111D4FE1}" dt="2020-02-09T13:26:15.140" v="1282" actId="47"/>
        <pc:sldMkLst>
          <pc:docMk/>
          <pc:sldMk cId="3165396963" sldId="306"/>
        </pc:sldMkLst>
        <pc:spChg chg="mod">
          <ac:chgData name="Ryan Lowery" userId="d95e7125-c11d-45ad-a9aa-2825f18c9141" providerId="ADAL" clId="{9476824B-544A-46B8-9B8D-52B3111D4FE1}" dt="2020-02-09T13:16:02.512" v="942"/>
          <ac:spMkLst>
            <pc:docMk/>
            <pc:sldMk cId="3165396963" sldId="306"/>
            <ac:spMk id="3" creationId="{645C0155-8271-44DD-BECC-4406B244F916}"/>
          </ac:spMkLst>
        </pc:spChg>
      </pc:sldChg>
      <pc:sldChg chg="addSp delSp modSp add modAnim">
        <pc:chgData name="Ryan Lowery" userId="d95e7125-c11d-45ad-a9aa-2825f18c9141" providerId="ADAL" clId="{9476824B-544A-46B8-9B8D-52B3111D4FE1}" dt="2020-02-09T13:27:07.974" v="1285"/>
        <pc:sldMkLst>
          <pc:docMk/>
          <pc:sldMk cId="834980314" sldId="307"/>
        </pc:sldMkLst>
        <pc:spChg chg="mod">
          <ac:chgData name="Ryan Lowery" userId="d95e7125-c11d-45ad-a9aa-2825f18c9141" providerId="ADAL" clId="{9476824B-544A-46B8-9B8D-52B3111D4FE1}" dt="2020-02-09T13:17:29.073" v="996" actId="20577"/>
          <ac:spMkLst>
            <pc:docMk/>
            <pc:sldMk cId="834980314" sldId="307"/>
            <ac:spMk id="2" creationId="{90324E25-4712-4BC5-AA03-C5A07CBFF58A}"/>
          </ac:spMkLst>
        </pc:spChg>
        <pc:spChg chg="mod">
          <ac:chgData name="Ryan Lowery" userId="d95e7125-c11d-45ad-a9aa-2825f18c9141" providerId="ADAL" clId="{9476824B-544A-46B8-9B8D-52B3111D4FE1}" dt="2020-02-09T13:19:25.256" v="1253" actId="5793"/>
          <ac:spMkLst>
            <pc:docMk/>
            <pc:sldMk cId="834980314" sldId="307"/>
            <ac:spMk id="3" creationId="{2FC3C3B3-9A66-4F13-879D-8A0E2F2A1BBE}"/>
          </ac:spMkLst>
        </pc:spChg>
        <pc:spChg chg="add del mod">
          <ac:chgData name="Ryan Lowery" userId="d95e7125-c11d-45ad-a9aa-2825f18c9141" providerId="ADAL" clId="{9476824B-544A-46B8-9B8D-52B3111D4FE1}" dt="2020-02-09T13:19:57.576" v="1267" actId="478"/>
          <ac:spMkLst>
            <pc:docMk/>
            <pc:sldMk cId="834980314" sldId="307"/>
            <ac:spMk id="4" creationId="{3D256968-C1D1-4EFB-8E41-52EFDC31B0AF}"/>
          </ac:spMkLst>
        </pc:spChg>
      </pc:sldChg>
      <pc:sldChg chg="add">
        <pc:chgData name="Ryan Lowery" userId="d95e7125-c11d-45ad-a9aa-2825f18c9141" providerId="ADAL" clId="{9476824B-544A-46B8-9B8D-52B3111D4FE1}" dt="2020-02-09T13:19:53.473" v="1266"/>
        <pc:sldMkLst>
          <pc:docMk/>
          <pc:sldMk cId="262314714" sldId="308"/>
        </pc:sldMkLst>
      </pc:sldChg>
      <pc:sldChg chg="modSp add">
        <pc:chgData name="Ryan Lowery" userId="d95e7125-c11d-45ad-a9aa-2825f18c9141" providerId="ADAL" clId="{9476824B-544A-46B8-9B8D-52B3111D4FE1}" dt="2020-02-09T13:21:35.820" v="1276" actId="403"/>
        <pc:sldMkLst>
          <pc:docMk/>
          <pc:sldMk cId="157698271" sldId="309"/>
        </pc:sldMkLst>
        <pc:spChg chg="mod">
          <ac:chgData name="Ryan Lowery" userId="d95e7125-c11d-45ad-a9aa-2825f18c9141" providerId="ADAL" clId="{9476824B-544A-46B8-9B8D-52B3111D4FE1}" dt="2020-02-09T13:21:35.820" v="1276" actId="403"/>
          <ac:spMkLst>
            <pc:docMk/>
            <pc:sldMk cId="157698271" sldId="309"/>
            <ac:spMk id="4" creationId="{3D256968-C1D1-4EFB-8E41-52EFDC31B0AF}"/>
          </ac:spMkLst>
        </pc:spChg>
      </pc:sldChg>
      <pc:sldChg chg="add del">
        <pc:chgData name="Ryan Lowery" userId="d95e7125-c11d-45ad-a9aa-2825f18c9141" providerId="ADAL" clId="{9476824B-544A-46B8-9B8D-52B3111D4FE1}" dt="2020-02-09T13:22:42.025" v="1280" actId="47"/>
        <pc:sldMkLst>
          <pc:docMk/>
          <pc:sldMk cId="2016101463" sldId="310"/>
        </pc:sldMkLst>
      </pc:sldChg>
      <pc:sldChg chg="delSp add delAnim">
        <pc:chgData name="Ryan Lowery" userId="d95e7125-c11d-45ad-a9aa-2825f18c9141" providerId="ADAL" clId="{9476824B-544A-46B8-9B8D-52B3111D4FE1}" dt="2020-02-09T13:22:06.892" v="1279" actId="478"/>
        <pc:sldMkLst>
          <pc:docMk/>
          <pc:sldMk cId="2016228639" sldId="311"/>
        </pc:sldMkLst>
        <pc:spChg chg="del">
          <ac:chgData name="Ryan Lowery" userId="d95e7125-c11d-45ad-a9aa-2825f18c9141" providerId="ADAL" clId="{9476824B-544A-46B8-9B8D-52B3111D4FE1}" dt="2020-02-09T13:22:06.892" v="1279" actId="478"/>
          <ac:spMkLst>
            <pc:docMk/>
            <pc:sldMk cId="2016228639" sldId="311"/>
            <ac:spMk id="4" creationId="{D3358B87-7063-46B7-A553-D7EF4B388A0E}"/>
          </ac:spMkLst>
        </pc:spChg>
      </pc:sldChg>
    </pc:docChg>
  </pc:docChgLst>
  <pc:docChgLst>
    <pc:chgData name="LoweryR" userId="d95e7125-c11d-45ad-a9aa-2825f18c9141" providerId="ADAL" clId="{CC0C0466-ED44-4E82-9BF3-235718DD0289}"/>
    <pc:docChg chg="custSel addSld delSld modSld sldOrd">
      <pc:chgData name="LoweryR" userId="d95e7125-c11d-45ad-a9aa-2825f18c9141" providerId="ADAL" clId="{CC0C0466-ED44-4E82-9BF3-235718DD0289}" dt="2020-02-09T00:14:49.478" v="2109" actId="20577"/>
      <pc:docMkLst>
        <pc:docMk/>
      </pc:docMkLst>
      <pc:sldChg chg="modSp">
        <pc:chgData name="LoweryR" userId="d95e7125-c11d-45ad-a9aa-2825f18c9141" providerId="ADAL" clId="{CC0C0466-ED44-4E82-9BF3-235718DD0289}" dt="2020-02-05T10:45:16.338" v="72" actId="20577"/>
        <pc:sldMkLst>
          <pc:docMk/>
          <pc:sldMk cId="87303429" sldId="256"/>
        </pc:sldMkLst>
        <pc:spChg chg="mod">
          <ac:chgData name="LoweryR" userId="d95e7125-c11d-45ad-a9aa-2825f18c9141" providerId="ADAL" clId="{CC0C0466-ED44-4E82-9BF3-235718DD0289}" dt="2020-02-05T10:45:03.588" v="45" actId="20577"/>
          <ac:spMkLst>
            <pc:docMk/>
            <pc:sldMk cId="87303429" sldId="256"/>
            <ac:spMk id="2" creationId="{2468C9D8-CCFC-427D-B0BA-2E5D4AD1CDEB}"/>
          </ac:spMkLst>
        </pc:spChg>
        <pc:spChg chg="mod">
          <ac:chgData name="LoweryR" userId="d95e7125-c11d-45ad-a9aa-2825f18c9141" providerId="ADAL" clId="{CC0C0466-ED44-4E82-9BF3-235718DD0289}" dt="2020-02-05T10:45:16.338" v="72" actId="20577"/>
          <ac:spMkLst>
            <pc:docMk/>
            <pc:sldMk cId="87303429" sldId="256"/>
            <ac:spMk id="3" creationId="{1D03B749-EB9A-4519-9119-BCBFC922F62D}"/>
          </ac:spMkLst>
        </pc:spChg>
      </pc:sldChg>
      <pc:sldChg chg="del">
        <pc:chgData name="LoweryR" userId="d95e7125-c11d-45ad-a9aa-2825f18c9141" providerId="ADAL" clId="{CC0C0466-ED44-4E82-9BF3-235718DD0289}" dt="2020-02-05T10:42:49.801" v="8" actId="47"/>
        <pc:sldMkLst>
          <pc:docMk/>
          <pc:sldMk cId="3458362997" sldId="258"/>
        </pc:sldMkLst>
      </pc:sldChg>
      <pc:sldChg chg="del">
        <pc:chgData name="LoweryR" userId="d95e7125-c11d-45ad-a9aa-2825f18c9141" providerId="ADAL" clId="{CC0C0466-ED44-4E82-9BF3-235718DD0289}" dt="2020-02-05T10:42:48.560" v="1" actId="47"/>
        <pc:sldMkLst>
          <pc:docMk/>
          <pc:sldMk cId="3018445815" sldId="260"/>
        </pc:sldMkLst>
      </pc:sldChg>
      <pc:sldChg chg="del">
        <pc:chgData name="LoweryR" userId="d95e7125-c11d-45ad-a9aa-2825f18c9141" providerId="ADAL" clId="{CC0C0466-ED44-4E82-9BF3-235718DD0289}" dt="2020-02-05T10:42:49.997" v="9" actId="47"/>
        <pc:sldMkLst>
          <pc:docMk/>
          <pc:sldMk cId="3398792136" sldId="262"/>
        </pc:sldMkLst>
      </pc:sldChg>
      <pc:sldChg chg="del">
        <pc:chgData name="LoweryR" userId="d95e7125-c11d-45ad-a9aa-2825f18c9141" providerId="ADAL" clId="{CC0C0466-ED44-4E82-9BF3-235718DD0289}" dt="2020-02-05T10:42:48.904" v="3" actId="47"/>
        <pc:sldMkLst>
          <pc:docMk/>
          <pc:sldMk cId="2350971464" sldId="266"/>
        </pc:sldMkLst>
      </pc:sldChg>
      <pc:sldChg chg="del">
        <pc:chgData name="LoweryR" userId="d95e7125-c11d-45ad-a9aa-2825f18c9141" providerId="ADAL" clId="{CC0C0466-ED44-4E82-9BF3-235718DD0289}" dt="2020-02-05T10:42:50.163" v="10" actId="47"/>
        <pc:sldMkLst>
          <pc:docMk/>
          <pc:sldMk cId="2343675287" sldId="267"/>
        </pc:sldMkLst>
      </pc:sldChg>
      <pc:sldChg chg="del">
        <pc:chgData name="LoweryR" userId="d95e7125-c11d-45ad-a9aa-2825f18c9141" providerId="ADAL" clId="{CC0C0466-ED44-4E82-9BF3-235718DD0289}" dt="2020-02-05T10:42:49.620" v="7" actId="47"/>
        <pc:sldMkLst>
          <pc:docMk/>
          <pc:sldMk cId="2205027026" sldId="268"/>
        </pc:sldMkLst>
      </pc:sldChg>
      <pc:sldChg chg="del">
        <pc:chgData name="LoweryR" userId="d95e7125-c11d-45ad-a9aa-2825f18c9141" providerId="ADAL" clId="{CC0C0466-ED44-4E82-9BF3-235718DD0289}" dt="2020-02-05T10:42:53.846" v="29" actId="47"/>
        <pc:sldMkLst>
          <pc:docMk/>
          <pc:sldMk cId="766586392" sldId="269"/>
        </pc:sldMkLst>
      </pc:sldChg>
      <pc:sldChg chg="del">
        <pc:chgData name="LoweryR" userId="d95e7125-c11d-45ad-a9aa-2825f18c9141" providerId="ADAL" clId="{CC0C0466-ED44-4E82-9BF3-235718DD0289}" dt="2020-02-05T10:42:50.520" v="11" actId="47"/>
        <pc:sldMkLst>
          <pc:docMk/>
          <pc:sldMk cId="1984512641" sldId="270"/>
        </pc:sldMkLst>
      </pc:sldChg>
      <pc:sldChg chg="del">
        <pc:chgData name="LoweryR" userId="d95e7125-c11d-45ad-a9aa-2825f18c9141" providerId="ADAL" clId="{CC0C0466-ED44-4E82-9BF3-235718DD0289}" dt="2020-02-05T10:42:51.092" v="14" actId="47"/>
        <pc:sldMkLst>
          <pc:docMk/>
          <pc:sldMk cId="3053588472" sldId="271"/>
        </pc:sldMkLst>
      </pc:sldChg>
      <pc:sldChg chg="del">
        <pc:chgData name="LoweryR" userId="d95e7125-c11d-45ad-a9aa-2825f18c9141" providerId="ADAL" clId="{CC0C0466-ED44-4E82-9BF3-235718DD0289}" dt="2020-02-05T10:42:50.907" v="13" actId="47"/>
        <pc:sldMkLst>
          <pc:docMk/>
          <pc:sldMk cId="3523604710" sldId="272"/>
        </pc:sldMkLst>
      </pc:sldChg>
      <pc:sldChg chg="modSp">
        <pc:chgData name="LoweryR" userId="d95e7125-c11d-45ad-a9aa-2825f18c9141" providerId="ADAL" clId="{CC0C0466-ED44-4E82-9BF3-235718DD0289}" dt="2020-02-08T17:54:53.191" v="97" actId="20577"/>
        <pc:sldMkLst>
          <pc:docMk/>
          <pc:sldMk cId="1423514579" sldId="273"/>
        </pc:sldMkLst>
        <pc:spChg chg="mod">
          <ac:chgData name="LoweryR" userId="d95e7125-c11d-45ad-a9aa-2825f18c9141" providerId="ADAL" clId="{CC0C0466-ED44-4E82-9BF3-235718DD0289}" dt="2020-02-08T17:54:53.191" v="97" actId="20577"/>
          <ac:spMkLst>
            <pc:docMk/>
            <pc:sldMk cId="1423514579" sldId="273"/>
            <ac:spMk id="2" creationId="{8AE68B49-2F20-4069-90D9-B6814768F1B4}"/>
          </ac:spMkLst>
        </pc:spChg>
        <pc:spChg chg="mod">
          <ac:chgData name="LoweryR" userId="d95e7125-c11d-45ad-a9aa-2825f18c9141" providerId="ADAL" clId="{CC0C0466-ED44-4E82-9BF3-235718DD0289}" dt="2020-02-05T10:52:45.197" v="78" actId="27636"/>
          <ac:spMkLst>
            <pc:docMk/>
            <pc:sldMk cId="1423514579" sldId="273"/>
            <ac:spMk id="3" creationId="{BC287D3E-322D-484F-B355-6658A6626E92}"/>
          </ac:spMkLst>
        </pc:spChg>
      </pc:sldChg>
      <pc:sldChg chg="del">
        <pc:chgData name="LoweryR" userId="d95e7125-c11d-45ad-a9aa-2825f18c9141" providerId="ADAL" clId="{CC0C0466-ED44-4E82-9BF3-235718DD0289}" dt="2020-02-05T10:42:50.724" v="12" actId="47"/>
        <pc:sldMkLst>
          <pc:docMk/>
          <pc:sldMk cId="1913173464" sldId="274"/>
        </pc:sldMkLst>
      </pc:sldChg>
      <pc:sldChg chg="modSp add">
        <pc:chgData name="LoweryR" userId="d95e7125-c11d-45ad-a9aa-2825f18c9141" providerId="ADAL" clId="{CC0C0466-ED44-4E82-9BF3-235718DD0289}" dt="2020-02-05T10:52:54.199" v="80"/>
        <pc:sldMkLst>
          <pc:docMk/>
          <pc:sldMk cId="3079491169" sldId="274"/>
        </pc:sldMkLst>
        <pc:spChg chg="mod">
          <ac:chgData name="LoweryR" userId="d95e7125-c11d-45ad-a9aa-2825f18c9141" providerId="ADAL" clId="{CC0C0466-ED44-4E82-9BF3-235718DD0289}" dt="2020-02-05T10:52:54.199" v="80"/>
          <ac:spMkLst>
            <pc:docMk/>
            <pc:sldMk cId="3079491169" sldId="274"/>
            <ac:spMk id="3" creationId="{BC287D3E-322D-484F-B355-6658A6626E92}"/>
          </ac:spMkLst>
        </pc:spChg>
      </pc:sldChg>
      <pc:sldChg chg="modSp add del">
        <pc:chgData name="LoweryR" userId="d95e7125-c11d-45ad-a9aa-2825f18c9141" providerId="ADAL" clId="{CC0C0466-ED44-4E82-9BF3-235718DD0289}" dt="2020-02-08T17:55:13.077" v="99" actId="47"/>
        <pc:sldMkLst>
          <pc:docMk/>
          <pc:sldMk cId="2452489615" sldId="275"/>
        </pc:sldMkLst>
        <pc:spChg chg="mod">
          <ac:chgData name="LoweryR" userId="d95e7125-c11d-45ad-a9aa-2825f18c9141" providerId="ADAL" clId="{CC0C0466-ED44-4E82-9BF3-235718DD0289}" dt="2020-02-05T12:28:11.810" v="88" actId="404"/>
          <ac:spMkLst>
            <pc:docMk/>
            <pc:sldMk cId="2452489615" sldId="275"/>
            <ac:spMk id="3" creationId="{F517A124-F265-4D9D-B067-79DADAB5CB4E}"/>
          </ac:spMkLst>
        </pc:spChg>
      </pc:sldChg>
      <pc:sldChg chg="del">
        <pc:chgData name="LoweryR" userId="d95e7125-c11d-45ad-a9aa-2825f18c9141" providerId="ADAL" clId="{CC0C0466-ED44-4E82-9BF3-235718DD0289}" dt="2020-02-05T10:42:49.064" v="4" actId="47"/>
        <pc:sldMkLst>
          <pc:docMk/>
          <pc:sldMk cId="3927273970" sldId="275"/>
        </pc:sldMkLst>
      </pc:sldChg>
      <pc:sldChg chg="del">
        <pc:chgData name="LoweryR" userId="d95e7125-c11d-45ad-a9aa-2825f18c9141" providerId="ADAL" clId="{CC0C0466-ED44-4E82-9BF3-235718DD0289}" dt="2020-02-05T10:42:51.278" v="15" actId="47"/>
        <pc:sldMkLst>
          <pc:docMk/>
          <pc:sldMk cId="2955316604" sldId="276"/>
        </pc:sldMkLst>
      </pc:sldChg>
      <pc:sldChg chg="modSp add">
        <pc:chgData name="LoweryR" userId="d95e7125-c11d-45ad-a9aa-2825f18c9141" providerId="ADAL" clId="{CC0C0466-ED44-4E82-9BF3-235718DD0289}" dt="2020-02-05T12:29:01.661" v="94" actId="113"/>
        <pc:sldMkLst>
          <pc:docMk/>
          <pc:sldMk cId="3370635495" sldId="276"/>
        </pc:sldMkLst>
        <pc:spChg chg="mod">
          <ac:chgData name="LoweryR" userId="d95e7125-c11d-45ad-a9aa-2825f18c9141" providerId="ADAL" clId="{CC0C0466-ED44-4E82-9BF3-235718DD0289}" dt="2020-02-05T12:29:01.661" v="94" actId="113"/>
          <ac:spMkLst>
            <pc:docMk/>
            <pc:sldMk cId="3370635495" sldId="276"/>
            <ac:spMk id="3" creationId="{D93AA3A1-2D64-4063-9766-DA67E662A9AC}"/>
          </ac:spMkLst>
        </pc:spChg>
      </pc:sldChg>
      <pc:sldChg chg="del">
        <pc:chgData name="LoweryR" userId="d95e7125-c11d-45ad-a9aa-2825f18c9141" providerId="ADAL" clId="{CC0C0466-ED44-4E82-9BF3-235718DD0289}" dt="2020-02-05T10:42:51.640" v="17" actId="47"/>
        <pc:sldMkLst>
          <pc:docMk/>
          <pc:sldMk cId="550330474" sldId="277"/>
        </pc:sldMkLst>
      </pc:sldChg>
      <pc:sldChg chg="modSp">
        <pc:chgData name="LoweryR" userId="d95e7125-c11d-45ad-a9aa-2825f18c9141" providerId="ADAL" clId="{CC0C0466-ED44-4E82-9BF3-235718DD0289}" dt="2020-02-08T17:55:00.048" v="98"/>
        <pc:sldMkLst>
          <pc:docMk/>
          <pc:sldMk cId="1027594783" sldId="277"/>
        </pc:sldMkLst>
        <pc:spChg chg="mod">
          <ac:chgData name="LoweryR" userId="d95e7125-c11d-45ad-a9aa-2825f18c9141" providerId="ADAL" clId="{CC0C0466-ED44-4E82-9BF3-235718DD0289}" dt="2020-02-08T17:55:00.048" v="98"/>
          <ac:spMkLst>
            <pc:docMk/>
            <pc:sldMk cId="1027594783" sldId="277"/>
            <ac:spMk id="2" creationId="{EF1E11C7-C641-478D-97E1-959106CF4C2B}"/>
          </ac:spMkLst>
        </pc:spChg>
      </pc:sldChg>
      <pc:sldChg chg="del">
        <pc:chgData name="LoweryR" userId="d95e7125-c11d-45ad-a9aa-2825f18c9141" providerId="ADAL" clId="{CC0C0466-ED44-4E82-9BF3-235718DD0289}" dt="2020-02-05T10:42:49.245" v="5" actId="47"/>
        <pc:sldMkLst>
          <pc:docMk/>
          <pc:sldMk cId="1518713340" sldId="278"/>
        </pc:sldMkLst>
      </pc:sldChg>
      <pc:sldChg chg="ord">
        <pc:chgData name="LoweryR" userId="d95e7125-c11d-45ad-a9aa-2825f18c9141" providerId="ADAL" clId="{CC0C0466-ED44-4E82-9BF3-235718DD0289}" dt="2020-02-08T17:55:18.525" v="101"/>
        <pc:sldMkLst>
          <pc:docMk/>
          <pc:sldMk cId="3651550099" sldId="279"/>
        </pc:sldMkLst>
      </pc:sldChg>
      <pc:sldChg chg="modSp del">
        <pc:chgData name="LoweryR" userId="d95e7125-c11d-45ad-a9aa-2825f18c9141" providerId="ADAL" clId="{CC0C0466-ED44-4E82-9BF3-235718DD0289}" dt="2020-02-08T17:59:12.267" v="181" actId="47"/>
        <pc:sldMkLst>
          <pc:docMk/>
          <pc:sldMk cId="1034829205" sldId="280"/>
        </pc:sldMkLst>
        <pc:spChg chg="mod">
          <ac:chgData name="LoweryR" userId="d95e7125-c11d-45ad-a9aa-2825f18c9141" providerId="ADAL" clId="{CC0C0466-ED44-4E82-9BF3-235718DD0289}" dt="2020-02-08T17:55:50.427" v="110" actId="27636"/>
          <ac:spMkLst>
            <pc:docMk/>
            <pc:sldMk cId="1034829205" sldId="280"/>
            <ac:spMk id="2" creationId="{1406FEBE-49DE-445A-8101-5F42DA0692BA}"/>
          </ac:spMkLst>
        </pc:spChg>
        <pc:spChg chg="mod">
          <ac:chgData name="LoweryR" userId="d95e7125-c11d-45ad-a9aa-2825f18c9141" providerId="ADAL" clId="{CC0C0466-ED44-4E82-9BF3-235718DD0289}" dt="2020-02-08T17:55:40.500" v="103"/>
          <ac:spMkLst>
            <pc:docMk/>
            <pc:sldMk cId="1034829205" sldId="280"/>
            <ac:spMk id="3" creationId="{E0D4250B-7B33-4239-8B55-C80DDAB3332F}"/>
          </ac:spMkLst>
        </pc:spChg>
      </pc:sldChg>
      <pc:sldChg chg="del">
        <pc:chgData name="LoweryR" userId="d95e7125-c11d-45ad-a9aa-2825f18c9141" providerId="ADAL" clId="{CC0C0466-ED44-4E82-9BF3-235718DD0289}" dt="2020-02-05T10:42:49.435" v="6" actId="47"/>
        <pc:sldMkLst>
          <pc:docMk/>
          <pc:sldMk cId="95173987" sldId="281"/>
        </pc:sldMkLst>
      </pc:sldChg>
      <pc:sldChg chg="addSp modSp del">
        <pc:chgData name="LoweryR" userId="d95e7125-c11d-45ad-a9aa-2825f18c9141" providerId="ADAL" clId="{CC0C0466-ED44-4E82-9BF3-235718DD0289}" dt="2020-02-08T17:59:37.523" v="185" actId="47"/>
        <pc:sldMkLst>
          <pc:docMk/>
          <pc:sldMk cId="1620584656" sldId="281"/>
        </pc:sldMkLst>
        <pc:spChg chg="add mod">
          <ac:chgData name="LoweryR" userId="d95e7125-c11d-45ad-a9aa-2825f18c9141" providerId="ADAL" clId="{CC0C0466-ED44-4E82-9BF3-235718DD0289}" dt="2020-02-08T17:57:00.969" v="162" actId="1076"/>
          <ac:spMkLst>
            <pc:docMk/>
            <pc:sldMk cId="1620584656" sldId="281"/>
            <ac:spMk id="4" creationId="{152EB03F-AFBF-4072-93B8-A18EB2600302}"/>
          </ac:spMkLst>
        </pc:spChg>
      </pc:sldChg>
      <pc:sldChg chg="del">
        <pc:chgData name="LoweryR" userId="d95e7125-c11d-45ad-a9aa-2825f18c9141" providerId="ADAL" clId="{CC0C0466-ED44-4E82-9BF3-235718DD0289}" dt="2020-02-05T10:42:51.470" v="16" actId="47"/>
        <pc:sldMkLst>
          <pc:docMk/>
          <pc:sldMk cId="1230616184" sldId="282"/>
        </pc:sldMkLst>
      </pc:sldChg>
      <pc:sldChg chg="modSp del">
        <pc:chgData name="LoweryR" userId="d95e7125-c11d-45ad-a9aa-2825f18c9141" providerId="ADAL" clId="{CC0C0466-ED44-4E82-9BF3-235718DD0289}" dt="2020-02-08T18:00:44.142" v="206" actId="47"/>
        <pc:sldMkLst>
          <pc:docMk/>
          <pc:sldMk cId="4075918799" sldId="282"/>
        </pc:sldMkLst>
        <pc:spChg chg="mod">
          <ac:chgData name="LoweryR" userId="d95e7125-c11d-45ad-a9aa-2825f18c9141" providerId="ADAL" clId="{CC0C0466-ED44-4E82-9BF3-235718DD0289}" dt="2020-02-08T18:00:14.777" v="201"/>
          <ac:spMkLst>
            <pc:docMk/>
            <pc:sldMk cId="4075918799" sldId="282"/>
            <ac:spMk id="3" creationId="{06323930-38A5-4713-8DF9-9B71125AA6D7}"/>
          </ac:spMkLst>
        </pc:spChg>
      </pc:sldChg>
      <pc:sldChg chg="del">
        <pc:chgData name="LoweryR" userId="d95e7125-c11d-45ad-a9aa-2825f18c9141" providerId="ADAL" clId="{CC0C0466-ED44-4E82-9BF3-235718DD0289}" dt="2020-02-05T10:42:51.834" v="18" actId="47"/>
        <pc:sldMkLst>
          <pc:docMk/>
          <pc:sldMk cId="1580369786" sldId="284"/>
        </pc:sldMkLst>
      </pc:sldChg>
      <pc:sldChg chg="modSp ord">
        <pc:chgData name="LoweryR" userId="d95e7125-c11d-45ad-a9aa-2825f18c9141" providerId="ADAL" clId="{CC0C0466-ED44-4E82-9BF3-235718DD0289}" dt="2020-02-08T18:01:19.114" v="208"/>
        <pc:sldMkLst>
          <pc:docMk/>
          <pc:sldMk cId="3838588007" sldId="284"/>
        </pc:sldMkLst>
        <pc:spChg chg="mod">
          <ac:chgData name="LoweryR" userId="d95e7125-c11d-45ad-a9aa-2825f18c9141" providerId="ADAL" clId="{CC0C0466-ED44-4E82-9BF3-235718DD0289}" dt="2020-02-08T17:58:02.247" v="169" actId="20577"/>
          <ac:spMkLst>
            <pc:docMk/>
            <pc:sldMk cId="3838588007" sldId="284"/>
            <ac:spMk id="3" creationId="{D93AA3A1-2D64-4063-9766-DA67E662A9AC}"/>
          </ac:spMkLst>
        </pc:spChg>
      </pc:sldChg>
      <pc:sldChg chg="modSp">
        <pc:chgData name="LoweryR" userId="d95e7125-c11d-45ad-a9aa-2825f18c9141" providerId="ADAL" clId="{CC0C0466-ED44-4E82-9BF3-235718DD0289}" dt="2020-02-08T18:01:47.949" v="212"/>
        <pc:sldMkLst>
          <pc:docMk/>
          <pc:sldMk cId="1199339817" sldId="285"/>
        </pc:sldMkLst>
        <pc:spChg chg="mod">
          <ac:chgData name="LoweryR" userId="d95e7125-c11d-45ad-a9aa-2825f18c9141" providerId="ADAL" clId="{CC0C0466-ED44-4E82-9BF3-235718DD0289}" dt="2020-02-08T18:01:47.949" v="212"/>
          <ac:spMkLst>
            <pc:docMk/>
            <pc:sldMk cId="1199339817" sldId="285"/>
            <ac:spMk id="3" creationId="{658F6C2F-AF63-434D-80A4-58F10B385243}"/>
          </ac:spMkLst>
        </pc:spChg>
      </pc:sldChg>
      <pc:sldChg chg="del">
        <pc:chgData name="LoweryR" userId="d95e7125-c11d-45ad-a9aa-2825f18c9141" providerId="ADAL" clId="{CC0C0466-ED44-4E82-9BF3-235718DD0289}" dt="2020-02-05T10:42:54.035" v="30" actId="47"/>
        <pc:sldMkLst>
          <pc:docMk/>
          <pc:sldMk cId="1291736580" sldId="285"/>
        </pc:sldMkLst>
      </pc:sldChg>
      <pc:sldChg chg="del">
        <pc:chgData name="LoweryR" userId="d95e7125-c11d-45ad-a9aa-2825f18c9141" providerId="ADAL" clId="{CC0C0466-ED44-4E82-9BF3-235718DD0289}" dt="2020-02-05T10:42:52.534" v="22" actId="47"/>
        <pc:sldMkLst>
          <pc:docMk/>
          <pc:sldMk cId="1436637228" sldId="286"/>
        </pc:sldMkLst>
      </pc:sldChg>
      <pc:sldChg chg="del">
        <pc:chgData name="LoweryR" userId="d95e7125-c11d-45ad-a9aa-2825f18c9141" providerId="ADAL" clId="{CC0C0466-ED44-4E82-9BF3-235718DD0289}" dt="2020-02-08T18:08:18.771" v="821" actId="47"/>
        <pc:sldMkLst>
          <pc:docMk/>
          <pc:sldMk cId="2399761796" sldId="286"/>
        </pc:sldMkLst>
      </pc:sldChg>
      <pc:sldChg chg="modSp add ord">
        <pc:chgData name="LoweryR" userId="d95e7125-c11d-45ad-a9aa-2825f18c9141" providerId="ADAL" clId="{CC0C0466-ED44-4E82-9BF3-235718DD0289}" dt="2020-02-08T18:01:22.838" v="210"/>
        <pc:sldMkLst>
          <pc:docMk/>
          <pc:sldMk cId="1233347657" sldId="287"/>
        </pc:sldMkLst>
        <pc:spChg chg="mod">
          <ac:chgData name="LoweryR" userId="d95e7125-c11d-45ad-a9aa-2825f18c9141" providerId="ADAL" clId="{CC0C0466-ED44-4E82-9BF3-235718DD0289}" dt="2020-02-08T17:57:58.019" v="168" actId="115"/>
          <ac:spMkLst>
            <pc:docMk/>
            <pc:sldMk cId="1233347657" sldId="287"/>
            <ac:spMk id="3" creationId="{D93AA3A1-2D64-4063-9766-DA67E662A9AC}"/>
          </ac:spMkLst>
        </pc:spChg>
      </pc:sldChg>
      <pc:sldChg chg="del">
        <pc:chgData name="LoweryR" userId="d95e7125-c11d-45ad-a9aa-2825f18c9141" providerId="ADAL" clId="{CC0C0466-ED44-4E82-9BF3-235718DD0289}" dt="2020-02-05T10:42:52.720" v="23" actId="47"/>
        <pc:sldMkLst>
          <pc:docMk/>
          <pc:sldMk cId="3159158547" sldId="287"/>
        </pc:sldMkLst>
      </pc:sldChg>
      <pc:sldChg chg="modSp add">
        <pc:chgData name="LoweryR" userId="d95e7125-c11d-45ad-a9aa-2825f18c9141" providerId="ADAL" clId="{CC0C0466-ED44-4E82-9BF3-235718DD0289}" dt="2020-02-08T18:02:13.663" v="225" actId="20577"/>
        <pc:sldMkLst>
          <pc:docMk/>
          <pc:sldMk cId="8466905" sldId="288"/>
        </pc:sldMkLst>
        <pc:spChg chg="mod">
          <ac:chgData name="LoweryR" userId="d95e7125-c11d-45ad-a9aa-2825f18c9141" providerId="ADAL" clId="{CC0C0466-ED44-4E82-9BF3-235718DD0289}" dt="2020-02-08T18:02:13.663" v="225" actId="20577"/>
          <ac:spMkLst>
            <pc:docMk/>
            <pc:sldMk cId="8466905" sldId="288"/>
            <ac:spMk id="3" creationId="{E0D4250B-7B33-4239-8B55-C80DDAB3332F}"/>
          </ac:spMkLst>
        </pc:spChg>
      </pc:sldChg>
      <pc:sldChg chg="del">
        <pc:chgData name="LoweryR" userId="d95e7125-c11d-45ad-a9aa-2825f18c9141" providerId="ADAL" clId="{CC0C0466-ED44-4E82-9BF3-235718DD0289}" dt="2020-02-05T10:42:51.996" v="19" actId="47"/>
        <pc:sldMkLst>
          <pc:docMk/>
          <pc:sldMk cId="2619909833" sldId="288"/>
        </pc:sldMkLst>
      </pc:sldChg>
      <pc:sldChg chg="modSp add">
        <pc:chgData name="LoweryR" userId="d95e7125-c11d-45ad-a9aa-2825f18c9141" providerId="ADAL" clId="{CC0C0466-ED44-4E82-9BF3-235718DD0289}" dt="2020-02-08T18:07:48.399" v="820" actId="20577"/>
        <pc:sldMkLst>
          <pc:docMk/>
          <pc:sldMk cId="2700570814" sldId="289"/>
        </pc:sldMkLst>
        <pc:spChg chg="mod">
          <ac:chgData name="LoweryR" userId="d95e7125-c11d-45ad-a9aa-2825f18c9141" providerId="ADAL" clId="{CC0C0466-ED44-4E82-9BF3-235718DD0289}" dt="2020-02-08T18:07:48.399" v="820" actId="20577"/>
          <ac:spMkLst>
            <pc:docMk/>
            <pc:sldMk cId="2700570814" sldId="289"/>
            <ac:spMk id="3" creationId="{E0D4250B-7B33-4239-8B55-C80DDAB3332F}"/>
          </ac:spMkLst>
        </pc:spChg>
      </pc:sldChg>
      <pc:sldChg chg="del">
        <pc:chgData name="LoweryR" userId="d95e7125-c11d-45ad-a9aa-2825f18c9141" providerId="ADAL" clId="{CC0C0466-ED44-4E82-9BF3-235718DD0289}" dt="2020-02-05T10:42:52.352" v="21" actId="47"/>
        <pc:sldMkLst>
          <pc:docMk/>
          <pc:sldMk cId="3877787281" sldId="289"/>
        </pc:sldMkLst>
      </pc:sldChg>
      <pc:sldChg chg="del">
        <pc:chgData name="LoweryR" userId="d95e7125-c11d-45ad-a9aa-2825f18c9141" providerId="ADAL" clId="{CC0C0466-ED44-4E82-9BF3-235718DD0289}" dt="2020-02-05T10:42:52.186" v="20" actId="47"/>
        <pc:sldMkLst>
          <pc:docMk/>
          <pc:sldMk cId="1258849373" sldId="290"/>
        </pc:sldMkLst>
      </pc:sldChg>
      <pc:sldChg chg="modSp add">
        <pc:chgData name="LoweryR" userId="d95e7125-c11d-45ad-a9aa-2825f18c9141" providerId="ADAL" clId="{CC0C0466-ED44-4E82-9BF3-235718DD0289}" dt="2020-02-08T17:59:06.846" v="180"/>
        <pc:sldMkLst>
          <pc:docMk/>
          <pc:sldMk cId="2382763643" sldId="290"/>
        </pc:sldMkLst>
        <pc:spChg chg="mod">
          <ac:chgData name="LoweryR" userId="d95e7125-c11d-45ad-a9aa-2825f18c9141" providerId="ADAL" clId="{CC0C0466-ED44-4E82-9BF3-235718DD0289}" dt="2020-02-08T17:59:06.846" v="180"/>
          <ac:spMkLst>
            <pc:docMk/>
            <pc:sldMk cId="2382763643" sldId="290"/>
            <ac:spMk id="3" creationId="{E0D4250B-7B33-4239-8B55-C80DDAB3332F}"/>
          </ac:spMkLst>
        </pc:spChg>
      </pc:sldChg>
      <pc:sldChg chg="addSp modSp add">
        <pc:chgData name="LoweryR" userId="d95e7125-c11d-45ad-a9aa-2825f18c9141" providerId="ADAL" clId="{CC0C0466-ED44-4E82-9BF3-235718DD0289}" dt="2020-02-08T17:59:35.400" v="184"/>
        <pc:sldMkLst>
          <pc:docMk/>
          <pc:sldMk cId="238617862" sldId="291"/>
        </pc:sldMkLst>
        <pc:spChg chg="mod">
          <ac:chgData name="LoweryR" userId="d95e7125-c11d-45ad-a9aa-2825f18c9141" providerId="ADAL" clId="{CC0C0466-ED44-4E82-9BF3-235718DD0289}" dt="2020-02-08T17:59:29.878" v="183"/>
          <ac:spMkLst>
            <pc:docMk/>
            <pc:sldMk cId="238617862" sldId="291"/>
            <ac:spMk id="3" creationId="{E0D4250B-7B33-4239-8B55-C80DDAB3332F}"/>
          </ac:spMkLst>
        </pc:spChg>
        <pc:spChg chg="add">
          <ac:chgData name="LoweryR" userId="d95e7125-c11d-45ad-a9aa-2825f18c9141" providerId="ADAL" clId="{CC0C0466-ED44-4E82-9BF3-235718DD0289}" dt="2020-02-08T17:59:35.400" v="184"/>
          <ac:spMkLst>
            <pc:docMk/>
            <pc:sldMk cId="238617862" sldId="291"/>
            <ac:spMk id="4" creationId="{55A8A0C5-91AA-4D83-9896-1C97350BC150}"/>
          </ac:spMkLst>
        </pc:spChg>
      </pc:sldChg>
      <pc:sldChg chg="del">
        <pc:chgData name="LoweryR" userId="d95e7125-c11d-45ad-a9aa-2825f18c9141" providerId="ADAL" clId="{CC0C0466-ED44-4E82-9BF3-235718DD0289}" dt="2020-02-05T10:42:48.290" v="0" actId="47"/>
        <pc:sldMkLst>
          <pc:docMk/>
          <pc:sldMk cId="3683097329" sldId="291"/>
        </pc:sldMkLst>
      </pc:sldChg>
      <pc:sldChg chg="delSp modSp add">
        <pc:chgData name="LoweryR" userId="d95e7125-c11d-45ad-a9aa-2825f18c9141" providerId="ADAL" clId="{CC0C0466-ED44-4E82-9BF3-235718DD0289}" dt="2020-02-08T18:00:35.484" v="205" actId="478"/>
        <pc:sldMkLst>
          <pc:docMk/>
          <pc:sldMk cId="1908774159" sldId="292"/>
        </pc:sldMkLst>
        <pc:spChg chg="mod">
          <ac:chgData name="LoweryR" userId="d95e7125-c11d-45ad-a9aa-2825f18c9141" providerId="ADAL" clId="{CC0C0466-ED44-4E82-9BF3-235718DD0289}" dt="2020-02-08T18:00:23.462" v="204" actId="20577"/>
          <ac:spMkLst>
            <pc:docMk/>
            <pc:sldMk cId="1908774159" sldId="292"/>
            <ac:spMk id="3" creationId="{E0D4250B-7B33-4239-8B55-C80DDAB3332F}"/>
          </ac:spMkLst>
        </pc:spChg>
        <pc:spChg chg="del">
          <ac:chgData name="LoweryR" userId="d95e7125-c11d-45ad-a9aa-2825f18c9141" providerId="ADAL" clId="{CC0C0466-ED44-4E82-9BF3-235718DD0289}" dt="2020-02-08T18:00:35.484" v="205" actId="478"/>
          <ac:spMkLst>
            <pc:docMk/>
            <pc:sldMk cId="1908774159" sldId="292"/>
            <ac:spMk id="4" creationId="{55A8A0C5-91AA-4D83-9896-1C97350BC150}"/>
          </ac:spMkLst>
        </pc:spChg>
      </pc:sldChg>
      <pc:sldChg chg="del">
        <pc:chgData name="LoweryR" userId="d95e7125-c11d-45ad-a9aa-2825f18c9141" providerId="ADAL" clId="{CC0C0466-ED44-4E82-9BF3-235718DD0289}" dt="2020-02-05T10:42:52.914" v="24" actId="47"/>
        <pc:sldMkLst>
          <pc:docMk/>
          <pc:sldMk cId="3629017229" sldId="292"/>
        </pc:sldMkLst>
      </pc:sldChg>
      <pc:sldChg chg="del">
        <pc:chgData name="LoweryR" userId="d95e7125-c11d-45ad-a9aa-2825f18c9141" providerId="ADAL" clId="{CC0C0466-ED44-4E82-9BF3-235718DD0289}" dt="2020-02-05T10:42:53.282" v="26" actId="47"/>
        <pc:sldMkLst>
          <pc:docMk/>
          <pc:sldMk cId="43929139" sldId="293"/>
        </pc:sldMkLst>
      </pc:sldChg>
      <pc:sldChg chg="modSp add">
        <pc:chgData name="LoweryR" userId="d95e7125-c11d-45ad-a9aa-2825f18c9141" providerId="ADAL" clId="{CC0C0466-ED44-4E82-9BF3-235718DD0289}" dt="2020-02-08T18:06:01.415" v="791" actId="20577"/>
        <pc:sldMkLst>
          <pc:docMk/>
          <pc:sldMk cId="2586982108" sldId="293"/>
        </pc:sldMkLst>
        <pc:spChg chg="mod">
          <ac:chgData name="LoweryR" userId="d95e7125-c11d-45ad-a9aa-2825f18c9141" providerId="ADAL" clId="{CC0C0466-ED44-4E82-9BF3-235718DD0289}" dt="2020-02-08T18:03:45.154" v="259" actId="20577"/>
          <ac:spMkLst>
            <pc:docMk/>
            <pc:sldMk cId="2586982108" sldId="293"/>
            <ac:spMk id="2" creationId="{5E26AAAC-5467-4FD7-980C-B928E80C52AD}"/>
          </ac:spMkLst>
        </pc:spChg>
        <pc:spChg chg="mod">
          <ac:chgData name="LoweryR" userId="d95e7125-c11d-45ad-a9aa-2825f18c9141" providerId="ADAL" clId="{CC0C0466-ED44-4E82-9BF3-235718DD0289}" dt="2020-02-08T18:06:01.415" v="791" actId="20577"/>
          <ac:spMkLst>
            <pc:docMk/>
            <pc:sldMk cId="2586982108" sldId="293"/>
            <ac:spMk id="3" creationId="{3AA7FD4A-6EE6-4429-BF7B-C5F05B6A46AA}"/>
          </ac:spMkLst>
        </pc:spChg>
      </pc:sldChg>
      <pc:sldChg chg="addSp modSp add ord">
        <pc:chgData name="LoweryR" userId="d95e7125-c11d-45ad-a9aa-2825f18c9141" providerId="ADAL" clId="{CC0C0466-ED44-4E82-9BF3-235718DD0289}" dt="2020-02-08T23:35:40.817" v="1956" actId="403"/>
        <pc:sldMkLst>
          <pc:docMk/>
          <pc:sldMk cId="238046262" sldId="294"/>
        </pc:sldMkLst>
        <pc:spChg chg="add mod">
          <ac:chgData name="LoweryR" userId="d95e7125-c11d-45ad-a9aa-2825f18c9141" providerId="ADAL" clId="{CC0C0466-ED44-4E82-9BF3-235718DD0289}" dt="2020-02-08T23:35:40.817" v="1956" actId="403"/>
          <ac:spMkLst>
            <pc:docMk/>
            <pc:sldMk cId="238046262" sldId="294"/>
            <ac:spMk id="4" creationId="{D3358B87-7063-46B7-A553-D7EF4B388A0E}"/>
          </ac:spMkLst>
        </pc:spChg>
      </pc:sldChg>
      <pc:sldChg chg="del">
        <pc:chgData name="LoweryR" userId="d95e7125-c11d-45ad-a9aa-2825f18c9141" providerId="ADAL" clId="{CC0C0466-ED44-4E82-9BF3-235718DD0289}" dt="2020-02-05T10:42:53.473" v="27" actId="47"/>
        <pc:sldMkLst>
          <pc:docMk/>
          <pc:sldMk cId="2452529101" sldId="294"/>
        </pc:sldMkLst>
      </pc:sldChg>
      <pc:sldChg chg="del">
        <pc:chgData name="LoweryR" userId="d95e7125-c11d-45ad-a9aa-2825f18c9141" providerId="ADAL" clId="{CC0C0466-ED44-4E82-9BF3-235718DD0289}" dt="2020-02-05T10:42:53.094" v="25" actId="47"/>
        <pc:sldMkLst>
          <pc:docMk/>
          <pc:sldMk cId="1046139699" sldId="295"/>
        </pc:sldMkLst>
      </pc:sldChg>
      <pc:sldChg chg="addSp modSp add">
        <pc:chgData name="LoweryR" userId="d95e7125-c11d-45ad-a9aa-2825f18c9141" providerId="ADAL" clId="{CC0C0466-ED44-4E82-9BF3-235718DD0289}" dt="2020-02-08T21:31:52.825" v="854" actId="1076"/>
        <pc:sldMkLst>
          <pc:docMk/>
          <pc:sldMk cId="2227259210" sldId="295"/>
        </pc:sldMkLst>
        <pc:spChg chg="add mod">
          <ac:chgData name="LoweryR" userId="d95e7125-c11d-45ad-a9aa-2825f18c9141" providerId="ADAL" clId="{CC0C0466-ED44-4E82-9BF3-235718DD0289}" dt="2020-02-08T21:31:52.825" v="854" actId="1076"/>
          <ac:spMkLst>
            <pc:docMk/>
            <pc:sldMk cId="2227259210" sldId="295"/>
            <ac:spMk id="4" creationId="{36BFA00D-F16E-40DD-8FC9-9DA6C459031A}"/>
          </ac:spMkLst>
        </pc:spChg>
      </pc:sldChg>
      <pc:sldChg chg="modSp add">
        <pc:chgData name="LoweryR" userId="d95e7125-c11d-45ad-a9aa-2825f18c9141" providerId="ADAL" clId="{CC0C0466-ED44-4E82-9BF3-235718DD0289}" dt="2020-02-08T21:47:49.272" v="1119" actId="20577"/>
        <pc:sldMkLst>
          <pc:docMk/>
          <pc:sldMk cId="250953257" sldId="296"/>
        </pc:sldMkLst>
        <pc:spChg chg="mod">
          <ac:chgData name="LoweryR" userId="d95e7125-c11d-45ad-a9aa-2825f18c9141" providerId="ADAL" clId="{CC0C0466-ED44-4E82-9BF3-235718DD0289}" dt="2020-02-08T21:46:46.130" v="884" actId="20577"/>
          <ac:spMkLst>
            <pc:docMk/>
            <pc:sldMk cId="250953257" sldId="296"/>
            <ac:spMk id="2" creationId="{874B78D0-C7C1-4F19-BA52-D67FFA414309}"/>
          </ac:spMkLst>
        </pc:spChg>
        <pc:spChg chg="mod">
          <ac:chgData name="LoweryR" userId="d95e7125-c11d-45ad-a9aa-2825f18c9141" providerId="ADAL" clId="{CC0C0466-ED44-4E82-9BF3-235718DD0289}" dt="2020-02-08T21:47:49.272" v="1119" actId="20577"/>
          <ac:spMkLst>
            <pc:docMk/>
            <pc:sldMk cId="250953257" sldId="296"/>
            <ac:spMk id="3" creationId="{9F9C972E-E67B-4B32-9FEB-EE4C4BAAD417}"/>
          </ac:spMkLst>
        </pc:spChg>
      </pc:sldChg>
      <pc:sldChg chg="modSp add">
        <pc:chgData name="LoweryR" userId="d95e7125-c11d-45ad-a9aa-2825f18c9141" providerId="ADAL" clId="{CC0C0466-ED44-4E82-9BF3-235718DD0289}" dt="2020-02-08T22:33:42.700" v="1334" actId="20577"/>
        <pc:sldMkLst>
          <pc:docMk/>
          <pc:sldMk cId="3026701450" sldId="297"/>
        </pc:sldMkLst>
        <pc:spChg chg="mod">
          <ac:chgData name="LoweryR" userId="d95e7125-c11d-45ad-a9aa-2825f18c9141" providerId="ADAL" clId="{CC0C0466-ED44-4E82-9BF3-235718DD0289}" dt="2020-02-08T22:32:35.560" v="1204" actId="20577"/>
          <ac:spMkLst>
            <pc:docMk/>
            <pc:sldMk cId="3026701450" sldId="297"/>
            <ac:spMk id="2" creationId="{A81898B3-D777-4110-9943-B6CC7913CC5F}"/>
          </ac:spMkLst>
        </pc:spChg>
        <pc:spChg chg="mod">
          <ac:chgData name="LoweryR" userId="d95e7125-c11d-45ad-a9aa-2825f18c9141" providerId="ADAL" clId="{CC0C0466-ED44-4E82-9BF3-235718DD0289}" dt="2020-02-08T22:33:42.700" v="1334" actId="20577"/>
          <ac:spMkLst>
            <pc:docMk/>
            <pc:sldMk cId="3026701450" sldId="297"/>
            <ac:spMk id="3" creationId="{90D9B76B-44EE-41C4-A327-D3457D516C09}"/>
          </ac:spMkLst>
        </pc:spChg>
      </pc:sldChg>
      <pc:sldChg chg="del">
        <pc:chgData name="LoweryR" userId="d95e7125-c11d-45ad-a9aa-2825f18c9141" providerId="ADAL" clId="{CC0C0466-ED44-4E82-9BF3-235718DD0289}" dt="2020-02-05T10:42:53.649" v="28" actId="47"/>
        <pc:sldMkLst>
          <pc:docMk/>
          <pc:sldMk cId="3061385713" sldId="297"/>
        </pc:sldMkLst>
      </pc:sldChg>
      <pc:sldChg chg="addSp modSp add ord">
        <pc:chgData name="LoweryR" userId="d95e7125-c11d-45ad-a9aa-2825f18c9141" providerId="ADAL" clId="{CC0C0466-ED44-4E82-9BF3-235718DD0289}" dt="2020-02-08T22:34:31.414" v="1348" actId="1076"/>
        <pc:sldMkLst>
          <pc:docMk/>
          <pc:sldMk cId="194415817" sldId="298"/>
        </pc:sldMkLst>
        <pc:spChg chg="mod">
          <ac:chgData name="LoweryR" userId="d95e7125-c11d-45ad-a9aa-2825f18c9141" providerId="ADAL" clId="{CC0C0466-ED44-4E82-9BF3-235718DD0289}" dt="2020-02-08T22:34:15.390" v="1339"/>
          <ac:spMkLst>
            <pc:docMk/>
            <pc:sldMk cId="194415817" sldId="298"/>
            <ac:spMk id="3" creationId="{E0D4250B-7B33-4239-8B55-C80DDAB3332F}"/>
          </ac:spMkLst>
        </pc:spChg>
        <pc:spChg chg="add mod">
          <ac:chgData name="LoweryR" userId="d95e7125-c11d-45ad-a9aa-2825f18c9141" providerId="ADAL" clId="{CC0C0466-ED44-4E82-9BF3-235718DD0289}" dt="2020-02-08T22:34:31.414" v="1348" actId="1076"/>
          <ac:spMkLst>
            <pc:docMk/>
            <pc:sldMk cId="194415817" sldId="298"/>
            <ac:spMk id="4" creationId="{B3235830-2839-49FC-B3D0-9A2D39F9982B}"/>
          </ac:spMkLst>
        </pc:spChg>
      </pc:sldChg>
      <pc:sldChg chg="del">
        <pc:chgData name="LoweryR" userId="d95e7125-c11d-45ad-a9aa-2825f18c9141" providerId="ADAL" clId="{CC0C0466-ED44-4E82-9BF3-235718DD0289}" dt="2020-02-05T10:42:48.723" v="2" actId="47"/>
        <pc:sldMkLst>
          <pc:docMk/>
          <pc:sldMk cId="2841612652" sldId="298"/>
        </pc:sldMkLst>
      </pc:sldChg>
      <pc:sldChg chg="modSp add">
        <pc:chgData name="LoweryR" userId="d95e7125-c11d-45ad-a9aa-2825f18c9141" providerId="ADAL" clId="{CC0C0466-ED44-4E82-9BF3-235718DD0289}" dt="2020-02-08T22:37:27.335" v="1650" actId="20577"/>
        <pc:sldMkLst>
          <pc:docMk/>
          <pc:sldMk cId="601938921" sldId="299"/>
        </pc:sldMkLst>
        <pc:spChg chg="mod">
          <ac:chgData name="LoweryR" userId="d95e7125-c11d-45ad-a9aa-2825f18c9141" providerId="ADAL" clId="{CC0C0466-ED44-4E82-9BF3-235718DD0289}" dt="2020-02-08T22:36:06.135" v="1355" actId="20577"/>
          <ac:spMkLst>
            <pc:docMk/>
            <pc:sldMk cId="601938921" sldId="299"/>
            <ac:spMk id="2" creationId="{9DDA47E5-81A8-41E1-83D3-4CFA7BB59E55}"/>
          </ac:spMkLst>
        </pc:spChg>
        <pc:spChg chg="mod">
          <ac:chgData name="LoweryR" userId="d95e7125-c11d-45ad-a9aa-2825f18c9141" providerId="ADAL" clId="{CC0C0466-ED44-4E82-9BF3-235718DD0289}" dt="2020-02-08T22:37:27.335" v="1650" actId="20577"/>
          <ac:spMkLst>
            <pc:docMk/>
            <pc:sldMk cId="601938921" sldId="299"/>
            <ac:spMk id="3" creationId="{8C4C046E-BA59-47E1-AC79-C30ACF5A4D37}"/>
          </ac:spMkLst>
        </pc:spChg>
      </pc:sldChg>
      <pc:sldChg chg="add del">
        <pc:chgData name="LoweryR" userId="d95e7125-c11d-45ad-a9aa-2825f18c9141" providerId="ADAL" clId="{CC0C0466-ED44-4E82-9BF3-235718DD0289}" dt="2020-02-08T23:32:22.033" v="1658" actId="47"/>
        <pc:sldMkLst>
          <pc:docMk/>
          <pc:sldMk cId="4095076752" sldId="300"/>
        </pc:sldMkLst>
      </pc:sldChg>
      <pc:sldChg chg="modSp add">
        <pc:chgData name="LoweryR" userId="d95e7125-c11d-45ad-a9aa-2825f18c9141" providerId="ADAL" clId="{CC0C0466-ED44-4E82-9BF3-235718DD0289}" dt="2020-02-08T23:34:02.369" v="1863" actId="33524"/>
        <pc:sldMkLst>
          <pc:docMk/>
          <pc:sldMk cId="1566239511" sldId="301"/>
        </pc:sldMkLst>
        <pc:spChg chg="mod">
          <ac:chgData name="LoweryR" userId="d95e7125-c11d-45ad-a9aa-2825f18c9141" providerId="ADAL" clId="{CC0C0466-ED44-4E82-9BF3-235718DD0289}" dt="2020-02-08T23:34:02.369" v="1863" actId="33524"/>
          <ac:spMkLst>
            <pc:docMk/>
            <pc:sldMk cId="1566239511" sldId="301"/>
            <ac:spMk id="3" creationId="{8C4C046E-BA59-47E1-AC79-C30ACF5A4D37}"/>
          </ac:spMkLst>
        </pc:spChg>
      </pc:sldChg>
      <pc:sldChg chg="modSp add">
        <pc:chgData name="LoweryR" userId="d95e7125-c11d-45ad-a9aa-2825f18c9141" providerId="ADAL" clId="{CC0C0466-ED44-4E82-9BF3-235718DD0289}" dt="2020-02-08T23:33:36.920" v="1862" actId="20577"/>
        <pc:sldMkLst>
          <pc:docMk/>
          <pc:sldMk cId="3793408039" sldId="302"/>
        </pc:sldMkLst>
        <pc:spChg chg="mod">
          <ac:chgData name="LoweryR" userId="d95e7125-c11d-45ad-a9aa-2825f18c9141" providerId="ADAL" clId="{CC0C0466-ED44-4E82-9BF3-235718DD0289}" dt="2020-02-08T23:33:36.920" v="1862" actId="20577"/>
          <ac:spMkLst>
            <pc:docMk/>
            <pc:sldMk cId="3793408039" sldId="302"/>
            <ac:spMk id="3" creationId="{8C4C046E-BA59-47E1-AC79-C30ACF5A4D37}"/>
          </ac:spMkLst>
        </pc:spChg>
      </pc:sldChg>
      <pc:sldChg chg="modSp add">
        <pc:chgData name="LoweryR" userId="d95e7125-c11d-45ad-a9aa-2825f18c9141" providerId="ADAL" clId="{CC0C0466-ED44-4E82-9BF3-235718DD0289}" dt="2020-02-09T00:14:49.478" v="2109" actId="20577"/>
        <pc:sldMkLst>
          <pc:docMk/>
          <pc:sldMk cId="2087120468" sldId="303"/>
        </pc:sldMkLst>
        <pc:spChg chg="mod">
          <ac:chgData name="LoweryR" userId="d95e7125-c11d-45ad-a9aa-2825f18c9141" providerId="ADAL" clId="{CC0C0466-ED44-4E82-9BF3-235718DD0289}" dt="2020-02-08T23:35:55.180" v="1963" actId="27636"/>
          <ac:spMkLst>
            <pc:docMk/>
            <pc:sldMk cId="2087120468" sldId="303"/>
            <ac:spMk id="2" creationId="{9DDA47E5-81A8-41E1-83D3-4CFA7BB59E55}"/>
          </ac:spMkLst>
        </pc:spChg>
        <pc:spChg chg="mod">
          <ac:chgData name="LoweryR" userId="d95e7125-c11d-45ad-a9aa-2825f18c9141" providerId="ADAL" clId="{CC0C0466-ED44-4E82-9BF3-235718DD0289}" dt="2020-02-09T00:14:49.478" v="2109" actId="20577"/>
          <ac:spMkLst>
            <pc:docMk/>
            <pc:sldMk cId="2087120468" sldId="303"/>
            <ac:spMk id="3" creationId="{8C4C046E-BA59-47E1-AC79-C30ACF5A4D37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3408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l">
              <a:defRPr sz="1200"/>
            </a:lvl1pPr>
          </a:lstStyle>
          <a:p>
            <a:r>
              <a:rPr lang="en-US" dirty="0"/>
              <a:t>Ryan Lowery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6768" y="0"/>
            <a:ext cx="3011699" cy="463408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r">
              <a:defRPr sz="1200"/>
            </a:lvl1pPr>
          </a:lstStyle>
          <a:p>
            <a:r>
              <a:rPr lang="en-US" dirty="0"/>
              <a:t>Sun Feb 9, 2020 MC 10A Auditorium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669"/>
            <a:ext cx="3011699" cy="463407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6768" y="8772669"/>
            <a:ext cx="3011699" cy="463407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r">
              <a:defRPr sz="1200"/>
            </a:lvl1pPr>
          </a:lstStyle>
          <a:p>
            <a:fld id="{7BBD3A05-6185-409D-A8C6-E072D9A359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67720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48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7000" y="0"/>
            <a:ext cx="301148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BCB9A8-CBD9-4767-ACDE-0290B4AA2FF5}" type="datetimeFigureOut">
              <a:rPr lang="en-US" smtClean="0"/>
              <a:t>2/16/2020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03263" y="1154113"/>
            <a:ext cx="5543550" cy="31178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325" y="4445000"/>
            <a:ext cx="5559425" cy="36369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525"/>
            <a:ext cx="301148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7000" y="8772525"/>
            <a:ext cx="301148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F6C77C-C7C6-4F11-A05D-73C9CC1949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6234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3826694"/>
            <a:ext cx="12188823" cy="1660332"/>
          </a:xfrm>
          <a:prstGeom prst="rect">
            <a:avLst/>
          </a:prstGeom>
          <a:gradFill flip="none" rotWithShape="1">
            <a:gsLst>
              <a:gs pos="72000">
                <a:srgbClr val="8E0101">
                  <a:lumMod val="74000"/>
                  <a:alpha val="54000"/>
                </a:srgbClr>
              </a:gs>
              <a:gs pos="57000">
                <a:schemeClr val="bg2">
                  <a:lumMod val="75000"/>
                </a:schemeClr>
              </a:gs>
              <a:gs pos="0">
                <a:schemeClr val="bg1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1524000"/>
            <a:ext cx="8092357" cy="2058870"/>
          </a:xfrm>
        </p:spPr>
        <p:txBody>
          <a:bodyPr>
            <a:noAutofit/>
          </a:bodyPr>
          <a:lstStyle>
            <a:lvl1pPr algn="ctr">
              <a:defRPr sz="72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876" y="3956539"/>
            <a:ext cx="9115571" cy="1433146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4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68667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ltGray">
          <a:xfrm>
            <a:off x="1" y="609600"/>
            <a:ext cx="12184849" cy="1209014"/>
          </a:xfrm>
          <a:prstGeom prst="rect">
            <a:avLst/>
          </a:prstGeom>
          <a:gradFill>
            <a:gsLst>
              <a:gs pos="72000">
                <a:srgbClr val="8E0101">
                  <a:lumMod val="74000"/>
                </a:srgbClr>
              </a:gs>
              <a:gs pos="57000">
                <a:schemeClr val="bg2">
                  <a:lumMod val="75000"/>
                </a:schemeClr>
              </a:gs>
              <a:gs pos="0">
                <a:schemeClr val="bg1"/>
              </a:gs>
            </a:gsLst>
            <a:path path="circle">
              <a:fillToRect l="100000" t="10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673638"/>
            <a:ext cx="11741057" cy="1080938"/>
          </a:xfrm>
        </p:spPr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4758" y="2091519"/>
            <a:ext cx="11741057" cy="4617012"/>
          </a:xfrm>
          <a:prstGeom prst="rect">
            <a:avLst/>
          </a:prstGeom>
          <a:solidFill>
            <a:schemeClr val="accent6">
              <a:lumMod val="50000"/>
              <a:alpha val="12000"/>
            </a:schemeClr>
          </a:solidFill>
        </p:spPr>
        <p:txBody>
          <a:bodyPr>
            <a:normAutofit/>
          </a:bodyPr>
          <a:lstStyle>
            <a:lvl1pPr>
              <a:defRPr sz="4000"/>
            </a:lvl1pPr>
            <a:lvl2pPr>
              <a:defRPr sz="3600"/>
            </a:lvl2pPr>
            <a:lvl3pPr>
              <a:defRPr sz="3200"/>
            </a:lvl3pPr>
            <a:lvl4pPr>
              <a:defRPr sz="2800"/>
            </a:lvl4pPr>
            <a:lvl5pPr>
              <a:defRPr sz="2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32598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 bwMode="ltGray">
          <a:xfrm>
            <a:off x="1" y="609600"/>
            <a:ext cx="12184849" cy="1209014"/>
          </a:xfrm>
          <a:prstGeom prst="rect">
            <a:avLst/>
          </a:prstGeom>
          <a:gradFill>
            <a:gsLst>
              <a:gs pos="72000">
                <a:srgbClr val="8E0101">
                  <a:lumMod val="74000"/>
                </a:srgbClr>
              </a:gs>
              <a:gs pos="57000">
                <a:schemeClr val="bg2">
                  <a:lumMod val="75000"/>
                </a:schemeClr>
              </a:gs>
              <a:gs pos="0">
                <a:schemeClr val="bg1"/>
              </a:gs>
            </a:gsLst>
            <a:path path="circle">
              <a:fillToRect l="100000" t="10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204759" y="2091519"/>
            <a:ext cx="5891242" cy="4617012"/>
          </a:xfrm>
          <a:prstGeom prst="rect">
            <a:avLst/>
          </a:prstGeom>
          <a:solidFill>
            <a:schemeClr val="accent6">
              <a:lumMod val="50000"/>
              <a:alpha val="12000"/>
            </a:schemeClr>
          </a:solidFill>
        </p:spPr>
        <p:txBody>
          <a:bodyPr>
            <a:normAutofit/>
          </a:bodyPr>
          <a:lstStyle>
            <a:lvl1pPr>
              <a:defRPr sz="4000"/>
            </a:lvl1pPr>
            <a:lvl2pPr>
              <a:defRPr sz="3600"/>
            </a:lvl2pPr>
            <a:lvl3pPr>
              <a:defRPr sz="3200"/>
            </a:lvl3pPr>
            <a:lvl4pPr>
              <a:defRPr sz="2800"/>
            </a:lvl4pPr>
            <a:lvl5pPr>
              <a:defRPr sz="2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152400" y="673638"/>
            <a:ext cx="11741057" cy="1080938"/>
          </a:xfrm>
        </p:spPr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3750207"/>
              </p:ext>
            </p:extLst>
          </p:nvPr>
        </p:nvGraphicFramePr>
        <p:xfrm>
          <a:off x="6248400" y="2091519"/>
          <a:ext cx="5715000" cy="427828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05000">
                  <a:extLst>
                    <a:ext uri="{9D8B030D-6E8A-4147-A177-3AD203B41FA5}">
                      <a16:colId xmlns:a16="http://schemas.microsoft.com/office/drawing/2014/main" xmlns="" val="970887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xmlns="" val="2502175503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xmlns="" val="751861136"/>
                    </a:ext>
                  </a:extLst>
                </a:gridCol>
              </a:tblGrid>
              <a:tr h="372067">
                <a:tc>
                  <a:txBody>
                    <a:bodyPr/>
                    <a:lstStyle/>
                    <a:p>
                      <a:r>
                        <a:rPr lang="en-US" dirty="0"/>
                        <a:t>Title</a:t>
                      </a:r>
                    </a:p>
                  </a:txBody>
                  <a:tcPr>
                    <a:solidFill>
                      <a:srgbClr val="721C0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Title</a:t>
                      </a:r>
                    </a:p>
                  </a:txBody>
                  <a:tcPr>
                    <a:solidFill>
                      <a:srgbClr val="721C0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Title</a:t>
                      </a:r>
                    </a:p>
                  </a:txBody>
                  <a:tcPr>
                    <a:solidFill>
                      <a:srgbClr val="721C0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934447358"/>
                  </a:ext>
                </a:extLst>
              </a:tr>
              <a:tr h="39154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296651579"/>
                  </a:ext>
                </a:extLst>
              </a:tr>
              <a:tr h="87866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138291691"/>
                  </a:ext>
                </a:extLst>
              </a:tr>
              <a:tr h="87866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88021652"/>
                  </a:ext>
                </a:extLst>
              </a:tr>
              <a:tr h="87866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248743885"/>
                  </a:ext>
                </a:extLst>
              </a:tr>
              <a:tr h="87866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6497122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662338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-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 bwMode="ltGray">
          <a:xfrm>
            <a:off x="1" y="609600"/>
            <a:ext cx="12184849" cy="1209014"/>
          </a:xfrm>
          <a:prstGeom prst="rect">
            <a:avLst/>
          </a:prstGeom>
          <a:gradFill>
            <a:gsLst>
              <a:gs pos="72000">
                <a:srgbClr val="8E0101">
                  <a:lumMod val="74000"/>
                </a:srgbClr>
              </a:gs>
              <a:gs pos="57000">
                <a:schemeClr val="bg2">
                  <a:lumMod val="75000"/>
                </a:schemeClr>
              </a:gs>
              <a:gs pos="0">
                <a:schemeClr val="bg1"/>
              </a:gs>
            </a:gsLst>
            <a:path path="circle">
              <a:fillToRect l="100000" t="10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204759" y="2091519"/>
            <a:ext cx="5891242" cy="4617012"/>
          </a:xfrm>
          <a:prstGeom prst="rect">
            <a:avLst/>
          </a:prstGeom>
          <a:solidFill>
            <a:schemeClr val="accent6">
              <a:lumMod val="50000"/>
              <a:alpha val="12000"/>
            </a:schemeClr>
          </a:solidFill>
        </p:spPr>
        <p:txBody>
          <a:bodyPr>
            <a:normAutofit/>
          </a:bodyPr>
          <a:lstStyle>
            <a:lvl1pPr>
              <a:defRPr sz="4000"/>
            </a:lvl1pPr>
            <a:lvl2pPr>
              <a:defRPr sz="3600"/>
            </a:lvl2pPr>
            <a:lvl3pPr>
              <a:defRPr sz="3200"/>
            </a:lvl3pPr>
            <a:lvl4pPr>
              <a:defRPr sz="2800"/>
            </a:lvl4pPr>
            <a:lvl5pPr>
              <a:defRPr sz="2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152400" y="673638"/>
            <a:ext cx="11741057" cy="1080938"/>
          </a:xfrm>
        </p:spPr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7086600" y="2514600"/>
            <a:ext cx="4343400" cy="341632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			</a:t>
            </a:r>
          </a:p>
          <a:p>
            <a:endParaRPr lang="en-US" dirty="0"/>
          </a:p>
          <a:p>
            <a:r>
              <a:rPr lang="en-US" dirty="0"/>
              <a:t>			Insert Pic/Object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27305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6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3" descr="C:\Users\James\Desktop\msft\Berlin\build Assets\hashOverlaySD-FullResolve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709613" y="752475"/>
            <a:ext cx="9194800" cy="1081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711200" y="2336800"/>
            <a:ext cx="9183688" cy="3598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9486740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</p:sldLayoutIdLst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rebuchet MS" panose="020B0603020202020204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rebuchet MS" panose="020B0603020202020204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rebuchet MS" panose="020B0603020202020204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rebuchet MS" panose="020B0603020202020204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rebuchet MS" panose="020B0603020202020204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rebuchet MS" panose="020B0603020202020204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rebuchet MS" panose="020B0603020202020204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rebuchet MS" panose="020B0603020202020204" pitchFamily="34" charset="0"/>
        </a:defRPr>
      </a:lvl9pPr>
    </p:titleStyle>
    <p:bodyStyle>
      <a:lvl1pPr marL="228600" indent="-228600"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468C9D8-CCFC-427D-B0BA-2E5D4AD1CDE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" y="1524000"/>
            <a:ext cx="8757920" cy="2058870"/>
          </a:xfrm>
        </p:spPr>
        <p:txBody>
          <a:bodyPr/>
          <a:lstStyle/>
          <a:p>
            <a:r>
              <a:rPr lang="en-US" dirty="0"/>
              <a:t>James Chapter 1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1D03B749-EB9A-4519-9119-BCBFC922F62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Mature Suffering</a:t>
            </a:r>
          </a:p>
        </p:txBody>
      </p:sp>
    </p:spTree>
    <p:extLst>
      <p:ext uri="{BB962C8B-B14F-4D97-AF65-F5344CB8AC3E}">
        <p14:creationId xmlns:p14="http://schemas.microsoft.com/office/powerpoint/2010/main" val="873034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283354F-8438-44C8-AE9E-217999BB7D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James 1:1-12 (NASB95)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93AA3A1-2D64-4063-9766-DA67E662A9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2</a:t>
            </a:r>
            <a:r>
              <a:rPr lang="en-US" dirty="0"/>
              <a:t> Consider it all joy, my brethren, </a:t>
            </a:r>
            <a:r>
              <a:rPr lang="en-US" b="1" u="sng" dirty="0"/>
              <a:t>when</a:t>
            </a:r>
            <a:r>
              <a:rPr lang="en-US" dirty="0"/>
              <a:t> you encounter various trials,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Not if but WHEN</a:t>
            </a:r>
          </a:p>
        </p:txBody>
      </p:sp>
    </p:spTree>
    <p:extLst>
      <p:ext uri="{BB962C8B-B14F-4D97-AF65-F5344CB8AC3E}">
        <p14:creationId xmlns:p14="http://schemas.microsoft.com/office/powerpoint/2010/main" val="3838588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283354F-8438-44C8-AE9E-217999BB7D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James 1:1-12 (NASB95)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93AA3A1-2D64-4063-9766-DA67E662A9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2</a:t>
            </a:r>
            <a:r>
              <a:rPr lang="en-US" dirty="0"/>
              <a:t> Consider it all joy, my brethren, when you encounter various </a:t>
            </a:r>
            <a:r>
              <a:rPr lang="en-US" b="1" u="sng" dirty="0"/>
              <a:t>trials</a:t>
            </a:r>
            <a:r>
              <a:rPr lang="en-US" dirty="0"/>
              <a:t>,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Various trials- not specific to persecution, but to life!</a:t>
            </a:r>
          </a:p>
        </p:txBody>
      </p:sp>
    </p:spTree>
    <p:extLst>
      <p:ext uri="{BB962C8B-B14F-4D97-AF65-F5344CB8AC3E}">
        <p14:creationId xmlns:p14="http://schemas.microsoft.com/office/powerpoint/2010/main" val="12333476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DF09A5F-EBF4-486F-89D1-4626728AF8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How do you “Reckon” your trials?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58F6C2F-AF63-434D-80A4-58F10B3852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Joy comes not from the trial but from the understanding of what trials produce.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93398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406FEBE-49DE-445A-8101-5F42DA0692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5 Aspects of Mature Suffering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0D4250B-7B33-4239-8B55-C80DDAB333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42950" indent="-742950">
              <a:buAutoNum type="arabicParenR"/>
            </a:pPr>
            <a:r>
              <a:rPr lang="en-US" dirty="0"/>
              <a:t>Consider</a:t>
            </a:r>
          </a:p>
          <a:p>
            <a:pPr marL="742950" indent="-742950">
              <a:buAutoNum type="arabicParenR"/>
            </a:pPr>
            <a:r>
              <a:rPr lang="en-US" dirty="0"/>
              <a:t>Know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Vs 3-knowing that the testing of your faith produces endurance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669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406FEBE-49DE-445A-8101-5F42DA0692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5 Aspects of Mature Suffering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0D4250B-7B33-4239-8B55-C80DDAB333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42950" indent="-742950">
              <a:buAutoNum type="arabicParenR"/>
            </a:pPr>
            <a:r>
              <a:rPr lang="en-US" dirty="0"/>
              <a:t>Consider</a:t>
            </a:r>
          </a:p>
          <a:p>
            <a:pPr marL="742950" indent="-742950">
              <a:buAutoNum type="arabicParenR"/>
            </a:pPr>
            <a:r>
              <a:rPr lang="en-US" dirty="0"/>
              <a:t>Know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Vs 3-knowing that the testing of your faith produces endurance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36BFA00D-F16E-40DD-8FC9-9DA6C459031A}"/>
              </a:ext>
            </a:extLst>
          </p:cNvPr>
          <p:cNvSpPr txBox="1"/>
          <p:nvPr/>
        </p:nvSpPr>
        <p:spPr>
          <a:xfrm>
            <a:off x="6591742" y="4940422"/>
            <a:ext cx="3536272" cy="156966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4800" dirty="0"/>
              <a:t>Having a lot of heart</a:t>
            </a:r>
          </a:p>
        </p:txBody>
      </p:sp>
    </p:spTree>
    <p:extLst>
      <p:ext uri="{BB962C8B-B14F-4D97-AF65-F5344CB8AC3E}">
        <p14:creationId xmlns:p14="http://schemas.microsoft.com/office/powerpoint/2010/main" val="22272592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E26AAAC-5467-4FD7-980C-B928E80C52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Knowing you will grow as a result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AA7FD4A-6EE6-4429-BF7B-C5F05B6A46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What events brought about your greatest growth as a person?</a:t>
            </a:r>
          </a:p>
          <a:p>
            <a:pPr marL="0" indent="0">
              <a:buNone/>
            </a:pPr>
            <a:r>
              <a:rPr lang="en-US" dirty="0"/>
              <a:t>-Was it a painful experience?</a:t>
            </a:r>
          </a:p>
          <a:p>
            <a:pPr marL="0" indent="0">
              <a:buNone/>
            </a:pPr>
            <a:r>
              <a:rPr lang="en-US" dirty="0"/>
              <a:t>-Would you willingly choose that kind of pain?</a:t>
            </a:r>
          </a:p>
          <a:p>
            <a:pPr marL="0" indent="0">
              <a:buNone/>
            </a:pPr>
            <a:r>
              <a:rPr lang="en-US" dirty="0"/>
              <a:t>-Would you now undo that growth if it mean you didn’t have to go through the pain?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69821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74B78D0-C7C1-4F19-BA52-D67FFA4143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Knowing you will grow as a result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F9C972E-E67B-4B32-9FEB-EE4C4BAAD4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It’s not about seeking out or manufacturing suffering</a:t>
            </a:r>
          </a:p>
          <a:p>
            <a:r>
              <a:rPr lang="en-US" dirty="0"/>
              <a:t>There is nothing wrong with avoiding unnecessary suffering</a:t>
            </a:r>
          </a:p>
          <a:p>
            <a:r>
              <a:rPr lang="en-US" dirty="0"/>
              <a:t>When suffering is unavoidable what is your attitude toward it?</a:t>
            </a:r>
          </a:p>
          <a:p>
            <a:r>
              <a:rPr lang="en-US" dirty="0"/>
              <a:t>You can suffer and gain nothing from it</a:t>
            </a:r>
          </a:p>
        </p:txBody>
      </p:sp>
    </p:spTree>
    <p:extLst>
      <p:ext uri="{BB962C8B-B14F-4D97-AF65-F5344CB8AC3E}">
        <p14:creationId xmlns:p14="http://schemas.microsoft.com/office/powerpoint/2010/main" val="250953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406FEBE-49DE-445A-8101-5F42DA0692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5 Aspects of Mature Suffering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0D4250B-7B33-4239-8B55-C80DDAB333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42950" indent="-742950">
              <a:buAutoNum type="arabicParenR"/>
            </a:pPr>
            <a:r>
              <a:rPr lang="en-US" dirty="0"/>
              <a:t>Consider</a:t>
            </a:r>
          </a:p>
          <a:p>
            <a:pPr marL="742950" indent="-742950">
              <a:buAutoNum type="arabicParenR"/>
            </a:pPr>
            <a:r>
              <a:rPr lang="en-US" dirty="0"/>
              <a:t>Know</a:t>
            </a:r>
          </a:p>
          <a:p>
            <a:pPr marL="742950" indent="-742950">
              <a:buAutoNum type="arabicParenR"/>
            </a:pPr>
            <a:r>
              <a:rPr lang="en-US" dirty="0"/>
              <a:t>Endure</a:t>
            </a:r>
            <a:endParaRPr lang="en-US" b="1" dirty="0"/>
          </a:p>
          <a:p>
            <a:pPr marL="0" indent="0">
              <a:buNone/>
            </a:pPr>
            <a:r>
              <a:rPr lang="en-US" b="1" dirty="0"/>
              <a:t>Vs. 4</a:t>
            </a:r>
            <a:r>
              <a:rPr lang="en-US" dirty="0"/>
              <a:t> And let endurance have its perfect result, so that you may be perfect and complete, lacking in nothing</a:t>
            </a:r>
          </a:p>
        </p:txBody>
      </p:sp>
    </p:spTree>
    <p:extLst>
      <p:ext uri="{BB962C8B-B14F-4D97-AF65-F5344CB8AC3E}">
        <p14:creationId xmlns:p14="http://schemas.microsoft.com/office/powerpoint/2010/main" val="27005708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81898B3-D777-4110-9943-B6CC7913CC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Enduring a trial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0D9B76B-44EE-41C4-A327-D3457D516C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Seeing it through to completion</a:t>
            </a:r>
          </a:p>
          <a:p>
            <a:r>
              <a:rPr lang="en-US" dirty="0"/>
              <a:t>Not quitting </a:t>
            </a:r>
          </a:p>
          <a:p>
            <a:r>
              <a:rPr lang="en-US" dirty="0"/>
              <a:t>Not seeking comfort from harmful sources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What about when we can’t see why God is letting us suffer?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67014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406FEBE-49DE-445A-8101-5F42DA0692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5 Aspects of Mature Suffering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0D4250B-7B33-4239-8B55-C80DDAB333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42950" indent="-742950">
              <a:buAutoNum type="arabicParenR"/>
            </a:pPr>
            <a:r>
              <a:rPr lang="en-US"/>
              <a:t>Consider</a:t>
            </a:r>
          </a:p>
          <a:p>
            <a:pPr marL="742950" indent="-742950">
              <a:buAutoNum type="arabicParenR"/>
            </a:pPr>
            <a:r>
              <a:rPr lang="en-US"/>
              <a:t>Know</a:t>
            </a:r>
          </a:p>
          <a:p>
            <a:pPr marL="742950" indent="-742950">
              <a:buAutoNum type="arabicParenR"/>
            </a:pPr>
            <a:r>
              <a:rPr lang="en-US"/>
              <a:t>Endure</a:t>
            </a:r>
          </a:p>
          <a:p>
            <a:pPr marL="742950" indent="-742950">
              <a:buAutoNum type="arabicParenR"/>
            </a:pPr>
            <a:r>
              <a:rPr lang="en-US"/>
              <a:t>Ask</a:t>
            </a: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B3235830-2839-49FC-B3D0-9A2D39F9982B}"/>
              </a:ext>
            </a:extLst>
          </p:cNvPr>
          <p:cNvSpPr/>
          <p:nvPr/>
        </p:nvSpPr>
        <p:spPr>
          <a:xfrm>
            <a:off x="2497583" y="4210209"/>
            <a:ext cx="8768179" cy="2308324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3600" b="1" dirty="0"/>
              <a:t>5</a:t>
            </a:r>
            <a:r>
              <a:rPr lang="en-US" sz="3600" dirty="0"/>
              <a:t> But if any of you lacks wisdom, let him ask of God, who gives to all generously and without reproach, and it will be given to him. </a:t>
            </a:r>
          </a:p>
        </p:txBody>
      </p:sp>
    </p:spTree>
    <p:extLst>
      <p:ext uri="{BB962C8B-B14F-4D97-AF65-F5344CB8AC3E}">
        <p14:creationId xmlns:p14="http://schemas.microsoft.com/office/powerpoint/2010/main" val="1944158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AE68B49-2F20-4069-90D9-B6814768F1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James 1:1-8 (NASB95)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C287D3E-322D-484F-B355-6658A6626E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1</a:t>
            </a:r>
            <a:r>
              <a:rPr lang="en-US" dirty="0"/>
              <a:t> James, a bond-servant of God and of the Lord Jesus Christ, To the twelve tribes who are dispersed abroad: Greetings. </a:t>
            </a:r>
            <a:r>
              <a:rPr lang="en-US" b="1" dirty="0"/>
              <a:t>2</a:t>
            </a:r>
            <a:r>
              <a:rPr lang="en-US" dirty="0"/>
              <a:t> Consider it all joy, my brethren, when you encounter various trials, </a:t>
            </a:r>
            <a:r>
              <a:rPr lang="en-US" b="1" dirty="0"/>
              <a:t>3</a:t>
            </a:r>
            <a:r>
              <a:rPr lang="en-US" dirty="0"/>
              <a:t> knowing that the testing of your faith produces endurance. </a:t>
            </a:r>
            <a:r>
              <a:rPr lang="en-US" b="1" dirty="0"/>
              <a:t>4</a:t>
            </a:r>
            <a:r>
              <a:rPr lang="en-US" dirty="0"/>
              <a:t> And let endurance have its perfect result, so that you may be perfect and complete, lacking in nothing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351457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DDA47E5-81A8-41E1-83D3-4CFA7BB59E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4) Ask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C4C046E-BA59-47E1-AC79-C30ACF5A4D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There is nothing wrong with asking God questions</a:t>
            </a:r>
          </a:p>
          <a:p>
            <a:r>
              <a:rPr lang="en-US" dirty="0"/>
              <a:t>God is not offended by our lack of understanding</a:t>
            </a:r>
          </a:p>
          <a:p>
            <a:r>
              <a:rPr lang="en-US" dirty="0"/>
              <a:t>Asking in faith is highly commendable</a:t>
            </a:r>
          </a:p>
          <a:p>
            <a:r>
              <a:rPr lang="en-US" dirty="0"/>
              <a:t>Using doubt as an excuse to not get answers is intellectually dishonest</a:t>
            </a:r>
          </a:p>
        </p:txBody>
      </p:sp>
    </p:spTree>
    <p:extLst>
      <p:ext uri="{BB962C8B-B14F-4D97-AF65-F5344CB8AC3E}">
        <p14:creationId xmlns:p14="http://schemas.microsoft.com/office/powerpoint/2010/main" val="601938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DDA47E5-81A8-41E1-83D3-4CFA7BB59E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4) Ask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C4C046E-BA59-47E1-AC79-C30ACF5A4D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6</a:t>
            </a:r>
            <a:r>
              <a:rPr lang="en-US" dirty="0"/>
              <a:t> But he must ask in faith without any doubting, for the one who doubts is like the surf of the sea, driven and tossed by the wind.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You must trust that there is a reason</a:t>
            </a:r>
          </a:p>
          <a:p>
            <a:r>
              <a:rPr lang="en-US" dirty="0"/>
              <a:t>Trust that God will show you it is worth it at some point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62395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DDA47E5-81A8-41E1-83D3-4CFA7BB59E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4) Ask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C4C046E-BA59-47E1-AC79-C30ACF5A4D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6</a:t>
            </a:r>
            <a:r>
              <a:rPr lang="en-US" dirty="0"/>
              <a:t> But he must ask in faith without any doubting, for the one who doubts is like the surf of the sea, driven and tossed by the wind.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Without that trust you will never make it to the end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340803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406FEBE-49DE-445A-8101-5F42DA0692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5 Aspects of Mature Suffering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0D4250B-7B33-4239-8B55-C80DDAB333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42950" indent="-742950">
              <a:buAutoNum type="arabicParenR"/>
            </a:pPr>
            <a:r>
              <a:rPr lang="en-US" dirty="0"/>
              <a:t>Consider</a:t>
            </a:r>
          </a:p>
          <a:p>
            <a:pPr marL="742950" indent="-742950">
              <a:buAutoNum type="arabicParenR"/>
            </a:pPr>
            <a:r>
              <a:rPr lang="en-US" dirty="0"/>
              <a:t>Know</a:t>
            </a:r>
          </a:p>
          <a:p>
            <a:pPr marL="742950" indent="-742950">
              <a:buAutoNum type="arabicParenR"/>
            </a:pPr>
            <a:r>
              <a:rPr lang="en-US" dirty="0"/>
              <a:t>Endure</a:t>
            </a:r>
          </a:p>
          <a:p>
            <a:pPr marL="742950" indent="-742950">
              <a:buAutoNum type="arabicParenR"/>
            </a:pPr>
            <a:r>
              <a:rPr lang="en-US" dirty="0"/>
              <a:t>Ask</a:t>
            </a:r>
          </a:p>
          <a:p>
            <a:pPr marL="742950" indent="-742950">
              <a:buAutoNum type="arabicParenR"/>
            </a:pPr>
            <a:r>
              <a:rPr lang="en-US" dirty="0"/>
              <a:t>Believe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D3358B87-7063-46B7-A553-D7EF4B388A0E}"/>
              </a:ext>
            </a:extLst>
          </p:cNvPr>
          <p:cNvSpPr/>
          <p:nvPr/>
        </p:nvSpPr>
        <p:spPr>
          <a:xfrm>
            <a:off x="3048000" y="2967335"/>
            <a:ext cx="8200008" cy="3170099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sz="4000" b="1" dirty="0"/>
              <a:t>7</a:t>
            </a:r>
            <a:r>
              <a:rPr lang="en-US" sz="4000" dirty="0"/>
              <a:t> For that man ought not to expect that he will receive anything from the Lord, </a:t>
            </a:r>
            <a:r>
              <a:rPr lang="en-US" sz="4000" b="1" dirty="0"/>
              <a:t>8</a:t>
            </a:r>
            <a:r>
              <a:rPr lang="en-US" sz="4000" dirty="0"/>
              <a:t> being a double-minded man, unstable in all his ways.</a:t>
            </a:r>
          </a:p>
        </p:txBody>
      </p:sp>
    </p:spTree>
    <p:extLst>
      <p:ext uri="{BB962C8B-B14F-4D97-AF65-F5344CB8AC3E}">
        <p14:creationId xmlns:p14="http://schemas.microsoft.com/office/powerpoint/2010/main" val="238046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DDA47E5-81A8-41E1-83D3-4CFA7BB59E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5) Believe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C4C046E-BA59-47E1-AC79-C30ACF5A4D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r>
              <a:rPr lang="en-US" dirty="0"/>
              <a:t>You also need to be willing to follow even if you don’t like the answer</a:t>
            </a:r>
          </a:p>
          <a:p>
            <a:r>
              <a:rPr lang="en-US" dirty="0"/>
              <a:t>The more you grow through trials the easier it is to trust God when they come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71204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E45B9E8-C62A-4305-8670-2D5DED65D0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2 Corinthians 12:7–10 (NASB95)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45C0155-8271-44DD-BECC-4406B244F9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7</a:t>
            </a:r>
            <a:r>
              <a:rPr lang="en-US" dirty="0"/>
              <a:t> Because of the surpassing greatness of the revelations, for this reason, to keep me from exalting myself, there was given me a thorn in the flesh, a messenger of Satan to torment me—to keep me from exalting myself! </a:t>
            </a:r>
            <a:r>
              <a:rPr lang="en-US" b="1" dirty="0"/>
              <a:t>8</a:t>
            </a:r>
            <a:r>
              <a:rPr lang="en-US" dirty="0"/>
              <a:t> Concerning this I implored the Lord three times that it might leave me. </a:t>
            </a:r>
          </a:p>
        </p:txBody>
      </p:sp>
    </p:spTree>
    <p:extLst>
      <p:ext uri="{BB962C8B-B14F-4D97-AF65-F5344CB8AC3E}">
        <p14:creationId xmlns:p14="http://schemas.microsoft.com/office/powerpoint/2010/main" val="7065959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E45B9E8-C62A-4305-8670-2D5DED65D0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2 Corinthians 12:7–10 (NASB95)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45C0155-8271-44DD-BECC-4406B244F9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9</a:t>
            </a:r>
            <a:r>
              <a:rPr lang="en-US" dirty="0"/>
              <a:t> And He has said to me, “My grace is sufficient for you, for power is perfected in weakness.” Most gladly, therefore, I will rather boast about my weaknesses, so that the power of Christ may dwell in me. </a:t>
            </a:r>
            <a:r>
              <a:rPr lang="en-US" b="1" dirty="0"/>
              <a:t>10</a:t>
            </a:r>
            <a:r>
              <a:rPr lang="en-US" dirty="0"/>
              <a:t> Therefore I am well content with weaknesses, with insults, with distresses, with persecutions, with difficulties, for Christ’s sake; for when I am weak, then I am strong.</a:t>
            </a:r>
          </a:p>
        </p:txBody>
      </p:sp>
    </p:spTree>
    <p:extLst>
      <p:ext uri="{BB962C8B-B14F-4D97-AF65-F5344CB8AC3E}">
        <p14:creationId xmlns:p14="http://schemas.microsoft.com/office/powerpoint/2010/main" val="316539696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0324E25-4712-4BC5-AA03-C5A07CBFF5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Our Ultimate Hope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FC3C3B3-9A66-4F13-879D-8A0E2F2A1B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mother giving birth endures great pain because she knows it will be worth it.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4980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0324E25-4712-4BC5-AA03-C5A07CBFF5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Our Ultimate Hope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FC3C3B3-9A66-4F13-879D-8A0E2F2A1B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mother giving birth endures great pain because she knows it will be worth it.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3D256968-C1D1-4EFB-8E41-52EFDC31B0AF}"/>
              </a:ext>
            </a:extLst>
          </p:cNvPr>
          <p:cNvSpPr/>
          <p:nvPr/>
        </p:nvSpPr>
        <p:spPr>
          <a:xfrm>
            <a:off x="855275" y="1544955"/>
            <a:ext cx="10335306" cy="451463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3600" b="1" dirty="0">
                <a:latin typeface="Calibri" panose="020F0502020204030204" pitchFamily="34" charset="0"/>
              </a:rPr>
              <a:t>1 Peter 1:3–4 (NASB95) — 3</a:t>
            </a:r>
            <a:r>
              <a:rPr lang="en-US" sz="3600" dirty="0">
                <a:latin typeface="Calibri" panose="020F0502020204030204" pitchFamily="34" charset="0"/>
              </a:rPr>
              <a:t> Blessed be the God and Father of our Lord Jesus Christ, who according to His great mercy has caused us to be born again to a living hope through the resurrection of Jesus Christ from the dead, </a:t>
            </a:r>
            <a:r>
              <a:rPr lang="en-US" sz="3600" b="1" dirty="0">
                <a:latin typeface="Calibri" panose="020F0502020204030204" pitchFamily="34" charset="0"/>
              </a:rPr>
              <a:t>4</a:t>
            </a:r>
            <a:r>
              <a:rPr lang="en-US" sz="3600" dirty="0">
                <a:latin typeface="Calibri" panose="020F0502020204030204" pitchFamily="34" charset="0"/>
              </a:rPr>
              <a:t> to obtain an inheritance which is imperishable and undefiled and will not fade away, reserved in heaven for you, </a:t>
            </a:r>
            <a:endParaRPr lang="en-US" sz="3600" dirty="0">
              <a:effectLst/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31471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0324E25-4712-4BC5-AA03-C5A07CBFF5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Our Ultimate Hope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FC3C3B3-9A66-4F13-879D-8A0E2F2A1B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mother giving birth endures great pain because she knows it will be worth it.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3D256968-C1D1-4EFB-8E41-52EFDC31B0AF}"/>
              </a:ext>
            </a:extLst>
          </p:cNvPr>
          <p:cNvSpPr/>
          <p:nvPr/>
        </p:nvSpPr>
        <p:spPr>
          <a:xfrm>
            <a:off x="855275" y="1544955"/>
            <a:ext cx="10335306" cy="415498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4400" b="1" dirty="0"/>
              <a:t>Revelation 21:4 (NASB95) — 4</a:t>
            </a:r>
            <a:r>
              <a:rPr lang="en-US" sz="4400" dirty="0"/>
              <a:t> and He will wipe away every tear from their eyes; and there will no longer be any death; there will no longer be any mourning, or crying, or pain; the first things have passed away.” </a:t>
            </a:r>
          </a:p>
        </p:txBody>
      </p:sp>
    </p:spTree>
    <p:extLst>
      <p:ext uri="{BB962C8B-B14F-4D97-AF65-F5344CB8AC3E}">
        <p14:creationId xmlns:p14="http://schemas.microsoft.com/office/powerpoint/2010/main" val="1576982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F1E11C7-C641-478D-97E1-959106CF4C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James 1:1-8 (NASB95)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9CDE8C2-D986-4895-9EF3-9FF414F85A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5</a:t>
            </a:r>
            <a:r>
              <a:rPr lang="en-US" dirty="0"/>
              <a:t> But if any of you lacks wisdom, let him ask of God, who gives to all generously and without reproach, and it will be given to him. </a:t>
            </a:r>
            <a:r>
              <a:rPr lang="en-US" b="1" dirty="0"/>
              <a:t>6</a:t>
            </a:r>
            <a:r>
              <a:rPr lang="en-US" dirty="0"/>
              <a:t> But he must ask in faith without any doubting, for the one who doubts is like the surf of the sea, driven and tossed by the wind.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759478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406FEBE-49DE-445A-8101-5F42DA0692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 Aspects of Mature Suffering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0D4250B-7B33-4239-8B55-C80DDAB333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42950" indent="-742950">
              <a:buAutoNum type="arabicParenR"/>
            </a:pPr>
            <a:r>
              <a:rPr lang="en-US" dirty="0"/>
              <a:t>Consider</a:t>
            </a:r>
          </a:p>
          <a:p>
            <a:pPr marL="742950" indent="-742950">
              <a:buAutoNum type="arabicParenR"/>
            </a:pPr>
            <a:r>
              <a:rPr lang="en-US" dirty="0"/>
              <a:t>Know</a:t>
            </a:r>
          </a:p>
          <a:p>
            <a:pPr marL="742950" indent="-742950">
              <a:buAutoNum type="arabicParenR"/>
            </a:pPr>
            <a:r>
              <a:rPr lang="en-US" dirty="0"/>
              <a:t>Endure</a:t>
            </a:r>
          </a:p>
          <a:p>
            <a:pPr marL="742950" indent="-742950">
              <a:buAutoNum type="arabicParenR"/>
            </a:pPr>
            <a:r>
              <a:rPr lang="en-US" dirty="0"/>
              <a:t>Ask</a:t>
            </a:r>
          </a:p>
          <a:p>
            <a:pPr marL="742950" indent="-742950">
              <a:buAutoNum type="arabicParenR"/>
            </a:pPr>
            <a:r>
              <a:rPr lang="en-US" dirty="0"/>
              <a:t>Believe</a:t>
            </a:r>
          </a:p>
        </p:txBody>
      </p:sp>
    </p:spTree>
    <p:extLst>
      <p:ext uri="{BB962C8B-B14F-4D97-AF65-F5344CB8AC3E}">
        <p14:creationId xmlns:p14="http://schemas.microsoft.com/office/powerpoint/2010/main" val="20162286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AE68B49-2F20-4069-90D9-B6814768F1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James 1:1-8 (NASB95)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C287D3E-322D-484F-B355-6658A6626E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7</a:t>
            </a:r>
            <a:r>
              <a:rPr lang="en-US" dirty="0"/>
              <a:t> For that man ought not to expect that he will receive anything from the Lord, </a:t>
            </a:r>
            <a:r>
              <a:rPr lang="en-US" b="1" dirty="0"/>
              <a:t>8</a:t>
            </a:r>
            <a:r>
              <a:rPr lang="en-US" dirty="0"/>
              <a:t> being a double-minded man, unstable in all his ways. </a:t>
            </a:r>
          </a:p>
        </p:txBody>
      </p:sp>
    </p:spTree>
    <p:extLst>
      <p:ext uri="{BB962C8B-B14F-4D97-AF65-F5344CB8AC3E}">
        <p14:creationId xmlns:p14="http://schemas.microsoft.com/office/powerpoint/2010/main" val="30794911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406FEBE-49DE-445A-8101-5F42DA0692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5 Aspects of Mature Suffering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0D4250B-7B33-4239-8B55-C80DDAB333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42950" indent="-742950">
              <a:buAutoNum type="arabicParenR"/>
            </a:pPr>
            <a:r>
              <a:rPr lang="en-US" dirty="0"/>
              <a:t>Consider</a:t>
            </a:r>
          </a:p>
        </p:txBody>
      </p:sp>
    </p:spTree>
    <p:extLst>
      <p:ext uri="{BB962C8B-B14F-4D97-AF65-F5344CB8AC3E}">
        <p14:creationId xmlns:p14="http://schemas.microsoft.com/office/powerpoint/2010/main" val="36515500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283354F-8438-44C8-AE9E-217999BB7D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James 1:1-12 (NASB95)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93AA3A1-2D64-4063-9766-DA67E662A9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2</a:t>
            </a:r>
            <a:r>
              <a:rPr lang="en-US" dirty="0"/>
              <a:t> Consider it all joy, my brethren, </a:t>
            </a:r>
            <a:r>
              <a:rPr lang="en-US"/>
              <a:t>when</a:t>
            </a:r>
            <a:r>
              <a:rPr lang="en-US" dirty="0"/>
              <a:t> you encounter various trials,</a:t>
            </a:r>
          </a:p>
        </p:txBody>
      </p:sp>
    </p:spTree>
    <p:extLst>
      <p:ext uri="{BB962C8B-B14F-4D97-AF65-F5344CB8AC3E}">
        <p14:creationId xmlns:p14="http://schemas.microsoft.com/office/powerpoint/2010/main" val="33706354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406FEBE-49DE-445A-8101-5F42DA0692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5 Aspects of Mature Suffering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0D4250B-7B33-4239-8B55-C80DDAB333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2002743"/>
            <a:ext cx="11741057" cy="4617012"/>
          </a:xfrm>
        </p:spPr>
        <p:txBody>
          <a:bodyPr/>
          <a:lstStyle/>
          <a:p>
            <a:pPr marL="742950" indent="-742950">
              <a:buAutoNum type="arabicParenR"/>
            </a:pPr>
            <a:r>
              <a:rPr lang="en-US" dirty="0"/>
              <a:t>Consider</a:t>
            </a:r>
          </a:p>
          <a:p>
            <a:r>
              <a:rPr lang="el-GR" b="1" dirty="0"/>
              <a:t>ἡγέομαι</a:t>
            </a:r>
            <a:r>
              <a:rPr lang="en-US" b="1" dirty="0"/>
              <a:t> [</a:t>
            </a:r>
            <a:r>
              <a:rPr lang="en-US" b="1" i="1" dirty="0" err="1"/>
              <a:t>hegeomai</a:t>
            </a:r>
            <a:r>
              <a:rPr lang="en-US" b="1" i="1" dirty="0"/>
              <a:t> /</a:t>
            </a:r>
            <a:r>
              <a:rPr lang="en-US" b="1" i="1" dirty="0" err="1"/>
              <a:t>hayg·eh·om·ahee</a:t>
            </a:r>
            <a:r>
              <a:rPr lang="en-US" b="1" i="1" dirty="0"/>
              <a:t>/]</a:t>
            </a:r>
          </a:p>
          <a:p>
            <a:pPr lvl="1"/>
            <a:r>
              <a:rPr lang="en-US" b="1" i="1" dirty="0"/>
              <a:t>Reckon it</a:t>
            </a:r>
          </a:p>
          <a:p>
            <a:pPr lvl="1"/>
            <a:r>
              <a:rPr lang="en-US" b="1" i="1" dirty="0"/>
              <a:t>Think about it</a:t>
            </a:r>
          </a:p>
          <a:p>
            <a:pPr lvl="1"/>
            <a:r>
              <a:rPr lang="en-US" b="1" i="1" dirty="0"/>
              <a:t>Calculate it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27636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406FEBE-49DE-445A-8101-5F42DA0692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5 Aspects of Mature Suffering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0D4250B-7B33-4239-8B55-C80DDAB333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2002743"/>
            <a:ext cx="11741057" cy="4617012"/>
          </a:xfrm>
        </p:spPr>
        <p:txBody>
          <a:bodyPr/>
          <a:lstStyle/>
          <a:p>
            <a:pPr marL="742950" indent="-742950">
              <a:buAutoNum type="arabicParenR"/>
            </a:pPr>
            <a:r>
              <a:rPr lang="en-US" dirty="0"/>
              <a:t>Consider</a:t>
            </a:r>
          </a:p>
          <a:p>
            <a:r>
              <a:rPr lang="en-US" dirty="0"/>
              <a:t>Why me?</a:t>
            </a:r>
          </a:p>
          <a:p>
            <a:r>
              <a:rPr lang="en-US" dirty="0"/>
              <a:t>Woe is me?</a:t>
            </a:r>
          </a:p>
          <a:p>
            <a:r>
              <a:rPr lang="en-US" dirty="0"/>
              <a:t>This is unfair?</a:t>
            </a:r>
          </a:p>
          <a:p>
            <a:r>
              <a:rPr lang="en-US" dirty="0"/>
              <a:t>This is an opportunity for growth?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55A8A0C5-91AA-4D83-9896-1C97350BC150}"/>
              </a:ext>
            </a:extLst>
          </p:cNvPr>
          <p:cNvSpPr txBox="1"/>
          <p:nvPr/>
        </p:nvSpPr>
        <p:spPr>
          <a:xfrm>
            <a:off x="5129561" y="2054023"/>
            <a:ext cx="4873083" cy="2308324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4800" dirty="0"/>
              <a:t>Your attitude toward your challenges</a:t>
            </a:r>
          </a:p>
        </p:txBody>
      </p:sp>
    </p:spTree>
    <p:extLst>
      <p:ext uri="{BB962C8B-B14F-4D97-AF65-F5344CB8AC3E}">
        <p14:creationId xmlns:p14="http://schemas.microsoft.com/office/powerpoint/2010/main" val="2386178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406FEBE-49DE-445A-8101-5F42DA0692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5 Aspects of Mature Suffering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0D4250B-7B33-4239-8B55-C80DDAB333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2002743"/>
            <a:ext cx="11741057" cy="4617012"/>
          </a:xfrm>
        </p:spPr>
        <p:txBody>
          <a:bodyPr/>
          <a:lstStyle/>
          <a:p>
            <a:pPr marL="742950" indent="-742950">
              <a:buAutoNum type="arabicParenR"/>
            </a:pPr>
            <a:r>
              <a:rPr lang="en-US" dirty="0"/>
              <a:t>Consider</a:t>
            </a:r>
          </a:p>
          <a:p>
            <a:r>
              <a:rPr lang="en-US" dirty="0"/>
              <a:t>Reckon it joy</a:t>
            </a:r>
          </a:p>
          <a:p>
            <a:pPr lvl="1"/>
            <a:r>
              <a:rPr lang="en-US" dirty="0"/>
              <a:t>You can learn something</a:t>
            </a:r>
          </a:p>
          <a:p>
            <a:pPr lvl="1"/>
            <a:r>
              <a:rPr lang="en-US" dirty="0"/>
              <a:t>You can grow</a:t>
            </a:r>
          </a:p>
          <a:p>
            <a:pPr lvl="1"/>
            <a:r>
              <a:rPr lang="en-US" dirty="0"/>
              <a:t>You can be strengthened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87741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Rhino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hino PPT" id="{E7A4816C-6A74-4700-A7FD-EC73A6A96363}" vid="{BF7AFB20-3310-4F97-B522-97C3B826DEB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1142</Words>
  <Application>Microsoft Office PowerPoint</Application>
  <PresentationFormat>Widescreen</PresentationFormat>
  <Paragraphs>122</Paragraphs>
  <Slides>30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4" baseType="lpstr">
      <vt:lpstr>Arial</vt:lpstr>
      <vt:lpstr>Calibri</vt:lpstr>
      <vt:lpstr>Trebuchet MS</vt:lpstr>
      <vt:lpstr>Rhino</vt:lpstr>
      <vt:lpstr>James Chapter 1</vt:lpstr>
      <vt:lpstr>James 1:1-8 (NASB95)</vt:lpstr>
      <vt:lpstr>James 1:1-8 (NASB95)</vt:lpstr>
      <vt:lpstr>James 1:1-8 (NASB95)</vt:lpstr>
      <vt:lpstr>5 Aspects of Mature Suffering</vt:lpstr>
      <vt:lpstr>James 1:1-12 (NASB95)</vt:lpstr>
      <vt:lpstr>5 Aspects of Mature Suffering</vt:lpstr>
      <vt:lpstr>5 Aspects of Mature Suffering</vt:lpstr>
      <vt:lpstr>5 Aspects of Mature Suffering</vt:lpstr>
      <vt:lpstr>James 1:1-12 (NASB95)</vt:lpstr>
      <vt:lpstr>James 1:1-12 (NASB95)</vt:lpstr>
      <vt:lpstr>How do you “Reckon” your trials?</vt:lpstr>
      <vt:lpstr>5 Aspects of Mature Suffering</vt:lpstr>
      <vt:lpstr>5 Aspects of Mature Suffering</vt:lpstr>
      <vt:lpstr>Knowing you will grow as a result</vt:lpstr>
      <vt:lpstr>Knowing you will grow as a result</vt:lpstr>
      <vt:lpstr>5 Aspects of Mature Suffering</vt:lpstr>
      <vt:lpstr>Enduring a trial</vt:lpstr>
      <vt:lpstr>5 Aspects of Mature Suffering</vt:lpstr>
      <vt:lpstr>4) Ask</vt:lpstr>
      <vt:lpstr>4) Ask</vt:lpstr>
      <vt:lpstr>4) Ask</vt:lpstr>
      <vt:lpstr>5 Aspects of Mature Suffering</vt:lpstr>
      <vt:lpstr>5) Believe</vt:lpstr>
      <vt:lpstr>2 Corinthians 12:7–10 (NASB95) </vt:lpstr>
      <vt:lpstr>2 Corinthians 12:7–10 (NASB95) </vt:lpstr>
      <vt:lpstr>Our Ultimate Hope</vt:lpstr>
      <vt:lpstr>Our Ultimate Hope</vt:lpstr>
      <vt:lpstr>Our Ultimate Hope</vt:lpstr>
      <vt:lpstr>5 Aspects of Mature Suffering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2020-02-16T21:23:31Z</dcterms:created>
  <dcterms:modified xsi:type="dcterms:W3CDTF">2020-02-16T21:27:03Z</dcterms:modified>
</cp:coreProperties>
</file>