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84" r:id="rId2"/>
    <p:sldId id="262" r:id="rId3"/>
    <p:sldId id="263" r:id="rId4"/>
    <p:sldId id="264" r:id="rId5"/>
    <p:sldId id="265" r:id="rId6"/>
    <p:sldId id="266" r:id="rId7"/>
    <p:sldId id="270" r:id="rId8"/>
    <p:sldId id="271" r:id="rId9"/>
    <p:sldId id="267" r:id="rId10"/>
    <p:sldId id="273" r:id="rId11"/>
    <p:sldId id="274" r:id="rId12"/>
    <p:sldId id="276" r:id="rId13"/>
    <p:sldId id="268" r:id="rId14"/>
    <p:sldId id="277" r:id="rId15"/>
    <p:sldId id="278" r:id="rId16"/>
    <p:sldId id="281" r:id="rId17"/>
    <p:sldId id="280" r:id="rId18"/>
    <p:sldId id="269" r:id="rId19"/>
    <p:sldId id="282" r:id="rId20"/>
    <p:sldId id="28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3438" autoAdjust="0"/>
    <p:restoredTop sz="94660"/>
  </p:normalViewPr>
  <p:slideViewPr>
    <p:cSldViewPr snapToGrid="0">
      <p:cViewPr varScale="1">
        <p:scale>
          <a:sx n="42" d="100"/>
          <a:sy n="42" d="100"/>
        </p:scale>
        <p:origin x="44" y="308"/>
      </p:cViewPr>
      <p:guideLst/>
    </p:cSldViewPr>
  </p:slideViewPr>
  <p:notesTextViewPr>
    <p:cViewPr>
      <p:scale>
        <a:sx n="1" d="1"/>
        <a:sy n="1" d="1"/>
      </p:scale>
      <p:origin x="0" y="0"/>
    </p:cViewPr>
  </p:notesTextViewPr>
  <p:sorterViewPr>
    <p:cViewPr>
      <p:scale>
        <a:sx n="125" d="100"/>
        <a:sy n="125" d="100"/>
      </p:scale>
      <p:origin x="0" y="-84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31D0AA2-F4FA-499F-A738-F08541316514}" type="slidenum">
              <a:rPr lang="en-US" altLang="en-US"/>
              <a:pPr/>
              <a:t>‹#›</a:t>
            </a:fld>
            <a:endParaRPr lang="en-US" altLang="en-US" dirty="0"/>
          </a:p>
        </p:txBody>
      </p:sp>
    </p:spTree>
    <p:extLst>
      <p:ext uri="{BB962C8B-B14F-4D97-AF65-F5344CB8AC3E}">
        <p14:creationId xmlns:p14="http://schemas.microsoft.com/office/powerpoint/2010/main" val="3799624714"/>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18A37CC-6666-4508-A466-006D4401CBF7}" type="slidenum">
              <a:rPr lang="en-US" altLang="en-US"/>
              <a:pPr/>
              <a:t>‹#›</a:t>
            </a:fld>
            <a:endParaRPr lang="en-US" altLang="en-US" dirty="0"/>
          </a:p>
        </p:txBody>
      </p:sp>
    </p:spTree>
    <p:extLst>
      <p:ext uri="{BB962C8B-B14F-4D97-AF65-F5344CB8AC3E}">
        <p14:creationId xmlns:p14="http://schemas.microsoft.com/office/powerpoint/2010/main" val="2798595399"/>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098BB40-330C-4DD4-83BF-D7E7DD1994B7}" type="slidenum">
              <a:rPr lang="en-US" altLang="en-US"/>
              <a:pPr/>
              <a:t>‹#›</a:t>
            </a:fld>
            <a:endParaRPr lang="en-US" altLang="en-US" dirty="0"/>
          </a:p>
        </p:txBody>
      </p:sp>
    </p:spTree>
    <p:extLst>
      <p:ext uri="{BB962C8B-B14F-4D97-AF65-F5344CB8AC3E}">
        <p14:creationId xmlns:p14="http://schemas.microsoft.com/office/powerpoint/2010/main" val="97914154"/>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B410D6E-DEE6-434E-8A5C-36AF544EB629}" type="slidenum">
              <a:rPr lang="en-US" altLang="en-US"/>
              <a:pPr/>
              <a:t>‹#›</a:t>
            </a:fld>
            <a:endParaRPr lang="en-US" altLang="en-US" dirty="0"/>
          </a:p>
        </p:txBody>
      </p:sp>
    </p:spTree>
    <p:extLst>
      <p:ext uri="{BB962C8B-B14F-4D97-AF65-F5344CB8AC3E}">
        <p14:creationId xmlns:p14="http://schemas.microsoft.com/office/powerpoint/2010/main" val="256084397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616A811-ED26-457D-8223-6EBA10C6E2E4}" type="slidenum">
              <a:rPr lang="en-US" altLang="en-US"/>
              <a:pPr/>
              <a:t>‹#›</a:t>
            </a:fld>
            <a:endParaRPr lang="en-US" altLang="en-US" dirty="0"/>
          </a:p>
        </p:txBody>
      </p:sp>
    </p:spTree>
    <p:extLst>
      <p:ext uri="{BB962C8B-B14F-4D97-AF65-F5344CB8AC3E}">
        <p14:creationId xmlns:p14="http://schemas.microsoft.com/office/powerpoint/2010/main" val="1814155384"/>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8F3ED38-B590-4FE0-AD16-75B8BB948341}" type="slidenum">
              <a:rPr lang="en-US" altLang="en-US"/>
              <a:pPr/>
              <a:t>‹#›</a:t>
            </a:fld>
            <a:endParaRPr lang="en-US" altLang="en-US" dirty="0"/>
          </a:p>
        </p:txBody>
      </p:sp>
    </p:spTree>
    <p:extLst>
      <p:ext uri="{BB962C8B-B14F-4D97-AF65-F5344CB8AC3E}">
        <p14:creationId xmlns:p14="http://schemas.microsoft.com/office/powerpoint/2010/main" val="3651923951"/>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8"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9"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38A72CC-0545-493C-A18E-8B6DAA65703E}" type="slidenum">
              <a:rPr lang="en-US" altLang="en-US"/>
              <a:pPr/>
              <a:t>‹#›</a:t>
            </a:fld>
            <a:endParaRPr lang="en-US" altLang="en-US" dirty="0"/>
          </a:p>
        </p:txBody>
      </p:sp>
    </p:spTree>
    <p:extLst>
      <p:ext uri="{BB962C8B-B14F-4D97-AF65-F5344CB8AC3E}">
        <p14:creationId xmlns:p14="http://schemas.microsoft.com/office/powerpoint/2010/main" val="1755467840"/>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2E0CC90-5724-4D22-8245-F2C1A36EE25A}" type="slidenum">
              <a:rPr lang="en-US" altLang="en-US"/>
              <a:pPr/>
              <a:t>‹#›</a:t>
            </a:fld>
            <a:endParaRPr lang="en-US" altLang="en-US" dirty="0"/>
          </a:p>
        </p:txBody>
      </p:sp>
    </p:spTree>
    <p:extLst>
      <p:ext uri="{BB962C8B-B14F-4D97-AF65-F5344CB8AC3E}">
        <p14:creationId xmlns:p14="http://schemas.microsoft.com/office/powerpoint/2010/main" val="29915482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3"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BCE3E13C-1E37-4BE7-831B-68A49B62E094}" type="slidenum">
              <a:rPr lang="en-US" altLang="en-US"/>
              <a:pPr/>
              <a:t>‹#›</a:t>
            </a:fld>
            <a:endParaRPr lang="en-US" altLang="en-US" dirty="0"/>
          </a:p>
        </p:txBody>
      </p:sp>
    </p:spTree>
    <p:extLst>
      <p:ext uri="{BB962C8B-B14F-4D97-AF65-F5344CB8AC3E}">
        <p14:creationId xmlns:p14="http://schemas.microsoft.com/office/powerpoint/2010/main" val="2966475527"/>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AA9D254-92B9-46D3-88F6-D0BE456B05A5}" type="slidenum">
              <a:rPr lang="en-US" altLang="en-US"/>
              <a:pPr/>
              <a:t>‹#›</a:t>
            </a:fld>
            <a:endParaRPr lang="en-US" altLang="en-US" dirty="0"/>
          </a:p>
        </p:txBody>
      </p:sp>
    </p:spTree>
    <p:extLst>
      <p:ext uri="{BB962C8B-B14F-4D97-AF65-F5344CB8AC3E}">
        <p14:creationId xmlns:p14="http://schemas.microsoft.com/office/powerpoint/2010/main" val="1468099595"/>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0585815C-196A-4621-A778-E68AA8E65C70}" type="slidenum">
              <a:rPr lang="en-US" altLang="en-US"/>
              <a:pPr/>
              <a:t>‹#›</a:t>
            </a:fld>
            <a:endParaRPr lang="en-US" altLang="en-US" dirty="0"/>
          </a:p>
        </p:txBody>
      </p:sp>
    </p:spTree>
    <p:extLst>
      <p:ext uri="{BB962C8B-B14F-4D97-AF65-F5344CB8AC3E}">
        <p14:creationId xmlns:p14="http://schemas.microsoft.com/office/powerpoint/2010/main" val="3232725182"/>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D4D4D"/>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09600" y="274638"/>
            <a:ext cx="109728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609600" y="1752601"/>
            <a:ext cx="10972800" cy="4373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6"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7"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8"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fontAlgn="base">
              <a:spcBef>
                <a:spcPct val="0"/>
              </a:spcBef>
              <a:spcAft>
                <a:spcPct val="0"/>
              </a:spcAft>
            </a:pPr>
            <a:fld id="{9B339B3B-227A-4E1D-9DAC-D8A3C6F475A3}" type="slidenum">
              <a:rPr lang="en-US" altLang="en-US">
                <a:latin typeface="Arial" panose="020B0604020202020204" pitchFamily="34" charset="0"/>
                <a:cs typeface="Arial" panose="020B0604020202020204" pitchFamily="34" charset="0"/>
              </a:rPr>
              <a:pPr fontAlgn="base">
                <a:spcBef>
                  <a:spcPct val="0"/>
                </a:spcBef>
                <a:spcAft>
                  <a:spcPct val="0"/>
                </a:spcAft>
              </a:pPr>
              <a:t>‹#›</a:t>
            </a:fld>
            <a:endParaRPr lang="en-US" altLang="en-US" dirty="0">
              <a:latin typeface="Arial" panose="020B0604020202020204" pitchFamily="34" charset="0"/>
              <a:cs typeface="Arial" panose="020B0604020202020204" pitchFamily="34" charset="0"/>
            </a:endParaRPr>
          </a:p>
        </p:txBody>
      </p:sp>
      <p:grpSp>
        <p:nvGrpSpPr>
          <p:cNvPr id="1031" name="Group 7"/>
          <p:cNvGrpSpPr>
            <a:grpSpLocks/>
          </p:cNvGrpSpPr>
          <p:nvPr userDrawn="1"/>
        </p:nvGrpSpPr>
        <p:grpSpPr bwMode="auto">
          <a:xfrm>
            <a:off x="0" y="1447800"/>
            <a:ext cx="12192000" cy="228600"/>
            <a:chOff x="0" y="864"/>
            <a:chExt cx="5760" cy="192"/>
          </a:xfrm>
        </p:grpSpPr>
        <p:sp>
          <p:nvSpPr>
            <p:cNvPr id="8200" name="Rectangle 8"/>
            <p:cNvSpPr>
              <a:spLocks noChangeArrowheads="1"/>
            </p:cNvSpPr>
            <p:nvPr userDrawn="1"/>
          </p:nvSpPr>
          <p:spPr bwMode="auto">
            <a:xfrm>
              <a:off x="0" y="864"/>
              <a:ext cx="5760" cy="192"/>
            </a:xfrm>
            <a:prstGeom prst="rect">
              <a:avLst/>
            </a:prstGeom>
            <a:solidFill>
              <a:srgbClr val="0066FF"/>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1" name="Rectangle 9"/>
            <p:cNvSpPr>
              <a:spLocks noChangeArrowheads="1"/>
            </p:cNvSpPr>
            <p:nvPr userDrawn="1"/>
          </p:nvSpPr>
          <p:spPr bwMode="auto">
            <a:xfrm>
              <a:off x="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2" name="Rectangle 10"/>
            <p:cNvSpPr>
              <a:spLocks noChangeArrowheads="1"/>
            </p:cNvSpPr>
            <p:nvPr userDrawn="1"/>
          </p:nvSpPr>
          <p:spPr bwMode="auto">
            <a:xfrm>
              <a:off x="528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grpSp>
        <p:nvGrpSpPr>
          <p:cNvPr id="1032" name="Group 11"/>
          <p:cNvGrpSpPr>
            <a:grpSpLocks/>
          </p:cNvGrpSpPr>
          <p:nvPr userDrawn="1"/>
        </p:nvGrpSpPr>
        <p:grpSpPr bwMode="auto">
          <a:xfrm>
            <a:off x="0" y="6858000"/>
            <a:ext cx="12192000" cy="76200"/>
            <a:chOff x="0" y="4176"/>
            <a:chExt cx="5760" cy="144"/>
          </a:xfrm>
        </p:grpSpPr>
        <p:sp>
          <p:nvSpPr>
            <p:cNvPr id="8204" name="Rectangle 12"/>
            <p:cNvSpPr>
              <a:spLocks noChangeArrowheads="1"/>
            </p:cNvSpPr>
            <p:nvPr userDrawn="1"/>
          </p:nvSpPr>
          <p:spPr bwMode="auto">
            <a:xfrm>
              <a:off x="0" y="4176"/>
              <a:ext cx="5328" cy="144"/>
            </a:xfrm>
            <a:prstGeom prst="rect">
              <a:avLst/>
            </a:prstGeom>
            <a:solidFill>
              <a:srgbClr val="0066FF"/>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5" name="Rectangle 13"/>
            <p:cNvSpPr>
              <a:spLocks noChangeArrowheads="1"/>
            </p:cNvSpPr>
            <p:nvPr userDrawn="1"/>
          </p:nvSpPr>
          <p:spPr bwMode="auto">
            <a:xfrm>
              <a:off x="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6" name="Rectangle 14"/>
            <p:cNvSpPr>
              <a:spLocks noChangeArrowheads="1"/>
            </p:cNvSpPr>
            <p:nvPr userDrawn="1"/>
          </p:nvSpPr>
          <p:spPr bwMode="auto">
            <a:xfrm>
              <a:off x="532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spTree>
    <p:extLst>
      <p:ext uri="{BB962C8B-B14F-4D97-AF65-F5344CB8AC3E}">
        <p14:creationId xmlns:p14="http://schemas.microsoft.com/office/powerpoint/2010/main" val="11466565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p:titleStyle>
    <p:bodyStyle>
      <a:lvl1pPr marL="342900" indent="-342900" algn="l" rtl="0" eaLnBrk="0" fontAlgn="base" hangingPunct="0">
        <a:spcBef>
          <a:spcPct val="20000"/>
        </a:spcBef>
        <a:spcAft>
          <a:spcPct val="0"/>
        </a:spcAft>
        <a:defRPr sz="3200" b="1">
          <a:solidFill>
            <a:schemeClr val="bg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defRPr sz="2800">
          <a:solidFill>
            <a:schemeClr val="bg1"/>
          </a:solidFill>
          <a:latin typeface="+mn-lt"/>
        </a:defRPr>
      </a:lvl2pPr>
      <a:lvl3pPr marL="1143000" indent="-228600" algn="l" rtl="0" eaLnBrk="0" fontAlgn="base" hangingPunct="0">
        <a:spcBef>
          <a:spcPct val="20000"/>
        </a:spcBef>
        <a:spcAft>
          <a:spcPct val="0"/>
        </a:spcAft>
        <a:defRPr sz="2400">
          <a:solidFill>
            <a:schemeClr val="bg1"/>
          </a:solidFill>
          <a:latin typeface="+mn-lt"/>
        </a:defRPr>
      </a:lvl3pPr>
      <a:lvl4pPr marL="1600200" indent="-228600" algn="l" rtl="0" eaLnBrk="0" fontAlgn="base" hangingPunct="0">
        <a:spcBef>
          <a:spcPct val="20000"/>
        </a:spcBef>
        <a:spcAft>
          <a:spcPct val="0"/>
        </a:spcAft>
        <a:defRPr sz="2000">
          <a:solidFill>
            <a:schemeClr val="bg1"/>
          </a:solidFill>
          <a:latin typeface="+mn-lt"/>
        </a:defRPr>
      </a:lvl4pPr>
      <a:lvl5pPr marL="2057400" indent="-228600" algn="l" rtl="0" eaLnBrk="0" fontAlgn="base" hangingPunct="0">
        <a:spcBef>
          <a:spcPct val="20000"/>
        </a:spcBef>
        <a:spcAft>
          <a:spcPct val="0"/>
        </a:spcAft>
        <a:defRPr sz="2000">
          <a:solidFill>
            <a:schemeClr val="bg1"/>
          </a:solidFill>
          <a:latin typeface="+mn-lt"/>
        </a:defRPr>
      </a:lvl5pPr>
      <a:lvl6pPr marL="2514600" indent="-228600" algn="l" rtl="0" fontAlgn="base">
        <a:spcBef>
          <a:spcPct val="20000"/>
        </a:spcBef>
        <a:spcAft>
          <a:spcPct val="0"/>
        </a:spcAft>
        <a:defRPr sz="2000">
          <a:solidFill>
            <a:schemeClr val="bg1"/>
          </a:solidFill>
          <a:latin typeface="+mn-lt"/>
        </a:defRPr>
      </a:lvl6pPr>
      <a:lvl7pPr marL="2971800" indent="-228600" algn="l" rtl="0" fontAlgn="base">
        <a:spcBef>
          <a:spcPct val="20000"/>
        </a:spcBef>
        <a:spcAft>
          <a:spcPct val="0"/>
        </a:spcAft>
        <a:defRPr sz="2000">
          <a:solidFill>
            <a:schemeClr val="bg1"/>
          </a:solidFill>
          <a:latin typeface="+mn-lt"/>
        </a:defRPr>
      </a:lvl7pPr>
      <a:lvl8pPr marL="3429000" indent="-228600" algn="l" rtl="0" fontAlgn="base">
        <a:spcBef>
          <a:spcPct val="20000"/>
        </a:spcBef>
        <a:spcAft>
          <a:spcPct val="0"/>
        </a:spcAft>
        <a:defRPr sz="2000">
          <a:solidFill>
            <a:schemeClr val="bg1"/>
          </a:solidFill>
          <a:latin typeface="+mn-lt"/>
        </a:defRPr>
      </a:lvl8pPr>
      <a:lvl9pPr marL="3886200" indent="-228600" algn="l" rtl="0" fontAlgn="base">
        <a:spcBef>
          <a:spcPct val="20000"/>
        </a:spcBef>
        <a:spcAft>
          <a:spcPct val="0"/>
        </a:spcAft>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endParaRPr lang="en-US" sz="4000" dirty="0">
              <a:cs typeface="Times New Roman" pitchFamily="18" charset="0"/>
            </a:endParaRPr>
          </a:p>
          <a:p>
            <a:pPr marL="1028700" lvl="1" indent="-571500" eaLnBrk="1" hangingPunct="1">
              <a:lnSpc>
                <a:spcPct val="70000"/>
              </a:lnSpc>
              <a:spcBef>
                <a:spcPct val="30000"/>
              </a:spcBef>
              <a:buFont typeface="Arial" panose="020B0604020202020204" pitchFamily="34" charset="0"/>
              <a:buChar char="•"/>
              <a:defRPr/>
            </a:pPr>
            <a:endParaRPr lang="en-US" sz="4000" dirty="0" smtClean="0">
              <a:cs typeface="Times New Roman" pitchFamily="18" charset="0"/>
            </a:endParaRP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 138</a:t>
            </a:r>
            <a:br>
              <a:rPr lang="en-US" sz="4800" kern="0" dirty="0" smtClean="0"/>
            </a:br>
            <a:r>
              <a:rPr lang="en-US" sz="4800" kern="0" dirty="0"/>
              <a:t>Thanking God for His Promises</a:t>
            </a:r>
            <a:endParaRPr lang="en-US" sz="4800" b="0" dirty="0">
              <a:effectLst/>
              <a:cs typeface="Times New Roman" pitchFamily="18" charset="0"/>
            </a:endParaRPr>
          </a:p>
        </p:txBody>
      </p:sp>
      <p:sp>
        <p:nvSpPr>
          <p:cNvPr id="7" name="Text Box 4"/>
          <p:cNvSpPr txBox="1">
            <a:spLocks noChangeArrowheads="1"/>
          </p:cNvSpPr>
          <p:nvPr/>
        </p:nvSpPr>
        <p:spPr bwMode="auto">
          <a:xfrm>
            <a:off x="117122" y="1751537"/>
            <a:ext cx="11884378"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1</a:t>
            </a:r>
            <a:r>
              <a:rPr lang="en-US" sz="3200" dirty="0" smtClean="0"/>
              <a:t> </a:t>
            </a:r>
            <a:r>
              <a:rPr lang="en-US" sz="3200" dirty="0"/>
              <a:t>I will give You thanks with all my heart; </a:t>
            </a:r>
          </a:p>
          <a:p>
            <a:pPr>
              <a:lnSpc>
                <a:spcPts val="3200"/>
              </a:lnSpc>
            </a:pPr>
            <a:r>
              <a:rPr lang="en-US" sz="3200" dirty="0" smtClean="0"/>
              <a:t>I </a:t>
            </a:r>
            <a:r>
              <a:rPr lang="en-US" sz="3200" dirty="0"/>
              <a:t>will sing praises to You before </a:t>
            </a:r>
            <a:r>
              <a:rPr lang="en-US" sz="3200" dirty="0" smtClean="0"/>
              <a:t>the </a:t>
            </a:r>
            <a:r>
              <a:rPr lang="en-US" sz="3200" dirty="0"/>
              <a:t>gods. </a:t>
            </a:r>
            <a:endParaRPr lang="en-US" sz="3200" dirty="0" smtClean="0"/>
          </a:p>
          <a:p>
            <a:pPr>
              <a:lnSpc>
                <a:spcPts val="3200"/>
              </a:lnSpc>
            </a:pPr>
            <a:r>
              <a:rPr lang="en-US" sz="3200" baseline="30000" dirty="0" smtClean="0"/>
              <a:t>2</a:t>
            </a:r>
            <a:r>
              <a:rPr lang="en-US" sz="3200" dirty="0" smtClean="0"/>
              <a:t> </a:t>
            </a:r>
            <a:r>
              <a:rPr lang="en-US" sz="3200" dirty="0"/>
              <a:t>I will bow down toward Your holy temple </a:t>
            </a:r>
            <a:endParaRPr lang="en-US" sz="3200" dirty="0" smtClean="0"/>
          </a:p>
          <a:p>
            <a:pPr>
              <a:lnSpc>
                <a:spcPts val="3200"/>
              </a:lnSpc>
            </a:pPr>
            <a:r>
              <a:rPr lang="en-US" sz="3200" dirty="0" smtClean="0"/>
              <a:t>And </a:t>
            </a:r>
            <a:r>
              <a:rPr lang="en-US" sz="3200" dirty="0"/>
              <a:t>give thanks to Your name for Your lovingkindness and Your truth; </a:t>
            </a:r>
            <a:endParaRPr lang="en-US" sz="3200" dirty="0" smtClean="0"/>
          </a:p>
          <a:p>
            <a:pPr>
              <a:lnSpc>
                <a:spcPts val="3200"/>
              </a:lnSpc>
            </a:pPr>
            <a:r>
              <a:rPr lang="en-US" sz="3200" dirty="0" smtClean="0"/>
              <a:t>For </a:t>
            </a:r>
            <a:r>
              <a:rPr lang="en-US" sz="3200" dirty="0"/>
              <a:t>You have magnified </a:t>
            </a:r>
            <a:r>
              <a:rPr lang="en-US" sz="3200" u="sng" dirty="0"/>
              <a:t>Your </a:t>
            </a:r>
            <a:r>
              <a:rPr lang="en-US" sz="3200" u="sng" dirty="0" smtClean="0"/>
              <a:t>promises</a:t>
            </a:r>
            <a:r>
              <a:rPr lang="en-US" sz="3200" dirty="0" smtClean="0"/>
              <a:t> </a:t>
            </a:r>
            <a:r>
              <a:rPr lang="en-US" sz="3200" dirty="0"/>
              <a:t>according to all Your name. </a:t>
            </a:r>
          </a:p>
        </p:txBody>
      </p:sp>
    </p:spTree>
    <p:extLst>
      <p:ext uri="{BB962C8B-B14F-4D97-AF65-F5344CB8AC3E}">
        <p14:creationId xmlns:p14="http://schemas.microsoft.com/office/powerpoint/2010/main" val="1159806599"/>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“I LOOK FORWARD TO HOW GOD WILL FULFILL PROMISES CONCERNING THE </a:t>
            </a:r>
            <a:r>
              <a:rPr lang="en-US" sz="4000" u="sng" dirty="0">
                <a:cs typeface="Times New Roman" pitchFamily="18" charset="0"/>
              </a:rPr>
              <a:t>FUTURE</a:t>
            </a:r>
            <a:r>
              <a:rPr lang="en-US" sz="4000" dirty="0">
                <a:cs typeface="Times New Roman" pitchFamily="18" charset="0"/>
              </a:rPr>
              <a:t>”</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 138</a:t>
            </a:r>
            <a:br>
              <a:rPr lang="en-US" sz="4800" kern="0" dirty="0" smtClean="0"/>
            </a:br>
            <a:r>
              <a:rPr lang="en-US" sz="4800" kern="0" dirty="0"/>
              <a:t>Thanking God for His Promises</a:t>
            </a:r>
            <a:endParaRPr lang="en-US" sz="4800" b="0" dirty="0">
              <a:effectLst/>
              <a:cs typeface="Times New Roman" pitchFamily="18" charset="0"/>
            </a:endParaRPr>
          </a:p>
        </p:txBody>
      </p:sp>
      <p:sp>
        <p:nvSpPr>
          <p:cNvPr id="7" name="Text Box 4"/>
          <p:cNvSpPr txBox="1">
            <a:spLocks noChangeArrowheads="1"/>
          </p:cNvSpPr>
          <p:nvPr/>
        </p:nvSpPr>
        <p:spPr bwMode="auto">
          <a:xfrm>
            <a:off x="117122" y="2796566"/>
            <a:ext cx="11884378" cy="255454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1 Chronicles 17:11</a:t>
            </a:r>
            <a:r>
              <a:rPr lang="en-US" sz="3200" dirty="0" smtClean="0"/>
              <a:t> </a:t>
            </a:r>
            <a:r>
              <a:rPr lang="en-US" sz="3200" dirty="0"/>
              <a:t>“When your days are fulfilled that you must go to be with your fathers, that I will set up one of your descendants after you, who will be of your sons; and I will establish </a:t>
            </a:r>
            <a:r>
              <a:rPr lang="en-US" sz="3200" dirty="0" smtClean="0"/>
              <a:t>His </a:t>
            </a:r>
            <a:r>
              <a:rPr lang="en-US" sz="3200" dirty="0"/>
              <a:t>kingdom. </a:t>
            </a:r>
            <a:r>
              <a:rPr lang="en-US" sz="3200" baseline="30000" dirty="0"/>
              <a:t>12</a:t>
            </a:r>
            <a:r>
              <a:rPr lang="en-US" sz="3200" dirty="0"/>
              <a:t> </a:t>
            </a:r>
            <a:r>
              <a:rPr lang="en-US" sz="3200" dirty="0" smtClean="0"/>
              <a:t>He </a:t>
            </a:r>
            <a:r>
              <a:rPr lang="en-US" sz="3200" dirty="0"/>
              <a:t>shall build for Me a house, and I will establish </a:t>
            </a:r>
            <a:r>
              <a:rPr lang="en-US" sz="3200" dirty="0" smtClean="0"/>
              <a:t>His </a:t>
            </a:r>
            <a:r>
              <a:rPr lang="en-US" sz="3200" dirty="0"/>
              <a:t>throne </a:t>
            </a:r>
            <a:r>
              <a:rPr lang="en-US" sz="3200" dirty="0" smtClean="0"/>
              <a:t>forever . . . </a:t>
            </a:r>
            <a:r>
              <a:rPr lang="en-US" sz="3200" baseline="30000" dirty="0"/>
              <a:t>14</a:t>
            </a:r>
            <a:r>
              <a:rPr lang="en-US" sz="3200" dirty="0"/>
              <a:t> </a:t>
            </a:r>
            <a:r>
              <a:rPr lang="en-US" sz="3200" dirty="0" smtClean="0"/>
              <a:t>I </a:t>
            </a:r>
            <a:r>
              <a:rPr lang="en-US" sz="3200" dirty="0"/>
              <a:t>will settle </a:t>
            </a:r>
            <a:r>
              <a:rPr lang="en-US" sz="3200" dirty="0" smtClean="0"/>
              <a:t>Him </a:t>
            </a:r>
            <a:r>
              <a:rPr lang="en-US" sz="3200" dirty="0"/>
              <a:t>in My house and in My kingdom forever, and </a:t>
            </a:r>
            <a:r>
              <a:rPr lang="en-US" sz="3200" dirty="0" smtClean="0"/>
              <a:t>His </a:t>
            </a:r>
            <a:r>
              <a:rPr lang="en-US" sz="3200" dirty="0"/>
              <a:t>throne shall be established forever</a:t>
            </a:r>
            <a:r>
              <a:rPr lang="en-US" sz="3200" dirty="0" smtClean="0"/>
              <a:t>.” </a:t>
            </a:r>
            <a:endParaRPr lang="en-US" sz="3200" dirty="0"/>
          </a:p>
        </p:txBody>
      </p:sp>
    </p:spTree>
    <p:extLst>
      <p:ext uri="{BB962C8B-B14F-4D97-AF65-F5344CB8AC3E}">
        <p14:creationId xmlns:p14="http://schemas.microsoft.com/office/powerpoint/2010/main" val="755047832"/>
      </p:ext>
    </p:extLst>
  </p:cSld>
  <p:clrMapOvr>
    <a:masterClrMapping/>
  </p:clrMapOvr>
  <p:transition spd="med">
    <p:split orient="ver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“I LOOK FORWARD TO HOW GOD WILL FULFILL PROMISES CONCERNING THE </a:t>
            </a:r>
            <a:r>
              <a:rPr lang="en-US" sz="4000" u="sng" dirty="0">
                <a:cs typeface="Times New Roman" pitchFamily="18" charset="0"/>
              </a:rPr>
              <a:t>FUTURE</a:t>
            </a:r>
            <a:r>
              <a:rPr lang="en-US" sz="4000" dirty="0">
                <a:cs typeface="Times New Roman" pitchFamily="18" charset="0"/>
              </a:rPr>
              <a:t>”</a:t>
            </a:r>
          </a:p>
          <a:p>
            <a:pPr algn="ctr" eaLnBrk="1" hangingPunct="1">
              <a:lnSpc>
                <a:spcPct val="70000"/>
              </a:lnSpc>
              <a:spcBef>
                <a:spcPct val="30000"/>
              </a:spcBef>
              <a:defRPr/>
            </a:pPr>
            <a:r>
              <a:rPr lang="en-US" sz="4400" b="0" i="1" dirty="0" smtClean="0">
                <a:effectLst/>
                <a:cs typeface="Times New Roman" pitchFamily="18" charset="0"/>
              </a:rPr>
              <a:t>“If You kept Your promises to me </a:t>
            </a:r>
            <a:br>
              <a:rPr lang="en-US" sz="4400" b="0" i="1" dirty="0" smtClean="0">
                <a:effectLst/>
                <a:cs typeface="Times New Roman" pitchFamily="18" charset="0"/>
              </a:rPr>
            </a:br>
            <a:r>
              <a:rPr lang="en-US" sz="4400" b="0" i="1" dirty="0" smtClean="0">
                <a:effectLst/>
                <a:cs typeface="Times New Roman" pitchFamily="18" charset="0"/>
              </a:rPr>
              <a:t>concerning my kingship, </a:t>
            </a:r>
            <a:br>
              <a:rPr lang="en-US" sz="4400" b="0" i="1" dirty="0" smtClean="0">
                <a:effectLst/>
                <a:cs typeface="Times New Roman" pitchFamily="18" charset="0"/>
              </a:rPr>
            </a:br>
            <a:r>
              <a:rPr lang="en-US" sz="4400" b="0" i="1" dirty="0" smtClean="0">
                <a:effectLst/>
                <a:cs typeface="Times New Roman" pitchFamily="18" charset="0"/>
              </a:rPr>
              <a:t>I can trust that You will keep Your promises concerning my descendant, the Messiah”</a:t>
            </a:r>
          </a:p>
          <a:p>
            <a:pPr eaLnBrk="1" hangingPunct="1">
              <a:lnSpc>
                <a:spcPct val="70000"/>
              </a:lnSpc>
              <a:spcBef>
                <a:spcPct val="30000"/>
              </a:spcBef>
              <a:defRPr/>
            </a:pPr>
            <a:endParaRPr lang="en-US" sz="4000" u="sng" dirty="0" smtClean="0">
              <a:cs typeface="Times New Roman" pitchFamily="18" charset="0"/>
            </a:endParaRP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 138</a:t>
            </a:r>
            <a:br>
              <a:rPr lang="en-US" sz="4800" kern="0" dirty="0" smtClean="0"/>
            </a:br>
            <a:r>
              <a:rPr lang="en-US" sz="4800" kern="0" dirty="0"/>
              <a:t>Thanking God for His Promises</a:t>
            </a:r>
            <a:endParaRPr lang="en-US" sz="4800" b="0" dirty="0">
              <a:effectLst/>
              <a:cs typeface="Times New Roman" pitchFamily="18" charset="0"/>
            </a:endParaRPr>
          </a:p>
        </p:txBody>
      </p:sp>
    </p:spTree>
    <p:extLst>
      <p:ext uri="{BB962C8B-B14F-4D97-AF65-F5344CB8AC3E}">
        <p14:creationId xmlns:p14="http://schemas.microsoft.com/office/powerpoint/2010/main" val="3133646224"/>
      </p:ext>
    </p:extLst>
  </p:cSld>
  <p:clrMapOvr>
    <a:masterClrMapping/>
  </p:clrMapOvr>
  <p:transition spd="med">
    <p:randomBa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“I LOOK FORWARD TO HOW GOD WILL FULFILL PROMISES CONCERNING THE </a:t>
            </a:r>
            <a:r>
              <a:rPr lang="en-US" sz="4000" u="sng" dirty="0">
                <a:cs typeface="Times New Roman" pitchFamily="18" charset="0"/>
              </a:rPr>
              <a:t>FUTURE</a:t>
            </a:r>
            <a:r>
              <a:rPr lang="en-US" sz="4000" dirty="0">
                <a:cs typeface="Times New Roman" pitchFamily="18" charset="0"/>
              </a:rPr>
              <a:t>”</a:t>
            </a:r>
          </a:p>
          <a:p>
            <a:pPr algn="ctr" eaLnBrk="1" hangingPunct="1">
              <a:lnSpc>
                <a:spcPct val="70000"/>
              </a:lnSpc>
              <a:spcBef>
                <a:spcPct val="30000"/>
              </a:spcBef>
              <a:defRPr/>
            </a:pPr>
            <a:r>
              <a:rPr lang="en-US" sz="4400" b="0" i="1" dirty="0" smtClean="0">
                <a:effectLst/>
                <a:cs typeface="Times New Roman" pitchFamily="18" charset="0"/>
              </a:rPr>
              <a:t>“If You kept Your promises concerning Messiah’s first coming, </a:t>
            </a:r>
            <a:br>
              <a:rPr lang="en-US" sz="4400" b="0" i="1" dirty="0" smtClean="0">
                <a:effectLst/>
                <a:cs typeface="Times New Roman" pitchFamily="18" charset="0"/>
              </a:rPr>
            </a:br>
            <a:r>
              <a:rPr lang="en-US" sz="4400" b="0" i="1" dirty="0" smtClean="0">
                <a:effectLst/>
                <a:cs typeface="Times New Roman" pitchFamily="18" charset="0"/>
              </a:rPr>
              <a:t>I can trust that You will keep Your promises concerning Messiah’s second coming”</a:t>
            </a:r>
          </a:p>
          <a:p>
            <a:pPr eaLnBrk="1" hangingPunct="1">
              <a:lnSpc>
                <a:spcPct val="70000"/>
              </a:lnSpc>
              <a:spcBef>
                <a:spcPct val="30000"/>
              </a:spcBef>
              <a:defRPr/>
            </a:pPr>
            <a:endParaRPr lang="en-US" sz="4000" u="sng" dirty="0" smtClean="0">
              <a:cs typeface="Times New Roman" pitchFamily="18" charset="0"/>
            </a:endParaRP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 138</a:t>
            </a:r>
            <a:br>
              <a:rPr lang="en-US" sz="4800" kern="0" dirty="0" smtClean="0"/>
            </a:br>
            <a:r>
              <a:rPr lang="en-US" sz="4800" kern="0" dirty="0"/>
              <a:t>Thanking God for His Promises</a:t>
            </a:r>
            <a:endParaRPr lang="en-US" sz="4800" b="0" dirty="0">
              <a:effectLst/>
              <a:cs typeface="Times New Roman" pitchFamily="18" charset="0"/>
            </a:endParaRPr>
          </a:p>
        </p:txBody>
      </p:sp>
      <p:sp>
        <p:nvSpPr>
          <p:cNvPr id="7" name="Text Box 4"/>
          <p:cNvSpPr txBox="1">
            <a:spLocks noChangeArrowheads="1"/>
          </p:cNvSpPr>
          <p:nvPr/>
        </p:nvSpPr>
        <p:spPr bwMode="auto">
          <a:xfrm>
            <a:off x="117122" y="4860498"/>
            <a:ext cx="11884378"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2 Corinthians 4:14</a:t>
            </a:r>
            <a:r>
              <a:rPr lang="en-US" sz="3200" dirty="0" smtClean="0"/>
              <a:t> We know </a:t>
            </a:r>
            <a:r>
              <a:rPr lang="en-US" sz="3200" dirty="0"/>
              <a:t>that He who raised the Lord Jesus will raise us also with Jesus and will present us with you. </a:t>
            </a:r>
          </a:p>
        </p:txBody>
      </p:sp>
    </p:spTree>
    <p:extLst>
      <p:ext uri="{BB962C8B-B14F-4D97-AF65-F5344CB8AC3E}">
        <p14:creationId xmlns:p14="http://schemas.microsoft.com/office/powerpoint/2010/main" val="802551274"/>
      </p:ext>
    </p:extLst>
  </p:cSld>
  <p:clrMapOvr>
    <a:masterClrMapping/>
  </p:clrMapOvr>
  <p:transition spd="med">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“I LIVE CONFIDENTLY BECAUSE OF GOD’S PROMISES FOR THE </a:t>
            </a:r>
            <a:r>
              <a:rPr lang="en-US" sz="4000" u="sng" dirty="0">
                <a:cs typeface="Times New Roman" pitchFamily="18" charset="0"/>
              </a:rPr>
              <a:t>PRESENT</a:t>
            </a:r>
            <a:r>
              <a:rPr lang="en-US" sz="4000" dirty="0">
                <a:cs typeface="Times New Roman" pitchFamily="18" charset="0"/>
              </a:rPr>
              <a:t>”</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 138</a:t>
            </a:r>
            <a:br>
              <a:rPr lang="en-US" sz="4800" kern="0" dirty="0" smtClean="0"/>
            </a:br>
            <a:r>
              <a:rPr lang="en-US" sz="4800" kern="0" dirty="0"/>
              <a:t>Thanking God for His Promises</a:t>
            </a:r>
            <a:endParaRPr lang="en-US" sz="4800" b="0" dirty="0">
              <a:effectLst/>
              <a:cs typeface="Times New Roman" pitchFamily="18" charset="0"/>
            </a:endParaRPr>
          </a:p>
        </p:txBody>
      </p:sp>
      <p:sp>
        <p:nvSpPr>
          <p:cNvPr id="7" name="Text Box 4"/>
          <p:cNvSpPr txBox="1">
            <a:spLocks noChangeArrowheads="1"/>
          </p:cNvSpPr>
          <p:nvPr/>
        </p:nvSpPr>
        <p:spPr bwMode="auto">
          <a:xfrm>
            <a:off x="117122" y="2796566"/>
            <a:ext cx="11884378"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7</a:t>
            </a:r>
            <a:r>
              <a:rPr lang="en-US" sz="3200" dirty="0" smtClean="0"/>
              <a:t> </a:t>
            </a:r>
            <a:r>
              <a:rPr lang="en-US" sz="3200" dirty="0"/>
              <a:t>Though I walk in the midst of trouble, You will </a:t>
            </a:r>
            <a:r>
              <a:rPr lang="en-US" sz="3200" u="sng" dirty="0"/>
              <a:t>revive</a:t>
            </a:r>
            <a:r>
              <a:rPr lang="en-US" sz="3200" dirty="0"/>
              <a:t> me; </a:t>
            </a:r>
            <a:endParaRPr lang="en-US" sz="3200" dirty="0" smtClean="0"/>
          </a:p>
          <a:p>
            <a:pPr>
              <a:lnSpc>
                <a:spcPts val="3200"/>
              </a:lnSpc>
            </a:pPr>
            <a:r>
              <a:rPr lang="en-US" sz="3200" dirty="0" smtClean="0"/>
              <a:t>You </a:t>
            </a:r>
            <a:r>
              <a:rPr lang="en-US" sz="3200" dirty="0"/>
              <a:t>will stretch forth Your hand against the wrath of my enemies, </a:t>
            </a:r>
            <a:endParaRPr lang="en-US" sz="3200" dirty="0" smtClean="0"/>
          </a:p>
          <a:p>
            <a:pPr>
              <a:lnSpc>
                <a:spcPts val="3200"/>
              </a:lnSpc>
            </a:pPr>
            <a:r>
              <a:rPr lang="en-US" sz="3200" dirty="0" smtClean="0"/>
              <a:t>And </a:t>
            </a:r>
            <a:r>
              <a:rPr lang="en-US" sz="3200" dirty="0"/>
              <a:t>Your right hand will </a:t>
            </a:r>
            <a:r>
              <a:rPr lang="en-US" sz="3200" u="sng" dirty="0"/>
              <a:t>save</a:t>
            </a:r>
            <a:r>
              <a:rPr lang="en-US" sz="3200" dirty="0"/>
              <a:t> me. </a:t>
            </a:r>
            <a:endParaRPr lang="en-US" sz="3200" dirty="0" smtClean="0"/>
          </a:p>
          <a:p>
            <a:pPr>
              <a:lnSpc>
                <a:spcPts val="3200"/>
              </a:lnSpc>
            </a:pPr>
            <a:r>
              <a:rPr lang="en-US" sz="3200" baseline="30000" dirty="0" smtClean="0"/>
              <a:t>8</a:t>
            </a:r>
            <a:r>
              <a:rPr lang="en-US" sz="3200" dirty="0" smtClean="0"/>
              <a:t> </a:t>
            </a:r>
            <a:r>
              <a:rPr lang="en-US" sz="3200" dirty="0"/>
              <a:t>The </a:t>
            </a:r>
            <a:r>
              <a:rPr lang="en-US" sz="3200" cap="small" dirty="0"/>
              <a:t>Lord</a:t>
            </a:r>
            <a:r>
              <a:rPr lang="en-US" sz="3200" dirty="0"/>
              <a:t> will </a:t>
            </a:r>
            <a:r>
              <a:rPr lang="en-US" sz="3200" u="sng" dirty="0"/>
              <a:t>accomplish what concerns</a:t>
            </a:r>
            <a:r>
              <a:rPr lang="en-US" sz="3200" dirty="0"/>
              <a:t> me; </a:t>
            </a:r>
            <a:endParaRPr lang="en-US" sz="3200" dirty="0" smtClean="0"/>
          </a:p>
          <a:p>
            <a:pPr>
              <a:lnSpc>
                <a:spcPts val="3200"/>
              </a:lnSpc>
            </a:pPr>
            <a:r>
              <a:rPr lang="en-US" sz="3200" dirty="0" smtClean="0"/>
              <a:t>Your </a:t>
            </a:r>
            <a:r>
              <a:rPr lang="en-US" sz="3200" dirty="0"/>
              <a:t>lovingkindness, O </a:t>
            </a:r>
            <a:r>
              <a:rPr lang="en-US" sz="3200" cap="small" dirty="0"/>
              <a:t>Lord</a:t>
            </a:r>
            <a:r>
              <a:rPr lang="en-US" sz="3200" dirty="0"/>
              <a:t>, is everlasting; </a:t>
            </a:r>
            <a:endParaRPr lang="en-US" sz="3200" dirty="0" smtClean="0"/>
          </a:p>
          <a:p>
            <a:pPr>
              <a:lnSpc>
                <a:spcPts val="3200"/>
              </a:lnSpc>
            </a:pPr>
            <a:r>
              <a:rPr lang="en-US" sz="3200" dirty="0" smtClean="0"/>
              <a:t>Do </a:t>
            </a:r>
            <a:r>
              <a:rPr lang="en-US" sz="3200" dirty="0"/>
              <a:t>not forsake the works of Your hands. </a:t>
            </a:r>
          </a:p>
        </p:txBody>
      </p:sp>
    </p:spTree>
    <p:extLst>
      <p:ext uri="{BB962C8B-B14F-4D97-AF65-F5344CB8AC3E}">
        <p14:creationId xmlns:p14="http://schemas.microsoft.com/office/powerpoint/2010/main" val="382369653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“I LIVE CONFIDENTLY BECAUSE OF GOD’S PROMISES FOR THE </a:t>
            </a:r>
            <a:r>
              <a:rPr lang="en-US" sz="4000" u="sng" dirty="0">
                <a:cs typeface="Times New Roman" pitchFamily="18" charset="0"/>
              </a:rPr>
              <a:t>PRESENT</a:t>
            </a:r>
            <a:r>
              <a:rPr lang="en-US" sz="4000" dirty="0">
                <a:cs typeface="Times New Roman" pitchFamily="18" charset="0"/>
              </a:rPr>
              <a:t>”</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 138</a:t>
            </a:r>
            <a:br>
              <a:rPr lang="en-US" sz="4800" kern="0" dirty="0" smtClean="0"/>
            </a:br>
            <a:r>
              <a:rPr lang="en-US" sz="4800" kern="0" dirty="0"/>
              <a:t>Thanking God for His Promises</a:t>
            </a:r>
            <a:endParaRPr lang="en-US" sz="4800" b="0" dirty="0">
              <a:effectLst/>
              <a:cs typeface="Times New Roman" pitchFamily="18" charset="0"/>
            </a:endParaRPr>
          </a:p>
        </p:txBody>
      </p:sp>
      <p:sp>
        <p:nvSpPr>
          <p:cNvPr id="7" name="Text Box 4"/>
          <p:cNvSpPr txBox="1">
            <a:spLocks noChangeArrowheads="1"/>
          </p:cNvSpPr>
          <p:nvPr/>
        </p:nvSpPr>
        <p:spPr bwMode="auto">
          <a:xfrm>
            <a:off x="117122" y="2796566"/>
            <a:ext cx="11884378" cy="3785652"/>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2 Sam. 23:1</a:t>
            </a:r>
            <a:r>
              <a:rPr lang="en-US" sz="3200" dirty="0" smtClean="0"/>
              <a:t> </a:t>
            </a:r>
            <a:r>
              <a:rPr lang="en-US" sz="3200" dirty="0"/>
              <a:t>Now these are the last words of David. </a:t>
            </a:r>
            <a:r>
              <a:rPr lang="en-US" sz="3200" dirty="0" smtClean="0"/>
              <a:t>David . . . the </a:t>
            </a:r>
            <a:r>
              <a:rPr lang="en-US" sz="3200" dirty="0"/>
              <a:t>man who was raised on high </a:t>
            </a:r>
            <a:r>
              <a:rPr lang="en-US" sz="3200" dirty="0" smtClean="0"/>
              <a:t>declares . . . </a:t>
            </a:r>
            <a:r>
              <a:rPr lang="en-US" sz="3200" baseline="30000" dirty="0" smtClean="0"/>
              <a:t>3</a:t>
            </a:r>
            <a:r>
              <a:rPr lang="en-US" sz="3200" dirty="0" smtClean="0"/>
              <a:t> . . . “The God of Israel said, ‘He </a:t>
            </a:r>
            <a:r>
              <a:rPr lang="en-US" sz="3200" dirty="0"/>
              <a:t>who rules over men </a:t>
            </a:r>
            <a:r>
              <a:rPr lang="en-US" sz="3200" dirty="0" smtClean="0"/>
              <a:t>. . . </a:t>
            </a:r>
            <a:r>
              <a:rPr lang="en-US" sz="3200" dirty="0"/>
              <a:t>in the fear of God, </a:t>
            </a:r>
            <a:r>
              <a:rPr lang="en-US" sz="3200" baseline="30000" dirty="0"/>
              <a:t>4</a:t>
            </a:r>
            <a:r>
              <a:rPr lang="en-US" sz="3200" dirty="0"/>
              <a:t> Is as the light of the morning when the sun rises, </a:t>
            </a:r>
            <a:r>
              <a:rPr lang="en-US" sz="3200" dirty="0" smtClean="0"/>
              <a:t>a </a:t>
            </a:r>
            <a:r>
              <a:rPr lang="en-US" sz="3200" dirty="0"/>
              <a:t>morning without clouds, </a:t>
            </a:r>
            <a:r>
              <a:rPr lang="en-US" sz="3200" dirty="0" smtClean="0"/>
              <a:t>when </a:t>
            </a:r>
            <a:r>
              <a:rPr lang="en-US" sz="3200" dirty="0"/>
              <a:t>the tender grass springs out of the earth, </a:t>
            </a:r>
            <a:r>
              <a:rPr lang="en-US" sz="3200" dirty="0" smtClean="0"/>
              <a:t>through </a:t>
            </a:r>
            <a:r>
              <a:rPr lang="en-US" sz="3200" dirty="0"/>
              <a:t>sunshine after rain</a:t>
            </a:r>
            <a:r>
              <a:rPr lang="en-US" sz="3200" dirty="0" smtClean="0"/>
              <a:t>.’ </a:t>
            </a:r>
            <a:r>
              <a:rPr lang="en-US" sz="3200" baseline="30000" dirty="0"/>
              <a:t>5</a:t>
            </a:r>
            <a:r>
              <a:rPr lang="en-US" sz="3200" dirty="0"/>
              <a:t> </a:t>
            </a:r>
            <a:r>
              <a:rPr lang="en-US" sz="3200" dirty="0" smtClean="0"/>
              <a:t>Truly </a:t>
            </a:r>
            <a:r>
              <a:rPr lang="en-US" sz="3200" dirty="0"/>
              <a:t>is not my house so with God? </a:t>
            </a:r>
            <a:r>
              <a:rPr lang="en-US" sz="3200" u="sng" dirty="0"/>
              <a:t>For He has made an everlasting covenant with me</a:t>
            </a:r>
            <a:r>
              <a:rPr lang="en-US" sz="3200" dirty="0"/>
              <a:t>, </a:t>
            </a:r>
            <a:r>
              <a:rPr lang="en-US" sz="3200" dirty="0" smtClean="0"/>
              <a:t>ordered </a:t>
            </a:r>
            <a:r>
              <a:rPr lang="en-US" sz="3200" dirty="0"/>
              <a:t>in all things, and secured; </a:t>
            </a:r>
            <a:r>
              <a:rPr lang="en-US" sz="3200" dirty="0" smtClean="0"/>
              <a:t>for </a:t>
            </a:r>
            <a:r>
              <a:rPr lang="en-US" sz="3200" dirty="0"/>
              <a:t>all my salvation and all my </a:t>
            </a:r>
            <a:r>
              <a:rPr lang="en-US" sz="3200" dirty="0" smtClean="0"/>
              <a:t>desire; will </a:t>
            </a:r>
            <a:r>
              <a:rPr lang="en-US" sz="3200" dirty="0"/>
              <a:t>He not indeed make it grow</a:t>
            </a:r>
            <a:r>
              <a:rPr lang="en-US" sz="3200" dirty="0" smtClean="0"/>
              <a:t>?”</a:t>
            </a:r>
            <a:endParaRPr lang="en-US" sz="3200" dirty="0"/>
          </a:p>
        </p:txBody>
      </p:sp>
    </p:spTree>
    <p:extLst>
      <p:ext uri="{BB962C8B-B14F-4D97-AF65-F5344CB8AC3E}">
        <p14:creationId xmlns:p14="http://schemas.microsoft.com/office/powerpoint/2010/main" val="1729352506"/>
      </p:ext>
    </p:extLst>
  </p:cSld>
  <p:clrMapOvr>
    <a:masterClrMapping/>
  </p:clrMapOvr>
  <p:transition spd="med">
    <p:split orient="vert"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“I LIVE CONFIDENTLY BECAUSE OF GOD’S PROMISES FOR THE </a:t>
            </a:r>
            <a:r>
              <a:rPr lang="en-US" sz="4000" u="sng" dirty="0">
                <a:cs typeface="Times New Roman" pitchFamily="18" charset="0"/>
              </a:rPr>
              <a:t>PRESENT</a:t>
            </a:r>
            <a:r>
              <a:rPr lang="en-US" sz="4000" dirty="0">
                <a:cs typeface="Times New Roman" pitchFamily="18" charset="0"/>
              </a:rPr>
              <a:t>”</a:t>
            </a:r>
          </a:p>
          <a:p>
            <a:pPr marL="1028700" lvl="1" indent="-571500" eaLnBrk="1" hangingPunct="1">
              <a:lnSpc>
                <a:spcPct val="70000"/>
              </a:lnSpc>
              <a:spcBef>
                <a:spcPct val="30000"/>
              </a:spcBef>
              <a:buFont typeface="Arial" panose="020B0604020202020204" pitchFamily="34" charset="0"/>
              <a:buChar char="•"/>
              <a:defRPr/>
            </a:pPr>
            <a:r>
              <a:rPr lang="en-US" sz="4000" dirty="0" smtClean="0">
                <a:cs typeface="Times New Roman" pitchFamily="18" charset="0"/>
              </a:rPr>
              <a:t>“You will revive me”</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 138</a:t>
            </a:r>
            <a:br>
              <a:rPr lang="en-US" sz="4800" kern="0" dirty="0" smtClean="0"/>
            </a:br>
            <a:r>
              <a:rPr lang="en-US" sz="4800" kern="0" dirty="0"/>
              <a:t>Thanking God for His Promises</a:t>
            </a:r>
            <a:endParaRPr lang="en-US" sz="4800" b="0" dirty="0">
              <a:effectLst/>
              <a:cs typeface="Times New Roman" pitchFamily="18" charset="0"/>
            </a:endParaRPr>
          </a:p>
        </p:txBody>
      </p:sp>
      <p:sp>
        <p:nvSpPr>
          <p:cNvPr id="9" name="Text Box 4"/>
          <p:cNvSpPr txBox="1">
            <a:spLocks noChangeArrowheads="1"/>
          </p:cNvSpPr>
          <p:nvPr/>
        </p:nvSpPr>
        <p:spPr bwMode="auto">
          <a:xfrm>
            <a:off x="117122" y="3384395"/>
            <a:ext cx="11884378"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2 Corinthians 4:16</a:t>
            </a:r>
            <a:r>
              <a:rPr lang="en-US" sz="3200" dirty="0" smtClean="0"/>
              <a:t> </a:t>
            </a:r>
            <a:r>
              <a:rPr lang="en-US" sz="3200" dirty="0"/>
              <a:t>Therefore we do not lose heart, but though our outer man is decaying, yet our inner man is being renewed day by day. </a:t>
            </a:r>
          </a:p>
        </p:txBody>
      </p:sp>
    </p:spTree>
    <p:extLst>
      <p:ext uri="{BB962C8B-B14F-4D97-AF65-F5344CB8AC3E}">
        <p14:creationId xmlns:p14="http://schemas.microsoft.com/office/powerpoint/2010/main" val="638805861"/>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9"/>
                                        </p:tgtEl>
                                        <p:attrNameLst>
                                          <p:attrName>style.visibility</p:attrName>
                                        </p:attrNameLst>
                                      </p:cBhvr>
                                      <p:to>
                                        <p:strVal val="visible"/>
                                      </p:to>
                                    </p:set>
                                    <p:animEffect transition="in" filter="box(ou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“I LIVE CONFIDENTLY BECAUSE OF GOD’S PROMISES FOR THE </a:t>
            </a:r>
            <a:r>
              <a:rPr lang="en-US" sz="4000" u="sng" dirty="0">
                <a:cs typeface="Times New Roman" pitchFamily="18" charset="0"/>
              </a:rPr>
              <a:t>PRESENT</a:t>
            </a:r>
            <a:r>
              <a:rPr lang="en-US" sz="4000" dirty="0">
                <a:cs typeface="Times New Roman" pitchFamily="18" charset="0"/>
              </a:rPr>
              <a:t>”</a:t>
            </a:r>
          </a:p>
          <a:p>
            <a:pPr marL="1028700" lvl="1" indent="-571500" eaLnBrk="1" hangingPunct="1">
              <a:lnSpc>
                <a:spcPct val="70000"/>
              </a:lnSpc>
              <a:spcBef>
                <a:spcPct val="30000"/>
              </a:spcBef>
              <a:buFont typeface="Arial" panose="020B0604020202020204" pitchFamily="34" charset="0"/>
              <a:buChar char="•"/>
              <a:defRPr/>
            </a:pPr>
            <a:r>
              <a:rPr lang="en-US" sz="4000" dirty="0" smtClean="0">
                <a:cs typeface="Times New Roman" pitchFamily="18" charset="0"/>
              </a:rPr>
              <a:t>“You will deliver me”</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 138</a:t>
            </a:r>
            <a:br>
              <a:rPr lang="en-US" sz="4800" kern="0" dirty="0" smtClean="0"/>
            </a:br>
            <a:r>
              <a:rPr lang="en-US" sz="4800" kern="0" dirty="0"/>
              <a:t>Thanking God for His Promises</a:t>
            </a:r>
            <a:endParaRPr lang="en-US" sz="4800" b="0" dirty="0">
              <a:effectLst/>
              <a:cs typeface="Times New Roman" pitchFamily="18" charset="0"/>
            </a:endParaRPr>
          </a:p>
        </p:txBody>
      </p:sp>
      <p:sp>
        <p:nvSpPr>
          <p:cNvPr id="7" name="Text Box 4"/>
          <p:cNvSpPr txBox="1">
            <a:spLocks noChangeArrowheads="1"/>
          </p:cNvSpPr>
          <p:nvPr/>
        </p:nvSpPr>
        <p:spPr bwMode="auto">
          <a:xfrm>
            <a:off x="117122" y="3410524"/>
            <a:ext cx="11884378"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2 Tim.</a:t>
            </a:r>
            <a:r>
              <a:rPr lang="en-US" sz="3200" baseline="30000" dirty="0"/>
              <a:t> </a:t>
            </a:r>
            <a:r>
              <a:rPr lang="en-US" sz="3200" baseline="30000" dirty="0" smtClean="0"/>
              <a:t>4:18</a:t>
            </a:r>
            <a:r>
              <a:rPr lang="en-US" sz="3200" dirty="0" smtClean="0"/>
              <a:t> </a:t>
            </a:r>
            <a:r>
              <a:rPr lang="en-US" sz="3200" dirty="0"/>
              <a:t>The Lord will rescue me from every evil deed, and will bring me safely to His heavenly kingdom; to Him be the glory forever and ever. Amen. </a:t>
            </a:r>
          </a:p>
        </p:txBody>
      </p:sp>
    </p:spTree>
    <p:extLst>
      <p:ext uri="{BB962C8B-B14F-4D97-AF65-F5344CB8AC3E}">
        <p14:creationId xmlns:p14="http://schemas.microsoft.com/office/powerpoint/2010/main" val="1149070379"/>
      </p:ext>
    </p:extLst>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“I LIVE CONFIDENTLY BECAUSE OF GOD’S PROMISES FOR THE </a:t>
            </a:r>
            <a:r>
              <a:rPr lang="en-US" sz="4000" u="sng" dirty="0">
                <a:cs typeface="Times New Roman" pitchFamily="18" charset="0"/>
              </a:rPr>
              <a:t>PRESENT</a:t>
            </a:r>
            <a:r>
              <a:rPr lang="en-US" sz="4000" dirty="0">
                <a:cs typeface="Times New Roman" pitchFamily="18" charset="0"/>
              </a:rPr>
              <a:t>”</a:t>
            </a:r>
          </a:p>
          <a:p>
            <a:pPr marL="1028700" lvl="1" indent="-571500" eaLnBrk="1" hangingPunct="1">
              <a:lnSpc>
                <a:spcPct val="70000"/>
              </a:lnSpc>
              <a:spcBef>
                <a:spcPct val="30000"/>
              </a:spcBef>
              <a:buFont typeface="Arial" panose="020B0604020202020204" pitchFamily="34" charset="0"/>
              <a:buChar char="•"/>
              <a:defRPr/>
            </a:pPr>
            <a:r>
              <a:rPr lang="en-US" sz="4000" dirty="0" smtClean="0">
                <a:cs typeface="Times New Roman" pitchFamily="18" charset="0"/>
              </a:rPr>
              <a:t>“You will accomplish what concerns me”</a:t>
            </a:r>
            <a:endParaRPr lang="en-US" sz="4000" dirty="0">
              <a:cs typeface="Times New Roman" pitchFamily="18" charset="0"/>
            </a:endParaRP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 138</a:t>
            </a:r>
            <a:br>
              <a:rPr lang="en-US" sz="4800" kern="0" dirty="0" smtClean="0"/>
            </a:br>
            <a:r>
              <a:rPr lang="en-US" sz="4800" kern="0" dirty="0"/>
              <a:t>Thanking God for His Promises</a:t>
            </a:r>
            <a:endParaRPr lang="en-US" sz="4800" b="0" dirty="0">
              <a:effectLst/>
              <a:cs typeface="Times New Roman" pitchFamily="18" charset="0"/>
            </a:endParaRPr>
          </a:p>
        </p:txBody>
      </p:sp>
      <p:sp>
        <p:nvSpPr>
          <p:cNvPr id="7" name="Text Box 4"/>
          <p:cNvSpPr txBox="1">
            <a:spLocks noChangeArrowheads="1"/>
          </p:cNvSpPr>
          <p:nvPr/>
        </p:nvSpPr>
        <p:spPr bwMode="auto">
          <a:xfrm>
            <a:off x="117122" y="3410521"/>
            <a:ext cx="11884378"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Philippians 1:6</a:t>
            </a:r>
            <a:r>
              <a:rPr lang="en-US" sz="3200" dirty="0" smtClean="0"/>
              <a:t> </a:t>
            </a:r>
            <a:r>
              <a:rPr lang="en-US" sz="3200" dirty="0"/>
              <a:t>For I am confident of this very thing, that He who began a good work in you will </a:t>
            </a:r>
            <a:r>
              <a:rPr lang="en-US" sz="3200" dirty="0" smtClean="0"/>
              <a:t>carry it on to completion until </a:t>
            </a:r>
            <a:r>
              <a:rPr lang="en-US" sz="3200" dirty="0"/>
              <a:t>the day of Christ Jesus. </a:t>
            </a:r>
          </a:p>
        </p:txBody>
      </p:sp>
    </p:spTree>
    <p:extLst>
      <p:ext uri="{BB962C8B-B14F-4D97-AF65-F5344CB8AC3E}">
        <p14:creationId xmlns:p14="http://schemas.microsoft.com/office/powerpoint/2010/main" val="346726840"/>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smtClean="0">
                <a:cs typeface="Times New Roman" pitchFamily="18" charset="0"/>
              </a:rPr>
              <a:t>THE ONE &amp; ONLY CONDITION</a:t>
            </a:r>
            <a:endParaRPr lang="en-US" sz="4000" u="sng" dirty="0">
              <a:cs typeface="Times New Roman" pitchFamily="18" charset="0"/>
            </a:endParaRPr>
          </a:p>
        </p:txBody>
      </p:sp>
      <p:sp>
        <p:nvSpPr>
          <p:cNvPr id="2" name="Title 1"/>
          <p:cNvSpPr>
            <a:spLocks noGrp="1"/>
          </p:cNvSpPr>
          <p:nvPr>
            <p:ph type="title"/>
          </p:nvPr>
        </p:nvSpPr>
        <p:spPr/>
        <p:txBody>
          <a:bodyPr/>
          <a:lstStyle/>
          <a:p>
            <a:r>
              <a:rPr lang="en-US" dirty="0" smtClean="0"/>
              <a:t> </a:t>
            </a:r>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 138</a:t>
            </a:r>
            <a:br>
              <a:rPr lang="en-US" sz="4800" kern="0" dirty="0" smtClean="0"/>
            </a:br>
            <a:r>
              <a:rPr lang="en-US" sz="4800" kern="0" dirty="0"/>
              <a:t>Thanking God for His Promises</a:t>
            </a:r>
            <a:endParaRPr lang="en-US" sz="4800" b="0" dirty="0">
              <a:effectLst/>
              <a:cs typeface="Times New Roman" pitchFamily="18" charset="0"/>
            </a:endParaRPr>
          </a:p>
        </p:txBody>
      </p:sp>
      <p:sp>
        <p:nvSpPr>
          <p:cNvPr id="7" name="Text Box 4"/>
          <p:cNvSpPr txBox="1">
            <a:spLocks noChangeArrowheads="1"/>
          </p:cNvSpPr>
          <p:nvPr/>
        </p:nvSpPr>
        <p:spPr bwMode="auto">
          <a:xfrm>
            <a:off x="117122" y="2287112"/>
            <a:ext cx="11884378"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6</a:t>
            </a:r>
            <a:r>
              <a:rPr lang="en-US" sz="3200" dirty="0" smtClean="0"/>
              <a:t> </a:t>
            </a:r>
            <a:r>
              <a:rPr lang="en-US" sz="3200" dirty="0"/>
              <a:t>For though the </a:t>
            </a:r>
            <a:r>
              <a:rPr lang="en-US" sz="3200" cap="small" dirty="0"/>
              <a:t>Lord</a:t>
            </a:r>
            <a:r>
              <a:rPr lang="en-US" sz="3200" dirty="0"/>
              <a:t> is exalted, </a:t>
            </a:r>
            <a:endParaRPr lang="en-US" sz="3200" dirty="0" smtClean="0"/>
          </a:p>
          <a:p>
            <a:pPr>
              <a:lnSpc>
                <a:spcPts val="3200"/>
              </a:lnSpc>
            </a:pPr>
            <a:r>
              <a:rPr lang="en-US" sz="3200" dirty="0" smtClean="0"/>
              <a:t>Yet </a:t>
            </a:r>
            <a:r>
              <a:rPr lang="en-US" sz="3200" dirty="0"/>
              <a:t>He regards the </a:t>
            </a:r>
            <a:r>
              <a:rPr lang="en-US" sz="3200" u="sng" dirty="0" smtClean="0"/>
              <a:t>humble</a:t>
            </a:r>
            <a:r>
              <a:rPr lang="en-US" sz="3200" dirty="0" smtClean="0"/>
              <a:t>, </a:t>
            </a:r>
          </a:p>
          <a:p>
            <a:pPr>
              <a:lnSpc>
                <a:spcPts val="3200"/>
              </a:lnSpc>
            </a:pPr>
            <a:r>
              <a:rPr lang="en-US" sz="3200" dirty="0" smtClean="0"/>
              <a:t>But </a:t>
            </a:r>
            <a:r>
              <a:rPr lang="en-US" sz="3200" dirty="0"/>
              <a:t>the haughty He knows from afar. </a:t>
            </a:r>
          </a:p>
        </p:txBody>
      </p:sp>
    </p:spTree>
    <p:extLst>
      <p:ext uri="{BB962C8B-B14F-4D97-AF65-F5344CB8AC3E}">
        <p14:creationId xmlns:p14="http://schemas.microsoft.com/office/powerpoint/2010/main" val="288526470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smtClean="0">
                <a:cs typeface="Times New Roman" pitchFamily="18" charset="0"/>
              </a:rPr>
              <a:t>THE ONE &amp; ONLY CONDITION</a:t>
            </a:r>
          </a:p>
          <a:p>
            <a:pPr eaLnBrk="1" hangingPunct="1">
              <a:lnSpc>
                <a:spcPct val="70000"/>
              </a:lnSpc>
              <a:spcBef>
                <a:spcPct val="30000"/>
              </a:spcBef>
              <a:defRPr/>
            </a:pPr>
            <a:endParaRPr lang="en-US" sz="4000" u="sng" dirty="0">
              <a:cs typeface="Times New Roman" pitchFamily="18" charset="0"/>
            </a:endParaRPr>
          </a:p>
          <a:p>
            <a:pPr eaLnBrk="1" hangingPunct="1">
              <a:lnSpc>
                <a:spcPct val="70000"/>
              </a:lnSpc>
              <a:spcBef>
                <a:spcPct val="30000"/>
              </a:spcBef>
              <a:defRPr/>
            </a:pPr>
            <a:endParaRPr lang="en-US" sz="4000" u="sng" dirty="0" smtClean="0">
              <a:cs typeface="Times New Roman" pitchFamily="18" charset="0"/>
            </a:endParaRPr>
          </a:p>
          <a:p>
            <a:pPr algn="ctr" eaLnBrk="1" hangingPunct="1">
              <a:lnSpc>
                <a:spcPct val="70000"/>
              </a:lnSpc>
              <a:spcBef>
                <a:spcPts val="2400"/>
              </a:spcBef>
              <a:defRPr/>
            </a:pPr>
            <a:r>
              <a:rPr lang="en-US" sz="4400" b="0" i="1" dirty="0">
                <a:effectLst/>
                <a:cs typeface="Times New Roman" pitchFamily="18" charset="0"/>
              </a:rPr>
              <a:t>David had his flaws </a:t>
            </a:r>
            <a:br>
              <a:rPr lang="en-US" sz="4400" b="0" i="1" dirty="0">
                <a:effectLst/>
                <a:cs typeface="Times New Roman" pitchFamily="18" charset="0"/>
              </a:rPr>
            </a:br>
            <a:r>
              <a:rPr lang="en-US" sz="4400" b="0" i="1" dirty="0">
                <a:effectLst/>
                <a:cs typeface="Times New Roman" pitchFamily="18" charset="0"/>
              </a:rPr>
              <a:t>&amp; made many mistakes . . .</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 138</a:t>
            </a:r>
            <a:br>
              <a:rPr lang="en-US" sz="4800" kern="0" dirty="0" smtClean="0"/>
            </a:br>
            <a:r>
              <a:rPr lang="en-US" sz="4800" kern="0" dirty="0"/>
              <a:t>Thanking God for His Promises</a:t>
            </a:r>
            <a:endParaRPr lang="en-US" sz="4800" b="0" dirty="0">
              <a:effectLst/>
              <a:cs typeface="Times New Roman" pitchFamily="18" charset="0"/>
            </a:endParaRPr>
          </a:p>
        </p:txBody>
      </p:sp>
      <p:sp>
        <p:nvSpPr>
          <p:cNvPr id="7" name="Text Box 4"/>
          <p:cNvSpPr txBox="1">
            <a:spLocks noChangeArrowheads="1"/>
          </p:cNvSpPr>
          <p:nvPr/>
        </p:nvSpPr>
        <p:spPr bwMode="auto">
          <a:xfrm>
            <a:off x="117122" y="2287112"/>
            <a:ext cx="11884378"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6</a:t>
            </a:r>
            <a:r>
              <a:rPr lang="en-US" sz="3200" dirty="0" smtClean="0"/>
              <a:t> </a:t>
            </a:r>
            <a:r>
              <a:rPr lang="en-US" sz="3200" dirty="0"/>
              <a:t>For though the </a:t>
            </a:r>
            <a:r>
              <a:rPr lang="en-US" sz="3200" cap="small" dirty="0"/>
              <a:t>Lord</a:t>
            </a:r>
            <a:r>
              <a:rPr lang="en-US" sz="3200" dirty="0"/>
              <a:t> is exalted, </a:t>
            </a:r>
            <a:endParaRPr lang="en-US" sz="3200" dirty="0" smtClean="0"/>
          </a:p>
          <a:p>
            <a:pPr>
              <a:lnSpc>
                <a:spcPts val="3200"/>
              </a:lnSpc>
            </a:pPr>
            <a:r>
              <a:rPr lang="en-US" sz="3200" dirty="0" smtClean="0"/>
              <a:t>Yet </a:t>
            </a:r>
            <a:r>
              <a:rPr lang="en-US" sz="3200" dirty="0"/>
              <a:t>He regards the </a:t>
            </a:r>
            <a:r>
              <a:rPr lang="en-US" sz="3200" u="sng" dirty="0" smtClean="0"/>
              <a:t>humble</a:t>
            </a:r>
            <a:r>
              <a:rPr lang="en-US" sz="3200" dirty="0" smtClean="0"/>
              <a:t>, </a:t>
            </a:r>
          </a:p>
          <a:p>
            <a:pPr>
              <a:lnSpc>
                <a:spcPts val="3200"/>
              </a:lnSpc>
            </a:pPr>
            <a:r>
              <a:rPr lang="en-US" sz="3200" dirty="0" smtClean="0"/>
              <a:t>But </a:t>
            </a:r>
            <a:r>
              <a:rPr lang="en-US" sz="3200" dirty="0"/>
              <a:t>the haughty He knows from afar. </a:t>
            </a:r>
          </a:p>
        </p:txBody>
      </p:sp>
    </p:spTree>
    <p:extLst>
      <p:ext uri="{BB962C8B-B14F-4D97-AF65-F5344CB8AC3E}">
        <p14:creationId xmlns:p14="http://schemas.microsoft.com/office/powerpoint/2010/main" val="849820571"/>
      </p:ext>
    </p:extLst>
  </p:cSld>
  <p:clrMapOvr>
    <a:masterClrMapping/>
  </p:clrMapOvr>
  <p:transition spd="med">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algn="ctr" eaLnBrk="1" hangingPunct="1">
              <a:lnSpc>
                <a:spcPct val="70000"/>
              </a:lnSpc>
              <a:spcBef>
                <a:spcPct val="30000"/>
              </a:spcBef>
              <a:defRPr/>
            </a:pPr>
            <a:endParaRPr lang="en-US" sz="4400" b="0" i="1" dirty="0" smtClean="0">
              <a:effectLst/>
              <a:cs typeface="Times New Roman" pitchFamily="18" charset="0"/>
            </a:endParaRPr>
          </a:p>
          <a:p>
            <a:pPr algn="ctr" eaLnBrk="1" hangingPunct="1">
              <a:lnSpc>
                <a:spcPct val="70000"/>
              </a:lnSpc>
              <a:spcBef>
                <a:spcPct val="30000"/>
              </a:spcBef>
              <a:defRPr/>
            </a:pPr>
            <a:endParaRPr lang="en-US" sz="4400" b="0" i="1" dirty="0">
              <a:effectLst/>
              <a:cs typeface="Times New Roman" pitchFamily="18" charset="0"/>
            </a:endParaRPr>
          </a:p>
          <a:p>
            <a:pPr algn="ctr" eaLnBrk="1" hangingPunct="1">
              <a:lnSpc>
                <a:spcPct val="70000"/>
              </a:lnSpc>
              <a:spcBef>
                <a:spcPct val="30000"/>
              </a:spcBef>
              <a:defRPr/>
            </a:pPr>
            <a:endParaRPr lang="en-US" sz="4400" b="0" i="1" dirty="0" smtClean="0">
              <a:effectLst/>
              <a:cs typeface="Times New Roman" pitchFamily="18" charset="0"/>
            </a:endParaRPr>
          </a:p>
          <a:p>
            <a:pPr algn="ctr" eaLnBrk="1" hangingPunct="1">
              <a:lnSpc>
                <a:spcPct val="70000"/>
              </a:lnSpc>
              <a:spcBef>
                <a:spcPct val="30000"/>
              </a:spcBef>
              <a:defRPr/>
            </a:pPr>
            <a:endParaRPr lang="en-US" sz="4400" b="0" i="1" dirty="0">
              <a:effectLst/>
              <a:cs typeface="Times New Roman" pitchFamily="18" charset="0"/>
            </a:endParaRPr>
          </a:p>
          <a:p>
            <a:pPr algn="ctr" eaLnBrk="1" hangingPunct="1">
              <a:lnSpc>
                <a:spcPct val="70000"/>
              </a:lnSpc>
              <a:spcBef>
                <a:spcPct val="30000"/>
              </a:spcBef>
              <a:defRPr/>
            </a:pPr>
            <a:endParaRPr lang="en-US" sz="4400" b="0" i="1" dirty="0" smtClean="0">
              <a:effectLst/>
              <a:cs typeface="Times New Roman" pitchFamily="18" charset="0"/>
            </a:endParaRPr>
          </a:p>
          <a:p>
            <a:pPr algn="ctr" eaLnBrk="1" hangingPunct="1">
              <a:lnSpc>
                <a:spcPct val="70000"/>
              </a:lnSpc>
              <a:spcBef>
                <a:spcPts val="0"/>
              </a:spcBef>
              <a:defRPr/>
            </a:pPr>
            <a:r>
              <a:rPr lang="en-US" sz="4400" b="0" i="1" dirty="0" smtClean="0">
                <a:effectLst/>
                <a:cs typeface="Times New Roman" pitchFamily="18" charset="0"/>
              </a:rPr>
              <a:t>The God of the Bible is the only God </a:t>
            </a:r>
            <a:br>
              <a:rPr lang="en-US" sz="4400" b="0" i="1" dirty="0" smtClean="0">
                <a:effectLst/>
                <a:cs typeface="Times New Roman" pitchFamily="18" charset="0"/>
              </a:rPr>
            </a:br>
            <a:r>
              <a:rPr lang="en-US" sz="4400" b="0" i="1" dirty="0" smtClean="0">
                <a:effectLst/>
                <a:cs typeface="Times New Roman" pitchFamily="18" charset="0"/>
              </a:rPr>
              <a:t>of the major world religions who </a:t>
            </a:r>
            <a:br>
              <a:rPr lang="en-US" sz="4400" b="0" i="1" dirty="0" smtClean="0">
                <a:effectLst/>
                <a:cs typeface="Times New Roman" pitchFamily="18" charset="0"/>
              </a:rPr>
            </a:br>
            <a:r>
              <a:rPr lang="en-US" sz="4400" b="0" i="1" dirty="0" smtClean="0">
                <a:effectLst/>
                <a:cs typeface="Times New Roman" pitchFamily="18" charset="0"/>
              </a:rPr>
              <a:t>makes &amp; keeps promises to His people</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 138</a:t>
            </a:r>
            <a:br>
              <a:rPr lang="en-US" sz="4800" kern="0" dirty="0" smtClean="0"/>
            </a:br>
            <a:r>
              <a:rPr lang="en-US" sz="4800" kern="0" dirty="0" smtClean="0"/>
              <a:t>Thanking God for His Promises</a:t>
            </a:r>
            <a:endParaRPr lang="en-US" sz="4800" b="0" dirty="0">
              <a:effectLst/>
              <a:cs typeface="Times New Roman" pitchFamily="18" charset="0"/>
            </a:endParaRPr>
          </a:p>
        </p:txBody>
      </p:sp>
      <p:sp>
        <p:nvSpPr>
          <p:cNvPr id="7" name="Text Box 4"/>
          <p:cNvSpPr txBox="1">
            <a:spLocks noChangeArrowheads="1"/>
          </p:cNvSpPr>
          <p:nvPr/>
        </p:nvSpPr>
        <p:spPr bwMode="auto">
          <a:xfrm>
            <a:off x="117122" y="1751537"/>
            <a:ext cx="11884378"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1</a:t>
            </a:r>
            <a:r>
              <a:rPr lang="en-US" sz="3200" dirty="0" smtClean="0"/>
              <a:t> </a:t>
            </a:r>
            <a:r>
              <a:rPr lang="en-US" sz="3200" dirty="0"/>
              <a:t>I will give You thanks with all my heart; </a:t>
            </a:r>
          </a:p>
          <a:p>
            <a:pPr>
              <a:lnSpc>
                <a:spcPts val="3200"/>
              </a:lnSpc>
            </a:pPr>
            <a:r>
              <a:rPr lang="en-US" sz="3200" dirty="0" smtClean="0"/>
              <a:t>I </a:t>
            </a:r>
            <a:r>
              <a:rPr lang="en-US" sz="3200" dirty="0"/>
              <a:t>will sing praises to You </a:t>
            </a:r>
            <a:r>
              <a:rPr lang="en-US" sz="3200" u="sng" dirty="0"/>
              <a:t>before </a:t>
            </a:r>
            <a:r>
              <a:rPr lang="en-US" sz="3200" u="sng" dirty="0" smtClean="0"/>
              <a:t>(in defiance of) the </a:t>
            </a:r>
            <a:r>
              <a:rPr lang="en-US" sz="3200" u="sng" dirty="0"/>
              <a:t>gods</a:t>
            </a:r>
            <a:r>
              <a:rPr lang="en-US" sz="3200" dirty="0"/>
              <a:t>. </a:t>
            </a:r>
            <a:endParaRPr lang="en-US" sz="3200" dirty="0" smtClean="0"/>
          </a:p>
          <a:p>
            <a:pPr>
              <a:lnSpc>
                <a:spcPts val="3200"/>
              </a:lnSpc>
            </a:pPr>
            <a:r>
              <a:rPr lang="en-US" sz="3200" baseline="30000" dirty="0" smtClean="0"/>
              <a:t>2</a:t>
            </a:r>
            <a:r>
              <a:rPr lang="en-US" sz="3200" dirty="0" smtClean="0"/>
              <a:t> </a:t>
            </a:r>
            <a:r>
              <a:rPr lang="en-US" sz="3200" dirty="0"/>
              <a:t>I will bow down toward Your holy temple </a:t>
            </a:r>
            <a:endParaRPr lang="en-US" sz="3200" dirty="0" smtClean="0"/>
          </a:p>
          <a:p>
            <a:pPr>
              <a:lnSpc>
                <a:spcPts val="3200"/>
              </a:lnSpc>
            </a:pPr>
            <a:r>
              <a:rPr lang="en-US" sz="3200" dirty="0" smtClean="0"/>
              <a:t>And </a:t>
            </a:r>
            <a:r>
              <a:rPr lang="en-US" sz="3200" dirty="0"/>
              <a:t>give thanks to Your name for Your lovingkindness and Your truth; </a:t>
            </a:r>
            <a:endParaRPr lang="en-US" sz="3200" dirty="0" smtClean="0"/>
          </a:p>
          <a:p>
            <a:pPr>
              <a:lnSpc>
                <a:spcPts val="3200"/>
              </a:lnSpc>
            </a:pPr>
            <a:r>
              <a:rPr lang="en-US" sz="3200" dirty="0" smtClean="0"/>
              <a:t>For </a:t>
            </a:r>
            <a:r>
              <a:rPr lang="en-US" sz="3200" dirty="0"/>
              <a:t>You have magnified Your </a:t>
            </a:r>
            <a:r>
              <a:rPr lang="en-US" sz="3200" dirty="0" smtClean="0"/>
              <a:t>promises </a:t>
            </a:r>
            <a:r>
              <a:rPr lang="en-US" sz="3200" dirty="0"/>
              <a:t>according to all Your name. </a:t>
            </a:r>
          </a:p>
        </p:txBody>
      </p:sp>
    </p:spTree>
    <p:extLst>
      <p:ext uri="{BB962C8B-B14F-4D97-AF65-F5344CB8AC3E}">
        <p14:creationId xmlns:p14="http://schemas.microsoft.com/office/powerpoint/2010/main" val="719634049"/>
      </p:ext>
    </p:extLst>
  </p:cSld>
  <p:clrMapOvr>
    <a:masterClrMapping/>
  </p:clrMapOvr>
  <p:transition spd="med">
    <p:randomBa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smtClean="0">
                <a:cs typeface="Times New Roman" pitchFamily="18" charset="0"/>
              </a:rPr>
              <a:t>THE ONE &amp; ONLY CONDITION</a:t>
            </a:r>
          </a:p>
          <a:p>
            <a:pPr eaLnBrk="1" hangingPunct="1">
              <a:lnSpc>
                <a:spcPct val="70000"/>
              </a:lnSpc>
              <a:spcBef>
                <a:spcPct val="30000"/>
              </a:spcBef>
              <a:defRPr/>
            </a:pPr>
            <a:endParaRPr lang="en-US" sz="4000" u="sng" dirty="0">
              <a:cs typeface="Times New Roman" pitchFamily="18" charset="0"/>
            </a:endParaRPr>
          </a:p>
          <a:p>
            <a:pPr eaLnBrk="1" hangingPunct="1">
              <a:lnSpc>
                <a:spcPct val="70000"/>
              </a:lnSpc>
              <a:spcBef>
                <a:spcPct val="30000"/>
              </a:spcBef>
              <a:defRPr/>
            </a:pPr>
            <a:endParaRPr lang="en-US" sz="4000" u="sng" dirty="0" smtClean="0">
              <a:cs typeface="Times New Roman" pitchFamily="18" charset="0"/>
            </a:endParaRPr>
          </a:p>
          <a:p>
            <a:pPr algn="ctr" eaLnBrk="1" hangingPunct="1">
              <a:lnSpc>
                <a:spcPct val="70000"/>
              </a:lnSpc>
              <a:spcBef>
                <a:spcPts val="2400"/>
              </a:spcBef>
              <a:defRPr/>
            </a:pPr>
            <a:r>
              <a:rPr lang="en-US" sz="4400" b="0" i="1" dirty="0" smtClean="0">
                <a:effectLst/>
                <a:cs typeface="Times New Roman" pitchFamily="18" charset="0"/>
              </a:rPr>
              <a:t>David had his flaws </a:t>
            </a:r>
            <a:br>
              <a:rPr lang="en-US" sz="4400" b="0" i="1" dirty="0" smtClean="0">
                <a:effectLst/>
                <a:cs typeface="Times New Roman" pitchFamily="18" charset="0"/>
              </a:rPr>
            </a:br>
            <a:r>
              <a:rPr lang="en-US" sz="4400" b="0" i="1" dirty="0" smtClean="0">
                <a:effectLst/>
                <a:cs typeface="Times New Roman" pitchFamily="18" charset="0"/>
              </a:rPr>
              <a:t>&amp; made many mistakes . . .</a:t>
            </a:r>
          </a:p>
          <a:p>
            <a:pPr algn="ctr" eaLnBrk="1" hangingPunct="1">
              <a:lnSpc>
                <a:spcPct val="70000"/>
              </a:lnSpc>
              <a:spcBef>
                <a:spcPts val="1800"/>
              </a:spcBef>
              <a:defRPr/>
            </a:pPr>
            <a:r>
              <a:rPr lang="en-US" sz="4400" b="0" i="1" dirty="0" smtClean="0">
                <a:effectLst/>
                <a:cs typeface="Times New Roman" pitchFamily="18" charset="0"/>
              </a:rPr>
              <a:t>. . . </a:t>
            </a:r>
            <a:r>
              <a:rPr lang="en-US" sz="4400" b="0" i="1" dirty="0">
                <a:effectLst/>
                <a:cs typeface="Times New Roman" pitchFamily="18" charset="0"/>
              </a:rPr>
              <a:t>b</a:t>
            </a:r>
            <a:r>
              <a:rPr lang="en-US" sz="4400" b="0" i="1" dirty="0" smtClean="0">
                <a:effectLst/>
                <a:cs typeface="Times New Roman" pitchFamily="18" charset="0"/>
              </a:rPr>
              <a:t>ut his default was to</a:t>
            </a:r>
            <a:br>
              <a:rPr lang="en-US" sz="4400" b="0" i="1" dirty="0" smtClean="0">
                <a:effectLst/>
                <a:cs typeface="Times New Roman" pitchFamily="18" charset="0"/>
              </a:rPr>
            </a:br>
            <a:r>
              <a:rPr lang="en-US" sz="4400" b="0" i="1" dirty="0" smtClean="0">
                <a:effectLst/>
                <a:cs typeface="Times New Roman" pitchFamily="18" charset="0"/>
              </a:rPr>
              <a:t>submit to God &amp; depend on His promises</a:t>
            </a:r>
            <a:endParaRPr lang="en-US" sz="4400" b="0" i="1" dirty="0">
              <a:effectLst/>
              <a:cs typeface="Times New Roman" pitchFamily="18" charset="0"/>
            </a:endParaRP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 138</a:t>
            </a:r>
            <a:br>
              <a:rPr lang="en-US" sz="4800" kern="0" dirty="0" smtClean="0"/>
            </a:br>
            <a:r>
              <a:rPr lang="en-US" sz="4800" kern="0" dirty="0"/>
              <a:t>Thanking God for His Promises</a:t>
            </a:r>
            <a:endParaRPr lang="en-US" sz="4800" b="0" dirty="0">
              <a:effectLst/>
              <a:cs typeface="Times New Roman" pitchFamily="18" charset="0"/>
            </a:endParaRPr>
          </a:p>
        </p:txBody>
      </p:sp>
      <p:sp>
        <p:nvSpPr>
          <p:cNvPr id="7" name="Text Box 4"/>
          <p:cNvSpPr txBox="1">
            <a:spLocks noChangeArrowheads="1"/>
          </p:cNvSpPr>
          <p:nvPr/>
        </p:nvSpPr>
        <p:spPr bwMode="auto">
          <a:xfrm>
            <a:off x="117122" y="2287112"/>
            <a:ext cx="11884378"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6</a:t>
            </a:r>
            <a:r>
              <a:rPr lang="en-US" sz="3200" dirty="0" smtClean="0"/>
              <a:t> </a:t>
            </a:r>
            <a:r>
              <a:rPr lang="en-US" sz="3200" dirty="0"/>
              <a:t>For though the </a:t>
            </a:r>
            <a:r>
              <a:rPr lang="en-US" sz="3200" cap="small" dirty="0"/>
              <a:t>Lord</a:t>
            </a:r>
            <a:r>
              <a:rPr lang="en-US" sz="3200" dirty="0"/>
              <a:t> is exalted, </a:t>
            </a:r>
            <a:endParaRPr lang="en-US" sz="3200" dirty="0" smtClean="0"/>
          </a:p>
          <a:p>
            <a:pPr>
              <a:lnSpc>
                <a:spcPts val="3200"/>
              </a:lnSpc>
            </a:pPr>
            <a:r>
              <a:rPr lang="en-US" sz="3200" dirty="0" smtClean="0"/>
              <a:t>Yet </a:t>
            </a:r>
            <a:r>
              <a:rPr lang="en-US" sz="3200" dirty="0"/>
              <a:t>He regards the </a:t>
            </a:r>
            <a:r>
              <a:rPr lang="en-US" sz="3200" u="sng" dirty="0" smtClean="0"/>
              <a:t>humble</a:t>
            </a:r>
            <a:r>
              <a:rPr lang="en-US" sz="3200" dirty="0" smtClean="0"/>
              <a:t>, </a:t>
            </a:r>
          </a:p>
          <a:p>
            <a:pPr>
              <a:lnSpc>
                <a:spcPts val="3200"/>
              </a:lnSpc>
            </a:pPr>
            <a:r>
              <a:rPr lang="en-US" sz="3200" dirty="0" smtClean="0"/>
              <a:t>But </a:t>
            </a:r>
            <a:r>
              <a:rPr lang="en-US" sz="3200" dirty="0"/>
              <a:t>the haughty He knows from afar. </a:t>
            </a:r>
          </a:p>
        </p:txBody>
      </p:sp>
    </p:spTree>
    <p:extLst>
      <p:ext uri="{BB962C8B-B14F-4D97-AF65-F5344CB8AC3E}">
        <p14:creationId xmlns:p14="http://schemas.microsoft.com/office/powerpoint/2010/main" val="4096481310"/>
      </p:ext>
    </p:extLst>
  </p:cSld>
  <p:clrMapOvr>
    <a:masterClrMapping/>
  </p:clrMapOvr>
  <p:transition spd="med">
    <p:randomBa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algn="ctr" eaLnBrk="1" hangingPunct="1">
              <a:lnSpc>
                <a:spcPct val="70000"/>
              </a:lnSpc>
              <a:spcBef>
                <a:spcPct val="30000"/>
              </a:spcBef>
              <a:defRPr/>
            </a:pPr>
            <a:r>
              <a:rPr lang="en-US" sz="4400" b="0" i="1" dirty="0" smtClean="0">
                <a:effectLst/>
                <a:cs typeface="Times New Roman" pitchFamily="18" charset="0"/>
              </a:rPr>
              <a:t>If you have received Jesus, </a:t>
            </a:r>
            <a:br>
              <a:rPr lang="en-US" sz="4400" b="0" i="1" dirty="0" smtClean="0">
                <a:effectLst/>
                <a:cs typeface="Times New Roman" pitchFamily="18" charset="0"/>
              </a:rPr>
            </a:br>
            <a:r>
              <a:rPr lang="en-US" sz="4400" b="0" i="1" dirty="0" smtClean="0">
                <a:effectLst/>
                <a:cs typeface="Times New Roman" pitchFamily="18" charset="0"/>
              </a:rPr>
              <a:t>God has made great promises to you</a:t>
            </a:r>
          </a:p>
          <a:p>
            <a:pPr marL="1028700" lvl="1" indent="-571500" eaLnBrk="1" hangingPunct="1">
              <a:lnSpc>
                <a:spcPct val="70000"/>
              </a:lnSpc>
              <a:spcBef>
                <a:spcPct val="30000"/>
              </a:spcBef>
              <a:buFont typeface="Arial" panose="020B0604020202020204" pitchFamily="34" charset="0"/>
              <a:buChar char="•"/>
              <a:defRPr/>
            </a:pPr>
            <a:endParaRPr lang="en-US" sz="4000" dirty="0" smtClean="0">
              <a:cs typeface="Times New Roman" pitchFamily="18" charset="0"/>
            </a:endParaRP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 138</a:t>
            </a:r>
            <a:br>
              <a:rPr lang="en-US" sz="4800" kern="0" dirty="0" smtClean="0"/>
            </a:br>
            <a:r>
              <a:rPr lang="en-US" sz="4800" kern="0" dirty="0" smtClean="0"/>
              <a:t>Thanking God for His Promises</a:t>
            </a:r>
            <a:endParaRPr lang="en-US" sz="4800" b="0" dirty="0">
              <a:effectLst/>
              <a:cs typeface="Times New Roman" pitchFamily="18" charset="0"/>
            </a:endParaRPr>
          </a:p>
        </p:txBody>
      </p:sp>
      <p:sp>
        <p:nvSpPr>
          <p:cNvPr id="7" name="Text Box 4"/>
          <p:cNvSpPr txBox="1">
            <a:spLocks noChangeArrowheads="1"/>
          </p:cNvSpPr>
          <p:nvPr/>
        </p:nvSpPr>
        <p:spPr bwMode="auto">
          <a:xfrm>
            <a:off x="117122" y="2901070"/>
            <a:ext cx="11884378"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2 Peter 1:3</a:t>
            </a:r>
            <a:r>
              <a:rPr lang="en-US" sz="3200" dirty="0" smtClean="0"/>
              <a:t> </a:t>
            </a:r>
            <a:r>
              <a:rPr lang="en-US" sz="3200" dirty="0"/>
              <a:t>By </a:t>
            </a:r>
            <a:r>
              <a:rPr lang="en-US" sz="3200" dirty="0" smtClean="0"/>
              <a:t>His </a:t>
            </a:r>
            <a:r>
              <a:rPr lang="en-US" sz="3200" dirty="0"/>
              <a:t>divine power, God has given us everything we need for living a godly </a:t>
            </a:r>
            <a:r>
              <a:rPr lang="en-US" sz="3200" dirty="0" smtClean="0"/>
              <a:t>life . . . </a:t>
            </a:r>
            <a:r>
              <a:rPr lang="en-US" sz="3200" baseline="30000" dirty="0"/>
              <a:t>4</a:t>
            </a:r>
            <a:r>
              <a:rPr lang="en-US" sz="3200" dirty="0"/>
              <a:t> And because of </a:t>
            </a:r>
            <a:r>
              <a:rPr lang="en-US" sz="3200" dirty="0" smtClean="0"/>
              <a:t>His </a:t>
            </a:r>
            <a:r>
              <a:rPr lang="en-US" sz="3200" dirty="0"/>
              <a:t>glory and excellence, </a:t>
            </a:r>
            <a:r>
              <a:rPr lang="en-US" sz="3200" dirty="0" smtClean="0"/>
              <a:t>He </a:t>
            </a:r>
            <a:r>
              <a:rPr lang="en-US" sz="3200" dirty="0"/>
              <a:t>has given us great and precious promises. These are the promises that enable you to share </a:t>
            </a:r>
            <a:r>
              <a:rPr lang="en-US" sz="3200" dirty="0" smtClean="0"/>
              <a:t>His </a:t>
            </a:r>
            <a:r>
              <a:rPr lang="en-US" sz="3200" dirty="0"/>
              <a:t>divine nature and escape the world’s corruption caused by human </a:t>
            </a:r>
            <a:r>
              <a:rPr lang="en-US" sz="3200" dirty="0" smtClean="0"/>
              <a:t>lust. </a:t>
            </a:r>
            <a:endParaRPr lang="en-US" sz="3200" dirty="0"/>
          </a:p>
        </p:txBody>
      </p:sp>
    </p:spTree>
    <p:extLst>
      <p:ext uri="{BB962C8B-B14F-4D97-AF65-F5344CB8AC3E}">
        <p14:creationId xmlns:p14="http://schemas.microsoft.com/office/powerpoint/2010/main" val="3201489133"/>
      </p:ext>
    </p:extLst>
  </p:cSld>
  <p:clrMapOvr>
    <a:masterClrMapping/>
  </p:clrMapOvr>
  <p:transition spd="med">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algn="ctr" eaLnBrk="1" hangingPunct="1">
              <a:lnSpc>
                <a:spcPct val="70000"/>
              </a:lnSpc>
              <a:spcBef>
                <a:spcPct val="30000"/>
              </a:spcBef>
              <a:defRPr/>
            </a:pPr>
            <a:endParaRPr lang="en-US" sz="4400" b="0" i="1" dirty="0" smtClean="0">
              <a:effectLst/>
              <a:cs typeface="Times New Roman" pitchFamily="18" charset="0"/>
            </a:endParaRPr>
          </a:p>
          <a:p>
            <a:pPr algn="ctr" eaLnBrk="1" hangingPunct="1">
              <a:lnSpc>
                <a:spcPct val="70000"/>
              </a:lnSpc>
              <a:spcBef>
                <a:spcPct val="30000"/>
              </a:spcBef>
              <a:defRPr/>
            </a:pPr>
            <a:endParaRPr lang="en-US" sz="4400" b="0" i="1" dirty="0">
              <a:effectLst/>
              <a:cs typeface="Times New Roman" pitchFamily="18" charset="0"/>
            </a:endParaRPr>
          </a:p>
          <a:p>
            <a:pPr algn="ctr" eaLnBrk="1" hangingPunct="1">
              <a:lnSpc>
                <a:spcPct val="70000"/>
              </a:lnSpc>
              <a:spcBef>
                <a:spcPct val="30000"/>
              </a:spcBef>
              <a:defRPr/>
            </a:pPr>
            <a:endParaRPr lang="en-US" sz="4400" b="0" i="1" dirty="0" smtClean="0">
              <a:effectLst/>
              <a:cs typeface="Times New Roman" pitchFamily="18" charset="0"/>
            </a:endParaRPr>
          </a:p>
          <a:p>
            <a:pPr algn="ctr" eaLnBrk="1" hangingPunct="1">
              <a:lnSpc>
                <a:spcPct val="70000"/>
              </a:lnSpc>
              <a:spcBef>
                <a:spcPct val="30000"/>
              </a:spcBef>
              <a:defRPr/>
            </a:pPr>
            <a:endParaRPr lang="en-US" sz="4400" b="0" i="1" dirty="0">
              <a:effectLst/>
              <a:cs typeface="Times New Roman" pitchFamily="18" charset="0"/>
            </a:endParaRPr>
          </a:p>
          <a:p>
            <a:pPr algn="ctr" eaLnBrk="1" hangingPunct="1">
              <a:lnSpc>
                <a:spcPct val="70000"/>
              </a:lnSpc>
              <a:spcBef>
                <a:spcPct val="30000"/>
              </a:spcBef>
              <a:defRPr/>
            </a:pPr>
            <a:endParaRPr lang="en-US" sz="4400" b="0" i="1" dirty="0" smtClean="0">
              <a:effectLst/>
              <a:cs typeface="Times New Roman" pitchFamily="18" charset="0"/>
            </a:endParaRPr>
          </a:p>
          <a:p>
            <a:pPr algn="ctr" eaLnBrk="1" hangingPunct="1">
              <a:lnSpc>
                <a:spcPct val="70000"/>
              </a:lnSpc>
              <a:spcBef>
                <a:spcPts val="0"/>
              </a:spcBef>
              <a:defRPr/>
            </a:pPr>
            <a:r>
              <a:rPr lang="en-US" sz="4400" b="0" i="1" dirty="0" smtClean="0">
                <a:effectLst/>
                <a:cs typeface="Times New Roman" pitchFamily="18" charset="0"/>
              </a:rPr>
              <a:t>Whose promises do you habitually trust?</a:t>
            </a:r>
          </a:p>
          <a:p>
            <a:pPr algn="ctr" eaLnBrk="1" hangingPunct="1">
              <a:lnSpc>
                <a:spcPct val="70000"/>
              </a:lnSpc>
              <a:spcBef>
                <a:spcPts val="0"/>
              </a:spcBef>
              <a:defRPr/>
            </a:pPr>
            <a:r>
              <a:rPr lang="en-US" sz="4400" b="0" i="1" dirty="0" smtClean="0">
                <a:effectLst/>
                <a:cs typeface="Times New Roman" pitchFamily="18" charset="0"/>
              </a:rPr>
              <a:t>Are you as thankful </a:t>
            </a:r>
            <a:r>
              <a:rPr lang="en-US" sz="4400" b="0" i="1" dirty="0">
                <a:effectLst/>
                <a:cs typeface="Times New Roman" pitchFamily="18" charset="0"/>
              </a:rPr>
              <a:t>for your answer </a:t>
            </a:r>
            <a:r>
              <a:rPr lang="en-US" sz="4400" b="0" i="1" dirty="0" smtClean="0">
                <a:effectLst/>
                <a:cs typeface="Times New Roman" pitchFamily="18" charset="0"/>
              </a:rPr>
              <a:t/>
            </a:r>
            <a:br>
              <a:rPr lang="en-US" sz="4400" b="0" i="1" dirty="0" smtClean="0">
                <a:effectLst/>
                <a:cs typeface="Times New Roman" pitchFamily="18" charset="0"/>
              </a:rPr>
            </a:br>
            <a:r>
              <a:rPr lang="en-US" sz="4400" b="0" i="1" dirty="0" smtClean="0">
                <a:effectLst/>
                <a:cs typeface="Times New Roman" pitchFamily="18" charset="0"/>
              </a:rPr>
              <a:t>as David is for his?</a:t>
            </a:r>
            <a:endParaRPr lang="en-US" sz="4400" b="0" i="1" dirty="0">
              <a:effectLst/>
              <a:cs typeface="Times New Roman" pitchFamily="18" charset="0"/>
            </a:endParaRPr>
          </a:p>
          <a:p>
            <a:pPr marL="1028700" lvl="1" indent="-571500" eaLnBrk="1" hangingPunct="1">
              <a:lnSpc>
                <a:spcPct val="70000"/>
              </a:lnSpc>
              <a:spcBef>
                <a:spcPct val="30000"/>
              </a:spcBef>
              <a:buFont typeface="Arial" panose="020B0604020202020204" pitchFamily="34" charset="0"/>
              <a:buChar char="•"/>
              <a:defRPr/>
            </a:pPr>
            <a:endParaRPr lang="en-US" sz="4000" dirty="0" smtClean="0">
              <a:cs typeface="Times New Roman" pitchFamily="18" charset="0"/>
            </a:endParaRP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 138</a:t>
            </a:r>
            <a:br>
              <a:rPr lang="en-US" sz="4800" kern="0" dirty="0" smtClean="0"/>
            </a:br>
            <a:r>
              <a:rPr lang="en-US" sz="4800" kern="0" dirty="0" smtClean="0"/>
              <a:t>Thanking God for His Promises</a:t>
            </a:r>
            <a:endParaRPr lang="en-US" sz="4800" b="0" dirty="0">
              <a:effectLst/>
              <a:cs typeface="Times New Roman" pitchFamily="18" charset="0"/>
            </a:endParaRPr>
          </a:p>
        </p:txBody>
      </p:sp>
      <p:sp>
        <p:nvSpPr>
          <p:cNvPr id="7" name="Text Box 4"/>
          <p:cNvSpPr txBox="1">
            <a:spLocks noChangeArrowheads="1"/>
          </p:cNvSpPr>
          <p:nvPr/>
        </p:nvSpPr>
        <p:spPr bwMode="auto">
          <a:xfrm>
            <a:off x="117122" y="1751537"/>
            <a:ext cx="11884378"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1</a:t>
            </a:r>
            <a:r>
              <a:rPr lang="en-US" sz="3200" dirty="0" smtClean="0"/>
              <a:t> </a:t>
            </a:r>
            <a:r>
              <a:rPr lang="en-US" sz="3200" dirty="0"/>
              <a:t>I will give You thanks with all my heart; </a:t>
            </a:r>
          </a:p>
          <a:p>
            <a:pPr>
              <a:lnSpc>
                <a:spcPts val="3200"/>
              </a:lnSpc>
            </a:pPr>
            <a:r>
              <a:rPr lang="en-US" sz="3200" dirty="0" smtClean="0"/>
              <a:t>I </a:t>
            </a:r>
            <a:r>
              <a:rPr lang="en-US" sz="3200" dirty="0"/>
              <a:t>will sing praises to You before </a:t>
            </a:r>
            <a:r>
              <a:rPr lang="en-US" sz="3200" dirty="0" smtClean="0"/>
              <a:t>the </a:t>
            </a:r>
            <a:r>
              <a:rPr lang="en-US" sz="3200" dirty="0"/>
              <a:t>gods. </a:t>
            </a:r>
            <a:endParaRPr lang="en-US" sz="3200" dirty="0" smtClean="0"/>
          </a:p>
          <a:p>
            <a:pPr>
              <a:lnSpc>
                <a:spcPts val="3200"/>
              </a:lnSpc>
            </a:pPr>
            <a:r>
              <a:rPr lang="en-US" sz="3200" baseline="30000" dirty="0" smtClean="0"/>
              <a:t>2</a:t>
            </a:r>
            <a:r>
              <a:rPr lang="en-US" sz="3200" dirty="0" smtClean="0"/>
              <a:t> </a:t>
            </a:r>
            <a:r>
              <a:rPr lang="en-US" sz="3200" dirty="0"/>
              <a:t>I will bow down toward Your holy temple </a:t>
            </a:r>
            <a:endParaRPr lang="en-US" sz="3200" dirty="0" smtClean="0"/>
          </a:p>
          <a:p>
            <a:pPr>
              <a:lnSpc>
                <a:spcPts val="3200"/>
              </a:lnSpc>
            </a:pPr>
            <a:r>
              <a:rPr lang="en-US" sz="3200" dirty="0" smtClean="0"/>
              <a:t>And </a:t>
            </a:r>
            <a:r>
              <a:rPr lang="en-US" sz="3200" dirty="0"/>
              <a:t>give thanks to Your name for Your lovingkindness and Your truth; </a:t>
            </a:r>
            <a:endParaRPr lang="en-US" sz="3200" dirty="0" smtClean="0"/>
          </a:p>
          <a:p>
            <a:pPr>
              <a:lnSpc>
                <a:spcPts val="3200"/>
              </a:lnSpc>
            </a:pPr>
            <a:r>
              <a:rPr lang="en-US" sz="3200" dirty="0" smtClean="0"/>
              <a:t>For </a:t>
            </a:r>
            <a:r>
              <a:rPr lang="en-US" sz="3200" dirty="0"/>
              <a:t>You have magnified Your </a:t>
            </a:r>
            <a:r>
              <a:rPr lang="en-US" sz="3200" dirty="0" smtClean="0"/>
              <a:t>promises </a:t>
            </a:r>
            <a:r>
              <a:rPr lang="en-US" sz="3200" dirty="0"/>
              <a:t>according to all Your name. </a:t>
            </a:r>
          </a:p>
        </p:txBody>
      </p:sp>
    </p:spTree>
    <p:extLst>
      <p:ext uri="{BB962C8B-B14F-4D97-AF65-F5344CB8AC3E}">
        <p14:creationId xmlns:p14="http://schemas.microsoft.com/office/powerpoint/2010/main" val="1545768236"/>
      </p:ext>
    </p:extLst>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smtClean="0">
                <a:cs typeface="Times New Roman" pitchFamily="18" charset="0"/>
              </a:rPr>
              <a:t>“I THANK GOD FOR HOW HE HAS FULFILLED PROMISES IN THE </a:t>
            </a:r>
            <a:r>
              <a:rPr lang="en-US" sz="4000" u="sng" dirty="0" smtClean="0">
                <a:cs typeface="Times New Roman" pitchFamily="18" charset="0"/>
              </a:rPr>
              <a:t>PAST</a:t>
            </a:r>
            <a:r>
              <a:rPr lang="en-US" sz="4000" dirty="0" smtClean="0">
                <a:cs typeface="Times New Roman" pitchFamily="18" charset="0"/>
              </a:rPr>
              <a:t>”</a:t>
            </a:r>
          </a:p>
          <a:p>
            <a:pPr eaLnBrk="1" hangingPunct="1">
              <a:lnSpc>
                <a:spcPct val="70000"/>
              </a:lnSpc>
              <a:spcBef>
                <a:spcPct val="30000"/>
              </a:spcBef>
              <a:defRPr/>
            </a:pPr>
            <a:r>
              <a:rPr lang="en-US" sz="4000" dirty="0" smtClean="0">
                <a:cs typeface="Times New Roman" pitchFamily="18" charset="0"/>
              </a:rPr>
              <a:t>“I LOOK FORWARD TO HOW GOD WILL FULFILL PROMISES CONCERNING THE </a:t>
            </a:r>
            <a:r>
              <a:rPr lang="en-US" sz="4000" u="sng" dirty="0" smtClean="0">
                <a:cs typeface="Times New Roman" pitchFamily="18" charset="0"/>
              </a:rPr>
              <a:t>FUTURE</a:t>
            </a:r>
            <a:r>
              <a:rPr lang="en-US" sz="4000" dirty="0" smtClean="0">
                <a:cs typeface="Times New Roman" pitchFamily="18" charset="0"/>
              </a:rPr>
              <a:t>”</a:t>
            </a:r>
          </a:p>
          <a:p>
            <a:pPr eaLnBrk="1" hangingPunct="1">
              <a:lnSpc>
                <a:spcPct val="70000"/>
              </a:lnSpc>
              <a:spcBef>
                <a:spcPct val="30000"/>
              </a:spcBef>
              <a:defRPr/>
            </a:pPr>
            <a:r>
              <a:rPr lang="en-US" sz="4000" dirty="0" smtClean="0">
                <a:cs typeface="Times New Roman" pitchFamily="18" charset="0"/>
              </a:rPr>
              <a:t>“I LIVE CONFIDENTLY BECAUSE OF GOD’S PROMISES FOR THE </a:t>
            </a:r>
            <a:r>
              <a:rPr lang="en-US" sz="4000" u="sng" dirty="0" smtClean="0">
                <a:cs typeface="Times New Roman" pitchFamily="18" charset="0"/>
              </a:rPr>
              <a:t>PRESENT</a:t>
            </a:r>
            <a:r>
              <a:rPr lang="en-US" sz="4000" dirty="0" smtClean="0">
                <a:cs typeface="Times New Roman" pitchFamily="18" charset="0"/>
              </a:rPr>
              <a:t>”</a:t>
            </a:r>
            <a:endParaRPr lang="en-US" sz="4000" dirty="0">
              <a:cs typeface="Times New Roman" pitchFamily="18" charset="0"/>
            </a:endParaRPr>
          </a:p>
          <a:p>
            <a:pPr marL="1028700" lvl="1" indent="-571500" eaLnBrk="1" hangingPunct="1">
              <a:lnSpc>
                <a:spcPct val="70000"/>
              </a:lnSpc>
              <a:spcBef>
                <a:spcPct val="30000"/>
              </a:spcBef>
              <a:buFont typeface="Arial" panose="020B0604020202020204" pitchFamily="34" charset="0"/>
              <a:buChar char="•"/>
              <a:defRPr/>
            </a:pPr>
            <a:endParaRPr lang="en-US" sz="4000" dirty="0" smtClean="0">
              <a:cs typeface="Times New Roman" pitchFamily="18" charset="0"/>
            </a:endParaRP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 138</a:t>
            </a:r>
            <a:br>
              <a:rPr lang="en-US" sz="4800" kern="0" dirty="0" smtClean="0"/>
            </a:br>
            <a:r>
              <a:rPr lang="en-US" sz="4800" kern="0" dirty="0"/>
              <a:t>Thanking God for His Promises</a:t>
            </a:r>
            <a:endParaRPr lang="en-US" sz="4800" b="0" dirty="0">
              <a:effectLst/>
              <a:cs typeface="Times New Roman" pitchFamily="18" charset="0"/>
            </a:endParaRPr>
          </a:p>
        </p:txBody>
      </p:sp>
    </p:spTree>
    <p:extLst>
      <p:ext uri="{BB962C8B-B14F-4D97-AF65-F5344CB8AC3E}">
        <p14:creationId xmlns:p14="http://schemas.microsoft.com/office/powerpoint/2010/main" val="2745955890"/>
      </p:ext>
    </p:extLst>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“I THANK GOD FOR HOW HE HAS FULFILLED PROMISES IN THE </a:t>
            </a:r>
            <a:r>
              <a:rPr lang="en-US" sz="4000" u="sng" dirty="0">
                <a:cs typeface="Times New Roman" pitchFamily="18" charset="0"/>
              </a:rPr>
              <a:t>PAST</a:t>
            </a:r>
            <a:r>
              <a:rPr lang="en-US" sz="4000" dirty="0">
                <a:cs typeface="Times New Roman" pitchFamily="18" charset="0"/>
              </a:rPr>
              <a:t>”</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 138</a:t>
            </a:r>
            <a:br>
              <a:rPr lang="en-US" sz="4800" kern="0" dirty="0" smtClean="0"/>
            </a:br>
            <a:r>
              <a:rPr lang="en-US" sz="4800" kern="0" dirty="0"/>
              <a:t>Thanking God for His Promises</a:t>
            </a:r>
            <a:endParaRPr lang="en-US" sz="4800" b="0" dirty="0">
              <a:effectLst/>
              <a:cs typeface="Times New Roman" pitchFamily="18" charset="0"/>
            </a:endParaRPr>
          </a:p>
        </p:txBody>
      </p:sp>
      <p:sp>
        <p:nvSpPr>
          <p:cNvPr id="7" name="Text Box 4"/>
          <p:cNvSpPr txBox="1">
            <a:spLocks noChangeArrowheads="1"/>
          </p:cNvSpPr>
          <p:nvPr/>
        </p:nvSpPr>
        <p:spPr bwMode="auto">
          <a:xfrm>
            <a:off x="117122" y="2796566"/>
            <a:ext cx="11884378"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3</a:t>
            </a:r>
            <a:r>
              <a:rPr lang="en-US" sz="3200" dirty="0" smtClean="0"/>
              <a:t> </a:t>
            </a:r>
            <a:r>
              <a:rPr lang="en-US" sz="3200" dirty="0"/>
              <a:t>On the day I called, You answered me; </a:t>
            </a:r>
            <a:endParaRPr lang="en-US" sz="3200" dirty="0" smtClean="0"/>
          </a:p>
          <a:p>
            <a:pPr>
              <a:lnSpc>
                <a:spcPts val="3200"/>
              </a:lnSpc>
            </a:pPr>
            <a:r>
              <a:rPr lang="en-US" sz="3200" dirty="0" smtClean="0"/>
              <a:t>You </a:t>
            </a:r>
            <a:r>
              <a:rPr lang="en-US" sz="3200" dirty="0"/>
              <a:t>made me bold with strength in my soul. </a:t>
            </a:r>
          </a:p>
        </p:txBody>
      </p:sp>
    </p:spTree>
    <p:extLst>
      <p:ext uri="{BB962C8B-B14F-4D97-AF65-F5344CB8AC3E}">
        <p14:creationId xmlns:p14="http://schemas.microsoft.com/office/powerpoint/2010/main" val="44997524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“I THANK GOD FOR HOW HE HAS FULFILLED PROMISES IN THE </a:t>
            </a:r>
            <a:r>
              <a:rPr lang="en-US" sz="4000" u="sng" dirty="0">
                <a:cs typeface="Times New Roman" pitchFamily="18" charset="0"/>
              </a:rPr>
              <a:t>PAST</a:t>
            </a:r>
            <a:r>
              <a:rPr lang="en-US" sz="4000" dirty="0">
                <a:cs typeface="Times New Roman" pitchFamily="18" charset="0"/>
              </a:rPr>
              <a:t>”</a:t>
            </a:r>
          </a:p>
          <a:p>
            <a:pPr eaLnBrk="1" hangingPunct="1">
              <a:lnSpc>
                <a:spcPct val="70000"/>
              </a:lnSpc>
              <a:spcBef>
                <a:spcPct val="30000"/>
              </a:spcBef>
              <a:defRPr/>
            </a:pPr>
            <a:endParaRPr lang="en-US" sz="4000" u="sng" dirty="0">
              <a:cs typeface="Times New Roman" pitchFamily="18" charset="0"/>
            </a:endParaRPr>
          </a:p>
          <a:p>
            <a:pPr eaLnBrk="1" hangingPunct="1">
              <a:lnSpc>
                <a:spcPct val="70000"/>
              </a:lnSpc>
              <a:spcBef>
                <a:spcPct val="30000"/>
              </a:spcBef>
              <a:defRPr/>
            </a:pPr>
            <a:endParaRPr lang="en-US" sz="4000" u="sng" dirty="0" smtClean="0">
              <a:cs typeface="Times New Roman" pitchFamily="18" charset="0"/>
            </a:endParaRPr>
          </a:p>
          <a:p>
            <a:pPr algn="ctr" eaLnBrk="1" hangingPunct="1">
              <a:lnSpc>
                <a:spcPct val="70000"/>
              </a:lnSpc>
              <a:spcBef>
                <a:spcPts val="0"/>
              </a:spcBef>
              <a:defRPr/>
            </a:pPr>
            <a:r>
              <a:rPr lang="en-US" sz="4400" b="0" i="1" dirty="0" smtClean="0">
                <a:effectLst/>
                <a:cs typeface="Times New Roman" pitchFamily="18" charset="0"/>
              </a:rPr>
              <a:t>“If You kept Your promises then,</a:t>
            </a:r>
            <a:br>
              <a:rPr lang="en-US" sz="4400" b="0" i="1" dirty="0" smtClean="0">
                <a:effectLst/>
                <a:cs typeface="Times New Roman" pitchFamily="18" charset="0"/>
              </a:rPr>
            </a:br>
            <a:r>
              <a:rPr lang="en-US" sz="4400" b="0" i="1" dirty="0" smtClean="0">
                <a:effectLst/>
                <a:cs typeface="Times New Roman" pitchFamily="18" charset="0"/>
              </a:rPr>
              <a:t>You will keep them now”</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 138</a:t>
            </a:r>
            <a:br>
              <a:rPr lang="en-US" sz="4800" kern="0" dirty="0" smtClean="0"/>
            </a:br>
            <a:r>
              <a:rPr lang="en-US" sz="4800" kern="0" dirty="0"/>
              <a:t>Thanking God for His Promises</a:t>
            </a:r>
            <a:endParaRPr lang="en-US" sz="4800" b="0" dirty="0">
              <a:effectLst/>
              <a:cs typeface="Times New Roman" pitchFamily="18" charset="0"/>
            </a:endParaRPr>
          </a:p>
        </p:txBody>
      </p:sp>
      <p:sp>
        <p:nvSpPr>
          <p:cNvPr id="7" name="Text Box 4"/>
          <p:cNvSpPr txBox="1">
            <a:spLocks noChangeArrowheads="1"/>
          </p:cNvSpPr>
          <p:nvPr/>
        </p:nvSpPr>
        <p:spPr bwMode="auto">
          <a:xfrm>
            <a:off x="117122" y="2796566"/>
            <a:ext cx="11884378"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3</a:t>
            </a:r>
            <a:r>
              <a:rPr lang="en-US" sz="3200" dirty="0" smtClean="0"/>
              <a:t> </a:t>
            </a:r>
            <a:r>
              <a:rPr lang="en-US" sz="3200" dirty="0"/>
              <a:t>On the day I called, You answered me; </a:t>
            </a:r>
            <a:endParaRPr lang="en-US" sz="3200" dirty="0" smtClean="0"/>
          </a:p>
          <a:p>
            <a:pPr>
              <a:lnSpc>
                <a:spcPts val="3200"/>
              </a:lnSpc>
            </a:pPr>
            <a:r>
              <a:rPr lang="en-US" sz="3200" dirty="0" smtClean="0"/>
              <a:t>You </a:t>
            </a:r>
            <a:r>
              <a:rPr lang="en-US" sz="3200" dirty="0"/>
              <a:t>made me bold with strength in my soul. </a:t>
            </a:r>
          </a:p>
        </p:txBody>
      </p:sp>
    </p:spTree>
    <p:extLst>
      <p:ext uri="{BB962C8B-B14F-4D97-AF65-F5344CB8AC3E}">
        <p14:creationId xmlns:p14="http://schemas.microsoft.com/office/powerpoint/2010/main" val="702596792"/>
      </p:ext>
    </p:extLst>
  </p:cSld>
  <p:clrMapOvr>
    <a:masterClrMapping/>
  </p:clrMapOvr>
  <p:transition spd="med">
    <p:randomBa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“I THANK GOD FOR HOW HE HAS FULFILLED PROMISES IN THE </a:t>
            </a:r>
            <a:r>
              <a:rPr lang="en-US" sz="4000" u="sng" dirty="0">
                <a:cs typeface="Times New Roman" pitchFamily="18" charset="0"/>
              </a:rPr>
              <a:t>PAST</a:t>
            </a:r>
            <a:r>
              <a:rPr lang="en-US" sz="4000" dirty="0">
                <a:cs typeface="Times New Roman" pitchFamily="18" charset="0"/>
              </a:rPr>
              <a:t>”</a:t>
            </a:r>
          </a:p>
          <a:p>
            <a:pPr eaLnBrk="1" hangingPunct="1">
              <a:lnSpc>
                <a:spcPct val="70000"/>
              </a:lnSpc>
              <a:spcBef>
                <a:spcPct val="30000"/>
              </a:spcBef>
              <a:defRPr/>
            </a:pPr>
            <a:endParaRPr lang="en-US" sz="4000" u="sng" dirty="0">
              <a:cs typeface="Times New Roman" pitchFamily="18" charset="0"/>
            </a:endParaRPr>
          </a:p>
          <a:p>
            <a:pPr eaLnBrk="1" hangingPunct="1">
              <a:lnSpc>
                <a:spcPct val="70000"/>
              </a:lnSpc>
              <a:spcBef>
                <a:spcPct val="30000"/>
              </a:spcBef>
              <a:defRPr/>
            </a:pPr>
            <a:endParaRPr lang="en-US" sz="4000" u="sng" dirty="0" smtClean="0">
              <a:cs typeface="Times New Roman" pitchFamily="18" charset="0"/>
            </a:endParaRPr>
          </a:p>
          <a:p>
            <a:pPr algn="ctr" eaLnBrk="1" hangingPunct="1">
              <a:lnSpc>
                <a:spcPct val="70000"/>
              </a:lnSpc>
              <a:spcBef>
                <a:spcPts val="0"/>
              </a:spcBef>
              <a:defRPr/>
            </a:pPr>
            <a:r>
              <a:rPr lang="en-US" sz="4400" b="0" i="1" dirty="0" smtClean="0">
                <a:effectLst/>
                <a:cs typeface="Times New Roman" pitchFamily="18" charset="0"/>
              </a:rPr>
              <a:t>“If You kept Your promises then,</a:t>
            </a:r>
            <a:br>
              <a:rPr lang="en-US" sz="4400" b="0" i="1" dirty="0" smtClean="0">
                <a:effectLst/>
                <a:cs typeface="Times New Roman" pitchFamily="18" charset="0"/>
              </a:rPr>
            </a:br>
            <a:r>
              <a:rPr lang="en-US" sz="4400" b="0" i="1" dirty="0" smtClean="0">
                <a:effectLst/>
                <a:cs typeface="Times New Roman" pitchFamily="18" charset="0"/>
              </a:rPr>
              <a:t>You will keep them now”</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 138</a:t>
            </a:r>
            <a:br>
              <a:rPr lang="en-US" sz="4800" kern="0" dirty="0" smtClean="0"/>
            </a:br>
            <a:r>
              <a:rPr lang="en-US" sz="4800" kern="0" dirty="0"/>
              <a:t>Thanking God for His Promises</a:t>
            </a:r>
            <a:endParaRPr lang="en-US" sz="4800" b="0" dirty="0">
              <a:effectLst/>
              <a:cs typeface="Times New Roman" pitchFamily="18" charset="0"/>
            </a:endParaRPr>
          </a:p>
        </p:txBody>
      </p:sp>
      <p:sp>
        <p:nvSpPr>
          <p:cNvPr id="7" name="Text Box 4"/>
          <p:cNvSpPr txBox="1">
            <a:spLocks noChangeArrowheads="1"/>
          </p:cNvSpPr>
          <p:nvPr/>
        </p:nvSpPr>
        <p:spPr bwMode="auto">
          <a:xfrm>
            <a:off x="117122" y="2796566"/>
            <a:ext cx="11884378"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3</a:t>
            </a:r>
            <a:r>
              <a:rPr lang="en-US" sz="3200" dirty="0" smtClean="0"/>
              <a:t> On the day I called, You answered me; </a:t>
            </a:r>
          </a:p>
          <a:p>
            <a:pPr>
              <a:lnSpc>
                <a:spcPts val="3200"/>
              </a:lnSpc>
            </a:pPr>
            <a:r>
              <a:rPr lang="en-US" sz="3200" dirty="0" smtClean="0"/>
              <a:t>You made me bold with strength in my soul. </a:t>
            </a:r>
            <a:endParaRPr lang="en-US" sz="3200" dirty="0"/>
          </a:p>
        </p:txBody>
      </p:sp>
      <p:sp>
        <p:nvSpPr>
          <p:cNvPr id="9" name="Text Box 4"/>
          <p:cNvSpPr txBox="1">
            <a:spLocks noChangeArrowheads="1"/>
          </p:cNvSpPr>
          <p:nvPr/>
        </p:nvSpPr>
        <p:spPr bwMode="auto">
          <a:xfrm>
            <a:off x="125829" y="4882271"/>
            <a:ext cx="11884378"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100"/>
              </a:lnSpc>
            </a:pPr>
            <a:r>
              <a:rPr lang="en-US" sz="3200" baseline="30000" dirty="0" smtClean="0"/>
              <a:t>1 Corinthians 10:13</a:t>
            </a:r>
            <a:r>
              <a:rPr lang="en-US" sz="3200" dirty="0" smtClean="0"/>
              <a:t> </a:t>
            </a:r>
            <a:r>
              <a:rPr lang="en-US" sz="3200" dirty="0"/>
              <a:t>No </a:t>
            </a:r>
            <a:r>
              <a:rPr lang="en-US" sz="3200" dirty="0" smtClean="0"/>
              <a:t>temptation/trial </a:t>
            </a:r>
            <a:r>
              <a:rPr lang="en-US" sz="3200" dirty="0"/>
              <a:t>has overtaken you but such as is common to </a:t>
            </a:r>
            <a:r>
              <a:rPr lang="en-US" sz="3200" dirty="0" smtClean="0"/>
              <a:t>mankind; </a:t>
            </a:r>
            <a:r>
              <a:rPr lang="en-US" sz="3200" dirty="0"/>
              <a:t>and God is faithful, who will not allow you to be tempted beyond what you are able, but with the temptation will provide the way of escape also, so that you will be able to endure it. </a:t>
            </a:r>
          </a:p>
        </p:txBody>
      </p:sp>
    </p:spTree>
    <p:extLst>
      <p:ext uri="{BB962C8B-B14F-4D97-AF65-F5344CB8AC3E}">
        <p14:creationId xmlns:p14="http://schemas.microsoft.com/office/powerpoint/2010/main" val="2555116868"/>
      </p:ext>
    </p:extLst>
  </p:cSld>
  <p:clrMapOvr>
    <a:masterClrMapping/>
  </p:clrMapOvr>
  <p:transition spd="med">
    <p:split orient="vert"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“I LOOK FORWARD TO HOW GOD WILL FULFILL PROMISES CONCERNING THE </a:t>
            </a:r>
            <a:r>
              <a:rPr lang="en-US" sz="4000" u="sng" dirty="0">
                <a:cs typeface="Times New Roman" pitchFamily="18" charset="0"/>
              </a:rPr>
              <a:t>FUTURE</a:t>
            </a:r>
            <a:r>
              <a:rPr lang="en-US" sz="4000" dirty="0">
                <a:cs typeface="Times New Roman" pitchFamily="18" charset="0"/>
              </a:rPr>
              <a:t>”</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 138</a:t>
            </a:r>
            <a:br>
              <a:rPr lang="en-US" sz="4800" kern="0" dirty="0" smtClean="0"/>
            </a:br>
            <a:r>
              <a:rPr lang="en-US" sz="4800" kern="0" dirty="0"/>
              <a:t>Thanking God for His Promises</a:t>
            </a:r>
            <a:endParaRPr lang="en-US" sz="4800" b="0" dirty="0">
              <a:effectLst/>
              <a:cs typeface="Times New Roman" pitchFamily="18" charset="0"/>
            </a:endParaRPr>
          </a:p>
        </p:txBody>
      </p:sp>
      <p:sp>
        <p:nvSpPr>
          <p:cNvPr id="7" name="Text Box 4"/>
          <p:cNvSpPr txBox="1">
            <a:spLocks noChangeArrowheads="1"/>
          </p:cNvSpPr>
          <p:nvPr/>
        </p:nvSpPr>
        <p:spPr bwMode="auto">
          <a:xfrm>
            <a:off x="117122" y="2796566"/>
            <a:ext cx="11884378"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4</a:t>
            </a:r>
            <a:r>
              <a:rPr lang="en-US" sz="3200" dirty="0" smtClean="0"/>
              <a:t> </a:t>
            </a:r>
            <a:r>
              <a:rPr lang="en-US" sz="3200" dirty="0"/>
              <a:t>All the kings of the earth will give thanks to You, O </a:t>
            </a:r>
            <a:r>
              <a:rPr lang="en-US" sz="3200" cap="small" dirty="0"/>
              <a:t>Lord</a:t>
            </a:r>
            <a:r>
              <a:rPr lang="en-US" sz="3200" dirty="0" smtClean="0"/>
              <a:t>,</a:t>
            </a:r>
          </a:p>
          <a:p>
            <a:pPr>
              <a:lnSpc>
                <a:spcPts val="3200"/>
              </a:lnSpc>
            </a:pPr>
            <a:r>
              <a:rPr lang="en-US" sz="3200" dirty="0" smtClean="0"/>
              <a:t>When </a:t>
            </a:r>
            <a:r>
              <a:rPr lang="en-US" sz="3200" dirty="0"/>
              <a:t>they have heard the words of Your mouth. </a:t>
            </a:r>
            <a:endParaRPr lang="en-US" sz="3200" dirty="0" smtClean="0"/>
          </a:p>
          <a:p>
            <a:pPr>
              <a:lnSpc>
                <a:spcPts val="3200"/>
              </a:lnSpc>
            </a:pPr>
            <a:r>
              <a:rPr lang="en-US" sz="3200" baseline="30000" dirty="0" smtClean="0"/>
              <a:t>5</a:t>
            </a:r>
            <a:r>
              <a:rPr lang="en-US" sz="3200" dirty="0" smtClean="0"/>
              <a:t> </a:t>
            </a:r>
            <a:r>
              <a:rPr lang="en-US" sz="3200" dirty="0"/>
              <a:t>And they will sing of the ways of the </a:t>
            </a:r>
            <a:r>
              <a:rPr lang="en-US" sz="3200" cap="small" dirty="0"/>
              <a:t>Lord</a:t>
            </a:r>
            <a:r>
              <a:rPr lang="en-US" sz="3200" dirty="0"/>
              <a:t>, </a:t>
            </a:r>
            <a:endParaRPr lang="en-US" sz="3200" dirty="0" smtClean="0"/>
          </a:p>
          <a:p>
            <a:pPr>
              <a:lnSpc>
                <a:spcPts val="3200"/>
              </a:lnSpc>
            </a:pPr>
            <a:r>
              <a:rPr lang="en-US" sz="3200" dirty="0" smtClean="0"/>
              <a:t>For </a:t>
            </a:r>
            <a:r>
              <a:rPr lang="en-US" sz="3200" dirty="0"/>
              <a:t>great is the glory of the </a:t>
            </a:r>
            <a:r>
              <a:rPr lang="en-US" sz="3200" cap="small" dirty="0"/>
              <a:t>Lord</a:t>
            </a:r>
            <a:r>
              <a:rPr lang="en-US" sz="3200" dirty="0"/>
              <a:t>. </a:t>
            </a:r>
          </a:p>
        </p:txBody>
      </p:sp>
    </p:spTree>
    <p:extLst>
      <p:ext uri="{BB962C8B-B14F-4D97-AF65-F5344CB8AC3E}">
        <p14:creationId xmlns:p14="http://schemas.microsoft.com/office/powerpoint/2010/main" val="67057760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1215</Words>
  <Application>Microsoft Office PowerPoint</Application>
  <PresentationFormat>Widescreen</PresentationFormat>
  <Paragraphs>119</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Times New Roman</vt:lpstr>
      <vt:lpstr>Trebuchet MS</vt:lpstr>
      <vt:lpstr>1_Default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2022-04-26T00:35:06Z</dcterms:created>
  <dcterms:modified xsi:type="dcterms:W3CDTF">2022-04-26T00:35:12Z</dcterms:modified>
</cp:coreProperties>
</file>