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sldIdLst>
    <p:sldId id="256" r:id="rId3"/>
    <p:sldId id="307" r:id="rId4"/>
    <p:sldId id="308" r:id="rId5"/>
    <p:sldId id="309" r:id="rId6"/>
    <p:sldId id="313" r:id="rId7"/>
    <p:sldId id="314" r:id="rId8"/>
    <p:sldId id="315" r:id="rId9"/>
    <p:sldId id="316" r:id="rId10"/>
    <p:sldId id="317" r:id="rId11"/>
    <p:sldId id="318" r:id="rId12"/>
    <p:sldId id="319" r:id="rId13"/>
    <p:sldId id="320" r:id="rId14"/>
    <p:sldId id="303" r:id="rId15"/>
    <p:sldId id="310" r:id="rId16"/>
    <p:sldId id="311" r:id="rId17"/>
    <p:sldId id="321" r:id="rId18"/>
    <p:sldId id="323" r:id="rId19"/>
    <p:sldId id="324" r:id="rId20"/>
    <p:sldId id="325" r:id="rId21"/>
    <p:sldId id="326" r:id="rId22"/>
    <p:sldId id="327" r:id="rId23"/>
    <p:sldId id="328" r:id="rId24"/>
    <p:sldId id="329" r:id="rId25"/>
    <p:sldId id="330" r:id="rId26"/>
    <p:sldId id="332" r:id="rId27"/>
    <p:sldId id="339" r:id="rId28"/>
    <p:sldId id="334" r:id="rId29"/>
    <p:sldId id="312" r:id="rId30"/>
    <p:sldId id="304" r:id="rId31"/>
    <p:sldId id="338" r:id="rId32"/>
    <p:sldId id="305" r:id="rId33"/>
    <p:sldId id="331" r:id="rId34"/>
    <p:sldId id="336" r:id="rId35"/>
    <p:sldId id="337" r:id="rId36"/>
    <p:sldId id="335" r:id="rId37"/>
    <p:sldId id="340" r:id="rId38"/>
    <p:sldId id="3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0"/>
    <p:restoredTop sz="94686"/>
  </p:normalViewPr>
  <p:slideViewPr>
    <p:cSldViewPr snapToGrid="0">
      <p:cViewPr varScale="1">
        <p:scale>
          <a:sx n="62" d="100"/>
          <a:sy n="62" d="100"/>
        </p:scale>
        <p:origin x="8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8787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215125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255483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1202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385471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553BE0-3B16-294F-BBE6-07DB3026259B}"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263591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553BE0-3B16-294F-BBE6-07DB3026259B}"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407015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71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46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774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054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600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1443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40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643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3279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7711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0887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290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1686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6731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79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53BE0-3B16-294F-BBE6-07DB3026259B}"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960888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2514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17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291288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53BE0-3B16-294F-BBE6-07DB3026259B}"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177080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53BE0-3B16-294F-BBE6-07DB3026259B}"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9016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53BE0-3B16-294F-BBE6-07DB3026259B}"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11663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19538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53BE0-3B16-294F-BBE6-07DB3026259B}"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7B84B-16E5-5146-A5AA-7E031DCEEAF8}" type="slidenum">
              <a:rPr lang="en-US" smtClean="0"/>
              <a:t>‹#›</a:t>
            </a:fld>
            <a:endParaRPr lang="en-US"/>
          </a:p>
        </p:txBody>
      </p:sp>
    </p:spTree>
    <p:extLst>
      <p:ext uri="{BB962C8B-B14F-4D97-AF65-F5344CB8AC3E}">
        <p14:creationId xmlns:p14="http://schemas.microsoft.com/office/powerpoint/2010/main" val="160430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553BE0-3B16-294F-BBE6-07DB3026259B}" type="datetimeFigureOut">
              <a:rPr lang="en-US" smtClean="0"/>
              <a:t>7/30/2025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77B84B-16E5-5146-A5AA-7E031DCEEAF8}" type="slidenum">
              <a:rPr lang="en-US" smtClean="0"/>
              <a:t>‹#›</a:t>
            </a:fld>
            <a:endParaRPr lang="en-US"/>
          </a:p>
        </p:txBody>
      </p:sp>
    </p:spTree>
    <p:extLst>
      <p:ext uri="{BB962C8B-B14F-4D97-AF65-F5344CB8AC3E}">
        <p14:creationId xmlns:p14="http://schemas.microsoft.com/office/powerpoint/2010/main" val="3573724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7/30/2025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9873938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271F-3B12-CF15-C826-F5AFA1215FA2}"/>
              </a:ext>
            </a:extLst>
          </p:cNvPr>
          <p:cNvSpPr>
            <a:spLocks noGrp="1"/>
          </p:cNvSpPr>
          <p:nvPr>
            <p:ph type="ctrTitle"/>
          </p:nvPr>
        </p:nvSpPr>
        <p:spPr/>
        <p:txBody>
          <a:bodyPr>
            <a:normAutofit/>
          </a:bodyPr>
          <a:lstStyle/>
          <a:p>
            <a:r>
              <a:rPr lang="en-US" sz="8000" dirty="0"/>
              <a:t>Colossians </a:t>
            </a:r>
          </a:p>
        </p:txBody>
      </p:sp>
      <p:sp>
        <p:nvSpPr>
          <p:cNvPr id="3" name="Subtitle 2">
            <a:extLst>
              <a:ext uri="{FF2B5EF4-FFF2-40B4-BE49-F238E27FC236}">
                <a16:creationId xmlns:a16="http://schemas.microsoft.com/office/drawing/2014/main" id="{E59403C1-7FB1-FF7F-33D5-A231A1C211E0}"/>
              </a:ext>
            </a:extLst>
          </p:cNvPr>
          <p:cNvSpPr>
            <a:spLocks noGrp="1"/>
          </p:cNvSpPr>
          <p:nvPr>
            <p:ph type="subTitle" idx="1"/>
          </p:nvPr>
        </p:nvSpPr>
        <p:spPr/>
        <p:txBody>
          <a:bodyPr/>
          <a:lstStyle/>
          <a:p>
            <a:r>
              <a:rPr lang="en-US" sz="4400" dirty="0"/>
              <a:t>Chapter 1- Who is Jesus?</a:t>
            </a:r>
            <a:endParaRPr lang="en-US" dirty="0"/>
          </a:p>
        </p:txBody>
      </p:sp>
    </p:spTree>
    <p:extLst>
      <p:ext uri="{BB962C8B-B14F-4D97-AF65-F5344CB8AC3E}">
        <p14:creationId xmlns:p14="http://schemas.microsoft.com/office/powerpoint/2010/main" val="258748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15AC-E4D3-3B60-8402-EA9399B6A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26C3C-EA37-39E9-6145-8B9C2BE2E6CE}"/>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FF96F858-801F-D607-6AB8-B6CD3042ACD0}"/>
              </a:ext>
            </a:extLst>
          </p:cNvPr>
          <p:cNvSpPr>
            <a:spLocks noGrp="1"/>
          </p:cNvSpPr>
          <p:nvPr>
            <p:ph idx="1"/>
          </p:nvPr>
        </p:nvSpPr>
        <p:spPr/>
        <p:txBody>
          <a:bodyPr/>
          <a:lstStyle/>
          <a:p>
            <a:r>
              <a:rPr lang="en-US" dirty="0"/>
              <a:t>Christ grants us new citizenship</a:t>
            </a:r>
          </a:p>
          <a:p>
            <a:pPr lvl="1"/>
            <a:r>
              <a:rPr lang="en-US" sz="4400" dirty="0"/>
              <a:t>Light…</a:t>
            </a:r>
          </a:p>
          <a:p>
            <a:pPr lvl="2"/>
            <a:r>
              <a:rPr lang="en-US" sz="4000" dirty="0"/>
              <a:t>Knits us into the family God</a:t>
            </a:r>
          </a:p>
          <a:p>
            <a:pPr marL="914446" lvl="2" indent="0">
              <a:buNone/>
            </a:pPr>
            <a:endParaRPr lang="en-US" dirty="0"/>
          </a:p>
        </p:txBody>
      </p:sp>
      <p:sp>
        <p:nvSpPr>
          <p:cNvPr id="5" name="TextBox 4">
            <a:extLst>
              <a:ext uri="{FF2B5EF4-FFF2-40B4-BE49-F238E27FC236}">
                <a16:creationId xmlns:a16="http://schemas.microsoft.com/office/drawing/2014/main" id="{B5A7377A-51CD-DCEC-968E-6746649CE949}"/>
              </a:ext>
            </a:extLst>
          </p:cNvPr>
          <p:cNvSpPr txBox="1"/>
          <p:nvPr/>
        </p:nvSpPr>
        <p:spPr>
          <a:xfrm>
            <a:off x="685800" y="4285972"/>
            <a:ext cx="11154508"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3600" b="1" dirty="0"/>
              <a:t>John 8:12 (NLT) — 12</a:t>
            </a:r>
            <a:r>
              <a:rPr lang="en-US" sz="3600" dirty="0"/>
              <a:t> Jesus spoke to the people once more and said, “I am the light of the world. If you follow me, you won’t have to walk in darkness, because you will have the light that leads to life.”</a:t>
            </a:r>
          </a:p>
        </p:txBody>
      </p:sp>
    </p:spTree>
    <p:extLst>
      <p:ext uri="{BB962C8B-B14F-4D97-AF65-F5344CB8AC3E}">
        <p14:creationId xmlns:p14="http://schemas.microsoft.com/office/powerpoint/2010/main" val="6246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2C96-7B86-1EB1-B799-F1E7417A2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19397-8D1E-D7F7-C230-70B6D49A07AF}"/>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E52B4FF9-8A32-1D0F-E181-447D11C5A295}"/>
              </a:ext>
            </a:extLst>
          </p:cNvPr>
          <p:cNvSpPr>
            <a:spLocks noGrp="1"/>
          </p:cNvSpPr>
          <p:nvPr>
            <p:ph idx="1"/>
          </p:nvPr>
        </p:nvSpPr>
        <p:spPr/>
        <p:txBody>
          <a:bodyPr/>
          <a:lstStyle/>
          <a:p>
            <a:r>
              <a:rPr lang="en-US" dirty="0"/>
              <a:t>Christ grants us new citizenship</a:t>
            </a:r>
          </a:p>
          <a:p>
            <a:pPr lvl="1"/>
            <a:r>
              <a:rPr lang="en-US" dirty="0"/>
              <a:t>Light…</a:t>
            </a:r>
          </a:p>
          <a:p>
            <a:pPr lvl="2"/>
            <a:r>
              <a:rPr lang="en-US" dirty="0"/>
              <a:t>Knits us into the family God</a:t>
            </a:r>
          </a:p>
          <a:p>
            <a:pPr marL="914446" lvl="2" indent="0">
              <a:buNone/>
            </a:pPr>
            <a:endParaRPr lang="en-US" dirty="0"/>
          </a:p>
        </p:txBody>
      </p:sp>
      <p:sp>
        <p:nvSpPr>
          <p:cNvPr id="6" name="TextBox 5">
            <a:extLst>
              <a:ext uri="{FF2B5EF4-FFF2-40B4-BE49-F238E27FC236}">
                <a16:creationId xmlns:a16="http://schemas.microsoft.com/office/drawing/2014/main" id="{71949CFC-500A-02CA-68EA-6236978C7FFC}"/>
              </a:ext>
            </a:extLst>
          </p:cNvPr>
          <p:cNvSpPr txBox="1"/>
          <p:nvPr/>
        </p:nvSpPr>
        <p:spPr>
          <a:xfrm>
            <a:off x="254327" y="1329730"/>
            <a:ext cx="11740740" cy="513922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a:lnSpc>
                <a:spcPct val="115000"/>
              </a:lnSpc>
              <a:spcAft>
                <a:spcPts val="1000"/>
              </a:spcAft>
            </a:pPr>
            <a:r>
              <a:rPr lang="en-US" sz="4800" b="1" dirty="0">
                <a:effectLst/>
                <a:latin typeface="Calibri" panose="020F0502020204030204" pitchFamily="34" charset="0"/>
              </a:rPr>
              <a:t>John 1:10–12 (NLT) — </a:t>
            </a:r>
            <a:r>
              <a:rPr lang="en-US" sz="4800" b="1" u="none" strike="noStrike" dirty="0">
                <a:effectLst/>
                <a:latin typeface="Calibri" panose="020F0502020204030204" pitchFamily="34" charset="0"/>
              </a:rPr>
              <a:t>10</a:t>
            </a:r>
            <a:r>
              <a:rPr lang="en-US" sz="4800" u="none" strike="noStrike" dirty="0">
                <a:effectLst/>
                <a:latin typeface="Calibri" panose="020F0502020204030204" pitchFamily="34" charset="0"/>
              </a:rPr>
              <a:t> </a:t>
            </a:r>
            <a:r>
              <a:rPr lang="en-US" sz="4800" dirty="0">
                <a:effectLst/>
                <a:latin typeface="Calibri" panose="020F0502020204030204" pitchFamily="34" charset="0"/>
              </a:rPr>
              <a:t>He came into the very world he created, but the world didn’t recognize him. </a:t>
            </a:r>
            <a:r>
              <a:rPr lang="en-US" sz="4800" b="1" u="none" strike="noStrike" dirty="0">
                <a:effectLst/>
                <a:latin typeface="Calibri" panose="020F0502020204030204" pitchFamily="34" charset="0"/>
              </a:rPr>
              <a:t>11</a:t>
            </a:r>
            <a:r>
              <a:rPr lang="en-US" sz="4800" u="none" strike="noStrike" dirty="0">
                <a:effectLst/>
                <a:latin typeface="Calibri" panose="020F0502020204030204" pitchFamily="34" charset="0"/>
              </a:rPr>
              <a:t> </a:t>
            </a:r>
            <a:r>
              <a:rPr lang="en-US" sz="4800" dirty="0">
                <a:effectLst/>
                <a:latin typeface="Calibri" panose="020F0502020204030204" pitchFamily="34" charset="0"/>
              </a:rPr>
              <a:t>He came to his own people, and even they rejected him. </a:t>
            </a:r>
            <a:r>
              <a:rPr lang="en-US" sz="4800" b="1" u="none" strike="noStrike" dirty="0">
                <a:effectLst/>
                <a:latin typeface="Calibri" panose="020F0502020204030204" pitchFamily="34" charset="0"/>
              </a:rPr>
              <a:t>12</a:t>
            </a:r>
            <a:r>
              <a:rPr lang="en-US" sz="4800" u="none" strike="noStrike" dirty="0">
                <a:effectLst/>
                <a:latin typeface="Calibri" panose="020F0502020204030204" pitchFamily="34" charset="0"/>
              </a:rPr>
              <a:t> </a:t>
            </a:r>
            <a:r>
              <a:rPr lang="en-US" sz="4800" dirty="0">
                <a:effectLst/>
                <a:latin typeface="Calibri" panose="020F0502020204030204" pitchFamily="34" charset="0"/>
              </a:rPr>
              <a:t>But to all who believed him and accepted him, he gave the right to become children of God. </a:t>
            </a:r>
          </a:p>
        </p:txBody>
      </p:sp>
    </p:spTree>
    <p:extLst>
      <p:ext uri="{BB962C8B-B14F-4D97-AF65-F5344CB8AC3E}">
        <p14:creationId xmlns:p14="http://schemas.microsoft.com/office/powerpoint/2010/main" val="108864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8269D-FDE8-FDAD-9ABF-27738784D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4EC76-B9AE-CDDE-5D97-094A4162A5F9}"/>
              </a:ext>
            </a:extLst>
          </p:cNvPr>
          <p:cNvSpPr>
            <a:spLocks noGrp="1"/>
          </p:cNvSpPr>
          <p:nvPr>
            <p:ph type="title"/>
          </p:nvPr>
        </p:nvSpPr>
        <p:spPr/>
        <p:txBody>
          <a:bodyPr/>
          <a:lstStyle/>
          <a:p>
            <a:r>
              <a:rPr lang="en-US" dirty="0"/>
              <a:t>How can Jesus do all this?</a:t>
            </a:r>
          </a:p>
        </p:txBody>
      </p:sp>
      <p:sp>
        <p:nvSpPr>
          <p:cNvPr id="3" name="Content Placeholder 2">
            <a:extLst>
              <a:ext uri="{FF2B5EF4-FFF2-40B4-BE49-F238E27FC236}">
                <a16:creationId xmlns:a16="http://schemas.microsoft.com/office/drawing/2014/main" id="{3CCC2440-BA39-6B9F-FB6B-2B26C0FF13F7}"/>
              </a:ext>
            </a:extLst>
          </p:cNvPr>
          <p:cNvSpPr>
            <a:spLocks noGrp="1"/>
          </p:cNvSpPr>
          <p:nvPr>
            <p:ph idx="1"/>
          </p:nvPr>
        </p:nvSpPr>
        <p:spPr/>
        <p:txBody>
          <a:bodyPr/>
          <a:lstStyle/>
          <a:p>
            <a:r>
              <a:rPr lang="en-US" dirty="0"/>
              <a:t>Why is He such a central figure?</a:t>
            </a:r>
          </a:p>
          <a:p>
            <a:r>
              <a:rPr lang="en-US" dirty="0"/>
              <a:t>How can He do this but not others?</a:t>
            </a:r>
          </a:p>
          <a:p>
            <a:pPr marL="914446" lvl="2" indent="0">
              <a:buNone/>
            </a:pPr>
            <a:endParaRPr lang="en-US" dirty="0"/>
          </a:p>
        </p:txBody>
      </p:sp>
    </p:spTree>
    <p:extLst>
      <p:ext uri="{BB962C8B-B14F-4D97-AF65-F5344CB8AC3E}">
        <p14:creationId xmlns:p14="http://schemas.microsoft.com/office/powerpoint/2010/main" val="4297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A9A-A706-B5FE-E748-1C0CB8DA3D6B}"/>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197588B4-39AB-2ACA-EFFC-EABBA6F254BA}"/>
              </a:ext>
            </a:extLst>
          </p:cNvPr>
          <p:cNvSpPr>
            <a:spLocks noGrp="1"/>
          </p:cNvSpPr>
          <p:nvPr>
            <p:ph idx="1"/>
          </p:nvPr>
        </p:nvSpPr>
        <p:spPr/>
        <p:txBody>
          <a:bodyPr>
            <a:normAutofit/>
          </a:bodyPr>
          <a:lstStyle/>
          <a:p>
            <a:pPr marL="0" indent="0">
              <a:buNone/>
            </a:pPr>
            <a:r>
              <a:rPr lang="en-US" sz="3600" b="1" dirty="0"/>
              <a:t>15</a:t>
            </a:r>
            <a:r>
              <a:rPr lang="en-US" sz="3600" dirty="0"/>
              <a:t> Christ is the visible image of the invisible God. He existed before anything was created and is supreme over all creation, </a:t>
            </a:r>
          </a:p>
          <a:p>
            <a:r>
              <a:rPr lang="en-US" sz="3600" dirty="0"/>
              <a:t>Jesus and God are one</a:t>
            </a:r>
          </a:p>
          <a:p>
            <a:r>
              <a:rPr lang="en-US" sz="3600" dirty="0"/>
              <a:t>Hebrews 1:3</a:t>
            </a:r>
          </a:p>
          <a:p>
            <a:pPr marL="0" indent="0">
              <a:buNone/>
            </a:pPr>
            <a:endParaRPr lang="en-US" sz="3600" dirty="0"/>
          </a:p>
        </p:txBody>
      </p:sp>
    </p:spTree>
    <p:extLst>
      <p:ext uri="{BB962C8B-B14F-4D97-AF65-F5344CB8AC3E}">
        <p14:creationId xmlns:p14="http://schemas.microsoft.com/office/powerpoint/2010/main" val="661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1AE9-FB25-1C91-D8C4-A355A53E7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50FD1-8BBE-07CA-829B-61AA5F5AD487}"/>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B4ED270E-FB99-3019-31AB-78C05942CEB3}"/>
              </a:ext>
            </a:extLst>
          </p:cNvPr>
          <p:cNvSpPr>
            <a:spLocks noGrp="1"/>
          </p:cNvSpPr>
          <p:nvPr>
            <p:ph idx="1"/>
          </p:nvPr>
        </p:nvSpPr>
        <p:spPr/>
        <p:txBody>
          <a:bodyPr>
            <a:normAutofit fontScale="92500" lnSpcReduction="10000"/>
          </a:bodyPr>
          <a:lstStyle/>
          <a:p>
            <a:pPr marL="0" indent="0">
              <a:buNone/>
            </a:pPr>
            <a:r>
              <a:rPr lang="en-US" sz="4000" b="1" dirty="0"/>
              <a:t>16</a:t>
            </a:r>
            <a:r>
              <a:rPr lang="en-US" sz="4000" dirty="0"/>
              <a:t> for through him God created everything in the heavenly realms and on earth. He made the things we can see and the things we can’t see— such as thrones, kingdoms, rulers, and authorities in the unseen world. Everything was created through him and for him. </a:t>
            </a:r>
            <a:r>
              <a:rPr lang="en-US" sz="4000" b="1" dirty="0"/>
              <a:t>17</a:t>
            </a:r>
            <a:r>
              <a:rPr lang="en-US" sz="4000" dirty="0"/>
              <a:t> He existed before anything else, and he holds all creation together. </a:t>
            </a:r>
          </a:p>
        </p:txBody>
      </p:sp>
    </p:spTree>
    <p:extLst>
      <p:ext uri="{BB962C8B-B14F-4D97-AF65-F5344CB8AC3E}">
        <p14:creationId xmlns:p14="http://schemas.microsoft.com/office/powerpoint/2010/main" val="287780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EB0F-17CF-122A-613D-8047BA173653}"/>
              </a:ext>
            </a:extLst>
          </p:cNvPr>
          <p:cNvSpPr>
            <a:spLocks noGrp="1"/>
          </p:cNvSpPr>
          <p:nvPr>
            <p:ph type="title"/>
          </p:nvPr>
        </p:nvSpPr>
        <p:spPr/>
        <p:txBody>
          <a:bodyPr/>
          <a:lstStyle/>
          <a:p>
            <a:r>
              <a:rPr lang="en-US" dirty="0"/>
              <a:t>Jesus is the owner/Operator</a:t>
            </a:r>
          </a:p>
        </p:txBody>
      </p:sp>
      <p:sp>
        <p:nvSpPr>
          <p:cNvPr id="3" name="Content Placeholder 2">
            <a:extLst>
              <a:ext uri="{FF2B5EF4-FFF2-40B4-BE49-F238E27FC236}">
                <a16:creationId xmlns:a16="http://schemas.microsoft.com/office/drawing/2014/main" id="{E90A9B38-AA4D-D272-5620-233E1E92E034}"/>
              </a:ext>
            </a:extLst>
          </p:cNvPr>
          <p:cNvSpPr>
            <a:spLocks noGrp="1"/>
          </p:cNvSpPr>
          <p:nvPr>
            <p:ph idx="1"/>
          </p:nvPr>
        </p:nvSpPr>
        <p:spPr/>
        <p:txBody>
          <a:bodyPr>
            <a:normAutofit lnSpcReduction="10000"/>
          </a:bodyPr>
          <a:lstStyle/>
          <a:p>
            <a:r>
              <a:rPr lang="en-US" dirty="0"/>
              <a:t>He is the creator</a:t>
            </a:r>
          </a:p>
          <a:p>
            <a:r>
              <a:rPr lang="en-US" dirty="0"/>
              <a:t>The owner</a:t>
            </a:r>
          </a:p>
          <a:p>
            <a:r>
              <a:rPr lang="en-US" dirty="0"/>
              <a:t>The sustainer</a:t>
            </a:r>
          </a:p>
          <a:p>
            <a:r>
              <a:rPr lang="en-US" dirty="0"/>
              <a:t>The sovereign ruler</a:t>
            </a:r>
          </a:p>
          <a:p>
            <a:r>
              <a:rPr lang="en-US" dirty="0"/>
              <a:t>We are accountable to Him</a:t>
            </a:r>
          </a:p>
        </p:txBody>
      </p:sp>
    </p:spTree>
    <p:extLst>
      <p:ext uri="{BB962C8B-B14F-4D97-AF65-F5344CB8AC3E}">
        <p14:creationId xmlns:p14="http://schemas.microsoft.com/office/powerpoint/2010/main" val="39904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BF7C-A21B-0AAB-6A04-56E256814EEC}"/>
              </a:ext>
            </a:extLst>
          </p:cNvPr>
          <p:cNvSpPr>
            <a:spLocks noGrp="1"/>
          </p:cNvSpPr>
          <p:nvPr>
            <p:ph type="title"/>
          </p:nvPr>
        </p:nvSpPr>
        <p:spPr/>
        <p:txBody>
          <a:bodyPr>
            <a:normAutofit/>
          </a:bodyPr>
          <a:lstStyle/>
          <a:p>
            <a:r>
              <a:rPr lang="en-US" sz="4000" dirty="0"/>
              <a:t>But I heard Jesus never claimed to be God</a:t>
            </a:r>
          </a:p>
        </p:txBody>
      </p:sp>
      <p:sp>
        <p:nvSpPr>
          <p:cNvPr id="3" name="Content Placeholder 2">
            <a:extLst>
              <a:ext uri="{FF2B5EF4-FFF2-40B4-BE49-F238E27FC236}">
                <a16:creationId xmlns:a16="http://schemas.microsoft.com/office/drawing/2014/main" id="{4E86801B-88BF-B9BC-B8AB-72269B52F1E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8603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46E71-663B-770A-B6E1-EFF268774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3A563-660E-058E-5A0C-49B4F43EAC04}"/>
              </a:ext>
            </a:extLst>
          </p:cNvPr>
          <p:cNvSpPr>
            <a:spLocks noGrp="1"/>
          </p:cNvSpPr>
          <p:nvPr>
            <p:ph type="title"/>
          </p:nvPr>
        </p:nvSpPr>
        <p:spPr/>
        <p:txBody>
          <a:bodyPr>
            <a:normAutofit/>
          </a:bodyPr>
          <a:lstStyle/>
          <a:p>
            <a:r>
              <a:rPr lang="en-US" sz="4000" dirty="0"/>
              <a:t>But I heard Jesus never claimed to be God</a:t>
            </a:r>
          </a:p>
        </p:txBody>
      </p:sp>
      <p:sp>
        <p:nvSpPr>
          <p:cNvPr id="3" name="Content Placeholder 2">
            <a:extLst>
              <a:ext uri="{FF2B5EF4-FFF2-40B4-BE49-F238E27FC236}">
                <a16:creationId xmlns:a16="http://schemas.microsoft.com/office/drawing/2014/main" id="{C53DA078-E35F-D277-71BA-62A216ACBE4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E1F463D-41DD-74CD-5C4F-F4B46B869C88}"/>
              </a:ext>
            </a:extLst>
          </p:cNvPr>
          <p:cNvPicPr>
            <a:picLocks noChangeAspect="1"/>
          </p:cNvPicPr>
          <p:nvPr/>
        </p:nvPicPr>
        <p:blipFill>
          <a:blip r:embed="rId2"/>
          <a:stretch>
            <a:fillRect/>
          </a:stretch>
        </p:blipFill>
        <p:spPr>
          <a:xfrm>
            <a:off x="225630" y="1716321"/>
            <a:ext cx="3219100" cy="2995163"/>
          </a:xfrm>
          <a:prstGeom prst="rect">
            <a:avLst/>
          </a:prstGeom>
        </p:spPr>
      </p:pic>
      <p:pic>
        <p:nvPicPr>
          <p:cNvPr id="5" name="Picture 4">
            <a:extLst>
              <a:ext uri="{FF2B5EF4-FFF2-40B4-BE49-F238E27FC236}">
                <a16:creationId xmlns:a16="http://schemas.microsoft.com/office/drawing/2014/main" id="{FDCE80C8-836C-D3FF-9D05-6D5AB0F60E8C}"/>
              </a:ext>
            </a:extLst>
          </p:cNvPr>
          <p:cNvPicPr>
            <a:picLocks noChangeAspect="1"/>
          </p:cNvPicPr>
          <p:nvPr/>
        </p:nvPicPr>
        <p:blipFill>
          <a:blip r:embed="rId3"/>
          <a:stretch>
            <a:fillRect/>
          </a:stretch>
        </p:blipFill>
        <p:spPr>
          <a:xfrm>
            <a:off x="3697212" y="1315418"/>
            <a:ext cx="4797576" cy="5169219"/>
          </a:xfrm>
          <a:prstGeom prst="rect">
            <a:avLst/>
          </a:prstGeom>
        </p:spPr>
      </p:pic>
      <p:sp>
        <p:nvSpPr>
          <p:cNvPr id="7" name="TextBox 6">
            <a:extLst>
              <a:ext uri="{FF2B5EF4-FFF2-40B4-BE49-F238E27FC236}">
                <a16:creationId xmlns:a16="http://schemas.microsoft.com/office/drawing/2014/main" id="{2C410A3A-A19A-E9D7-E910-AD643FBAD31E}"/>
              </a:ext>
            </a:extLst>
          </p:cNvPr>
          <p:cNvSpPr txBox="1"/>
          <p:nvPr/>
        </p:nvSpPr>
        <p:spPr>
          <a:xfrm>
            <a:off x="225630" y="1446183"/>
            <a:ext cx="11051970" cy="42897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a:lnSpc>
                <a:spcPct val="115000"/>
              </a:lnSpc>
              <a:spcAft>
                <a:spcPts val="1000"/>
              </a:spcAft>
            </a:pPr>
            <a:r>
              <a:rPr lang="en-US" sz="4800" b="1" dirty="0">
                <a:effectLst/>
                <a:latin typeface="Calibri" panose="020F0502020204030204" pitchFamily="34" charset="0"/>
              </a:rPr>
              <a:t>John 8:58–59 (NLT) — </a:t>
            </a:r>
            <a:r>
              <a:rPr lang="en-US" sz="4800" b="1" u="none" strike="noStrike" dirty="0">
                <a:effectLst/>
                <a:latin typeface="Calibri" panose="020F0502020204030204" pitchFamily="34" charset="0"/>
              </a:rPr>
              <a:t>58</a:t>
            </a:r>
            <a:r>
              <a:rPr lang="en-US" sz="4800" u="none" strike="noStrike" dirty="0">
                <a:effectLst/>
                <a:latin typeface="Calibri" panose="020F0502020204030204" pitchFamily="34" charset="0"/>
              </a:rPr>
              <a:t> </a:t>
            </a:r>
            <a:r>
              <a:rPr lang="en-US" sz="4800" dirty="0">
                <a:effectLst/>
                <a:latin typeface="Calibri" panose="020F0502020204030204" pitchFamily="34" charset="0"/>
              </a:rPr>
              <a:t>Jesus answered, “I tell you the truth, before Abraham was even born, </a:t>
            </a:r>
            <a:r>
              <a:rPr lang="en-US" sz="4800" cap="small" dirty="0">
                <a:effectLst/>
                <a:latin typeface="Calibri" panose="020F0502020204030204" pitchFamily="34" charset="0"/>
              </a:rPr>
              <a:t>I Am</a:t>
            </a:r>
            <a:r>
              <a:rPr lang="en-US" sz="4800" dirty="0">
                <a:effectLst/>
                <a:latin typeface="Calibri" panose="020F0502020204030204" pitchFamily="34" charset="0"/>
              </a:rPr>
              <a:t>!” </a:t>
            </a:r>
            <a:r>
              <a:rPr lang="en-US" sz="4800" b="1" u="none" strike="noStrike" dirty="0">
                <a:effectLst/>
                <a:latin typeface="Calibri" panose="020F0502020204030204" pitchFamily="34" charset="0"/>
              </a:rPr>
              <a:t>59</a:t>
            </a:r>
            <a:r>
              <a:rPr lang="en-US" sz="4800" u="none" strike="noStrike" dirty="0">
                <a:effectLst/>
                <a:latin typeface="Calibri" panose="020F0502020204030204" pitchFamily="34" charset="0"/>
              </a:rPr>
              <a:t> </a:t>
            </a:r>
            <a:r>
              <a:rPr lang="en-US" sz="4800" dirty="0">
                <a:effectLst/>
                <a:latin typeface="Calibri" panose="020F0502020204030204" pitchFamily="34" charset="0"/>
              </a:rPr>
              <a:t>At that point they picked up stones to throw at him. But Jesus was hidden from them and left the Temple. </a:t>
            </a:r>
          </a:p>
        </p:txBody>
      </p:sp>
    </p:spTree>
    <p:extLst>
      <p:ext uri="{BB962C8B-B14F-4D97-AF65-F5344CB8AC3E}">
        <p14:creationId xmlns:p14="http://schemas.microsoft.com/office/powerpoint/2010/main" val="392550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4F4A-9C90-2C13-4A80-16203ACCC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8D01A-1DB3-17A5-E38C-EB498B098944}"/>
              </a:ext>
            </a:extLst>
          </p:cNvPr>
          <p:cNvSpPr>
            <a:spLocks noGrp="1"/>
          </p:cNvSpPr>
          <p:nvPr>
            <p:ph type="title"/>
          </p:nvPr>
        </p:nvSpPr>
        <p:spPr/>
        <p:txBody>
          <a:bodyPr>
            <a:normAutofit/>
          </a:bodyPr>
          <a:lstStyle/>
          <a:p>
            <a:r>
              <a:rPr lang="en-US" sz="4000" dirty="0"/>
              <a:t>But I heard Jesus never claimed to be God</a:t>
            </a:r>
          </a:p>
        </p:txBody>
      </p:sp>
      <p:sp>
        <p:nvSpPr>
          <p:cNvPr id="3" name="Content Placeholder 2">
            <a:extLst>
              <a:ext uri="{FF2B5EF4-FFF2-40B4-BE49-F238E27FC236}">
                <a16:creationId xmlns:a16="http://schemas.microsoft.com/office/drawing/2014/main" id="{BBE0CDB7-4412-3621-813E-3C9C2B88F5A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1AF1F73-9484-A5D0-AB9D-E914EDA54B07}"/>
              </a:ext>
            </a:extLst>
          </p:cNvPr>
          <p:cNvPicPr>
            <a:picLocks noChangeAspect="1"/>
          </p:cNvPicPr>
          <p:nvPr/>
        </p:nvPicPr>
        <p:blipFill>
          <a:blip r:embed="rId2"/>
          <a:stretch>
            <a:fillRect/>
          </a:stretch>
        </p:blipFill>
        <p:spPr>
          <a:xfrm>
            <a:off x="225630" y="1716321"/>
            <a:ext cx="3219100" cy="2995163"/>
          </a:xfrm>
          <a:prstGeom prst="rect">
            <a:avLst/>
          </a:prstGeom>
        </p:spPr>
      </p:pic>
      <p:pic>
        <p:nvPicPr>
          <p:cNvPr id="5" name="Picture 4">
            <a:extLst>
              <a:ext uri="{FF2B5EF4-FFF2-40B4-BE49-F238E27FC236}">
                <a16:creationId xmlns:a16="http://schemas.microsoft.com/office/drawing/2014/main" id="{3BBB9A69-C5BB-F37D-19DE-8B13C7D3D8F0}"/>
              </a:ext>
            </a:extLst>
          </p:cNvPr>
          <p:cNvPicPr>
            <a:picLocks noChangeAspect="1"/>
          </p:cNvPicPr>
          <p:nvPr/>
        </p:nvPicPr>
        <p:blipFill>
          <a:blip r:embed="rId3"/>
          <a:stretch>
            <a:fillRect/>
          </a:stretch>
        </p:blipFill>
        <p:spPr>
          <a:xfrm>
            <a:off x="3697212" y="1315418"/>
            <a:ext cx="4797576" cy="5169219"/>
          </a:xfrm>
          <a:prstGeom prst="rect">
            <a:avLst/>
          </a:prstGeom>
        </p:spPr>
      </p:pic>
      <p:sp>
        <p:nvSpPr>
          <p:cNvPr id="7" name="TextBox 6">
            <a:extLst>
              <a:ext uri="{FF2B5EF4-FFF2-40B4-BE49-F238E27FC236}">
                <a16:creationId xmlns:a16="http://schemas.microsoft.com/office/drawing/2014/main" id="{B7EC2F9F-515B-838E-10BB-65BBFD8DD408}"/>
              </a:ext>
            </a:extLst>
          </p:cNvPr>
          <p:cNvSpPr txBox="1"/>
          <p:nvPr/>
        </p:nvSpPr>
        <p:spPr>
          <a:xfrm>
            <a:off x="225630" y="1446183"/>
            <a:ext cx="11051970" cy="415498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400" b="1" dirty="0"/>
              <a:t>John 1:1 (NASB95) — 1</a:t>
            </a:r>
            <a:r>
              <a:rPr lang="en-US" sz="4400" dirty="0"/>
              <a:t> In the beginning was the Word, and the Word was with God, and the Word was God…</a:t>
            </a:r>
            <a:r>
              <a:rPr lang="en-US" sz="4400" b="1" dirty="0"/>
              <a:t>14</a:t>
            </a:r>
            <a:r>
              <a:rPr lang="en-US" sz="4400" dirty="0"/>
              <a:t> And the Word became flesh, and dwelt among us, and we saw His glory, glory as of the only begotten from the Father, full of grace and truth</a:t>
            </a:r>
          </a:p>
        </p:txBody>
      </p:sp>
    </p:spTree>
    <p:extLst>
      <p:ext uri="{BB962C8B-B14F-4D97-AF65-F5344CB8AC3E}">
        <p14:creationId xmlns:p14="http://schemas.microsoft.com/office/powerpoint/2010/main" val="37723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4E77-DD78-8E3A-8542-FEC48A1F9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627FF-A76E-F130-9A5F-F441ECD66797}"/>
              </a:ext>
            </a:extLst>
          </p:cNvPr>
          <p:cNvSpPr>
            <a:spLocks noGrp="1"/>
          </p:cNvSpPr>
          <p:nvPr>
            <p:ph type="title"/>
          </p:nvPr>
        </p:nvSpPr>
        <p:spPr/>
        <p:txBody>
          <a:bodyPr>
            <a:normAutofit/>
          </a:bodyPr>
          <a:lstStyle/>
          <a:p>
            <a:r>
              <a:rPr lang="en-US" sz="4000" dirty="0"/>
              <a:t>But I heard Jesus never claimed to be God</a:t>
            </a:r>
          </a:p>
        </p:txBody>
      </p:sp>
      <p:sp>
        <p:nvSpPr>
          <p:cNvPr id="3" name="Content Placeholder 2">
            <a:extLst>
              <a:ext uri="{FF2B5EF4-FFF2-40B4-BE49-F238E27FC236}">
                <a16:creationId xmlns:a16="http://schemas.microsoft.com/office/drawing/2014/main" id="{D05977BE-0FEE-62C1-8861-0B423E91081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8600B8A-D83C-ED8F-0F5D-0E2F5E575C04}"/>
              </a:ext>
            </a:extLst>
          </p:cNvPr>
          <p:cNvPicPr>
            <a:picLocks noChangeAspect="1"/>
          </p:cNvPicPr>
          <p:nvPr/>
        </p:nvPicPr>
        <p:blipFill>
          <a:blip r:embed="rId2"/>
          <a:stretch>
            <a:fillRect/>
          </a:stretch>
        </p:blipFill>
        <p:spPr>
          <a:xfrm>
            <a:off x="225630" y="1716321"/>
            <a:ext cx="3219100" cy="2995163"/>
          </a:xfrm>
          <a:prstGeom prst="rect">
            <a:avLst/>
          </a:prstGeom>
        </p:spPr>
      </p:pic>
      <p:pic>
        <p:nvPicPr>
          <p:cNvPr id="5" name="Picture 4">
            <a:extLst>
              <a:ext uri="{FF2B5EF4-FFF2-40B4-BE49-F238E27FC236}">
                <a16:creationId xmlns:a16="http://schemas.microsoft.com/office/drawing/2014/main" id="{2E6F2F3D-94E0-03C3-2D2E-280768BEDD4E}"/>
              </a:ext>
            </a:extLst>
          </p:cNvPr>
          <p:cNvPicPr>
            <a:picLocks noChangeAspect="1"/>
          </p:cNvPicPr>
          <p:nvPr/>
        </p:nvPicPr>
        <p:blipFill>
          <a:blip r:embed="rId3"/>
          <a:stretch>
            <a:fillRect/>
          </a:stretch>
        </p:blipFill>
        <p:spPr>
          <a:xfrm>
            <a:off x="3697212" y="1315418"/>
            <a:ext cx="4797576" cy="5169219"/>
          </a:xfrm>
          <a:prstGeom prst="rect">
            <a:avLst/>
          </a:prstGeom>
        </p:spPr>
      </p:pic>
      <p:sp>
        <p:nvSpPr>
          <p:cNvPr id="7" name="TextBox 6">
            <a:extLst>
              <a:ext uri="{FF2B5EF4-FFF2-40B4-BE49-F238E27FC236}">
                <a16:creationId xmlns:a16="http://schemas.microsoft.com/office/drawing/2014/main" id="{EF7AF7B5-FC48-509B-BBF1-366C7EAEA14E}"/>
              </a:ext>
            </a:extLst>
          </p:cNvPr>
          <p:cNvSpPr txBox="1"/>
          <p:nvPr/>
        </p:nvSpPr>
        <p:spPr>
          <a:xfrm>
            <a:off x="389753" y="709112"/>
            <a:ext cx="11051970" cy="56323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000" b="1" dirty="0"/>
              <a:t>John 14:8–10 (NASB95) — 8</a:t>
            </a:r>
            <a:r>
              <a:rPr lang="en-US" sz="4000" dirty="0"/>
              <a:t> Philip said to Him, “Lord, show us the Father, and it is enough for us.” </a:t>
            </a:r>
            <a:r>
              <a:rPr lang="en-US" sz="4000" b="1" dirty="0"/>
              <a:t>9</a:t>
            </a:r>
            <a:r>
              <a:rPr lang="en-US" sz="4000" dirty="0"/>
              <a:t> Jesus said to him, “Have I been so long with you, and yet you have not come to know Me, Philip? He who has seen Me has seen the Father; how can you say, ‘Show us the Father’? </a:t>
            </a:r>
            <a:r>
              <a:rPr lang="en-US" sz="4000" b="1" dirty="0"/>
              <a:t>10</a:t>
            </a:r>
            <a:r>
              <a:rPr lang="en-US" sz="4000" dirty="0"/>
              <a:t> “Do you not believe that I am in the Father, and the Father is in Me? The words that I say to you I do not speak on My own initiative, but the Father abiding in Me does His works. </a:t>
            </a:r>
          </a:p>
        </p:txBody>
      </p:sp>
    </p:spTree>
    <p:extLst>
      <p:ext uri="{BB962C8B-B14F-4D97-AF65-F5344CB8AC3E}">
        <p14:creationId xmlns:p14="http://schemas.microsoft.com/office/powerpoint/2010/main" val="22457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B38A-8336-3F93-5CC7-D36DC4D226B9}"/>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4FB6FE2D-1E38-A6D3-8E00-92564A6BA1DE}"/>
              </a:ext>
            </a:extLst>
          </p:cNvPr>
          <p:cNvSpPr>
            <a:spLocks noGrp="1"/>
          </p:cNvSpPr>
          <p:nvPr>
            <p:ph idx="1"/>
          </p:nvPr>
        </p:nvSpPr>
        <p:spPr/>
        <p:txBody>
          <a:bodyPr/>
          <a:lstStyle/>
          <a:p>
            <a:r>
              <a:rPr lang="en-US" dirty="0"/>
              <a:t>Col 1:1-14</a:t>
            </a:r>
          </a:p>
          <a:p>
            <a:pPr lvl="1"/>
            <a:r>
              <a:rPr lang="en-US" dirty="0"/>
              <a:t>Spiritual transformation</a:t>
            </a:r>
          </a:p>
          <a:p>
            <a:pPr lvl="1"/>
            <a:r>
              <a:rPr lang="en-US" dirty="0"/>
              <a:t>How understanding the cross changes our perspective</a:t>
            </a:r>
          </a:p>
          <a:p>
            <a:pPr lvl="1"/>
            <a:r>
              <a:rPr lang="en-US" dirty="0"/>
              <a:t>Our new perspective leads to change in behavior</a:t>
            </a:r>
          </a:p>
        </p:txBody>
      </p:sp>
    </p:spTree>
    <p:extLst>
      <p:ext uri="{BB962C8B-B14F-4D97-AF65-F5344CB8AC3E}">
        <p14:creationId xmlns:p14="http://schemas.microsoft.com/office/powerpoint/2010/main" val="8755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2A30-FC2D-A41B-EDBC-DF916D824B60}"/>
              </a:ext>
            </a:extLst>
          </p:cNvPr>
          <p:cNvSpPr>
            <a:spLocks noGrp="1"/>
          </p:cNvSpPr>
          <p:nvPr>
            <p:ph type="title"/>
          </p:nvPr>
        </p:nvSpPr>
        <p:spPr/>
        <p:txBody>
          <a:bodyPr/>
          <a:lstStyle/>
          <a:p>
            <a:r>
              <a:rPr lang="en-US" dirty="0"/>
              <a:t>Jesus’ divinity and humanity</a:t>
            </a:r>
          </a:p>
        </p:txBody>
      </p:sp>
      <p:sp>
        <p:nvSpPr>
          <p:cNvPr id="3" name="Content Placeholder 2">
            <a:extLst>
              <a:ext uri="{FF2B5EF4-FFF2-40B4-BE49-F238E27FC236}">
                <a16:creationId xmlns:a16="http://schemas.microsoft.com/office/drawing/2014/main" id="{94637381-8322-BCC9-405B-8C7C4245109D}"/>
              </a:ext>
            </a:extLst>
          </p:cNvPr>
          <p:cNvSpPr>
            <a:spLocks noGrp="1"/>
          </p:cNvSpPr>
          <p:nvPr>
            <p:ph idx="1"/>
          </p:nvPr>
        </p:nvSpPr>
        <p:spPr/>
        <p:txBody>
          <a:bodyPr>
            <a:noAutofit/>
          </a:bodyPr>
          <a:lstStyle/>
          <a:p>
            <a:r>
              <a:rPr lang="en-US" sz="4800" dirty="0"/>
              <a:t>Are always distorted by enemies of God</a:t>
            </a:r>
          </a:p>
          <a:p>
            <a:pPr lvl="1"/>
            <a:r>
              <a:rPr lang="en-US" sz="4000" dirty="0"/>
              <a:t>If Jesus isn’t God</a:t>
            </a:r>
          </a:p>
          <a:p>
            <a:pPr lvl="2"/>
            <a:r>
              <a:rPr lang="en-US" sz="3600" dirty="0"/>
              <a:t>He has no authority</a:t>
            </a:r>
          </a:p>
          <a:p>
            <a:pPr lvl="2"/>
            <a:r>
              <a:rPr lang="en-US" sz="3600" dirty="0"/>
              <a:t>He can’t die for all people</a:t>
            </a:r>
          </a:p>
          <a:p>
            <a:pPr lvl="2"/>
            <a:r>
              <a:rPr lang="en-US" sz="3600" dirty="0"/>
              <a:t>He was a liar</a:t>
            </a:r>
          </a:p>
        </p:txBody>
      </p:sp>
    </p:spTree>
    <p:extLst>
      <p:ext uri="{BB962C8B-B14F-4D97-AF65-F5344CB8AC3E}">
        <p14:creationId xmlns:p14="http://schemas.microsoft.com/office/powerpoint/2010/main" val="15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3D0C4-5DE5-C852-744A-4B4223A44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042A2-CA46-0790-5DF2-56C175A8E58F}"/>
              </a:ext>
            </a:extLst>
          </p:cNvPr>
          <p:cNvSpPr>
            <a:spLocks noGrp="1"/>
          </p:cNvSpPr>
          <p:nvPr>
            <p:ph type="title"/>
          </p:nvPr>
        </p:nvSpPr>
        <p:spPr/>
        <p:txBody>
          <a:bodyPr/>
          <a:lstStyle/>
          <a:p>
            <a:r>
              <a:rPr lang="en-US" dirty="0"/>
              <a:t>Jesus’ divinity and humanity</a:t>
            </a:r>
          </a:p>
        </p:txBody>
      </p:sp>
      <p:sp>
        <p:nvSpPr>
          <p:cNvPr id="3" name="Content Placeholder 2">
            <a:extLst>
              <a:ext uri="{FF2B5EF4-FFF2-40B4-BE49-F238E27FC236}">
                <a16:creationId xmlns:a16="http://schemas.microsoft.com/office/drawing/2014/main" id="{A5981168-C90A-EFD7-C1B5-EA0E7ACD9A7A}"/>
              </a:ext>
            </a:extLst>
          </p:cNvPr>
          <p:cNvSpPr>
            <a:spLocks noGrp="1"/>
          </p:cNvSpPr>
          <p:nvPr>
            <p:ph idx="1"/>
          </p:nvPr>
        </p:nvSpPr>
        <p:spPr/>
        <p:txBody>
          <a:bodyPr>
            <a:normAutofit/>
          </a:bodyPr>
          <a:lstStyle/>
          <a:p>
            <a:r>
              <a:rPr lang="en-US" sz="4800" dirty="0"/>
              <a:t>Are always distorted by enemies of God</a:t>
            </a:r>
          </a:p>
          <a:p>
            <a:pPr lvl="1"/>
            <a:r>
              <a:rPr lang="en-US" sz="4000" dirty="0"/>
              <a:t>If Jesus isn’t human</a:t>
            </a:r>
          </a:p>
          <a:p>
            <a:pPr lvl="2"/>
            <a:r>
              <a:rPr lang="en-US" sz="3600" dirty="0"/>
              <a:t>He can’t take our place in judgment (Heb 2:17)</a:t>
            </a:r>
          </a:p>
          <a:p>
            <a:pPr lvl="2"/>
            <a:r>
              <a:rPr lang="en-US" sz="3600" dirty="0"/>
              <a:t>He doesn’t understand our weakness (Heb 4:15)</a:t>
            </a:r>
          </a:p>
        </p:txBody>
      </p:sp>
    </p:spTree>
    <p:extLst>
      <p:ext uri="{BB962C8B-B14F-4D97-AF65-F5344CB8AC3E}">
        <p14:creationId xmlns:p14="http://schemas.microsoft.com/office/powerpoint/2010/main" val="6299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F0D5-68EB-BCD6-917F-4064872E3EB6}"/>
              </a:ext>
            </a:extLst>
          </p:cNvPr>
          <p:cNvSpPr>
            <a:spLocks noGrp="1"/>
          </p:cNvSpPr>
          <p:nvPr>
            <p:ph type="title"/>
          </p:nvPr>
        </p:nvSpPr>
        <p:spPr/>
        <p:txBody>
          <a:bodyPr/>
          <a:lstStyle/>
          <a:p>
            <a:r>
              <a:rPr lang="en-US" dirty="0"/>
              <a:t>The Colossians</a:t>
            </a:r>
          </a:p>
        </p:txBody>
      </p:sp>
      <p:sp>
        <p:nvSpPr>
          <p:cNvPr id="3" name="Content Placeholder 2">
            <a:extLst>
              <a:ext uri="{FF2B5EF4-FFF2-40B4-BE49-F238E27FC236}">
                <a16:creationId xmlns:a16="http://schemas.microsoft.com/office/drawing/2014/main" id="{A8BC7F95-0006-4299-4CA5-3F8E7423629E}"/>
              </a:ext>
            </a:extLst>
          </p:cNvPr>
          <p:cNvSpPr>
            <a:spLocks noGrp="1"/>
          </p:cNvSpPr>
          <p:nvPr>
            <p:ph idx="1"/>
          </p:nvPr>
        </p:nvSpPr>
        <p:spPr/>
        <p:txBody>
          <a:bodyPr>
            <a:normAutofit/>
          </a:bodyPr>
          <a:lstStyle/>
          <a:p>
            <a:r>
              <a:rPr lang="en-US" sz="5400" dirty="0"/>
              <a:t>Were being told</a:t>
            </a:r>
          </a:p>
          <a:p>
            <a:pPr lvl="1"/>
            <a:r>
              <a:rPr lang="en-US" sz="4400" dirty="0"/>
              <a:t>Jesus isn’t God</a:t>
            </a:r>
          </a:p>
          <a:p>
            <a:pPr lvl="1"/>
            <a:r>
              <a:rPr lang="en-US" sz="4400" dirty="0"/>
              <a:t>You need to earn God’s love through ritual and behavior</a:t>
            </a:r>
          </a:p>
        </p:txBody>
      </p:sp>
    </p:spTree>
    <p:extLst>
      <p:ext uri="{BB962C8B-B14F-4D97-AF65-F5344CB8AC3E}">
        <p14:creationId xmlns:p14="http://schemas.microsoft.com/office/powerpoint/2010/main" val="233047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AE07-1CD4-1410-B0D3-CC5B01392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4397C-5016-CE58-91CD-0CB0E3C6927A}"/>
              </a:ext>
            </a:extLst>
          </p:cNvPr>
          <p:cNvSpPr>
            <a:spLocks noGrp="1"/>
          </p:cNvSpPr>
          <p:nvPr>
            <p:ph type="title"/>
          </p:nvPr>
        </p:nvSpPr>
        <p:spPr/>
        <p:txBody>
          <a:bodyPr/>
          <a:lstStyle/>
          <a:p>
            <a:r>
              <a:rPr lang="en-US" dirty="0"/>
              <a:t>We are being Told</a:t>
            </a:r>
          </a:p>
        </p:txBody>
      </p:sp>
      <p:sp>
        <p:nvSpPr>
          <p:cNvPr id="3" name="Content Placeholder 2">
            <a:extLst>
              <a:ext uri="{FF2B5EF4-FFF2-40B4-BE49-F238E27FC236}">
                <a16:creationId xmlns:a16="http://schemas.microsoft.com/office/drawing/2014/main" id="{8BC9D0EE-9CF5-7B71-0364-2992C982E846}"/>
              </a:ext>
            </a:extLst>
          </p:cNvPr>
          <p:cNvSpPr>
            <a:spLocks noGrp="1"/>
          </p:cNvSpPr>
          <p:nvPr>
            <p:ph idx="1"/>
          </p:nvPr>
        </p:nvSpPr>
        <p:spPr/>
        <p:txBody>
          <a:bodyPr>
            <a:normAutofit/>
          </a:bodyPr>
          <a:lstStyle/>
          <a:p>
            <a:r>
              <a:rPr lang="en-US" sz="5400" dirty="0"/>
              <a:t>We are our own God’s</a:t>
            </a:r>
          </a:p>
          <a:p>
            <a:pPr lvl="1"/>
            <a:r>
              <a:rPr lang="en-US" sz="4400" dirty="0"/>
              <a:t>Jesus isn’t God</a:t>
            </a:r>
          </a:p>
          <a:p>
            <a:pPr lvl="1"/>
            <a:r>
              <a:rPr lang="en-US" sz="4400" dirty="0"/>
              <a:t>We decide our own truth</a:t>
            </a:r>
          </a:p>
          <a:p>
            <a:pPr marL="457223" lvl="1" indent="0">
              <a:buNone/>
            </a:pPr>
            <a:endParaRPr lang="en-US" sz="4400" dirty="0"/>
          </a:p>
        </p:txBody>
      </p:sp>
    </p:spTree>
    <p:extLst>
      <p:ext uri="{BB962C8B-B14F-4D97-AF65-F5344CB8AC3E}">
        <p14:creationId xmlns:p14="http://schemas.microsoft.com/office/powerpoint/2010/main" val="18111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EF77-BD7A-DDCE-A305-140EDC2F2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7F25D-9367-DB90-B777-39E23D7EA0C6}"/>
              </a:ext>
            </a:extLst>
          </p:cNvPr>
          <p:cNvSpPr>
            <a:spLocks noGrp="1"/>
          </p:cNvSpPr>
          <p:nvPr>
            <p:ph type="title"/>
          </p:nvPr>
        </p:nvSpPr>
        <p:spPr/>
        <p:txBody>
          <a:bodyPr/>
          <a:lstStyle/>
          <a:p>
            <a:r>
              <a:rPr lang="en-US" dirty="0"/>
              <a:t>The truth</a:t>
            </a:r>
          </a:p>
        </p:txBody>
      </p:sp>
      <p:sp>
        <p:nvSpPr>
          <p:cNvPr id="3" name="Content Placeholder 2">
            <a:extLst>
              <a:ext uri="{FF2B5EF4-FFF2-40B4-BE49-F238E27FC236}">
                <a16:creationId xmlns:a16="http://schemas.microsoft.com/office/drawing/2014/main" id="{7E91FE15-B9E6-002E-E5D6-C28CC9CFAB45}"/>
              </a:ext>
            </a:extLst>
          </p:cNvPr>
          <p:cNvSpPr>
            <a:spLocks noGrp="1"/>
          </p:cNvSpPr>
          <p:nvPr>
            <p:ph idx="1"/>
          </p:nvPr>
        </p:nvSpPr>
        <p:spPr/>
        <p:txBody>
          <a:bodyPr/>
          <a:lstStyle/>
          <a:p>
            <a:r>
              <a:rPr lang="en-US" dirty="0"/>
              <a:t>Our creator came to earth and died so that we can be forgiven</a:t>
            </a:r>
          </a:p>
          <a:p>
            <a:pPr marL="457223" lvl="1" indent="0">
              <a:buNone/>
            </a:pPr>
            <a:endParaRPr lang="en-US" dirty="0"/>
          </a:p>
        </p:txBody>
      </p:sp>
    </p:spTree>
    <p:extLst>
      <p:ext uri="{BB962C8B-B14F-4D97-AF65-F5344CB8AC3E}">
        <p14:creationId xmlns:p14="http://schemas.microsoft.com/office/powerpoint/2010/main" val="20648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7DC33-BD27-2FC7-24F7-1459862FC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E922A-1173-509D-7E0B-CB16A2EB10AB}"/>
              </a:ext>
            </a:extLst>
          </p:cNvPr>
          <p:cNvSpPr>
            <a:spLocks noGrp="1"/>
          </p:cNvSpPr>
          <p:nvPr>
            <p:ph type="title"/>
          </p:nvPr>
        </p:nvSpPr>
        <p:spPr/>
        <p:txBody>
          <a:bodyPr>
            <a:normAutofit/>
          </a:bodyPr>
          <a:lstStyle/>
          <a:p>
            <a:r>
              <a:rPr lang="en-US" sz="4400" dirty="0"/>
              <a:t>There is lot of room for interpretation</a:t>
            </a:r>
          </a:p>
        </p:txBody>
      </p:sp>
      <p:sp>
        <p:nvSpPr>
          <p:cNvPr id="3" name="Content Placeholder 2">
            <a:extLst>
              <a:ext uri="{FF2B5EF4-FFF2-40B4-BE49-F238E27FC236}">
                <a16:creationId xmlns:a16="http://schemas.microsoft.com/office/drawing/2014/main" id="{7207753C-1CE7-2820-8B9D-0BCADE0A7F5E}"/>
              </a:ext>
            </a:extLst>
          </p:cNvPr>
          <p:cNvSpPr>
            <a:spLocks noGrp="1"/>
          </p:cNvSpPr>
          <p:nvPr>
            <p:ph idx="1"/>
          </p:nvPr>
        </p:nvSpPr>
        <p:spPr/>
        <p:txBody>
          <a:bodyPr>
            <a:normAutofit lnSpcReduction="10000"/>
          </a:bodyPr>
          <a:lstStyle/>
          <a:p>
            <a:r>
              <a:rPr lang="en-US" dirty="0"/>
              <a:t>There are many denominations</a:t>
            </a:r>
          </a:p>
          <a:p>
            <a:r>
              <a:rPr lang="en-US" dirty="0"/>
              <a:t>They are mostly disagreeing about minor points</a:t>
            </a:r>
          </a:p>
          <a:p>
            <a:pPr lvl="1"/>
            <a:r>
              <a:rPr lang="en-US" dirty="0"/>
              <a:t>End times</a:t>
            </a:r>
          </a:p>
          <a:p>
            <a:pPr lvl="1"/>
            <a:r>
              <a:rPr lang="en-US" dirty="0"/>
              <a:t>Baptism</a:t>
            </a:r>
          </a:p>
          <a:p>
            <a:pPr lvl="1"/>
            <a:r>
              <a:rPr lang="en-US" dirty="0"/>
              <a:t>Church Polity</a:t>
            </a:r>
          </a:p>
          <a:p>
            <a:pPr marL="457223" lvl="1" indent="0">
              <a:buNone/>
            </a:pPr>
            <a:endParaRPr lang="en-US" dirty="0"/>
          </a:p>
        </p:txBody>
      </p:sp>
    </p:spTree>
    <p:extLst>
      <p:ext uri="{BB962C8B-B14F-4D97-AF65-F5344CB8AC3E}">
        <p14:creationId xmlns:p14="http://schemas.microsoft.com/office/powerpoint/2010/main" val="33939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0619-C2BD-14A4-E04C-2392F7CC3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830EE-E27B-9034-FA3A-7C3FFA046843}"/>
              </a:ext>
            </a:extLst>
          </p:cNvPr>
          <p:cNvSpPr>
            <a:spLocks noGrp="1"/>
          </p:cNvSpPr>
          <p:nvPr>
            <p:ph type="title"/>
          </p:nvPr>
        </p:nvSpPr>
        <p:spPr/>
        <p:txBody>
          <a:bodyPr>
            <a:normAutofit/>
          </a:bodyPr>
          <a:lstStyle/>
          <a:p>
            <a:r>
              <a:rPr lang="en-US" sz="4400" dirty="0"/>
              <a:t>Biblical non-negotiables </a:t>
            </a:r>
          </a:p>
        </p:txBody>
      </p:sp>
      <p:sp>
        <p:nvSpPr>
          <p:cNvPr id="3" name="Content Placeholder 2">
            <a:extLst>
              <a:ext uri="{FF2B5EF4-FFF2-40B4-BE49-F238E27FC236}">
                <a16:creationId xmlns:a16="http://schemas.microsoft.com/office/drawing/2014/main" id="{0CB6FEEF-8C3C-4573-1A32-A91845228E60}"/>
              </a:ext>
            </a:extLst>
          </p:cNvPr>
          <p:cNvSpPr>
            <a:spLocks noGrp="1"/>
          </p:cNvSpPr>
          <p:nvPr>
            <p:ph idx="1"/>
          </p:nvPr>
        </p:nvSpPr>
        <p:spPr/>
        <p:txBody>
          <a:bodyPr>
            <a:normAutofit/>
          </a:bodyPr>
          <a:lstStyle/>
          <a:p>
            <a:pPr marL="457223" lvl="1" indent="0">
              <a:buNone/>
            </a:pPr>
            <a:endParaRPr lang="en-US" dirty="0"/>
          </a:p>
        </p:txBody>
      </p:sp>
    </p:spTree>
    <p:extLst>
      <p:ext uri="{BB962C8B-B14F-4D97-AF65-F5344CB8AC3E}">
        <p14:creationId xmlns:p14="http://schemas.microsoft.com/office/powerpoint/2010/main" val="42721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CF199-FF88-E584-4544-B86760492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8F57F-93B6-86A7-9FE1-C02CF2C42ED5}"/>
              </a:ext>
            </a:extLst>
          </p:cNvPr>
          <p:cNvSpPr>
            <a:spLocks noGrp="1"/>
          </p:cNvSpPr>
          <p:nvPr>
            <p:ph type="title"/>
          </p:nvPr>
        </p:nvSpPr>
        <p:spPr/>
        <p:txBody>
          <a:bodyPr>
            <a:normAutofit/>
          </a:bodyPr>
          <a:lstStyle/>
          <a:p>
            <a:r>
              <a:rPr lang="en-US" sz="4400" dirty="0"/>
              <a:t>There is lot of room for interpretation</a:t>
            </a:r>
          </a:p>
        </p:txBody>
      </p:sp>
      <p:sp>
        <p:nvSpPr>
          <p:cNvPr id="3" name="Content Placeholder 2">
            <a:extLst>
              <a:ext uri="{FF2B5EF4-FFF2-40B4-BE49-F238E27FC236}">
                <a16:creationId xmlns:a16="http://schemas.microsoft.com/office/drawing/2014/main" id="{12112802-AF3C-937E-2275-5148E6192190}"/>
              </a:ext>
            </a:extLst>
          </p:cNvPr>
          <p:cNvSpPr>
            <a:spLocks noGrp="1"/>
          </p:cNvSpPr>
          <p:nvPr>
            <p:ph idx="1"/>
          </p:nvPr>
        </p:nvSpPr>
        <p:spPr/>
        <p:txBody>
          <a:bodyPr>
            <a:normAutofit lnSpcReduction="10000"/>
          </a:bodyPr>
          <a:lstStyle/>
          <a:p>
            <a:r>
              <a:rPr lang="en-US" dirty="0"/>
              <a:t>There are many denominations</a:t>
            </a:r>
          </a:p>
          <a:p>
            <a:r>
              <a:rPr lang="en-US" dirty="0"/>
              <a:t>They are mostly disagreeing about minor points</a:t>
            </a:r>
          </a:p>
          <a:p>
            <a:pPr lvl="1"/>
            <a:r>
              <a:rPr lang="en-US" dirty="0"/>
              <a:t>End times</a:t>
            </a:r>
          </a:p>
          <a:p>
            <a:pPr lvl="1"/>
            <a:r>
              <a:rPr lang="en-US" dirty="0"/>
              <a:t>Baptism</a:t>
            </a:r>
          </a:p>
          <a:p>
            <a:pPr lvl="1"/>
            <a:r>
              <a:rPr lang="en-US" dirty="0"/>
              <a:t>Church Polity</a:t>
            </a:r>
          </a:p>
          <a:p>
            <a:pPr marL="457223" lvl="1" indent="0">
              <a:buNone/>
            </a:pPr>
            <a:endParaRPr lang="en-US" dirty="0"/>
          </a:p>
        </p:txBody>
      </p:sp>
      <p:sp>
        <p:nvSpPr>
          <p:cNvPr id="5" name="TextBox 4">
            <a:extLst>
              <a:ext uri="{FF2B5EF4-FFF2-40B4-BE49-F238E27FC236}">
                <a16:creationId xmlns:a16="http://schemas.microsoft.com/office/drawing/2014/main" id="{FFDCABB2-5583-CB2C-6768-18B455D6978F}"/>
              </a:ext>
            </a:extLst>
          </p:cNvPr>
          <p:cNvSpPr txBox="1"/>
          <p:nvPr/>
        </p:nvSpPr>
        <p:spPr>
          <a:xfrm>
            <a:off x="168235" y="382944"/>
            <a:ext cx="11855530" cy="578876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a:lnSpc>
                <a:spcPct val="115000"/>
              </a:lnSpc>
              <a:spcAft>
                <a:spcPts val="1000"/>
              </a:spcAft>
            </a:pPr>
            <a:r>
              <a:rPr lang="en-US" sz="3600" b="1" dirty="0">
                <a:effectLst/>
                <a:latin typeface="Calibri" panose="020F0502020204030204" pitchFamily="34" charset="0"/>
              </a:rPr>
              <a:t>Galatians 1:6–9 (NASB95) — </a:t>
            </a:r>
            <a:r>
              <a:rPr lang="en-US" sz="3600" b="1" u="none" strike="noStrike" dirty="0">
                <a:effectLst/>
                <a:latin typeface="Calibri" panose="020F0502020204030204" pitchFamily="34" charset="0"/>
              </a:rPr>
              <a:t>6</a:t>
            </a:r>
            <a:r>
              <a:rPr lang="en-US" sz="3600" u="none" strike="noStrike" dirty="0">
                <a:effectLst/>
                <a:latin typeface="Calibri" panose="020F0502020204030204" pitchFamily="34" charset="0"/>
              </a:rPr>
              <a:t> </a:t>
            </a:r>
            <a:r>
              <a:rPr lang="en-US" sz="3600" dirty="0">
                <a:effectLst/>
                <a:latin typeface="Calibri" panose="020F0502020204030204" pitchFamily="34" charset="0"/>
              </a:rPr>
              <a:t>I am amazed that you are so quickly deserting Him who called you by the grace of Christ, for a different gospel; </a:t>
            </a:r>
            <a:r>
              <a:rPr lang="en-US" sz="3600" b="1" u="none" strike="noStrike" dirty="0">
                <a:effectLst/>
                <a:latin typeface="Calibri" panose="020F0502020204030204" pitchFamily="34" charset="0"/>
              </a:rPr>
              <a:t>7</a:t>
            </a:r>
            <a:r>
              <a:rPr lang="en-US" sz="3600" u="none" strike="noStrike" dirty="0">
                <a:effectLst/>
                <a:latin typeface="Calibri" panose="020F0502020204030204" pitchFamily="34" charset="0"/>
              </a:rPr>
              <a:t> </a:t>
            </a:r>
            <a:r>
              <a:rPr lang="en-US" sz="3600" dirty="0">
                <a:effectLst/>
                <a:latin typeface="Calibri" panose="020F0502020204030204" pitchFamily="34" charset="0"/>
              </a:rPr>
              <a:t>which is really not another; only there are some who are disturbing you and want to distort the gospel of Christ. </a:t>
            </a:r>
            <a:r>
              <a:rPr lang="en-US" sz="3600" b="1" u="none" strike="noStrike" dirty="0">
                <a:effectLst/>
                <a:latin typeface="Calibri" panose="020F0502020204030204" pitchFamily="34" charset="0"/>
              </a:rPr>
              <a:t>8</a:t>
            </a:r>
            <a:r>
              <a:rPr lang="en-US" sz="3600" u="none" strike="noStrike" dirty="0">
                <a:effectLst/>
                <a:latin typeface="Calibri" panose="020F0502020204030204" pitchFamily="34" charset="0"/>
              </a:rPr>
              <a:t> </a:t>
            </a:r>
            <a:r>
              <a:rPr lang="en-US" sz="3600" dirty="0">
                <a:effectLst/>
                <a:latin typeface="Calibri" panose="020F0502020204030204" pitchFamily="34" charset="0"/>
              </a:rPr>
              <a:t>But even if we, or an angel from heaven, should preach to you a gospel contrary to what we have preached to you, he is to be accursed! </a:t>
            </a:r>
            <a:r>
              <a:rPr lang="en-US" sz="3600" b="1" u="none" strike="noStrike" dirty="0">
                <a:effectLst/>
                <a:latin typeface="Calibri" panose="020F0502020204030204" pitchFamily="34" charset="0"/>
              </a:rPr>
              <a:t>9</a:t>
            </a:r>
            <a:r>
              <a:rPr lang="en-US" sz="3600" u="none" strike="noStrike" dirty="0">
                <a:effectLst/>
                <a:latin typeface="Calibri" panose="020F0502020204030204" pitchFamily="34" charset="0"/>
              </a:rPr>
              <a:t> </a:t>
            </a:r>
            <a:r>
              <a:rPr lang="en-US" sz="3600" dirty="0">
                <a:effectLst/>
                <a:latin typeface="Calibri" panose="020F0502020204030204" pitchFamily="34" charset="0"/>
              </a:rPr>
              <a:t>As we have said before, so I say again now, if any man is preaching to you a gospel contrary to what you received, he is to be accursed! </a:t>
            </a:r>
          </a:p>
        </p:txBody>
      </p:sp>
    </p:spTree>
    <p:extLst>
      <p:ext uri="{BB962C8B-B14F-4D97-AF65-F5344CB8AC3E}">
        <p14:creationId xmlns:p14="http://schemas.microsoft.com/office/powerpoint/2010/main" val="292022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775E-39CF-3B1F-12DE-2A6F3B7191C4}"/>
              </a:ext>
            </a:extLst>
          </p:cNvPr>
          <p:cNvSpPr>
            <a:spLocks noGrp="1"/>
          </p:cNvSpPr>
          <p:nvPr>
            <p:ph type="title"/>
          </p:nvPr>
        </p:nvSpPr>
        <p:spPr/>
        <p:txBody>
          <a:bodyPr/>
          <a:lstStyle/>
          <a:p>
            <a:r>
              <a:rPr lang="en-US" dirty="0"/>
              <a:t>Faith in Christ is the way</a:t>
            </a:r>
          </a:p>
        </p:txBody>
      </p:sp>
      <p:sp>
        <p:nvSpPr>
          <p:cNvPr id="3" name="Content Placeholder 2">
            <a:extLst>
              <a:ext uri="{FF2B5EF4-FFF2-40B4-BE49-F238E27FC236}">
                <a16:creationId xmlns:a16="http://schemas.microsoft.com/office/drawing/2014/main" id="{104FDAF7-A893-51E7-50D1-0DAEBF28D00E}"/>
              </a:ext>
            </a:extLst>
          </p:cNvPr>
          <p:cNvSpPr>
            <a:spLocks noGrp="1"/>
          </p:cNvSpPr>
          <p:nvPr>
            <p:ph idx="1"/>
          </p:nvPr>
        </p:nvSpPr>
        <p:spPr/>
        <p:txBody>
          <a:bodyPr/>
          <a:lstStyle/>
          <a:p>
            <a:pPr marL="0" indent="0">
              <a:buNone/>
            </a:pPr>
            <a:r>
              <a:rPr lang="en-US" b="1" dirty="0"/>
              <a:t>Acts 4:12 (NASB95) — 12</a:t>
            </a:r>
            <a:r>
              <a:rPr lang="en-US" dirty="0"/>
              <a:t> “And there is salvation in no one else; for there is no other name under heaven that has been given among men by which we must be saved.” </a:t>
            </a:r>
          </a:p>
          <a:p>
            <a:pPr marL="0" indent="0">
              <a:buNone/>
            </a:pPr>
            <a:endParaRPr lang="en-US" dirty="0"/>
          </a:p>
        </p:txBody>
      </p:sp>
    </p:spTree>
    <p:extLst>
      <p:ext uri="{BB962C8B-B14F-4D97-AF65-F5344CB8AC3E}">
        <p14:creationId xmlns:p14="http://schemas.microsoft.com/office/powerpoint/2010/main" val="23598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9671-1400-416E-D798-82987A74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2185F-5447-B700-2C60-44E644633C27}"/>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47A024A1-6733-A682-014E-84A8954F53EE}"/>
              </a:ext>
            </a:extLst>
          </p:cNvPr>
          <p:cNvSpPr>
            <a:spLocks noGrp="1"/>
          </p:cNvSpPr>
          <p:nvPr>
            <p:ph idx="1"/>
          </p:nvPr>
        </p:nvSpPr>
        <p:spPr/>
        <p:txBody>
          <a:bodyPr>
            <a:normAutofit/>
          </a:bodyPr>
          <a:lstStyle/>
          <a:p>
            <a:pPr marL="0" indent="0">
              <a:buNone/>
            </a:pPr>
            <a:r>
              <a:rPr lang="en-US" b="1" dirty="0"/>
              <a:t>18</a:t>
            </a:r>
            <a:r>
              <a:rPr lang="en-US" dirty="0"/>
              <a:t> Christ is also the head of the church, which is his body. He is the beginning, supreme over all who rise from the dead. So he is first in everything. </a:t>
            </a:r>
            <a:r>
              <a:rPr lang="en-US" b="1" dirty="0"/>
              <a:t>19</a:t>
            </a:r>
            <a:r>
              <a:rPr lang="en-US" dirty="0"/>
              <a:t> For God in all his fullness was pleased to live in Christ, </a:t>
            </a:r>
          </a:p>
        </p:txBody>
      </p:sp>
    </p:spTree>
    <p:extLst>
      <p:ext uri="{BB962C8B-B14F-4D97-AF65-F5344CB8AC3E}">
        <p14:creationId xmlns:p14="http://schemas.microsoft.com/office/powerpoint/2010/main" val="58702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8E04-7DF9-9C57-93AF-BDA193E81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5A06C-CC2C-4513-75BD-C126D6A71D6F}"/>
              </a:ext>
            </a:extLst>
          </p:cNvPr>
          <p:cNvSpPr>
            <a:spLocks noGrp="1"/>
          </p:cNvSpPr>
          <p:nvPr>
            <p:ph type="title"/>
          </p:nvPr>
        </p:nvSpPr>
        <p:spPr/>
        <p:txBody>
          <a:bodyPr/>
          <a:lstStyle/>
          <a:p>
            <a:r>
              <a:rPr lang="en-US" dirty="0"/>
              <a:t>Biblical Christianity 101</a:t>
            </a:r>
          </a:p>
        </p:txBody>
      </p:sp>
      <p:sp>
        <p:nvSpPr>
          <p:cNvPr id="3" name="Content Placeholder 2">
            <a:extLst>
              <a:ext uri="{FF2B5EF4-FFF2-40B4-BE49-F238E27FC236}">
                <a16:creationId xmlns:a16="http://schemas.microsoft.com/office/drawing/2014/main" id="{716CBC12-1531-BC41-BBFC-34B1C720BF3F}"/>
              </a:ext>
            </a:extLst>
          </p:cNvPr>
          <p:cNvSpPr>
            <a:spLocks noGrp="1"/>
          </p:cNvSpPr>
          <p:nvPr>
            <p:ph idx="1"/>
          </p:nvPr>
        </p:nvSpPr>
        <p:spPr/>
        <p:txBody>
          <a:bodyPr/>
          <a:lstStyle/>
          <a:p>
            <a:r>
              <a:rPr lang="en-US" dirty="0"/>
              <a:t>God’s love is the power behind our spiritual transformation</a:t>
            </a:r>
          </a:p>
          <a:p>
            <a:r>
              <a:rPr lang="en-US" dirty="0"/>
              <a:t>Understanding who Jesus is = a critical part of understanding God’s love for us</a:t>
            </a:r>
          </a:p>
        </p:txBody>
      </p:sp>
    </p:spTree>
    <p:extLst>
      <p:ext uri="{BB962C8B-B14F-4D97-AF65-F5344CB8AC3E}">
        <p14:creationId xmlns:p14="http://schemas.microsoft.com/office/powerpoint/2010/main" val="15661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DD64E-24EC-ACDA-BAB2-F73621EE4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62AEA-F62B-C275-ECE5-8445D13D1F88}"/>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8A481618-7956-9498-4CDB-FE045E859925}"/>
              </a:ext>
            </a:extLst>
          </p:cNvPr>
          <p:cNvSpPr>
            <a:spLocks noGrp="1"/>
          </p:cNvSpPr>
          <p:nvPr>
            <p:ph idx="1"/>
          </p:nvPr>
        </p:nvSpPr>
        <p:spPr/>
        <p:txBody>
          <a:bodyPr>
            <a:normAutofit/>
          </a:bodyPr>
          <a:lstStyle/>
          <a:p>
            <a:pPr marL="0" indent="0">
              <a:buNone/>
            </a:pPr>
            <a:r>
              <a:rPr lang="en-US" b="1" dirty="0"/>
              <a:t>20</a:t>
            </a:r>
            <a:r>
              <a:rPr lang="en-US" dirty="0"/>
              <a:t> and through him God reconciled everything to himself. He made peace with everything in heaven and on earth by means of Christ’s blood on the cross.</a:t>
            </a:r>
          </a:p>
        </p:txBody>
      </p:sp>
    </p:spTree>
    <p:extLst>
      <p:ext uri="{BB962C8B-B14F-4D97-AF65-F5344CB8AC3E}">
        <p14:creationId xmlns:p14="http://schemas.microsoft.com/office/powerpoint/2010/main" val="178611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8925-42F6-8EE3-0EC4-9B794D3B9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E673D-962F-9F17-9392-F15AFE068303}"/>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C93FEBEC-ADCF-32AC-FF38-D394C93E2A75}"/>
              </a:ext>
            </a:extLst>
          </p:cNvPr>
          <p:cNvSpPr>
            <a:spLocks noGrp="1"/>
          </p:cNvSpPr>
          <p:nvPr>
            <p:ph idx="1"/>
          </p:nvPr>
        </p:nvSpPr>
        <p:spPr/>
        <p:txBody>
          <a:bodyPr>
            <a:normAutofit/>
          </a:bodyPr>
          <a:lstStyle/>
          <a:p>
            <a:pPr marL="0" indent="0">
              <a:buNone/>
            </a:pPr>
            <a:r>
              <a:rPr lang="en-US" b="1" dirty="0"/>
              <a:t>21</a:t>
            </a:r>
            <a:r>
              <a:rPr lang="en-US" dirty="0"/>
              <a:t> This includes you who were once far away from God. You were his enemies, separated from him by your evil thoughts and actions. </a:t>
            </a:r>
          </a:p>
        </p:txBody>
      </p:sp>
    </p:spTree>
    <p:extLst>
      <p:ext uri="{BB962C8B-B14F-4D97-AF65-F5344CB8AC3E}">
        <p14:creationId xmlns:p14="http://schemas.microsoft.com/office/powerpoint/2010/main" val="1577197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1EA52-CF62-AA7E-1358-8850092AA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2221B-1ACC-6A75-7C24-B89804F66EC9}"/>
              </a:ext>
            </a:extLst>
          </p:cNvPr>
          <p:cNvSpPr>
            <a:spLocks noGrp="1"/>
          </p:cNvSpPr>
          <p:nvPr>
            <p:ph type="title"/>
          </p:nvPr>
        </p:nvSpPr>
        <p:spPr/>
        <p:txBody>
          <a:bodyPr/>
          <a:lstStyle/>
          <a:p>
            <a:r>
              <a:rPr lang="en-US" dirty="0"/>
              <a:t>No one is beyond God’s help</a:t>
            </a:r>
          </a:p>
        </p:txBody>
      </p:sp>
      <p:sp>
        <p:nvSpPr>
          <p:cNvPr id="3" name="Content Placeholder 2">
            <a:extLst>
              <a:ext uri="{FF2B5EF4-FFF2-40B4-BE49-F238E27FC236}">
                <a16:creationId xmlns:a16="http://schemas.microsoft.com/office/drawing/2014/main" id="{A5B6AB7B-D09B-D4B5-0754-AAC0167BD66B}"/>
              </a:ext>
            </a:extLst>
          </p:cNvPr>
          <p:cNvSpPr>
            <a:spLocks noGrp="1"/>
          </p:cNvSpPr>
          <p:nvPr>
            <p:ph idx="1"/>
          </p:nvPr>
        </p:nvSpPr>
        <p:spPr/>
        <p:txBody>
          <a:bodyPr>
            <a:normAutofit fontScale="92500" lnSpcReduction="20000"/>
          </a:bodyPr>
          <a:lstStyle/>
          <a:p>
            <a:r>
              <a:rPr lang="en-US" dirty="0"/>
              <a:t>We were once hostile to God</a:t>
            </a:r>
          </a:p>
          <a:p>
            <a:r>
              <a:rPr lang="en-US" dirty="0"/>
              <a:t>Annoyed by Christians</a:t>
            </a:r>
          </a:p>
          <a:p>
            <a:r>
              <a:rPr lang="en-US" dirty="0"/>
              <a:t>Afraid that if the Bible is true, we were in big trouble</a:t>
            </a:r>
          </a:p>
          <a:p>
            <a:r>
              <a:rPr lang="en-US" dirty="0"/>
              <a:t>Thought the Bible was full of contradictions</a:t>
            </a:r>
          </a:p>
          <a:p>
            <a:r>
              <a:rPr lang="en-US" dirty="0"/>
              <a:t>Thought Christians were full of hypocrisy</a:t>
            </a:r>
          </a:p>
        </p:txBody>
      </p:sp>
    </p:spTree>
    <p:extLst>
      <p:ext uri="{BB962C8B-B14F-4D97-AF65-F5344CB8AC3E}">
        <p14:creationId xmlns:p14="http://schemas.microsoft.com/office/powerpoint/2010/main" val="19899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A6188-5417-5EE1-F3C2-072C84A62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52E86-BD9B-9441-813B-1913A47CC3BE}"/>
              </a:ext>
            </a:extLst>
          </p:cNvPr>
          <p:cNvSpPr>
            <a:spLocks noGrp="1"/>
          </p:cNvSpPr>
          <p:nvPr>
            <p:ph type="title"/>
          </p:nvPr>
        </p:nvSpPr>
        <p:spPr/>
        <p:txBody>
          <a:bodyPr/>
          <a:lstStyle/>
          <a:p>
            <a:r>
              <a:rPr lang="en-US" dirty="0"/>
              <a:t>No one is beyond God’s help</a:t>
            </a:r>
          </a:p>
        </p:txBody>
      </p:sp>
      <p:sp>
        <p:nvSpPr>
          <p:cNvPr id="3" name="Content Placeholder 2">
            <a:extLst>
              <a:ext uri="{FF2B5EF4-FFF2-40B4-BE49-F238E27FC236}">
                <a16:creationId xmlns:a16="http://schemas.microsoft.com/office/drawing/2014/main" id="{B6E889F9-DF08-F30B-C58D-EFED3E5C752C}"/>
              </a:ext>
            </a:extLst>
          </p:cNvPr>
          <p:cNvSpPr>
            <a:spLocks noGrp="1"/>
          </p:cNvSpPr>
          <p:nvPr>
            <p:ph idx="1"/>
          </p:nvPr>
        </p:nvSpPr>
        <p:spPr/>
        <p:txBody>
          <a:bodyPr>
            <a:normAutofit/>
          </a:bodyPr>
          <a:lstStyle/>
          <a:p>
            <a:r>
              <a:rPr lang="en-US" dirty="0"/>
              <a:t>We don’t stand up for the behavior of all Christians</a:t>
            </a:r>
          </a:p>
          <a:p>
            <a:r>
              <a:rPr lang="en-US" dirty="0"/>
              <a:t>We don’t pick political sides</a:t>
            </a:r>
          </a:p>
          <a:p>
            <a:r>
              <a:rPr lang="en-US" dirty="0"/>
              <a:t>We don’t claim to be better than anyone else</a:t>
            </a:r>
          </a:p>
          <a:p>
            <a:pPr marL="0" indent="0">
              <a:buNone/>
            </a:pPr>
            <a:endParaRPr lang="en-US" dirty="0"/>
          </a:p>
        </p:txBody>
      </p:sp>
    </p:spTree>
    <p:extLst>
      <p:ext uri="{BB962C8B-B14F-4D97-AF65-F5344CB8AC3E}">
        <p14:creationId xmlns:p14="http://schemas.microsoft.com/office/powerpoint/2010/main" val="3713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ABEB-0729-6453-7DB7-DECE45E331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2F6EFD-A68B-E830-94BF-F29F2678A325}"/>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A9086DD7-19F8-03C4-E26B-BFF98CDDF12E}"/>
              </a:ext>
            </a:extLst>
          </p:cNvPr>
          <p:cNvSpPr txBox="1"/>
          <p:nvPr/>
        </p:nvSpPr>
        <p:spPr>
          <a:xfrm>
            <a:off x="225630" y="385132"/>
            <a:ext cx="11798135" cy="598869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a:lnSpc>
                <a:spcPct val="115000"/>
              </a:lnSpc>
              <a:spcAft>
                <a:spcPts val="1000"/>
              </a:spcAft>
            </a:pPr>
            <a:r>
              <a:rPr lang="en-US" sz="4800" b="1" dirty="0">
                <a:effectLst/>
                <a:latin typeface="Calibri" panose="020F0502020204030204" pitchFamily="34" charset="0"/>
              </a:rPr>
              <a:t>Ephesians 2:8–10 (NASB95) — </a:t>
            </a:r>
            <a:r>
              <a:rPr lang="en-US" sz="4800" b="1" u="none" strike="noStrike" dirty="0">
                <a:effectLst/>
                <a:latin typeface="Calibri" panose="020F0502020204030204" pitchFamily="34" charset="0"/>
              </a:rPr>
              <a:t>8</a:t>
            </a:r>
            <a:r>
              <a:rPr lang="en-US" sz="4800" u="none" strike="noStrike" dirty="0">
                <a:effectLst/>
                <a:latin typeface="Calibri" panose="020F0502020204030204" pitchFamily="34" charset="0"/>
              </a:rPr>
              <a:t> </a:t>
            </a:r>
            <a:r>
              <a:rPr lang="en-US" sz="4800" dirty="0">
                <a:effectLst/>
                <a:latin typeface="Calibri" panose="020F0502020204030204" pitchFamily="34" charset="0"/>
              </a:rPr>
              <a:t>For by grace you have been saved through faith; and that not of yourselves, it is the gift of God; </a:t>
            </a:r>
            <a:r>
              <a:rPr lang="en-US" sz="4800" b="1" u="none" strike="noStrike" dirty="0">
                <a:effectLst/>
                <a:latin typeface="Calibri" panose="020F0502020204030204" pitchFamily="34" charset="0"/>
              </a:rPr>
              <a:t>9</a:t>
            </a:r>
            <a:r>
              <a:rPr lang="en-US" sz="4800" u="none" strike="noStrike" dirty="0">
                <a:effectLst/>
                <a:latin typeface="Calibri" panose="020F0502020204030204" pitchFamily="34" charset="0"/>
              </a:rPr>
              <a:t> </a:t>
            </a:r>
            <a:r>
              <a:rPr lang="en-US" sz="4800" dirty="0">
                <a:effectLst/>
                <a:latin typeface="Calibri" panose="020F0502020204030204" pitchFamily="34" charset="0"/>
              </a:rPr>
              <a:t>not as a result of works, so that no one may boast. </a:t>
            </a:r>
            <a:r>
              <a:rPr lang="en-US" sz="4800" b="1" u="none" strike="noStrike" dirty="0">
                <a:effectLst/>
                <a:latin typeface="Calibri" panose="020F0502020204030204" pitchFamily="34" charset="0"/>
              </a:rPr>
              <a:t>10</a:t>
            </a:r>
            <a:r>
              <a:rPr lang="en-US" sz="4800" u="none" strike="noStrike" dirty="0">
                <a:effectLst/>
                <a:latin typeface="Calibri" panose="020F0502020204030204" pitchFamily="34" charset="0"/>
              </a:rPr>
              <a:t> </a:t>
            </a:r>
            <a:r>
              <a:rPr lang="en-US" sz="4800" dirty="0">
                <a:effectLst/>
                <a:latin typeface="Calibri" panose="020F0502020204030204" pitchFamily="34" charset="0"/>
              </a:rPr>
              <a:t>For we are His workmanship, created in Christ Jesus for good works, which God prepared beforehand so that we would walk in them. </a:t>
            </a:r>
          </a:p>
        </p:txBody>
      </p:sp>
    </p:spTree>
    <p:extLst>
      <p:ext uri="{BB962C8B-B14F-4D97-AF65-F5344CB8AC3E}">
        <p14:creationId xmlns:p14="http://schemas.microsoft.com/office/powerpoint/2010/main" val="428475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2937-F8BC-C8A6-8AAA-0F2CC91C9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D42C9-81F0-E22B-6477-3C54D6D7E4D2}"/>
              </a:ext>
            </a:extLst>
          </p:cNvPr>
          <p:cNvSpPr>
            <a:spLocks noGrp="1"/>
          </p:cNvSpPr>
          <p:nvPr>
            <p:ph type="title"/>
          </p:nvPr>
        </p:nvSpPr>
        <p:spPr/>
        <p:txBody>
          <a:bodyPr/>
          <a:lstStyle/>
          <a:p>
            <a:r>
              <a:rPr lang="en-US" dirty="0"/>
              <a:t>Colossians 1:15–23 (NLT) </a:t>
            </a:r>
          </a:p>
        </p:txBody>
      </p:sp>
      <p:sp>
        <p:nvSpPr>
          <p:cNvPr id="3" name="Content Placeholder 2">
            <a:extLst>
              <a:ext uri="{FF2B5EF4-FFF2-40B4-BE49-F238E27FC236}">
                <a16:creationId xmlns:a16="http://schemas.microsoft.com/office/drawing/2014/main" id="{E3E99688-8758-1189-5BF1-D9DA4CE90520}"/>
              </a:ext>
            </a:extLst>
          </p:cNvPr>
          <p:cNvSpPr>
            <a:spLocks noGrp="1"/>
          </p:cNvSpPr>
          <p:nvPr>
            <p:ph idx="1"/>
          </p:nvPr>
        </p:nvSpPr>
        <p:spPr/>
        <p:txBody>
          <a:bodyPr>
            <a:normAutofit/>
          </a:bodyPr>
          <a:lstStyle/>
          <a:p>
            <a:pPr marL="0" indent="0">
              <a:buNone/>
            </a:pPr>
            <a:r>
              <a:rPr lang="en-US" b="1" dirty="0"/>
              <a:t>22</a:t>
            </a:r>
            <a:r>
              <a:rPr lang="en-US" dirty="0"/>
              <a:t> Yet now he has reconciled you to himself through the death of Christ in his physical body. As a result, he has brought you into his own presence, and you are holy and blameless as you stand before him without a single fault.</a:t>
            </a:r>
          </a:p>
        </p:txBody>
      </p:sp>
    </p:spTree>
    <p:extLst>
      <p:ext uri="{BB962C8B-B14F-4D97-AF65-F5344CB8AC3E}">
        <p14:creationId xmlns:p14="http://schemas.microsoft.com/office/powerpoint/2010/main" val="77360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AB31-638E-F6A1-CB63-60E23EADF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A32D5-2A76-92D4-22E8-078E9DE564C2}"/>
              </a:ext>
            </a:extLst>
          </p:cNvPr>
          <p:cNvSpPr>
            <a:spLocks noGrp="1"/>
          </p:cNvSpPr>
          <p:nvPr>
            <p:ph type="title"/>
          </p:nvPr>
        </p:nvSpPr>
        <p:spPr/>
        <p:txBody>
          <a:bodyPr/>
          <a:lstStyle/>
          <a:p>
            <a:r>
              <a:rPr lang="en-US" dirty="0"/>
              <a:t>Biblical Christianity 101</a:t>
            </a:r>
          </a:p>
        </p:txBody>
      </p:sp>
      <p:sp>
        <p:nvSpPr>
          <p:cNvPr id="3" name="Content Placeholder 2">
            <a:extLst>
              <a:ext uri="{FF2B5EF4-FFF2-40B4-BE49-F238E27FC236}">
                <a16:creationId xmlns:a16="http://schemas.microsoft.com/office/drawing/2014/main" id="{14D12FDB-D5DA-D985-D2B8-236430BA835C}"/>
              </a:ext>
            </a:extLst>
          </p:cNvPr>
          <p:cNvSpPr>
            <a:spLocks noGrp="1"/>
          </p:cNvSpPr>
          <p:nvPr>
            <p:ph idx="1"/>
          </p:nvPr>
        </p:nvSpPr>
        <p:spPr/>
        <p:txBody>
          <a:bodyPr/>
          <a:lstStyle/>
          <a:p>
            <a:r>
              <a:rPr lang="en-US" dirty="0"/>
              <a:t>You do don’t have to like cultural Christianity</a:t>
            </a:r>
          </a:p>
          <a:p>
            <a:r>
              <a:rPr lang="en-US" dirty="0"/>
              <a:t>You don’t have defend Christian behavior</a:t>
            </a:r>
          </a:p>
          <a:p>
            <a:r>
              <a:rPr lang="en-US" dirty="0"/>
              <a:t>You don’t have to affiliate with political parties</a:t>
            </a:r>
          </a:p>
          <a:p>
            <a:r>
              <a:rPr lang="en-US" dirty="0"/>
              <a:t>You don’t even have to agree with everything your read in the Bible.</a:t>
            </a:r>
          </a:p>
        </p:txBody>
      </p:sp>
    </p:spTree>
    <p:extLst>
      <p:ext uri="{BB962C8B-B14F-4D97-AF65-F5344CB8AC3E}">
        <p14:creationId xmlns:p14="http://schemas.microsoft.com/office/powerpoint/2010/main" val="7873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1149-D713-5368-E141-AC7B9B4CA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473E9-D2BA-A34D-99A9-EF28528D0B4D}"/>
              </a:ext>
            </a:extLst>
          </p:cNvPr>
          <p:cNvSpPr>
            <a:spLocks noGrp="1"/>
          </p:cNvSpPr>
          <p:nvPr>
            <p:ph type="title"/>
          </p:nvPr>
        </p:nvSpPr>
        <p:spPr/>
        <p:txBody>
          <a:bodyPr/>
          <a:lstStyle/>
          <a:p>
            <a:r>
              <a:rPr lang="en-US" dirty="0"/>
              <a:t>Biblical Christianity 101</a:t>
            </a:r>
          </a:p>
        </p:txBody>
      </p:sp>
      <p:sp>
        <p:nvSpPr>
          <p:cNvPr id="3" name="Content Placeholder 2">
            <a:extLst>
              <a:ext uri="{FF2B5EF4-FFF2-40B4-BE49-F238E27FC236}">
                <a16:creationId xmlns:a16="http://schemas.microsoft.com/office/drawing/2014/main" id="{5BCF29BA-524F-93A8-5CF3-FF363F851099}"/>
              </a:ext>
            </a:extLst>
          </p:cNvPr>
          <p:cNvSpPr>
            <a:spLocks noGrp="1"/>
          </p:cNvSpPr>
          <p:nvPr>
            <p:ph idx="1"/>
          </p:nvPr>
        </p:nvSpPr>
        <p:spPr/>
        <p:txBody>
          <a:bodyPr/>
          <a:lstStyle/>
          <a:p>
            <a:r>
              <a:rPr lang="en-US" dirty="0"/>
              <a:t>You DO have to come to end of your rebellion</a:t>
            </a:r>
          </a:p>
          <a:p>
            <a:pPr marL="0" indent="0">
              <a:buNone/>
            </a:pPr>
            <a:endParaRPr lang="en-US" dirty="0"/>
          </a:p>
        </p:txBody>
      </p:sp>
      <p:sp>
        <p:nvSpPr>
          <p:cNvPr id="5" name="TextBox 4">
            <a:extLst>
              <a:ext uri="{FF2B5EF4-FFF2-40B4-BE49-F238E27FC236}">
                <a16:creationId xmlns:a16="http://schemas.microsoft.com/office/drawing/2014/main" id="{9779AA9E-E641-CEDC-85E5-C2A4C155D694}"/>
              </a:ext>
            </a:extLst>
          </p:cNvPr>
          <p:cNvSpPr txBox="1"/>
          <p:nvPr/>
        </p:nvSpPr>
        <p:spPr>
          <a:xfrm>
            <a:off x="371959" y="2796306"/>
            <a:ext cx="11651806" cy="385881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nSpc>
                <a:spcPct val="115000"/>
              </a:lnSpc>
              <a:spcAft>
                <a:spcPts val="1000"/>
              </a:spcAft>
            </a:pPr>
            <a:r>
              <a:rPr lang="en-US" sz="5400" b="1" dirty="0">
                <a:effectLst/>
                <a:latin typeface="Calibri" panose="020F0502020204030204" pitchFamily="34" charset="0"/>
              </a:rPr>
              <a:t>Psalm 46:10 (NASB95) — </a:t>
            </a:r>
            <a:r>
              <a:rPr lang="en-US" sz="5400" b="1" u="none" strike="noStrike" dirty="0">
                <a:effectLst/>
                <a:latin typeface="Calibri" panose="020F0502020204030204" pitchFamily="34" charset="0"/>
              </a:rPr>
              <a:t>10</a:t>
            </a:r>
            <a:r>
              <a:rPr lang="en-US" sz="5400" u="none" strike="noStrike" dirty="0">
                <a:effectLst/>
                <a:latin typeface="Calibri" panose="020F0502020204030204" pitchFamily="34" charset="0"/>
              </a:rPr>
              <a:t> </a:t>
            </a:r>
            <a:r>
              <a:rPr lang="en-US" sz="5400" dirty="0">
                <a:effectLst/>
                <a:latin typeface="Calibri" panose="020F0502020204030204" pitchFamily="34" charset="0"/>
              </a:rPr>
              <a:t>“Cease striving and know that I am God; I will be exalted among the nations, I will be exalted in the earth.” </a:t>
            </a:r>
          </a:p>
        </p:txBody>
      </p:sp>
    </p:spTree>
    <p:extLst>
      <p:ext uri="{BB962C8B-B14F-4D97-AF65-F5344CB8AC3E}">
        <p14:creationId xmlns:p14="http://schemas.microsoft.com/office/powerpoint/2010/main" val="31845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DF08-527E-0A3A-69D1-C6381789245F}"/>
              </a:ext>
            </a:extLst>
          </p:cNvPr>
          <p:cNvSpPr>
            <a:spLocks noGrp="1"/>
          </p:cNvSpPr>
          <p:nvPr>
            <p:ph type="title"/>
          </p:nvPr>
        </p:nvSpPr>
        <p:spPr/>
        <p:txBody>
          <a:bodyPr/>
          <a:lstStyle/>
          <a:p>
            <a:r>
              <a:rPr lang="en-US" dirty="0"/>
              <a:t>Colossians 1:13–14 (NLT) </a:t>
            </a:r>
          </a:p>
        </p:txBody>
      </p:sp>
      <p:sp>
        <p:nvSpPr>
          <p:cNvPr id="3" name="Content Placeholder 2">
            <a:extLst>
              <a:ext uri="{FF2B5EF4-FFF2-40B4-BE49-F238E27FC236}">
                <a16:creationId xmlns:a16="http://schemas.microsoft.com/office/drawing/2014/main" id="{14B72016-8DC5-330B-96BE-3178C1761EB3}"/>
              </a:ext>
            </a:extLst>
          </p:cNvPr>
          <p:cNvSpPr>
            <a:spLocks noGrp="1"/>
          </p:cNvSpPr>
          <p:nvPr>
            <p:ph idx="1"/>
          </p:nvPr>
        </p:nvSpPr>
        <p:spPr/>
        <p:txBody>
          <a:bodyPr/>
          <a:lstStyle/>
          <a:p>
            <a:pPr marL="0" indent="0">
              <a:buNone/>
            </a:pPr>
            <a:r>
              <a:rPr lang="en-US" b="1" dirty="0"/>
              <a:t>13</a:t>
            </a:r>
            <a:r>
              <a:rPr lang="en-US" dirty="0"/>
              <a:t> For he has rescued us from the kingdom of darkness and transferred us into the Kingdom of his dear Son, </a:t>
            </a:r>
            <a:r>
              <a:rPr lang="en-US" b="1" dirty="0"/>
              <a:t>14</a:t>
            </a:r>
            <a:r>
              <a:rPr lang="en-US" dirty="0"/>
              <a:t> who purchased our freedom and forgave our sins. </a:t>
            </a:r>
          </a:p>
          <a:p>
            <a:pPr marL="0" indent="0">
              <a:buNone/>
            </a:pPr>
            <a:endParaRPr lang="en-US" dirty="0"/>
          </a:p>
        </p:txBody>
      </p:sp>
    </p:spTree>
    <p:extLst>
      <p:ext uri="{BB962C8B-B14F-4D97-AF65-F5344CB8AC3E}">
        <p14:creationId xmlns:p14="http://schemas.microsoft.com/office/powerpoint/2010/main" val="291242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6866-DF75-8A08-ECF8-DA241117545C}"/>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FFBE952D-EFD4-9273-9763-53A8020EA1E1}"/>
              </a:ext>
            </a:extLst>
          </p:cNvPr>
          <p:cNvSpPr>
            <a:spLocks noGrp="1"/>
          </p:cNvSpPr>
          <p:nvPr>
            <p:ph idx="1"/>
          </p:nvPr>
        </p:nvSpPr>
        <p:spPr/>
        <p:txBody>
          <a:bodyPr/>
          <a:lstStyle/>
          <a:p>
            <a:r>
              <a:rPr lang="en-US" dirty="0"/>
              <a:t>We are born under the “kingdom of darkness”</a:t>
            </a:r>
          </a:p>
          <a:p>
            <a:pPr lvl="1"/>
            <a:r>
              <a:rPr lang="en-US" sz="4400" dirty="0"/>
              <a:t>Darkness…</a:t>
            </a:r>
          </a:p>
          <a:p>
            <a:pPr lvl="2"/>
            <a:r>
              <a:rPr lang="en-US" sz="4000" dirty="0"/>
              <a:t>Separation from God</a:t>
            </a:r>
          </a:p>
          <a:p>
            <a:pPr marL="914446" lvl="2" indent="0">
              <a:buNone/>
            </a:pPr>
            <a:endParaRPr lang="en-US" dirty="0"/>
          </a:p>
        </p:txBody>
      </p:sp>
      <p:sp>
        <p:nvSpPr>
          <p:cNvPr id="5" name="TextBox 4">
            <a:extLst>
              <a:ext uri="{FF2B5EF4-FFF2-40B4-BE49-F238E27FC236}">
                <a16:creationId xmlns:a16="http://schemas.microsoft.com/office/drawing/2014/main" id="{A5EE1D56-447F-4824-9DD6-2923FA1C39BA}"/>
              </a:ext>
            </a:extLst>
          </p:cNvPr>
          <p:cNvSpPr txBox="1"/>
          <p:nvPr/>
        </p:nvSpPr>
        <p:spPr>
          <a:xfrm>
            <a:off x="685800" y="4285972"/>
            <a:ext cx="11154508" cy="217444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a:lnSpc>
                <a:spcPct val="115000"/>
              </a:lnSpc>
              <a:spcAft>
                <a:spcPts val="1000"/>
              </a:spcAft>
            </a:pPr>
            <a:r>
              <a:rPr lang="en-US" sz="4000" b="1" dirty="0">
                <a:effectLst/>
                <a:latin typeface="Calibri" panose="020F0502020204030204" pitchFamily="34" charset="0"/>
              </a:rPr>
              <a:t>Isaiah 9:2 (NLT) — </a:t>
            </a:r>
            <a:r>
              <a:rPr lang="en-US" sz="4000" b="1" u="none" strike="noStrike" dirty="0">
                <a:effectLst/>
                <a:latin typeface="Calibri" panose="020F0502020204030204" pitchFamily="34" charset="0"/>
              </a:rPr>
              <a:t>2</a:t>
            </a:r>
            <a:r>
              <a:rPr lang="en-US" sz="4000" u="none" strike="noStrike" dirty="0">
                <a:effectLst/>
                <a:latin typeface="Calibri" panose="020F0502020204030204" pitchFamily="34" charset="0"/>
              </a:rPr>
              <a:t> </a:t>
            </a:r>
            <a:r>
              <a:rPr lang="en-US" sz="4000" dirty="0">
                <a:effectLst/>
                <a:latin typeface="Calibri" panose="020F0502020204030204" pitchFamily="34" charset="0"/>
              </a:rPr>
              <a:t> The people who walk in darkness will see a great light. For those who live in a land of deep darkness, a light will shine. </a:t>
            </a:r>
          </a:p>
        </p:txBody>
      </p:sp>
    </p:spTree>
    <p:extLst>
      <p:ext uri="{BB962C8B-B14F-4D97-AF65-F5344CB8AC3E}">
        <p14:creationId xmlns:p14="http://schemas.microsoft.com/office/powerpoint/2010/main" val="24057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5DC7-CD8C-A9E5-C1EC-8F8C6967F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A1B3F-ED68-1760-6B77-E982B094DF73}"/>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315B9A38-7BAF-44DA-4548-0B32491C1BE7}"/>
              </a:ext>
            </a:extLst>
          </p:cNvPr>
          <p:cNvSpPr>
            <a:spLocks noGrp="1"/>
          </p:cNvSpPr>
          <p:nvPr>
            <p:ph idx="1"/>
          </p:nvPr>
        </p:nvSpPr>
        <p:spPr/>
        <p:txBody>
          <a:bodyPr/>
          <a:lstStyle/>
          <a:p>
            <a:r>
              <a:rPr lang="en-US" dirty="0"/>
              <a:t>We are born under the “kingdom of darkness”</a:t>
            </a:r>
          </a:p>
          <a:p>
            <a:pPr lvl="1"/>
            <a:r>
              <a:rPr lang="en-US" sz="4400" dirty="0"/>
              <a:t>Darkness…</a:t>
            </a:r>
          </a:p>
          <a:p>
            <a:pPr lvl="2"/>
            <a:r>
              <a:rPr lang="en-US" sz="4000" dirty="0"/>
              <a:t>Moral ignorance</a:t>
            </a:r>
          </a:p>
          <a:p>
            <a:pPr marL="914446" lvl="2" indent="0">
              <a:buNone/>
            </a:pPr>
            <a:endParaRPr lang="en-US" dirty="0"/>
          </a:p>
        </p:txBody>
      </p:sp>
      <p:sp>
        <p:nvSpPr>
          <p:cNvPr id="5" name="TextBox 4">
            <a:extLst>
              <a:ext uri="{FF2B5EF4-FFF2-40B4-BE49-F238E27FC236}">
                <a16:creationId xmlns:a16="http://schemas.microsoft.com/office/drawing/2014/main" id="{5F78771C-37BF-9418-F1A0-7E95161AE653}"/>
              </a:ext>
            </a:extLst>
          </p:cNvPr>
          <p:cNvSpPr txBox="1"/>
          <p:nvPr/>
        </p:nvSpPr>
        <p:spPr>
          <a:xfrm>
            <a:off x="685800" y="4285972"/>
            <a:ext cx="11154508" cy="193899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000" b="1" dirty="0"/>
              <a:t>Proverbs 4:19 (NLT) — 19</a:t>
            </a:r>
            <a:r>
              <a:rPr lang="en-US" sz="4000" dirty="0"/>
              <a:t> But the way of the wicked is like total darkness. They have no idea what they are stumbling over. </a:t>
            </a:r>
          </a:p>
        </p:txBody>
      </p:sp>
    </p:spTree>
    <p:extLst>
      <p:ext uri="{BB962C8B-B14F-4D97-AF65-F5344CB8AC3E}">
        <p14:creationId xmlns:p14="http://schemas.microsoft.com/office/powerpoint/2010/main" val="253456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F39F5-835E-A382-106C-23BAD9074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91734-1A21-F7B0-DC35-DCF4BB90A979}"/>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0F7B1E7E-1756-2FAE-DFE6-A2181993E698}"/>
              </a:ext>
            </a:extLst>
          </p:cNvPr>
          <p:cNvSpPr>
            <a:spLocks noGrp="1"/>
          </p:cNvSpPr>
          <p:nvPr>
            <p:ph idx="1"/>
          </p:nvPr>
        </p:nvSpPr>
        <p:spPr/>
        <p:txBody>
          <a:bodyPr/>
          <a:lstStyle/>
          <a:p>
            <a:r>
              <a:rPr lang="en-US" dirty="0"/>
              <a:t>We are born under the “kingdom of darkness”</a:t>
            </a:r>
          </a:p>
          <a:p>
            <a:pPr lvl="1"/>
            <a:r>
              <a:rPr lang="en-US" sz="4400" dirty="0"/>
              <a:t>Darkness…</a:t>
            </a:r>
          </a:p>
          <a:p>
            <a:pPr lvl="2"/>
            <a:r>
              <a:rPr lang="en-US" sz="4000" dirty="0"/>
              <a:t>Under God’s judgment</a:t>
            </a:r>
          </a:p>
          <a:p>
            <a:pPr marL="914446" lvl="2" indent="0">
              <a:buNone/>
            </a:pPr>
            <a:endParaRPr lang="en-US" dirty="0"/>
          </a:p>
        </p:txBody>
      </p:sp>
      <p:sp>
        <p:nvSpPr>
          <p:cNvPr id="5" name="TextBox 4">
            <a:extLst>
              <a:ext uri="{FF2B5EF4-FFF2-40B4-BE49-F238E27FC236}">
                <a16:creationId xmlns:a16="http://schemas.microsoft.com/office/drawing/2014/main" id="{2BFD90D7-701F-809A-704A-0B312D607BAE}"/>
              </a:ext>
            </a:extLst>
          </p:cNvPr>
          <p:cNvSpPr txBox="1"/>
          <p:nvPr/>
        </p:nvSpPr>
        <p:spPr>
          <a:xfrm>
            <a:off x="685800" y="4285972"/>
            <a:ext cx="11154508" cy="193899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000" b="1" dirty="0"/>
              <a:t>Matthew 8:12 (NLT) </a:t>
            </a:r>
            <a:r>
              <a:rPr lang="en-US" sz="4000" dirty="0"/>
              <a:t>—…will be thrown into outer darkness, where there will be weeping and gnashing of teeth.”</a:t>
            </a:r>
          </a:p>
        </p:txBody>
      </p:sp>
    </p:spTree>
    <p:extLst>
      <p:ext uri="{BB962C8B-B14F-4D97-AF65-F5344CB8AC3E}">
        <p14:creationId xmlns:p14="http://schemas.microsoft.com/office/powerpoint/2010/main" val="22680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C7DD4-849E-C6ED-3C4D-45A9FFEC2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1F48A-04B3-8896-DE2E-BDD00D2BD35C}"/>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DCEE5C04-7C2B-55F5-0A85-4C66CFA70D97}"/>
              </a:ext>
            </a:extLst>
          </p:cNvPr>
          <p:cNvSpPr>
            <a:spLocks noGrp="1"/>
          </p:cNvSpPr>
          <p:nvPr>
            <p:ph idx="1"/>
          </p:nvPr>
        </p:nvSpPr>
        <p:spPr/>
        <p:txBody>
          <a:bodyPr/>
          <a:lstStyle/>
          <a:p>
            <a:r>
              <a:rPr lang="en-US" dirty="0"/>
              <a:t>Christ grants us new citizenship</a:t>
            </a:r>
          </a:p>
          <a:p>
            <a:pPr lvl="1"/>
            <a:r>
              <a:rPr lang="en-US" sz="4400" dirty="0"/>
              <a:t>Light…</a:t>
            </a:r>
          </a:p>
          <a:p>
            <a:pPr lvl="2"/>
            <a:r>
              <a:rPr lang="en-US" sz="4000" dirty="0"/>
              <a:t>Breaks through our ignorance</a:t>
            </a:r>
          </a:p>
          <a:p>
            <a:pPr marL="914446" lvl="2" indent="0">
              <a:buNone/>
            </a:pPr>
            <a:endParaRPr lang="en-US" dirty="0"/>
          </a:p>
        </p:txBody>
      </p:sp>
      <p:sp>
        <p:nvSpPr>
          <p:cNvPr id="5" name="TextBox 4">
            <a:extLst>
              <a:ext uri="{FF2B5EF4-FFF2-40B4-BE49-F238E27FC236}">
                <a16:creationId xmlns:a16="http://schemas.microsoft.com/office/drawing/2014/main" id="{265922DD-732A-2D18-EF6C-2D27980D02D2}"/>
              </a:ext>
            </a:extLst>
          </p:cNvPr>
          <p:cNvSpPr txBox="1"/>
          <p:nvPr/>
        </p:nvSpPr>
        <p:spPr>
          <a:xfrm>
            <a:off x="685800" y="4285972"/>
            <a:ext cx="11154508"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400" b="1" dirty="0"/>
              <a:t>John 1:5 (NLT) — 5</a:t>
            </a:r>
            <a:r>
              <a:rPr lang="en-US" sz="4400" dirty="0"/>
              <a:t> The light shines in the darkness, and the darkness can never extinguish it.</a:t>
            </a:r>
          </a:p>
        </p:txBody>
      </p:sp>
    </p:spTree>
    <p:extLst>
      <p:ext uri="{BB962C8B-B14F-4D97-AF65-F5344CB8AC3E}">
        <p14:creationId xmlns:p14="http://schemas.microsoft.com/office/powerpoint/2010/main" val="11947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1F4E-C734-FC8E-7DA2-0A0A60A48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E7D44-4A3E-F5BA-0515-92592BEA46A9}"/>
              </a:ext>
            </a:extLst>
          </p:cNvPr>
          <p:cNvSpPr>
            <a:spLocks noGrp="1"/>
          </p:cNvSpPr>
          <p:nvPr>
            <p:ph type="title"/>
          </p:nvPr>
        </p:nvSpPr>
        <p:spPr/>
        <p:txBody>
          <a:bodyPr/>
          <a:lstStyle/>
          <a:p>
            <a:r>
              <a:rPr lang="en-US" dirty="0"/>
              <a:t>New citizenship</a:t>
            </a:r>
          </a:p>
        </p:txBody>
      </p:sp>
      <p:sp>
        <p:nvSpPr>
          <p:cNvPr id="3" name="Content Placeholder 2">
            <a:extLst>
              <a:ext uri="{FF2B5EF4-FFF2-40B4-BE49-F238E27FC236}">
                <a16:creationId xmlns:a16="http://schemas.microsoft.com/office/drawing/2014/main" id="{F0E11856-2F4A-2089-5313-F386AFDBBF3D}"/>
              </a:ext>
            </a:extLst>
          </p:cNvPr>
          <p:cNvSpPr>
            <a:spLocks noGrp="1"/>
          </p:cNvSpPr>
          <p:nvPr>
            <p:ph idx="1"/>
          </p:nvPr>
        </p:nvSpPr>
        <p:spPr/>
        <p:txBody>
          <a:bodyPr/>
          <a:lstStyle/>
          <a:p>
            <a:r>
              <a:rPr lang="en-US" dirty="0"/>
              <a:t>Christ grants us new citizenship</a:t>
            </a:r>
          </a:p>
          <a:p>
            <a:pPr lvl="1"/>
            <a:r>
              <a:rPr lang="en-US" sz="4400" dirty="0"/>
              <a:t>Light…</a:t>
            </a:r>
          </a:p>
          <a:p>
            <a:pPr lvl="2"/>
            <a:r>
              <a:rPr lang="en-US" sz="4000" dirty="0"/>
              <a:t>Provides moral guidance</a:t>
            </a:r>
          </a:p>
          <a:p>
            <a:pPr marL="914446" lvl="2" indent="0">
              <a:buNone/>
            </a:pPr>
            <a:endParaRPr lang="en-US" dirty="0"/>
          </a:p>
        </p:txBody>
      </p:sp>
      <p:sp>
        <p:nvSpPr>
          <p:cNvPr id="5" name="TextBox 4">
            <a:extLst>
              <a:ext uri="{FF2B5EF4-FFF2-40B4-BE49-F238E27FC236}">
                <a16:creationId xmlns:a16="http://schemas.microsoft.com/office/drawing/2014/main" id="{AC76959E-8F00-FAD2-7F43-307A7A100570}"/>
              </a:ext>
            </a:extLst>
          </p:cNvPr>
          <p:cNvSpPr txBox="1"/>
          <p:nvPr/>
        </p:nvSpPr>
        <p:spPr>
          <a:xfrm>
            <a:off x="685800" y="4285972"/>
            <a:ext cx="11154508"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800" b="1" dirty="0"/>
              <a:t>Psalm 119:105 (NLT) — 105</a:t>
            </a:r>
            <a:r>
              <a:rPr lang="en-US" sz="4800" dirty="0"/>
              <a:t> Your word is a lamp to guide my feet and a light for my path.</a:t>
            </a:r>
          </a:p>
        </p:txBody>
      </p:sp>
    </p:spTree>
    <p:extLst>
      <p:ext uri="{BB962C8B-B14F-4D97-AF65-F5344CB8AC3E}">
        <p14:creationId xmlns:p14="http://schemas.microsoft.com/office/powerpoint/2010/main" val="34453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16017</TotalTime>
  <Words>1587</Words>
  <Application>Microsoft Office PowerPoint</Application>
  <PresentationFormat>Widescreen</PresentationFormat>
  <Paragraphs>133</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Lao UI</vt:lpstr>
      <vt:lpstr>Tw Cen MT</vt:lpstr>
      <vt:lpstr>Dwell-Theme</vt:lpstr>
      <vt:lpstr>Dwell-Light-Theme</vt:lpstr>
      <vt:lpstr>Colossians </vt:lpstr>
      <vt:lpstr>context</vt:lpstr>
      <vt:lpstr>Biblical Christianity 101</vt:lpstr>
      <vt:lpstr>Colossians 1:13–14 (NLT) </vt:lpstr>
      <vt:lpstr>New citizenship</vt:lpstr>
      <vt:lpstr>New citizenship</vt:lpstr>
      <vt:lpstr>New citizenship</vt:lpstr>
      <vt:lpstr>New citizenship</vt:lpstr>
      <vt:lpstr>New citizenship</vt:lpstr>
      <vt:lpstr>New citizenship</vt:lpstr>
      <vt:lpstr>New citizenship</vt:lpstr>
      <vt:lpstr>How can Jesus do all this?</vt:lpstr>
      <vt:lpstr>Colossians 1:15–23 (NLT) </vt:lpstr>
      <vt:lpstr>Colossians 1:15–23 (NLT) </vt:lpstr>
      <vt:lpstr>Jesus is the owner/Operator</vt:lpstr>
      <vt:lpstr>But I heard Jesus never claimed to be God</vt:lpstr>
      <vt:lpstr>But I heard Jesus never claimed to be God</vt:lpstr>
      <vt:lpstr>But I heard Jesus never claimed to be God</vt:lpstr>
      <vt:lpstr>But I heard Jesus never claimed to be God</vt:lpstr>
      <vt:lpstr>Jesus’ divinity and humanity</vt:lpstr>
      <vt:lpstr>Jesus’ divinity and humanity</vt:lpstr>
      <vt:lpstr>The Colossians</vt:lpstr>
      <vt:lpstr>We are being Told</vt:lpstr>
      <vt:lpstr>The truth</vt:lpstr>
      <vt:lpstr>There is lot of room for interpretation</vt:lpstr>
      <vt:lpstr>Biblical non-negotiables </vt:lpstr>
      <vt:lpstr>There is lot of room for interpretation</vt:lpstr>
      <vt:lpstr>Faith in Christ is the way</vt:lpstr>
      <vt:lpstr>Colossians 1:15–23 (NLT) </vt:lpstr>
      <vt:lpstr>Colossians 1:15–23 (NLT) </vt:lpstr>
      <vt:lpstr>Colossians 1:15–23 (NLT) </vt:lpstr>
      <vt:lpstr>No one is beyond God’s help</vt:lpstr>
      <vt:lpstr>No one is beyond God’s help</vt:lpstr>
      <vt:lpstr>PowerPoint Presentation</vt:lpstr>
      <vt:lpstr>Colossians 1:15–23 (NLT) </vt:lpstr>
      <vt:lpstr>Biblical Christianity 101</vt:lpstr>
      <vt:lpstr>Biblical Christianity 101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LoweryR</dc:creator>
  <cp:lastModifiedBy>DoddH</cp:lastModifiedBy>
  <cp:revision>4</cp:revision>
  <dcterms:created xsi:type="dcterms:W3CDTF">2025-06-30T12:22:03Z</dcterms:created>
  <dcterms:modified xsi:type="dcterms:W3CDTF">2025-07-30T05:52:11Z</dcterms:modified>
</cp:coreProperties>
</file>