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36" r:id="rId8"/>
    <p:sldId id="7437" r:id="rId9"/>
    <p:sldId id="7472" r:id="rId10"/>
    <p:sldId id="7438" r:id="rId11"/>
    <p:sldId id="7439" r:id="rId12"/>
    <p:sldId id="7443" r:id="rId13"/>
    <p:sldId id="7476" r:id="rId14"/>
    <p:sldId id="7444" r:id="rId15"/>
    <p:sldId id="7445" r:id="rId16"/>
    <p:sldId id="7446" r:id="rId17"/>
    <p:sldId id="7447" r:id="rId18"/>
    <p:sldId id="7448" r:id="rId19"/>
    <p:sldId id="7449" r:id="rId20"/>
    <p:sldId id="7451" r:id="rId21"/>
    <p:sldId id="7453" r:id="rId22"/>
    <p:sldId id="7450" r:id="rId23"/>
    <p:sldId id="7459" r:id="rId24"/>
    <p:sldId id="7463" r:id="rId25"/>
    <p:sldId id="7464" r:id="rId26"/>
    <p:sldId id="7465" r:id="rId27"/>
    <p:sldId id="7466" r:id="rId28"/>
    <p:sldId id="7467" r:id="rId29"/>
    <p:sldId id="7468" r:id="rId30"/>
    <p:sldId id="7469" r:id="rId31"/>
    <p:sldId id="7470" r:id="rId32"/>
    <p:sldId id="7471" r:id="rId33"/>
    <p:sldId id="7475" r:id="rId34"/>
    <p:sldId id="7473" r:id="rId35"/>
    <p:sldId id="7474" r:id="rId36"/>
    <p:sldId id="7398" r:id="rId37"/>
    <p:sldId id="6665" r:id="rId38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9BB9-D41B-52DA-89DB-C0118D6A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FB2C0D6-5B1D-02FB-8D7B-479B6BB48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9AA2B54-EE2C-CCBB-4D29-038EBCE5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187F4E-59F2-A5F7-929D-F9F5C3E34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76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BBA4-D6F1-94CE-09F3-2CA57A54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20777B4-774E-6BF3-A5AB-FF083EF68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F18CABE-4FDD-4E48-3A71-B1AAE7EB4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26E6153-F16D-9FE6-4473-267894A17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6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C76AA-FD00-3CFA-E14D-D179A7D7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35BF7CB-F62C-07EE-7089-E5E2AAD132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FEFF82A-4CDB-8337-1A37-70963097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76C402A-FD62-D0DD-40C1-CFC87268C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69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B338-0FB5-0DAD-6BF1-3287BFEC9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336E310-3E1A-D171-EC43-3B7DB7CD3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1153571-32F5-559E-9A22-CB7EE956E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10E3CCC-AB7E-E636-2160-F5D567D6F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04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9CBF-3FD2-2FFB-187A-0A416256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FDBA60E-1436-980E-46B6-2A0CE535E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35DA9AD-5514-E6EE-12C4-D00AC80C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AED9235-2B78-B26A-B506-4F1A89366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09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442EB-0151-C739-7E2A-F93B9909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9F41E6E-FDDA-99F4-8BB7-55D250CC0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4050432-E63C-7B31-0B16-3F20989F4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1BD988F-2BFF-BD74-7C4F-F34BD9EEF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51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FD02A-0FCD-BF3C-7062-A53EE3D7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D6519C1-7C23-F6A9-6DAF-B9A0CAA855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61E91F4-3093-EA12-7FAC-7903209D5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F43643F-E106-DB70-53D2-82D4993D5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39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E02D-B1CE-115E-519A-DF96EBDD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F9515E8-AD34-395C-07C1-AC32EF09C8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4CCC107-A710-FC49-6190-669F4B447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31F2B34-3B25-EC68-1373-18E03D055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06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57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F21D-1418-D8AE-9C1F-C34C1CCA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C1FB4BF-2673-2067-A0D5-8ACDBC9A8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2ECED2D-FE5A-9E22-2A24-6B1FCD7D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8A382AF-1FF6-DBB2-3618-98270F40A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28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1A0C-4649-E3CC-0729-CFF575BF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054C76A-ED62-B303-0D40-37687722D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D69B978-451F-964D-1778-AF2363B67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3F1533B-C7CB-8F2D-1011-F15E53DF3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57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720BB-820E-9385-DF5E-5BCA046F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1E21568-B5CB-BE94-6F2F-A8B6FD924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099F057-5A38-8087-E103-98B6A45E5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D8316D2-23AF-8EB1-6A7A-F72AAC09F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505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7683-0F58-8BF4-D82A-B663A87A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F35950E-2810-55CE-4320-D2D09964E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C8AF81B-FC7F-6F0C-618D-2BE106ED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4C16396-5BB3-BA16-8E0D-0DFAC26DE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63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6BFFD-B161-8896-D3A1-1838CCA1E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9CF6773-333E-41E5-B95A-C56BB76DE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E0C6805-BADD-D2EF-0DB9-DAE19B980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136CEDB-FE37-D201-F00E-DBADA3106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238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1598-F31C-468E-BDE9-5F985661F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54FEDA6-C7AD-F4F2-6FA7-28473B078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5C94854-966A-C7D7-5BC2-F82B3B70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6309F0B-7631-7FF9-8771-02119CDBC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682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18EF-7415-A5CE-9B97-60D16456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9F7B219-F477-9AF6-5D7E-1E2F2EEEAB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A475919-9229-44A1-B1A6-7633A402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D32A396-EA59-D47A-4268-0AAC0AD6A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10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E4F19-5C7C-E6A5-9491-F977883D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E596D42-52DD-375F-ABB4-37F03EB28A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5C5E4A1-C12C-0C55-C835-D84939CC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F93421C-44F9-C51D-BC06-9DEB41B0B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557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1BA9-4083-2527-82F2-289A81D3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E8DEC55-EFB7-5F18-3DA6-7E119B592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A8B0163-1D46-16D6-DD8C-EC3C1E84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C9F5CDE-672F-5046-FA3E-E9853CA9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883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80AA-8585-9BBD-33A1-277CD97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F1C0950-CFFD-1B12-E629-D517776F4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5A500CC-0797-1F94-C6B4-54FE0567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3A47145-07D9-D1EC-1209-779297B12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006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82B7-384A-A2DC-5DDF-67F0096C6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E08E808-050E-BD84-E37C-79F657A2A3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78E1BD0-D021-C362-EC7B-1CBF519D7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94D85C-2491-2B19-7A65-FCBD14353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83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F8C56-9288-740F-849A-D8A2151C1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7937544-BA20-42C2-5C89-49D842B65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7357116-13CF-5AE0-E4BD-95AACACB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819EC6F-5ABE-3CF0-1BAD-600EB9090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024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9F276-8BDF-6840-5745-C67754D3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94AE3D7-B456-4C99-ABD7-D42184AFB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F7A1AB6-C4EA-0295-972A-7711D0B4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45489B4-22D9-ECE5-7F10-67DD8C37B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21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B5B46-AC3F-9F14-0ECF-7F931AF6D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FCFC6EC-F665-5768-21DF-65F423543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7E9A94C-5E4E-61FD-DE9F-D1936FB0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5429C57-A985-103C-A315-DEA908832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86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5919C-1185-E4F1-CA71-6ED23142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0106D84-FB03-5E70-F662-86104069D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5EF1D6A-C0CD-6316-3435-2FF74F08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44AEC26-A7E7-D363-873A-DDF5ED4E0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635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46FDD-9F74-0726-87BA-1A6707FF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BD0247A-C1D3-5E29-628E-16C389DFA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783FEB2-70B3-0A14-7330-74E75622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52174E-49FA-59DE-D6C1-803A061B2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601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71DD-0807-7159-67A7-D2D03F35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D2968E8-7463-4CAF-EEFC-658435756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E02B9CE-79F5-C759-FD6E-CBBD9B34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A6D1F71-6A0F-143B-92A6-98F1BBDD0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65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5A88A-A6AD-9E1D-F3AD-B73FBDA4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B33791B-7E34-D468-C506-BCBBC486B8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7A31F92-1A67-1DF8-4C5E-B8336DFD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271C77-5B46-72EC-D71A-633C69746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29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DD3A-C0E9-9CE4-231F-0568F6325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D7495C1-0F63-07CC-EE7C-2EA2B6BDD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3BBF0B4-289A-D773-8706-19717F59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0A0ABCC-546D-A1F8-8611-CCB79695A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13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FC12-0A28-587D-8152-9027B970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5582CCA-6980-6EC3-AA07-9CB22EB35D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8294F7E-E822-75D0-484A-52E58700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E1EF0AB-06E1-A72A-E650-920217A5B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60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2EE0-07CB-DEB6-8954-694178A1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8C7B5A2-B55E-E921-8E5E-80F81C2456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094F320-7A34-4C1B-BAE5-E75CE535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81EE28-7A58-8DD1-75AE-A4D9CBC72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98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93B1-1C18-0919-0B1B-D9CAB075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651A293-67EA-FB8F-E11A-4759FC368F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6627D0A-B06F-1BFF-A902-F45BFB1E1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1D017E6-0E0A-E891-5B33-740EC8A58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2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Putting on The New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3:12-17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350D8-098D-2EB9-844D-691CDE32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D483FE-B756-7901-C3A8-8FCEDCE9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22BEB-3D9F-C3D4-4705-6ABAB911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humility, gentleness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96DCF-9A23-8ECD-F0B7-D822D4701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AD7C18F-6A80-A6AF-D967-4B3E7D4DCC58}"/>
              </a:ext>
            </a:extLst>
          </p:cNvPr>
          <p:cNvSpPr/>
          <p:nvPr/>
        </p:nvSpPr>
        <p:spPr bwMode="auto">
          <a:xfrm>
            <a:off x="203200" y="2329577"/>
            <a:ext cx="9753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to Me, all who are weary and heavy-laden, and I will give you rest.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 My yoke upon you and learn from Me,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 am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gentle and humble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heart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11:28-29)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331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B20B-DC1B-D760-44CC-5389EAC82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E633DB-AC61-C41C-57CF-B7F92964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568E-4346-BD50-8688-70C2017F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humility, gentleness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16347-1762-E106-E103-439DECD2BC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185C564-FBE5-8200-A28A-F250C29672DA}"/>
              </a:ext>
            </a:extLst>
          </p:cNvPr>
          <p:cNvSpPr/>
          <p:nvPr/>
        </p:nvSpPr>
        <p:spPr bwMode="auto">
          <a:xfrm>
            <a:off x="203200" y="2329577"/>
            <a:ext cx="9753600" cy="2862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Humility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Deplored by ancient philosophers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“Those who exalt themselves will be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humbled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those who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humble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themselves will be exalted”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14:11)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 am securely loved by Christ…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099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41D4-3F1B-401D-9010-FEC244DE0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E5CDE5-2ADA-C96E-EFAD-58FCD7BE4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90626" cy="5521324"/>
          </a:xfrm>
        </p:spPr>
        <p:txBody>
          <a:bodyPr/>
          <a:lstStyle/>
          <a:p>
            <a:r>
              <a:rPr lang="en-US" dirty="0"/>
              <a:t>Humility is not thinking less of yourself;</a:t>
            </a:r>
          </a:p>
          <a:p>
            <a:r>
              <a:rPr lang="en-US" dirty="0"/>
              <a:t>it is thinking of yourself less</a:t>
            </a:r>
          </a:p>
        </p:txBody>
      </p:sp>
    </p:spTree>
    <p:extLst>
      <p:ext uri="{BB962C8B-B14F-4D97-AF65-F5344CB8AC3E}">
        <p14:creationId xmlns:p14="http://schemas.microsoft.com/office/powerpoint/2010/main" val="20371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A53EE-A71B-BD53-1C03-B0B64C21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CC3976-4435-28AD-7CD9-CD4DE1491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90626" cy="5521324"/>
          </a:xfrm>
        </p:spPr>
        <p:txBody>
          <a:bodyPr/>
          <a:lstStyle/>
          <a:p>
            <a:r>
              <a:rPr lang="en-US" dirty="0"/>
              <a:t>Humility is not thinking less of yourself;</a:t>
            </a:r>
          </a:p>
          <a:p>
            <a:r>
              <a:rPr lang="en-US" dirty="0"/>
              <a:t>it is thinking of yourself less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0B473EB-FF71-0883-677E-FFFB574B67B8}"/>
              </a:ext>
            </a:extLst>
          </p:cNvPr>
          <p:cNvSpPr/>
          <p:nvPr/>
        </p:nvSpPr>
        <p:spPr bwMode="auto">
          <a:xfrm>
            <a:off x="355600" y="2324100"/>
            <a:ext cx="518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insist on your own way?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get angry when not recognized?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take feedback and apologize when wrong?</a:t>
            </a:r>
          </a:p>
        </p:txBody>
      </p:sp>
    </p:spTree>
    <p:extLst>
      <p:ext uri="{BB962C8B-B14F-4D97-AF65-F5344CB8AC3E}">
        <p14:creationId xmlns:p14="http://schemas.microsoft.com/office/powerpoint/2010/main" val="3304670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AD1F0-78C0-7CD6-A37E-F3F6A464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B4531D-EDBF-42F6-1DDE-1C5EF7CE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221B6-8224-7982-7EB9-1A8430344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humility, gentleness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10BCA3-A1F7-5746-9733-B9F9FDB33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5C1ADCD-A273-81E6-2766-DCD39E1EC430}"/>
              </a:ext>
            </a:extLst>
          </p:cNvPr>
          <p:cNvSpPr/>
          <p:nvPr/>
        </p:nvSpPr>
        <p:spPr bwMode="auto">
          <a:xfrm>
            <a:off x="203200" y="2329577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Gentleness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5:23)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Delicate consideration for the rights and feelings of others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(Vaughan, EBC:11 , 215)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weakness, but strength under control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Christ is so gentle with me…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53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D816-28DE-D749-2CD5-BBEBE9F1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915AE-7C27-5839-C172-7512185C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BFE3C-D8CA-75D7-0719-F9BCF566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</a:t>
            </a:r>
            <a:r>
              <a:rPr lang="en-US" dirty="0"/>
              <a:t>patience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/>
              <a:t>bearing with one another, and forgiving 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0796F-6899-1EAD-709B-0F706C8CB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</p:spTree>
    <p:extLst>
      <p:ext uri="{BB962C8B-B14F-4D97-AF65-F5344CB8AC3E}">
        <p14:creationId xmlns:p14="http://schemas.microsoft.com/office/powerpoint/2010/main" val="424714166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0DB1-3133-23FC-76E9-2EE0927B8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816F51-E236-8A53-17C5-2331C6D9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97304-F70C-EE4C-A034-34E009DA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</a:t>
            </a:r>
            <a:r>
              <a:rPr lang="en-US" dirty="0"/>
              <a:t>patience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/>
              <a:t>bearing with one another, and forgiving 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83C36-E0CC-2A2C-539A-740E5F53F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91F4E1E-BD2C-AC48-D3C2-F6F97159633C}"/>
              </a:ext>
            </a:extLst>
          </p:cNvPr>
          <p:cNvSpPr/>
          <p:nvPr/>
        </p:nvSpPr>
        <p:spPr bwMode="auto">
          <a:xfrm>
            <a:off x="203200" y="3894975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5:22)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Long-suffering, slow to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this way toward us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34:6; Romans 2:4; 2 Peter 3:9)</a:t>
            </a:r>
          </a:p>
        </p:txBody>
      </p:sp>
    </p:spTree>
    <p:extLst>
      <p:ext uri="{BB962C8B-B14F-4D97-AF65-F5344CB8AC3E}">
        <p14:creationId xmlns:p14="http://schemas.microsoft.com/office/powerpoint/2010/main" val="1541615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3608-3001-F17A-37AA-6B34F3331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E1610-0042-D2E4-4AD3-82108486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828F0-1D7D-A9D3-706F-BA45794B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</a:t>
            </a:r>
            <a:r>
              <a:rPr lang="en-US" dirty="0"/>
              <a:t>patience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/>
              <a:t>bearing with one another, and forgiving 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704B5-6691-FBD9-31C8-0B568E3A8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5370E90-CB7B-4C18-64CD-2B56C98034A9}"/>
              </a:ext>
            </a:extLst>
          </p:cNvPr>
          <p:cNvSpPr/>
          <p:nvPr/>
        </p:nvSpPr>
        <p:spPr bwMode="auto">
          <a:xfrm>
            <a:off x="203200" y="3894975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5:22)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Putting up with the irritating traits of others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forgiving them when they hurt you</a:t>
            </a:r>
          </a:p>
        </p:txBody>
      </p:sp>
    </p:spTree>
    <p:extLst>
      <p:ext uri="{BB962C8B-B14F-4D97-AF65-F5344CB8AC3E}">
        <p14:creationId xmlns:p14="http://schemas.microsoft.com/office/powerpoint/2010/main" val="548033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A460A-3858-7A0E-4E85-ACC9B409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043B1-C802-9BD0-BDB1-1F8D40DC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E2056-DA4D-4E21-6DAF-8F564FD2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a heart of 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</a:t>
            </a:r>
            <a:r>
              <a:rPr lang="en-US" u="sng" dirty="0"/>
              <a:t>one another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forgiving </a:t>
            </a:r>
            <a:r>
              <a:rPr lang="en-US" u="sng" dirty="0"/>
              <a:t>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u="sng" dirty="0"/>
              <a:t>whoever</a:t>
            </a:r>
            <a:r>
              <a:rPr lang="en-US" dirty="0"/>
              <a:t> has a complaint against </a:t>
            </a:r>
            <a:r>
              <a:rPr lang="en-US" u="sng" dirty="0"/>
              <a:t>anyone</a:t>
            </a:r>
            <a:r>
              <a:rPr lang="en-US" dirty="0"/>
              <a:t>; just as the Lord forgave you, so also should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DCD8D-2F6A-354E-C930-3FB9BA40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5F9B31-95CB-9D50-81FE-6DC95112D99F}"/>
              </a:ext>
            </a:extLst>
          </p:cNvPr>
          <p:cNvSpPr/>
          <p:nvPr/>
        </p:nvSpPr>
        <p:spPr bwMode="auto">
          <a:xfrm>
            <a:off x="203200" y="3894975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“Forgiven people forgive people”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people hurt you, what will you do?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Bitterness = “I will make them pay”</a:t>
            </a:r>
          </a:p>
        </p:txBody>
      </p:sp>
    </p:spTree>
    <p:extLst>
      <p:ext uri="{BB962C8B-B14F-4D97-AF65-F5344CB8AC3E}">
        <p14:creationId xmlns:p14="http://schemas.microsoft.com/office/powerpoint/2010/main" val="801029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3D16D-CD8F-6D65-6C72-54D5A8846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D981E-723D-DAAD-2956-0D7E29A4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C6254-9C50-89C9-8251-D7242DBA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a heart of 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</a:t>
            </a:r>
            <a:r>
              <a:rPr lang="en-US" u="sng" dirty="0"/>
              <a:t>one another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forgiving </a:t>
            </a:r>
            <a:r>
              <a:rPr lang="en-US" u="sng" dirty="0"/>
              <a:t>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u="sng" dirty="0"/>
              <a:t>whoever</a:t>
            </a:r>
            <a:r>
              <a:rPr lang="en-US" dirty="0"/>
              <a:t> has a complaint against </a:t>
            </a:r>
            <a:r>
              <a:rPr lang="en-US" u="sng" dirty="0"/>
              <a:t>anyone</a:t>
            </a:r>
            <a:r>
              <a:rPr lang="en-US" dirty="0"/>
              <a:t>; just as the Lord forgave you, so also should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023AA-C2E3-51DD-E286-588290837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BB98F68-0606-2323-D143-6A4855B213EF}"/>
              </a:ext>
            </a:extLst>
          </p:cNvPr>
          <p:cNvSpPr/>
          <p:nvPr/>
        </p:nvSpPr>
        <p:spPr bwMode="auto">
          <a:xfrm>
            <a:off x="203200" y="3894975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Bitterness harms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your relationship with God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2:11; 4:20)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forgive?</a:t>
            </a:r>
          </a:p>
        </p:txBody>
      </p:sp>
    </p:spTree>
    <p:extLst>
      <p:ext uri="{BB962C8B-B14F-4D97-AF65-F5344CB8AC3E}">
        <p14:creationId xmlns:p14="http://schemas.microsoft.com/office/powerpoint/2010/main" val="871416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Growth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life begins with Jesus </a:t>
            </a:r>
            <a:r>
              <a:rPr lang="en-US" sz="1800" i="1" dirty="0"/>
              <a:t>(Colossians 2:6)</a:t>
            </a:r>
            <a:endParaRPr lang="en-US" i="1" dirty="0"/>
          </a:p>
          <a:p>
            <a:r>
              <a:rPr lang="en-US" dirty="0"/>
              <a:t>Jesus provides all you need for spiritual growth</a:t>
            </a:r>
          </a:p>
          <a:p>
            <a:r>
              <a:rPr lang="en-US" dirty="0"/>
              <a:t>You need to learn to live out your new identity</a:t>
            </a:r>
          </a:p>
          <a:p>
            <a:pPr marL="514350" indent="-514350">
              <a:buAutoNum type="arabicPeriod"/>
            </a:pPr>
            <a:r>
              <a:rPr lang="en-US" dirty="0"/>
              <a:t>Focus on your new identity </a:t>
            </a:r>
            <a:r>
              <a:rPr lang="en-US" sz="1600" i="1" dirty="0"/>
              <a:t>(3:1-4)</a:t>
            </a:r>
            <a:endParaRPr lang="en-US" i="1" dirty="0"/>
          </a:p>
          <a:p>
            <a:pPr marL="514350" indent="-514350">
              <a:buAutoNum type="arabicPeriod"/>
            </a:pPr>
            <a:r>
              <a:rPr lang="en-US" dirty="0"/>
              <a:t>“Take off” the old way of life </a:t>
            </a:r>
            <a:r>
              <a:rPr lang="en-US" sz="1600" i="1" dirty="0"/>
              <a:t>(3:5-11)</a:t>
            </a:r>
            <a:endParaRPr lang="en-US" i="1" dirty="0"/>
          </a:p>
          <a:p>
            <a:pPr marL="514350" indent="-514350">
              <a:buAutoNum type="arabicPeriod"/>
            </a:pPr>
            <a:r>
              <a:rPr lang="en-US" dirty="0"/>
              <a:t>“Put on” the new way </a:t>
            </a:r>
            <a:r>
              <a:rPr lang="en-US" sz="1600" i="1" dirty="0"/>
              <a:t>(3:12-17)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D89DCD5-11B2-7400-2FD3-4C55C0C107E3}"/>
              </a:ext>
            </a:extLst>
          </p:cNvPr>
          <p:cNvSpPr/>
          <p:nvPr/>
        </p:nvSpPr>
        <p:spPr bwMode="auto">
          <a:xfrm>
            <a:off x="6832600" y="2628900"/>
            <a:ext cx="3200400" cy="202489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Alive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914DD-0B8A-0824-24AD-67A1D0C7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sz="1400" i="1" dirty="0"/>
              <a:t>Tim Keller, Forgive: Why Should I and How Can I? (Penguin Random House, 2022), 173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A7ABAA-CD59-1485-38E5-8B4B613C1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Forgiveness is granted (often a good while) before it is felt—</a:t>
            </a:r>
          </a:p>
          <a:p>
            <a:r>
              <a:rPr lang="en-US" dirty="0"/>
              <a:t>not felt before it is granted.</a:t>
            </a:r>
          </a:p>
          <a:p>
            <a:r>
              <a:rPr lang="en-US" dirty="0"/>
              <a:t>It is a promise to not exact the price of sin from the person who hurt you.</a:t>
            </a:r>
          </a:p>
          <a:p>
            <a:r>
              <a:rPr lang="en-US" dirty="0"/>
              <a:t>Forgiveness is a promise we make to keep despite our feelings…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26707C8-78BF-259D-B86C-B2F476B04899}"/>
              </a:ext>
            </a:extLst>
          </p:cNvPr>
          <p:cNvSpPr/>
          <p:nvPr/>
        </p:nvSpPr>
        <p:spPr bwMode="auto">
          <a:xfrm>
            <a:off x="5994400" y="2933700"/>
            <a:ext cx="2667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 feeling or forgetting or justifying or trusting  </a:t>
            </a:r>
          </a:p>
        </p:txBody>
      </p:sp>
    </p:spTree>
    <p:extLst>
      <p:ext uri="{BB962C8B-B14F-4D97-AF65-F5344CB8AC3E}">
        <p14:creationId xmlns:p14="http://schemas.microsoft.com/office/powerpoint/2010/main" val="36935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E125-882E-05D4-63C1-79D2BFDE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68233F-8BD0-A28D-E9AF-377EC1F8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A13DB-C1FD-BC02-BF9F-F9E88E7D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a heart of 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</a:t>
            </a:r>
            <a:r>
              <a:rPr lang="en-US" u="sng" dirty="0"/>
              <a:t>one another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forgiving </a:t>
            </a:r>
            <a:r>
              <a:rPr lang="en-US" u="sng" dirty="0"/>
              <a:t>each 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u="sng" dirty="0"/>
              <a:t>whoever</a:t>
            </a:r>
            <a:r>
              <a:rPr lang="en-US" dirty="0"/>
              <a:t> has a complaint against </a:t>
            </a:r>
            <a:r>
              <a:rPr lang="en-US" u="sng" dirty="0"/>
              <a:t>anyone</a:t>
            </a:r>
            <a:r>
              <a:rPr lang="en-US" dirty="0"/>
              <a:t>; just as the Lord forgave you, so also should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46CD35-E427-B48B-FBEE-56EAEDF6B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5F36D0E-C378-D2ED-B289-21278D49DCD4}"/>
              </a:ext>
            </a:extLst>
          </p:cNvPr>
          <p:cNvSpPr/>
          <p:nvPr/>
        </p:nvSpPr>
        <p:spPr bwMode="auto">
          <a:xfrm>
            <a:off x="203200" y="114300"/>
            <a:ext cx="6781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forgive?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Understand what forgiveness is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Experience God’s forgiveness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 the debt</a:t>
            </a:r>
          </a:p>
        </p:txBody>
      </p:sp>
    </p:spTree>
    <p:extLst>
      <p:ext uri="{BB962C8B-B14F-4D97-AF65-F5344CB8AC3E}">
        <p14:creationId xmlns:p14="http://schemas.microsoft.com/office/powerpoint/2010/main" val="27722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DC5C-6230-2928-481C-17646C484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08ACC-1A8F-5128-E435-339B5E30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5822C-6BA3-AFE5-0E83-A0DF9B06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15 </a:t>
            </a:r>
            <a:r>
              <a:rPr lang="en-US" dirty="0"/>
              <a:t>Let </a:t>
            </a:r>
            <a:r>
              <a:rPr lang="en-US" u="sng" dirty="0"/>
              <a:t>the peace of Christ</a:t>
            </a:r>
            <a:r>
              <a:rPr lang="en-US" dirty="0"/>
              <a:t> rule in your hearts,</a:t>
            </a:r>
            <a:br>
              <a:rPr lang="en-US" dirty="0"/>
            </a:br>
            <a:r>
              <a:rPr lang="en-US" dirty="0"/>
              <a:t>to which indeed you were called in one body; </a:t>
            </a:r>
            <a:br>
              <a:rPr lang="en-US" dirty="0"/>
            </a:br>
            <a:r>
              <a:rPr lang="en-US" dirty="0"/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6EA0C-3953-48CE-C1C1-963EB4570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</p:spTree>
    <p:extLst>
      <p:ext uri="{BB962C8B-B14F-4D97-AF65-F5344CB8AC3E}">
        <p14:creationId xmlns:p14="http://schemas.microsoft.com/office/powerpoint/2010/main" val="23732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3AA91-6DFC-6889-7E9F-CCC0F3AA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2ED787-2631-1630-CE29-38A4233E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95655-5A42-95C4-0AEC-DE469CBC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15 </a:t>
            </a:r>
            <a:r>
              <a:rPr lang="en-US" dirty="0"/>
              <a:t>Let </a:t>
            </a:r>
            <a:r>
              <a:rPr lang="en-US" u="sng" dirty="0"/>
              <a:t>the peace of Christ</a:t>
            </a:r>
            <a:r>
              <a:rPr lang="en-US" dirty="0"/>
              <a:t> rule in your hearts,</a:t>
            </a:r>
            <a:br>
              <a:rPr lang="en-US" dirty="0"/>
            </a:br>
            <a:r>
              <a:rPr lang="en-US" dirty="0"/>
              <a:t>to which indeed you were called in one body; </a:t>
            </a:r>
            <a:br>
              <a:rPr lang="en-US" dirty="0"/>
            </a:br>
            <a:r>
              <a:rPr lang="en-US" dirty="0"/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C0AC7-9753-873D-C1AE-B47F79CB2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9D69E4C-52B5-E545-5C89-1E199242E86B}"/>
              </a:ext>
            </a:extLst>
          </p:cNvPr>
          <p:cNvSpPr/>
          <p:nvPr/>
        </p:nvSpPr>
        <p:spPr bwMode="auto">
          <a:xfrm>
            <a:off x="169334" y="1866900"/>
            <a:ext cx="9821332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came to bring peace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5:1; Philippians 4:7)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includes peace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29674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FE8E-86C7-0A54-C84A-CDD30773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7F5F0-5893-627A-B7B3-D7CF3E05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15459-371E-841C-FAFF-6E8CCCC37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15 </a:t>
            </a:r>
            <a:r>
              <a:rPr lang="en-US" dirty="0"/>
              <a:t>Let </a:t>
            </a:r>
            <a:r>
              <a:rPr lang="en-US" u="sng" dirty="0"/>
              <a:t>the peace of Christ</a:t>
            </a:r>
            <a:r>
              <a:rPr lang="en-US" dirty="0"/>
              <a:t> rule in your hearts,</a:t>
            </a:r>
            <a:br>
              <a:rPr lang="en-US" dirty="0"/>
            </a:br>
            <a:r>
              <a:rPr lang="en-US" dirty="0"/>
              <a:t>to which indeed you were called in one body; </a:t>
            </a:r>
            <a:br>
              <a:rPr lang="en-US" dirty="0"/>
            </a:br>
            <a:r>
              <a:rPr lang="en-US" dirty="0"/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FF6E6-6162-B500-872B-1C7643C78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FD4CCA66-6060-4214-F85E-C7CDE3D172A4}"/>
              </a:ext>
            </a:extLst>
          </p:cNvPr>
          <p:cNvGrpSpPr>
            <a:grpSpLocks/>
          </p:cNvGrpSpPr>
          <p:nvPr/>
        </p:nvGrpSpPr>
        <p:grpSpPr bwMode="auto">
          <a:xfrm>
            <a:off x="5994400" y="3690719"/>
            <a:ext cx="152400" cy="533400"/>
            <a:chOff x="-336" y="1008"/>
            <a:chExt cx="96" cy="3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A5FBF2-43C2-94DD-E10D-C77A3051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52EEBA5D-1081-A78C-571B-EA54337B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D0E7441-18DF-0559-A8C1-468902304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72D18A6B-75D0-2034-491D-1C96E7AA0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A23A64CB-079D-0EE7-648F-207A05202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208AD6A-89B2-3387-76A3-11007F6A55F7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22FDC8E2-667A-FE9B-2179-A27198F3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E19A639B-BE4F-406E-54E8-0B8FD4ABA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864D7292-277A-0D8B-EF54-FA757CC7F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C1674178-198B-9408-6E27-FFF736CC3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0FA4BD8-6D66-0D45-3CFD-750D16938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14341079-B39A-A2AF-5294-7EAF273C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F81C6FFD-B2AF-5380-1710-F9D44BC31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Text Box 11">
            <a:extLst>
              <a:ext uri="{FF2B5EF4-FFF2-40B4-BE49-F238E27FC236}">
                <a16:creationId xmlns:a16="http://schemas.microsoft.com/office/drawing/2014/main" id="{CFE90969-40BC-0A16-E576-E18DE4D6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15558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0.0575 -0.06028 0.11516 -0.12056 0.16516 -0.14333 C 0.21516 -0.16583 0.2575 -0.15083 0.3 -0.1358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A7D88-B022-2599-B3E7-FF6A8E5B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96918-A537-1AFC-70A7-719029BF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93074-27D0-0E5E-7929-BBBE8FCE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15 </a:t>
            </a:r>
            <a:r>
              <a:rPr lang="en-US" dirty="0"/>
              <a:t>Let </a:t>
            </a:r>
            <a:r>
              <a:rPr lang="en-US" u="sng" dirty="0"/>
              <a:t>the peace of Christ</a:t>
            </a:r>
            <a:r>
              <a:rPr lang="en-US" dirty="0"/>
              <a:t> rule in your hearts,</a:t>
            </a:r>
            <a:br>
              <a:rPr lang="en-US" dirty="0"/>
            </a:br>
            <a:r>
              <a:rPr lang="en-US" dirty="0"/>
              <a:t>to which indeed you were called in one body; </a:t>
            </a:r>
            <a:br>
              <a:rPr lang="en-US" dirty="0"/>
            </a:br>
            <a:r>
              <a:rPr lang="en-US" dirty="0"/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B7B3D-C8CD-1100-F179-E5DF36A07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4781C0F6-4C6F-5A1F-5330-9EE32F5C8574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8504B4A9-870E-685D-47B3-ABF66699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694FD609-2EE0-F9B9-2F7A-7AB8F8B35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595ED1DD-FB79-A6B1-B300-2451B1064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7A52B93-EAF3-234E-A0E8-EEBD704EB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51BDDB56-C473-446D-E55D-DAFCACCF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AFEC1D5E-37D6-A1B8-085C-96BA071D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0BDB55FC-04E7-A8CD-078B-D30DA1AA0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D64B28AD-ED38-D514-9BF8-EB604497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id="{1EE151E7-A934-5223-3BFC-596243F99324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919194"/>
            <a:ext cx="152400" cy="533400"/>
            <a:chOff x="5958" y="5088"/>
            <a:chExt cx="96" cy="336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253DD00B-3EFE-AE2F-40DC-551D22A10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id="{4FBF9609-AC47-4CE6-C401-6CC990D24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6D8C063C-6D92-E85C-5A3A-21EA15C2E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7162799F-F240-FD69-0023-019DD7543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58F4D6F5-6FC9-5FA7-54EB-190957607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930332C-B05B-B700-C96A-3C7C4112BDA1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3619500"/>
            <a:ext cx="152400" cy="533400"/>
            <a:chOff x="-336" y="1008"/>
            <a:chExt cx="96" cy="336"/>
          </a:xfrm>
        </p:grpSpPr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727DAA4C-16C4-33DD-619E-C01676E7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A991CB09-EFCD-C40C-95EF-FBCF7E5B1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258F507C-6783-048F-15DE-956EE5BA6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id="{9FD501DA-1974-45B6-44C6-D8F86A19B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25">
              <a:extLst>
                <a:ext uri="{FF2B5EF4-FFF2-40B4-BE49-F238E27FC236}">
                  <a16:creationId xmlns:a16="http://schemas.microsoft.com/office/drawing/2014/main" id="{E4D82603-84E3-AD1B-208B-F6972CBE5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A03258C4-0764-A2C3-5782-7862A1AD8028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3695700"/>
            <a:ext cx="152400" cy="533400"/>
            <a:chOff x="-336" y="1008"/>
            <a:chExt cx="96" cy="336"/>
          </a:xfrm>
        </p:grpSpPr>
        <p:sp>
          <p:nvSpPr>
            <p:cNvPr id="42" name="Oval 27">
              <a:extLst>
                <a:ext uri="{FF2B5EF4-FFF2-40B4-BE49-F238E27FC236}">
                  <a16:creationId xmlns:a16="http://schemas.microsoft.com/office/drawing/2014/main" id="{9B593728-962E-ED47-E01A-EFBCB658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Line 28">
              <a:extLst>
                <a:ext uri="{FF2B5EF4-FFF2-40B4-BE49-F238E27FC236}">
                  <a16:creationId xmlns:a16="http://schemas.microsoft.com/office/drawing/2014/main" id="{C9C7A93E-919C-5F69-A797-4D101F8F0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374B4B00-0E68-53E1-06AD-9566DD823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30">
              <a:extLst>
                <a:ext uri="{FF2B5EF4-FFF2-40B4-BE49-F238E27FC236}">
                  <a16:creationId xmlns:a16="http://schemas.microsoft.com/office/drawing/2014/main" id="{97369E56-D4FF-052A-B2B0-127C38C41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F529E729-8B19-D612-B1F3-7BF5711E8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30F8BBDE-544A-2065-1E9D-93C16DB0D071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3314700"/>
            <a:ext cx="152400" cy="533400"/>
            <a:chOff x="-336" y="1008"/>
            <a:chExt cx="96" cy="336"/>
          </a:xfrm>
        </p:grpSpPr>
        <p:sp>
          <p:nvSpPr>
            <p:cNvPr id="48" name="Oval 33">
              <a:extLst>
                <a:ext uri="{FF2B5EF4-FFF2-40B4-BE49-F238E27FC236}">
                  <a16:creationId xmlns:a16="http://schemas.microsoft.com/office/drawing/2014/main" id="{BC8CC845-4E43-6B05-8CE2-1232993CC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724D08CC-B16D-75FB-3B00-CFC8D529C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67714D77-56EA-0967-7139-C76AEDEAC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B2C726CC-41AB-94B9-8195-6C364EA4C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43121938-16AB-D755-3F52-0867DD9DE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38">
            <a:extLst>
              <a:ext uri="{FF2B5EF4-FFF2-40B4-BE49-F238E27FC236}">
                <a16:creationId xmlns:a16="http://schemas.microsoft.com/office/drawing/2014/main" id="{C8D96F77-23E0-A409-186C-C0E2715175C7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3771900"/>
            <a:ext cx="152400" cy="533400"/>
            <a:chOff x="-336" y="1008"/>
            <a:chExt cx="96" cy="336"/>
          </a:xfrm>
        </p:grpSpPr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860CF490-0F59-2408-6726-F14F6088B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Line 40">
              <a:extLst>
                <a:ext uri="{FF2B5EF4-FFF2-40B4-BE49-F238E27FC236}">
                  <a16:creationId xmlns:a16="http://schemas.microsoft.com/office/drawing/2014/main" id="{90C31609-D801-FF87-1A52-AFCE80BF5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8CEE2B04-3940-1457-F3DB-7778168C3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5C6CB68B-DC8D-20F0-9061-BA250E80E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43">
              <a:extLst>
                <a:ext uri="{FF2B5EF4-FFF2-40B4-BE49-F238E27FC236}">
                  <a16:creationId xmlns:a16="http://schemas.microsoft.com/office/drawing/2014/main" id="{5B7C99B6-7184-DEB9-26EE-AEAE4EF6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9" name="Group 44">
            <a:extLst>
              <a:ext uri="{FF2B5EF4-FFF2-40B4-BE49-F238E27FC236}">
                <a16:creationId xmlns:a16="http://schemas.microsoft.com/office/drawing/2014/main" id="{89CA5BEA-79C1-8C19-641A-716812A45489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3543300"/>
            <a:ext cx="152400" cy="533400"/>
            <a:chOff x="-336" y="1008"/>
            <a:chExt cx="96" cy="336"/>
          </a:xfrm>
        </p:grpSpPr>
        <p:sp>
          <p:nvSpPr>
            <p:cNvPr id="60" name="Oval 45">
              <a:extLst>
                <a:ext uri="{FF2B5EF4-FFF2-40B4-BE49-F238E27FC236}">
                  <a16:creationId xmlns:a16="http://schemas.microsoft.com/office/drawing/2014/main" id="{068F331A-6F47-2BC8-CE12-1BD0516D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Line 46">
              <a:extLst>
                <a:ext uri="{FF2B5EF4-FFF2-40B4-BE49-F238E27FC236}">
                  <a16:creationId xmlns:a16="http://schemas.microsoft.com/office/drawing/2014/main" id="{4E4FF33C-2AB1-6C0F-4039-83763D1E5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75167323-014E-AC80-3B41-BBF3F9BC2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1828456F-CD3E-3FBE-7420-25B24BD3C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49">
              <a:extLst>
                <a:ext uri="{FF2B5EF4-FFF2-40B4-BE49-F238E27FC236}">
                  <a16:creationId xmlns:a16="http://schemas.microsoft.com/office/drawing/2014/main" id="{A61567EA-0135-E9BD-BE55-126CDA657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8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0.05875 -0.06028 0.11781 -0.12056 0.16906 -0.14333 C 0.22031 -0.16583 0.26375 -0.15083 0.3075 -0.13583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5" y="-7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C 0.04438 -0.07777 0.08922 -0.15555 0.12797 -0.185 C 0.16672 -0.21416 0.19938 -0.19472 0.2325 -0.17527 " pathEditMode="relative" rAng="0" ptsTypes="AAA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10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5766 -0.03834 0.11547 -0.07667 0.16563 -0.09111 C 0.21594 -0.10556 0.25844 -0.09584 0.30109 -0.08639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47" y="-4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C 0.04422 -0.06028 0.08906 -0.12056 0.12781 -0.14334 C 0.16656 -0.16584 0.19938 -0.15084 0.2325 -0.13584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77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575 -0.03834 0.11516 -0.07667 0.16516 -0.09111 C 0.21516 -0.10556 0.2575 -0.09584 0.3 -0.08639 " pathEditMode="relative" rAng="0" ptsTypes="AAA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4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408CE-897E-908B-9EBA-E840F5B6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4EA001-F7C8-36CD-07B4-DA25A049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6AEB-DF0A-8B12-D72D-A10F8603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15 </a:t>
            </a:r>
            <a:r>
              <a:rPr lang="en-US" dirty="0"/>
              <a:t>Let </a:t>
            </a:r>
            <a:r>
              <a:rPr lang="en-US" u="sng" dirty="0"/>
              <a:t>the peace of Christ</a:t>
            </a:r>
            <a:r>
              <a:rPr lang="en-US" dirty="0"/>
              <a:t> rule in your hearts,</a:t>
            </a:r>
            <a:br>
              <a:rPr lang="en-US" dirty="0"/>
            </a:br>
            <a:r>
              <a:rPr lang="en-US" dirty="0"/>
              <a:t>to which indeed you were called in one body; </a:t>
            </a:r>
            <a:br>
              <a:rPr lang="en-US" dirty="0"/>
            </a:br>
            <a:r>
              <a:rPr lang="en-US" dirty="0"/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9B4B28-8BB9-FE2E-C89E-A62009BDF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BA175540-2800-3802-7C24-2E2D6BE3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66" name="Group 6">
            <a:extLst>
              <a:ext uri="{FF2B5EF4-FFF2-40B4-BE49-F238E27FC236}">
                <a16:creationId xmlns:a16="http://schemas.microsoft.com/office/drawing/2014/main" id="{DC2F4FF0-CCE5-0D9A-D349-2DD069A1A48C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E4DA7B71-F8B2-69C1-9ECC-D636F029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A40ED3E4-7DEF-4D3A-EF94-90A81651B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9">
              <a:extLst>
                <a:ext uri="{FF2B5EF4-FFF2-40B4-BE49-F238E27FC236}">
                  <a16:creationId xmlns:a16="http://schemas.microsoft.com/office/drawing/2014/main" id="{A20BAAFE-C6C4-1C09-FA99-1BB1754B5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10">
              <a:extLst>
                <a:ext uri="{FF2B5EF4-FFF2-40B4-BE49-F238E27FC236}">
                  <a16:creationId xmlns:a16="http://schemas.microsoft.com/office/drawing/2014/main" id="{D166CEA5-C05D-32DA-B504-58DBF9ED5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11">
              <a:extLst>
                <a:ext uri="{FF2B5EF4-FFF2-40B4-BE49-F238E27FC236}">
                  <a16:creationId xmlns:a16="http://schemas.microsoft.com/office/drawing/2014/main" id="{7310EB0C-2CA9-F096-2FAC-A69037DB2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Oval 12">
              <a:extLst>
                <a:ext uri="{FF2B5EF4-FFF2-40B4-BE49-F238E27FC236}">
                  <a16:creationId xmlns:a16="http://schemas.microsoft.com/office/drawing/2014/main" id="{E4924D92-6DF8-CA9A-BBD1-209122C4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401D30B4-A767-42BE-F1D7-A7DCFEA1A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14">
            <a:extLst>
              <a:ext uri="{FF2B5EF4-FFF2-40B4-BE49-F238E27FC236}">
                <a16:creationId xmlns:a16="http://schemas.microsoft.com/office/drawing/2014/main" id="{93B00A31-17E0-B219-0021-F26D90B7D8E4}"/>
              </a:ext>
            </a:extLst>
          </p:cNvPr>
          <p:cNvGrpSpPr>
            <a:grpSpLocks/>
          </p:cNvGrpSpPr>
          <p:nvPr/>
        </p:nvGrpSpPr>
        <p:grpSpPr bwMode="auto">
          <a:xfrm>
            <a:off x="9033691" y="2913482"/>
            <a:ext cx="152400" cy="533400"/>
            <a:chOff x="5958" y="5088"/>
            <a:chExt cx="96" cy="336"/>
          </a:xfrm>
        </p:grpSpPr>
        <p:sp>
          <p:nvSpPr>
            <p:cNvPr id="75" name="Oval 15">
              <a:extLst>
                <a:ext uri="{FF2B5EF4-FFF2-40B4-BE49-F238E27FC236}">
                  <a16:creationId xmlns:a16="http://schemas.microsoft.com/office/drawing/2014/main" id="{681A7CE6-9655-E176-680D-FD67D6F94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D2B16163-6A02-F656-C5C3-04AADE069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17">
              <a:extLst>
                <a:ext uri="{FF2B5EF4-FFF2-40B4-BE49-F238E27FC236}">
                  <a16:creationId xmlns:a16="http://schemas.microsoft.com/office/drawing/2014/main" id="{0F28CED2-E533-8FB5-7560-2D77C3150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18">
              <a:extLst>
                <a:ext uri="{FF2B5EF4-FFF2-40B4-BE49-F238E27FC236}">
                  <a16:creationId xmlns:a16="http://schemas.microsoft.com/office/drawing/2014/main" id="{FCEEFB70-9BD9-56F9-E67C-AECDCBC6C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19">
              <a:extLst>
                <a:ext uri="{FF2B5EF4-FFF2-40B4-BE49-F238E27FC236}">
                  <a16:creationId xmlns:a16="http://schemas.microsoft.com/office/drawing/2014/main" id="{5AF3948F-908B-B5BF-D6E1-A43D99462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44">
            <a:extLst>
              <a:ext uri="{FF2B5EF4-FFF2-40B4-BE49-F238E27FC236}">
                <a16:creationId xmlns:a16="http://schemas.microsoft.com/office/drawing/2014/main" id="{2D10D09A-A71A-45D2-C6CE-AC26517DF9BC}"/>
              </a:ext>
            </a:extLst>
          </p:cNvPr>
          <p:cNvGrpSpPr>
            <a:grpSpLocks/>
          </p:cNvGrpSpPr>
          <p:nvPr/>
        </p:nvGrpSpPr>
        <p:grpSpPr bwMode="auto">
          <a:xfrm>
            <a:off x="9217069" y="2734955"/>
            <a:ext cx="152400" cy="533400"/>
            <a:chOff x="5958" y="5088"/>
            <a:chExt cx="96" cy="336"/>
          </a:xfrm>
        </p:grpSpPr>
        <p:sp>
          <p:nvSpPr>
            <p:cNvPr id="81" name="Oval 45">
              <a:extLst>
                <a:ext uri="{FF2B5EF4-FFF2-40B4-BE49-F238E27FC236}">
                  <a16:creationId xmlns:a16="http://schemas.microsoft.com/office/drawing/2014/main" id="{91DEA44E-0135-B6D4-0FDC-2B60DE8F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Line 46">
              <a:extLst>
                <a:ext uri="{FF2B5EF4-FFF2-40B4-BE49-F238E27FC236}">
                  <a16:creationId xmlns:a16="http://schemas.microsoft.com/office/drawing/2014/main" id="{AB80C651-4184-DD04-0450-2D6F48664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47">
              <a:extLst>
                <a:ext uri="{FF2B5EF4-FFF2-40B4-BE49-F238E27FC236}">
                  <a16:creationId xmlns:a16="http://schemas.microsoft.com/office/drawing/2014/main" id="{30638539-3548-CA37-FFD5-38B888F7F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48">
              <a:extLst>
                <a:ext uri="{FF2B5EF4-FFF2-40B4-BE49-F238E27FC236}">
                  <a16:creationId xmlns:a16="http://schemas.microsoft.com/office/drawing/2014/main" id="{C472D991-F852-59F2-17FC-40895FA00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49">
              <a:extLst>
                <a:ext uri="{FF2B5EF4-FFF2-40B4-BE49-F238E27FC236}">
                  <a16:creationId xmlns:a16="http://schemas.microsoft.com/office/drawing/2014/main" id="{DD042032-77B7-180F-2C60-B66935A3E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6" name="Group 50">
            <a:extLst>
              <a:ext uri="{FF2B5EF4-FFF2-40B4-BE49-F238E27FC236}">
                <a16:creationId xmlns:a16="http://schemas.microsoft.com/office/drawing/2014/main" id="{5BF9E483-D9BC-59CB-A5F1-F98D08987FC7}"/>
              </a:ext>
            </a:extLst>
          </p:cNvPr>
          <p:cNvGrpSpPr>
            <a:grpSpLocks/>
          </p:cNvGrpSpPr>
          <p:nvPr/>
        </p:nvGrpSpPr>
        <p:grpSpPr bwMode="auto">
          <a:xfrm>
            <a:off x="8836069" y="2811155"/>
            <a:ext cx="152400" cy="533400"/>
            <a:chOff x="5958" y="5088"/>
            <a:chExt cx="96" cy="336"/>
          </a:xfrm>
        </p:grpSpPr>
        <p:sp>
          <p:nvSpPr>
            <p:cNvPr id="87" name="Oval 51">
              <a:extLst>
                <a:ext uri="{FF2B5EF4-FFF2-40B4-BE49-F238E27FC236}">
                  <a16:creationId xmlns:a16="http://schemas.microsoft.com/office/drawing/2014/main" id="{990CA18E-B9C2-26B4-2DCB-8414E3CB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Line 52">
              <a:extLst>
                <a:ext uri="{FF2B5EF4-FFF2-40B4-BE49-F238E27FC236}">
                  <a16:creationId xmlns:a16="http://schemas.microsoft.com/office/drawing/2014/main" id="{BE30713D-793E-378B-075A-3CFA506B8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" name="Line 53">
              <a:extLst>
                <a:ext uri="{FF2B5EF4-FFF2-40B4-BE49-F238E27FC236}">
                  <a16:creationId xmlns:a16="http://schemas.microsoft.com/office/drawing/2014/main" id="{17E72AE8-B3CF-BA03-F34A-77B9C980D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0" name="Line 54">
              <a:extLst>
                <a:ext uri="{FF2B5EF4-FFF2-40B4-BE49-F238E27FC236}">
                  <a16:creationId xmlns:a16="http://schemas.microsoft.com/office/drawing/2014/main" id="{03880EE1-E02A-6AC4-25E4-1441CF90B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" name="Line 55">
              <a:extLst>
                <a:ext uri="{FF2B5EF4-FFF2-40B4-BE49-F238E27FC236}">
                  <a16:creationId xmlns:a16="http://schemas.microsoft.com/office/drawing/2014/main" id="{1342DF1E-F987-231E-997D-A8ADD5C79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2" name="Group 56">
            <a:extLst>
              <a:ext uri="{FF2B5EF4-FFF2-40B4-BE49-F238E27FC236}">
                <a16:creationId xmlns:a16="http://schemas.microsoft.com/office/drawing/2014/main" id="{37E6C589-41B0-CD48-FB71-E481977E1EC9}"/>
              </a:ext>
            </a:extLst>
          </p:cNvPr>
          <p:cNvGrpSpPr>
            <a:grpSpLocks/>
          </p:cNvGrpSpPr>
          <p:nvPr/>
        </p:nvGrpSpPr>
        <p:grpSpPr bwMode="auto">
          <a:xfrm>
            <a:off x="9150394" y="3039755"/>
            <a:ext cx="152400" cy="533400"/>
            <a:chOff x="5958" y="5088"/>
            <a:chExt cx="96" cy="336"/>
          </a:xfrm>
        </p:grpSpPr>
        <p:sp>
          <p:nvSpPr>
            <p:cNvPr id="93" name="Oval 57">
              <a:extLst>
                <a:ext uri="{FF2B5EF4-FFF2-40B4-BE49-F238E27FC236}">
                  <a16:creationId xmlns:a16="http://schemas.microsoft.com/office/drawing/2014/main" id="{A02B1629-6DBE-0431-1D3D-6B0390BE2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Line 58">
              <a:extLst>
                <a:ext uri="{FF2B5EF4-FFF2-40B4-BE49-F238E27FC236}">
                  <a16:creationId xmlns:a16="http://schemas.microsoft.com/office/drawing/2014/main" id="{F3E4B492-EC74-9D7C-B383-B73F19DEC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" name="Line 59">
              <a:extLst>
                <a:ext uri="{FF2B5EF4-FFF2-40B4-BE49-F238E27FC236}">
                  <a16:creationId xmlns:a16="http://schemas.microsoft.com/office/drawing/2014/main" id="{DC0F7B57-88FD-EA44-E58F-73E9A9095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" name="Line 60">
              <a:extLst>
                <a:ext uri="{FF2B5EF4-FFF2-40B4-BE49-F238E27FC236}">
                  <a16:creationId xmlns:a16="http://schemas.microsoft.com/office/drawing/2014/main" id="{F77F8EB5-B105-441E-2C3E-881C42097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" name="Line 61">
              <a:extLst>
                <a:ext uri="{FF2B5EF4-FFF2-40B4-BE49-F238E27FC236}">
                  <a16:creationId xmlns:a16="http://schemas.microsoft.com/office/drawing/2014/main" id="{39887B1B-C4A1-F9FF-8B68-47202A3BE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8" name="Group 56">
            <a:extLst>
              <a:ext uri="{FF2B5EF4-FFF2-40B4-BE49-F238E27FC236}">
                <a16:creationId xmlns:a16="http://schemas.microsoft.com/office/drawing/2014/main" id="{97497885-369D-016B-1B22-0F5F69B9A222}"/>
              </a:ext>
            </a:extLst>
          </p:cNvPr>
          <p:cNvGrpSpPr>
            <a:grpSpLocks/>
          </p:cNvGrpSpPr>
          <p:nvPr/>
        </p:nvGrpSpPr>
        <p:grpSpPr bwMode="auto">
          <a:xfrm>
            <a:off x="8921793" y="3077855"/>
            <a:ext cx="152400" cy="533400"/>
            <a:chOff x="5958" y="5088"/>
            <a:chExt cx="96" cy="336"/>
          </a:xfrm>
        </p:grpSpPr>
        <p:sp>
          <p:nvSpPr>
            <p:cNvPr id="99" name="Oval 57">
              <a:extLst>
                <a:ext uri="{FF2B5EF4-FFF2-40B4-BE49-F238E27FC236}">
                  <a16:creationId xmlns:a16="http://schemas.microsoft.com/office/drawing/2014/main" id="{31D6103D-AEB4-F967-BEB6-2777D0B88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Line 58">
              <a:extLst>
                <a:ext uri="{FF2B5EF4-FFF2-40B4-BE49-F238E27FC236}">
                  <a16:creationId xmlns:a16="http://schemas.microsoft.com/office/drawing/2014/main" id="{91376B5D-76CC-4295-2039-CB782E23A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Line 59">
              <a:extLst>
                <a:ext uri="{FF2B5EF4-FFF2-40B4-BE49-F238E27FC236}">
                  <a16:creationId xmlns:a16="http://schemas.microsoft.com/office/drawing/2014/main" id="{C4B8A3DB-E3D2-F59A-FA43-83072C70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" name="Line 60">
              <a:extLst>
                <a:ext uri="{FF2B5EF4-FFF2-40B4-BE49-F238E27FC236}">
                  <a16:creationId xmlns:a16="http://schemas.microsoft.com/office/drawing/2014/main" id="{B53FDF63-068B-2779-C2E8-4422AA01F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" name="Line 61">
              <a:extLst>
                <a:ext uri="{FF2B5EF4-FFF2-40B4-BE49-F238E27FC236}">
                  <a16:creationId xmlns:a16="http://schemas.microsoft.com/office/drawing/2014/main" id="{B3FC4FC4-B910-0074-B06B-A766A7781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" name="Group 56">
            <a:extLst>
              <a:ext uri="{FF2B5EF4-FFF2-40B4-BE49-F238E27FC236}">
                <a16:creationId xmlns:a16="http://schemas.microsoft.com/office/drawing/2014/main" id="{F230D7B3-6D53-88FF-1B15-4E58CC209E1E}"/>
              </a:ext>
            </a:extLst>
          </p:cNvPr>
          <p:cNvGrpSpPr>
            <a:grpSpLocks/>
          </p:cNvGrpSpPr>
          <p:nvPr/>
        </p:nvGrpSpPr>
        <p:grpSpPr bwMode="auto">
          <a:xfrm>
            <a:off x="8930525" y="2620655"/>
            <a:ext cx="152400" cy="533400"/>
            <a:chOff x="5958" y="5088"/>
            <a:chExt cx="96" cy="336"/>
          </a:xfrm>
        </p:grpSpPr>
        <p:sp>
          <p:nvSpPr>
            <p:cNvPr id="105" name="Oval 57">
              <a:extLst>
                <a:ext uri="{FF2B5EF4-FFF2-40B4-BE49-F238E27FC236}">
                  <a16:creationId xmlns:a16="http://schemas.microsoft.com/office/drawing/2014/main" id="{55E9826E-F506-6759-4785-610090002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Line 58">
              <a:extLst>
                <a:ext uri="{FF2B5EF4-FFF2-40B4-BE49-F238E27FC236}">
                  <a16:creationId xmlns:a16="http://schemas.microsoft.com/office/drawing/2014/main" id="{4FFA94A7-5C2A-F835-B563-8F40DA9DF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7" name="Line 59">
              <a:extLst>
                <a:ext uri="{FF2B5EF4-FFF2-40B4-BE49-F238E27FC236}">
                  <a16:creationId xmlns:a16="http://schemas.microsoft.com/office/drawing/2014/main" id="{C7D65B09-F653-378F-6C85-658CF0868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8" name="Line 60">
              <a:extLst>
                <a:ext uri="{FF2B5EF4-FFF2-40B4-BE49-F238E27FC236}">
                  <a16:creationId xmlns:a16="http://schemas.microsoft.com/office/drawing/2014/main" id="{DC32CF75-3574-C67C-181A-3223B5A04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9" name="Line 61">
              <a:extLst>
                <a:ext uri="{FF2B5EF4-FFF2-40B4-BE49-F238E27FC236}">
                  <a16:creationId xmlns:a16="http://schemas.microsoft.com/office/drawing/2014/main" id="{A5DDE97E-91FD-A5EB-924B-CE1AD9766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24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D968E-1649-DA85-F955-0E3C7BE0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D6D995-7175-797B-2855-ABCBA8D5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3EC8A-A34D-F4C1-9258-39432CA8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</a:t>
            </a:r>
            <a:r>
              <a:rPr lang="en-US" u="sng" dirty="0"/>
              <a:t>the peace of Christ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 in your hearts,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which indeed you were called in </a:t>
            </a:r>
            <a:r>
              <a:rPr lang="en-US" u="sng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F1C5AA-BABA-3A3C-5F78-3B1D8BA02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FAD23525-5F14-1DD4-CB27-C070DB5C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66" name="Group 6">
            <a:extLst>
              <a:ext uri="{FF2B5EF4-FFF2-40B4-BE49-F238E27FC236}">
                <a16:creationId xmlns:a16="http://schemas.microsoft.com/office/drawing/2014/main" id="{83C8528B-E69A-EE3D-D6CC-DE209F524428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80EB52E1-2D2C-BF39-D24E-35707E2DB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4ACF7491-267F-7888-FEEE-3C93CDEA7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9">
              <a:extLst>
                <a:ext uri="{FF2B5EF4-FFF2-40B4-BE49-F238E27FC236}">
                  <a16:creationId xmlns:a16="http://schemas.microsoft.com/office/drawing/2014/main" id="{A9E4C240-C995-161D-370F-CD3417FBA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10">
              <a:extLst>
                <a:ext uri="{FF2B5EF4-FFF2-40B4-BE49-F238E27FC236}">
                  <a16:creationId xmlns:a16="http://schemas.microsoft.com/office/drawing/2014/main" id="{0D23D5D5-018A-59EC-41D9-2073DC300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11">
              <a:extLst>
                <a:ext uri="{FF2B5EF4-FFF2-40B4-BE49-F238E27FC236}">
                  <a16:creationId xmlns:a16="http://schemas.microsoft.com/office/drawing/2014/main" id="{1712E89C-1318-B0EA-9864-1D3128D2A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Oval 12">
              <a:extLst>
                <a:ext uri="{FF2B5EF4-FFF2-40B4-BE49-F238E27FC236}">
                  <a16:creationId xmlns:a16="http://schemas.microsoft.com/office/drawing/2014/main" id="{2A678144-9A9B-8233-6EAB-99A628333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7DF41732-73D0-5336-C21B-2B69D7828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4">
            <a:extLst>
              <a:ext uri="{FF2B5EF4-FFF2-40B4-BE49-F238E27FC236}">
                <a16:creationId xmlns:a16="http://schemas.microsoft.com/office/drawing/2014/main" id="{5B49776D-771A-26F5-E7BA-508B94EF75C0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1181100"/>
            <a:ext cx="537851" cy="3124200"/>
            <a:chOff x="6853549" y="3752851"/>
            <a:chExt cx="537851" cy="3124200"/>
          </a:xfrm>
        </p:grpSpPr>
        <p:cxnSp>
          <p:nvCxnSpPr>
            <p:cNvPr id="4" name="Straight Arrow Connector 116">
              <a:extLst>
                <a:ext uri="{FF2B5EF4-FFF2-40B4-BE49-F238E27FC236}">
                  <a16:creationId xmlns:a16="http://schemas.microsoft.com/office/drawing/2014/main" id="{575C72E2-E368-94D5-7744-58E7F0AD52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3549" y="3752851"/>
              <a:ext cx="304800" cy="299819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7" name="Left Brace 122">
              <a:extLst>
                <a:ext uri="{FF2B5EF4-FFF2-40B4-BE49-F238E27FC236}">
                  <a16:creationId xmlns:a16="http://schemas.microsoft.com/office/drawing/2014/main" id="{42DCE9B3-A3BB-4C97-8118-A0B238D2A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4057651"/>
              <a:ext cx="381000" cy="2819400"/>
            </a:xfrm>
            <a:prstGeom prst="leftBrace">
              <a:avLst>
                <a:gd name="adj1" fmla="val 49710"/>
                <a:gd name="adj2" fmla="val 50000"/>
              </a:avLst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E63B80-5672-ACC1-4D95-1A235A0452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9800" y="647700"/>
            <a:ext cx="5207000" cy="228101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16" name="Group 14">
            <a:extLst>
              <a:ext uri="{FF2B5EF4-FFF2-40B4-BE49-F238E27FC236}">
                <a16:creationId xmlns:a16="http://schemas.microsoft.com/office/drawing/2014/main" id="{747F4826-814C-D6A6-0453-EB56BEECA5C0}"/>
              </a:ext>
            </a:extLst>
          </p:cNvPr>
          <p:cNvGrpSpPr>
            <a:grpSpLocks/>
          </p:cNvGrpSpPr>
          <p:nvPr/>
        </p:nvGrpSpPr>
        <p:grpSpPr bwMode="auto">
          <a:xfrm>
            <a:off x="9033691" y="2913482"/>
            <a:ext cx="152400" cy="533400"/>
            <a:chOff x="5958" y="5088"/>
            <a:chExt cx="96" cy="336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26AAFA09-D877-58F2-0B8B-70307C03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B909F254-9D60-0D47-4016-19A8253A7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D820BB9C-3321-1405-0E48-964520F29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BEB1BE2C-C6CC-773B-8F32-C1DE0807D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1715CC23-9705-8B07-2467-696DD56BF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7483DB09-12B9-3132-E93E-C63D8DCA7174}"/>
              </a:ext>
            </a:extLst>
          </p:cNvPr>
          <p:cNvGrpSpPr>
            <a:grpSpLocks/>
          </p:cNvGrpSpPr>
          <p:nvPr/>
        </p:nvGrpSpPr>
        <p:grpSpPr bwMode="auto">
          <a:xfrm>
            <a:off x="9217069" y="2734955"/>
            <a:ext cx="152400" cy="533400"/>
            <a:chOff x="5958" y="5088"/>
            <a:chExt cx="96" cy="336"/>
          </a:xfrm>
        </p:grpSpPr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F23299C2-59FC-DB8F-BCC4-0084970AF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8876E333-3CAF-EAC4-7F94-10811EC6B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5A0A8A45-7285-6E0C-2D08-062C86482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BDFC2744-6DAE-8021-97F7-8E64DE124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A70AF858-D500-50AC-3F3A-AFB6FE60A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50">
            <a:extLst>
              <a:ext uri="{FF2B5EF4-FFF2-40B4-BE49-F238E27FC236}">
                <a16:creationId xmlns:a16="http://schemas.microsoft.com/office/drawing/2014/main" id="{A45500CE-46C8-5784-8DA9-8117B5795AD7}"/>
              </a:ext>
            </a:extLst>
          </p:cNvPr>
          <p:cNvGrpSpPr>
            <a:grpSpLocks/>
          </p:cNvGrpSpPr>
          <p:nvPr/>
        </p:nvGrpSpPr>
        <p:grpSpPr bwMode="auto">
          <a:xfrm>
            <a:off x="8836069" y="2811155"/>
            <a:ext cx="152400" cy="533400"/>
            <a:chOff x="5958" y="5088"/>
            <a:chExt cx="96" cy="336"/>
          </a:xfrm>
        </p:grpSpPr>
        <p:sp>
          <p:nvSpPr>
            <p:cNvPr id="29" name="Oval 51">
              <a:extLst>
                <a:ext uri="{FF2B5EF4-FFF2-40B4-BE49-F238E27FC236}">
                  <a16:creationId xmlns:a16="http://schemas.microsoft.com/office/drawing/2014/main" id="{118642FB-8D8B-80BA-4F1E-E2F65279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Line 52">
              <a:extLst>
                <a:ext uri="{FF2B5EF4-FFF2-40B4-BE49-F238E27FC236}">
                  <a16:creationId xmlns:a16="http://schemas.microsoft.com/office/drawing/2014/main" id="{5EB2F9A3-0830-FA63-BC1D-6521FC9D4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53">
              <a:extLst>
                <a:ext uri="{FF2B5EF4-FFF2-40B4-BE49-F238E27FC236}">
                  <a16:creationId xmlns:a16="http://schemas.microsoft.com/office/drawing/2014/main" id="{5E47BC5D-652E-B542-BEEF-B600461CF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54">
              <a:extLst>
                <a:ext uri="{FF2B5EF4-FFF2-40B4-BE49-F238E27FC236}">
                  <a16:creationId xmlns:a16="http://schemas.microsoft.com/office/drawing/2014/main" id="{9923E471-F19F-6FA3-8A44-CB2ED14BC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55">
              <a:extLst>
                <a:ext uri="{FF2B5EF4-FFF2-40B4-BE49-F238E27FC236}">
                  <a16:creationId xmlns:a16="http://schemas.microsoft.com/office/drawing/2014/main" id="{D5373727-27A7-CE31-1740-79FAB9612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E8ED8209-E590-1D66-69D9-5D2111998FBF}"/>
              </a:ext>
            </a:extLst>
          </p:cNvPr>
          <p:cNvGrpSpPr>
            <a:grpSpLocks/>
          </p:cNvGrpSpPr>
          <p:nvPr/>
        </p:nvGrpSpPr>
        <p:grpSpPr bwMode="auto">
          <a:xfrm>
            <a:off x="9150394" y="3039755"/>
            <a:ext cx="152400" cy="533400"/>
            <a:chOff x="5958" y="5088"/>
            <a:chExt cx="96" cy="336"/>
          </a:xfrm>
        </p:grpSpPr>
        <p:sp>
          <p:nvSpPr>
            <p:cNvPr id="35" name="Oval 57">
              <a:extLst>
                <a:ext uri="{FF2B5EF4-FFF2-40B4-BE49-F238E27FC236}">
                  <a16:creationId xmlns:a16="http://schemas.microsoft.com/office/drawing/2014/main" id="{8AED8360-A620-96A3-DB85-64E0EEE6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Line 58">
              <a:extLst>
                <a:ext uri="{FF2B5EF4-FFF2-40B4-BE49-F238E27FC236}">
                  <a16:creationId xmlns:a16="http://schemas.microsoft.com/office/drawing/2014/main" id="{B44AC423-F2A1-4302-D039-14B086C99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59">
              <a:extLst>
                <a:ext uri="{FF2B5EF4-FFF2-40B4-BE49-F238E27FC236}">
                  <a16:creationId xmlns:a16="http://schemas.microsoft.com/office/drawing/2014/main" id="{EAE58AF5-9DF8-89DF-E14B-2C2EC5EB8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60">
              <a:extLst>
                <a:ext uri="{FF2B5EF4-FFF2-40B4-BE49-F238E27FC236}">
                  <a16:creationId xmlns:a16="http://schemas.microsoft.com/office/drawing/2014/main" id="{7F928307-53B3-40DE-4B74-BE321AD24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61">
              <a:extLst>
                <a:ext uri="{FF2B5EF4-FFF2-40B4-BE49-F238E27FC236}">
                  <a16:creationId xmlns:a16="http://schemas.microsoft.com/office/drawing/2014/main" id="{F493C704-E36F-8DCD-8330-D73A0B59F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1D7F5D1F-1718-B2F9-13A9-FD9F12DB0DAB}"/>
              </a:ext>
            </a:extLst>
          </p:cNvPr>
          <p:cNvGrpSpPr>
            <a:grpSpLocks/>
          </p:cNvGrpSpPr>
          <p:nvPr/>
        </p:nvGrpSpPr>
        <p:grpSpPr bwMode="auto">
          <a:xfrm>
            <a:off x="8921793" y="3077855"/>
            <a:ext cx="152400" cy="533400"/>
            <a:chOff x="5958" y="5088"/>
            <a:chExt cx="96" cy="336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DB67DB4A-1EEE-E037-E4C5-6F019BB29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0FE3FC1B-2044-637A-1C62-464E37712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A3EF3105-1F38-30CF-3914-43918F403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60">
              <a:extLst>
                <a:ext uri="{FF2B5EF4-FFF2-40B4-BE49-F238E27FC236}">
                  <a16:creationId xmlns:a16="http://schemas.microsoft.com/office/drawing/2014/main" id="{C04D16B0-3B9D-6686-F23D-3107BC3D9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61">
              <a:extLst>
                <a:ext uri="{FF2B5EF4-FFF2-40B4-BE49-F238E27FC236}">
                  <a16:creationId xmlns:a16="http://schemas.microsoft.com/office/drawing/2014/main" id="{736D614E-2780-32AB-3C31-DDD288D8F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FA4CC88E-A239-30EC-7429-9CCB308160E9}"/>
              </a:ext>
            </a:extLst>
          </p:cNvPr>
          <p:cNvGrpSpPr>
            <a:grpSpLocks/>
          </p:cNvGrpSpPr>
          <p:nvPr/>
        </p:nvGrpSpPr>
        <p:grpSpPr bwMode="auto">
          <a:xfrm>
            <a:off x="8930525" y="2620655"/>
            <a:ext cx="152400" cy="533400"/>
            <a:chOff x="5958" y="5088"/>
            <a:chExt cx="96" cy="336"/>
          </a:xfrm>
        </p:grpSpPr>
        <p:sp>
          <p:nvSpPr>
            <p:cNvPr id="47" name="Oval 57">
              <a:extLst>
                <a:ext uri="{FF2B5EF4-FFF2-40B4-BE49-F238E27FC236}">
                  <a16:creationId xmlns:a16="http://schemas.microsoft.com/office/drawing/2014/main" id="{BE672868-4069-F7B6-C98C-79E956F8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Line 58">
              <a:extLst>
                <a:ext uri="{FF2B5EF4-FFF2-40B4-BE49-F238E27FC236}">
                  <a16:creationId xmlns:a16="http://schemas.microsoft.com/office/drawing/2014/main" id="{4C632C76-4BC1-30D7-0BCA-596A3E879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C17869E8-BF0C-6CDA-441A-77A22D2DE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1E50E405-8F00-B9D6-A41A-6CA8FCD15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61">
              <a:extLst>
                <a:ext uri="{FF2B5EF4-FFF2-40B4-BE49-F238E27FC236}">
                  <a16:creationId xmlns:a16="http://schemas.microsoft.com/office/drawing/2014/main" id="{9D1C7B41-61C8-8E71-7849-D3C2605B3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53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ABD9-C0A6-3603-AD74-7AA734C66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88D395-F0BB-6C3F-12B0-3EE1C21B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2E981-9231-DF4B-D4E5-E0B45D92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</a:t>
            </a:r>
            <a:r>
              <a:rPr lang="en-US" u="sng" dirty="0"/>
              <a:t>the peace of Christ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 in your hearts,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which indeed you were called in </a:t>
            </a:r>
            <a:r>
              <a:rPr lang="en-US" u="sng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 thankful.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4EE673-D942-A677-D109-783725FA5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201E0F87-E002-E77A-981A-5C668DB4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66" name="Group 6">
            <a:extLst>
              <a:ext uri="{FF2B5EF4-FFF2-40B4-BE49-F238E27FC236}">
                <a16:creationId xmlns:a16="http://schemas.microsoft.com/office/drawing/2014/main" id="{AE080BAF-88A0-F490-86DC-A4776724BD0A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A6E27344-902C-A151-A23E-179B99C5E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CBA43672-A65C-CCC9-3B07-EEE1B8F43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9">
              <a:extLst>
                <a:ext uri="{FF2B5EF4-FFF2-40B4-BE49-F238E27FC236}">
                  <a16:creationId xmlns:a16="http://schemas.microsoft.com/office/drawing/2014/main" id="{75D39881-DD9D-8483-B48E-A0E9B5380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10">
              <a:extLst>
                <a:ext uri="{FF2B5EF4-FFF2-40B4-BE49-F238E27FC236}">
                  <a16:creationId xmlns:a16="http://schemas.microsoft.com/office/drawing/2014/main" id="{A077449C-FD7B-8753-2C30-DBA0DA6C9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11">
              <a:extLst>
                <a:ext uri="{FF2B5EF4-FFF2-40B4-BE49-F238E27FC236}">
                  <a16:creationId xmlns:a16="http://schemas.microsoft.com/office/drawing/2014/main" id="{6095DC49-9846-3469-CDD2-B8D012710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Oval 12">
              <a:extLst>
                <a:ext uri="{FF2B5EF4-FFF2-40B4-BE49-F238E27FC236}">
                  <a16:creationId xmlns:a16="http://schemas.microsoft.com/office/drawing/2014/main" id="{38FF3924-1C2B-D670-E517-30BB30ADB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F465DB3F-A9F6-CA3B-9419-CCE0D31CC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483673BE-1D22-3697-B793-BC7892622069}"/>
              </a:ext>
            </a:extLst>
          </p:cNvPr>
          <p:cNvGrpSpPr>
            <a:grpSpLocks/>
          </p:cNvGrpSpPr>
          <p:nvPr/>
        </p:nvGrpSpPr>
        <p:grpSpPr bwMode="auto">
          <a:xfrm>
            <a:off x="9033691" y="2913482"/>
            <a:ext cx="152400" cy="533400"/>
            <a:chOff x="5958" y="5088"/>
            <a:chExt cx="96" cy="336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A8D51AFE-D2F0-DF01-46B0-036CB74DE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8BA0453-9D54-5CE6-B344-A311C82EB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6B529EB4-6F4E-0C42-1BD0-2EAE124AE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1A845C7-6E86-D63D-DE5D-1E015BF88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BA9F7371-8778-EB93-BA2F-B39550764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23752D26-A057-D717-526E-6AA4C0AF4DEE}"/>
              </a:ext>
            </a:extLst>
          </p:cNvPr>
          <p:cNvGrpSpPr>
            <a:grpSpLocks/>
          </p:cNvGrpSpPr>
          <p:nvPr/>
        </p:nvGrpSpPr>
        <p:grpSpPr bwMode="auto">
          <a:xfrm>
            <a:off x="9217069" y="2734955"/>
            <a:ext cx="152400" cy="533400"/>
            <a:chOff x="5958" y="5088"/>
            <a:chExt cx="96" cy="336"/>
          </a:xfrm>
        </p:grpSpPr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2560613F-CC40-5A6E-ED37-7D4A830AA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3777F9C2-2DAA-6E5A-E049-C1A413513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27111D03-5978-FA5D-B0C5-878EA9B34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C073AA67-FC84-1C4F-5FEB-86DED9933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002EA735-95C1-16D9-E64D-FDC5DCAE4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50">
            <a:extLst>
              <a:ext uri="{FF2B5EF4-FFF2-40B4-BE49-F238E27FC236}">
                <a16:creationId xmlns:a16="http://schemas.microsoft.com/office/drawing/2014/main" id="{45E1CC10-F3EA-1883-E3C8-679A5705274F}"/>
              </a:ext>
            </a:extLst>
          </p:cNvPr>
          <p:cNvGrpSpPr>
            <a:grpSpLocks/>
          </p:cNvGrpSpPr>
          <p:nvPr/>
        </p:nvGrpSpPr>
        <p:grpSpPr bwMode="auto">
          <a:xfrm>
            <a:off x="8836069" y="2811155"/>
            <a:ext cx="152400" cy="533400"/>
            <a:chOff x="5958" y="5088"/>
            <a:chExt cx="96" cy="336"/>
          </a:xfrm>
        </p:grpSpPr>
        <p:sp>
          <p:nvSpPr>
            <p:cNvPr id="29" name="Oval 51">
              <a:extLst>
                <a:ext uri="{FF2B5EF4-FFF2-40B4-BE49-F238E27FC236}">
                  <a16:creationId xmlns:a16="http://schemas.microsoft.com/office/drawing/2014/main" id="{B7AE59D5-FF6A-B3C6-2A48-32238B15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Line 52">
              <a:extLst>
                <a:ext uri="{FF2B5EF4-FFF2-40B4-BE49-F238E27FC236}">
                  <a16:creationId xmlns:a16="http://schemas.microsoft.com/office/drawing/2014/main" id="{F6DD3BB0-F826-1317-51FD-61AE8D778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53">
              <a:extLst>
                <a:ext uri="{FF2B5EF4-FFF2-40B4-BE49-F238E27FC236}">
                  <a16:creationId xmlns:a16="http://schemas.microsoft.com/office/drawing/2014/main" id="{63DD3081-CD31-2239-6823-45FA4FC85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54">
              <a:extLst>
                <a:ext uri="{FF2B5EF4-FFF2-40B4-BE49-F238E27FC236}">
                  <a16:creationId xmlns:a16="http://schemas.microsoft.com/office/drawing/2014/main" id="{7CF26BB8-A328-4EBD-0A69-AF336C09E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55">
              <a:extLst>
                <a:ext uri="{FF2B5EF4-FFF2-40B4-BE49-F238E27FC236}">
                  <a16:creationId xmlns:a16="http://schemas.microsoft.com/office/drawing/2014/main" id="{C5A5AFA1-2E18-029D-3D72-906DE75AA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B5246DAD-F142-46C0-61C0-01A04F775163}"/>
              </a:ext>
            </a:extLst>
          </p:cNvPr>
          <p:cNvGrpSpPr>
            <a:grpSpLocks/>
          </p:cNvGrpSpPr>
          <p:nvPr/>
        </p:nvGrpSpPr>
        <p:grpSpPr bwMode="auto">
          <a:xfrm>
            <a:off x="9150394" y="3039755"/>
            <a:ext cx="152400" cy="533400"/>
            <a:chOff x="5958" y="5088"/>
            <a:chExt cx="96" cy="336"/>
          </a:xfrm>
        </p:grpSpPr>
        <p:sp>
          <p:nvSpPr>
            <p:cNvPr id="35" name="Oval 57">
              <a:extLst>
                <a:ext uri="{FF2B5EF4-FFF2-40B4-BE49-F238E27FC236}">
                  <a16:creationId xmlns:a16="http://schemas.microsoft.com/office/drawing/2014/main" id="{F0DF7428-1938-183D-78E7-D32F92BE3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Line 58">
              <a:extLst>
                <a:ext uri="{FF2B5EF4-FFF2-40B4-BE49-F238E27FC236}">
                  <a16:creationId xmlns:a16="http://schemas.microsoft.com/office/drawing/2014/main" id="{0729FD84-884F-DE1F-D4A2-4856EAE0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59">
              <a:extLst>
                <a:ext uri="{FF2B5EF4-FFF2-40B4-BE49-F238E27FC236}">
                  <a16:creationId xmlns:a16="http://schemas.microsoft.com/office/drawing/2014/main" id="{713DBD6D-2085-CB0D-6CB6-557F75AF8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60">
              <a:extLst>
                <a:ext uri="{FF2B5EF4-FFF2-40B4-BE49-F238E27FC236}">
                  <a16:creationId xmlns:a16="http://schemas.microsoft.com/office/drawing/2014/main" id="{DB52BF29-130F-E797-8A7C-8EFE2D185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61">
              <a:extLst>
                <a:ext uri="{FF2B5EF4-FFF2-40B4-BE49-F238E27FC236}">
                  <a16:creationId xmlns:a16="http://schemas.microsoft.com/office/drawing/2014/main" id="{E1AFD07E-3EC4-D329-ECA9-4D9D5B565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66CF0BC5-9D45-0686-9E96-DC8F13B1A072}"/>
              </a:ext>
            </a:extLst>
          </p:cNvPr>
          <p:cNvGrpSpPr>
            <a:grpSpLocks/>
          </p:cNvGrpSpPr>
          <p:nvPr/>
        </p:nvGrpSpPr>
        <p:grpSpPr bwMode="auto">
          <a:xfrm>
            <a:off x="8921793" y="3077855"/>
            <a:ext cx="152400" cy="533400"/>
            <a:chOff x="5958" y="5088"/>
            <a:chExt cx="96" cy="336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60205795-13E2-43FF-5F1C-B195ACF8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1A13D99-9574-42F8-E742-C419652AB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473056C3-9EB3-BDCB-ADA5-35109F5E9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60">
              <a:extLst>
                <a:ext uri="{FF2B5EF4-FFF2-40B4-BE49-F238E27FC236}">
                  <a16:creationId xmlns:a16="http://schemas.microsoft.com/office/drawing/2014/main" id="{DBF5BEE3-B810-500B-8581-30AA362DA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61">
              <a:extLst>
                <a:ext uri="{FF2B5EF4-FFF2-40B4-BE49-F238E27FC236}">
                  <a16:creationId xmlns:a16="http://schemas.microsoft.com/office/drawing/2014/main" id="{5DE30775-78C7-ADDF-AC4E-F4BB2654E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0FB8F727-BAEB-198C-9C5D-AECE82585F4F}"/>
              </a:ext>
            </a:extLst>
          </p:cNvPr>
          <p:cNvGrpSpPr>
            <a:grpSpLocks/>
          </p:cNvGrpSpPr>
          <p:nvPr/>
        </p:nvGrpSpPr>
        <p:grpSpPr bwMode="auto">
          <a:xfrm>
            <a:off x="8930525" y="2620655"/>
            <a:ext cx="152400" cy="533400"/>
            <a:chOff x="5958" y="5088"/>
            <a:chExt cx="96" cy="336"/>
          </a:xfrm>
        </p:grpSpPr>
        <p:sp>
          <p:nvSpPr>
            <p:cNvPr id="47" name="Oval 57">
              <a:extLst>
                <a:ext uri="{FF2B5EF4-FFF2-40B4-BE49-F238E27FC236}">
                  <a16:creationId xmlns:a16="http://schemas.microsoft.com/office/drawing/2014/main" id="{A0B09E99-1033-676B-7D52-76DC09073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Line 58">
              <a:extLst>
                <a:ext uri="{FF2B5EF4-FFF2-40B4-BE49-F238E27FC236}">
                  <a16:creationId xmlns:a16="http://schemas.microsoft.com/office/drawing/2014/main" id="{91CE4A6E-34B3-ECFE-3D16-A685DA2AF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81E5DAC6-B7CA-D1F2-9D87-66606F21B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27180A86-CB53-CF8A-6F5B-15BB5BF7E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61">
              <a:extLst>
                <a:ext uri="{FF2B5EF4-FFF2-40B4-BE49-F238E27FC236}">
                  <a16:creationId xmlns:a16="http://schemas.microsoft.com/office/drawing/2014/main" id="{CA0BAFA2-4192-10D5-C479-21BB49E61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55AB1F67-19F5-BCC8-FA13-4693C9782935}"/>
              </a:ext>
            </a:extLst>
          </p:cNvPr>
          <p:cNvSpPr/>
          <p:nvPr/>
        </p:nvSpPr>
        <p:spPr bwMode="auto">
          <a:xfrm>
            <a:off x="154862" y="1761780"/>
            <a:ext cx="5526029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“members of one another”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12:5; Ephesians 4:25)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would preserve the unity of the Spirit?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4:3)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4F64-EE0E-D8C4-07FF-C7FA02A0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98032D-7DE6-52B8-68F4-A75C8435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41183-301C-7C0D-EAA2-1ED47665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</a:t>
            </a:r>
            <a:r>
              <a:rPr lang="en-US" u="sng" dirty="0"/>
              <a:t>the peace of Christ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 in your hearts,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which indeed you were called in </a:t>
            </a:r>
            <a:r>
              <a:rPr lang="en-US" u="sng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be thankful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EB786-0F62-9DAB-4429-0FF9D0ED5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Peace of Christ</a:t>
            </a: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497C3A5A-D028-3BDA-A2A1-EF34BB3D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420969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66" name="Group 6">
            <a:extLst>
              <a:ext uri="{FF2B5EF4-FFF2-40B4-BE49-F238E27FC236}">
                <a16:creationId xmlns:a16="http://schemas.microsoft.com/office/drawing/2014/main" id="{9C43E9DC-72AC-0088-B6AF-461C2CF37BB0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480919"/>
            <a:ext cx="1371600" cy="2743200"/>
            <a:chOff x="4032" y="2352"/>
            <a:chExt cx="864" cy="1728"/>
          </a:xfrm>
        </p:grpSpPr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EFC63393-70D9-6D6B-D832-31C253348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39592BC4-473B-049A-F973-5ABFB9676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" name="Line 9">
              <a:extLst>
                <a:ext uri="{FF2B5EF4-FFF2-40B4-BE49-F238E27FC236}">
                  <a16:creationId xmlns:a16="http://schemas.microsoft.com/office/drawing/2014/main" id="{EF6A2DFB-4EBD-131E-F6A4-ABB239355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10">
              <a:extLst>
                <a:ext uri="{FF2B5EF4-FFF2-40B4-BE49-F238E27FC236}">
                  <a16:creationId xmlns:a16="http://schemas.microsoft.com/office/drawing/2014/main" id="{65803359-BB8E-9853-EA1C-A42B52F7F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11">
              <a:extLst>
                <a:ext uri="{FF2B5EF4-FFF2-40B4-BE49-F238E27FC236}">
                  <a16:creationId xmlns:a16="http://schemas.microsoft.com/office/drawing/2014/main" id="{001BD50F-3FF8-DDC8-48D5-3DD65D21C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Oval 12">
              <a:extLst>
                <a:ext uri="{FF2B5EF4-FFF2-40B4-BE49-F238E27FC236}">
                  <a16:creationId xmlns:a16="http://schemas.microsoft.com/office/drawing/2014/main" id="{7908DC21-CFEE-F7DD-E4D8-2E41F852E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2E482B13-D5CD-69EE-C253-A7BBF33DF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35B077A7-1DEE-CAFE-BA99-DC6C71136C00}"/>
              </a:ext>
            </a:extLst>
          </p:cNvPr>
          <p:cNvGrpSpPr>
            <a:grpSpLocks/>
          </p:cNvGrpSpPr>
          <p:nvPr/>
        </p:nvGrpSpPr>
        <p:grpSpPr bwMode="auto">
          <a:xfrm>
            <a:off x="9033691" y="2913482"/>
            <a:ext cx="152400" cy="533400"/>
            <a:chOff x="5958" y="5088"/>
            <a:chExt cx="96" cy="336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3C30DFB5-5DEE-17C9-9BA9-268DE6DC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89093A1B-A30E-B743-D75C-5B590BA9B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05C1745-D51F-4B65-8C0E-699EAB448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AC3B4592-5BB4-D8CF-84A2-0DB98FF73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953FA9E4-6DBD-132E-AA51-3EE91B090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358ED33D-B5A1-F22C-B6DB-924110314EA2}"/>
              </a:ext>
            </a:extLst>
          </p:cNvPr>
          <p:cNvGrpSpPr>
            <a:grpSpLocks/>
          </p:cNvGrpSpPr>
          <p:nvPr/>
        </p:nvGrpSpPr>
        <p:grpSpPr bwMode="auto">
          <a:xfrm>
            <a:off x="9217069" y="2734955"/>
            <a:ext cx="152400" cy="533400"/>
            <a:chOff x="5958" y="5088"/>
            <a:chExt cx="96" cy="336"/>
          </a:xfrm>
        </p:grpSpPr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41B4BD40-66CE-09BB-2086-F885EFFB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4F91ACEA-851F-423E-7DBA-10C6F104F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9C1A0D7D-4555-37B3-CB55-4D25A5A4B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A1ED1CC7-2B96-5F66-42FA-3484D1545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DCDC7522-9673-C428-EB1A-9158C9552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50">
            <a:extLst>
              <a:ext uri="{FF2B5EF4-FFF2-40B4-BE49-F238E27FC236}">
                <a16:creationId xmlns:a16="http://schemas.microsoft.com/office/drawing/2014/main" id="{4E3A6300-B020-3673-1563-892815721236}"/>
              </a:ext>
            </a:extLst>
          </p:cNvPr>
          <p:cNvGrpSpPr>
            <a:grpSpLocks/>
          </p:cNvGrpSpPr>
          <p:nvPr/>
        </p:nvGrpSpPr>
        <p:grpSpPr bwMode="auto">
          <a:xfrm>
            <a:off x="8836069" y="2811155"/>
            <a:ext cx="152400" cy="533400"/>
            <a:chOff x="5958" y="5088"/>
            <a:chExt cx="96" cy="336"/>
          </a:xfrm>
        </p:grpSpPr>
        <p:sp>
          <p:nvSpPr>
            <p:cNvPr id="29" name="Oval 51">
              <a:extLst>
                <a:ext uri="{FF2B5EF4-FFF2-40B4-BE49-F238E27FC236}">
                  <a16:creationId xmlns:a16="http://schemas.microsoft.com/office/drawing/2014/main" id="{35D86D2C-20B1-45ED-4B85-7E0680496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Line 52">
              <a:extLst>
                <a:ext uri="{FF2B5EF4-FFF2-40B4-BE49-F238E27FC236}">
                  <a16:creationId xmlns:a16="http://schemas.microsoft.com/office/drawing/2014/main" id="{DB2A0925-CE06-22C9-6896-E0F573267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53">
              <a:extLst>
                <a:ext uri="{FF2B5EF4-FFF2-40B4-BE49-F238E27FC236}">
                  <a16:creationId xmlns:a16="http://schemas.microsoft.com/office/drawing/2014/main" id="{4CD0535D-5293-7938-F893-EB6373687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54">
              <a:extLst>
                <a:ext uri="{FF2B5EF4-FFF2-40B4-BE49-F238E27FC236}">
                  <a16:creationId xmlns:a16="http://schemas.microsoft.com/office/drawing/2014/main" id="{B938CD7E-C601-0371-5E47-74825661E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55">
              <a:extLst>
                <a:ext uri="{FF2B5EF4-FFF2-40B4-BE49-F238E27FC236}">
                  <a16:creationId xmlns:a16="http://schemas.microsoft.com/office/drawing/2014/main" id="{0BE3F9D4-4A73-60B6-8B8A-8FBC82F0F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6">
            <a:extLst>
              <a:ext uri="{FF2B5EF4-FFF2-40B4-BE49-F238E27FC236}">
                <a16:creationId xmlns:a16="http://schemas.microsoft.com/office/drawing/2014/main" id="{8BCE745F-5A04-C60C-4112-8445D5A10B3A}"/>
              </a:ext>
            </a:extLst>
          </p:cNvPr>
          <p:cNvGrpSpPr>
            <a:grpSpLocks/>
          </p:cNvGrpSpPr>
          <p:nvPr/>
        </p:nvGrpSpPr>
        <p:grpSpPr bwMode="auto">
          <a:xfrm>
            <a:off x="9150394" y="3039755"/>
            <a:ext cx="152400" cy="533400"/>
            <a:chOff x="5958" y="5088"/>
            <a:chExt cx="96" cy="336"/>
          </a:xfrm>
        </p:grpSpPr>
        <p:sp>
          <p:nvSpPr>
            <p:cNvPr id="35" name="Oval 57">
              <a:extLst>
                <a:ext uri="{FF2B5EF4-FFF2-40B4-BE49-F238E27FC236}">
                  <a16:creationId xmlns:a16="http://schemas.microsoft.com/office/drawing/2014/main" id="{4BFDDEA2-0D35-893A-9DCA-A84DE825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Line 58">
              <a:extLst>
                <a:ext uri="{FF2B5EF4-FFF2-40B4-BE49-F238E27FC236}">
                  <a16:creationId xmlns:a16="http://schemas.microsoft.com/office/drawing/2014/main" id="{C1C01F4A-D1EA-7EA8-19D9-F53DE9375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59">
              <a:extLst>
                <a:ext uri="{FF2B5EF4-FFF2-40B4-BE49-F238E27FC236}">
                  <a16:creationId xmlns:a16="http://schemas.microsoft.com/office/drawing/2014/main" id="{C5E33FA3-A453-96F1-E1EC-6486978D0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60">
              <a:extLst>
                <a:ext uri="{FF2B5EF4-FFF2-40B4-BE49-F238E27FC236}">
                  <a16:creationId xmlns:a16="http://schemas.microsoft.com/office/drawing/2014/main" id="{ADF05A3C-02EF-12DD-6240-052C670D5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61">
              <a:extLst>
                <a:ext uri="{FF2B5EF4-FFF2-40B4-BE49-F238E27FC236}">
                  <a16:creationId xmlns:a16="http://schemas.microsoft.com/office/drawing/2014/main" id="{41EDC493-2DB3-24B0-4CE2-1816827B7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7FB896F6-A749-58EF-E056-0F9AE643BA98}"/>
              </a:ext>
            </a:extLst>
          </p:cNvPr>
          <p:cNvGrpSpPr>
            <a:grpSpLocks/>
          </p:cNvGrpSpPr>
          <p:nvPr/>
        </p:nvGrpSpPr>
        <p:grpSpPr bwMode="auto">
          <a:xfrm>
            <a:off x="8921793" y="3077855"/>
            <a:ext cx="152400" cy="533400"/>
            <a:chOff x="5958" y="5088"/>
            <a:chExt cx="96" cy="336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66DA0D43-1A93-1A9E-6861-647D6E80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4A0B5A3-F029-8B7F-E171-4CAFE873A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D5F840B2-1270-654E-F53E-C973D7EC2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60">
              <a:extLst>
                <a:ext uri="{FF2B5EF4-FFF2-40B4-BE49-F238E27FC236}">
                  <a16:creationId xmlns:a16="http://schemas.microsoft.com/office/drawing/2014/main" id="{EEC6C327-F44C-CDB9-7191-B6D19F13F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61">
              <a:extLst>
                <a:ext uri="{FF2B5EF4-FFF2-40B4-BE49-F238E27FC236}">
                  <a16:creationId xmlns:a16="http://schemas.microsoft.com/office/drawing/2014/main" id="{621890A4-2F85-A4DF-CDB4-A5D46224B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D2B80257-978E-09BF-0D5F-792833664E99}"/>
              </a:ext>
            </a:extLst>
          </p:cNvPr>
          <p:cNvGrpSpPr>
            <a:grpSpLocks/>
          </p:cNvGrpSpPr>
          <p:nvPr/>
        </p:nvGrpSpPr>
        <p:grpSpPr bwMode="auto">
          <a:xfrm>
            <a:off x="8930525" y="2620655"/>
            <a:ext cx="152400" cy="533400"/>
            <a:chOff x="5958" y="5088"/>
            <a:chExt cx="96" cy="336"/>
          </a:xfrm>
        </p:grpSpPr>
        <p:sp>
          <p:nvSpPr>
            <p:cNvPr id="47" name="Oval 57">
              <a:extLst>
                <a:ext uri="{FF2B5EF4-FFF2-40B4-BE49-F238E27FC236}">
                  <a16:creationId xmlns:a16="http://schemas.microsoft.com/office/drawing/2014/main" id="{97AF32FD-BA92-E928-A1F6-A0F4A6E6A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Line 58">
              <a:extLst>
                <a:ext uri="{FF2B5EF4-FFF2-40B4-BE49-F238E27FC236}">
                  <a16:creationId xmlns:a16="http://schemas.microsoft.com/office/drawing/2014/main" id="{8607FDCE-2825-3094-0ADF-EE402C7E1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BFB1DC7A-EE21-28F7-0956-B692283FC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0840F948-69D0-EB09-4F19-AEC30A6ED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61">
              <a:extLst>
                <a:ext uri="{FF2B5EF4-FFF2-40B4-BE49-F238E27FC236}">
                  <a16:creationId xmlns:a16="http://schemas.microsoft.com/office/drawing/2014/main" id="{0688D5F6-9172-A9C6-DE78-4BC09DB9B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8F0ABC40-3793-0DCE-2768-D42147DC4D4D}"/>
              </a:ext>
            </a:extLst>
          </p:cNvPr>
          <p:cNvSpPr/>
          <p:nvPr/>
        </p:nvSpPr>
        <p:spPr bwMode="auto">
          <a:xfrm>
            <a:off x="154862" y="1761780"/>
            <a:ext cx="5526029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“members of one another”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12:5; Ephesians 4:25)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would preserve the unity of the Spirit?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4:3)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often do I thank God for my brothers and sisters?</a:t>
            </a:r>
            <a:endParaRPr lang="en-US" sz="6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51535-66FB-3F76-CA42-470625A00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36CF0-2F39-2E33-FD16-52C008F4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F1F5E-702E-DB66-D0FB-12305E31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12 </a:t>
            </a:r>
            <a:r>
              <a:rPr lang="en-US" dirty="0"/>
              <a:t>So, as those who have been </a:t>
            </a:r>
            <a:br>
              <a:rPr lang="en-US" dirty="0"/>
            </a:br>
            <a:r>
              <a:rPr lang="en-US" dirty="0"/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put on</a:t>
            </a:r>
            <a:r>
              <a:rPr lang="en-US" dirty="0"/>
              <a:t> a heart of compassion, kindness, </a:t>
            </a:r>
            <a:br>
              <a:rPr lang="en-US" dirty="0"/>
            </a:br>
            <a:r>
              <a:rPr lang="en-US" dirty="0"/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/>
              <a:t>13 </a:t>
            </a:r>
            <a:r>
              <a:rPr lang="en-US" dirty="0"/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/>
              <a:t>14 </a:t>
            </a:r>
            <a:r>
              <a:rPr lang="en-US" dirty="0"/>
              <a:t>Beyond all these things </a:t>
            </a:r>
            <a:r>
              <a:rPr lang="en-US" u="sng" dirty="0"/>
              <a:t>put on</a:t>
            </a:r>
            <a:r>
              <a:rPr lang="en-US" dirty="0"/>
              <a:t> love, </a:t>
            </a:r>
            <a:br>
              <a:rPr lang="en-US" dirty="0"/>
            </a:br>
            <a:r>
              <a:rPr lang="en-US" dirty="0"/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A33163-7FFA-0952-88E1-C6EC73B5A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Forgiving Love of Christ</a:t>
            </a:r>
          </a:p>
        </p:txBody>
      </p:sp>
    </p:spTree>
    <p:extLst>
      <p:ext uri="{BB962C8B-B14F-4D97-AF65-F5344CB8AC3E}">
        <p14:creationId xmlns:p14="http://schemas.microsoft.com/office/powerpoint/2010/main" val="8328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E71F-3DA0-0316-B7D2-500E7364F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F3B4B3-D04D-0C06-BB57-1854D7F4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FFB2C-6139-3AAD-87E3-2EC257E20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16 </a:t>
            </a:r>
            <a:r>
              <a:rPr lang="en-US" dirty="0"/>
              <a:t>Let </a:t>
            </a:r>
            <a:r>
              <a:rPr lang="en-US" u="sng" dirty="0"/>
              <a:t>the word of Christ</a:t>
            </a:r>
            <a:r>
              <a:rPr lang="en-US" dirty="0"/>
              <a:t> richly dwell within you, </a:t>
            </a:r>
            <a:br>
              <a:rPr lang="en-US" dirty="0"/>
            </a:br>
            <a:r>
              <a:rPr lang="en-US" dirty="0"/>
              <a:t>with all wisdom teaching and admonishing one another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06184F-9EA7-449F-F415-A6A2E8DA2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The Word of Christ</a:t>
            </a:r>
          </a:p>
        </p:txBody>
      </p:sp>
    </p:spTree>
    <p:extLst>
      <p:ext uri="{BB962C8B-B14F-4D97-AF65-F5344CB8AC3E}">
        <p14:creationId xmlns:p14="http://schemas.microsoft.com/office/powerpoint/2010/main" val="27194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24F70-D0EB-34B8-4338-F8F3AE08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356777-967C-E62B-15EA-DFBCA766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19034-7EB6-3982-BACB-FFCA23BC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16 </a:t>
            </a:r>
            <a:r>
              <a:rPr lang="en-US" dirty="0"/>
              <a:t>Let </a:t>
            </a:r>
            <a:r>
              <a:rPr lang="en-US" u="sng" dirty="0"/>
              <a:t>the word of Christ</a:t>
            </a:r>
            <a:r>
              <a:rPr lang="en-US" dirty="0"/>
              <a:t> richly dwell within you, </a:t>
            </a:r>
            <a:br>
              <a:rPr lang="en-US" dirty="0"/>
            </a:br>
            <a:r>
              <a:rPr lang="en-US" dirty="0"/>
              <a:t>with all wisdom teaching and admonishing one another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B20EA0-45DF-22C4-BC59-865214DAE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3. The Word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129A7C4-2CF6-F6E6-FD0B-EDE0F113592F}"/>
              </a:ext>
            </a:extLst>
          </p:cNvPr>
          <p:cNvSpPr/>
          <p:nvPr/>
        </p:nvSpPr>
        <p:spPr bwMode="auto">
          <a:xfrm>
            <a:off x="169333" y="3009900"/>
            <a:ext cx="9821333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Scripture takes center stage in spiritual growth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 “within you” AND “among y’all”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to use the word in each other’s lives</a:t>
            </a:r>
          </a:p>
        </p:txBody>
      </p:sp>
    </p:spTree>
    <p:extLst>
      <p:ext uri="{BB962C8B-B14F-4D97-AF65-F5344CB8AC3E}">
        <p14:creationId xmlns:p14="http://schemas.microsoft.com/office/powerpoint/2010/main" val="3644090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A3540-C76B-1BEF-9FF9-90922655A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C7F4EE-915F-937E-9C06-13CF7531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ED9B4-339A-3543-553E-15A3AC3B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word of Christ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richly dwell within you,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all wisdom teaching and admonishing one another</a:t>
            </a:r>
          </a:p>
          <a:p>
            <a:pPr>
              <a:lnSpc>
                <a:spcPct val="90000"/>
              </a:lnSpc>
            </a:pPr>
            <a:r>
              <a:rPr lang="en-US" dirty="0"/>
              <a:t>with psalms and hymns and spiritual songs, </a:t>
            </a:r>
            <a:br>
              <a:rPr lang="en-US" dirty="0"/>
            </a:br>
            <a:r>
              <a:rPr lang="en-US" dirty="0"/>
              <a:t>singing with thankfulness in your hearts to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59AB18-E029-E88A-B955-91B1463EB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3. The Word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32CA703-4D8B-A24D-EDBC-8E8A57FBA0D3}"/>
              </a:ext>
            </a:extLst>
          </p:cNvPr>
          <p:cNvSpPr/>
          <p:nvPr/>
        </p:nvSpPr>
        <p:spPr bwMode="auto">
          <a:xfrm>
            <a:off x="169333" y="3009900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Songs of praise to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Christians taught the word through music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Songs are memorable and can have a powerful effect</a:t>
            </a:r>
          </a:p>
        </p:txBody>
      </p:sp>
    </p:spTree>
    <p:extLst>
      <p:ext uri="{BB962C8B-B14F-4D97-AF65-F5344CB8AC3E}">
        <p14:creationId xmlns:p14="http://schemas.microsoft.com/office/powerpoint/2010/main" val="2258536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A607-D9D6-5DCE-9EA2-77D26A8F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66F8F9-87F1-0AD0-1B9A-2B388D36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2E27D-5285-3FE2-4125-38104FF0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word of Christ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richly dwell within you,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all wisdom teaching and admonishing one another</a:t>
            </a:r>
          </a:p>
          <a:p>
            <a:pPr>
              <a:lnSpc>
                <a:spcPct val="90000"/>
              </a:lnSpc>
            </a:pPr>
            <a:r>
              <a:rPr lang="en-US" dirty="0"/>
              <a:t>with psalms and hymns and spiritual songs, </a:t>
            </a:r>
            <a:br>
              <a:rPr lang="en-US" dirty="0"/>
            </a:br>
            <a:r>
              <a:rPr lang="en-US" dirty="0"/>
              <a:t>singing with thankfulness in your hearts to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ECAD5-182E-DEC4-38D0-2567F54C8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3. The Word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E4768AC-BD59-5901-F733-EE2F058DF80A}"/>
              </a:ext>
            </a:extLst>
          </p:cNvPr>
          <p:cNvSpPr/>
          <p:nvPr/>
        </p:nvSpPr>
        <p:spPr bwMode="auto">
          <a:xfrm>
            <a:off x="169333" y="3009900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Songs of praise to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Christian music centers on the word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 movements of God often bring new musical expression</a:t>
            </a:r>
          </a:p>
        </p:txBody>
      </p:sp>
    </p:spTree>
    <p:extLst>
      <p:ext uri="{BB962C8B-B14F-4D97-AF65-F5344CB8AC3E}">
        <p14:creationId xmlns:p14="http://schemas.microsoft.com/office/powerpoint/2010/main" val="2034003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A88C-0FD3-D9DE-D03A-2A13A381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1BD3E-BE85-3AC6-24EF-FB22E399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4F6AD-56FE-124E-B810-E5A8980C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17 </a:t>
            </a:r>
            <a:r>
              <a:rPr lang="en-US" dirty="0"/>
              <a:t>Whatever you do in word or deed, </a:t>
            </a:r>
            <a:br>
              <a:rPr lang="en-US" dirty="0"/>
            </a:br>
            <a:r>
              <a:rPr lang="en-US" dirty="0"/>
              <a:t>do all in </a:t>
            </a:r>
            <a:r>
              <a:rPr lang="en-US" u="sng" dirty="0"/>
              <a:t>the name of the Lord Jesus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giving thanks through Him to God the Father.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E7D14-2E4A-4994-2B35-6D0F6F60B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The Name of Christ</a:t>
            </a:r>
          </a:p>
        </p:txBody>
      </p:sp>
    </p:spTree>
    <p:extLst>
      <p:ext uri="{BB962C8B-B14F-4D97-AF65-F5344CB8AC3E}">
        <p14:creationId xmlns:p14="http://schemas.microsoft.com/office/powerpoint/2010/main" val="4183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6407-C643-2984-2F6F-6CB67F34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8D08C8-20F4-3AE5-72D8-E3C3551C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A52D-7BA0-3CAB-7B93-F1BB6AD7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/>
              <a:t>17 </a:t>
            </a:r>
            <a:r>
              <a:rPr lang="en-US" dirty="0"/>
              <a:t>Whatever you do in word or deed, </a:t>
            </a:r>
            <a:br>
              <a:rPr lang="en-US" dirty="0"/>
            </a:br>
            <a:r>
              <a:rPr lang="en-US" dirty="0"/>
              <a:t>do all in </a:t>
            </a:r>
            <a:r>
              <a:rPr lang="en-US" u="sng" dirty="0"/>
              <a:t>the name of the Lord Jesus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giving thanks through Him to God the Father.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06B81-2A11-9218-874D-198E4AA91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4. The Name of Christ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801A0C5-087F-76D5-2F5F-6F7982A49DDF}"/>
              </a:ext>
            </a:extLst>
          </p:cNvPr>
          <p:cNvSpPr/>
          <p:nvPr/>
        </p:nvSpPr>
        <p:spPr bwMode="auto">
          <a:xfrm>
            <a:off x="584200" y="2559177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a privilege to represent Jesus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I say and do should bring honor to his name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there parts of my life that don’t?</a:t>
            </a:r>
          </a:p>
        </p:txBody>
      </p:sp>
    </p:spTree>
    <p:extLst>
      <p:ext uri="{BB962C8B-B14F-4D97-AF65-F5344CB8AC3E}">
        <p14:creationId xmlns:p14="http://schemas.microsoft.com/office/powerpoint/2010/main" val="19422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True spirituality isn’t about a detailed list of rules</a:t>
            </a:r>
          </a:p>
          <a:p>
            <a:pPr marL="228600" indent="-228600"/>
            <a:r>
              <a:rPr lang="en-US" dirty="0"/>
              <a:t>It’s about learning to love others, to love the truth and to represent Christ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Putting On The New You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(Colossians 3:12-17)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Marriage and Family, God’s Way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3:18-21)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FC1DF-D9DA-F0F8-7361-01190E0E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211CE-E5E2-1F42-967D-81B28A44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807EF-98D6-81CD-D789-D68E871E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</a:t>
            </a:r>
            <a:r>
              <a:rPr lang="en-US" dirty="0"/>
              <a:t>as those who have been </a:t>
            </a:r>
            <a:br>
              <a:rPr lang="en-US" dirty="0"/>
            </a:br>
            <a:r>
              <a:rPr lang="en-US" dirty="0"/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a heart of 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</a:t>
            </a:r>
            <a:r>
              <a:rPr lang="en-US" dirty="0"/>
              <a:t>the Lord forgave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63036-BBC5-00FA-261F-2226C45BD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</p:spTree>
    <p:extLst>
      <p:ext uri="{BB962C8B-B14F-4D97-AF65-F5344CB8AC3E}">
        <p14:creationId xmlns:p14="http://schemas.microsoft.com/office/powerpoint/2010/main" val="215168284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C442-EB54-A910-09A0-04D08A6B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FC01FA-48FE-82E7-308A-6E3CC4C0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EAC1D-0B69-3689-FA1B-EE59D2E2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</a:t>
            </a:r>
            <a:r>
              <a:rPr lang="en-US" dirty="0"/>
              <a:t>be</a:t>
            </a:r>
            <a:r>
              <a:rPr lang="en-US" u="sng" dirty="0"/>
              <a:t>love</a:t>
            </a:r>
            <a:r>
              <a:rPr lang="en-US" dirty="0"/>
              <a:t>d,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on a heart of compassion,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</a:t>
            </a:r>
            <a:r>
              <a:rPr lang="en-US" dirty="0"/>
              <a:t>put on </a:t>
            </a:r>
            <a:r>
              <a:rPr lang="en-US" u="sng" dirty="0"/>
              <a:t>love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43CF4F-E299-AD74-00EF-89599A5BD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5902B30-E14E-E29D-572A-7F1080B912E4}"/>
              </a:ext>
            </a:extLst>
          </p:cNvPr>
          <p:cNvSpPr/>
          <p:nvPr/>
        </p:nvSpPr>
        <p:spPr bwMode="auto">
          <a:xfrm>
            <a:off x="203200" y="1240988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=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agape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love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4:8)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greatest commandment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(Matt. 22:37-39; Rom. 13:9-10; Gal. 5:22)</a:t>
            </a:r>
            <a:endParaRPr lang="en-US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is bigger than all these traits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4:8)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“Loved people love people”</a:t>
            </a:r>
          </a:p>
        </p:txBody>
      </p:sp>
    </p:spTree>
    <p:extLst>
      <p:ext uri="{BB962C8B-B14F-4D97-AF65-F5344CB8AC3E}">
        <p14:creationId xmlns:p14="http://schemas.microsoft.com/office/powerpoint/2010/main" val="1678350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FF19-AD33-C03F-0C4E-53AF59CC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2993D6-FFD4-370F-C55A-B39538F3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93704-AE77-3786-9E9A-FB2ACB75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compassion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728D6A-B379-4B39-DF60-51E7D1161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517F199-3181-5E64-DD4E-E600C119F911}"/>
              </a:ext>
            </a:extLst>
          </p:cNvPr>
          <p:cNvSpPr/>
          <p:nvPr/>
        </p:nvSpPr>
        <p:spPr bwMode="auto">
          <a:xfrm>
            <a:off x="203200" y="1829264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Describes the Father and the Son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34:6; Mark 1:41)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Empathy = understanding another’s emotions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 = empathy that moves to action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Christ has shown me compassion…</a:t>
            </a:r>
          </a:p>
        </p:txBody>
      </p:sp>
    </p:spTree>
    <p:extLst>
      <p:ext uri="{BB962C8B-B14F-4D97-AF65-F5344CB8AC3E}">
        <p14:creationId xmlns:p14="http://schemas.microsoft.com/office/powerpoint/2010/main" val="1825022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E2D4-5C9C-B2BC-12E8-BFED9003D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62DA1-3560-9756-3C25-98FABABC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8ECBC-638A-AE1C-C22F-3BD7F26F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compassion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kindness,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BDD96-58EF-21E1-B7B1-300C3ADA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450030A-153F-9B2A-31F8-5F0C0892D659}"/>
              </a:ext>
            </a:extLst>
          </p:cNvPr>
          <p:cNvSpPr/>
          <p:nvPr/>
        </p:nvSpPr>
        <p:spPr bwMode="auto">
          <a:xfrm>
            <a:off x="203200" y="1829264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Compassion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this: cold, disengaged, harsh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Practical steps?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 to view from the other person’s perspective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 and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443605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A0072-3482-FBB5-B8E1-B3C1BAD9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B74324-2945-CADB-9010-B55B6BC0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4C428-010E-D369-5EB1-95312921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</a:t>
            </a:r>
            <a:r>
              <a:rPr lang="en-US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8E8E32-9360-EFD6-C8BF-431C32F74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606BF21-FAF2-6FE8-A01F-83B88F28968F}"/>
              </a:ext>
            </a:extLst>
          </p:cNvPr>
          <p:cNvSpPr/>
          <p:nvPr/>
        </p:nvSpPr>
        <p:spPr bwMode="auto">
          <a:xfrm>
            <a:off x="203200" y="1829264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Kindness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5:22)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Friendly, helpful, beneficial, generous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cruel, detached, demanding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“When God our Savior revealed his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kindness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love, he saved us…”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(Titus 3:4-5; cf. Romans 2:4)</a:t>
            </a:r>
          </a:p>
        </p:txBody>
      </p:sp>
    </p:spTree>
    <p:extLst>
      <p:ext uri="{BB962C8B-B14F-4D97-AF65-F5344CB8AC3E}">
        <p14:creationId xmlns:p14="http://schemas.microsoft.com/office/powerpoint/2010/main" val="31164524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983CC-F4C5-EC93-BE52-9AD9AC30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FE5000-9869-ED55-DBD5-2EFDA06B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FBEAE-F256-B39E-81DE-00E6F805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So, as those who have been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chosen of God, distinct and beloved,</a:t>
            </a:r>
          </a:p>
          <a:p>
            <a:pPr>
              <a:lnSpc>
                <a:spcPct val="90000"/>
              </a:lnSpc>
            </a:pPr>
            <a:r>
              <a:rPr lang="en-US" dirty="0"/>
              <a:t>put on a heart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compassion, </a:t>
            </a:r>
            <a:r>
              <a:rPr lang="en-US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humility, gentleness and patience;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 with one another, and forgiving each other, whoever has a complaint against anyone; just as the Lord forgave you, so also should you. </a:t>
            </a:r>
          </a:p>
          <a:p>
            <a:pPr>
              <a:lnSpc>
                <a:spcPct val="90000"/>
              </a:lnSpc>
            </a:pP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all these things put on love,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perfect bond of unity.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61059-D998-6D93-77EE-4CE296D06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67300"/>
            <a:ext cx="7425265" cy="544286"/>
          </a:xfrm>
        </p:spPr>
        <p:txBody>
          <a:bodyPr/>
          <a:lstStyle/>
          <a:p>
            <a:r>
              <a:rPr lang="en-US" dirty="0"/>
              <a:t>1. The Forgiving Love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2DF2168-F545-3920-E2E0-AF3B42F1D18F}"/>
              </a:ext>
            </a:extLst>
          </p:cNvPr>
          <p:cNvSpPr/>
          <p:nvPr/>
        </p:nvSpPr>
        <p:spPr bwMode="auto">
          <a:xfrm>
            <a:off x="203200" y="1829264"/>
            <a:ext cx="9753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Kindness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5:22)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Christ has been so kind to me…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looking for others to show kindness toward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smile, a kind gesture, an encouraging word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strangers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those closest to us</a:t>
            </a:r>
          </a:p>
        </p:txBody>
      </p:sp>
    </p:spTree>
    <p:extLst>
      <p:ext uri="{BB962C8B-B14F-4D97-AF65-F5344CB8AC3E}">
        <p14:creationId xmlns:p14="http://schemas.microsoft.com/office/powerpoint/2010/main" val="1809506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2866</Words>
  <Application>Microsoft Office PowerPoint</Application>
  <PresentationFormat>Custom</PresentationFormat>
  <Paragraphs>289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Putting on The New You</vt:lpstr>
      <vt:lpstr>Spiritual Growth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PowerPoint Presentation</vt:lpstr>
      <vt:lpstr>PowerPoint Presentation</vt:lpstr>
      <vt:lpstr>Colossians 3</vt:lpstr>
      <vt:lpstr>Colossians 3</vt:lpstr>
      <vt:lpstr>Colossians 3</vt:lpstr>
      <vt:lpstr>Colossians 3</vt:lpstr>
      <vt:lpstr>Colossians 3</vt:lpstr>
      <vt:lpstr>Colossians 3</vt:lpstr>
      <vt:lpstr>Tim Keller, Forgive: Why Should I and How Can I? (Penguin Random House, 2022), 173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Colossians 3</vt:lpstr>
      <vt:lpstr>Summary</vt:lpstr>
      <vt:lpstr>Putting On The New You (Colossians 3:12-17)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2025-06-09T23:44:52Z</dcterms:created>
  <dcterms:modified xsi:type="dcterms:W3CDTF">2025-06-12T20:02:48Z</dcterms:modified>
</cp:coreProperties>
</file>