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7081" r:id="rId2"/>
    <p:sldId id="7319" r:id="rId3"/>
    <p:sldId id="7402" r:id="rId4"/>
    <p:sldId id="7324" r:id="rId5"/>
    <p:sldId id="7325" r:id="rId6"/>
    <p:sldId id="7326" r:id="rId7"/>
    <p:sldId id="7327" r:id="rId8"/>
    <p:sldId id="7328" r:id="rId9"/>
    <p:sldId id="7329" r:id="rId10"/>
    <p:sldId id="7330" r:id="rId11"/>
    <p:sldId id="7331" r:id="rId12"/>
    <p:sldId id="7332" r:id="rId13"/>
    <p:sldId id="7413" r:id="rId14"/>
    <p:sldId id="7334" r:id="rId15"/>
    <p:sldId id="7335" r:id="rId16"/>
    <p:sldId id="7336" r:id="rId17"/>
    <p:sldId id="7337" r:id="rId18"/>
    <p:sldId id="7338" r:id="rId19"/>
    <p:sldId id="7339" r:id="rId20"/>
    <p:sldId id="7340" r:id="rId21"/>
    <p:sldId id="7341" r:id="rId22"/>
    <p:sldId id="7342" r:id="rId23"/>
    <p:sldId id="7343" r:id="rId24"/>
    <p:sldId id="7344" r:id="rId25"/>
    <p:sldId id="7345" r:id="rId26"/>
    <p:sldId id="7347" r:id="rId27"/>
    <p:sldId id="7348" r:id="rId28"/>
    <p:sldId id="1013" r:id="rId29"/>
    <p:sldId id="1014" r:id="rId30"/>
    <p:sldId id="1015" r:id="rId31"/>
    <p:sldId id="1016" r:id="rId32"/>
    <p:sldId id="1017" r:id="rId33"/>
    <p:sldId id="1021" r:id="rId34"/>
    <p:sldId id="1022" r:id="rId35"/>
    <p:sldId id="7403" r:id="rId36"/>
    <p:sldId id="7405" r:id="rId37"/>
    <p:sldId id="1023" r:id="rId38"/>
    <p:sldId id="7353" r:id="rId39"/>
    <p:sldId id="1027" r:id="rId40"/>
    <p:sldId id="7354" r:id="rId41"/>
    <p:sldId id="7355" r:id="rId42"/>
    <p:sldId id="1031" r:id="rId43"/>
    <p:sldId id="7357" r:id="rId44"/>
    <p:sldId id="7358" r:id="rId45"/>
    <p:sldId id="7359" r:id="rId46"/>
    <p:sldId id="7406" r:id="rId47"/>
    <p:sldId id="7360" r:id="rId48"/>
    <p:sldId id="7361" r:id="rId49"/>
    <p:sldId id="7362" r:id="rId50"/>
    <p:sldId id="7363" r:id="rId51"/>
    <p:sldId id="7364" r:id="rId52"/>
    <p:sldId id="7417" r:id="rId53"/>
    <p:sldId id="7416" r:id="rId54"/>
    <p:sldId id="7418" r:id="rId55"/>
    <p:sldId id="7366" r:id="rId56"/>
    <p:sldId id="7367" r:id="rId57"/>
    <p:sldId id="7368" r:id="rId58"/>
    <p:sldId id="7369" r:id="rId59"/>
    <p:sldId id="7370" r:id="rId60"/>
    <p:sldId id="7371" r:id="rId61"/>
    <p:sldId id="7372" r:id="rId62"/>
    <p:sldId id="7374" r:id="rId63"/>
    <p:sldId id="7373" r:id="rId64"/>
    <p:sldId id="7375" r:id="rId65"/>
    <p:sldId id="7376" r:id="rId66"/>
    <p:sldId id="7377" r:id="rId67"/>
    <p:sldId id="7380" r:id="rId68"/>
    <p:sldId id="7389" r:id="rId69"/>
    <p:sldId id="7381" r:id="rId70"/>
    <p:sldId id="7382" r:id="rId71"/>
    <p:sldId id="7383" r:id="rId72"/>
    <p:sldId id="7384" r:id="rId73"/>
    <p:sldId id="7388" r:id="rId74"/>
    <p:sldId id="7393" r:id="rId75"/>
    <p:sldId id="7394" r:id="rId76"/>
    <p:sldId id="7395" r:id="rId77"/>
    <p:sldId id="7396" r:id="rId78"/>
    <p:sldId id="7397" r:id="rId79"/>
    <p:sldId id="7412" r:id="rId80"/>
    <p:sldId id="7409" r:id="rId81"/>
    <p:sldId id="7411" r:id="rId82"/>
    <p:sldId id="7401" r:id="rId83"/>
    <p:sldId id="7407"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28"/>
    <a:srgbClr val="00823B"/>
    <a:srgbClr val="3C27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3A368-04FF-40EC-B2BE-86E67DDF1149}" v="165" dt="2023-08-29T15:33:03.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4" autoAdjust="0"/>
    <p:restoredTop sz="95423" autoAdjust="0"/>
  </p:normalViewPr>
  <p:slideViewPr>
    <p:cSldViewPr>
      <p:cViewPr varScale="1">
        <p:scale>
          <a:sx n="69" d="100"/>
          <a:sy n="69" d="100"/>
        </p:scale>
        <p:origin x="972" y="72"/>
      </p:cViewPr>
      <p:guideLst>
        <p:guide orient="horz" pos="2160"/>
        <p:guide pos="3840"/>
      </p:guideLst>
    </p:cSldViewPr>
  </p:slideViewPr>
  <p:outlineViewPr>
    <p:cViewPr>
      <p:scale>
        <a:sx n="33" d="100"/>
        <a:sy n="33" d="100"/>
      </p:scale>
      <p:origin x="0" y="2772"/>
    </p:cViewPr>
  </p:outlineViewPr>
  <p:notesTextViewPr>
    <p:cViewPr>
      <p:scale>
        <a:sx n="100" d="100"/>
        <a:sy n="100" d="100"/>
      </p:scale>
      <p:origin x="0" y="0"/>
    </p:cViewPr>
  </p:notesTextViewPr>
  <p:notesViewPr>
    <p:cSldViewPr>
      <p:cViewPr varScale="1">
        <p:scale>
          <a:sx n="83" d="100"/>
          <a:sy n="83" d="100"/>
        </p:scale>
        <p:origin x="-20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ustB" userId="036fd538-e6a0-4478-b832-b99ce6775b9a" providerId="ADAL" clId="{2A83A368-04FF-40EC-B2BE-86E67DDF1149}"/>
    <pc:docChg chg="undo custSel addSld delSld modSld sldOrd">
      <pc:chgData name="FoustB" userId="036fd538-e6a0-4478-b832-b99ce6775b9a" providerId="ADAL" clId="{2A83A368-04FF-40EC-B2BE-86E67DDF1149}" dt="2023-09-02T20:56:58.360" v="4455" actId="47"/>
      <pc:docMkLst>
        <pc:docMk/>
      </pc:docMkLst>
      <pc:sldChg chg="del">
        <pc:chgData name="FoustB" userId="036fd538-e6a0-4478-b832-b99ce6775b9a" providerId="ADAL" clId="{2A83A368-04FF-40EC-B2BE-86E67DDF1149}" dt="2023-08-29T15:37:47.441" v="761" actId="47"/>
        <pc:sldMkLst>
          <pc:docMk/>
          <pc:sldMk cId="0" sldId="357"/>
        </pc:sldMkLst>
      </pc:sldChg>
      <pc:sldChg chg="del">
        <pc:chgData name="FoustB" userId="036fd538-e6a0-4478-b832-b99ce6775b9a" providerId="ADAL" clId="{2A83A368-04FF-40EC-B2BE-86E67DDF1149}" dt="2023-08-29T15:37:55.628" v="763" actId="47"/>
        <pc:sldMkLst>
          <pc:docMk/>
          <pc:sldMk cId="0" sldId="758"/>
        </pc:sldMkLst>
      </pc:sldChg>
      <pc:sldChg chg="del">
        <pc:chgData name="FoustB" userId="036fd538-e6a0-4478-b832-b99ce6775b9a" providerId="ADAL" clId="{2A83A368-04FF-40EC-B2BE-86E67DDF1149}" dt="2023-08-29T18:34:51.322" v="4092" actId="47"/>
        <pc:sldMkLst>
          <pc:docMk/>
          <pc:sldMk cId="0" sldId="838"/>
        </pc:sldMkLst>
      </pc:sldChg>
      <pc:sldChg chg="modSp del mod">
        <pc:chgData name="FoustB" userId="036fd538-e6a0-4478-b832-b99ce6775b9a" providerId="ADAL" clId="{2A83A368-04FF-40EC-B2BE-86E67DDF1149}" dt="2023-08-29T16:00:51.241" v="872" actId="47"/>
        <pc:sldMkLst>
          <pc:docMk/>
          <pc:sldMk cId="0" sldId="1006"/>
        </pc:sldMkLst>
        <pc:picChg chg="mod">
          <ac:chgData name="FoustB" userId="036fd538-e6a0-4478-b832-b99ce6775b9a" providerId="ADAL" clId="{2A83A368-04FF-40EC-B2BE-86E67DDF1149}" dt="2023-08-29T15:55:04.010" v="824" actId="1076"/>
          <ac:picMkLst>
            <pc:docMk/>
            <pc:sldMk cId="0" sldId="1006"/>
            <ac:picMk id="1026" creationId="{00000000-0000-0000-0000-000000000000}"/>
          </ac:picMkLst>
        </pc:picChg>
      </pc:sldChg>
      <pc:sldChg chg="del">
        <pc:chgData name="FoustB" userId="036fd538-e6a0-4478-b832-b99ce6775b9a" providerId="ADAL" clId="{2A83A368-04FF-40EC-B2BE-86E67DDF1149}" dt="2023-08-29T16:02:48.965" v="908" actId="47"/>
        <pc:sldMkLst>
          <pc:docMk/>
          <pc:sldMk cId="0" sldId="1008"/>
        </pc:sldMkLst>
      </pc:sldChg>
      <pc:sldChg chg="del">
        <pc:chgData name="FoustB" userId="036fd538-e6a0-4478-b832-b99ce6775b9a" providerId="ADAL" clId="{2A83A368-04FF-40EC-B2BE-86E67DDF1149}" dt="2023-08-29T16:09:25.460" v="1047" actId="47"/>
        <pc:sldMkLst>
          <pc:docMk/>
          <pc:sldMk cId="0" sldId="1009"/>
        </pc:sldMkLst>
      </pc:sldChg>
      <pc:sldChg chg="modSp del mod">
        <pc:chgData name="FoustB" userId="036fd538-e6a0-4478-b832-b99ce6775b9a" providerId="ADAL" clId="{2A83A368-04FF-40EC-B2BE-86E67DDF1149}" dt="2023-08-29T16:06:52.438" v="960" actId="47"/>
        <pc:sldMkLst>
          <pc:docMk/>
          <pc:sldMk cId="0" sldId="1010"/>
        </pc:sldMkLst>
        <pc:spChg chg="mod">
          <ac:chgData name="FoustB" userId="036fd538-e6a0-4478-b832-b99ce6775b9a" providerId="ADAL" clId="{2A83A368-04FF-40EC-B2BE-86E67DDF1149}" dt="2023-08-29T16:03:31.211" v="910" actId="1076"/>
          <ac:spMkLst>
            <pc:docMk/>
            <pc:sldMk cId="0" sldId="1010"/>
            <ac:spMk id="10" creationId="{00000000-0000-0000-0000-000000000000}"/>
          </ac:spMkLst>
        </pc:spChg>
      </pc:sldChg>
      <pc:sldChg chg="del">
        <pc:chgData name="FoustB" userId="036fd538-e6a0-4478-b832-b99ce6775b9a" providerId="ADAL" clId="{2A83A368-04FF-40EC-B2BE-86E67DDF1149}" dt="2023-08-29T16:11:11.710" v="1134" actId="47"/>
        <pc:sldMkLst>
          <pc:docMk/>
          <pc:sldMk cId="0" sldId="1011"/>
        </pc:sldMkLst>
      </pc:sldChg>
      <pc:sldChg chg="modSp mod">
        <pc:chgData name="FoustB" userId="036fd538-e6a0-4478-b832-b99ce6775b9a" providerId="ADAL" clId="{2A83A368-04FF-40EC-B2BE-86E67DDF1149}" dt="2023-08-29T16:16:53.731" v="1141" actId="14100"/>
        <pc:sldMkLst>
          <pc:docMk/>
          <pc:sldMk cId="0" sldId="1013"/>
        </pc:sldMkLst>
        <pc:spChg chg="mod">
          <ac:chgData name="FoustB" userId="036fd538-e6a0-4478-b832-b99ce6775b9a" providerId="ADAL" clId="{2A83A368-04FF-40EC-B2BE-86E67DDF1149}" dt="2023-08-29T16:16:53.731" v="1141" actId="14100"/>
          <ac:spMkLst>
            <pc:docMk/>
            <pc:sldMk cId="0" sldId="1013"/>
            <ac:spMk id="5" creationId="{00000000-0000-0000-0000-000000000000}"/>
          </ac:spMkLst>
        </pc:spChg>
      </pc:sldChg>
      <pc:sldChg chg="addSp delSp modSp mod modAnim">
        <pc:chgData name="FoustB" userId="036fd538-e6a0-4478-b832-b99ce6775b9a" providerId="ADAL" clId="{2A83A368-04FF-40EC-B2BE-86E67DDF1149}" dt="2023-08-29T16:20:09.016" v="1181"/>
        <pc:sldMkLst>
          <pc:docMk/>
          <pc:sldMk cId="0" sldId="1014"/>
        </pc:sldMkLst>
        <pc:spChg chg="add mod">
          <ac:chgData name="FoustB" userId="036fd538-e6a0-4478-b832-b99ce6775b9a" providerId="ADAL" clId="{2A83A368-04FF-40EC-B2BE-86E67DDF1149}" dt="2023-08-29T16:16:59.739" v="1143"/>
          <ac:spMkLst>
            <pc:docMk/>
            <pc:sldMk cId="0" sldId="1014"/>
            <ac:spMk id="2" creationId="{45066966-E441-5478-5B89-B9F3B2B798D0}"/>
          </ac:spMkLst>
        </pc:spChg>
        <pc:spChg chg="del">
          <ac:chgData name="FoustB" userId="036fd538-e6a0-4478-b832-b99ce6775b9a" providerId="ADAL" clId="{2A83A368-04FF-40EC-B2BE-86E67DDF1149}" dt="2023-08-29T16:16:59.411" v="1142" actId="478"/>
          <ac:spMkLst>
            <pc:docMk/>
            <pc:sldMk cId="0" sldId="1014"/>
            <ac:spMk id="5" creationId="{00000000-0000-0000-0000-000000000000}"/>
          </ac:spMkLst>
        </pc:spChg>
        <pc:spChg chg="mod">
          <ac:chgData name="FoustB" userId="036fd538-e6a0-4478-b832-b99ce6775b9a" providerId="ADAL" clId="{2A83A368-04FF-40EC-B2BE-86E67DDF1149}" dt="2023-08-29T16:19:19.445" v="1165" actId="14100"/>
          <ac:spMkLst>
            <pc:docMk/>
            <pc:sldMk cId="0" sldId="1014"/>
            <ac:spMk id="17" creationId="{00000000-0000-0000-0000-000000000000}"/>
          </ac:spMkLst>
        </pc:spChg>
      </pc:sldChg>
      <pc:sldChg chg="addSp delSp modSp mod delAnim modAnim">
        <pc:chgData name="FoustB" userId="036fd538-e6a0-4478-b832-b99ce6775b9a" providerId="ADAL" clId="{2A83A368-04FF-40EC-B2BE-86E67DDF1149}" dt="2023-08-29T16:23:45.024" v="1267"/>
        <pc:sldMkLst>
          <pc:docMk/>
          <pc:sldMk cId="0" sldId="1015"/>
        </pc:sldMkLst>
        <pc:spChg chg="add mod">
          <ac:chgData name="FoustB" userId="036fd538-e6a0-4478-b832-b99ce6775b9a" providerId="ADAL" clId="{2A83A368-04FF-40EC-B2BE-86E67DDF1149}" dt="2023-08-29T16:17:03.251" v="1145"/>
          <ac:spMkLst>
            <pc:docMk/>
            <pc:sldMk cId="0" sldId="1015"/>
            <ac:spMk id="2" creationId="{F8EF36A8-3AEC-F94E-220F-6F62A820A47D}"/>
          </ac:spMkLst>
        </pc:spChg>
        <pc:spChg chg="add mod">
          <ac:chgData name="FoustB" userId="036fd538-e6a0-4478-b832-b99ce6775b9a" providerId="ADAL" clId="{2A83A368-04FF-40EC-B2BE-86E67DDF1149}" dt="2023-08-29T16:19:24.887" v="1167"/>
          <ac:spMkLst>
            <pc:docMk/>
            <pc:sldMk cId="0" sldId="1015"/>
            <ac:spMk id="3" creationId="{A912ACED-0A03-C117-B0FB-858B0A4A8E44}"/>
          </ac:spMkLst>
        </pc:spChg>
        <pc:spChg chg="add mod">
          <ac:chgData name="FoustB" userId="036fd538-e6a0-4478-b832-b99ce6775b9a" providerId="ADAL" clId="{2A83A368-04FF-40EC-B2BE-86E67DDF1149}" dt="2023-08-29T16:23:42.788" v="1266" actId="1076"/>
          <ac:spMkLst>
            <pc:docMk/>
            <pc:sldMk cId="0" sldId="1015"/>
            <ac:spMk id="4" creationId="{F42CE624-9BF9-B192-BB17-A0686C032249}"/>
          </ac:spMkLst>
        </pc:spChg>
        <pc:spChg chg="del">
          <ac:chgData name="FoustB" userId="036fd538-e6a0-4478-b832-b99ce6775b9a" providerId="ADAL" clId="{2A83A368-04FF-40EC-B2BE-86E67DDF1149}" dt="2023-08-29T16:17:02.950" v="1144" actId="478"/>
          <ac:spMkLst>
            <pc:docMk/>
            <pc:sldMk cId="0" sldId="1015"/>
            <ac:spMk id="5" creationId="{00000000-0000-0000-0000-000000000000}"/>
          </ac:spMkLst>
        </pc:spChg>
        <pc:spChg chg="del mod">
          <ac:chgData name="FoustB" userId="036fd538-e6a0-4478-b832-b99ce6775b9a" providerId="ADAL" clId="{2A83A368-04FF-40EC-B2BE-86E67DDF1149}" dt="2023-08-29T16:21:27.576" v="1184" actId="478"/>
          <ac:spMkLst>
            <pc:docMk/>
            <pc:sldMk cId="0" sldId="1015"/>
            <ac:spMk id="9" creationId="{00000000-0000-0000-0000-000000000000}"/>
          </ac:spMkLst>
        </pc:spChg>
        <pc:spChg chg="del">
          <ac:chgData name="FoustB" userId="036fd538-e6a0-4478-b832-b99ce6775b9a" providerId="ADAL" clId="{2A83A368-04FF-40EC-B2BE-86E67DDF1149}" dt="2023-08-29T16:19:24.612" v="1166" actId="478"/>
          <ac:spMkLst>
            <pc:docMk/>
            <pc:sldMk cId="0" sldId="1015"/>
            <ac:spMk id="17" creationId="{00000000-0000-0000-0000-000000000000}"/>
          </ac:spMkLst>
        </pc:spChg>
      </pc:sldChg>
      <pc:sldChg chg="addSp delSp modSp mod">
        <pc:chgData name="FoustB" userId="036fd538-e6a0-4478-b832-b99ce6775b9a" providerId="ADAL" clId="{2A83A368-04FF-40EC-B2BE-86E67DDF1149}" dt="2023-08-29T16:19:28.913" v="1169"/>
        <pc:sldMkLst>
          <pc:docMk/>
          <pc:sldMk cId="0" sldId="1016"/>
        </pc:sldMkLst>
        <pc:spChg chg="add mod">
          <ac:chgData name="FoustB" userId="036fd538-e6a0-4478-b832-b99ce6775b9a" providerId="ADAL" clId="{2A83A368-04FF-40EC-B2BE-86E67DDF1149}" dt="2023-08-29T16:17:07.460" v="1147"/>
          <ac:spMkLst>
            <pc:docMk/>
            <pc:sldMk cId="0" sldId="1016"/>
            <ac:spMk id="2" creationId="{D21DFED2-B1E8-DAA5-7C87-4DE488045FA2}"/>
          </ac:spMkLst>
        </pc:spChg>
        <pc:spChg chg="add mod">
          <ac:chgData name="FoustB" userId="036fd538-e6a0-4478-b832-b99ce6775b9a" providerId="ADAL" clId="{2A83A368-04FF-40EC-B2BE-86E67DDF1149}" dt="2023-08-29T16:19:28.913" v="1169"/>
          <ac:spMkLst>
            <pc:docMk/>
            <pc:sldMk cId="0" sldId="1016"/>
            <ac:spMk id="3" creationId="{245C3503-04FC-EA7A-11D4-D732F2E1BA12}"/>
          </ac:spMkLst>
        </pc:spChg>
        <pc:spChg chg="del">
          <ac:chgData name="FoustB" userId="036fd538-e6a0-4478-b832-b99ce6775b9a" providerId="ADAL" clId="{2A83A368-04FF-40EC-B2BE-86E67DDF1149}" dt="2023-08-29T16:17:07.143" v="1146" actId="478"/>
          <ac:spMkLst>
            <pc:docMk/>
            <pc:sldMk cId="0" sldId="1016"/>
            <ac:spMk id="5" creationId="{00000000-0000-0000-0000-000000000000}"/>
          </ac:spMkLst>
        </pc:spChg>
        <pc:spChg chg="del">
          <ac:chgData name="FoustB" userId="036fd538-e6a0-4478-b832-b99ce6775b9a" providerId="ADAL" clId="{2A83A368-04FF-40EC-B2BE-86E67DDF1149}" dt="2023-08-29T16:19:28.650" v="1168" actId="478"/>
          <ac:spMkLst>
            <pc:docMk/>
            <pc:sldMk cId="0" sldId="1016"/>
            <ac:spMk id="17" creationId="{00000000-0000-0000-0000-000000000000}"/>
          </ac:spMkLst>
        </pc:spChg>
      </pc:sldChg>
      <pc:sldChg chg="addSp delSp modSp mod">
        <pc:chgData name="FoustB" userId="036fd538-e6a0-4478-b832-b99ce6775b9a" providerId="ADAL" clId="{2A83A368-04FF-40EC-B2BE-86E67DDF1149}" dt="2023-08-29T16:24:39.704" v="1272" actId="1076"/>
        <pc:sldMkLst>
          <pc:docMk/>
          <pc:sldMk cId="0" sldId="1017"/>
        </pc:sldMkLst>
        <pc:spChg chg="add mod">
          <ac:chgData name="FoustB" userId="036fd538-e6a0-4478-b832-b99ce6775b9a" providerId="ADAL" clId="{2A83A368-04FF-40EC-B2BE-86E67DDF1149}" dt="2023-08-29T16:17:10.375" v="1149"/>
          <ac:spMkLst>
            <pc:docMk/>
            <pc:sldMk cId="0" sldId="1017"/>
            <ac:spMk id="2" creationId="{7492AB9E-12C5-36C5-20E3-F407C8E00CD0}"/>
          </ac:spMkLst>
        </pc:spChg>
        <pc:spChg chg="add mod">
          <ac:chgData name="FoustB" userId="036fd538-e6a0-4478-b832-b99ce6775b9a" providerId="ADAL" clId="{2A83A368-04FF-40EC-B2BE-86E67DDF1149}" dt="2023-08-29T16:19:34.865" v="1172"/>
          <ac:spMkLst>
            <pc:docMk/>
            <pc:sldMk cId="0" sldId="1017"/>
            <ac:spMk id="3" creationId="{E7D56E5F-8154-1AAC-1183-49824EBE18E6}"/>
          </ac:spMkLst>
        </pc:spChg>
        <pc:spChg chg="del">
          <ac:chgData name="FoustB" userId="036fd538-e6a0-4478-b832-b99ce6775b9a" providerId="ADAL" clId="{2A83A368-04FF-40EC-B2BE-86E67DDF1149}" dt="2023-08-29T16:17:10.064" v="1148" actId="478"/>
          <ac:spMkLst>
            <pc:docMk/>
            <pc:sldMk cId="0" sldId="1017"/>
            <ac:spMk id="5" creationId="{00000000-0000-0000-0000-000000000000}"/>
          </ac:spMkLst>
        </pc:spChg>
        <pc:spChg chg="mod ord">
          <ac:chgData name="FoustB" userId="036fd538-e6a0-4478-b832-b99ce6775b9a" providerId="ADAL" clId="{2A83A368-04FF-40EC-B2BE-86E67DDF1149}" dt="2023-08-29T16:24:39.704" v="1272" actId="1076"/>
          <ac:spMkLst>
            <pc:docMk/>
            <pc:sldMk cId="0" sldId="1017"/>
            <ac:spMk id="13" creationId="{00000000-0000-0000-0000-000000000000}"/>
          </ac:spMkLst>
        </pc:spChg>
        <pc:spChg chg="del">
          <ac:chgData name="FoustB" userId="036fd538-e6a0-4478-b832-b99ce6775b9a" providerId="ADAL" clId="{2A83A368-04FF-40EC-B2BE-86E67DDF1149}" dt="2023-08-29T16:19:34.548" v="1171" actId="478"/>
          <ac:spMkLst>
            <pc:docMk/>
            <pc:sldMk cId="0" sldId="1017"/>
            <ac:spMk id="17" creationId="{00000000-0000-0000-0000-000000000000}"/>
          </ac:spMkLst>
        </pc:spChg>
      </pc:sldChg>
      <pc:sldChg chg="addSp delSp modSp mod">
        <pc:chgData name="FoustB" userId="036fd538-e6a0-4478-b832-b99ce6775b9a" providerId="ADAL" clId="{2A83A368-04FF-40EC-B2BE-86E67DDF1149}" dt="2023-08-29T16:26:42.630" v="1301" actId="14100"/>
        <pc:sldMkLst>
          <pc:docMk/>
          <pc:sldMk cId="0" sldId="1018"/>
        </pc:sldMkLst>
        <pc:spChg chg="add mod">
          <ac:chgData name="FoustB" userId="036fd538-e6a0-4478-b832-b99ce6775b9a" providerId="ADAL" clId="{2A83A368-04FF-40EC-B2BE-86E67DDF1149}" dt="2023-08-29T16:17:13.904" v="1151"/>
          <ac:spMkLst>
            <pc:docMk/>
            <pc:sldMk cId="0" sldId="1018"/>
            <ac:spMk id="2" creationId="{EC22AADD-DB52-83DC-439F-63913A0DD023}"/>
          </ac:spMkLst>
        </pc:spChg>
        <pc:spChg chg="add mod">
          <ac:chgData name="FoustB" userId="036fd538-e6a0-4478-b832-b99ce6775b9a" providerId="ADAL" clId="{2A83A368-04FF-40EC-B2BE-86E67DDF1149}" dt="2023-08-29T16:19:39.391" v="1175"/>
          <ac:spMkLst>
            <pc:docMk/>
            <pc:sldMk cId="0" sldId="1018"/>
            <ac:spMk id="3" creationId="{CFA35967-7562-8C31-16C3-5EE50DEE846A}"/>
          </ac:spMkLst>
        </pc:spChg>
        <pc:spChg chg="del">
          <ac:chgData name="FoustB" userId="036fd538-e6a0-4478-b832-b99ce6775b9a" providerId="ADAL" clId="{2A83A368-04FF-40EC-B2BE-86E67DDF1149}" dt="2023-08-29T16:17:13.625" v="1150" actId="478"/>
          <ac:spMkLst>
            <pc:docMk/>
            <pc:sldMk cId="0" sldId="1018"/>
            <ac:spMk id="5" creationId="{00000000-0000-0000-0000-000000000000}"/>
          </ac:spMkLst>
        </pc:spChg>
        <pc:spChg chg="mod ord">
          <ac:chgData name="FoustB" userId="036fd538-e6a0-4478-b832-b99ce6775b9a" providerId="ADAL" clId="{2A83A368-04FF-40EC-B2BE-86E67DDF1149}" dt="2023-08-29T16:26:42.630" v="1301" actId="14100"/>
          <ac:spMkLst>
            <pc:docMk/>
            <pc:sldMk cId="0" sldId="1018"/>
            <ac:spMk id="13" creationId="{00000000-0000-0000-0000-000000000000}"/>
          </ac:spMkLst>
        </pc:spChg>
        <pc:spChg chg="del">
          <ac:chgData name="FoustB" userId="036fd538-e6a0-4478-b832-b99ce6775b9a" providerId="ADAL" clId="{2A83A368-04FF-40EC-B2BE-86E67DDF1149}" dt="2023-08-29T16:19:39.159" v="1174" actId="478"/>
          <ac:spMkLst>
            <pc:docMk/>
            <pc:sldMk cId="0" sldId="1018"/>
            <ac:spMk id="17" creationId="{00000000-0000-0000-0000-000000000000}"/>
          </ac:spMkLst>
        </pc:spChg>
        <pc:picChg chg="del mod">
          <ac:chgData name="FoustB" userId="036fd538-e6a0-4478-b832-b99ce6775b9a" providerId="ADAL" clId="{2A83A368-04FF-40EC-B2BE-86E67DDF1149}" dt="2023-08-29T16:26:08.809" v="1275" actId="478"/>
          <ac:picMkLst>
            <pc:docMk/>
            <pc:sldMk cId="0" sldId="1018"/>
            <ac:picMk id="87042" creationId="{00000000-0000-0000-0000-000000000000}"/>
          </ac:picMkLst>
        </pc:picChg>
      </pc:sldChg>
      <pc:sldChg chg="addSp delSp modSp del mod">
        <pc:chgData name="FoustB" userId="036fd538-e6a0-4478-b832-b99ce6775b9a" providerId="ADAL" clId="{2A83A368-04FF-40EC-B2BE-86E67DDF1149}" dt="2023-08-29T16:27:37.475" v="1307" actId="47"/>
        <pc:sldMkLst>
          <pc:docMk/>
          <pc:sldMk cId="0" sldId="1019"/>
        </pc:sldMkLst>
        <pc:spChg chg="add mod">
          <ac:chgData name="FoustB" userId="036fd538-e6a0-4478-b832-b99ce6775b9a" providerId="ADAL" clId="{2A83A368-04FF-40EC-B2BE-86E67DDF1149}" dt="2023-08-29T16:17:16.680" v="1153"/>
          <ac:spMkLst>
            <pc:docMk/>
            <pc:sldMk cId="0" sldId="1019"/>
            <ac:spMk id="2" creationId="{8BC6B5C9-605F-62D5-1889-D6BCC3A18C80}"/>
          </ac:spMkLst>
        </pc:spChg>
        <pc:spChg chg="add mod">
          <ac:chgData name="FoustB" userId="036fd538-e6a0-4478-b832-b99ce6775b9a" providerId="ADAL" clId="{2A83A368-04FF-40EC-B2BE-86E67DDF1149}" dt="2023-08-29T16:19:45.721" v="1179"/>
          <ac:spMkLst>
            <pc:docMk/>
            <pc:sldMk cId="0" sldId="1019"/>
            <ac:spMk id="3" creationId="{CD31E8B3-4C94-CD6B-8527-A784F7D387CC}"/>
          </ac:spMkLst>
        </pc:spChg>
        <pc:spChg chg="del">
          <ac:chgData name="FoustB" userId="036fd538-e6a0-4478-b832-b99ce6775b9a" providerId="ADAL" clId="{2A83A368-04FF-40EC-B2BE-86E67DDF1149}" dt="2023-08-29T16:17:16.420" v="1152" actId="478"/>
          <ac:spMkLst>
            <pc:docMk/>
            <pc:sldMk cId="0" sldId="1019"/>
            <ac:spMk id="5" creationId="{00000000-0000-0000-0000-000000000000}"/>
          </ac:spMkLst>
        </pc:spChg>
        <pc:spChg chg="mod">
          <ac:chgData name="FoustB" userId="036fd538-e6a0-4478-b832-b99ce6775b9a" providerId="ADAL" clId="{2A83A368-04FF-40EC-B2BE-86E67DDF1149}" dt="2023-08-29T16:19:42.698" v="1176" actId="1076"/>
          <ac:spMkLst>
            <pc:docMk/>
            <pc:sldMk cId="0" sldId="1019"/>
            <ac:spMk id="13" creationId="{00000000-0000-0000-0000-000000000000}"/>
          </ac:spMkLst>
        </pc:spChg>
        <pc:spChg chg="del mod">
          <ac:chgData name="FoustB" userId="036fd538-e6a0-4478-b832-b99ce6775b9a" providerId="ADAL" clId="{2A83A368-04FF-40EC-B2BE-86E67DDF1149}" dt="2023-08-29T16:19:45.473" v="1178" actId="478"/>
          <ac:spMkLst>
            <pc:docMk/>
            <pc:sldMk cId="0" sldId="1019"/>
            <ac:spMk id="17" creationId="{00000000-0000-0000-0000-000000000000}"/>
          </ac:spMkLst>
        </pc:spChg>
      </pc:sldChg>
      <pc:sldChg chg="addSp delSp modSp mod">
        <pc:chgData name="FoustB" userId="036fd538-e6a0-4478-b832-b99ce6775b9a" providerId="ADAL" clId="{2A83A368-04FF-40EC-B2BE-86E67DDF1149}" dt="2023-08-29T16:28:10.382" v="1316" actId="1076"/>
        <pc:sldMkLst>
          <pc:docMk/>
          <pc:sldMk cId="0" sldId="1021"/>
        </pc:sldMkLst>
        <pc:spChg chg="add mod">
          <ac:chgData name="FoustB" userId="036fd538-e6a0-4478-b832-b99ce6775b9a" providerId="ADAL" clId="{2A83A368-04FF-40EC-B2BE-86E67DDF1149}" dt="2023-08-29T16:17:24.028" v="1155"/>
          <ac:spMkLst>
            <pc:docMk/>
            <pc:sldMk cId="0" sldId="1021"/>
            <ac:spMk id="2" creationId="{B9513455-7AC2-BC40-8C0F-09F1AC169CD3}"/>
          </ac:spMkLst>
        </pc:spChg>
        <pc:spChg chg="del">
          <ac:chgData name="FoustB" userId="036fd538-e6a0-4478-b832-b99ce6775b9a" providerId="ADAL" clId="{2A83A368-04FF-40EC-B2BE-86E67DDF1149}" dt="2023-08-29T16:17:23.696" v="1154" actId="478"/>
          <ac:spMkLst>
            <pc:docMk/>
            <pc:sldMk cId="0" sldId="1021"/>
            <ac:spMk id="5" creationId="{00000000-0000-0000-0000-000000000000}"/>
          </ac:spMkLst>
        </pc:spChg>
        <pc:spChg chg="mod">
          <ac:chgData name="FoustB" userId="036fd538-e6a0-4478-b832-b99ce6775b9a" providerId="ADAL" clId="{2A83A368-04FF-40EC-B2BE-86E67DDF1149}" dt="2023-08-29T16:28:10.382" v="1316" actId="1076"/>
          <ac:spMkLst>
            <pc:docMk/>
            <pc:sldMk cId="0" sldId="1021"/>
            <ac:spMk id="12" creationId="{00000000-0000-0000-0000-000000000000}"/>
          </ac:spMkLst>
        </pc:spChg>
        <pc:spChg chg="del">
          <ac:chgData name="FoustB" userId="036fd538-e6a0-4478-b832-b99ce6775b9a" providerId="ADAL" clId="{2A83A368-04FF-40EC-B2BE-86E67DDF1149}" dt="2023-08-29T16:28:06.558" v="1315" actId="478"/>
          <ac:spMkLst>
            <pc:docMk/>
            <pc:sldMk cId="0" sldId="1021"/>
            <ac:spMk id="17" creationId="{00000000-0000-0000-0000-000000000000}"/>
          </ac:spMkLst>
        </pc:spChg>
      </pc:sldChg>
      <pc:sldChg chg="addSp delSp modSp mod modAnim">
        <pc:chgData name="FoustB" userId="036fd538-e6a0-4478-b832-b99ce6775b9a" providerId="ADAL" clId="{2A83A368-04FF-40EC-B2BE-86E67DDF1149}" dt="2023-08-29T16:30:28.772" v="1357"/>
        <pc:sldMkLst>
          <pc:docMk/>
          <pc:sldMk cId="0" sldId="1022"/>
        </pc:sldMkLst>
        <pc:spChg chg="add mod">
          <ac:chgData name="FoustB" userId="036fd538-e6a0-4478-b832-b99ce6775b9a" providerId="ADAL" clId="{2A83A368-04FF-40EC-B2BE-86E67DDF1149}" dt="2023-08-29T16:17:26.756" v="1157"/>
          <ac:spMkLst>
            <pc:docMk/>
            <pc:sldMk cId="0" sldId="1022"/>
            <ac:spMk id="2" creationId="{42E1B9A9-B0FD-F180-E417-E8D7F9C3EE26}"/>
          </ac:spMkLst>
        </pc:spChg>
        <pc:spChg chg="add mod">
          <ac:chgData name="FoustB" userId="036fd538-e6a0-4478-b832-b99ce6775b9a" providerId="ADAL" clId="{2A83A368-04FF-40EC-B2BE-86E67DDF1149}" dt="2023-08-29T16:30:26.482" v="1356" actId="1076"/>
          <ac:spMkLst>
            <pc:docMk/>
            <pc:sldMk cId="0" sldId="1022"/>
            <ac:spMk id="3" creationId="{887A74BF-46FC-B385-A02A-F72387B33967}"/>
          </ac:spMkLst>
        </pc:spChg>
        <pc:spChg chg="del">
          <ac:chgData name="FoustB" userId="036fd538-e6a0-4478-b832-b99ce6775b9a" providerId="ADAL" clId="{2A83A368-04FF-40EC-B2BE-86E67DDF1149}" dt="2023-08-29T16:17:26.455" v="1156" actId="478"/>
          <ac:spMkLst>
            <pc:docMk/>
            <pc:sldMk cId="0" sldId="1022"/>
            <ac:spMk id="5" creationId="{00000000-0000-0000-0000-000000000000}"/>
          </ac:spMkLst>
        </pc:spChg>
        <pc:spChg chg="del">
          <ac:chgData name="FoustB" userId="036fd538-e6a0-4478-b832-b99ce6775b9a" providerId="ADAL" clId="{2A83A368-04FF-40EC-B2BE-86E67DDF1149}" dt="2023-08-29T16:29:24.974" v="1322" actId="478"/>
          <ac:spMkLst>
            <pc:docMk/>
            <pc:sldMk cId="0" sldId="1022"/>
            <ac:spMk id="12" creationId="{00000000-0000-0000-0000-000000000000}"/>
          </ac:spMkLst>
        </pc:spChg>
        <pc:spChg chg="del">
          <ac:chgData name="FoustB" userId="036fd538-e6a0-4478-b832-b99ce6775b9a" providerId="ADAL" clId="{2A83A368-04FF-40EC-B2BE-86E67DDF1149}" dt="2023-08-29T16:29:37.336" v="1325" actId="478"/>
          <ac:spMkLst>
            <pc:docMk/>
            <pc:sldMk cId="0" sldId="1022"/>
            <ac:spMk id="17" creationId="{00000000-0000-0000-0000-000000000000}"/>
          </ac:spMkLst>
        </pc:spChg>
        <pc:spChg chg="mod">
          <ac:chgData name="FoustB" userId="036fd538-e6a0-4478-b832-b99ce6775b9a" providerId="ADAL" clId="{2A83A368-04FF-40EC-B2BE-86E67DDF1149}" dt="2023-08-29T16:29:51.753" v="1350" actId="20577"/>
          <ac:spMkLst>
            <pc:docMk/>
            <pc:sldMk cId="0" sldId="1022"/>
            <ac:spMk id="18" creationId="{00000000-0000-0000-0000-000000000000}"/>
          </ac:spMkLst>
        </pc:spChg>
      </pc:sldChg>
      <pc:sldChg chg="addSp delSp modSp mod ord modAnim">
        <pc:chgData name="FoustB" userId="036fd538-e6a0-4478-b832-b99ce6775b9a" providerId="ADAL" clId="{2A83A368-04FF-40EC-B2BE-86E67DDF1149}" dt="2023-08-29T16:34:49.767" v="1545" actId="1076"/>
        <pc:sldMkLst>
          <pc:docMk/>
          <pc:sldMk cId="0" sldId="1023"/>
        </pc:sldMkLst>
        <pc:spChg chg="add mod">
          <ac:chgData name="FoustB" userId="036fd538-e6a0-4478-b832-b99ce6775b9a" providerId="ADAL" clId="{2A83A368-04FF-40EC-B2BE-86E67DDF1149}" dt="2023-08-29T16:17:30.264" v="1159"/>
          <ac:spMkLst>
            <pc:docMk/>
            <pc:sldMk cId="0" sldId="1023"/>
            <ac:spMk id="2" creationId="{0E0822D9-5CA0-9D13-262C-66EE1B1BD90F}"/>
          </ac:spMkLst>
        </pc:spChg>
        <pc:spChg chg="add mod">
          <ac:chgData name="FoustB" userId="036fd538-e6a0-4478-b832-b99ce6775b9a" providerId="ADAL" clId="{2A83A368-04FF-40EC-B2BE-86E67DDF1149}" dt="2023-08-29T16:33:36.700" v="1429" actId="1076"/>
          <ac:spMkLst>
            <pc:docMk/>
            <pc:sldMk cId="0" sldId="1023"/>
            <ac:spMk id="3" creationId="{9D323A97-73DC-3085-7747-99AF631D8B57}"/>
          </ac:spMkLst>
        </pc:spChg>
        <pc:spChg chg="add mod">
          <ac:chgData name="FoustB" userId="036fd538-e6a0-4478-b832-b99ce6775b9a" providerId="ADAL" clId="{2A83A368-04FF-40EC-B2BE-86E67DDF1149}" dt="2023-08-29T16:34:49.767" v="1545" actId="1076"/>
          <ac:spMkLst>
            <pc:docMk/>
            <pc:sldMk cId="0" sldId="1023"/>
            <ac:spMk id="4" creationId="{C29FBBBF-2648-7931-C24B-FF212D38615E}"/>
          </ac:spMkLst>
        </pc:spChg>
        <pc:spChg chg="del">
          <ac:chgData name="FoustB" userId="036fd538-e6a0-4478-b832-b99ce6775b9a" providerId="ADAL" clId="{2A83A368-04FF-40EC-B2BE-86E67DDF1149}" dt="2023-08-29T16:17:29.964" v="1158" actId="478"/>
          <ac:spMkLst>
            <pc:docMk/>
            <pc:sldMk cId="0" sldId="1023"/>
            <ac:spMk id="5" creationId="{00000000-0000-0000-0000-000000000000}"/>
          </ac:spMkLst>
        </pc:spChg>
        <pc:spChg chg="del">
          <ac:chgData name="FoustB" userId="036fd538-e6a0-4478-b832-b99ce6775b9a" providerId="ADAL" clId="{2A83A368-04FF-40EC-B2BE-86E67DDF1149}" dt="2023-08-29T16:31:47.945" v="1385" actId="478"/>
          <ac:spMkLst>
            <pc:docMk/>
            <pc:sldMk cId="0" sldId="1023"/>
            <ac:spMk id="16" creationId="{00000000-0000-0000-0000-000000000000}"/>
          </ac:spMkLst>
        </pc:spChg>
        <pc:spChg chg="del">
          <ac:chgData name="FoustB" userId="036fd538-e6a0-4478-b832-b99ce6775b9a" providerId="ADAL" clId="{2A83A368-04FF-40EC-B2BE-86E67DDF1149}" dt="2023-08-29T16:31:00.427" v="1363" actId="478"/>
          <ac:spMkLst>
            <pc:docMk/>
            <pc:sldMk cId="0" sldId="1023"/>
            <ac:spMk id="19" creationId="{00000000-0000-0000-0000-000000000000}"/>
          </ac:spMkLst>
        </pc:spChg>
        <pc:spChg chg="mod">
          <ac:chgData name="FoustB" userId="036fd538-e6a0-4478-b832-b99ce6775b9a" providerId="ADAL" clId="{2A83A368-04FF-40EC-B2BE-86E67DDF1149}" dt="2023-08-29T16:32:13.466" v="1392" actId="14100"/>
          <ac:spMkLst>
            <pc:docMk/>
            <pc:sldMk cId="0" sldId="1023"/>
            <ac:spMk id="20" creationId="{00000000-0000-0000-0000-000000000000}"/>
          </ac:spMkLst>
        </pc:spChg>
        <pc:spChg chg="mod">
          <ac:chgData name="FoustB" userId="036fd538-e6a0-4478-b832-b99ce6775b9a" providerId="ADAL" clId="{2A83A368-04FF-40EC-B2BE-86E67DDF1149}" dt="2023-08-29T16:32:33.772" v="1400" actId="14100"/>
          <ac:spMkLst>
            <pc:docMk/>
            <pc:sldMk cId="0" sldId="1023"/>
            <ac:spMk id="22" creationId="{00000000-0000-0000-0000-000000000000}"/>
          </ac:spMkLst>
        </pc:spChg>
      </pc:sldChg>
      <pc:sldChg chg="del">
        <pc:chgData name="FoustB" userId="036fd538-e6a0-4478-b832-b99ce6775b9a" providerId="ADAL" clId="{2A83A368-04FF-40EC-B2BE-86E67DDF1149}" dt="2023-08-29T16:00:50.747" v="871" actId="47"/>
        <pc:sldMkLst>
          <pc:docMk/>
          <pc:sldMk cId="0" sldId="1024"/>
        </pc:sldMkLst>
      </pc:sldChg>
      <pc:sldChg chg="addSp delSp modSp del mod">
        <pc:chgData name="FoustB" userId="036fd538-e6a0-4478-b832-b99ce6775b9a" providerId="ADAL" clId="{2A83A368-04FF-40EC-B2BE-86E67DDF1149}" dt="2023-08-29T16:35:42.376" v="1577" actId="47"/>
        <pc:sldMkLst>
          <pc:docMk/>
          <pc:sldMk cId="0" sldId="1025"/>
        </pc:sldMkLst>
        <pc:spChg chg="add mod">
          <ac:chgData name="FoustB" userId="036fd538-e6a0-4478-b832-b99ce6775b9a" providerId="ADAL" clId="{2A83A368-04FF-40EC-B2BE-86E67DDF1149}" dt="2023-08-29T16:17:37.859" v="1162"/>
          <ac:spMkLst>
            <pc:docMk/>
            <pc:sldMk cId="0" sldId="1025"/>
            <ac:spMk id="2" creationId="{D8545670-1FB7-0639-35AF-2C7C83FA83F9}"/>
          </ac:spMkLst>
        </pc:spChg>
        <pc:spChg chg="del">
          <ac:chgData name="FoustB" userId="036fd538-e6a0-4478-b832-b99ce6775b9a" providerId="ADAL" clId="{2A83A368-04FF-40EC-B2BE-86E67DDF1149}" dt="2023-08-29T16:17:37.543" v="1161" actId="478"/>
          <ac:spMkLst>
            <pc:docMk/>
            <pc:sldMk cId="0" sldId="1025"/>
            <ac:spMk id="5" creationId="{00000000-0000-0000-0000-000000000000}"/>
          </ac:spMkLst>
        </pc:spChg>
        <pc:spChg chg="mod">
          <ac:chgData name="FoustB" userId="036fd538-e6a0-4478-b832-b99ce6775b9a" providerId="ADAL" clId="{2A83A368-04FF-40EC-B2BE-86E67DDF1149}" dt="2023-08-29T16:17:36.541" v="1160" actId="1076"/>
          <ac:spMkLst>
            <pc:docMk/>
            <pc:sldMk cId="0" sldId="1025"/>
            <ac:spMk id="10" creationId="{00000000-0000-0000-0000-000000000000}"/>
          </ac:spMkLst>
        </pc:spChg>
      </pc:sldChg>
      <pc:sldChg chg="del">
        <pc:chgData name="FoustB" userId="036fd538-e6a0-4478-b832-b99ce6775b9a" providerId="ADAL" clId="{2A83A368-04FF-40EC-B2BE-86E67DDF1149}" dt="2023-08-29T16:35:45.535" v="1578" actId="47"/>
        <pc:sldMkLst>
          <pc:docMk/>
          <pc:sldMk cId="0" sldId="1026"/>
        </pc:sldMkLst>
      </pc:sldChg>
      <pc:sldChg chg="addSp delSp modSp mod ord modAnim">
        <pc:chgData name="FoustB" userId="036fd538-e6a0-4478-b832-b99ce6775b9a" providerId="ADAL" clId="{2A83A368-04FF-40EC-B2BE-86E67DDF1149}" dt="2023-08-29T16:39:18.137" v="1605" actId="1038"/>
        <pc:sldMkLst>
          <pc:docMk/>
          <pc:sldMk cId="0" sldId="1027"/>
        </pc:sldMkLst>
        <pc:spChg chg="add mod">
          <ac:chgData name="FoustB" userId="036fd538-e6a0-4478-b832-b99ce6775b9a" providerId="ADAL" clId="{2A83A368-04FF-40EC-B2BE-86E67DDF1149}" dt="2023-08-29T16:36:59.727" v="1582"/>
          <ac:spMkLst>
            <pc:docMk/>
            <pc:sldMk cId="0" sldId="1027"/>
            <ac:spMk id="2" creationId="{386D285C-9141-33F7-5D33-535814A8B2F1}"/>
          </ac:spMkLst>
        </pc:spChg>
        <pc:spChg chg="del">
          <ac:chgData name="FoustB" userId="036fd538-e6a0-4478-b832-b99ce6775b9a" providerId="ADAL" clId="{2A83A368-04FF-40EC-B2BE-86E67DDF1149}" dt="2023-08-29T16:36:59.395" v="1581" actId="478"/>
          <ac:spMkLst>
            <pc:docMk/>
            <pc:sldMk cId="0" sldId="1027"/>
            <ac:spMk id="5" creationId="{00000000-0000-0000-0000-000000000000}"/>
          </ac:spMkLst>
        </pc:spChg>
        <pc:spChg chg="mod">
          <ac:chgData name="FoustB" userId="036fd538-e6a0-4478-b832-b99ce6775b9a" providerId="ADAL" clId="{2A83A368-04FF-40EC-B2BE-86E67DDF1149}" dt="2023-08-29T16:38:58.269" v="1596" actId="1076"/>
          <ac:spMkLst>
            <pc:docMk/>
            <pc:sldMk cId="0" sldId="1027"/>
            <ac:spMk id="10" creationId="{00000000-0000-0000-0000-000000000000}"/>
          </ac:spMkLst>
        </pc:spChg>
        <pc:spChg chg="mod">
          <ac:chgData name="FoustB" userId="036fd538-e6a0-4478-b832-b99ce6775b9a" providerId="ADAL" clId="{2A83A368-04FF-40EC-B2BE-86E67DDF1149}" dt="2023-08-29T16:38:20.137" v="1595" actId="14100"/>
          <ac:spMkLst>
            <pc:docMk/>
            <pc:sldMk cId="0" sldId="1027"/>
            <ac:spMk id="12" creationId="{00000000-0000-0000-0000-000000000000}"/>
          </ac:spMkLst>
        </pc:spChg>
        <pc:spChg chg="mod">
          <ac:chgData name="FoustB" userId="036fd538-e6a0-4478-b832-b99ce6775b9a" providerId="ADAL" clId="{2A83A368-04FF-40EC-B2BE-86E67DDF1149}" dt="2023-08-29T16:39:18.137" v="1605" actId="1038"/>
          <ac:spMkLst>
            <pc:docMk/>
            <pc:sldMk cId="0" sldId="1027"/>
            <ac:spMk id="14" creationId="{00000000-0000-0000-0000-000000000000}"/>
          </ac:spMkLst>
        </pc:spChg>
        <pc:spChg chg="mod">
          <ac:chgData name="FoustB" userId="036fd538-e6a0-4478-b832-b99ce6775b9a" providerId="ADAL" clId="{2A83A368-04FF-40EC-B2BE-86E67DDF1149}" dt="2023-08-29T16:39:05.279" v="1597" actId="1076"/>
          <ac:spMkLst>
            <pc:docMk/>
            <pc:sldMk cId="0" sldId="1027"/>
            <ac:spMk id="15" creationId="{00000000-0000-0000-0000-000000000000}"/>
          </ac:spMkLst>
        </pc:spChg>
        <pc:spChg chg="mod">
          <ac:chgData name="FoustB" userId="036fd538-e6a0-4478-b832-b99ce6775b9a" providerId="ADAL" clId="{2A83A368-04FF-40EC-B2BE-86E67DDF1149}" dt="2023-08-29T16:39:08.643" v="1598" actId="1076"/>
          <ac:spMkLst>
            <pc:docMk/>
            <pc:sldMk cId="0" sldId="1027"/>
            <ac:spMk id="20" creationId="{00000000-0000-0000-0000-000000000000}"/>
          </ac:spMkLst>
        </pc:spChg>
      </pc:sldChg>
      <pc:sldChg chg="addSp delSp modSp del mod">
        <pc:chgData name="FoustB" userId="036fd538-e6a0-4478-b832-b99ce6775b9a" providerId="ADAL" clId="{2A83A368-04FF-40EC-B2BE-86E67DDF1149}" dt="2023-08-29T16:43:15.328" v="1651" actId="47"/>
        <pc:sldMkLst>
          <pc:docMk/>
          <pc:sldMk cId="0" sldId="1028"/>
        </pc:sldMkLst>
        <pc:spChg chg="add mod">
          <ac:chgData name="FoustB" userId="036fd538-e6a0-4478-b832-b99ce6775b9a" providerId="ADAL" clId="{2A83A368-04FF-40EC-B2BE-86E67DDF1149}" dt="2023-08-29T16:37:07.595" v="1585"/>
          <ac:spMkLst>
            <pc:docMk/>
            <pc:sldMk cId="0" sldId="1028"/>
            <ac:spMk id="2" creationId="{3B168AE0-A4A8-2FBD-AE72-8534294A5473}"/>
          </ac:spMkLst>
        </pc:spChg>
        <pc:spChg chg="del">
          <ac:chgData name="FoustB" userId="036fd538-e6a0-4478-b832-b99ce6775b9a" providerId="ADAL" clId="{2A83A368-04FF-40EC-B2BE-86E67DDF1149}" dt="2023-08-29T16:37:07.272" v="1584" actId="478"/>
          <ac:spMkLst>
            <pc:docMk/>
            <pc:sldMk cId="0" sldId="1028"/>
            <ac:spMk id="5" creationId="{00000000-0000-0000-0000-000000000000}"/>
          </ac:spMkLst>
        </pc:spChg>
      </pc:sldChg>
      <pc:sldChg chg="addSp delSp modSp del mod">
        <pc:chgData name="FoustB" userId="036fd538-e6a0-4478-b832-b99ce6775b9a" providerId="ADAL" clId="{2A83A368-04FF-40EC-B2BE-86E67DDF1149}" dt="2023-08-29T16:49:59.363" v="1864" actId="47"/>
        <pc:sldMkLst>
          <pc:docMk/>
          <pc:sldMk cId="0" sldId="1029"/>
        </pc:sldMkLst>
        <pc:spChg chg="add mod">
          <ac:chgData name="FoustB" userId="036fd538-e6a0-4478-b832-b99ce6775b9a" providerId="ADAL" clId="{2A83A368-04FF-40EC-B2BE-86E67DDF1149}" dt="2023-08-29T16:37:11.418" v="1587"/>
          <ac:spMkLst>
            <pc:docMk/>
            <pc:sldMk cId="0" sldId="1029"/>
            <ac:spMk id="2" creationId="{7BB76688-A49C-9E13-95B3-03ED083F8DF4}"/>
          </ac:spMkLst>
        </pc:spChg>
        <pc:spChg chg="del">
          <ac:chgData name="FoustB" userId="036fd538-e6a0-4478-b832-b99ce6775b9a" providerId="ADAL" clId="{2A83A368-04FF-40EC-B2BE-86E67DDF1149}" dt="2023-08-29T16:37:11.136" v="1586" actId="478"/>
          <ac:spMkLst>
            <pc:docMk/>
            <pc:sldMk cId="0" sldId="1029"/>
            <ac:spMk id="5" creationId="{00000000-0000-0000-0000-000000000000}"/>
          </ac:spMkLst>
        </pc:spChg>
      </pc:sldChg>
      <pc:sldChg chg="addSp delSp modSp mod ord delAnim modAnim">
        <pc:chgData name="FoustB" userId="036fd538-e6a0-4478-b832-b99ce6775b9a" providerId="ADAL" clId="{2A83A368-04FF-40EC-B2BE-86E67DDF1149}" dt="2023-08-29T16:49:33.838" v="1863" actId="14100"/>
        <pc:sldMkLst>
          <pc:docMk/>
          <pc:sldMk cId="0" sldId="1031"/>
        </pc:sldMkLst>
        <pc:spChg chg="add mod ord">
          <ac:chgData name="FoustB" userId="036fd538-e6a0-4478-b832-b99ce6775b9a" providerId="ADAL" clId="{2A83A368-04FF-40EC-B2BE-86E67DDF1149}" dt="2023-08-29T16:45:05.089" v="1667" actId="167"/>
          <ac:spMkLst>
            <pc:docMk/>
            <pc:sldMk cId="0" sldId="1031"/>
            <ac:spMk id="2" creationId="{4DFB0AEC-CCE6-766B-AD51-2BF64BF42896}"/>
          </ac:spMkLst>
        </pc:spChg>
        <pc:spChg chg="del">
          <ac:chgData name="FoustB" userId="036fd538-e6a0-4478-b832-b99ce6775b9a" providerId="ADAL" clId="{2A83A368-04FF-40EC-B2BE-86E67DDF1149}" dt="2023-08-29T16:45:07.661" v="1668" actId="478"/>
          <ac:spMkLst>
            <pc:docMk/>
            <pc:sldMk cId="0" sldId="1031"/>
            <ac:spMk id="3" creationId="{00000000-0000-0000-0000-000000000000}"/>
          </ac:spMkLst>
        </pc:spChg>
        <pc:spChg chg="del mod">
          <ac:chgData name="FoustB" userId="036fd538-e6a0-4478-b832-b99ce6775b9a" providerId="ADAL" clId="{2A83A368-04FF-40EC-B2BE-86E67DDF1149}" dt="2023-08-29T16:46:03.106" v="1696" actId="478"/>
          <ac:spMkLst>
            <pc:docMk/>
            <pc:sldMk cId="0" sldId="1031"/>
            <ac:spMk id="4" creationId="{00000000-0000-0000-0000-000000000000}"/>
          </ac:spMkLst>
        </pc:spChg>
        <pc:spChg chg="del mod">
          <ac:chgData name="FoustB" userId="036fd538-e6a0-4478-b832-b99ce6775b9a" providerId="ADAL" clId="{2A83A368-04FF-40EC-B2BE-86E67DDF1149}" dt="2023-08-29T16:46:15.870" v="1701" actId="478"/>
          <ac:spMkLst>
            <pc:docMk/>
            <pc:sldMk cId="0" sldId="1031"/>
            <ac:spMk id="5" creationId="{00000000-0000-0000-0000-000000000000}"/>
          </ac:spMkLst>
        </pc:spChg>
        <pc:spChg chg="mod">
          <ac:chgData name="FoustB" userId="036fd538-e6a0-4478-b832-b99ce6775b9a" providerId="ADAL" clId="{2A83A368-04FF-40EC-B2BE-86E67DDF1149}" dt="2023-08-29T16:49:33.838" v="1863" actId="14100"/>
          <ac:spMkLst>
            <pc:docMk/>
            <pc:sldMk cId="0" sldId="1031"/>
            <ac:spMk id="6" creationId="{00000000-0000-0000-0000-000000000000}"/>
          </ac:spMkLst>
        </pc:spChg>
        <pc:spChg chg="del mod">
          <ac:chgData name="FoustB" userId="036fd538-e6a0-4478-b832-b99ce6775b9a" providerId="ADAL" clId="{2A83A368-04FF-40EC-B2BE-86E67DDF1149}" dt="2023-08-29T16:48:23.539" v="1831" actId="478"/>
          <ac:spMkLst>
            <pc:docMk/>
            <pc:sldMk cId="0" sldId="1031"/>
            <ac:spMk id="7" creationId="{00000000-0000-0000-0000-000000000000}"/>
          </ac:spMkLst>
        </pc:spChg>
        <pc:spChg chg="del mod">
          <ac:chgData name="FoustB" userId="036fd538-e6a0-4478-b832-b99ce6775b9a" providerId="ADAL" clId="{2A83A368-04FF-40EC-B2BE-86E67DDF1149}" dt="2023-08-29T16:48:25.657" v="1832" actId="478"/>
          <ac:spMkLst>
            <pc:docMk/>
            <pc:sldMk cId="0" sldId="1031"/>
            <ac:spMk id="8" creationId="{00000000-0000-0000-0000-000000000000}"/>
          </ac:spMkLst>
        </pc:spChg>
        <pc:spChg chg="del mod">
          <ac:chgData name="FoustB" userId="036fd538-e6a0-4478-b832-b99ce6775b9a" providerId="ADAL" clId="{2A83A368-04FF-40EC-B2BE-86E67DDF1149}" dt="2023-08-29T16:48:27.399" v="1833" actId="478"/>
          <ac:spMkLst>
            <pc:docMk/>
            <pc:sldMk cId="0" sldId="1031"/>
            <ac:spMk id="9" creationId="{00000000-0000-0000-0000-000000000000}"/>
          </ac:spMkLst>
        </pc:spChg>
        <pc:spChg chg="add mod">
          <ac:chgData name="FoustB" userId="036fd538-e6a0-4478-b832-b99ce6775b9a" providerId="ADAL" clId="{2A83A368-04FF-40EC-B2BE-86E67DDF1149}" dt="2023-08-29T16:46:07.732" v="1697" actId="1076"/>
          <ac:spMkLst>
            <pc:docMk/>
            <pc:sldMk cId="0" sldId="1031"/>
            <ac:spMk id="10" creationId="{F2BE6AA1-0C9A-F9DC-557E-B292901D00A0}"/>
          </ac:spMkLst>
        </pc:spChg>
        <pc:spChg chg="add mod">
          <ac:chgData name="FoustB" userId="036fd538-e6a0-4478-b832-b99ce6775b9a" providerId="ADAL" clId="{2A83A368-04FF-40EC-B2BE-86E67DDF1149}" dt="2023-08-29T16:46:23.223" v="1703" actId="1076"/>
          <ac:spMkLst>
            <pc:docMk/>
            <pc:sldMk cId="0" sldId="1031"/>
            <ac:spMk id="11" creationId="{765C75C4-410B-0985-250C-D7A8FE049838}"/>
          </ac:spMkLst>
        </pc:spChg>
        <pc:picChg chg="mod">
          <ac:chgData name="FoustB" userId="036fd538-e6a0-4478-b832-b99ce6775b9a" providerId="ADAL" clId="{2A83A368-04FF-40EC-B2BE-86E67DDF1149}" dt="2023-08-29T16:45:13.177" v="1670" actId="14100"/>
          <ac:picMkLst>
            <pc:docMk/>
            <pc:sldMk cId="0" sldId="1031"/>
            <ac:picMk id="1026" creationId="{00000000-0000-0000-0000-000000000000}"/>
          </ac:picMkLst>
        </pc:picChg>
      </pc:sldChg>
      <pc:sldChg chg="addSp delSp modSp add del mod">
        <pc:chgData name="FoustB" userId="036fd538-e6a0-4478-b832-b99ce6775b9a" providerId="ADAL" clId="{2A83A368-04FF-40EC-B2BE-86E67DDF1149}" dt="2023-08-29T17:09:20.698" v="2481" actId="47"/>
        <pc:sldMkLst>
          <pc:docMk/>
          <pc:sldMk cId="0" sldId="1032"/>
        </pc:sldMkLst>
        <pc:spChg chg="add mod">
          <ac:chgData name="FoustB" userId="036fd538-e6a0-4478-b832-b99ce6775b9a" providerId="ADAL" clId="{2A83A368-04FF-40EC-B2BE-86E67DDF1149}" dt="2023-08-29T16:37:16.994" v="1589"/>
          <ac:spMkLst>
            <pc:docMk/>
            <pc:sldMk cId="0" sldId="1032"/>
            <ac:spMk id="2" creationId="{4BE61BAC-240A-8F0B-019B-975869BB875E}"/>
          </ac:spMkLst>
        </pc:spChg>
        <pc:spChg chg="del">
          <ac:chgData name="FoustB" userId="036fd538-e6a0-4478-b832-b99ce6775b9a" providerId="ADAL" clId="{2A83A368-04FF-40EC-B2BE-86E67DDF1149}" dt="2023-08-29T16:37:16.693" v="1588" actId="478"/>
          <ac:spMkLst>
            <pc:docMk/>
            <pc:sldMk cId="0" sldId="1032"/>
            <ac:spMk id="5" creationId="{00000000-0000-0000-0000-000000000000}"/>
          </ac:spMkLst>
        </pc:spChg>
      </pc:sldChg>
      <pc:sldChg chg="addSp delSp modSp del mod">
        <pc:chgData name="FoustB" userId="036fd538-e6a0-4478-b832-b99ce6775b9a" providerId="ADAL" clId="{2A83A368-04FF-40EC-B2BE-86E67DDF1149}" dt="2023-08-29T17:09:22.418" v="2482" actId="47"/>
        <pc:sldMkLst>
          <pc:docMk/>
          <pc:sldMk cId="0" sldId="1033"/>
        </pc:sldMkLst>
        <pc:spChg chg="add mod">
          <ac:chgData name="FoustB" userId="036fd538-e6a0-4478-b832-b99ce6775b9a" providerId="ADAL" clId="{2A83A368-04FF-40EC-B2BE-86E67DDF1149}" dt="2023-08-29T16:37:23.471" v="1592"/>
          <ac:spMkLst>
            <pc:docMk/>
            <pc:sldMk cId="0" sldId="1033"/>
            <ac:spMk id="2" creationId="{DC7420F7-D35E-1A6E-07DD-723EC2D32B70}"/>
          </ac:spMkLst>
        </pc:spChg>
        <pc:spChg chg="del">
          <ac:chgData name="FoustB" userId="036fd538-e6a0-4478-b832-b99ce6775b9a" providerId="ADAL" clId="{2A83A368-04FF-40EC-B2BE-86E67DDF1149}" dt="2023-08-29T16:37:23.089" v="1591" actId="478"/>
          <ac:spMkLst>
            <pc:docMk/>
            <pc:sldMk cId="0" sldId="1033"/>
            <ac:spMk id="5" creationId="{00000000-0000-0000-0000-000000000000}"/>
          </ac:spMkLst>
        </pc:spChg>
        <pc:spChg chg="mod">
          <ac:chgData name="FoustB" userId="036fd538-e6a0-4478-b832-b99ce6775b9a" providerId="ADAL" clId="{2A83A368-04FF-40EC-B2BE-86E67DDF1149}" dt="2023-08-29T16:37:21.734" v="1590" actId="1076"/>
          <ac:spMkLst>
            <pc:docMk/>
            <pc:sldMk cId="0" sldId="1033"/>
            <ac:spMk id="11" creationId="{00000000-0000-0000-0000-000000000000}"/>
          </ac:spMkLst>
        </pc:spChg>
      </pc:sldChg>
      <pc:sldChg chg="del">
        <pc:chgData name="FoustB" userId="036fd538-e6a0-4478-b832-b99ce6775b9a" providerId="ADAL" clId="{2A83A368-04FF-40EC-B2BE-86E67DDF1149}" dt="2023-08-29T17:13:21.667" v="2635" actId="47"/>
        <pc:sldMkLst>
          <pc:docMk/>
          <pc:sldMk cId="0" sldId="1034"/>
        </pc:sldMkLst>
      </pc:sldChg>
      <pc:sldChg chg="del">
        <pc:chgData name="FoustB" userId="036fd538-e6a0-4478-b832-b99ce6775b9a" providerId="ADAL" clId="{2A83A368-04FF-40EC-B2BE-86E67DDF1149}" dt="2023-08-29T18:34:49.390" v="4089" actId="47"/>
        <pc:sldMkLst>
          <pc:docMk/>
          <pc:sldMk cId="0" sldId="1035"/>
        </pc:sldMkLst>
      </pc:sldChg>
      <pc:sldChg chg="del">
        <pc:chgData name="FoustB" userId="036fd538-e6a0-4478-b832-b99ce6775b9a" providerId="ADAL" clId="{2A83A368-04FF-40EC-B2BE-86E67DDF1149}" dt="2023-08-29T17:17:16.388" v="2668" actId="47"/>
        <pc:sldMkLst>
          <pc:docMk/>
          <pc:sldMk cId="0" sldId="1039"/>
        </pc:sldMkLst>
      </pc:sldChg>
      <pc:sldChg chg="add del">
        <pc:chgData name="FoustB" userId="036fd538-e6a0-4478-b832-b99ce6775b9a" providerId="ADAL" clId="{2A83A368-04FF-40EC-B2BE-86E67DDF1149}" dt="2023-08-29T17:24:08.589" v="2775" actId="47"/>
        <pc:sldMkLst>
          <pc:docMk/>
          <pc:sldMk cId="0" sldId="1040"/>
        </pc:sldMkLst>
      </pc:sldChg>
      <pc:sldChg chg="del">
        <pc:chgData name="FoustB" userId="036fd538-e6a0-4478-b832-b99ce6775b9a" providerId="ADAL" clId="{2A83A368-04FF-40EC-B2BE-86E67DDF1149}" dt="2023-08-29T17:24:10.256" v="2776" actId="47"/>
        <pc:sldMkLst>
          <pc:docMk/>
          <pc:sldMk cId="0" sldId="1041"/>
        </pc:sldMkLst>
      </pc:sldChg>
      <pc:sldChg chg="del">
        <pc:chgData name="FoustB" userId="036fd538-e6a0-4478-b832-b99ce6775b9a" providerId="ADAL" clId="{2A83A368-04FF-40EC-B2BE-86E67DDF1149}" dt="2023-08-29T17:28:38.280" v="2814" actId="47"/>
        <pc:sldMkLst>
          <pc:docMk/>
          <pc:sldMk cId="0" sldId="1042"/>
        </pc:sldMkLst>
      </pc:sldChg>
      <pc:sldChg chg="modSp del mod">
        <pc:chgData name="FoustB" userId="036fd538-e6a0-4478-b832-b99ce6775b9a" providerId="ADAL" clId="{2A83A368-04FF-40EC-B2BE-86E67DDF1149}" dt="2023-08-29T17:29:57.372" v="2841" actId="47"/>
        <pc:sldMkLst>
          <pc:docMk/>
          <pc:sldMk cId="0" sldId="1043"/>
        </pc:sldMkLst>
        <pc:spChg chg="mod">
          <ac:chgData name="FoustB" userId="036fd538-e6a0-4478-b832-b99ce6775b9a" providerId="ADAL" clId="{2A83A368-04FF-40EC-B2BE-86E67DDF1149}" dt="2023-08-29T17:29:23.591" v="2831" actId="1076"/>
          <ac:spMkLst>
            <pc:docMk/>
            <pc:sldMk cId="0" sldId="1043"/>
            <ac:spMk id="15" creationId="{00000000-0000-0000-0000-000000000000}"/>
          </ac:spMkLst>
        </pc:spChg>
      </pc:sldChg>
      <pc:sldChg chg="del">
        <pc:chgData name="FoustB" userId="036fd538-e6a0-4478-b832-b99ce6775b9a" providerId="ADAL" clId="{2A83A368-04FF-40EC-B2BE-86E67DDF1149}" dt="2023-08-29T17:32:52.377" v="2886" actId="47"/>
        <pc:sldMkLst>
          <pc:docMk/>
          <pc:sldMk cId="0" sldId="1044"/>
        </pc:sldMkLst>
      </pc:sldChg>
      <pc:sldChg chg="del">
        <pc:chgData name="FoustB" userId="036fd538-e6a0-4478-b832-b99ce6775b9a" providerId="ADAL" clId="{2A83A368-04FF-40EC-B2BE-86E67DDF1149}" dt="2023-08-29T17:46:14.700" v="2920" actId="47"/>
        <pc:sldMkLst>
          <pc:docMk/>
          <pc:sldMk cId="0" sldId="1045"/>
        </pc:sldMkLst>
      </pc:sldChg>
      <pc:sldChg chg="modSp del mod">
        <pc:chgData name="FoustB" userId="036fd538-e6a0-4478-b832-b99ce6775b9a" providerId="ADAL" clId="{2A83A368-04FF-40EC-B2BE-86E67DDF1149}" dt="2023-08-29T17:49:43.690" v="2962" actId="47"/>
        <pc:sldMkLst>
          <pc:docMk/>
          <pc:sldMk cId="0" sldId="1046"/>
        </pc:sldMkLst>
        <pc:spChg chg="mod">
          <ac:chgData name="FoustB" userId="036fd538-e6a0-4478-b832-b99ce6775b9a" providerId="ADAL" clId="{2A83A368-04FF-40EC-B2BE-86E67DDF1149}" dt="2023-08-29T17:46:38.701" v="2921" actId="1076"/>
          <ac:spMkLst>
            <pc:docMk/>
            <pc:sldMk cId="0" sldId="1046"/>
            <ac:spMk id="17" creationId="{00000000-0000-0000-0000-000000000000}"/>
          </ac:spMkLst>
        </pc:spChg>
        <pc:spChg chg="mod">
          <ac:chgData name="FoustB" userId="036fd538-e6a0-4478-b832-b99ce6775b9a" providerId="ADAL" clId="{2A83A368-04FF-40EC-B2BE-86E67DDF1149}" dt="2023-08-29T17:47:23.135" v="2937" actId="1076"/>
          <ac:spMkLst>
            <pc:docMk/>
            <pc:sldMk cId="0" sldId="1046"/>
            <ac:spMk id="19" creationId="{00000000-0000-0000-0000-000000000000}"/>
          </ac:spMkLst>
        </pc:spChg>
        <pc:spChg chg="mod">
          <ac:chgData name="FoustB" userId="036fd538-e6a0-4478-b832-b99ce6775b9a" providerId="ADAL" clId="{2A83A368-04FF-40EC-B2BE-86E67DDF1149}" dt="2023-08-29T17:46:54.206" v="2922" actId="1076"/>
          <ac:spMkLst>
            <pc:docMk/>
            <pc:sldMk cId="0" sldId="1046"/>
            <ac:spMk id="21" creationId="{00000000-0000-0000-0000-000000000000}"/>
          </ac:spMkLst>
        </pc:spChg>
      </pc:sldChg>
      <pc:sldChg chg="modSp del mod">
        <pc:chgData name="FoustB" userId="036fd538-e6a0-4478-b832-b99ce6775b9a" providerId="ADAL" clId="{2A83A368-04FF-40EC-B2BE-86E67DDF1149}" dt="2023-08-29T17:51:46.455" v="2991" actId="47"/>
        <pc:sldMkLst>
          <pc:docMk/>
          <pc:sldMk cId="0" sldId="1047"/>
        </pc:sldMkLst>
        <pc:spChg chg="mod">
          <ac:chgData name="FoustB" userId="036fd538-e6a0-4478-b832-b99ce6775b9a" providerId="ADAL" clId="{2A83A368-04FF-40EC-B2BE-86E67DDF1149}" dt="2023-08-29T17:49:51.502" v="2964" actId="1076"/>
          <ac:spMkLst>
            <pc:docMk/>
            <pc:sldMk cId="0" sldId="1047"/>
            <ac:spMk id="21" creationId="{00000000-0000-0000-0000-000000000000}"/>
          </ac:spMkLst>
        </pc:spChg>
      </pc:sldChg>
      <pc:sldChg chg="modSp add del mod">
        <pc:chgData name="FoustB" userId="036fd538-e6a0-4478-b832-b99ce6775b9a" providerId="ADAL" clId="{2A83A368-04FF-40EC-B2BE-86E67DDF1149}" dt="2023-08-29T17:55:26.104" v="3072" actId="47"/>
        <pc:sldMkLst>
          <pc:docMk/>
          <pc:sldMk cId="0" sldId="1048"/>
        </pc:sldMkLst>
        <pc:spChg chg="mod">
          <ac:chgData name="FoustB" userId="036fd538-e6a0-4478-b832-b99ce6775b9a" providerId="ADAL" clId="{2A83A368-04FF-40EC-B2BE-86E67DDF1149}" dt="2023-08-29T17:55:11.902" v="3071" actId="1076"/>
          <ac:spMkLst>
            <pc:docMk/>
            <pc:sldMk cId="0" sldId="1048"/>
            <ac:spMk id="11" creationId="{00000000-0000-0000-0000-000000000000}"/>
          </ac:spMkLst>
        </pc:spChg>
      </pc:sldChg>
      <pc:sldChg chg="del">
        <pc:chgData name="FoustB" userId="036fd538-e6a0-4478-b832-b99ce6775b9a" providerId="ADAL" clId="{2A83A368-04FF-40EC-B2BE-86E67DDF1149}" dt="2023-08-29T17:58:16.618" v="3140" actId="47"/>
        <pc:sldMkLst>
          <pc:docMk/>
          <pc:sldMk cId="0" sldId="1049"/>
        </pc:sldMkLst>
      </pc:sldChg>
      <pc:sldChg chg="del">
        <pc:chgData name="FoustB" userId="036fd538-e6a0-4478-b832-b99ce6775b9a" providerId="ADAL" clId="{2A83A368-04FF-40EC-B2BE-86E67DDF1149}" dt="2023-08-29T18:01:10.617" v="3333" actId="47"/>
        <pc:sldMkLst>
          <pc:docMk/>
          <pc:sldMk cId="0" sldId="1050"/>
        </pc:sldMkLst>
      </pc:sldChg>
      <pc:sldChg chg="del">
        <pc:chgData name="FoustB" userId="036fd538-e6a0-4478-b832-b99ce6775b9a" providerId="ADAL" clId="{2A83A368-04FF-40EC-B2BE-86E67DDF1149}" dt="2023-08-29T18:03:44.965" v="3507" actId="47"/>
        <pc:sldMkLst>
          <pc:docMk/>
          <pc:sldMk cId="0" sldId="1051"/>
        </pc:sldMkLst>
      </pc:sldChg>
      <pc:sldChg chg="del">
        <pc:chgData name="FoustB" userId="036fd538-e6a0-4478-b832-b99ce6775b9a" providerId="ADAL" clId="{2A83A368-04FF-40EC-B2BE-86E67DDF1149}" dt="2023-08-29T18:03:43.562" v="3506" actId="47"/>
        <pc:sldMkLst>
          <pc:docMk/>
          <pc:sldMk cId="0" sldId="1052"/>
        </pc:sldMkLst>
      </pc:sldChg>
      <pc:sldChg chg="modSp del mod">
        <pc:chgData name="FoustB" userId="036fd538-e6a0-4478-b832-b99ce6775b9a" providerId="ADAL" clId="{2A83A368-04FF-40EC-B2BE-86E67DDF1149}" dt="2023-08-29T18:10:36.896" v="3601" actId="47"/>
        <pc:sldMkLst>
          <pc:docMk/>
          <pc:sldMk cId="0" sldId="1054"/>
        </pc:sldMkLst>
        <pc:spChg chg="mod">
          <ac:chgData name="FoustB" userId="036fd538-e6a0-4478-b832-b99ce6775b9a" providerId="ADAL" clId="{2A83A368-04FF-40EC-B2BE-86E67DDF1149}" dt="2023-08-29T18:09:06.428" v="3590" actId="1076"/>
          <ac:spMkLst>
            <pc:docMk/>
            <pc:sldMk cId="0" sldId="1054"/>
            <ac:spMk id="11" creationId="{00000000-0000-0000-0000-000000000000}"/>
          </ac:spMkLst>
        </pc:spChg>
      </pc:sldChg>
      <pc:sldChg chg="del">
        <pc:chgData name="FoustB" userId="036fd538-e6a0-4478-b832-b99ce6775b9a" providerId="ADAL" clId="{2A83A368-04FF-40EC-B2BE-86E67DDF1149}" dt="2023-08-29T18:12:56.074" v="3780" actId="47"/>
        <pc:sldMkLst>
          <pc:docMk/>
          <pc:sldMk cId="0" sldId="1055"/>
        </pc:sldMkLst>
      </pc:sldChg>
      <pc:sldChg chg="add del">
        <pc:chgData name="FoustB" userId="036fd538-e6a0-4478-b832-b99ce6775b9a" providerId="ADAL" clId="{2A83A368-04FF-40EC-B2BE-86E67DDF1149}" dt="2023-08-29T18:16:30.404" v="3840" actId="47"/>
        <pc:sldMkLst>
          <pc:docMk/>
          <pc:sldMk cId="0" sldId="1057"/>
        </pc:sldMkLst>
      </pc:sldChg>
      <pc:sldChg chg="modSp del mod">
        <pc:chgData name="FoustB" userId="036fd538-e6a0-4478-b832-b99ce6775b9a" providerId="ADAL" clId="{2A83A368-04FF-40EC-B2BE-86E67DDF1149}" dt="2023-08-29T18:18:22.229" v="3873" actId="47"/>
        <pc:sldMkLst>
          <pc:docMk/>
          <pc:sldMk cId="0" sldId="1058"/>
        </pc:sldMkLst>
        <pc:spChg chg="mod">
          <ac:chgData name="FoustB" userId="036fd538-e6a0-4478-b832-b99ce6775b9a" providerId="ADAL" clId="{2A83A368-04FF-40EC-B2BE-86E67DDF1149}" dt="2023-08-29T18:16:59.050" v="3841" actId="1076"/>
          <ac:spMkLst>
            <pc:docMk/>
            <pc:sldMk cId="0" sldId="1058"/>
            <ac:spMk id="10" creationId="{00000000-0000-0000-0000-000000000000}"/>
          </ac:spMkLst>
        </pc:spChg>
      </pc:sldChg>
      <pc:sldChg chg="del">
        <pc:chgData name="FoustB" userId="036fd538-e6a0-4478-b832-b99ce6775b9a" providerId="ADAL" clId="{2A83A368-04FF-40EC-B2BE-86E67DDF1149}" dt="2023-08-29T18:20:16.350" v="3886" actId="47"/>
        <pc:sldMkLst>
          <pc:docMk/>
          <pc:sldMk cId="0" sldId="1059"/>
        </pc:sldMkLst>
      </pc:sldChg>
      <pc:sldChg chg="del">
        <pc:chgData name="FoustB" userId="036fd538-e6a0-4478-b832-b99ce6775b9a" providerId="ADAL" clId="{2A83A368-04FF-40EC-B2BE-86E67DDF1149}" dt="2023-08-29T18:20:33.621" v="3895" actId="47"/>
        <pc:sldMkLst>
          <pc:docMk/>
          <pc:sldMk cId="0" sldId="1060"/>
        </pc:sldMkLst>
      </pc:sldChg>
      <pc:sldChg chg="modSp del mod">
        <pc:chgData name="FoustB" userId="036fd538-e6a0-4478-b832-b99ce6775b9a" providerId="ADAL" clId="{2A83A368-04FF-40EC-B2BE-86E67DDF1149}" dt="2023-08-29T18:30:34.111" v="4002" actId="47"/>
        <pc:sldMkLst>
          <pc:docMk/>
          <pc:sldMk cId="0" sldId="1061"/>
        </pc:sldMkLst>
        <pc:spChg chg="mod">
          <ac:chgData name="FoustB" userId="036fd538-e6a0-4478-b832-b99ce6775b9a" providerId="ADAL" clId="{2A83A368-04FF-40EC-B2BE-86E67DDF1149}" dt="2023-08-29T18:21:48.514" v="3924" actId="1076"/>
          <ac:spMkLst>
            <pc:docMk/>
            <pc:sldMk cId="0" sldId="1061"/>
            <ac:spMk id="20" creationId="{00000000-0000-0000-0000-000000000000}"/>
          </ac:spMkLst>
        </pc:spChg>
        <pc:spChg chg="mod">
          <ac:chgData name="FoustB" userId="036fd538-e6a0-4478-b832-b99ce6775b9a" providerId="ADAL" clId="{2A83A368-04FF-40EC-B2BE-86E67DDF1149}" dt="2023-08-29T18:21:13.299" v="3903" actId="1076"/>
          <ac:spMkLst>
            <pc:docMk/>
            <pc:sldMk cId="0" sldId="1061"/>
            <ac:spMk id="21" creationId="{00000000-0000-0000-0000-000000000000}"/>
          </ac:spMkLst>
        </pc:spChg>
      </pc:sldChg>
      <pc:sldChg chg="del">
        <pc:chgData name="FoustB" userId="036fd538-e6a0-4478-b832-b99ce6775b9a" providerId="ADAL" clId="{2A83A368-04FF-40EC-B2BE-86E67DDF1149}" dt="2023-08-29T18:30:36.463" v="4003" actId="47"/>
        <pc:sldMkLst>
          <pc:docMk/>
          <pc:sldMk cId="0" sldId="1063"/>
        </pc:sldMkLst>
      </pc:sldChg>
      <pc:sldChg chg="del">
        <pc:chgData name="FoustB" userId="036fd538-e6a0-4478-b832-b99ce6775b9a" providerId="ADAL" clId="{2A83A368-04FF-40EC-B2BE-86E67DDF1149}" dt="2023-08-29T18:30:39.323" v="4004" actId="47"/>
        <pc:sldMkLst>
          <pc:docMk/>
          <pc:sldMk cId="0" sldId="1064"/>
        </pc:sldMkLst>
      </pc:sldChg>
      <pc:sldChg chg="del">
        <pc:chgData name="FoustB" userId="036fd538-e6a0-4478-b832-b99ce6775b9a" providerId="ADAL" clId="{2A83A368-04FF-40EC-B2BE-86E67DDF1149}" dt="2023-08-29T18:34:50.915" v="4091" actId="47"/>
        <pc:sldMkLst>
          <pc:docMk/>
          <pc:sldMk cId="0" sldId="1069"/>
        </pc:sldMkLst>
      </pc:sldChg>
      <pc:sldChg chg="addSp delSp modSp del mod ord">
        <pc:chgData name="FoustB" userId="036fd538-e6a0-4478-b832-b99ce6775b9a" providerId="ADAL" clId="{2A83A368-04FF-40EC-B2BE-86E67DDF1149}" dt="2023-09-02T20:52:12.832" v="4366" actId="47"/>
        <pc:sldMkLst>
          <pc:docMk/>
          <pc:sldMk cId="0" sldId="1070"/>
        </pc:sldMkLst>
        <pc:spChg chg="add mod">
          <ac:chgData name="FoustB" userId="036fd538-e6a0-4478-b832-b99ce6775b9a" providerId="ADAL" clId="{2A83A368-04FF-40EC-B2BE-86E67DDF1149}" dt="2023-09-02T20:32:58.392" v="4097"/>
          <ac:spMkLst>
            <pc:docMk/>
            <pc:sldMk cId="0" sldId="1070"/>
            <ac:spMk id="2" creationId="{3E0813E4-CDD3-18FB-97BF-45E4DE230449}"/>
          </ac:spMkLst>
        </pc:spChg>
        <pc:spChg chg="add mod">
          <ac:chgData name="FoustB" userId="036fd538-e6a0-4478-b832-b99ce6775b9a" providerId="ADAL" clId="{2A83A368-04FF-40EC-B2BE-86E67DDF1149}" dt="2023-09-02T20:32:58.392" v="4097"/>
          <ac:spMkLst>
            <pc:docMk/>
            <pc:sldMk cId="0" sldId="1070"/>
            <ac:spMk id="3" creationId="{83E45E8D-80AF-A64E-13BA-40B009CC6DD1}"/>
          </ac:spMkLst>
        </pc:spChg>
        <pc:spChg chg="add mod">
          <ac:chgData name="FoustB" userId="036fd538-e6a0-4478-b832-b99ce6775b9a" providerId="ADAL" clId="{2A83A368-04FF-40EC-B2BE-86E67DDF1149}" dt="2023-09-02T20:32:58.392" v="4097"/>
          <ac:spMkLst>
            <pc:docMk/>
            <pc:sldMk cId="0" sldId="1070"/>
            <ac:spMk id="4" creationId="{CE0C23B5-8720-B9CE-1E62-1D4E1BA4992B}"/>
          </ac:spMkLst>
        </pc:spChg>
        <pc:spChg chg="add mod">
          <ac:chgData name="FoustB" userId="036fd538-e6a0-4478-b832-b99ce6775b9a" providerId="ADAL" clId="{2A83A368-04FF-40EC-B2BE-86E67DDF1149}" dt="2023-09-02T20:36:06.481" v="4127"/>
          <ac:spMkLst>
            <pc:docMk/>
            <pc:sldMk cId="0" sldId="1070"/>
            <ac:spMk id="5" creationId="{66DF862E-4BFD-0937-8068-326F7004F754}"/>
          </ac:spMkLst>
        </pc:spChg>
        <pc:spChg chg="add mod">
          <ac:chgData name="FoustB" userId="036fd538-e6a0-4478-b832-b99ce6775b9a" providerId="ADAL" clId="{2A83A368-04FF-40EC-B2BE-86E67DDF1149}" dt="2023-09-02T20:38:42.107" v="4195"/>
          <ac:spMkLst>
            <pc:docMk/>
            <pc:sldMk cId="0" sldId="1070"/>
            <ac:spMk id="6" creationId="{256745C0-FA47-2F80-DCAD-07F16153A295}"/>
          </ac:spMkLst>
        </pc:spChg>
        <pc:spChg chg="del">
          <ac:chgData name="FoustB" userId="036fd538-e6a0-4478-b832-b99ce6775b9a" providerId="ADAL" clId="{2A83A368-04FF-40EC-B2BE-86E67DDF1149}" dt="2023-09-02T20:38:41.822" v="4194" actId="478"/>
          <ac:spMkLst>
            <pc:docMk/>
            <pc:sldMk cId="0" sldId="1070"/>
            <ac:spMk id="7" creationId="{00000000-0000-0000-0000-000000000000}"/>
          </ac:spMkLst>
        </pc:spChg>
        <pc:spChg chg="del">
          <ac:chgData name="FoustB" userId="036fd538-e6a0-4478-b832-b99ce6775b9a" providerId="ADAL" clId="{2A83A368-04FF-40EC-B2BE-86E67DDF1149}" dt="2023-09-02T20:33:01.145" v="4098" actId="478"/>
          <ac:spMkLst>
            <pc:docMk/>
            <pc:sldMk cId="0" sldId="1070"/>
            <ac:spMk id="9" creationId="{00000000-0000-0000-0000-000000000000}"/>
          </ac:spMkLst>
        </pc:spChg>
        <pc:spChg chg="del">
          <ac:chgData name="FoustB" userId="036fd538-e6a0-4478-b832-b99ce6775b9a" providerId="ADAL" clId="{2A83A368-04FF-40EC-B2BE-86E67DDF1149}" dt="2023-09-02T20:36:06.158" v="4126" actId="478"/>
          <ac:spMkLst>
            <pc:docMk/>
            <pc:sldMk cId="0" sldId="1070"/>
            <ac:spMk id="15" creationId="{00000000-0000-0000-0000-000000000000}"/>
          </ac:spMkLst>
        </pc:spChg>
      </pc:sldChg>
      <pc:sldChg chg="addSp delSp modSp del mod ord">
        <pc:chgData name="FoustB" userId="036fd538-e6a0-4478-b832-b99ce6775b9a" providerId="ADAL" clId="{2A83A368-04FF-40EC-B2BE-86E67DDF1149}" dt="2023-09-02T20:52:14.097" v="4367" actId="47"/>
        <pc:sldMkLst>
          <pc:docMk/>
          <pc:sldMk cId="0" sldId="1071"/>
        </pc:sldMkLst>
        <pc:spChg chg="add mod">
          <ac:chgData name="FoustB" userId="036fd538-e6a0-4478-b832-b99ce6775b9a" providerId="ADAL" clId="{2A83A368-04FF-40EC-B2BE-86E67DDF1149}" dt="2023-09-02T20:33:04.435" v="4100"/>
          <ac:spMkLst>
            <pc:docMk/>
            <pc:sldMk cId="0" sldId="1071"/>
            <ac:spMk id="2" creationId="{5A7B2177-C5D8-EB8E-170F-A2D1A0F3F9B5}"/>
          </ac:spMkLst>
        </pc:spChg>
        <pc:spChg chg="add mod">
          <ac:chgData name="FoustB" userId="036fd538-e6a0-4478-b832-b99ce6775b9a" providerId="ADAL" clId="{2A83A368-04FF-40EC-B2BE-86E67DDF1149}" dt="2023-09-02T20:33:04.435" v="4100"/>
          <ac:spMkLst>
            <pc:docMk/>
            <pc:sldMk cId="0" sldId="1071"/>
            <ac:spMk id="3" creationId="{9FBC5B10-25C8-338D-E6F3-C44C53E6B785}"/>
          </ac:spMkLst>
        </pc:spChg>
        <pc:spChg chg="add mod">
          <ac:chgData name="FoustB" userId="036fd538-e6a0-4478-b832-b99ce6775b9a" providerId="ADAL" clId="{2A83A368-04FF-40EC-B2BE-86E67DDF1149}" dt="2023-09-02T20:33:04.435" v="4100"/>
          <ac:spMkLst>
            <pc:docMk/>
            <pc:sldMk cId="0" sldId="1071"/>
            <ac:spMk id="4" creationId="{2DE7121A-8E62-5C71-009D-3176724390DA}"/>
          </ac:spMkLst>
        </pc:spChg>
        <pc:spChg chg="add mod">
          <ac:chgData name="FoustB" userId="036fd538-e6a0-4478-b832-b99ce6775b9a" providerId="ADAL" clId="{2A83A368-04FF-40EC-B2BE-86E67DDF1149}" dt="2023-09-02T20:36:09.672" v="4129"/>
          <ac:spMkLst>
            <pc:docMk/>
            <pc:sldMk cId="0" sldId="1071"/>
            <ac:spMk id="5" creationId="{E40951B0-CBC3-64DF-9F56-4AE8D00262DA}"/>
          </ac:spMkLst>
        </pc:spChg>
        <pc:spChg chg="add mod">
          <ac:chgData name="FoustB" userId="036fd538-e6a0-4478-b832-b99ce6775b9a" providerId="ADAL" clId="{2A83A368-04FF-40EC-B2BE-86E67DDF1149}" dt="2023-09-02T20:38:46.779" v="4197"/>
          <ac:spMkLst>
            <pc:docMk/>
            <pc:sldMk cId="0" sldId="1071"/>
            <ac:spMk id="6" creationId="{C7B534BC-782D-B16B-C69B-024CE830152C}"/>
          </ac:spMkLst>
        </pc:spChg>
        <pc:spChg chg="del">
          <ac:chgData name="FoustB" userId="036fd538-e6a0-4478-b832-b99ce6775b9a" providerId="ADAL" clId="{2A83A368-04FF-40EC-B2BE-86E67DDF1149}" dt="2023-09-02T20:38:46.478" v="4196" actId="478"/>
          <ac:spMkLst>
            <pc:docMk/>
            <pc:sldMk cId="0" sldId="1071"/>
            <ac:spMk id="7" creationId="{00000000-0000-0000-0000-000000000000}"/>
          </ac:spMkLst>
        </pc:spChg>
        <pc:spChg chg="del">
          <ac:chgData name="FoustB" userId="036fd538-e6a0-4478-b832-b99ce6775b9a" providerId="ADAL" clId="{2A83A368-04FF-40EC-B2BE-86E67DDF1149}" dt="2023-09-02T20:33:04.019" v="4099" actId="478"/>
          <ac:spMkLst>
            <pc:docMk/>
            <pc:sldMk cId="0" sldId="1071"/>
            <ac:spMk id="9" creationId="{00000000-0000-0000-0000-000000000000}"/>
          </ac:spMkLst>
        </pc:spChg>
        <pc:spChg chg="del">
          <ac:chgData name="FoustB" userId="036fd538-e6a0-4478-b832-b99ce6775b9a" providerId="ADAL" clId="{2A83A368-04FF-40EC-B2BE-86E67DDF1149}" dt="2023-09-02T20:36:09.365" v="4128" actId="478"/>
          <ac:spMkLst>
            <pc:docMk/>
            <pc:sldMk cId="0" sldId="1071"/>
            <ac:spMk id="15" creationId="{00000000-0000-0000-0000-000000000000}"/>
          </ac:spMkLst>
        </pc:spChg>
      </pc:sldChg>
      <pc:sldChg chg="addSp delSp modSp del mod ord">
        <pc:chgData name="FoustB" userId="036fd538-e6a0-4478-b832-b99ce6775b9a" providerId="ADAL" clId="{2A83A368-04FF-40EC-B2BE-86E67DDF1149}" dt="2023-09-02T20:52:05.229" v="4365" actId="47"/>
        <pc:sldMkLst>
          <pc:docMk/>
          <pc:sldMk cId="0" sldId="1072"/>
        </pc:sldMkLst>
        <pc:spChg chg="add mod">
          <ac:chgData name="FoustB" userId="036fd538-e6a0-4478-b832-b99ce6775b9a" providerId="ADAL" clId="{2A83A368-04FF-40EC-B2BE-86E67DDF1149}" dt="2023-09-02T20:33:08.566" v="4102"/>
          <ac:spMkLst>
            <pc:docMk/>
            <pc:sldMk cId="0" sldId="1072"/>
            <ac:spMk id="2" creationId="{74BD9ACA-AB2A-19C9-8962-FB686B26637F}"/>
          </ac:spMkLst>
        </pc:spChg>
        <pc:spChg chg="add mod">
          <ac:chgData name="FoustB" userId="036fd538-e6a0-4478-b832-b99ce6775b9a" providerId="ADAL" clId="{2A83A368-04FF-40EC-B2BE-86E67DDF1149}" dt="2023-09-02T20:33:08.566" v="4102"/>
          <ac:spMkLst>
            <pc:docMk/>
            <pc:sldMk cId="0" sldId="1072"/>
            <ac:spMk id="3" creationId="{D9672C35-4275-D8A7-AB4D-D78BF3D044E3}"/>
          </ac:spMkLst>
        </pc:spChg>
        <pc:spChg chg="add mod">
          <ac:chgData name="FoustB" userId="036fd538-e6a0-4478-b832-b99ce6775b9a" providerId="ADAL" clId="{2A83A368-04FF-40EC-B2BE-86E67DDF1149}" dt="2023-09-02T20:33:08.566" v="4102"/>
          <ac:spMkLst>
            <pc:docMk/>
            <pc:sldMk cId="0" sldId="1072"/>
            <ac:spMk id="4" creationId="{93A3A5D9-60C5-28F1-7DC4-4122491EFD08}"/>
          </ac:spMkLst>
        </pc:spChg>
        <pc:spChg chg="add mod">
          <ac:chgData name="FoustB" userId="036fd538-e6a0-4478-b832-b99ce6775b9a" providerId="ADAL" clId="{2A83A368-04FF-40EC-B2BE-86E67DDF1149}" dt="2023-09-02T20:36:14.149" v="4131"/>
          <ac:spMkLst>
            <pc:docMk/>
            <pc:sldMk cId="0" sldId="1072"/>
            <ac:spMk id="5" creationId="{CE44243C-58DC-D61B-0BD3-16F99A31EFD6}"/>
          </ac:spMkLst>
        </pc:spChg>
        <pc:spChg chg="add mod">
          <ac:chgData name="FoustB" userId="036fd538-e6a0-4478-b832-b99ce6775b9a" providerId="ADAL" clId="{2A83A368-04FF-40EC-B2BE-86E67DDF1149}" dt="2023-09-02T20:38:49.718" v="4199"/>
          <ac:spMkLst>
            <pc:docMk/>
            <pc:sldMk cId="0" sldId="1072"/>
            <ac:spMk id="6" creationId="{F687EF7B-D4DA-1656-3F0E-27BFDBAACA44}"/>
          </ac:spMkLst>
        </pc:spChg>
        <pc:spChg chg="del">
          <ac:chgData name="FoustB" userId="036fd538-e6a0-4478-b832-b99ce6775b9a" providerId="ADAL" clId="{2A83A368-04FF-40EC-B2BE-86E67DDF1149}" dt="2023-09-02T20:38:49.470" v="4198" actId="478"/>
          <ac:spMkLst>
            <pc:docMk/>
            <pc:sldMk cId="0" sldId="1072"/>
            <ac:spMk id="7" creationId="{00000000-0000-0000-0000-000000000000}"/>
          </ac:spMkLst>
        </pc:spChg>
        <pc:spChg chg="del">
          <ac:chgData name="FoustB" userId="036fd538-e6a0-4478-b832-b99ce6775b9a" providerId="ADAL" clId="{2A83A368-04FF-40EC-B2BE-86E67DDF1149}" dt="2023-09-02T20:33:08.181" v="4101" actId="478"/>
          <ac:spMkLst>
            <pc:docMk/>
            <pc:sldMk cId="0" sldId="1072"/>
            <ac:spMk id="9" creationId="{00000000-0000-0000-0000-000000000000}"/>
          </ac:spMkLst>
        </pc:spChg>
        <pc:spChg chg="del">
          <ac:chgData name="FoustB" userId="036fd538-e6a0-4478-b832-b99ce6775b9a" providerId="ADAL" clId="{2A83A368-04FF-40EC-B2BE-86E67DDF1149}" dt="2023-09-02T20:36:13.814" v="4130" actId="478"/>
          <ac:spMkLst>
            <pc:docMk/>
            <pc:sldMk cId="0" sldId="1072"/>
            <ac:spMk id="15" creationId="{00000000-0000-0000-0000-000000000000}"/>
          </ac:spMkLst>
        </pc:spChg>
      </pc:sldChg>
      <pc:sldChg chg="addSp delSp modSp del mod ord">
        <pc:chgData name="FoustB" userId="036fd538-e6a0-4478-b832-b99ce6775b9a" providerId="ADAL" clId="{2A83A368-04FF-40EC-B2BE-86E67DDF1149}" dt="2023-09-02T20:52:03.575" v="4364" actId="47"/>
        <pc:sldMkLst>
          <pc:docMk/>
          <pc:sldMk cId="0" sldId="1073"/>
        </pc:sldMkLst>
        <pc:spChg chg="add mod">
          <ac:chgData name="FoustB" userId="036fd538-e6a0-4478-b832-b99ce6775b9a" providerId="ADAL" clId="{2A83A368-04FF-40EC-B2BE-86E67DDF1149}" dt="2023-09-02T20:33:11.990" v="4104"/>
          <ac:spMkLst>
            <pc:docMk/>
            <pc:sldMk cId="0" sldId="1073"/>
            <ac:spMk id="2" creationId="{D84445F5-5FDB-E46A-6AF1-3B867CBFF2E3}"/>
          </ac:spMkLst>
        </pc:spChg>
        <pc:spChg chg="add mod">
          <ac:chgData name="FoustB" userId="036fd538-e6a0-4478-b832-b99ce6775b9a" providerId="ADAL" clId="{2A83A368-04FF-40EC-B2BE-86E67DDF1149}" dt="2023-09-02T20:33:11.990" v="4104"/>
          <ac:spMkLst>
            <pc:docMk/>
            <pc:sldMk cId="0" sldId="1073"/>
            <ac:spMk id="3" creationId="{39EE786C-D93A-56BA-EFCE-37A81939FE4B}"/>
          </ac:spMkLst>
        </pc:spChg>
        <pc:spChg chg="add mod">
          <ac:chgData name="FoustB" userId="036fd538-e6a0-4478-b832-b99ce6775b9a" providerId="ADAL" clId="{2A83A368-04FF-40EC-B2BE-86E67DDF1149}" dt="2023-09-02T20:33:11.990" v="4104"/>
          <ac:spMkLst>
            <pc:docMk/>
            <pc:sldMk cId="0" sldId="1073"/>
            <ac:spMk id="4" creationId="{B4007367-7B0B-F9BE-AED3-5D8DC8628F9D}"/>
          </ac:spMkLst>
        </pc:spChg>
        <pc:spChg chg="add mod">
          <ac:chgData name="FoustB" userId="036fd538-e6a0-4478-b832-b99ce6775b9a" providerId="ADAL" clId="{2A83A368-04FF-40EC-B2BE-86E67DDF1149}" dt="2023-09-02T20:36:17.639" v="4133"/>
          <ac:spMkLst>
            <pc:docMk/>
            <pc:sldMk cId="0" sldId="1073"/>
            <ac:spMk id="5" creationId="{32AE342D-3616-C274-799A-B6AAC6455EB9}"/>
          </ac:spMkLst>
        </pc:spChg>
        <pc:spChg chg="add mod">
          <ac:chgData name="FoustB" userId="036fd538-e6a0-4478-b832-b99ce6775b9a" providerId="ADAL" clId="{2A83A368-04FF-40EC-B2BE-86E67DDF1149}" dt="2023-09-02T20:38:53.032" v="4201"/>
          <ac:spMkLst>
            <pc:docMk/>
            <pc:sldMk cId="0" sldId="1073"/>
            <ac:spMk id="6" creationId="{476A4358-FDA5-A29E-59FA-227CD3AB0B04}"/>
          </ac:spMkLst>
        </pc:spChg>
        <pc:spChg chg="del">
          <ac:chgData name="FoustB" userId="036fd538-e6a0-4478-b832-b99ce6775b9a" providerId="ADAL" clId="{2A83A368-04FF-40EC-B2BE-86E67DDF1149}" dt="2023-09-02T20:38:52.794" v="4200" actId="478"/>
          <ac:spMkLst>
            <pc:docMk/>
            <pc:sldMk cId="0" sldId="1073"/>
            <ac:spMk id="7" creationId="{00000000-0000-0000-0000-000000000000}"/>
          </ac:spMkLst>
        </pc:spChg>
        <pc:spChg chg="del">
          <ac:chgData name="FoustB" userId="036fd538-e6a0-4478-b832-b99ce6775b9a" providerId="ADAL" clId="{2A83A368-04FF-40EC-B2BE-86E67DDF1149}" dt="2023-09-02T20:33:11.605" v="4103" actId="478"/>
          <ac:spMkLst>
            <pc:docMk/>
            <pc:sldMk cId="0" sldId="1073"/>
            <ac:spMk id="9" creationId="{00000000-0000-0000-0000-000000000000}"/>
          </ac:spMkLst>
        </pc:spChg>
        <pc:spChg chg="del">
          <ac:chgData name="FoustB" userId="036fd538-e6a0-4478-b832-b99ce6775b9a" providerId="ADAL" clId="{2A83A368-04FF-40EC-B2BE-86E67DDF1149}" dt="2023-09-02T20:36:17.322" v="4132" actId="478"/>
          <ac:spMkLst>
            <pc:docMk/>
            <pc:sldMk cId="0" sldId="1073"/>
            <ac:spMk id="15" creationId="{00000000-0000-0000-0000-000000000000}"/>
          </ac:spMkLst>
        </pc:spChg>
      </pc:sldChg>
      <pc:sldChg chg="del">
        <pc:chgData name="FoustB" userId="036fd538-e6a0-4478-b832-b99ce6775b9a" providerId="ADAL" clId="{2A83A368-04FF-40EC-B2BE-86E67DDF1149}" dt="2023-08-29T18:34:49.965" v="4090" actId="47"/>
        <pc:sldMkLst>
          <pc:docMk/>
          <pc:sldMk cId="0" sldId="1074"/>
        </pc:sldMkLst>
      </pc:sldChg>
      <pc:sldChg chg="ord">
        <pc:chgData name="FoustB" userId="036fd538-e6a0-4478-b832-b99ce6775b9a" providerId="ADAL" clId="{2A83A368-04FF-40EC-B2BE-86E67DDF1149}" dt="2023-08-29T18:34:45.249" v="4088"/>
        <pc:sldMkLst>
          <pc:docMk/>
          <pc:sldMk cId="0" sldId="1075"/>
        </pc:sldMkLst>
      </pc:sldChg>
      <pc:sldChg chg="del">
        <pc:chgData name="FoustB" userId="036fd538-e6a0-4478-b832-b99ce6775b9a" providerId="ADAL" clId="{2A83A368-04FF-40EC-B2BE-86E67DDF1149}" dt="2023-08-29T18:05:09.783" v="3530" actId="47"/>
        <pc:sldMkLst>
          <pc:docMk/>
          <pc:sldMk cId="0" sldId="1077"/>
        </pc:sldMkLst>
      </pc:sldChg>
      <pc:sldChg chg="del">
        <pc:chgData name="FoustB" userId="036fd538-e6a0-4478-b832-b99ce6775b9a" providerId="ADAL" clId="{2A83A368-04FF-40EC-B2BE-86E67DDF1149}" dt="2023-08-29T15:37:53.302" v="762" actId="47"/>
        <pc:sldMkLst>
          <pc:docMk/>
          <pc:sldMk cId="3614150336" sldId="1078"/>
        </pc:sldMkLst>
      </pc:sldChg>
      <pc:sldChg chg="add">
        <pc:chgData name="FoustB" userId="036fd538-e6a0-4478-b832-b99ce6775b9a" providerId="ADAL" clId="{2A83A368-04FF-40EC-B2BE-86E67DDF1149}" dt="2023-08-29T14:57:51.657" v="0"/>
        <pc:sldMkLst>
          <pc:docMk/>
          <pc:sldMk cId="2545056813" sldId="7081"/>
        </pc:sldMkLst>
      </pc:sldChg>
      <pc:sldChg chg="modSp add mod">
        <pc:chgData name="FoustB" userId="036fd538-e6a0-4478-b832-b99ce6775b9a" providerId="ADAL" clId="{2A83A368-04FF-40EC-B2BE-86E67DDF1149}" dt="2023-08-29T14:59:04.512" v="27" actId="14100"/>
        <pc:sldMkLst>
          <pc:docMk/>
          <pc:sldMk cId="580417903" sldId="7319"/>
        </pc:sldMkLst>
        <pc:spChg chg="mod">
          <ac:chgData name="FoustB" userId="036fd538-e6a0-4478-b832-b99ce6775b9a" providerId="ADAL" clId="{2A83A368-04FF-40EC-B2BE-86E67DDF1149}" dt="2023-08-29T14:59:04.512" v="27" actId="14100"/>
          <ac:spMkLst>
            <pc:docMk/>
            <pc:sldMk cId="580417903" sldId="7319"/>
            <ac:spMk id="7" creationId="{D798020B-692A-58A6-F762-6BC886E3CAEC}"/>
          </ac:spMkLst>
        </pc:spChg>
      </pc:sldChg>
      <pc:sldChg chg="addSp modSp add del mod">
        <pc:chgData name="FoustB" userId="036fd538-e6a0-4478-b832-b99ce6775b9a" providerId="ADAL" clId="{2A83A368-04FF-40EC-B2BE-86E67DDF1149}" dt="2023-08-29T15:05:12.756" v="55" actId="47"/>
        <pc:sldMkLst>
          <pc:docMk/>
          <pc:sldMk cId="3992239791" sldId="7320"/>
        </pc:sldMkLst>
        <pc:spChg chg="add mod">
          <ac:chgData name="FoustB" userId="036fd538-e6a0-4478-b832-b99ce6775b9a" providerId="ADAL" clId="{2A83A368-04FF-40EC-B2BE-86E67DDF1149}" dt="2023-08-29T15:04:06.575" v="37" actId="1076"/>
          <ac:spMkLst>
            <pc:docMk/>
            <pc:sldMk cId="3992239791" sldId="7320"/>
            <ac:spMk id="2" creationId="{AF8DAAB4-BC1E-20C2-DC3C-79F392BA3828}"/>
          </ac:spMkLst>
        </pc:spChg>
      </pc:sldChg>
      <pc:sldChg chg="new del">
        <pc:chgData name="FoustB" userId="036fd538-e6a0-4478-b832-b99ce6775b9a" providerId="ADAL" clId="{2A83A368-04FF-40EC-B2BE-86E67DDF1149}" dt="2023-08-29T15:37:44.015" v="758" actId="47"/>
        <pc:sldMkLst>
          <pc:docMk/>
          <pc:sldMk cId="1618793334" sldId="7321"/>
        </pc:sldMkLst>
      </pc:sldChg>
      <pc:sldChg chg="new del">
        <pc:chgData name="FoustB" userId="036fd538-e6a0-4478-b832-b99ce6775b9a" providerId="ADAL" clId="{2A83A368-04FF-40EC-B2BE-86E67DDF1149}" dt="2023-08-29T15:37:44.906" v="759" actId="47"/>
        <pc:sldMkLst>
          <pc:docMk/>
          <pc:sldMk cId="2273749746" sldId="7322"/>
        </pc:sldMkLst>
      </pc:sldChg>
      <pc:sldChg chg="new del">
        <pc:chgData name="FoustB" userId="036fd538-e6a0-4478-b832-b99ce6775b9a" providerId="ADAL" clId="{2A83A368-04FF-40EC-B2BE-86E67DDF1149}" dt="2023-08-29T15:37:45.587" v="760" actId="47"/>
        <pc:sldMkLst>
          <pc:docMk/>
          <pc:sldMk cId="805000572" sldId="7323"/>
        </pc:sldMkLst>
      </pc:sldChg>
      <pc:sldChg chg="addSp delSp modSp add mod modAnim">
        <pc:chgData name="FoustB" userId="036fd538-e6a0-4478-b832-b99ce6775b9a" providerId="ADAL" clId="{2A83A368-04FF-40EC-B2BE-86E67DDF1149}" dt="2023-08-29T15:05:40.350" v="61" actId="115"/>
        <pc:sldMkLst>
          <pc:docMk/>
          <pc:sldMk cId="2484004771" sldId="7324"/>
        </pc:sldMkLst>
        <pc:spChg chg="mod">
          <ac:chgData name="FoustB" userId="036fd538-e6a0-4478-b832-b99ce6775b9a" providerId="ADAL" clId="{2A83A368-04FF-40EC-B2BE-86E67DDF1149}" dt="2023-08-29T15:05:17.152" v="56" actId="1076"/>
          <ac:spMkLst>
            <pc:docMk/>
            <pc:sldMk cId="2484004771" sldId="7324"/>
            <ac:spMk id="2" creationId="{AF8DAAB4-BC1E-20C2-DC3C-79F392BA3828}"/>
          </ac:spMkLst>
        </pc:spChg>
        <pc:spChg chg="add mod ord">
          <ac:chgData name="FoustB" userId="036fd538-e6a0-4478-b832-b99ce6775b9a" providerId="ADAL" clId="{2A83A368-04FF-40EC-B2BE-86E67DDF1149}" dt="2023-08-29T15:05:40.350" v="61" actId="115"/>
          <ac:spMkLst>
            <pc:docMk/>
            <pc:sldMk cId="2484004771" sldId="7324"/>
            <ac:spMk id="3" creationId="{AA627A1D-F0ED-4F6F-8476-426C9B6C0DAD}"/>
          </ac:spMkLst>
        </pc:spChg>
        <pc:spChg chg="add mod">
          <ac:chgData name="FoustB" userId="036fd538-e6a0-4478-b832-b99ce6775b9a" providerId="ADAL" clId="{2A83A368-04FF-40EC-B2BE-86E67DDF1149}" dt="2023-08-29T15:05:08.138" v="53"/>
          <ac:spMkLst>
            <pc:docMk/>
            <pc:sldMk cId="2484004771" sldId="7324"/>
            <ac:spMk id="4" creationId="{302EB783-FC4E-44FF-B67C-5A4FC36BC93C}"/>
          </ac:spMkLst>
        </pc:spChg>
        <pc:spChg chg="del">
          <ac:chgData name="FoustB" userId="036fd538-e6a0-4478-b832-b99ce6775b9a" providerId="ADAL" clId="{2A83A368-04FF-40EC-B2BE-86E67DDF1149}" dt="2023-08-29T15:04:20.583" v="40" actId="478"/>
          <ac:spMkLst>
            <pc:docMk/>
            <pc:sldMk cId="2484004771" sldId="7324"/>
            <ac:spMk id="7" creationId="{D798020B-692A-58A6-F762-6BC886E3CAEC}"/>
          </ac:spMkLst>
        </pc:spChg>
      </pc:sldChg>
      <pc:sldChg chg="modSp add">
        <pc:chgData name="FoustB" userId="036fd538-e6a0-4478-b832-b99ce6775b9a" providerId="ADAL" clId="{2A83A368-04FF-40EC-B2BE-86E67DDF1149}" dt="2023-08-29T15:20:03.639" v="70" actId="207"/>
        <pc:sldMkLst>
          <pc:docMk/>
          <pc:sldMk cId="1710095297" sldId="7325"/>
        </pc:sldMkLst>
        <pc:spChg chg="mod">
          <ac:chgData name="FoustB" userId="036fd538-e6a0-4478-b832-b99ce6775b9a" providerId="ADAL" clId="{2A83A368-04FF-40EC-B2BE-86E67DDF1149}" dt="2023-08-29T15:20:03.639" v="70" actId="207"/>
          <ac:spMkLst>
            <pc:docMk/>
            <pc:sldMk cId="1710095297" sldId="7325"/>
            <ac:spMk id="3" creationId="{AA627A1D-F0ED-4F6F-8476-426C9B6C0DAD}"/>
          </ac:spMkLst>
        </pc:spChg>
      </pc:sldChg>
      <pc:sldChg chg="addSp delSp modSp add mod">
        <pc:chgData name="FoustB" userId="036fd538-e6a0-4478-b832-b99ce6775b9a" providerId="ADAL" clId="{2A83A368-04FF-40EC-B2BE-86E67DDF1149}" dt="2023-08-29T15:22:25.081" v="129" actId="478"/>
        <pc:sldMkLst>
          <pc:docMk/>
          <pc:sldMk cId="407604177" sldId="7326"/>
        </pc:sldMkLst>
        <pc:spChg chg="mod">
          <ac:chgData name="FoustB" userId="036fd538-e6a0-4478-b832-b99ce6775b9a" providerId="ADAL" clId="{2A83A368-04FF-40EC-B2BE-86E67DDF1149}" dt="2023-08-29T15:21:30.810" v="91" actId="207"/>
          <ac:spMkLst>
            <pc:docMk/>
            <pc:sldMk cId="407604177" sldId="7326"/>
            <ac:spMk id="3" creationId="{AA627A1D-F0ED-4F6F-8476-426C9B6C0DAD}"/>
          </ac:spMkLst>
        </pc:spChg>
        <pc:spChg chg="add del mod">
          <ac:chgData name="FoustB" userId="036fd538-e6a0-4478-b832-b99ce6775b9a" providerId="ADAL" clId="{2A83A368-04FF-40EC-B2BE-86E67DDF1149}" dt="2023-08-29T15:22:25.081" v="129" actId="478"/>
          <ac:spMkLst>
            <pc:docMk/>
            <pc:sldMk cId="407604177" sldId="7326"/>
            <ac:spMk id="5" creationId="{6F041D6C-27AA-3C8C-8872-1A6FE9BB5E1B}"/>
          </ac:spMkLst>
        </pc:spChg>
      </pc:sldChg>
      <pc:sldChg chg="addSp delSp modSp add mod modAnim">
        <pc:chgData name="FoustB" userId="036fd538-e6a0-4478-b832-b99ce6775b9a" providerId="ADAL" clId="{2A83A368-04FF-40EC-B2BE-86E67DDF1149}" dt="2023-08-29T15:24:19.578" v="199" actId="113"/>
        <pc:sldMkLst>
          <pc:docMk/>
          <pc:sldMk cId="2957673081" sldId="7327"/>
        </pc:sldMkLst>
        <pc:spChg chg="del">
          <ac:chgData name="FoustB" userId="036fd538-e6a0-4478-b832-b99ce6775b9a" providerId="ADAL" clId="{2A83A368-04FF-40EC-B2BE-86E67DDF1149}" dt="2023-08-29T15:21:57.455" v="94" actId="478"/>
          <ac:spMkLst>
            <pc:docMk/>
            <pc:sldMk cId="2957673081" sldId="7327"/>
            <ac:spMk id="2" creationId="{AF8DAAB4-BC1E-20C2-DC3C-79F392BA3828}"/>
          </ac:spMkLst>
        </pc:spChg>
        <pc:spChg chg="mod">
          <ac:chgData name="FoustB" userId="036fd538-e6a0-4478-b832-b99ce6775b9a" providerId="ADAL" clId="{2A83A368-04FF-40EC-B2BE-86E67DDF1149}" dt="2023-08-29T15:23:50.472" v="193" actId="1076"/>
          <ac:spMkLst>
            <pc:docMk/>
            <pc:sldMk cId="2957673081" sldId="7327"/>
            <ac:spMk id="5" creationId="{6F041D6C-27AA-3C8C-8872-1A6FE9BB5E1B}"/>
          </ac:spMkLst>
        </pc:spChg>
        <pc:spChg chg="add mod">
          <ac:chgData name="FoustB" userId="036fd538-e6a0-4478-b832-b99ce6775b9a" providerId="ADAL" clId="{2A83A368-04FF-40EC-B2BE-86E67DDF1149}" dt="2023-08-29T15:24:19.578" v="199" actId="113"/>
          <ac:spMkLst>
            <pc:docMk/>
            <pc:sldMk cId="2957673081" sldId="7327"/>
            <ac:spMk id="7" creationId="{D40768DC-CB69-EEF1-1C75-9ACADA5E4293}"/>
          </ac:spMkLst>
        </pc:spChg>
      </pc:sldChg>
      <pc:sldChg chg="addSp delSp modSp add mod modAnim">
        <pc:chgData name="FoustB" userId="036fd538-e6a0-4478-b832-b99ce6775b9a" providerId="ADAL" clId="{2A83A368-04FF-40EC-B2BE-86E67DDF1149}" dt="2023-08-29T15:26:42.636" v="223"/>
        <pc:sldMkLst>
          <pc:docMk/>
          <pc:sldMk cId="3808899393" sldId="7328"/>
        </pc:sldMkLst>
        <pc:spChg chg="add mod ord">
          <ac:chgData name="FoustB" userId="036fd538-e6a0-4478-b832-b99ce6775b9a" providerId="ADAL" clId="{2A83A368-04FF-40EC-B2BE-86E67DDF1149}" dt="2023-08-29T15:26:18.559" v="221" actId="1076"/>
          <ac:spMkLst>
            <pc:docMk/>
            <pc:sldMk cId="3808899393" sldId="7328"/>
            <ac:spMk id="2" creationId="{BFA2CED8-3AEC-C856-A78A-28C4ADBD6B3D}"/>
          </ac:spMkLst>
        </pc:spChg>
        <pc:spChg chg="del">
          <ac:chgData name="FoustB" userId="036fd538-e6a0-4478-b832-b99ce6775b9a" providerId="ADAL" clId="{2A83A368-04FF-40EC-B2BE-86E67DDF1149}" dt="2023-08-29T15:25:47.243" v="216" actId="478"/>
          <ac:spMkLst>
            <pc:docMk/>
            <pc:sldMk cId="3808899393" sldId="7328"/>
            <ac:spMk id="5" creationId="{6F041D6C-27AA-3C8C-8872-1A6FE9BB5E1B}"/>
          </ac:spMkLst>
        </pc:spChg>
        <pc:spChg chg="mod">
          <ac:chgData name="FoustB" userId="036fd538-e6a0-4478-b832-b99ce6775b9a" providerId="ADAL" clId="{2A83A368-04FF-40EC-B2BE-86E67DDF1149}" dt="2023-08-29T15:24:41.953" v="204" actId="115"/>
          <ac:spMkLst>
            <pc:docMk/>
            <pc:sldMk cId="3808899393" sldId="7328"/>
            <ac:spMk id="7" creationId="{D40768DC-CB69-EEF1-1C75-9ACADA5E4293}"/>
          </ac:spMkLst>
        </pc:spChg>
        <pc:spChg chg="add mod">
          <ac:chgData name="FoustB" userId="036fd538-e6a0-4478-b832-b99ce6775b9a" providerId="ADAL" clId="{2A83A368-04FF-40EC-B2BE-86E67DDF1149}" dt="2023-08-29T15:26:11.869" v="219"/>
          <ac:spMkLst>
            <pc:docMk/>
            <pc:sldMk cId="3808899393" sldId="7328"/>
            <ac:spMk id="8" creationId="{A268F47E-45C8-EC2B-2C53-7EC77D99EA75}"/>
          </ac:spMkLst>
        </pc:spChg>
      </pc:sldChg>
      <pc:sldChg chg="addSp delSp modSp add mod modAnim">
        <pc:chgData name="FoustB" userId="036fd538-e6a0-4478-b832-b99ce6775b9a" providerId="ADAL" clId="{2A83A368-04FF-40EC-B2BE-86E67DDF1149}" dt="2023-08-29T15:27:22.979" v="240" actId="207"/>
        <pc:sldMkLst>
          <pc:docMk/>
          <pc:sldMk cId="673793000" sldId="7329"/>
        </pc:sldMkLst>
        <pc:spChg chg="del">
          <ac:chgData name="FoustB" userId="036fd538-e6a0-4478-b832-b99ce6775b9a" providerId="ADAL" clId="{2A83A368-04FF-40EC-B2BE-86E67DDF1149}" dt="2023-08-29T15:26:53.208" v="225" actId="478"/>
          <ac:spMkLst>
            <pc:docMk/>
            <pc:sldMk cId="673793000" sldId="7329"/>
            <ac:spMk id="3" creationId="{AA627A1D-F0ED-4F6F-8476-426C9B6C0DAD}"/>
          </ac:spMkLst>
        </pc:spChg>
        <pc:spChg chg="add mod">
          <ac:chgData name="FoustB" userId="036fd538-e6a0-4478-b832-b99ce6775b9a" providerId="ADAL" clId="{2A83A368-04FF-40EC-B2BE-86E67DDF1149}" dt="2023-08-29T15:27:22.979" v="240" actId="207"/>
          <ac:spMkLst>
            <pc:docMk/>
            <pc:sldMk cId="673793000" sldId="7329"/>
            <ac:spMk id="5" creationId="{6EEF5ED5-1648-F8A7-D240-A20C1676F18E}"/>
          </ac:spMkLst>
        </pc:spChg>
      </pc:sldChg>
      <pc:sldChg chg="addSp delSp modSp add mod modAnim">
        <pc:chgData name="FoustB" userId="036fd538-e6a0-4478-b832-b99ce6775b9a" providerId="ADAL" clId="{2A83A368-04FF-40EC-B2BE-86E67DDF1149}" dt="2023-08-29T15:29:59.157" v="393"/>
        <pc:sldMkLst>
          <pc:docMk/>
          <pc:sldMk cId="2048538503" sldId="7330"/>
        </pc:sldMkLst>
        <pc:spChg chg="del">
          <ac:chgData name="FoustB" userId="036fd538-e6a0-4478-b832-b99ce6775b9a" providerId="ADAL" clId="{2A83A368-04FF-40EC-B2BE-86E67DDF1149}" dt="2023-08-29T15:28:04.550" v="266" actId="478"/>
          <ac:spMkLst>
            <pc:docMk/>
            <pc:sldMk cId="2048538503" sldId="7330"/>
            <ac:spMk id="2" creationId="{BFA2CED8-3AEC-C856-A78A-28C4ADBD6B3D}"/>
          </ac:spMkLst>
        </pc:spChg>
        <pc:spChg chg="add mod">
          <ac:chgData name="FoustB" userId="036fd538-e6a0-4478-b832-b99ce6775b9a" providerId="ADAL" clId="{2A83A368-04FF-40EC-B2BE-86E67DDF1149}" dt="2023-08-29T15:29:56.628" v="392" actId="1076"/>
          <ac:spMkLst>
            <pc:docMk/>
            <pc:sldMk cId="2048538503" sldId="7330"/>
            <ac:spMk id="3" creationId="{11B63250-06A7-F374-670C-0C75E46ED1CD}"/>
          </ac:spMkLst>
        </pc:spChg>
        <pc:spChg chg="mod">
          <ac:chgData name="FoustB" userId="036fd538-e6a0-4478-b832-b99ce6775b9a" providerId="ADAL" clId="{2A83A368-04FF-40EC-B2BE-86E67DDF1149}" dt="2023-08-29T15:28:02.805" v="265" actId="14100"/>
          <ac:spMkLst>
            <pc:docMk/>
            <pc:sldMk cId="2048538503" sldId="7330"/>
            <ac:spMk id="6" creationId="{57F77C70-4D54-23D6-992F-DC300E8DC24A}"/>
          </ac:spMkLst>
        </pc:spChg>
        <pc:spChg chg="del">
          <ac:chgData name="FoustB" userId="036fd538-e6a0-4478-b832-b99ce6775b9a" providerId="ADAL" clId="{2A83A368-04FF-40EC-B2BE-86E67DDF1149}" dt="2023-08-29T15:28:06.359" v="267" actId="478"/>
          <ac:spMkLst>
            <pc:docMk/>
            <pc:sldMk cId="2048538503" sldId="7330"/>
            <ac:spMk id="8" creationId="{A268F47E-45C8-EC2B-2C53-7EC77D99EA75}"/>
          </ac:spMkLst>
        </pc:spChg>
      </pc:sldChg>
      <pc:sldChg chg="modSp add modAnim">
        <pc:chgData name="FoustB" userId="036fd538-e6a0-4478-b832-b99ce6775b9a" providerId="ADAL" clId="{2A83A368-04FF-40EC-B2BE-86E67DDF1149}" dt="2023-08-29T15:31:10.752" v="408" actId="207"/>
        <pc:sldMkLst>
          <pc:docMk/>
          <pc:sldMk cId="3578674842" sldId="7331"/>
        </pc:sldMkLst>
        <pc:spChg chg="mod">
          <ac:chgData name="FoustB" userId="036fd538-e6a0-4478-b832-b99ce6775b9a" providerId="ADAL" clId="{2A83A368-04FF-40EC-B2BE-86E67DDF1149}" dt="2023-08-29T15:31:10.752" v="408" actId="207"/>
          <ac:spMkLst>
            <pc:docMk/>
            <pc:sldMk cId="3578674842" sldId="7331"/>
            <ac:spMk id="5" creationId="{6EEF5ED5-1648-F8A7-D240-A20C1676F18E}"/>
          </ac:spMkLst>
        </pc:spChg>
      </pc:sldChg>
      <pc:sldChg chg="addSp modSp add mod modAnim">
        <pc:chgData name="FoustB" userId="036fd538-e6a0-4478-b832-b99ce6775b9a" providerId="ADAL" clId="{2A83A368-04FF-40EC-B2BE-86E67DDF1149}" dt="2023-08-29T15:33:21.656" v="482"/>
        <pc:sldMkLst>
          <pc:docMk/>
          <pc:sldMk cId="2188316576" sldId="7332"/>
        </pc:sldMkLst>
        <pc:spChg chg="add mod">
          <ac:chgData name="FoustB" userId="036fd538-e6a0-4478-b832-b99ce6775b9a" providerId="ADAL" clId="{2A83A368-04FF-40EC-B2BE-86E67DDF1149}" dt="2023-08-29T15:32:05.657" v="437" actId="692"/>
          <ac:spMkLst>
            <pc:docMk/>
            <pc:sldMk cId="2188316576" sldId="7332"/>
            <ac:spMk id="2" creationId="{9C545704-7DC3-3877-DD30-C21307226F9E}"/>
          </ac:spMkLst>
        </pc:spChg>
        <pc:spChg chg="mod">
          <ac:chgData name="FoustB" userId="036fd538-e6a0-4478-b832-b99ce6775b9a" providerId="ADAL" clId="{2A83A368-04FF-40EC-B2BE-86E67DDF1149}" dt="2023-08-29T15:33:19.952" v="481" actId="1076"/>
          <ac:spMkLst>
            <pc:docMk/>
            <pc:sldMk cId="2188316576" sldId="7332"/>
            <ac:spMk id="3" creationId="{11B63250-06A7-F374-670C-0C75E46ED1CD}"/>
          </ac:spMkLst>
        </pc:spChg>
      </pc:sldChg>
      <pc:sldChg chg="modSp add mod">
        <pc:chgData name="FoustB" userId="036fd538-e6a0-4478-b832-b99ce6775b9a" providerId="ADAL" clId="{2A83A368-04FF-40EC-B2BE-86E67DDF1149}" dt="2023-08-29T15:33:34.485" v="493" actId="1076"/>
        <pc:sldMkLst>
          <pc:docMk/>
          <pc:sldMk cId="3799990289" sldId="7333"/>
        </pc:sldMkLst>
        <pc:spChg chg="mod">
          <ac:chgData name="FoustB" userId="036fd538-e6a0-4478-b832-b99ce6775b9a" providerId="ADAL" clId="{2A83A368-04FF-40EC-B2BE-86E67DDF1149}" dt="2023-08-29T15:33:34.485" v="493" actId="1076"/>
          <ac:spMkLst>
            <pc:docMk/>
            <pc:sldMk cId="3799990289" sldId="7333"/>
            <ac:spMk id="3" creationId="{11B63250-06A7-F374-670C-0C75E46ED1CD}"/>
          </ac:spMkLst>
        </pc:spChg>
      </pc:sldChg>
      <pc:sldChg chg="addSp modSp add mod modAnim">
        <pc:chgData name="FoustB" userId="036fd538-e6a0-4478-b832-b99ce6775b9a" providerId="ADAL" clId="{2A83A368-04FF-40EC-B2BE-86E67DDF1149}" dt="2023-08-29T15:34:51.412" v="564"/>
        <pc:sldMkLst>
          <pc:docMk/>
          <pc:sldMk cId="3114602644" sldId="7334"/>
        </pc:sldMkLst>
        <pc:spChg chg="mod">
          <ac:chgData name="FoustB" userId="036fd538-e6a0-4478-b832-b99ce6775b9a" providerId="ADAL" clId="{2A83A368-04FF-40EC-B2BE-86E67DDF1149}" dt="2023-08-29T15:33:48.802" v="497" actId="14100"/>
          <ac:spMkLst>
            <pc:docMk/>
            <pc:sldMk cId="3114602644" sldId="7334"/>
            <ac:spMk id="2" creationId="{9C545704-7DC3-3877-DD30-C21307226F9E}"/>
          </ac:spMkLst>
        </pc:spChg>
        <pc:spChg chg="mod">
          <ac:chgData name="FoustB" userId="036fd538-e6a0-4478-b832-b99ce6775b9a" providerId="ADAL" clId="{2A83A368-04FF-40EC-B2BE-86E67DDF1149}" dt="2023-08-29T15:34:50.538" v="563" actId="1076"/>
          <ac:spMkLst>
            <pc:docMk/>
            <pc:sldMk cId="3114602644" sldId="7334"/>
            <ac:spMk id="3" creationId="{11B63250-06A7-F374-670C-0C75E46ED1CD}"/>
          </ac:spMkLst>
        </pc:spChg>
        <pc:spChg chg="add mod">
          <ac:chgData name="FoustB" userId="036fd538-e6a0-4478-b832-b99ce6775b9a" providerId="ADAL" clId="{2A83A368-04FF-40EC-B2BE-86E67DDF1149}" dt="2023-08-29T15:34:00.078" v="501" actId="1076"/>
          <ac:spMkLst>
            <pc:docMk/>
            <pc:sldMk cId="3114602644" sldId="7334"/>
            <ac:spMk id="8" creationId="{251C5ECB-FFFB-3E20-ACA6-E1C3CA7FDBF6}"/>
          </ac:spMkLst>
        </pc:spChg>
      </pc:sldChg>
      <pc:sldChg chg="addSp delSp modSp add mod delAnim">
        <pc:chgData name="FoustB" userId="036fd538-e6a0-4478-b832-b99ce6775b9a" providerId="ADAL" clId="{2A83A368-04FF-40EC-B2BE-86E67DDF1149}" dt="2023-08-29T15:36:10.562" v="737" actId="313"/>
        <pc:sldMkLst>
          <pc:docMk/>
          <pc:sldMk cId="1131142055" sldId="7335"/>
        </pc:sldMkLst>
        <pc:spChg chg="del">
          <ac:chgData name="FoustB" userId="036fd538-e6a0-4478-b832-b99ce6775b9a" providerId="ADAL" clId="{2A83A368-04FF-40EC-B2BE-86E67DDF1149}" dt="2023-08-29T15:35:15.815" v="569" actId="478"/>
          <ac:spMkLst>
            <pc:docMk/>
            <pc:sldMk cId="1131142055" sldId="7335"/>
            <ac:spMk id="2" creationId="{9C545704-7DC3-3877-DD30-C21307226F9E}"/>
          </ac:spMkLst>
        </pc:spChg>
        <pc:spChg chg="del">
          <ac:chgData name="FoustB" userId="036fd538-e6a0-4478-b832-b99ce6775b9a" providerId="ADAL" clId="{2A83A368-04FF-40EC-B2BE-86E67DDF1149}" dt="2023-08-29T15:35:13.966" v="568" actId="478"/>
          <ac:spMkLst>
            <pc:docMk/>
            <pc:sldMk cId="1131142055" sldId="7335"/>
            <ac:spMk id="3" creationId="{11B63250-06A7-F374-670C-0C75E46ED1CD}"/>
          </ac:spMkLst>
        </pc:spChg>
        <pc:spChg chg="del">
          <ac:chgData name="FoustB" userId="036fd538-e6a0-4478-b832-b99ce6775b9a" providerId="ADAL" clId="{2A83A368-04FF-40EC-B2BE-86E67DDF1149}" dt="2023-08-29T15:35:17.334" v="570" actId="478"/>
          <ac:spMkLst>
            <pc:docMk/>
            <pc:sldMk cId="1131142055" sldId="7335"/>
            <ac:spMk id="7" creationId="{D40768DC-CB69-EEF1-1C75-9ACADA5E4293}"/>
          </ac:spMkLst>
        </pc:spChg>
        <pc:spChg chg="del">
          <ac:chgData name="FoustB" userId="036fd538-e6a0-4478-b832-b99ce6775b9a" providerId="ADAL" clId="{2A83A368-04FF-40EC-B2BE-86E67DDF1149}" dt="2023-08-29T15:35:19.355" v="571" actId="478"/>
          <ac:spMkLst>
            <pc:docMk/>
            <pc:sldMk cId="1131142055" sldId="7335"/>
            <ac:spMk id="8" creationId="{251C5ECB-FFFB-3E20-ACA6-E1C3CA7FDBF6}"/>
          </ac:spMkLst>
        </pc:spChg>
        <pc:spChg chg="add mod">
          <ac:chgData name="FoustB" userId="036fd538-e6a0-4478-b832-b99ce6775b9a" providerId="ADAL" clId="{2A83A368-04FF-40EC-B2BE-86E67DDF1149}" dt="2023-08-29T15:36:10.562" v="737" actId="313"/>
          <ac:spMkLst>
            <pc:docMk/>
            <pc:sldMk cId="1131142055" sldId="7335"/>
            <ac:spMk id="9" creationId="{FE5A7806-E3A5-C341-E715-0B24A2FFDD51}"/>
          </ac:spMkLst>
        </pc:spChg>
      </pc:sldChg>
      <pc:sldChg chg="modSp add mod">
        <pc:chgData name="FoustB" userId="036fd538-e6a0-4478-b832-b99ce6775b9a" providerId="ADAL" clId="{2A83A368-04FF-40EC-B2BE-86E67DDF1149}" dt="2023-08-29T15:37:29.627" v="756" actId="14100"/>
        <pc:sldMkLst>
          <pc:docMk/>
          <pc:sldMk cId="993121701" sldId="7336"/>
        </pc:sldMkLst>
        <pc:spChg chg="mod">
          <ac:chgData name="FoustB" userId="036fd538-e6a0-4478-b832-b99ce6775b9a" providerId="ADAL" clId="{2A83A368-04FF-40EC-B2BE-86E67DDF1149}" dt="2023-08-29T15:37:29.627" v="756" actId="14100"/>
          <ac:spMkLst>
            <pc:docMk/>
            <pc:sldMk cId="993121701" sldId="7336"/>
            <ac:spMk id="5" creationId="{6EEF5ED5-1648-F8A7-D240-A20C1676F18E}"/>
          </ac:spMkLst>
        </pc:spChg>
      </pc:sldChg>
      <pc:sldChg chg="addSp modSp add mod modAnim">
        <pc:chgData name="FoustB" userId="036fd538-e6a0-4478-b832-b99ce6775b9a" providerId="ADAL" clId="{2A83A368-04FF-40EC-B2BE-86E67DDF1149}" dt="2023-08-29T15:38:41.037" v="785"/>
        <pc:sldMkLst>
          <pc:docMk/>
          <pc:sldMk cId="3145987841" sldId="7337"/>
        </pc:sldMkLst>
        <pc:spChg chg="add mod">
          <ac:chgData name="FoustB" userId="036fd538-e6a0-4478-b832-b99ce6775b9a" providerId="ADAL" clId="{2A83A368-04FF-40EC-B2BE-86E67DDF1149}" dt="2023-08-29T15:38:39.164" v="784" actId="1076"/>
          <ac:spMkLst>
            <pc:docMk/>
            <pc:sldMk cId="3145987841" sldId="7337"/>
            <ac:spMk id="2" creationId="{DC13070D-CF0B-405D-2830-CABDC3AE23C6}"/>
          </ac:spMkLst>
        </pc:spChg>
        <pc:spChg chg="mod">
          <ac:chgData name="FoustB" userId="036fd538-e6a0-4478-b832-b99ce6775b9a" providerId="ADAL" clId="{2A83A368-04FF-40EC-B2BE-86E67DDF1149}" dt="2023-08-29T15:37:33.082" v="757" actId="14100"/>
          <ac:spMkLst>
            <pc:docMk/>
            <pc:sldMk cId="3145987841" sldId="7337"/>
            <ac:spMk id="5" creationId="{6EEF5ED5-1648-F8A7-D240-A20C1676F18E}"/>
          </ac:spMkLst>
        </pc:spChg>
      </pc:sldChg>
      <pc:sldChg chg="addSp delSp modSp add mod modAnim">
        <pc:chgData name="FoustB" userId="036fd538-e6a0-4478-b832-b99ce6775b9a" providerId="ADAL" clId="{2A83A368-04FF-40EC-B2BE-86E67DDF1149}" dt="2023-08-29T15:53:40.652" v="799" actId="14100"/>
        <pc:sldMkLst>
          <pc:docMk/>
          <pc:sldMk cId="1923190928" sldId="7338"/>
        </pc:sldMkLst>
        <pc:spChg chg="add mod">
          <ac:chgData name="FoustB" userId="036fd538-e6a0-4478-b832-b99ce6775b9a" providerId="ADAL" clId="{2A83A368-04FF-40EC-B2BE-86E67DDF1149}" dt="2023-08-29T15:38:51.294" v="787"/>
          <ac:spMkLst>
            <pc:docMk/>
            <pc:sldMk cId="1923190928" sldId="7338"/>
            <ac:spMk id="2" creationId="{928D88E5-543C-77E1-5780-2B870C2B2112}"/>
          </ac:spMkLst>
        </pc:spChg>
        <pc:spChg chg="del">
          <ac:chgData name="FoustB" userId="036fd538-e6a0-4478-b832-b99ce6775b9a" providerId="ADAL" clId="{2A83A368-04FF-40EC-B2BE-86E67DDF1149}" dt="2023-08-29T15:52:55.859" v="795" actId="478"/>
          <ac:spMkLst>
            <pc:docMk/>
            <pc:sldMk cId="1923190928" sldId="7338"/>
            <ac:spMk id="4" creationId="{302EB783-FC4E-44FF-B67C-5A4FC36BC93C}"/>
          </ac:spMkLst>
        </pc:spChg>
        <pc:spChg chg="mod">
          <ac:chgData name="FoustB" userId="036fd538-e6a0-4478-b832-b99ce6775b9a" providerId="ADAL" clId="{2A83A368-04FF-40EC-B2BE-86E67DDF1149}" dt="2023-08-29T15:53:40.652" v="799" actId="14100"/>
          <ac:spMkLst>
            <pc:docMk/>
            <pc:sldMk cId="1923190928" sldId="7338"/>
            <ac:spMk id="5" creationId="{6EEF5ED5-1648-F8A7-D240-A20C1676F18E}"/>
          </ac:spMkLst>
        </pc:spChg>
        <pc:spChg chg="add del">
          <ac:chgData name="FoustB" userId="036fd538-e6a0-4478-b832-b99ce6775b9a" providerId="ADAL" clId="{2A83A368-04FF-40EC-B2BE-86E67DDF1149}" dt="2023-08-29T15:38:14.439" v="766" actId="478"/>
          <ac:spMkLst>
            <pc:docMk/>
            <pc:sldMk cId="1923190928" sldId="7338"/>
            <ac:spMk id="9" creationId="{FE5A7806-E3A5-C341-E715-0B24A2FFDD51}"/>
          </ac:spMkLst>
        </pc:spChg>
      </pc:sldChg>
      <pc:sldChg chg="addSp delSp modSp add mod delAnim modAnim">
        <pc:chgData name="FoustB" userId="036fd538-e6a0-4478-b832-b99ce6775b9a" providerId="ADAL" clId="{2A83A368-04FF-40EC-B2BE-86E67DDF1149}" dt="2023-08-29T15:55:54.670" v="834" actId="171"/>
        <pc:sldMkLst>
          <pc:docMk/>
          <pc:sldMk cId="2487466583" sldId="7339"/>
        </pc:sldMkLst>
        <pc:spChg chg="add mod">
          <ac:chgData name="FoustB" userId="036fd538-e6a0-4478-b832-b99ce6775b9a" providerId="ADAL" clId="{2A83A368-04FF-40EC-B2BE-86E67DDF1149}" dt="2023-08-29T15:54:38.271" v="822" actId="1035"/>
          <ac:spMkLst>
            <pc:docMk/>
            <pc:sldMk cId="2487466583" sldId="7339"/>
            <ac:spMk id="3" creationId="{3ADF1640-8562-2328-36E3-6A22126FF379}"/>
          </ac:spMkLst>
        </pc:spChg>
        <pc:spChg chg="mod ord">
          <ac:chgData name="FoustB" userId="036fd538-e6a0-4478-b832-b99ce6775b9a" providerId="ADAL" clId="{2A83A368-04FF-40EC-B2BE-86E67DDF1149}" dt="2023-08-29T15:55:54.670" v="834" actId="171"/>
          <ac:spMkLst>
            <pc:docMk/>
            <pc:sldMk cId="2487466583" sldId="7339"/>
            <ac:spMk id="5" creationId="{6EEF5ED5-1648-F8A7-D240-A20C1676F18E}"/>
          </ac:spMkLst>
        </pc:spChg>
        <pc:picChg chg="add del mod ord">
          <ac:chgData name="FoustB" userId="036fd538-e6a0-4478-b832-b99ce6775b9a" providerId="ADAL" clId="{2A83A368-04FF-40EC-B2BE-86E67DDF1149}" dt="2023-08-29T15:55:46.614" v="833" actId="478"/>
          <ac:picMkLst>
            <pc:docMk/>
            <pc:sldMk cId="2487466583" sldId="7339"/>
            <ac:picMk id="4" creationId="{E897BD6C-9D36-73E1-2623-0206A637CE96}"/>
          </ac:picMkLst>
        </pc:picChg>
      </pc:sldChg>
      <pc:sldChg chg="delSp modSp add mod modAnim">
        <pc:chgData name="FoustB" userId="036fd538-e6a0-4478-b832-b99ce6775b9a" providerId="ADAL" clId="{2A83A368-04FF-40EC-B2BE-86E67DDF1149}" dt="2023-08-29T15:56:26.475" v="842"/>
        <pc:sldMkLst>
          <pc:docMk/>
          <pc:sldMk cId="2133527390" sldId="7340"/>
        </pc:sldMkLst>
        <pc:spChg chg="del">
          <ac:chgData name="FoustB" userId="036fd538-e6a0-4478-b832-b99ce6775b9a" providerId="ADAL" clId="{2A83A368-04FF-40EC-B2BE-86E67DDF1149}" dt="2023-08-29T15:56:11.887" v="838" actId="478"/>
          <ac:spMkLst>
            <pc:docMk/>
            <pc:sldMk cId="2133527390" sldId="7340"/>
            <ac:spMk id="2" creationId="{928D88E5-543C-77E1-5780-2B870C2B2112}"/>
          </ac:spMkLst>
        </pc:spChg>
        <pc:spChg chg="ord">
          <ac:chgData name="FoustB" userId="036fd538-e6a0-4478-b832-b99ce6775b9a" providerId="ADAL" clId="{2A83A368-04FF-40EC-B2BE-86E67DDF1149}" dt="2023-08-29T15:56:06.143" v="835" actId="171"/>
          <ac:spMkLst>
            <pc:docMk/>
            <pc:sldMk cId="2133527390" sldId="7340"/>
            <ac:spMk id="5" creationId="{6EEF5ED5-1648-F8A7-D240-A20C1676F18E}"/>
          </ac:spMkLst>
        </pc:spChg>
        <pc:spChg chg="del">
          <ac:chgData name="FoustB" userId="036fd538-e6a0-4478-b832-b99ce6775b9a" providerId="ADAL" clId="{2A83A368-04FF-40EC-B2BE-86E67DDF1149}" dt="2023-08-29T15:56:15.079" v="839" actId="478"/>
          <ac:spMkLst>
            <pc:docMk/>
            <pc:sldMk cId="2133527390" sldId="7340"/>
            <ac:spMk id="6" creationId="{57F77C70-4D54-23D6-992F-DC300E8DC24A}"/>
          </ac:spMkLst>
        </pc:spChg>
        <pc:spChg chg="del">
          <ac:chgData name="FoustB" userId="036fd538-e6a0-4478-b832-b99ce6775b9a" providerId="ADAL" clId="{2A83A368-04FF-40EC-B2BE-86E67DDF1149}" dt="2023-08-29T15:56:09.951" v="837" actId="478"/>
          <ac:spMkLst>
            <pc:docMk/>
            <pc:sldMk cId="2133527390" sldId="7340"/>
            <ac:spMk id="9" creationId="{FE5A7806-E3A5-C341-E715-0B24A2FFDD51}"/>
          </ac:spMkLst>
        </pc:spChg>
        <pc:picChg chg="ord">
          <ac:chgData name="FoustB" userId="036fd538-e6a0-4478-b832-b99ce6775b9a" providerId="ADAL" clId="{2A83A368-04FF-40EC-B2BE-86E67DDF1149}" dt="2023-08-29T15:56:19.234" v="840" actId="167"/>
          <ac:picMkLst>
            <pc:docMk/>
            <pc:sldMk cId="2133527390" sldId="7340"/>
            <ac:picMk id="4" creationId="{E897BD6C-9D36-73E1-2623-0206A637CE96}"/>
          </ac:picMkLst>
        </pc:picChg>
        <pc:picChg chg="del">
          <ac:chgData name="FoustB" userId="036fd538-e6a0-4478-b832-b99ce6775b9a" providerId="ADAL" clId="{2A83A368-04FF-40EC-B2BE-86E67DDF1149}" dt="2023-08-29T15:56:07.790" v="836" actId="478"/>
          <ac:picMkLst>
            <pc:docMk/>
            <pc:sldMk cId="2133527390" sldId="7340"/>
            <ac:picMk id="12292" creationId="{5274EA44-6C01-4426-B74B-5B62DA852275}"/>
          </ac:picMkLst>
        </pc:picChg>
      </pc:sldChg>
      <pc:sldChg chg="addSp delSp modSp add mod modAnim">
        <pc:chgData name="FoustB" userId="036fd538-e6a0-4478-b832-b99ce6775b9a" providerId="ADAL" clId="{2A83A368-04FF-40EC-B2BE-86E67DDF1149}" dt="2023-08-29T15:57:48.555" v="849" actId="166"/>
        <pc:sldMkLst>
          <pc:docMk/>
          <pc:sldMk cId="2446570813" sldId="7341"/>
        </pc:sldMkLst>
        <pc:spChg chg="ord">
          <ac:chgData name="FoustB" userId="036fd538-e6a0-4478-b832-b99ce6775b9a" providerId="ADAL" clId="{2A83A368-04FF-40EC-B2BE-86E67DDF1149}" dt="2023-08-29T15:57:48.555" v="849" actId="166"/>
          <ac:spMkLst>
            <pc:docMk/>
            <pc:sldMk cId="2446570813" sldId="7341"/>
            <ac:spMk id="5" creationId="{6EEF5ED5-1648-F8A7-D240-A20C1676F18E}"/>
          </ac:spMkLst>
        </pc:spChg>
        <pc:picChg chg="add mod">
          <ac:chgData name="FoustB" userId="036fd538-e6a0-4478-b832-b99ce6775b9a" providerId="ADAL" clId="{2A83A368-04FF-40EC-B2BE-86E67DDF1149}" dt="2023-08-29T15:57:44.455" v="848" actId="1076"/>
          <ac:picMkLst>
            <pc:docMk/>
            <pc:sldMk cId="2446570813" sldId="7341"/>
            <ac:picMk id="2" creationId="{3DB08DC1-5BE3-5708-FCDB-EC6D33E61AB9}"/>
          </ac:picMkLst>
        </pc:picChg>
        <pc:picChg chg="del">
          <ac:chgData name="FoustB" userId="036fd538-e6a0-4478-b832-b99ce6775b9a" providerId="ADAL" clId="{2A83A368-04FF-40EC-B2BE-86E67DDF1149}" dt="2023-08-29T15:57:28.530" v="845" actId="478"/>
          <ac:picMkLst>
            <pc:docMk/>
            <pc:sldMk cId="2446570813" sldId="7341"/>
            <ac:picMk id="4" creationId="{E897BD6C-9D36-73E1-2623-0206A637CE96}"/>
          </ac:picMkLst>
        </pc:picChg>
      </pc:sldChg>
      <pc:sldChg chg="addSp delSp modSp add mod delAnim modAnim">
        <pc:chgData name="FoustB" userId="036fd538-e6a0-4478-b832-b99ce6775b9a" providerId="ADAL" clId="{2A83A368-04FF-40EC-B2BE-86E67DDF1149}" dt="2023-08-29T16:01:37.727" v="895"/>
        <pc:sldMkLst>
          <pc:docMk/>
          <pc:sldMk cId="2280455022" sldId="7342"/>
        </pc:sldMkLst>
        <pc:spChg chg="del">
          <ac:chgData name="FoustB" userId="036fd538-e6a0-4478-b832-b99ce6775b9a" providerId="ADAL" clId="{2A83A368-04FF-40EC-B2BE-86E67DDF1149}" dt="2023-08-29T16:00:21.791" v="867" actId="478"/>
          <ac:spMkLst>
            <pc:docMk/>
            <pc:sldMk cId="2280455022" sldId="7342"/>
            <ac:spMk id="3" creationId="{3ADF1640-8562-2328-36E3-6A22126FF379}"/>
          </ac:spMkLst>
        </pc:spChg>
        <pc:spChg chg="ord">
          <ac:chgData name="FoustB" userId="036fd538-e6a0-4478-b832-b99ce6775b9a" providerId="ADAL" clId="{2A83A368-04FF-40EC-B2BE-86E67DDF1149}" dt="2023-08-29T15:59:23.027" v="856" actId="166"/>
          <ac:spMkLst>
            <pc:docMk/>
            <pc:sldMk cId="2280455022" sldId="7342"/>
            <ac:spMk id="5" creationId="{6EEF5ED5-1648-F8A7-D240-A20C1676F18E}"/>
          </ac:spMkLst>
        </pc:spChg>
        <pc:spChg chg="add mod">
          <ac:chgData name="FoustB" userId="036fd538-e6a0-4478-b832-b99ce6775b9a" providerId="ADAL" clId="{2A83A368-04FF-40EC-B2BE-86E67DDF1149}" dt="2023-08-29T16:01:36.503" v="894" actId="1076"/>
          <ac:spMkLst>
            <pc:docMk/>
            <pc:sldMk cId="2280455022" sldId="7342"/>
            <ac:spMk id="6" creationId="{4DB35DD2-4FB6-A5DE-DCBF-6FE23586FCCE}"/>
          </ac:spMkLst>
        </pc:spChg>
        <pc:picChg chg="del">
          <ac:chgData name="FoustB" userId="036fd538-e6a0-4478-b832-b99ce6775b9a" providerId="ADAL" clId="{2A83A368-04FF-40EC-B2BE-86E67DDF1149}" dt="2023-08-29T15:59:08.704" v="851" actId="478"/>
          <ac:picMkLst>
            <pc:docMk/>
            <pc:sldMk cId="2280455022" sldId="7342"/>
            <ac:picMk id="2" creationId="{3DB08DC1-5BE3-5708-FCDB-EC6D33E61AB9}"/>
          </ac:picMkLst>
        </pc:picChg>
        <pc:picChg chg="add mod modCrop">
          <ac:chgData name="FoustB" userId="036fd538-e6a0-4478-b832-b99ce6775b9a" providerId="ADAL" clId="{2A83A368-04FF-40EC-B2BE-86E67DDF1149}" dt="2023-08-29T16:00:41.893" v="870" actId="1076"/>
          <ac:picMkLst>
            <pc:docMk/>
            <pc:sldMk cId="2280455022" sldId="7342"/>
            <ac:picMk id="4" creationId="{E6AB98B8-4221-D62D-5B97-B2CFC67E8680}"/>
          </ac:picMkLst>
        </pc:picChg>
      </pc:sldChg>
      <pc:sldChg chg="addSp modSp add mod modAnim">
        <pc:chgData name="FoustB" userId="036fd538-e6a0-4478-b832-b99ce6775b9a" providerId="ADAL" clId="{2A83A368-04FF-40EC-B2BE-86E67DDF1149}" dt="2023-08-29T16:02:25.968" v="907" actId="14100"/>
        <pc:sldMkLst>
          <pc:docMk/>
          <pc:sldMk cId="817146489" sldId="7343"/>
        </pc:sldMkLst>
        <pc:spChg chg="add mod">
          <ac:chgData name="FoustB" userId="036fd538-e6a0-4478-b832-b99ce6775b9a" providerId="ADAL" clId="{2A83A368-04FF-40EC-B2BE-86E67DDF1149}" dt="2023-08-29T16:02:20.670" v="905" actId="14100"/>
          <ac:spMkLst>
            <pc:docMk/>
            <pc:sldMk cId="817146489" sldId="7343"/>
            <ac:spMk id="2" creationId="{631BF32C-8069-B99A-F96B-9BAB2E789D28}"/>
          </ac:spMkLst>
        </pc:spChg>
        <pc:spChg chg="add mod">
          <ac:chgData name="FoustB" userId="036fd538-e6a0-4478-b832-b99ce6775b9a" providerId="ADAL" clId="{2A83A368-04FF-40EC-B2BE-86E67DDF1149}" dt="2023-08-29T16:02:23.161" v="906" actId="14100"/>
          <ac:spMkLst>
            <pc:docMk/>
            <pc:sldMk cId="817146489" sldId="7343"/>
            <ac:spMk id="3" creationId="{98D6671F-8D09-FCDB-0F7A-722F2E22819C}"/>
          </ac:spMkLst>
        </pc:spChg>
        <pc:spChg chg="mod">
          <ac:chgData name="FoustB" userId="036fd538-e6a0-4478-b832-b99ce6775b9a" providerId="ADAL" clId="{2A83A368-04FF-40EC-B2BE-86E67DDF1149}" dt="2023-08-29T16:02:05.567" v="902" actId="207"/>
          <ac:spMkLst>
            <pc:docMk/>
            <pc:sldMk cId="817146489" sldId="7343"/>
            <ac:spMk id="5" creationId="{6EEF5ED5-1648-F8A7-D240-A20C1676F18E}"/>
          </ac:spMkLst>
        </pc:spChg>
        <pc:spChg chg="add mod">
          <ac:chgData name="FoustB" userId="036fd538-e6a0-4478-b832-b99ce6775b9a" providerId="ADAL" clId="{2A83A368-04FF-40EC-B2BE-86E67DDF1149}" dt="2023-08-29T16:02:25.968" v="907" actId="14100"/>
          <ac:spMkLst>
            <pc:docMk/>
            <pc:sldMk cId="817146489" sldId="7343"/>
            <ac:spMk id="7" creationId="{21484B9A-A192-5B00-0BDC-13DB86A4CB69}"/>
          </ac:spMkLst>
        </pc:spChg>
      </pc:sldChg>
      <pc:sldChg chg="addSp delSp modSp add mod delAnim modAnim">
        <pc:chgData name="FoustB" userId="036fd538-e6a0-4478-b832-b99ce6775b9a" providerId="ADAL" clId="{2A83A368-04FF-40EC-B2BE-86E67DDF1149}" dt="2023-08-29T16:06:31.548" v="952" actId="14100"/>
        <pc:sldMkLst>
          <pc:docMk/>
          <pc:sldMk cId="1009594410" sldId="7344"/>
        </pc:sldMkLst>
        <pc:spChg chg="del">
          <ac:chgData name="FoustB" userId="036fd538-e6a0-4478-b832-b99ce6775b9a" providerId="ADAL" clId="{2A83A368-04FF-40EC-B2BE-86E67DDF1149}" dt="2023-08-29T16:05:36.121" v="937" actId="478"/>
          <ac:spMkLst>
            <pc:docMk/>
            <pc:sldMk cId="1009594410" sldId="7344"/>
            <ac:spMk id="2" creationId="{631BF32C-8069-B99A-F96B-9BAB2E789D28}"/>
          </ac:spMkLst>
        </pc:spChg>
        <pc:spChg chg="del">
          <ac:chgData name="FoustB" userId="036fd538-e6a0-4478-b832-b99ce6775b9a" providerId="ADAL" clId="{2A83A368-04FF-40EC-B2BE-86E67DDF1149}" dt="2023-08-29T16:05:37.138" v="938" actId="478"/>
          <ac:spMkLst>
            <pc:docMk/>
            <pc:sldMk cId="1009594410" sldId="7344"/>
            <ac:spMk id="3" creationId="{98D6671F-8D09-FCDB-0F7A-722F2E22819C}"/>
          </ac:spMkLst>
        </pc:spChg>
        <pc:spChg chg="mod">
          <ac:chgData name="FoustB" userId="036fd538-e6a0-4478-b832-b99ce6775b9a" providerId="ADAL" clId="{2A83A368-04FF-40EC-B2BE-86E67DDF1149}" dt="2023-08-29T16:05:22.271" v="933" actId="5793"/>
          <ac:spMkLst>
            <pc:docMk/>
            <pc:sldMk cId="1009594410" sldId="7344"/>
            <ac:spMk id="6" creationId="{4DB35DD2-4FB6-A5DE-DCBF-6FE23586FCCE}"/>
          </ac:spMkLst>
        </pc:spChg>
        <pc:spChg chg="del">
          <ac:chgData name="FoustB" userId="036fd538-e6a0-4478-b832-b99ce6775b9a" providerId="ADAL" clId="{2A83A368-04FF-40EC-B2BE-86E67DDF1149}" dt="2023-08-29T16:05:37.887" v="939" actId="478"/>
          <ac:spMkLst>
            <pc:docMk/>
            <pc:sldMk cId="1009594410" sldId="7344"/>
            <ac:spMk id="7" creationId="{21484B9A-A192-5B00-0BDC-13DB86A4CB69}"/>
          </ac:spMkLst>
        </pc:spChg>
        <pc:spChg chg="add mod">
          <ac:chgData name="FoustB" userId="036fd538-e6a0-4478-b832-b99ce6775b9a" providerId="ADAL" clId="{2A83A368-04FF-40EC-B2BE-86E67DDF1149}" dt="2023-08-29T16:05:47.045" v="941" actId="14100"/>
          <ac:spMkLst>
            <pc:docMk/>
            <pc:sldMk cId="1009594410" sldId="7344"/>
            <ac:spMk id="8" creationId="{97FEBF92-12DF-700B-0D35-36AE05F2A70E}"/>
          </ac:spMkLst>
        </pc:spChg>
        <pc:spChg chg="add mod">
          <ac:chgData name="FoustB" userId="036fd538-e6a0-4478-b832-b99ce6775b9a" providerId="ADAL" clId="{2A83A368-04FF-40EC-B2BE-86E67DDF1149}" dt="2023-08-29T16:06:31.548" v="952" actId="14100"/>
          <ac:spMkLst>
            <pc:docMk/>
            <pc:sldMk cId="1009594410" sldId="7344"/>
            <ac:spMk id="9" creationId="{5ACA301D-26D7-CEB6-DD8A-B1743B908C7A}"/>
          </ac:spMkLst>
        </pc:spChg>
        <pc:spChg chg="add mod">
          <ac:chgData name="FoustB" userId="036fd538-e6a0-4478-b832-b99ce6775b9a" providerId="ADAL" clId="{2A83A368-04FF-40EC-B2BE-86E67DDF1149}" dt="2023-08-29T16:05:53.814" v="943" actId="14100"/>
          <ac:spMkLst>
            <pc:docMk/>
            <pc:sldMk cId="1009594410" sldId="7344"/>
            <ac:spMk id="10" creationId="{D8FF4E2E-93D6-EAAF-9A0F-91B2C8729597}"/>
          </ac:spMkLst>
        </pc:spChg>
        <pc:spChg chg="add mod">
          <ac:chgData name="FoustB" userId="036fd538-e6a0-4478-b832-b99ce6775b9a" providerId="ADAL" clId="{2A83A368-04FF-40EC-B2BE-86E67DDF1149}" dt="2023-08-29T16:06:12.588" v="948" actId="14100"/>
          <ac:spMkLst>
            <pc:docMk/>
            <pc:sldMk cId="1009594410" sldId="7344"/>
            <ac:spMk id="11" creationId="{7C70FB97-34E5-CE87-FD54-552BC6042398}"/>
          </ac:spMkLst>
        </pc:spChg>
        <pc:spChg chg="add mod">
          <ac:chgData name="FoustB" userId="036fd538-e6a0-4478-b832-b99ce6775b9a" providerId="ADAL" clId="{2A83A368-04FF-40EC-B2BE-86E67DDF1149}" dt="2023-08-29T16:05:59.759" v="945" actId="14100"/>
          <ac:spMkLst>
            <pc:docMk/>
            <pc:sldMk cId="1009594410" sldId="7344"/>
            <ac:spMk id="12" creationId="{DE6325DD-5070-E132-452E-191837D77DC9}"/>
          </ac:spMkLst>
        </pc:spChg>
      </pc:sldChg>
      <pc:sldChg chg="addSp delSp modSp add mod delAnim modAnim">
        <pc:chgData name="FoustB" userId="036fd538-e6a0-4478-b832-b99ce6775b9a" providerId="ADAL" clId="{2A83A368-04FF-40EC-B2BE-86E67DDF1149}" dt="2023-08-29T16:07:58.093" v="1033" actId="14100"/>
        <pc:sldMkLst>
          <pc:docMk/>
          <pc:sldMk cId="2979607855" sldId="7345"/>
        </pc:sldMkLst>
        <pc:spChg chg="add mod">
          <ac:chgData name="FoustB" userId="036fd538-e6a0-4478-b832-b99ce6775b9a" providerId="ADAL" clId="{2A83A368-04FF-40EC-B2BE-86E67DDF1149}" dt="2023-08-29T16:07:58.093" v="1033" actId="14100"/>
          <ac:spMkLst>
            <pc:docMk/>
            <pc:sldMk cId="2979607855" sldId="7345"/>
            <ac:spMk id="2" creationId="{4B7743B7-935F-B7E8-E735-8E91BCF635D3}"/>
          </ac:spMkLst>
        </pc:spChg>
        <pc:spChg chg="add mod">
          <ac:chgData name="FoustB" userId="036fd538-e6a0-4478-b832-b99ce6775b9a" providerId="ADAL" clId="{2A83A368-04FF-40EC-B2BE-86E67DDF1149}" dt="2023-08-29T16:07:54.939" v="1032" actId="14100"/>
          <ac:spMkLst>
            <pc:docMk/>
            <pc:sldMk cId="2979607855" sldId="7345"/>
            <ac:spMk id="3" creationId="{04AFB2E7-E740-E964-8772-807668E869BE}"/>
          </ac:spMkLst>
        </pc:spChg>
        <pc:spChg chg="mod">
          <ac:chgData name="FoustB" userId="036fd538-e6a0-4478-b832-b99ce6775b9a" providerId="ADAL" clId="{2A83A368-04FF-40EC-B2BE-86E67DDF1149}" dt="2023-08-29T16:06:48.233" v="959" actId="20577"/>
          <ac:spMkLst>
            <pc:docMk/>
            <pc:sldMk cId="2979607855" sldId="7345"/>
            <ac:spMk id="6" creationId="{4DB35DD2-4FB6-A5DE-DCBF-6FE23586FCCE}"/>
          </ac:spMkLst>
        </pc:spChg>
        <pc:spChg chg="add mod">
          <ac:chgData name="FoustB" userId="036fd538-e6a0-4478-b832-b99ce6775b9a" providerId="ADAL" clId="{2A83A368-04FF-40EC-B2BE-86E67DDF1149}" dt="2023-08-29T16:07:52.280" v="1031" actId="14100"/>
          <ac:spMkLst>
            <pc:docMk/>
            <pc:sldMk cId="2979607855" sldId="7345"/>
            <ac:spMk id="7" creationId="{2C928B54-96B3-CBAA-6558-C563F2ABA29E}"/>
          </ac:spMkLst>
        </pc:spChg>
        <pc:spChg chg="del">
          <ac:chgData name="FoustB" userId="036fd538-e6a0-4478-b832-b99ce6775b9a" providerId="ADAL" clId="{2A83A368-04FF-40EC-B2BE-86E67DDF1149}" dt="2023-08-29T16:07:07.163" v="962" actId="478"/>
          <ac:spMkLst>
            <pc:docMk/>
            <pc:sldMk cId="2979607855" sldId="7345"/>
            <ac:spMk id="8" creationId="{97FEBF92-12DF-700B-0D35-36AE05F2A70E}"/>
          </ac:spMkLst>
        </pc:spChg>
        <pc:spChg chg="del">
          <ac:chgData name="FoustB" userId="036fd538-e6a0-4478-b832-b99ce6775b9a" providerId="ADAL" clId="{2A83A368-04FF-40EC-B2BE-86E67DDF1149}" dt="2023-08-29T16:07:11.969" v="965" actId="478"/>
          <ac:spMkLst>
            <pc:docMk/>
            <pc:sldMk cId="2979607855" sldId="7345"/>
            <ac:spMk id="9" creationId="{5ACA301D-26D7-CEB6-DD8A-B1743B908C7A}"/>
          </ac:spMkLst>
        </pc:spChg>
        <pc:spChg chg="del">
          <ac:chgData name="FoustB" userId="036fd538-e6a0-4478-b832-b99ce6775b9a" providerId="ADAL" clId="{2A83A368-04FF-40EC-B2BE-86E67DDF1149}" dt="2023-08-29T16:07:08.893" v="963" actId="478"/>
          <ac:spMkLst>
            <pc:docMk/>
            <pc:sldMk cId="2979607855" sldId="7345"/>
            <ac:spMk id="10" creationId="{D8FF4E2E-93D6-EAAF-9A0F-91B2C8729597}"/>
          </ac:spMkLst>
        </pc:spChg>
        <pc:spChg chg="del">
          <ac:chgData name="FoustB" userId="036fd538-e6a0-4478-b832-b99ce6775b9a" providerId="ADAL" clId="{2A83A368-04FF-40EC-B2BE-86E67DDF1149}" dt="2023-08-29T16:07:05.361" v="961" actId="478"/>
          <ac:spMkLst>
            <pc:docMk/>
            <pc:sldMk cId="2979607855" sldId="7345"/>
            <ac:spMk id="11" creationId="{7C70FB97-34E5-CE87-FD54-552BC6042398}"/>
          </ac:spMkLst>
        </pc:spChg>
        <pc:spChg chg="del">
          <ac:chgData name="FoustB" userId="036fd538-e6a0-4478-b832-b99ce6775b9a" providerId="ADAL" clId="{2A83A368-04FF-40EC-B2BE-86E67DDF1149}" dt="2023-08-29T16:07:10.428" v="964" actId="478"/>
          <ac:spMkLst>
            <pc:docMk/>
            <pc:sldMk cId="2979607855" sldId="7345"/>
            <ac:spMk id="12" creationId="{DE6325DD-5070-E132-452E-191837D77DC9}"/>
          </ac:spMkLst>
        </pc:spChg>
      </pc:sldChg>
      <pc:sldChg chg="modSp add mod modAnim">
        <pc:chgData name="FoustB" userId="036fd538-e6a0-4478-b832-b99ce6775b9a" providerId="ADAL" clId="{2A83A368-04FF-40EC-B2BE-86E67DDF1149}" dt="2023-08-29T16:09:17.841" v="1046"/>
        <pc:sldMkLst>
          <pc:docMk/>
          <pc:sldMk cId="2573681578" sldId="7346"/>
        </pc:sldMkLst>
        <pc:spChg chg="mod">
          <ac:chgData name="FoustB" userId="036fd538-e6a0-4478-b832-b99ce6775b9a" providerId="ADAL" clId="{2A83A368-04FF-40EC-B2BE-86E67DDF1149}" dt="2023-08-29T16:09:10.871" v="1042" actId="115"/>
          <ac:spMkLst>
            <pc:docMk/>
            <pc:sldMk cId="2573681578" sldId="7346"/>
            <ac:spMk id="5" creationId="{6EEF5ED5-1648-F8A7-D240-A20C1676F18E}"/>
          </ac:spMkLst>
        </pc:spChg>
      </pc:sldChg>
      <pc:sldChg chg="addSp delSp modSp add mod">
        <pc:chgData name="FoustB" userId="036fd538-e6a0-4478-b832-b99ce6775b9a" providerId="ADAL" clId="{2A83A368-04FF-40EC-B2BE-86E67DDF1149}" dt="2023-08-29T16:10:13.365" v="1110" actId="478"/>
        <pc:sldMkLst>
          <pc:docMk/>
          <pc:sldMk cId="2071411112" sldId="7347"/>
        </pc:sldMkLst>
        <pc:spChg chg="del">
          <ac:chgData name="FoustB" userId="036fd538-e6a0-4478-b832-b99ce6775b9a" providerId="ADAL" clId="{2A83A368-04FF-40EC-B2BE-86E67DDF1149}" dt="2023-08-29T16:10:08.902" v="1107" actId="478"/>
          <ac:spMkLst>
            <pc:docMk/>
            <pc:sldMk cId="2071411112" sldId="7347"/>
            <ac:spMk id="2" creationId="{4B7743B7-935F-B7E8-E735-8E91BCF635D3}"/>
          </ac:spMkLst>
        </pc:spChg>
        <pc:spChg chg="del">
          <ac:chgData name="FoustB" userId="036fd538-e6a0-4478-b832-b99ce6775b9a" providerId="ADAL" clId="{2A83A368-04FF-40EC-B2BE-86E67DDF1149}" dt="2023-08-29T16:10:10.405" v="1108" actId="478"/>
          <ac:spMkLst>
            <pc:docMk/>
            <pc:sldMk cId="2071411112" sldId="7347"/>
            <ac:spMk id="3" creationId="{04AFB2E7-E740-E964-8772-807668E869BE}"/>
          </ac:spMkLst>
        </pc:spChg>
        <pc:spChg chg="del">
          <ac:chgData name="FoustB" userId="036fd538-e6a0-4478-b832-b99ce6775b9a" providerId="ADAL" clId="{2A83A368-04FF-40EC-B2BE-86E67DDF1149}" dt="2023-08-29T16:10:13.365" v="1110" actId="478"/>
          <ac:spMkLst>
            <pc:docMk/>
            <pc:sldMk cId="2071411112" sldId="7347"/>
            <ac:spMk id="6" creationId="{4DB35DD2-4FB6-A5DE-DCBF-6FE23586FCCE}"/>
          </ac:spMkLst>
        </pc:spChg>
        <pc:spChg chg="del">
          <ac:chgData name="FoustB" userId="036fd538-e6a0-4478-b832-b99ce6775b9a" providerId="ADAL" clId="{2A83A368-04FF-40EC-B2BE-86E67DDF1149}" dt="2023-08-29T16:10:11.923" v="1109" actId="478"/>
          <ac:spMkLst>
            <pc:docMk/>
            <pc:sldMk cId="2071411112" sldId="7347"/>
            <ac:spMk id="7" creationId="{2C928B54-96B3-CBAA-6558-C563F2ABA29E}"/>
          </ac:spMkLst>
        </pc:spChg>
        <pc:spChg chg="add mod">
          <ac:chgData name="FoustB" userId="036fd538-e6a0-4478-b832-b99ce6775b9a" providerId="ADAL" clId="{2A83A368-04FF-40EC-B2BE-86E67DDF1149}" dt="2023-08-29T16:10:07.035" v="1106" actId="14100"/>
          <ac:spMkLst>
            <pc:docMk/>
            <pc:sldMk cId="2071411112" sldId="7347"/>
            <ac:spMk id="8" creationId="{99034BB1-FD8C-6046-28F8-02B0EA525234}"/>
          </ac:spMkLst>
        </pc:spChg>
      </pc:sldChg>
      <pc:sldChg chg="modSp add mod">
        <pc:chgData name="FoustB" userId="036fd538-e6a0-4478-b832-b99ce6775b9a" providerId="ADAL" clId="{2A83A368-04FF-40EC-B2BE-86E67DDF1149}" dt="2023-08-29T16:10:46.993" v="1133" actId="207"/>
        <pc:sldMkLst>
          <pc:docMk/>
          <pc:sldMk cId="1776842892" sldId="7348"/>
        </pc:sldMkLst>
        <pc:spChg chg="mod">
          <ac:chgData name="FoustB" userId="036fd538-e6a0-4478-b832-b99ce6775b9a" providerId="ADAL" clId="{2A83A368-04FF-40EC-B2BE-86E67DDF1149}" dt="2023-08-29T16:10:46.993" v="1133" actId="207"/>
          <ac:spMkLst>
            <pc:docMk/>
            <pc:sldMk cId="1776842892" sldId="7348"/>
            <ac:spMk id="5" creationId="{6EEF5ED5-1648-F8A7-D240-A20C1676F18E}"/>
          </ac:spMkLst>
        </pc:spChg>
      </pc:sldChg>
      <pc:sldChg chg="modSp add mod">
        <pc:chgData name="FoustB" userId="036fd538-e6a0-4478-b832-b99ce6775b9a" providerId="ADAL" clId="{2A83A368-04FF-40EC-B2BE-86E67DDF1149}" dt="2023-08-29T16:27:35.333" v="1306" actId="688"/>
        <pc:sldMkLst>
          <pc:docMk/>
          <pc:sldMk cId="4186042516" sldId="7349"/>
        </pc:sldMkLst>
        <pc:spChg chg="mod">
          <ac:chgData name="FoustB" userId="036fd538-e6a0-4478-b832-b99ce6775b9a" providerId="ADAL" clId="{2A83A368-04FF-40EC-B2BE-86E67DDF1149}" dt="2023-08-29T16:27:35.333" v="1306" actId="688"/>
          <ac:spMkLst>
            <pc:docMk/>
            <pc:sldMk cId="4186042516" sldId="7349"/>
            <ac:spMk id="13" creationId="{00000000-0000-0000-0000-000000000000}"/>
          </ac:spMkLst>
        </pc:spChg>
      </pc:sldChg>
      <pc:sldChg chg="add del">
        <pc:chgData name="FoustB" userId="036fd538-e6a0-4478-b832-b99ce6775b9a" providerId="ADAL" clId="{2A83A368-04FF-40EC-B2BE-86E67DDF1149}" dt="2023-08-29T16:32:54.204" v="1401" actId="47"/>
        <pc:sldMkLst>
          <pc:docMk/>
          <pc:sldMk cId="2853367020" sldId="7350"/>
        </pc:sldMkLst>
      </pc:sldChg>
      <pc:sldChg chg="new del">
        <pc:chgData name="FoustB" userId="036fd538-e6a0-4478-b832-b99ce6775b9a" providerId="ADAL" clId="{2A83A368-04FF-40EC-B2BE-86E67DDF1149}" dt="2023-09-02T20:36:20.751" v="4134" actId="47"/>
        <pc:sldMkLst>
          <pc:docMk/>
          <pc:sldMk cId="2282245662" sldId="7351"/>
        </pc:sldMkLst>
      </pc:sldChg>
      <pc:sldChg chg="new del">
        <pc:chgData name="FoustB" userId="036fd538-e6a0-4478-b832-b99ce6775b9a" providerId="ADAL" clId="{2A83A368-04FF-40EC-B2BE-86E67DDF1149}" dt="2023-08-29T18:34:53.286" v="4093" actId="47"/>
        <pc:sldMkLst>
          <pc:docMk/>
          <pc:sldMk cId="4080235327" sldId="7352"/>
        </pc:sldMkLst>
      </pc:sldChg>
      <pc:sldChg chg="modSp add mod modAnim">
        <pc:chgData name="FoustB" userId="036fd538-e6a0-4478-b832-b99ce6775b9a" providerId="ADAL" clId="{2A83A368-04FF-40EC-B2BE-86E67DDF1149}" dt="2023-08-29T16:35:27.326" v="1576"/>
        <pc:sldMkLst>
          <pc:docMk/>
          <pc:sldMk cId="2493249646" sldId="7353"/>
        </pc:sldMkLst>
        <pc:spChg chg="mod">
          <ac:chgData name="FoustB" userId="036fd538-e6a0-4478-b832-b99ce6775b9a" providerId="ADAL" clId="{2A83A368-04FF-40EC-B2BE-86E67DDF1149}" dt="2023-08-29T16:35:15.015" v="1570" actId="403"/>
          <ac:spMkLst>
            <pc:docMk/>
            <pc:sldMk cId="2493249646" sldId="7353"/>
            <ac:spMk id="2" creationId="{0E0822D9-5CA0-9D13-262C-66EE1B1BD90F}"/>
          </ac:spMkLst>
        </pc:spChg>
      </pc:sldChg>
      <pc:sldChg chg="addSp modSp add mod modAnim">
        <pc:chgData name="FoustB" userId="036fd538-e6a0-4478-b832-b99ce6775b9a" providerId="ADAL" clId="{2A83A368-04FF-40EC-B2BE-86E67DDF1149}" dt="2023-08-29T16:41:36.230" v="1650" actId="1076"/>
        <pc:sldMkLst>
          <pc:docMk/>
          <pc:sldMk cId="647001000" sldId="7354"/>
        </pc:sldMkLst>
        <pc:spChg chg="add mod">
          <ac:chgData name="FoustB" userId="036fd538-e6a0-4478-b832-b99ce6775b9a" providerId="ADAL" clId="{2A83A368-04FF-40EC-B2BE-86E67DDF1149}" dt="2023-08-29T16:41:09.720" v="1646" actId="1076"/>
          <ac:spMkLst>
            <pc:docMk/>
            <pc:sldMk cId="647001000" sldId="7354"/>
            <ac:spMk id="3" creationId="{50D01DC0-7F57-2450-64E2-73E98137C77F}"/>
          </ac:spMkLst>
        </pc:spChg>
        <pc:spChg chg="add mod">
          <ac:chgData name="FoustB" userId="036fd538-e6a0-4478-b832-b99ce6775b9a" providerId="ADAL" clId="{2A83A368-04FF-40EC-B2BE-86E67DDF1149}" dt="2023-08-29T16:41:23.614" v="1649" actId="14100"/>
          <ac:spMkLst>
            <pc:docMk/>
            <pc:sldMk cId="647001000" sldId="7354"/>
            <ac:spMk id="4" creationId="{C96BDBC1-2F00-E6D3-4BD7-00468B19D174}"/>
          </ac:spMkLst>
        </pc:spChg>
        <pc:picChg chg="add mod">
          <ac:chgData name="FoustB" userId="036fd538-e6a0-4478-b832-b99ce6775b9a" providerId="ADAL" clId="{2A83A368-04FF-40EC-B2BE-86E67DDF1149}" dt="2023-08-29T16:41:36.230" v="1650" actId="1076"/>
          <ac:picMkLst>
            <pc:docMk/>
            <pc:sldMk cId="647001000" sldId="7354"/>
            <ac:picMk id="5" creationId="{73C61D54-DECF-20FD-664A-3226DF6B5810}"/>
          </ac:picMkLst>
        </pc:picChg>
      </pc:sldChg>
      <pc:sldChg chg="addSp delSp modSp add mod delAnim modAnim">
        <pc:chgData name="FoustB" userId="036fd538-e6a0-4478-b832-b99ce6775b9a" providerId="ADAL" clId="{2A83A368-04FF-40EC-B2BE-86E67DDF1149}" dt="2023-08-29T16:44:08.564" v="1663"/>
        <pc:sldMkLst>
          <pc:docMk/>
          <pc:sldMk cId="961534827" sldId="7355"/>
        </pc:sldMkLst>
        <pc:spChg chg="del">
          <ac:chgData name="FoustB" userId="036fd538-e6a0-4478-b832-b99ce6775b9a" providerId="ADAL" clId="{2A83A368-04FF-40EC-B2BE-86E67DDF1149}" dt="2023-08-29T16:43:25.251" v="1654" actId="478"/>
          <ac:spMkLst>
            <pc:docMk/>
            <pc:sldMk cId="961534827" sldId="7355"/>
            <ac:spMk id="3" creationId="{50D01DC0-7F57-2450-64E2-73E98137C77F}"/>
          </ac:spMkLst>
        </pc:spChg>
        <pc:spChg chg="del">
          <ac:chgData name="FoustB" userId="036fd538-e6a0-4478-b832-b99ce6775b9a" providerId="ADAL" clId="{2A83A368-04FF-40EC-B2BE-86E67DDF1149}" dt="2023-08-29T16:43:26.796" v="1655" actId="478"/>
          <ac:spMkLst>
            <pc:docMk/>
            <pc:sldMk cId="961534827" sldId="7355"/>
            <ac:spMk id="4" creationId="{C96BDBC1-2F00-E6D3-4BD7-00468B19D174}"/>
          </ac:spMkLst>
        </pc:spChg>
        <pc:spChg chg="add mod">
          <ac:chgData name="FoustB" userId="036fd538-e6a0-4478-b832-b99ce6775b9a" providerId="ADAL" clId="{2A83A368-04FF-40EC-B2BE-86E67DDF1149}" dt="2023-08-29T16:44:02.466" v="1661" actId="1076"/>
          <ac:spMkLst>
            <pc:docMk/>
            <pc:sldMk cId="961534827" sldId="7355"/>
            <ac:spMk id="6" creationId="{9CB25A97-4EE7-A9BC-3628-A600DF8BA5F5}"/>
          </ac:spMkLst>
        </pc:spChg>
        <pc:picChg chg="del">
          <ac:chgData name="FoustB" userId="036fd538-e6a0-4478-b832-b99ce6775b9a" providerId="ADAL" clId="{2A83A368-04FF-40EC-B2BE-86E67DDF1149}" dt="2023-08-29T16:43:23.302" v="1653" actId="478"/>
          <ac:picMkLst>
            <pc:docMk/>
            <pc:sldMk cId="961534827" sldId="7355"/>
            <ac:picMk id="5" creationId="{73C61D54-DECF-20FD-664A-3226DF6B5810}"/>
          </ac:picMkLst>
        </pc:picChg>
      </pc:sldChg>
      <pc:sldChg chg="addSp delSp modSp add mod delAnim">
        <pc:chgData name="FoustB" userId="036fd538-e6a0-4478-b832-b99ce6775b9a" providerId="ADAL" clId="{2A83A368-04FF-40EC-B2BE-86E67DDF1149}" dt="2023-08-29T16:51:36.625" v="1886" actId="1076"/>
        <pc:sldMkLst>
          <pc:docMk/>
          <pc:sldMk cId="2261077792" sldId="7356"/>
        </pc:sldMkLst>
        <pc:spChg chg="del">
          <ac:chgData name="FoustB" userId="036fd538-e6a0-4478-b832-b99ce6775b9a" providerId="ADAL" clId="{2A83A368-04FF-40EC-B2BE-86E67DDF1149}" dt="2023-08-29T16:51:12.941" v="1879" actId="478"/>
          <ac:spMkLst>
            <pc:docMk/>
            <pc:sldMk cId="2261077792" sldId="7356"/>
            <ac:spMk id="6" creationId="{9CB25A97-4EE7-A9BC-3628-A600DF8BA5F5}"/>
          </ac:spMkLst>
        </pc:spChg>
        <pc:spChg chg="add del">
          <ac:chgData name="FoustB" userId="036fd538-e6a0-4478-b832-b99ce6775b9a" providerId="ADAL" clId="{2A83A368-04FF-40EC-B2BE-86E67DDF1149}" dt="2023-08-29T16:51:01.701" v="1874" actId="478"/>
          <ac:spMkLst>
            <pc:docMk/>
            <pc:sldMk cId="2261077792" sldId="7356"/>
            <ac:spMk id="9" creationId="{00000000-0000-0000-0000-000000000000}"/>
          </ac:spMkLst>
        </pc:spChg>
        <pc:spChg chg="del">
          <ac:chgData name="FoustB" userId="036fd538-e6a0-4478-b832-b99ce6775b9a" providerId="ADAL" clId="{2A83A368-04FF-40EC-B2BE-86E67DDF1149}" dt="2023-08-29T16:51:06.681" v="1876" actId="478"/>
          <ac:spMkLst>
            <pc:docMk/>
            <pc:sldMk cId="2261077792" sldId="7356"/>
            <ac:spMk id="10" creationId="{00000000-0000-0000-0000-000000000000}"/>
          </ac:spMkLst>
        </pc:spChg>
        <pc:spChg chg="mod">
          <ac:chgData name="FoustB" userId="036fd538-e6a0-4478-b832-b99ce6775b9a" providerId="ADAL" clId="{2A83A368-04FF-40EC-B2BE-86E67DDF1149}" dt="2023-08-29T16:51:16.440" v="1881" actId="1076"/>
          <ac:spMkLst>
            <pc:docMk/>
            <pc:sldMk cId="2261077792" sldId="7356"/>
            <ac:spMk id="13" creationId="{00000000-0000-0000-0000-000000000000}"/>
          </ac:spMkLst>
        </pc:spChg>
        <pc:spChg chg="add del">
          <ac:chgData name="FoustB" userId="036fd538-e6a0-4478-b832-b99ce6775b9a" providerId="ADAL" clId="{2A83A368-04FF-40EC-B2BE-86E67DDF1149}" dt="2023-08-29T16:51:04.244" v="1875" actId="478"/>
          <ac:spMkLst>
            <pc:docMk/>
            <pc:sldMk cId="2261077792" sldId="7356"/>
            <ac:spMk id="14" creationId="{00000000-0000-0000-0000-000000000000}"/>
          </ac:spMkLst>
        </pc:spChg>
        <pc:spChg chg="del">
          <ac:chgData name="FoustB" userId="036fd538-e6a0-4478-b832-b99ce6775b9a" providerId="ADAL" clId="{2A83A368-04FF-40EC-B2BE-86E67DDF1149}" dt="2023-08-29T16:51:08.738" v="1877" actId="478"/>
          <ac:spMkLst>
            <pc:docMk/>
            <pc:sldMk cId="2261077792" sldId="7356"/>
            <ac:spMk id="15" creationId="{00000000-0000-0000-0000-000000000000}"/>
          </ac:spMkLst>
        </pc:spChg>
        <pc:spChg chg="del">
          <ac:chgData name="FoustB" userId="036fd538-e6a0-4478-b832-b99ce6775b9a" providerId="ADAL" clId="{2A83A368-04FF-40EC-B2BE-86E67DDF1149}" dt="2023-08-29T16:51:10.764" v="1878" actId="478"/>
          <ac:spMkLst>
            <pc:docMk/>
            <pc:sldMk cId="2261077792" sldId="7356"/>
            <ac:spMk id="20" creationId="{00000000-0000-0000-0000-000000000000}"/>
          </ac:spMkLst>
        </pc:spChg>
        <pc:picChg chg="add mod">
          <ac:chgData name="FoustB" userId="036fd538-e6a0-4478-b832-b99ce6775b9a" providerId="ADAL" clId="{2A83A368-04FF-40EC-B2BE-86E67DDF1149}" dt="2023-08-29T16:51:36.625" v="1886" actId="1076"/>
          <ac:picMkLst>
            <pc:docMk/>
            <pc:sldMk cId="2261077792" sldId="7356"/>
            <ac:picMk id="3" creationId="{1BAE7008-79E8-A140-ED29-39BC38510283}"/>
          </ac:picMkLst>
        </pc:picChg>
      </pc:sldChg>
      <pc:sldChg chg="addSp delSp modSp add mod modAnim">
        <pc:chgData name="FoustB" userId="036fd538-e6a0-4478-b832-b99ce6775b9a" providerId="ADAL" clId="{2A83A368-04FF-40EC-B2BE-86E67DDF1149}" dt="2023-08-29T16:55:37.469" v="2021"/>
        <pc:sldMkLst>
          <pc:docMk/>
          <pc:sldMk cId="4183974079" sldId="7357"/>
        </pc:sldMkLst>
        <pc:spChg chg="add mod">
          <ac:chgData name="FoustB" userId="036fd538-e6a0-4478-b832-b99ce6775b9a" providerId="ADAL" clId="{2A83A368-04FF-40EC-B2BE-86E67DDF1149}" dt="2023-08-29T16:52:19.791" v="1892" actId="1076"/>
          <ac:spMkLst>
            <pc:docMk/>
            <pc:sldMk cId="4183974079" sldId="7357"/>
            <ac:spMk id="4" creationId="{1FB463EE-F962-02FD-CF32-F169A868F448}"/>
          </ac:spMkLst>
        </pc:spChg>
        <pc:spChg chg="add mod">
          <ac:chgData name="FoustB" userId="036fd538-e6a0-4478-b832-b99ce6775b9a" providerId="ADAL" clId="{2A83A368-04FF-40EC-B2BE-86E67DDF1149}" dt="2023-08-29T16:55:23.493" v="2015" actId="14100"/>
          <ac:spMkLst>
            <pc:docMk/>
            <pc:sldMk cId="4183974079" sldId="7357"/>
            <ac:spMk id="5" creationId="{E53C3CE7-0AD0-90AF-FCDB-C9A09231FCF3}"/>
          </ac:spMkLst>
        </pc:spChg>
        <pc:spChg chg="add mod">
          <ac:chgData name="FoustB" userId="036fd538-e6a0-4478-b832-b99ce6775b9a" providerId="ADAL" clId="{2A83A368-04FF-40EC-B2BE-86E67DDF1149}" dt="2023-08-29T16:55:03.986" v="2010" actId="1076"/>
          <ac:spMkLst>
            <pc:docMk/>
            <pc:sldMk cId="4183974079" sldId="7357"/>
            <ac:spMk id="6" creationId="{14600C96-6712-36E9-37E7-4D1AFF750FBD}"/>
          </ac:spMkLst>
        </pc:spChg>
        <pc:spChg chg="add mod">
          <ac:chgData name="FoustB" userId="036fd538-e6a0-4478-b832-b99ce6775b9a" providerId="ADAL" clId="{2A83A368-04FF-40EC-B2BE-86E67DDF1149}" dt="2023-08-29T16:55:02.185" v="2009" actId="1076"/>
          <ac:spMkLst>
            <pc:docMk/>
            <pc:sldMk cId="4183974079" sldId="7357"/>
            <ac:spMk id="7" creationId="{3BA2C80F-6796-5DAF-D008-5FE11971F9BB}"/>
          </ac:spMkLst>
        </pc:spChg>
        <pc:picChg chg="del">
          <ac:chgData name="FoustB" userId="036fd538-e6a0-4478-b832-b99ce6775b9a" providerId="ADAL" clId="{2A83A368-04FF-40EC-B2BE-86E67DDF1149}" dt="2023-08-29T16:51:56.636" v="1888" actId="478"/>
          <ac:picMkLst>
            <pc:docMk/>
            <pc:sldMk cId="4183974079" sldId="7357"/>
            <ac:picMk id="3" creationId="{1BAE7008-79E8-A140-ED29-39BC38510283}"/>
          </ac:picMkLst>
        </pc:picChg>
      </pc:sldChg>
      <pc:sldChg chg="addSp modSp add mod modAnim">
        <pc:chgData name="FoustB" userId="036fd538-e6a0-4478-b832-b99ce6775b9a" providerId="ADAL" clId="{2A83A368-04FF-40EC-B2BE-86E67DDF1149}" dt="2023-08-29T16:59:43.357" v="2194"/>
        <pc:sldMkLst>
          <pc:docMk/>
          <pc:sldMk cId="2159196114" sldId="7358"/>
        </pc:sldMkLst>
        <pc:spChg chg="add mod">
          <ac:chgData name="FoustB" userId="036fd538-e6a0-4478-b832-b99ce6775b9a" providerId="ADAL" clId="{2A83A368-04FF-40EC-B2BE-86E67DDF1149}" dt="2023-08-29T16:58:35.928" v="2175" actId="1076"/>
          <ac:spMkLst>
            <pc:docMk/>
            <pc:sldMk cId="2159196114" sldId="7358"/>
            <ac:spMk id="3" creationId="{BD29591B-3422-36F3-46BA-D93BD99D6D3D}"/>
          </ac:spMkLst>
        </pc:spChg>
        <pc:spChg chg="mod">
          <ac:chgData name="FoustB" userId="036fd538-e6a0-4478-b832-b99ce6775b9a" providerId="ADAL" clId="{2A83A368-04FF-40EC-B2BE-86E67DDF1149}" dt="2023-08-29T16:59:27.056" v="2192" actId="688"/>
          <ac:spMkLst>
            <pc:docMk/>
            <pc:sldMk cId="2159196114" sldId="7358"/>
            <ac:spMk id="5" creationId="{E53C3CE7-0AD0-90AF-FCDB-C9A09231FCF3}"/>
          </ac:spMkLst>
        </pc:spChg>
        <pc:spChg chg="mod">
          <ac:chgData name="FoustB" userId="036fd538-e6a0-4478-b832-b99ce6775b9a" providerId="ADAL" clId="{2A83A368-04FF-40EC-B2BE-86E67DDF1149}" dt="2023-08-29T16:59:20.068" v="2190" actId="1076"/>
          <ac:spMkLst>
            <pc:docMk/>
            <pc:sldMk cId="2159196114" sldId="7358"/>
            <ac:spMk id="6" creationId="{14600C96-6712-36E9-37E7-4D1AFF750FBD}"/>
          </ac:spMkLst>
        </pc:spChg>
        <pc:spChg chg="mod">
          <ac:chgData name="FoustB" userId="036fd538-e6a0-4478-b832-b99ce6775b9a" providerId="ADAL" clId="{2A83A368-04FF-40EC-B2BE-86E67DDF1149}" dt="2023-08-29T16:59:17.092" v="2189" actId="1076"/>
          <ac:spMkLst>
            <pc:docMk/>
            <pc:sldMk cId="2159196114" sldId="7358"/>
            <ac:spMk id="7" creationId="{3BA2C80F-6796-5DAF-D008-5FE11971F9BB}"/>
          </ac:spMkLst>
        </pc:spChg>
        <pc:spChg chg="add mod">
          <ac:chgData name="FoustB" userId="036fd538-e6a0-4478-b832-b99ce6775b9a" providerId="ADAL" clId="{2A83A368-04FF-40EC-B2BE-86E67DDF1149}" dt="2023-08-29T16:58:08.748" v="2168" actId="1076"/>
          <ac:spMkLst>
            <pc:docMk/>
            <pc:sldMk cId="2159196114" sldId="7358"/>
            <ac:spMk id="9" creationId="{6FFBDFB4-9E08-C703-D3F4-72D71B17C035}"/>
          </ac:spMkLst>
        </pc:spChg>
      </pc:sldChg>
      <pc:sldChg chg="addSp modSp add mod modAnim">
        <pc:chgData name="FoustB" userId="036fd538-e6a0-4478-b832-b99ce6775b9a" providerId="ADAL" clId="{2A83A368-04FF-40EC-B2BE-86E67DDF1149}" dt="2023-08-29T17:09:07.450" v="2480"/>
        <pc:sldMkLst>
          <pc:docMk/>
          <pc:sldMk cId="2107716070" sldId="7359"/>
        </pc:sldMkLst>
        <pc:spChg chg="mod">
          <ac:chgData name="FoustB" userId="036fd538-e6a0-4478-b832-b99ce6775b9a" providerId="ADAL" clId="{2A83A368-04FF-40EC-B2BE-86E67DDF1149}" dt="2023-08-29T17:08:11.503" v="2402" actId="1076"/>
          <ac:spMkLst>
            <pc:docMk/>
            <pc:sldMk cId="2107716070" sldId="7359"/>
            <ac:spMk id="3" creationId="{BD29591B-3422-36F3-46BA-D93BD99D6D3D}"/>
          </ac:spMkLst>
        </pc:spChg>
        <pc:spChg chg="mod">
          <ac:chgData name="FoustB" userId="036fd538-e6a0-4478-b832-b99ce6775b9a" providerId="ADAL" clId="{2A83A368-04FF-40EC-B2BE-86E67DDF1149}" dt="2023-08-29T17:08:19.992" v="2406" actId="1076"/>
          <ac:spMkLst>
            <pc:docMk/>
            <pc:sldMk cId="2107716070" sldId="7359"/>
            <ac:spMk id="5" creationId="{E53C3CE7-0AD0-90AF-FCDB-C9A09231FCF3}"/>
          </ac:spMkLst>
        </pc:spChg>
        <pc:spChg chg="mod">
          <ac:chgData name="FoustB" userId="036fd538-e6a0-4478-b832-b99ce6775b9a" providerId="ADAL" clId="{2A83A368-04FF-40EC-B2BE-86E67DDF1149}" dt="2023-08-29T17:08:13.609" v="2403" actId="1076"/>
          <ac:spMkLst>
            <pc:docMk/>
            <pc:sldMk cId="2107716070" sldId="7359"/>
            <ac:spMk id="6" creationId="{14600C96-6712-36E9-37E7-4D1AFF750FBD}"/>
          </ac:spMkLst>
        </pc:spChg>
        <pc:spChg chg="mod">
          <ac:chgData name="FoustB" userId="036fd538-e6a0-4478-b832-b99ce6775b9a" providerId="ADAL" clId="{2A83A368-04FF-40EC-B2BE-86E67DDF1149}" dt="2023-08-29T17:08:03.802" v="2400" actId="1076"/>
          <ac:spMkLst>
            <pc:docMk/>
            <pc:sldMk cId="2107716070" sldId="7359"/>
            <ac:spMk id="7" creationId="{3BA2C80F-6796-5DAF-D008-5FE11971F9BB}"/>
          </ac:spMkLst>
        </pc:spChg>
        <pc:spChg chg="mod">
          <ac:chgData name="FoustB" userId="036fd538-e6a0-4478-b832-b99ce6775b9a" providerId="ADAL" clId="{2A83A368-04FF-40EC-B2BE-86E67DDF1149}" dt="2023-08-29T17:08:27.310" v="2408" actId="1076"/>
          <ac:spMkLst>
            <pc:docMk/>
            <pc:sldMk cId="2107716070" sldId="7359"/>
            <ac:spMk id="9" creationId="{6FFBDFB4-9E08-C703-D3F4-72D71B17C035}"/>
          </ac:spMkLst>
        </pc:spChg>
        <pc:spChg chg="add mod">
          <ac:chgData name="FoustB" userId="036fd538-e6a0-4478-b832-b99ce6775b9a" providerId="ADAL" clId="{2A83A368-04FF-40EC-B2BE-86E67DDF1149}" dt="2023-08-29T17:09:06.123" v="2479" actId="1076"/>
          <ac:spMkLst>
            <pc:docMk/>
            <pc:sldMk cId="2107716070" sldId="7359"/>
            <ac:spMk id="10" creationId="{2C4FC81F-A0AC-CD40-482E-B147E049E4D1}"/>
          </ac:spMkLst>
        </pc:spChg>
        <pc:spChg chg="mod">
          <ac:chgData name="FoustB" userId="036fd538-e6a0-4478-b832-b99ce6775b9a" providerId="ADAL" clId="{2A83A368-04FF-40EC-B2BE-86E67DDF1149}" dt="2023-08-29T17:08:16.963" v="2405" actId="1076"/>
          <ac:spMkLst>
            <pc:docMk/>
            <pc:sldMk cId="2107716070" sldId="7359"/>
            <ac:spMk id="13" creationId="{00000000-0000-0000-0000-000000000000}"/>
          </ac:spMkLst>
        </pc:spChg>
      </pc:sldChg>
      <pc:sldChg chg="delSp modSp add mod delAnim modAnim">
        <pc:chgData name="FoustB" userId="036fd538-e6a0-4478-b832-b99ce6775b9a" providerId="ADAL" clId="{2A83A368-04FF-40EC-B2BE-86E67DDF1149}" dt="2023-08-29T17:10:35.305" v="2533"/>
        <pc:sldMkLst>
          <pc:docMk/>
          <pc:sldMk cId="2775043476" sldId="7360"/>
        </pc:sldMkLst>
        <pc:spChg chg="del">
          <ac:chgData name="FoustB" userId="036fd538-e6a0-4478-b832-b99ce6775b9a" providerId="ADAL" clId="{2A83A368-04FF-40EC-B2BE-86E67DDF1149}" dt="2023-08-29T17:09:58.074" v="2487" actId="478"/>
          <ac:spMkLst>
            <pc:docMk/>
            <pc:sldMk cId="2775043476" sldId="7360"/>
            <ac:spMk id="3" creationId="{BD29591B-3422-36F3-46BA-D93BD99D6D3D}"/>
          </ac:spMkLst>
        </pc:spChg>
        <pc:spChg chg="del">
          <ac:chgData name="FoustB" userId="036fd538-e6a0-4478-b832-b99ce6775b9a" providerId="ADAL" clId="{2A83A368-04FF-40EC-B2BE-86E67DDF1149}" dt="2023-08-29T17:09:52.174" v="2484" actId="478"/>
          <ac:spMkLst>
            <pc:docMk/>
            <pc:sldMk cId="2775043476" sldId="7360"/>
            <ac:spMk id="5" creationId="{E53C3CE7-0AD0-90AF-FCDB-C9A09231FCF3}"/>
          </ac:spMkLst>
        </pc:spChg>
        <pc:spChg chg="del">
          <ac:chgData name="FoustB" userId="036fd538-e6a0-4478-b832-b99ce6775b9a" providerId="ADAL" clId="{2A83A368-04FF-40EC-B2BE-86E67DDF1149}" dt="2023-08-29T17:09:54.258" v="2485" actId="478"/>
          <ac:spMkLst>
            <pc:docMk/>
            <pc:sldMk cId="2775043476" sldId="7360"/>
            <ac:spMk id="6" creationId="{14600C96-6712-36E9-37E7-4D1AFF750FBD}"/>
          </ac:spMkLst>
        </pc:spChg>
        <pc:spChg chg="del">
          <ac:chgData name="FoustB" userId="036fd538-e6a0-4478-b832-b99ce6775b9a" providerId="ADAL" clId="{2A83A368-04FF-40EC-B2BE-86E67DDF1149}" dt="2023-08-29T17:09:56.153" v="2486" actId="478"/>
          <ac:spMkLst>
            <pc:docMk/>
            <pc:sldMk cId="2775043476" sldId="7360"/>
            <ac:spMk id="7" creationId="{3BA2C80F-6796-5DAF-D008-5FE11971F9BB}"/>
          </ac:spMkLst>
        </pc:spChg>
        <pc:spChg chg="del">
          <ac:chgData name="FoustB" userId="036fd538-e6a0-4478-b832-b99ce6775b9a" providerId="ADAL" clId="{2A83A368-04FF-40EC-B2BE-86E67DDF1149}" dt="2023-08-29T17:09:59.931" v="2488" actId="478"/>
          <ac:spMkLst>
            <pc:docMk/>
            <pc:sldMk cId="2775043476" sldId="7360"/>
            <ac:spMk id="9" creationId="{6FFBDFB4-9E08-C703-D3F4-72D71B17C035}"/>
          </ac:spMkLst>
        </pc:spChg>
        <pc:spChg chg="mod">
          <ac:chgData name="FoustB" userId="036fd538-e6a0-4478-b832-b99ce6775b9a" providerId="ADAL" clId="{2A83A368-04FF-40EC-B2BE-86E67DDF1149}" dt="2023-08-29T17:10:18.374" v="2530" actId="114"/>
          <ac:spMkLst>
            <pc:docMk/>
            <pc:sldMk cId="2775043476" sldId="7360"/>
            <ac:spMk id="10" creationId="{2C4FC81F-A0AC-CD40-482E-B147E049E4D1}"/>
          </ac:spMkLst>
        </pc:spChg>
      </pc:sldChg>
      <pc:sldChg chg="addSp delSp modSp add mod delAnim modAnim">
        <pc:chgData name="FoustB" userId="036fd538-e6a0-4478-b832-b99ce6775b9a" providerId="ADAL" clId="{2A83A368-04FF-40EC-B2BE-86E67DDF1149}" dt="2023-09-02T20:35:45.551" v="4116" actId="14100"/>
        <pc:sldMkLst>
          <pc:docMk/>
          <pc:sldMk cId="3026155716" sldId="7361"/>
        </pc:sldMkLst>
        <pc:spChg chg="mod">
          <ac:chgData name="FoustB" userId="036fd538-e6a0-4478-b832-b99ce6775b9a" providerId="ADAL" clId="{2A83A368-04FF-40EC-B2BE-86E67DDF1149}" dt="2023-09-02T20:35:45.551" v="4116" actId="14100"/>
          <ac:spMkLst>
            <pc:docMk/>
            <pc:sldMk cId="3026155716" sldId="7361"/>
            <ac:spMk id="2" creationId="{386D285C-9141-33F7-5D33-535814A8B2F1}"/>
          </ac:spMkLst>
        </pc:spChg>
        <pc:spChg chg="add mod">
          <ac:chgData name="FoustB" userId="036fd538-e6a0-4478-b832-b99ce6775b9a" providerId="ADAL" clId="{2A83A368-04FF-40EC-B2BE-86E67DDF1149}" dt="2023-08-29T17:11:51.806" v="2622" actId="1076"/>
          <ac:spMkLst>
            <pc:docMk/>
            <pc:sldMk cId="3026155716" sldId="7361"/>
            <ac:spMk id="3" creationId="{0FF22C8D-2519-CBEC-6451-E164341F60C3}"/>
          </ac:spMkLst>
        </pc:spChg>
        <pc:spChg chg="del">
          <ac:chgData name="FoustB" userId="036fd538-e6a0-4478-b832-b99ce6775b9a" providerId="ADAL" clId="{2A83A368-04FF-40EC-B2BE-86E67DDF1149}" dt="2023-08-29T17:11:34.568" v="2619" actId="478"/>
          <ac:spMkLst>
            <pc:docMk/>
            <pc:sldMk cId="3026155716" sldId="7361"/>
            <ac:spMk id="4" creationId="{1FB463EE-F962-02FD-CF32-F169A868F448}"/>
          </ac:spMkLst>
        </pc:spChg>
        <pc:spChg chg="add mod">
          <ac:chgData name="FoustB" userId="036fd538-e6a0-4478-b832-b99ce6775b9a" providerId="ADAL" clId="{2A83A368-04FF-40EC-B2BE-86E67DDF1149}" dt="2023-08-29T17:14:28.141" v="2660" actId="255"/>
          <ac:spMkLst>
            <pc:docMk/>
            <pc:sldMk cId="3026155716" sldId="7361"/>
            <ac:spMk id="5" creationId="{21FB3E0A-3CEF-C294-A823-3BE6CCDCD87B}"/>
          </ac:spMkLst>
        </pc:spChg>
        <pc:spChg chg="del">
          <ac:chgData name="FoustB" userId="036fd538-e6a0-4478-b832-b99ce6775b9a" providerId="ADAL" clId="{2A83A368-04FF-40EC-B2BE-86E67DDF1149}" dt="2023-08-29T17:11:32.363" v="2618" actId="478"/>
          <ac:spMkLst>
            <pc:docMk/>
            <pc:sldMk cId="3026155716" sldId="7361"/>
            <ac:spMk id="10" creationId="{2C4FC81F-A0AC-CD40-482E-B147E049E4D1}"/>
          </ac:spMkLst>
        </pc:spChg>
        <pc:spChg chg="del">
          <ac:chgData name="FoustB" userId="036fd538-e6a0-4478-b832-b99ce6775b9a" providerId="ADAL" clId="{2A83A368-04FF-40EC-B2BE-86E67DDF1149}" dt="2023-08-29T17:11:45.224" v="2620" actId="478"/>
          <ac:spMkLst>
            <pc:docMk/>
            <pc:sldMk cId="3026155716" sldId="7361"/>
            <ac:spMk id="11" creationId="{00000000-0000-0000-0000-000000000000}"/>
          </ac:spMkLst>
        </pc:spChg>
      </pc:sldChg>
      <pc:sldChg chg="addSp delSp modSp add mod delAnim modAnim">
        <pc:chgData name="FoustB" userId="036fd538-e6a0-4478-b832-b99ce6775b9a" providerId="ADAL" clId="{2A83A368-04FF-40EC-B2BE-86E67DDF1149}" dt="2023-09-02T20:35:52.350" v="4119"/>
        <pc:sldMkLst>
          <pc:docMk/>
          <pc:sldMk cId="464618122" sldId="7362"/>
        </pc:sldMkLst>
        <pc:spChg chg="del">
          <ac:chgData name="FoustB" userId="036fd538-e6a0-4478-b832-b99ce6775b9a" providerId="ADAL" clId="{2A83A368-04FF-40EC-B2BE-86E67DDF1149}" dt="2023-09-02T20:35:50.145" v="4117" actId="478"/>
          <ac:spMkLst>
            <pc:docMk/>
            <pc:sldMk cId="464618122" sldId="7362"/>
            <ac:spMk id="2" creationId="{386D285C-9141-33F7-5D33-535814A8B2F1}"/>
          </ac:spMkLst>
        </pc:spChg>
        <pc:spChg chg="add mod">
          <ac:chgData name="FoustB" userId="036fd538-e6a0-4478-b832-b99ce6775b9a" providerId="ADAL" clId="{2A83A368-04FF-40EC-B2BE-86E67DDF1149}" dt="2023-08-29T17:14:41.109" v="2662" actId="14100"/>
          <ac:spMkLst>
            <pc:docMk/>
            <pc:sldMk cId="464618122" sldId="7362"/>
            <ac:spMk id="4" creationId="{15BE3494-7141-F586-F9DC-B33E19E3A695}"/>
          </ac:spMkLst>
        </pc:spChg>
        <pc:spChg chg="del">
          <ac:chgData name="FoustB" userId="036fd538-e6a0-4478-b832-b99ce6775b9a" providerId="ADAL" clId="{2A83A368-04FF-40EC-B2BE-86E67DDF1149}" dt="2023-08-29T17:13:59.145" v="2639" actId="478"/>
          <ac:spMkLst>
            <pc:docMk/>
            <pc:sldMk cId="464618122" sldId="7362"/>
            <ac:spMk id="5" creationId="{21FB3E0A-3CEF-C294-A823-3BE6CCDCD87B}"/>
          </ac:spMkLst>
        </pc:spChg>
        <pc:spChg chg="add mod">
          <ac:chgData name="FoustB" userId="036fd538-e6a0-4478-b832-b99ce6775b9a" providerId="ADAL" clId="{2A83A368-04FF-40EC-B2BE-86E67DDF1149}" dt="2023-09-02T20:35:50.709" v="4118"/>
          <ac:spMkLst>
            <pc:docMk/>
            <pc:sldMk cId="464618122" sldId="7362"/>
            <ac:spMk id="6" creationId="{8156FEDE-35C1-98D8-AA3D-F7FFF4C5E468}"/>
          </ac:spMkLst>
        </pc:spChg>
        <pc:spChg chg="add mod">
          <ac:chgData name="FoustB" userId="036fd538-e6a0-4478-b832-b99ce6775b9a" providerId="ADAL" clId="{2A83A368-04FF-40EC-B2BE-86E67DDF1149}" dt="2023-08-29T17:18:51.774" v="2740" actId="14100"/>
          <ac:spMkLst>
            <pc:docMk/>
            <pc:sldMk cId="464618122" sldId="7362"/>
            <ac:spMk id="6" creationId="{E6F7467C-FA62-E742-8AC2-C9BF58D84DE3}"/>
          </ac:spMkLst>
        </pc:spChg>
        <pc:spChg chg="add mod">
          <ac:chgData name="FoustB" userId="036fd538-e6a0-4478-b832-b99ce6775b9a" providerId="ADAL" clId="{2A83A368-04FF-40EC-B2BE-86E67DDF1149}" dt="2023-08-29T17:19:03.227" v="2744" actId="114"/>
          <ac:spMkLst>
            <pc:docMk/>
            <pc:sldMk cId="464618122" sldId="7362"/>
            <ac:spMk id="7" creationId="{DB4333DD-8805-6804-862B-928705E6D744}"/>
          </ac:spMkLst>
        </pc:spChg>
      </pc:sldChg>
      <pc:sldChg chg="addSp delSp modSp add mod modAnim">
        <pc:chgData name="FoustB" userId="036fd538-e6a0-4478-b832-b99ce6775b9a" providerId="ADAL" clId="{2A83A368-04FF-40EC-B2BE-86E67DDF1149}" dt="2023-09-02T20:35:57.508" v="4121"/>
        <pc:sldMkLst>
          <pc:docMk/>
          <pc:sldMk cId="3142948499" sldId="7363"/>
        </pc:sldMkLst>
        <pc:spChg chg="del">
          <ac:chgData name="FoustB" userId="036fd538-e6a0-4478-b832-b99ce6775b9a" providerId="ADAL" clId="{2A83A368-04FF-40EC-B2BE-86E67DDF1149}" dt="2023-09-02T20:35:57.224" v="4120" actId="478"/>
          <ac:spMkLst>
            <pc:docMk/>
            <pc:sldMk cId="3142948499" sldId="7363"/>
            <ac:spMk id="2" creationId="{386D285C-9141-33F7-5D33-535814A8B2F1}"/>
          </ac:spMkLst>
        </pc:spChg>
        <pc:spChg chg="ord">
          <ac:chgData name="FoustB" userId="036fd538-e6a0-4478-b832-b99ce6775b9a" providerId="ADAL" clId="{2A83A368-04FF-40EC-B2BE-86E67DDF1149}" dt="2023-08-29T17:20:39.411" v="2750" actId="166"/>
          <ac:spMkLst>
            <pc:docMk/>
            <pc:sldMk cId="3142948499" sldId="7363"/>
            <ac:spMk id="4" creationId="{15BE3494-7141-F586-F9DC-B33E19E3A695}"/>
          </ac:spMkLst>
        </pc:spChg>
        <pc:spChg chg="add mod">
          <ac:chgData name="FoustB" userId="036fd538-e6a0-4478-b832-b99ce6775b9a" providerId="ADAL" clId="{2A83A368-04FF-40EC-B2BE-86E67DDF1149}" dt="2023-08-29T17:20:34.285" v="2749" actId="14100"/>
          <ac:spMkLst>
            <pc:docMk/>
            <pc:sldMk cId="3142948499" sldId="7363"/>
            <ac:spMk id="5" creationId="{47EA33E7-6918-A34E-D44A-AA165E970267}"/>
          </ac:spMkLst>
        </pc:spChg>
        <pc:spChg chg="add mod">
          <ac:chgData name="FoustB" userId="036fd538-e6a0-4478-b832-b99ce6775b9a" providerId="ADAL" clId="{2A83A368-04FF-40EC-B2BE-86E67DDF1149}" dt="2023-09-02T20:35:57.508" v="4121"/>
          <ac:spMkLst>
            <pc:docMk/>
            <pc:sldMk cId="3142948499" sldId="7363"/>
            <ac:spMk id="7" creationId="{8E472128-6C1A-FEE5-CCDB-04464BBDC2F0}"/>
          </ac:spMkLst>
        </pc:spChg>
        <pc:spChg chg="add mod">
          <ac:chgData name="FoustB" userId="036fd538-e6a0-4478-b832-b99ce6775b9a" providerId="ADAL" clId="{2A83A368-04FF-40EC-B2BE-86E67DDF1149}" dt="2023-08-29T17:22:11.870" v="2753" actId="1076"/>
          <ac:spMkLst>
            <pc:docMk/>
            <pc:sldMk cId="3142948499" sldId="7363"/>
            <ac:spMk id="9" creationId="{DC119CE7-552A-E585-E63B-6848D4E6E9EB}"/>
          </ac:spMkLst>
        </pc:spChg>
      </pc:sldChg>
      <pc:sldChg chg="addSp delSp modSp add mod modTransition modAnim">
        <pc:chgData name="FoustB" userId="036fd538-e6a0-4478-b832-b99ce6775b9a" providerId="ADAL" clId="{2A83A368-04FF-40EC-B2BE-86E67DDF1149}" dt="2023-09-02T20:42:26.513" v="4239" actId="171"/>
        <pc:sldMkLst>
          <pc:docMk/>
          <pc:sldMk cId="991575023" sldId="7364"/>
        </pc:sldMkLst>
        <pc:spChg chg="del">
          <ac:chgData name="FoustB" userId="036fd538-e6a0-4478-b832-b99ce6775b9a" providerId="ADAL" clId="{2A83A368-04FF-40EC-B2BE-86E67DDF1149}" dt="2023-09-02T20:36:00.129" v="4122" actId="478"/>
          <ac:spMkLst>
            <pc:docMk/>
            <pc:sldMk cId="991575023" sldId="7364"/>
            <ac:spMk id="2" creationId="{386D285C-9141-33F7-5D33-535814A8B2F1}"/>
          </ac:spMkLst>
        </pc:spChg>
        <pc:spChg chg="add mod">
          <ac:chgData name="FoustB" userId="036fd538-e6a0-4478-b832-b99ce6775b9a" providerId="ADAL" clId="{2A83A368-04FF-40EC-B2BE-86E67DDF1149}" dt="2023-09-02T20:36:00.552" v="4123"/>
          <ac:spMkLst>
            <pc:docMk/>
            <pc:sldMk cId="991575023" sldId="7364"/>
            <ac:spMk id="7" creationId="{33327F4C-D8DA-31BD-B32B-22F8F124B5FD}"/>
          </ac:spMkLst>
        </pc:spChg>
        <pc:spChg chg="del">
          <ac:chgData name="FoustB" userId="036fd538-e6a0-4478-b832-b99ce6775b9a" providerId="ADAL" clId="{2A83A368-04FF-40EC-B2BE-86E67DDF1149}" dt="2023-08-29T17:23:38.984" v="2770" actId="478"/>
          <ac:spMkLst>
            <pc:docMk/>
            <pc:sldMk cId="991575023" sldId="7364"/>
            <ac:spMk id="8" creationId="{00000000-0000-0000-0000-000000000000}"/>
          </ac:spMkLst>
        </pc:spChg>
        <pc:spChg chg="add mod">
          <ac:chgData name="FoustB" userId="036fd538-e6a0-4478-b832-b99ce6775b9a" providerId="ADAL" clId="{2A83A368-04FF-40EC-B2BE-86E67DDF1149}" dt="2023-08-29T17:25:59.413" v="2782" actId="1076"/>
          <ac:spMkLst>
            <pc:docMk/>
            <pc:sldMk cId="991575023" sldId="7364"/>
            <ac:spMk id="10" creationId="{691714EC-F9B1-D480-AD74-45C6BA764C79}"/>
          </ac:spMkLst>
        </pc:spChg>
        <pc:spChg chg="mod">
          <ac:chgData name="FoustB" userId="036fd538-e6a0-4478-b832-b99ce6775b9a" providerId="ADAL" clId="{2A83A368-04FF-40EC-B2BE-86E67DDF1149}" dt="2023-08-29T17:23:41.591" v="2772" actId="1035"/>
          <ac:spMkLst>
            <pc:docMk/>
            <pc:sldMk cId="991575023" sldId="7364"/>
            <ac:spMk id="13" creationId="{00000000-0000-0000-0000-000000000000}"/>
          </ac:spMkLst>
        </pc:spChg>
        <pc:spChg chg="add mod ord">
          <ac:chgData name="FoustB" userId="036fd538-e6a0-4478-b832-b99ce6775b9a" providerId="ADAL" clId="{2A83A368-04FF-40EC-B2BE-86E67DDF1149}" dt="2023-09-02T20:42:26.513" v="4239" actId="171"/>
          <ac:spMkLst>
            <pc:docMk/>
            <pc:sldMk cId="991575023" sldId="7364"/>
            <ac:spMk id="14" creationId="{B43038B9-65B7-BEF5-9794-BCE68F65B913}"/>
          </ac:spMkLst>
        </pc:spChg>
      </pc:sldChg>
      <pc:sldChg chg="addSp delSp modSp add del mod modTransition delAnim modAnim">
        <pc:chgData name="FoustB" userId="036fd538-e6a0-4478-b832-b99ce6775b9a" providerId="ADAL" clId="{2A83A368-04FF-40EC-B2BE-86E67DDF1149}" dt="2023-09-02T20:46:10.638" v="4287" actId="47"/>
        <pc:sldMkLst>
          <pc:docMk/>
          <pc:sldMk cId="3237514203" sldId="7365"/>
        </pc:sldMkLst>
        <pc:spChg chg="del">
          <ac:chgData name="FoustB" userId="036fd538-e6a0-4478-b832-b99ce6775b9a" providerId="ADAL" clId="{2A83A368-04FF-40EC-B2BE-86E67DDF1149}" dt="2023-09-02T20:36:03.058" v="4124" actId="478"/>
          <ac:spMkLst>
            <pc:docMk/>
            <pc:sldMk cId="3237514203" sldId="7365"/>
            <ac:spMk id="2" creationId="{386D285C-9141-33F7-5D33-535814A8B2F1}"/>
          </ac:spMkLst>
        </pc:spChg>
        <pc:spChg chg="ord">
          <ac:chgData name="FoustB" userId="036fd538-e6a0-4478-b832-b99ce6775b9a" providerId="ADAL" clId="{2A83A368-04FF-40EC-B2BE-86E67DDF1149}" dt="2023-09-02T20:43:00.568" v="4241" actId="166"/>
          <ac:spMkLst>
            <pc:docMk/>
            <pc:sldMk cId="3237514203" sldId="7365"/>
            <ac:spMk id="4" creationId="{15BE3494-7141-F586-F9DC-B33E19E3A695}"/>
          </ac:spMkLst>
        </pc:spChg>
        <pc:spChg chg="add mod ord">
          <ac:chgData name="FoustB" userId="036fd538-e6a0-4478-b832-b99ce6775b9a" providerId="ADAL" clId="{2A83A368-04FF-40EC-B2BE-86E67DDF1149}" dt="2023-09-02T20:34:22.795" v="4111" actId="171"/>
          <ac:spMkLst>
            <pc:docMk/>
            <pc:sldMk cId="3237514203" sldId="7365"/>
            <ac:spMk id="7" creationId="{F70183B4-4807-0B94-19CF-C8C130C14981}"/>
          </ac:spMkLst>
        </pc:spChg>
        <pc:spChg chg="add mod ord">
          <ac:chgData name="FoustB" userId="036fd538-e6a0-4478-b832-b99ce6775b9a" providerId="ADAL" clId="{2A83A368-04FF-40EC-B2BE-86E67DDF1149}" dt="2023-09-02T20:41:17.681" v="4227" actId="166"/>
          <ac:spMkLst>
            <pc:docMk/>
            <pc:sldMk cId="3237514203" sldId="7365"/>
            <ac:spMk id="8" creationId="{7100482F-F89D-AED8-B1A2-62BDBCFBA8E5}"/>
          </ac:spMkLst>
        </pc:spChg>
        <pc:spChg chg="del">
          <ac:chgData name="FoustB" userId="036fd538-e6a0-4478-b832-b99ce6775b9a" providerId="ADAL" clId="{2A83A368-04FF-40EC-B2BE-86E67DDF1149}" dt="2023-08-29T17:26:17.786" v="2784" actId="478"/>
          <ac:spMkLst>
            <pc:docMk/>
            <pc:sldMk cId="3237514203" sldId="7365"/>
            <ac:spMk id="10" creationId="{691714EC-F9B1-D480-AD74-45C6BA764C79}"/>
          </ac:spMkLst>
        </pc:spChg>
        <pc:spChg chg="ord">
          <ac:chgData name="FoustB" userId="036fd538-e6a0-4478-b832-b99ce6775b9a" providerId="ADAL" clId="{2A83A368-04FF-40EC-B2BE-86E67DDF1149}" dt="2023-09-02T20:43:10.393" v="4243" actId="166"/>
          <ac:spMkLst>
            <pc:docMk/>
            <pc:sldMk cId="3237514203" sldId="7365"/>
            <ac:spMk id="11" creationId="{BF89EACF-E0CB-9F1F-09F5-3DF219690D4F}"/>
          </ac:spMkLst>
        </pc:spChg>
        <pc:spChg chg="ord">
          <ac:chgData name="FoustB" userId="036fd538-e6a0-4478-b832-b99ce6775b9a" providerId="ADAL" clId="{2A83A368-04FF-40EC-B2BE-86E67DDF1149}" dt="2023-09-02T20:34:00.845" v="4107" actId="171"/>
          <ac:spMkLst>
            <pc:docMk/>
            <pc:sldMk cId="3237514203" sldId="7365"/>
            <ac:spMk id="13" creationId="{00000000-0000-0000-0000-000000000000}"/>
          </ac:spMkLst>
        </pc:spChg>
        <pc:spChg chg="add mod">
          <ac:chgData name="FoustB" userId="036fd538-e6a0-4478-b832-b99ce6775b9a" providerId="ADAL" clId="{2A83A368-04FF-40EC-B2BE-86E67DDF1149}" dt="2023-09-02T20:36:03.359" v="4125"/>
          <ac:spMkLst>
            <pc:docMk/>
            <pc:sldMk cId="3237514203" sldId="7365"/>
            <ac:spMk id="14" creationId="{82F637E1-3B9D-A6C4-9740-CE2E0E14FA88}"/>
          </ac:spMkLst>
        </pc:spChg>
        <pc:spChg chg="add del mod">
          <ac:chgData name="FoustB" userId="036fd538-e6a0-4478-b832-b99ce6775b9a" providerId="ADAL" clId="{2A83A368-04FF-40EC-B2BE-86E67DDF1149}" dt="2023-09-02T20:41:53.758" v="4232" actId="21"/>
          <ac:spMkLst>
            <pc:docMk/>
            <pc:sldMk cId="3237514203" sldId="7365"/>
            <ac:spMk id="15" creationId="{B39EF92E-258E-36A1-3606-52C2F9040B0C}"/>
          </ac:spMkLst>
        </pc:spChg>
        <pc:spChg chg="add mod ord">
          <ac:chgData name="FoustB" userId="036fd538-e6a0-4478-b832-b99ce6775b9a" providerId="ADAL" clId="{2A83A368-04FF-40EC-B2BE-86E67DDF1149}" dt="2023-09-02T20:43:03.486" v="4242" actId="171"/>
          <ac:spMkLst>
            <pc:docMk/>
            <pc:sldMk cId="3237514203" sldId="7365"/>
            <ac:spMk id="16" creationId="{B262490B-43FC-C85B-7ED6-1E07C77F4A0A}"/>
          </ac:spMkLst>
        </pc:spChg>
        <pc:spChg chg="add del mod">
          <ac:chgData name="FoustB" userId="036fd538-e6a0-4478-b832-b99ce6775b9a" providerId="ADAL" clId="{2A83A368-04FF-40EC-B2BE-86E67DDF1149}" dt="2023-09-02T20:43:58.353" v="4247" actId="478"/>
          <ac:spMkLst>
            <pc:docMk/>
            <pc:sldMk cId="3237514203" sldId="7365"/>
            <ac:spMk id="17" creationId="{69FAE8BC-78EA-E3AF-BE3F-D956CE89396F}"/>
          </ac:spMkLst>
        </pc:spChg>
        <pc:spChg chg="add del mod">
          <ac:chgData name="FoustB" userId="036fd538-e6a0-4478-b832-b99ce6775b9a" providerId="ADAL" clId="{2A83A368-04FF-40EC-B2BE-86E67DDF1149}" dt="2023-09-02T20:44:56.694" v="4265" actId="478"/>
          <ac:spMkLst>
            <pc:docMk/>
            <pc:sldMk cId="3237514203" sldId="7365"/>
            <ac:spMk id="18" creationId="{0019C3E1-F69F-DCC3-CBF3-10D032265580}"/>
          </ac:spMkLst>
        </pc:spChg>
        <pc:spChg chg="add del mod">
          <ac:chgData name="FoustB" userId="036fd538-e6a0-4478-b832-b99ce6775b9a" providerId="ADAL" clId="{2A83A368-04FF-40EC-B2BE-86E67DDF1149}" dt="2023-09-02T20:45:33.664" v="4277" actId="478"/>
          <ac:spMkLst>
            <pc:docMk/>
            <pc:sldMk cId="3237514203" sldId="7365"/>
            <ac:spMk id="19" creationId="{C9F2E39F-1F7E-CC55-DC88-AD72E916C416}"/>
          </ac:spMkLst>
        </pc:spChg>
      </pc:sldChg>
      <pc:sldChg chg="addSp delSp modSp add mod delAnim modAnim">
        <pc:chgData name="FoustB" userId="036fd538-e6a0-4478-b832-b99ce6775b9a" providerId="ADAL" clId="{2A83A368-04FF-40EC-B2BE-86E67DDF1149}" dt="2023-09-02T20:36:27.430" v="4136"/>
        <pc:sldMkLst>
          <pc:docMk/>
          <pc:sldMk cId="1588130043" sldId="7366"/>
        </pc:sldMkLst>
        <pc:spChg chg="del">
          <ac:chgData name="FoustB" userId="036fd538-e6a0-4478-b832-b99ce6775b9a" providerId="ADAL" clId="{2A83A368-04FF-40EC-B2BE-86E67DDF1149}" dt="2023-09-02T20:36:27.111" v="4135" actId="478"/>
          <ac:spMkLst>
            <pc:docMk/>
            <pc:sldMk cId="1588130043" sldId="7366"/>
            <ac:spMk id="2" creationId="{386D285C-9141-33F7-5D33-535814A8B2F1}"/>
          </ac:spMkLst>
        </pc:spChg>
        <pc:spChg chg="del">
          <ac:chgData name="FoustB" userId="036fd538-e6a0-4478-b832-b99ce6775b9a" providerId="ADAL" clId="{2A83A368-04FF-40EC-B2BE-86E67DDF1149}" dt="2023-08-29T17:27:38.487" v="2796" actId="478"/>
          <ac:spMkLst>
            <pc:docMk/>
            <pc:sldMk cId="1588130043" sldId="7366"/>
            <ac:spMk id="3" creationId="{0FF22C8D-2519-CBEC-6451-E164341F60C3}"/>
          </ac:spMkLst>
        </pc:spChg>
        <pc:spChg chg="add mod">
          <ac:chgData name="FoustB" userId="036fd538-e6a0-4478-b832-b99ce6775b9a" providerId="ADAL" clId="{2A83A368-04FF-40EC-B2BE-86E67DDF1149}" dt="2023-09-02T20:36:27.430" v="4136"/>
          <ac:spMkLst>
            <pc:docMk/>
            <pc:sldMk cId="1588130043" sldId="7366"/>
            <ac:spMk id="3" creationId="{7829CD98-8CC3-F08D-AF6F-E2D4E3B8FBE2}"/>
          </ac:spMkLst>
        </pc:spChg>
        <pc:spChg chg="add mod">
          <ac:chgData name="FoustB" userId="036fd538-e6a0-4478-b832-b99ce6775b9a" providerId="ADAL" clId="{2A83A368-04FF-40EC-B2BE-86E67DDF1149}" dt="2023-08-29T17:28:14.306" v="2809" actId="207"/>
          <ac:spMkLst>
            <pc:docMk/>
            <pc:sldMk cId="1588130043" sldId="7366"/>
            <ac:spMk id="4" creationId="{E269C224-2876-44E4-3D54-1B1DCB0FC8D9}"/>
          </ac:spMkLst>
        </pc:spChg>
        <pc:spChg chg="del">
          <ac:chgData name="FoustB" userId="036fd538-e6a0-4478-b832-b99ce6775b9a" providerId="ADAL" clId="{2A83A368-04FF-40EC-B2BE-86E67DDF1149}" dt="2023-08-29T17:27:53.807" v="2801" actId="478"/>
          <ac:spMkLst>
            <pc:docMk/>
            <pc:sldMk cId="1588130043" sldId="7366"/>
            <ac:spMk id="5" creationId="{21FB3E0A-3CEF-C294-A823-3BE6CCDCD87B}"/>
          </ac:spMkLst>
        </pc:spChg>
        <pc:spChg chg="add mod">
          <ac:chgData name="FoustB" userId="036fd538-e6a0-4478-b832-b99ce6775b9a" providerId="ADAL" clId="{2A83A368-04FF-40EC-B2BE-86E67DDF1149}" dt="2023-08-29T17:27:40.429" v="2797"/>
          <ac:spMkLst>
            <pc:docMk/>
            <pc:sldMk cId="1588130043" sldId="7366"/>
            <ac:spMk id="6" creationId="{5DA4E581-C721-ACE6-C376-642E15EBF26E}"/>
          </ac:spMkLst>
        </pc:spChg>
        <pc:spChg chg="add mod">
          <ac:chgData name="FoustB" userId="036fd538-e6a0-4478-b832-b99ce6775b9a" providerId="ADAL" clId="{2A83A368-04FF-40EC-B2BE-86E67DDF1149}" dt="2023-08-29T17:28:33.576" v="2813" actId="14100"/>
          <ac:spMkLst>
            <pc:docMk/>
            <pc:sldMk cId="1588130043" sldId="7366"/>
            <ac:spMk id="7" creationId="{61BBC334-B6C0-4C44-A945-2555914B99A5}"/>
          </ac:spMkLst>
        </pc:spChg>
      </pc:sldChg>
      <pc:sldChg chg="addSp delSp modSp add mod modAnim">
        <pc:chgData name="FoustB" userId="036fd538-e6a0-4478-b832-b99ce6775b9a" providerId="ADAL" clId="{2A83A368-04FF-40EC-B2BE-86E67DDF1149}" dt="2023-09-02T20:36:30.894" v="4138"/>
        <pc:sldMkLst>
          <pc:docMk/>
          <pc:sldMk cId="117971856" sldId="7367"/>
        </pc:sldMkLst>
        <pc:spChg chg="del">
          <ac:chgData name="FoustB" userId="036fd538-e6a0-4478-b832-b99ce6775b9a" providerId="ADAL" clId="{2A83A368-04FF-40EC-B2BE-86E67DDF1149}" dt="2023-09-02T20:36:30.568" v="4137" actId="478"/>
          <ac:spMkLst>
            <pc:docMk/>
            <pc:sldMk cId="117971856" sldId="7367"/>
            <ac:spMk id="2" creationId="{386D285C-9141-33F7-5D33-535814A8B2F1}"/>
          </ac:spMkLst>
        </pc:spChg>
        <pc:spChg chg="add mod">
          <ac:chgData name="FoustB" userId="036fd538-e6a0-4478-b832-b99ce6775b9a" providerId="ADAL" clId="{2A83A368-04FF-40EC-B2BE-86E67DDF1149}" dt="2023-09-02T20:36:30.894" v="4138"/>
          <ac:spMkLst>
            <pc:docMk/>
            <pc:sldMk cId="117971856" sldId="7367"/>
            <ac:spMk id="3" creationId="{B3C702EC-0905-1DDA-9D1B-89D085733CF0}"/>
          </ac:spMkLst>
        </pc:spChg>
        <pc:spChg chg="mod">
          <ac:chgData name="FoustB" userId="036fd538-e6a0-4478-b832-b99ce6775b9a" providerId="ADAL" clId="{2A83A368-04FF-40EC-B2BE-86E67DDF1149}" dt="2023-08-29T17:29:46.019" v="2840" actId="207"/>
          <ac:spMkLst>
            <pc:docMk/>
            <pc:sldMk cId="117971856" sldId="7367"/>
            <ac:spMk id="4" creationId="{E269C224-2876-44E4-3D54-1B1DCB0FC8D9}"/>
          </ac:spMkLst>
        </pc:spChg>
      </pc:sldChg>
      <pc:sldChg chg="addSp delSp modSp add mod">
        <pc:chgData name="FoustB" userId="036fd538-e6a0-4478-b832-b99ce6775b9a" providerId="ADAL" clId="{2A83A368-04FF-40EC-B2BE-86E67DDF1149}" dt="2023-09-02T20:36:34.278" v="4140"/>
        <pc:sldMkLst>
          <pc:docMk/>
          <pc:sldMk cId="1025602072" sldId="7368"/>
        </pc:sldMkLst>
        <pc:spChg chg="del">
          <ac:chgData name="FoustB" userId="036fd538-e6a0-4478-b832-b99ce6775b9a" providerId="ADAL" clId="{2A83A368-04FF-40EC-B2BE-86E67DDF1149}" dt="2023-09-02T20:36:33.961" v="4139" actId="478"/>
          <ac:spMkLst>
            <pc:docMk/>
            <pc:sldMk cId="1025602072" sldId="7368"/>
            <ac:spMk id="2" creationId="{386D285C-9141-33F7-5D33-535814A8B2F1}"/>
          </ac:spMkLst>
        </pc:spChg>
        <pc:spChg chg="add mod">
          <ac:chgData name="FoustB" userId="036fd538-e6a0-4478-b832-b99ce6775b9a" providerId="ADAL" clId="{2A83A368-04FF-40EC-B2BE-86E67DDF1149}" dt="2023-09-02T20:36:34.278" v="4140"/>
          <ac:spMkLst>
            <pc:docMk/>
            <pc:sldMk cId="1025602072" sldId="7368"/>
            <ac:spMk id="3" creationId="{436E41ED-DFE4-3FA2-025A-C53CCF8CCED0}"/>
          </ac:spMkLst>
        </pc:spChg>
      </pc:sldChg>
      <pc:sldChg chg="addSp delSp modSp add mod">
        <pc:chgData name="FoustB" userId="036fd538-e6a0-4478-b832-b99ce6775b9a" providerId="ADAL" clId="{2A83A368-04FF-40EC-B2BE-86E67DDF1149}" dt="2023-09-02T20:36:37.601" v="4142"/>
        <pc:sldMkLst>
          <pc:docMk/>
          <pc:sldMk cId="1556274239" sldId="7369"/>
        </pc:sldMkLst>
        <pc:spChg chg="del">
          <ac:chgData name="FoustB" userId="036fd538-e6a0-4478-b832-b99ce6775b9a" providerId="ADAL" clId="{2A83A368-04FF-40EC-B2BE-86E67DDF1149}" dt="2023-09-02T20:36:37.331" v="4141" actId="478"/>
          <ac:spMkLst>
            <pc:docMk/>
            <pc:sldMk cId="1556274239" sldId="7369"/>
            <ac:spMk id="2" creationId="{386D285C-9141-33F7-5D33-535814A8B2F1}"/>
          </ac:spMkLst>
        </pc:spChg>
        <pc:spChg chg="add mod">
          <ac:chgData name="FoustB" userId="036fd538-e6a0-4478-b832-b99ce6775b9a" providerId="ADAL" clId="{2A83A368-04FF-40EC-B2BE-86E67DDF1149}" dt="2023-09-02T20:36:37.601" v="4142"/>
          <ac:spMkLst>
            <pc:docMk/>
            <pc:sldMk cId="1556274239" sldId="7369"/>
            <ac:spMk id="3" creationId="{5841DD6F-BA13-3583-5958-264D8D3EB426}"/>
          </ac:spMkLst>
        </pc:spChg>
        <pc:spChg chg="mod">
          <ac:chgData name="FoustB" userId="036fd538-e6a0-4478-b832-b99ce6775b9a" providerId="ADAL" clId="{2A83A368-04FF-40EC-B2BE-86E67DDF1149}" dt="2023-08-29T17:30:33.455" v="2853" actId="14100"/>
          <ac:spMkLst>
            <pc:docMk/>
            <pc:sldMk cId="1556274239" sldId="7369"/>
            <ac:spMk id="4" creationId="{E269C224-2876-44E4-3D54-1B1DCB0FC8D9}"/>
          </ac:spMkLst>
        </pc:spChg>
      </pc:sldChg>
      <pc:sldChg chg="addSp delSp modSp add mod modAnim">
        <pc:chgData name="FoustB" userId="036fd538-e6a0-4478-b832-b99ce6775b9a" providerId="ADAL" clId="{2A83A368-04FF-40EC-B2BE-86E67DDF1149}" dt="2023-09-02T20:36:40.824" v="4144"/>
        <pc:sldMkLst>
          <pc:docMk/>
          <pc:sldMk cId="2969210897" sldId="7370"/>
        </pc:sldMkLst>
        <pc:spChg chg="del">
          <ac:chgData name="FoustB" userId="036fd538-e6a0-4478-b832-b99ce6775b9a" providerId="ADAL" clId="{2A83A368-04FF-40EC-B2BE-86E67DDF1149}" dt="2023-09-02T20:36:40.492" v="4143" actId="478"/>
          <ac:spMkLst>
            <pc:docMk/>
            <pc:sldMk cId="2969210897" sldId="7370"/>
            <ac:spMk id="2" creationId="{386D285C-9141-33F7-5D33-535814A8B2F1}"/>
          </ac:spMkLst>
        </pc:spChg>
        <pc:spChg chg="add mod">
          <ac:chgData name="FoustB" userId="036fd538-e6a0-4478-b832-b99ce6775b9a" providerId="ADAL" clId="{2A83A368-04FF-40EC-B2BE-86E67DDF1149}" dt="2023-08-29T17:32:31.614" v="2882" actId="1076"/>
          <ac:spMkLst>
            <pc:docMk/>
            <pc:sldMk cId="2969210897" sldId="7370"/>
            <ac:spMk id="3" creationId="{340C4AE1-262C-1D69-609D-1C8355A95226}"/>
          </ac:spMkLst>
        </pc:spChg>
        <pc:spChg chg="add mod">
          <ac:chgData name="FoustB" userId="036fd538-e6a0-4478-b832-b99ce6775b9a" providerId="ADAL" clId="{2A83A368-04FF-40EC-B2BE-86E67DDF1149}" dt="2023-08-29T17:32:22.977" v="2879" actId="1076"/>
          <ac:spMkLst>
            <pc:docMk/>
            <pc:sldMk cId="2969210897" sldId="7370"/>
            <ac:spMk id="5" creationId="{8411F310-410F-5A32-623D-3274AE04AE3F}"/>
          </ac:spMkLst>
        </pc:spChg>
        <pc:spChg chg="del">
          <ac:chgData name="FoustB" userId="036fd538-e6a0-4478-b832-b99ce6775b9a" providerId="ADAL" clId="{2A83A368-04FF-40EC-B2BE-86E67DDF1149}" dt="2023-08-29T17:31:25.173" v="2855" actId="478"/>
          <ac:spMkLst>
            <pc:docMk/>
            <pc:sldMk cId="2969210897" sldId="7370"/>
            <ac:spMk id="6" creationId="{5DA4E581-C721-ACE6-C376-642E15EBF26E}"/>
          </ac:spMkLst>
        </pc:spChg>
        <pc:spChg chg="add mod">
          <ac:chgData name="FoustB" userId="036fd538-e6a0-4478-b832-b99ce6775b9a" providerId="ADAL" clId="{2A83A368-04FF-40EC-B2BE-86E67DDF1149}" dt="2023-09-02T20:36:40.824" v="4144"/>
          <ac:spMkLst>
            <pc:docMk/>
            <pc:sldMk cId="2969210897" sldId="7370"/>
            <ac:spMk id="6" creationId="{D62C873B-D0B6-CB4A-2A17-4677C132FA75}"/>
          </ac:spMkLst>
        </pc:spChg>
        <pc:spChg chg="del">
          <ac:chgData name="FoustB" userId="036fd538-e6a0-4478-b832-b99ce6775b9a" providerId="ADAL" clId="{2A83A368-04FF-40EC-B2BE-86E67DDF1149}" dt="2023-08-29T17:31:26.908" v="2856" actId="478"/>
          <ac:spMkLst>
            <pc:docMk/>
            <pc:sldMk cId="2969210897" sldId="7370"/>
            <ac:spMk id="7" creationId="{61BBC334-B6C0-4C44-A945-2555914B99A5}"/>
          </ac:spMkLst>
        </pc:spChg>
      </pc:sldChg>
      <pc:sldChg chg="addSp delSp modSp add mod delAnim">
        <pc:chgData name="FoustB" userId="036fd538-e6a0-4478-b832-b99ce6775b9a" providerId="ADAL" clId="{2A83A368-04FF-40EC-B2BE-86E67DDF1149}" dt="2023-09-02T20:36:43.718" v="4146"/>
        <pc:sldMkLst>
          <pc:docMk/>
          <pc:sldMk cId="1814161267" sldId="7371"/>
        </pc:sldMkLst>
        <pc:spChg chg="del">
          <ac:chgData name="FoustB" userId="036fd538-e6a0-4478-b832-b99ce6775b9a" providerId="ADAL" clId="{2A83A368-04FF-40EC-B2BE-86E67DDF1149}" dt="2023-09-02T20:36:43.429" v="4145" actId="478"/>
          <ac:spMkLst>
            <pc:docMk/>
            <pc:sldMk cId="1814161267" sldId="7371"/>
            <ac:spMk id="2" creationId="{386D285C-9141-33F7-5D33-535814A8B2F1}"/>
          </ac:spMkLst>
        </pc:spChg>
        <pc:spChg chg="del">
          <ac:chgData name="FoustB" userId="036fd538-e6a0-4478-b832-b99ce6775b9a" providerId="ADAL" clId="{2A83A368-04FF-40EC-B2BE-86E67DDF1149}" dt="2023-08-29T17:45:03.034" v="2901" actId="478"/>
          <ac:spMkLst>
            <pc:docMk/>
            <pc:sldMk cId="1814161267" sldId="7371"/>
            <ac:spMk id="3" creationId="{340C4AE1-262C-1D69-609D-1C8355A95226}"/>
          </ac:spMkLst>
        </pc:spChg>
        <pc:spChg chg="mod">
          <ac:chgData name="FoustB" userId="036fd538-e6a0-4478-b832-b99ce6775b9a" providerId="ADAL" clId="{2A83A368-04FF-40EC-B2BE-86E67DDF1149}" dt="2023-08-29T17:44:54.314" v="2899" actId="14100"/>
          <ac:spMkLst>
            <pc:docMk/>
            <pc:sldMk cId="1814161267" sldId="7371"/>
            <ac:spMk id="4" creationId="{E269C224-2876-44E4-3D54-1B1DCB0FC8D9}"/>
          </ac:spMkLst>
        </pc:spChg>
        <pc:spChg chg="add mod">
          <ac:chgData name="FoustB" userId="036fd538-e6a0-4478-b832-b99ce6775b9a" providerId="ADAL" clId="{2A83A368-04FF-40EC-B2BE-86E67DDF1149}" dt="2023-09-02T20:36:43.718" v="4146"/>
          <ac:spMkLst>
            <pc:docMk/>
            <pc:sldMk cId="1814161267" sldId="7371"/>
            <ac:spMk id="5" creationId="{4D5DF864-773E-4310-298E-4389CDA27CC8}"/>
          </ac:spMkLst>
        </pc:spChg>
        <pc:spChg chg="del">
          <ac:chgData name="FoustB" userId="036fd538-e6a0-4478-b832-b99ce6775b9a" providerId="ADAL" clId="{2A83A368-04FF-40EC-B2BE-86E67DDF1149}" dt="2023-08-29T17:45:00.529" v="2900" actId="478"/>
          <ac:spMkLst>
            <pc:docMk/>
            <pc:sldMk cId="1814161267" sldId="7371"/>
            <ac:spMk id="5" creationId="{8411F310-410F-5A32-623D-3274AE04AE3F}"/>
          </ac:spMkLst>
        </pc:spChg>
      </pc:sldChg>
      <pc:sldChg chg="addSp delSp modSp add mod modAnim">
        <pc:chgData name="FoustB" userId="036fd538-e6a0-4478-b832-b99ce6775b9a" providerId="ADAL" clId="{2A83A368-04FF-40EC-B2BE-86E67DDF1149}" dt="2023-09-02T20:52:51.521" v="4368" actId="166"/>
        <pc:sldMkLst>
          <pc:docMk/>
          <pc:sldMk cId="1917124617" sldId="7372"/>
        </pc:sldMkLst>
        <pc:spChg chg="del">
          <ac:chgData name="FoustB" userId="036fd538-e6a0-4478-b832-b99ce6775b9a" providerId="ADAL" clId="{2A83A368-04FF-40EC-B2BE-86E67DDF1149}" dt="2023-09-02T20:36:46.573" v="4147" actId="478"/>
          <ac:spMkLst>
            <pc:docMk/>
            <pc:sldMk cId="1917124617" sldId="7372"/>
            <ac:spMk id="2" creationId="{386D285C-9141-33F7-5D33-535814A8B2F1}"/>
          </ac:spMkLst>
        </pc:spChg>
        <pc:spChg chg="add mod ord">
          <ac:chgData name="FoustB" userId="036fd538-e6a0-4478-b832-b99ce6775b9a" providerId="ADAL" clId="{2A83A368-04FF-40EC-B2BE-86E67DDF1149}" dt="2023-09-02T20:52:51.521" v="4368" actId="166"/>
          <ac:spMkLst>
            <pc:docMk/>
            <pc:sldMk cId="1917124617" sldId="7372"/>
            <ac:spMk id="3" creationId="{0D049E95-A595-FCA3-8694-222595B60DBE}"/>
          </ac:spMkLst>
        </pc:spChg>
        <pc:spChg chg="mod">
          <ac:chgData name="FoustB" userId="036fd538-e6a0-4478-b832-b99ce6775b9a" providerId="ADAL" clId="{2A83A368-04FF-40EC-B2BE-86E67DDF1149}" dt="2023-08-29T17:45:12.152" v="2905" actId="207"/>
          <ac:spMkLst>
            <pc:docMk/>
            <pc:sldMk cId="1917124617" sldId="7372"/>
            <ac:spMk id="4" creationId="{E269C224-2876-44E4-3D54-1B1DCB0FC8D9}"/>
          </ac:spMkLst>
        </pc:spChg>
        <pc:spChg chg="add mod">
          <ac:chgData name="FoustB" userId="036fd538-e6a0-4478-b832-b99ce6775b9a" providerId="ADAL" clId="{2A83A368-04FF-40EC-B2BE-86E67DDF1149}" dt="2023-08-29T17:46:05.941" v="2918" actId="1076"/>
          <ac:spMkLst>
            <pc:docMk/>
            <pc:sldMk cId="1917124617" sldId="7372"/>
            <ac:spMk id="5" creationId="{2B76910E-1910-1C21-DB75-76ECEC24358C}"/>
          </ac:spMkLst>
        </pc:spChg>
        <pc:spChg chg="add mod">
          <ac:chgData name="FoustB" userId="036fd538-e6a0-4478-b832-b99ce6775b9a" providerId="ADAL" clId="{2A83A368-04FF-40EC-B2BE-86E67DDF1149}" dt="2023-09-02T20:36:46.905" v="4148"/>
          <ac:spMkLst>
            <pc:docMk/>
            <pc:sldMk cId="1917124617" sldId="7372"/>
            <ac:spMk id="6" creationId="{94FCCBA1-3BDE-E28D-112B-06B85468BF04}"/>
          </ac:spMkLst>
        </pc:spChg>
      </pc:sldChg>
      <pc:sldChg chg="addSp delSp modSp add mod delAnim modAnim">
        <pc:chgData name="FoustB" userId="036fd538-e6a0-4478-b832-b99ce6775b9a" providerId="ADAL" clId="{2A83A368-04FF-40EC-B2BE-86E67DDF1149}" dt="2023-09-02T20:36:53.052" v="4152"/>
        <pc:sldMkLst>
          <pc:docMk/>
          <pc:sldMk cId="977996386" sldId="7373"/>
        </pc:sldMkLst>
        <pc:spChg chg="del">
          <ac:chgData name="FoustB" userId="036fd538-e6a0-4478-b832-b99ce6775b9a" providerId="ADAL" clId="{2A83A368-04FF-40EC-B2BE-86E67DDF1149}" dt="2023-09-02T20:36:52.766" v="4151" actId="478"/>
          <ac:spMkLst>
            <pc:docMk/>
            <pc:sldMk cId="977996386" sldId="7373"/>
            <ac:spMk id="2" creationId="{386D285C-9141-33F7-5D33-535814A8B2F1}"/>
          </ac:spMkLst>
        </pc:spChg>
        <pc:spChg chg="del">
          <ac:chgData name="FoustB" userId="036fd538-e6a0-4478-b832-b99ce6775b9a" providerId="ADAL" clId="{2A83A368-04FF-40EC-B2BE-86E67DDF1149}" dt="2023-08-29T17:47:02.586" v="2924" actId="478"/>
          <ac:spMkLst>
            <pc:docMk/>
            <pc:sldMk cId="977996386" sldId="7373"/>
            <ac:spMk id="3" creationId="{0D049E95-A595-FCA3-8694-222595B60DBE}"/>
          </ac:spMkLst>
        </pc:spChg>
        <pc:spChg chg="add mod">
          <ac:chgData name="FoustB" userId="036fd538-e6a0-4478-b832-b99ce6775b9a" providerId="ADAL" clId="{2A83A368-04FF-40EC-B2BE-86E67DDF1149}" dt="2023-09-02T20:36:53.052" v="4152"/>
          <ac:spMkLst>
            <pc:docMk/>
            <pc:sldMk cId="977996386" sldId="7373"/>
            <ac:spMk id="3" creationId="{799ECB09-3AA3-9504-985B-3ADAF11F362F}"/>
          </ac:spMkLst>
        </pc:spChg>
        <pc:spChg chg="mod">
          <ac:chgData name="FoustB" userId="036fd538-e6a0-4478-b832-b99ce6775b9a" providerId="ADAL" clId="{2A83A368-04FF-40EC-B2BE-86E67DDF1149}" dt="2023-08-29T17:47:14.654" v="2935" actId="14100"/>
          <ac:spMkLst>
            <pc:docMk/>
            <pc:sldMk cId="977996386" sldId="7373"/>
            <ac:spMk id="4" creationId="{E269C224-2876-44E4-3D54-1B1DCB0FC8D9}"/>
          </ac:spMkLst>
        </pc:spChg>
        <pc:spChg chg="del">
          <ac:chgData name="FoustB" userId="036fd538-e6a0-4478-b832-b99ce6775b9a" providerId="ADAL" clId="{2A83A368-04FF-40EC-B2BE-86E67DDF1149}" dt="2023-08-29T17:47:00.751" v="2923" actId="478"/>
          <ac:spMkLst>
            <pc:docMk/>
            <pc:sldMk cId="977996386" sldId="7373"/>
            <ac:spMk id="5" creationId="{2B76910E-1910-1C21-DB75-76ECEC24358C}"/>
          </ac:spMkLst>
        </pc:spChg>
        <pc:spChg chg="add mod">
          <ac:chgData name="FoustB" userId="036fd538-e6a0-4478-b832-b99ce6775b9a" providerId="ADAL" clId="{2A83A368-04FF-40EC-B2BE-86E67DDF1149}" dt="2023-08-29T17:48:17.181" v="2953" actId="1076"/>
          <ac:spMkLst>
            <pc:docMk/>
            <pc:sldMk cId="977996386" sldId="7373"/>
            <ac:spMk id="6" creationId="{8DAEC429-9D7F-41AF-97AE-F1378C02E928}"/>
          </ac:spMkLst>
        </pc:spChg>
      </pc:sldChg>
      <pc:sldChg chg="addSp delSp modSp add mod">
        <pc:chgData name="FoustB" userId="036fd538-e6a0-4478-b832-b99ce6775b9a" providerId="ADAL" clId="{2A83A368-04FF-40EC-B2BE-86E67DDF1149}" dt="2023-09-02T20:36:50.160" v="4150"/>
        <pc:sldMkLst>
          <pc:docMk/>
          <pc:sldMk cId="983768159" sldId="7374"/>
        </pc:sldMkLst>
        <pc:spChg chg="del">
          <ac:chgData name="FoustB" userId="036fd538-e6a0-4478-b832-b99ce6775b9a" providerId="ADAL" clId="{2A83A368-04FF-40EC-B2BE-86E67DDF1149}" dt="2023-09-02T20:36:49.844" v="4149" actId="478"/>
          <ac:spMkLst>
            <pc:docMk/>
            <pc:sldMk cId="983768159" sldId="7374"/>
            <ac:spMk id="2" creationId="{386D285C-9141-33F7-5D33-535814A8B2F1}"/>
          </ac:spMkLst>
        </pc:spChg>
        <pc:spChg chg="add mod">
          <ac:chgData name="FoustB" userId="036fd538-e6a0-4478-b832-b99ce6775b9a" providerId="ADAL" clId="{2A83A368-04FF-40EC-B2BE-86E67DDF1149}" dt="2023-09-02T20:36:50.160" v="4150"/>
          <ac:spMkLst>
            <pc:docMk/>
            <pc:sldMk cId="983768159" sldId="7374"/>
            <ac:spMk id="3" creationId="{238619A9-5F34-10D3-134E-154B81D69CE1}"/>
          </ac:spMkLst>
        </pc:spChg>
        <pc:spChg chg="mod">
          <ac:chgData name="FoustB" userId="036fd538-e6a0-4478-b832-b99ce6775b9a" providerId="ADAL" clId="{2A83A368-04FF-40EC-B2BE-86E67DDF1149}" dt="2023-08-29T17:47:46.218" v="2948" actId="20577"/>
          <ac:spMkLst>
            <pc:docMk/>
            <pc:sldMk cId="983768159" sldId="7374"/>
            <ac:spMk id="4" creationId="{E269C224-2876-44E4-3D54-1B1DCB0FC8D9}"/>
          </ac:spMkLst>
        </pc:spChg>
      </pc:sldChg>
      <pc:sldChg chg="addSp delSp modSp add mod modAnim">
        <pc:chgData name="FoustB" userId="036fd538-e6a0-4478-b832-b99ce6775b9a" providerId="ADAL" clId="{2A83A368-04FF-40EC-B2BE-86E67DDF1149}" dt="2023-09-02T20:36:56.252" v="4154"/>
        <pc:sldMkLst>
          <pc:docMk/>
          <pc:sldMk cId="2577940995" sldId="7375"/>
        </pc:sldMkLst>
        <pc:spChg chg="del">
          <ac:chgData name="FoustB" userId="036fd538-e6a0-4478-b832-b99ce6775b9a" providerId="ADAL" clId="{2A83A368-04FF-40EC-B2BE-86E67DDF1149}" dt="2023-09-02T20:36:55.960" v="4153" actId="478"/>
          <ac:spMkLst>
            <pc:docMk/>
            <pc:sldMk cId="2577940995" sldId="7375"/>
            <ac:spMk id="2" creationId="{386D285C-9141-33F7-5D33-535814A8B2F1}"/>
          </ac:spMkLst>
        </pc:spChg>
        <pc:spChg chg="add mod">
          <ac:chgData name="FoustB" userId="036fd538-e6a0-4478-b832-b99ce6775b9a" providerId="ADAL" clId="{2A83A368-04FF-40EC-B2BE-86E67DDF1149}" dt="2023-09-02T20:36:56.252" v="4154"/>
          <ac:spMkLst>
            <pc:docMk/>
            <pc:sldMk cId="2577940995" sldId="7375"/>
            <ac:spMk id="3" creationId="{B6D27811-4C14-6225-AF6A-FC891FE93E32}"/>
          </ac:spMkLst>
        </pc:spChg>
        <pc:spChg chg="mod">
          <ac:chgData name="FoustB" userId="036fd538-e6a0-4478-b832-b99ce6775b9a" providerId="ADAL" clId="{2A83A368-04FF-40EC-B2BE-86E67DDF1149}" dt="2023-08-29T17:49:19.733" v="2961" actId="20577"/>
          <ac:spMkLst>
            <pc:docMk/>
            <pc:sldMk cId="2577940995" sldId="7375"/>
            <ac:spMk id="4" creationId="{E269C224-2876-44E4-3D54-1B1DCB0FC8D9}"/>
          </ac:spMkLst>
        </pc:spChg>
      </pc:sldChg>
      <pc:sldChg chg="addSp delSp modSp add mod modAnim">
        <pc:chgData name="FoustB" userId="036fd538-e6a0-4478-b832-b99ce6775b9a" providerId="ADAL" clId="{2A83A368-04FF-40EC-B2BE-86E67DDF1149}" dt="2023-09-02T20:36:59.767" v="4156"/>
        <pc:sldMkLst>
          <pc:docMk/>
          <pc:sldMk cId="1502077339" sldId="7376"/>
        </pc:sldMkLst>
        <pc:spChg chg="del">
          <ac:chgData name="FoustB" userId="036fd538-e6a0-4478-b832-b99ce6775b9a" providerId="ADAL" clId="{2A83A368-04FF-40EC-B2BE-86E67DDF1149}" dt="2023-09-02T20:36:59.467" v="4155" actId="478"/>
          <ac:spMkLst>
            <pc:docMk/>
            <pc:sldMk cId="1502077339" sldId="7376"/>
            <ac:spMk id="2" creationId="{386D285C-9141-33F7-5D33-535814A8B2F1}"/>
          </ac:spMkLst>
        </pc:spChg>
        <pc:spChg chg="add mod">
          <ac:chgData name="FoustB" userId="036fd538-e6a0-4478-b832-b99ce6775b9a" providerId="ADAL" clId="{2A83A368-04FF-40EC-B2BE-86E67DDF1149}" dt="2023-08-29T17:50:30.482" v="2981" actId="1076"/>
          <ac:spMkLst>
            <pc:docMk/>
            <pc:sldMk cId="1502077339" sldId="7376"/>
            <ac:spMk id="3" creationId="{F310A704-6008-0B76-8610-53A1159A95D5}"/>
          </ac:spMkLst>
        </pc:spChg>
        <pc:spChg chg="mod">
          <ac:chgData name="FoustB" userId="036fd538-e6a0-4478-b832-b99ce6775b9a" providerId="ADAL" clId="{2A83A368-04FF-40EC-B2BE-86E67DDF1149}" dt="2023-08-29T17:50:04.999" v="2978" actId="14100"/>
          <ac:spMkLst>
            <pc:docMk/>
            <pc:sldMk cId="1502077339" sldId="7376"/>
            <ac:spMk id="4" creationId="{E269C224-2876-44E4-3D54-1B1DCB0FC8D9}"/>
          </ac:spMkLst>
        </pc:spChg>
        <pc:spChg chg="add mod">
          <ac:chgData name="FoustB" userId="036fd538-e6a0-4478-b832-b99ce6775b9a" providerId="ADAL" clId="{2A83A368-04FF-40EC-B2BE-86E67DDF1149}" dt="2023-08-29T17:50:46.783" v="2983" actId="14100"/>
          <ac:spMkLst>
            <pc:docMk/>
            <pc:sldMk cId="1502077339" sldId="7376"/>
            <ac:spMk id="5" creationId="{8A36719A-DFC6-9BC8-0550-B8CB0ABCDA10}"/>
          </ac:spMkLst>
        </pc:spChg>
        <pc:spChg chg="del">
          <ac:chgData name="FoustB" userId="036fd538-e6a0-4478-b832-b99ce6775b9a" providerId="ADAL" clId="{2A83A368-04FF-40EC-B2BE-86E67DDF1149}" dt="2023-08-29T17:50:23.012" v="2979" actId="478"/>
          <ac:spMkLst>
            <pc:docMk/>
            <pc:sldMk cId="1502077339" sldId="7376"/>
            <ac:spMk id="6" creationId="{8DAEC429-9D7F-41AF-97AE-F1378C02E928}"/>
          </ac:spMkLst>
        </pc:spChg>
        <pc:spChg chg="add mod">
          <ac:chgData name="FoustB" userId="036fd538-e6a0-4478-b832-b99ce6775b9a" providerId="ADAL" clId="{2A83A368-04FF-40EC-B2BE-86E67DDF1149}" dt="2023-09-02T20:36:59.767" v="4156"/>
          <ac:spMkLst>
            <pc:docMk/>
            <pc:sldMk cId="1502077339" sldId="7376"/>
            <ac:spMk id="6" creationId="{E6D7D31C-BA4F-4554-A928-46BF9F895C5A}"/>
          </ac:spMkLst>
        </pc:spChg>
        <pc:spChg chg="add mod">
          <ac:chgData name="FoustB" userId="036fd538-e6a0-4478-b832-b99ce6775b9a" providerId="ADAL" clId="{2A83A368-04FF-40EC-B2BE-86E67DDF1149}" dt="2023-08-29T17:50:56.821" v="2985" actId="114"/>
          <ac:spMkLst>
            <pc:docMk/>
            <pc:sldMk cId="1502077339" sldId="7376"/>
            <ac:spMk id="7" creationId="{AB0D661C-80A9-3F47-7017-B897A08E3380}"/>
          </ac:spMkLst>
        </pc:spChg>
      </pc:sldChg>
      <pc:sldChg chg="addSp delSp modSp add mod modAnim">
        <pc:chgData name="FoustB" userId="036fd538-e6a0-4478-b832-b99ce6775b9a" providerId="ADAL" clId="{2A83A368-04FF-40EC-B2BE-86E67DDF1149}" dt="2023-09-02T20:37:02.528" v="4158"/>
        <pc:sldMkLst>
          <pc:docMk/>
          <pc:sldMk cId="1885325357" sldId="7377"/>
        </pc:sldMkLst>
        <pc:spChg chg="del">
          <ac:chgData name="FoustB" userId="036fd538-e6a0-4478-b832-b99ce6775b9a" providerId="ADAL" clId="{2A83A368-04FF-40EC-B2BE-86E67DDF1149}" dt="2023-09-02T20:37:02.173" v="4157" actId="478"/>
          <ac:spMkLst>
            <pc:docMk/>
            <pc:sldMk cId="1885325357" sldId="7377"/>
            <ac:spMk id="2" creationId="{386D285C-9141-33F7-5D33-535814A8B2F1}"/>
          </ac:spMkLst>
        </pc:spChg>
        <pc:spChg chg="mod">
          <ac:chgData name="FoustB" userId="036fd538-e6a0-4478-b832-b99ce6775b9a" providerId="ADAL" clId="{2A83A368-04FF-40EC-B2BE-86E67DDF1149}" dt="2023-08-29T17:52:47.348" v="3051" actId="114"/>
          <ac:spMkLst>
            <pc:docMk/>
            <pc:sldMk cId="1885325357" sldId="7377"/>
            <ac:spMk id="3" creationId="{F310A704-6008-0B76-8610-53A1159A95D5}"/>
          </ac:spMkLst>
        </pc:spChg>
        <pc:spChg chg="add mod">
          <ac:chgData name="FoustB" userId="036fd538-e6a0-4478-b832-b99ce6775b9a" providerId="ADAL" clId="{2A83A368-04FF-40EC-B2BE-86E67DDF1149}" dt="2023-09-02T20:37:02.528" v="4158"/>
          <ac:spMkLst>
            <pc:docMk/>
            <pc:sldMk cId="1885325357" sldId="7377"/>
            <ac:spMk id="6" creationId="{3CB7D0C2-01E4-C09F-26DA-4D579500602F}"/>
          </ac:spMkLst>
        </pc:spChg>
      </pc:sldChg>
      <pc:sldChg chg="delSp modSp add del mod modAnim">
        <pc:chgData name="FoustB" userId="036fd538-e6a0-4478-b832-b99ce6775b9a" providerId="ADAL" clId="{2A83A368-04FF-40EC-B2BE-86E67DDF1149}" dt="2023-08-29T17:56:21.297" v="3078" actId="47"/>
        <pc:sldMkLst>
          <pc:docMk/>
          <pc:sldMk cId="2731471254" sldId="7378"/>
        </pc:sldMkLst>
        <pc:spChg chg="mod">
          <ac:chgData name="FoustB" userId="036fd538-e6a0-4478-b832-b99ce6775b9a" providerId="ADAL" clId="{2A83A368-04FF-40EC-B2BE-86E67DDF1149}" dt="2023-08-29T17:54:59.605" v="3068" actId="14100"/>
          <ac:spMkLst>
            <pc:docMk/>
            <pc:sldMk cId="2731471254" sldId="7378"/>
            <ac:spMk id="4" creationId="{E269C224-2876-44E4-3D54-1B1DCB0FC8D9}"/>
          </ac:spMkLst>
        </pc:spChg>
        <pc:spChg chg="del">
          <ac:chgData name="FoustB" userId="036fd538-e6a0-4478-b832-b99ce6775b9a" providerId="ADAL" clId="{2A83A368-04FF-40EC-B2BE-86E67DDF1149}" dt="2023-08-29T17:54:44.870" v="3055" actId="478"/>
          <ac:spMkLst>
            <pc:docMk/>
            <pc:sldMk cId="2731471254" sldId="7378"/>
            <ac:spMk id="7" creationId="{AB0D661C-80A9-3F47-7017-B897A08E3380}"/>
          </ac:spMkLst>
        </pc:spChg>
      </pc:sldChg>
      <pc:sldChg chg="add del">
        <pc:chgData name="FoustB" userId="036fd538-e6a0-4478-b832-b99ce6775b9a" providerId="ADAL" clId="{2A83A368-04FF-40EC-B2BE-86E67DDF1149}" dt="2023-08-29T17:56:28.353" v="3079" actId="47"/>
        <pc:sldMkLst>
          <pc:docMk/>
          <pc:sldMk cId="1168693906" sldId="7379"/>
        </pc:sldMkLst>
      </pc:sldChg>
      <pc:sldChg chg="addSp delSp modSp add mod modAnim">
        <pc:chgData name="FoustB" userId="036fd538-e6a0-4478-b832-b99ce6775b9a" providerId="ADAL" clId="{2A83A368-04FF-40EC-B2BE-86E67DDF1149}" dt="2023-09-02T20:53:13.291" v="4370"/>
        <pc:sldMkLst>
          <pc:docMk/>
          <pc:sldMk cId="3088009312" sldId="7380"/>
        </pc:sldMkLst>
        <pc:spChg chg="del">
          <ac:chgData name="FoustB" userId="036fd538-e6a0-4478-b832-b99ce6775b9a" providerId="ADAL" clId="{2A83A368-04FF-40EC-B2BE-86E67DDF1149}" dt="2023-09-02T20:37:05.582" v="4159" actId="478"/>
          <ac:spMkLst>
            <pc:docMk/>
            <pc:sldMk cId="3088009312" sldId="7380"/>
            <ac:spMk id="2" creationId="{386D285C-9141-33F7-5D33-535814A8B2F1}"/>
          </ac:spMkLst>
        </pc:spChg>
        <pc:spChg chg="add mod ord">
          <ac:chgData name="FoustB" userId="036fd538-e6a0-4478-b832-b99ce6775b9a" providerId="ADAL" clId="{2A83A368-04FF-40EC-B2BE-86E67DDF1149}" dt="2023-09-02T20:37:08.498" v="4161" actId="166"/>
          <ac:spMkLst>
            <pc:docMk/>
            <pc:sldMk cId="3088009312" sldId="7380"/>
            <ac:spMk id="6" creationId="{56864086-9167-58A0-3C56-1F28D939535D}"/>
          </ac:spMkLst>
        </pc:spChg>
        <pc:spChg chg="add mod">
          <ac:chgData name="FoustB" userId="036fd538-e6a0-4478-b832-b99ce6775b9a" providerId="ADAL" clId="{2A83A368-04FF-40EC-B2BE-86E67DDF1149}" dt="2023-09-02T20:37:05.894" v="4160"/>
          <ac:spMkLst>
            <pc:docMk/>
            <pc:sldMk cId="3088009312" sldId="7380"/>
            <ac:spMk id="9" creationId="{08EF7A35-0BB9-7781-F8BE-46CBCF5B9318}"/>
          </ac:spMkLst>
        </pc:spChg>
      </pc:sldChg>
      <pc:sldChg chg="addSp delSp modSp add mod delAnim modAnim">
        <pc:chgData name="FoustB" userId="036fd538-e6a0-4478-b832-b99ce6775b9a" providerId="ADAL" clId="{2A83A368-04FF-40EC-B2BE-86E67DDF1149}" dt="2023-09-02T20:53:38.135" v="4374"/>
        <pc:sldMkLst>
          <pc:docMk/>
          <pc:sldMk cId="2244815397" sldId="7381"/>
        </pc:sldMkLst>
        <pc:spChg chg="del">
          <ac:chgData name="FoustB" userId="036fd538-e6a0-4478-b832-b99ce6775b9a" providerId="ADAL" clId="{2A83A368-04FF-40EC-B2BE-86E67DDF1149}" dt="2023-09-02T20:37:14.140" v="4164" actId="478"/>
          <ac:spMkLst>
            <pc:docMk/>
            <pc:sldMk cId="2244815397" sldId="7381"/>
            <ac:spMk id="2" creationId="{386D285C-9141-33F7-5D33-535814A8B2F1}"/>
          </ac:spMkLst>
        </pc:spChg>
        <pc:spChg chg="add mod">
          <ac:chgData name="FoustB" userId="036fd538-e6a0-4478-b832-b99ce6775b9a" providerId="ADAL" clId="{2A83A368-04FF-40EC-B2BE-86E67DDF1149}" dt="2023-09-02T20:37:14.441" v="4165"/>
          <ac:spMkLst>
            <pc:docMk/>
            <pc:sldMk cId="2244815397" sldId="7381"/>
            <ac:spMk id="3" creationId="{980B0B21-F4C3-4A99-45E2-E46D1C1EEF2B}"/>
          </ac:spMkLst>
        </pc:spChg>
        <pc:spChg chg="del">
          <ac:chgData name="FoustB" userId="036fd538-e6a0-4478-b832-b99ce6775b9a" providerId="ADAL" clId="{2A83A368-04FF-40EC-B2BE-86E67DDF1149}" dt="2023-08-29T17:56:39.294" v="3081" actId="478"/>
          <ac:spMkLst>
            <pc:docMk/>
            <pc:sldMk cId="2244815397" sldId="7381"/>
            <ac:spMk id="3" creationId="{F310A704-6008-0B76-8610-53A1159A95D5}"/>
          </ac:spMkLst>
        </pc:spChg>
        <pc:spChg chg="mod">
          <ac:chgData name="FoustB" userId="036fd538-e6a0-4478-b832-b99ce6775b9a" providerId="ADAL" clId="{2A83A368-04FF-40EC-B2BE-86E67DDF1149}" dt="2023-08-29T17:57:35.156" v="3136" actId="20577"/>
          <ac:spMkLst>
            <pc:docMk/>
            <pc:sldMk cId="2244815397" sldId="7381"/>
            <ac:spMk id="4" creationId="{E269C224-2876-44E4-3D54-1B1DCB0FC8D9}"/>
          </ac:spMkLst>
        </pc:spChg>
        <pc:spChg chg="del">
          <ac:chgData name="FoustB" userId="036fd538-e6a0-4478-b832-b99ce6775b9a" providerId="ADAL" clId="{2A83A368-04FF-40EC-B2BE-86E67DDF1149}" dt="2023-08-29T17:56:43.519" v="3083" actId="478"/>
          <ac:spMkLst>
            <pc:docMk/>
            <pc:sldMk cId="2244815397" sldId="7381"/>
            <ac:spMk id="5" creationId="{8A36719A-DFC6-9BC8-0550-B8CB0ABCDA10}"/>
          </ac:spMkLst>
        </pc:spChg>
        <pc:spChg chg="add mod">
          <ac:chgData name="FoustB" userId="036fd538-e6a0-4478-b832-b99ce6775b9a" providerId="ADAL" clId="{2A83A368-04FF-40EC-B2BE-86E67DDF1149}" dt="2023-09-02T20:53:35.370" v="4372"/>
          <ac:spMkLst>
            <pc:docMk/>
            <pc:sldMk cId="2244815397" sldId="7381"/>
            <ac:spMk id="5" creationId="{C467AEA9-F8D7-30BD-C3C5-25CA84A2A0C5}"/>
          </ac:spMkLst>
        </pc:spChg>
        <pc:spChg chg="del">
          <ac:chgData name="FoustB" userId="036fd538-e6a0-4478-b832-b99ce6775b9a" providerId="ADAL" clId="{2A83A368-04FF-40EC-B2BE-86E67DDF1149}" dt="2023-08-29T17:56:40.597" v="3082" actId="478"/>
          <ac:spMkLst>
            <pc:docMk/>
            <pc:sldMk cId="2244815397" sldId="7381"/>
            <ac:spMk id="6" creationId="{56864086-9167-58A0-3C56-1F28D939535D}"/>
          </ac:spMkLst>
        </pc:spChg>
        <pc:spChg chg="del">
          <ac:chgData name="FoustB" userId="036fd538-e6a0-4478-b832-b99ce6775b9a" providerId="ADAL" clId="{2A83A368-04FF-40EC-B2BE-86E67DDF1149}" dt="2023-08-29T17:56:50.264" v="3084" actId="478"/>
          <ac:spMkLst>
            <pc:docMk/>
            <pc:sldMk cId="2244815397" sldId="7381"/>
            <ac:spMk id="7" creationId="{AB0D661C-80A9-3F47-7017-B897A08E3380}"/>
          </ac:spMkLst>
        </pc:spChg>
        <pc:spChg chg="add mod">
          <ac:chgData name="FoustB" userId="036fd538-e6a0-4478-b832-b99ce6775b9a" providerId="ADAL" clId="{2A83A368-04FF-40EC-B2BE-86E67DDF1149}" dt="2023-08-29T17:57:54.153" v="3138" actId="1076"/>
          <ac:spMkLst>
            <pc:docMk/>
            <pc:sldMk cId="2244815397" sldId="7381"/>
            <ac:spMk id="9" creationId="{9F255F6E-0AAC-1121-F085-DD3600E1C8D0}"/>
          </ac:spMkLst>
        </pc:spChg>
        <pc:spChg chg="add mod">
          <ac:chgData name="FoustB" userId="036fd538-e6a0-4478-b832-b99ce6775b9a" providerId="ADAL" clId="{2A83A368-04FF-40EC-B2BE-86E67DDF1149}" dt="2023-08-29T18:00:30.311" v="3260" actId="1035"/>
          <ac:spMkLst>
            <pc:docMk/>
            <pc:sldMk cId="2244815397" sldId="7381"/>
            <ac:spMk id="10" creationId="{CCA2323A-FB51-A25A-1565-1D803535CA2A}"/>
          </ac:spMkLst>
        </pc:spChg>
        <pc:spChg chg="add del mod">
          <ac:chgData name="FoustB" userId="036fd538-e6a0-4478-b832-b99ce6775b9a" providerId="ADAL" clId="{2A83A368-04FF-40EC-B2BE-86E67DDF1149}" dt="2023-09-02T20:53:34.948" v="4371" actId="478"/>
          <ac:spMkLst>
            <pc:docMk/>
            <pc:sldMk cId="2244815397" sldId="7381"/>
            <ac:spMk id="11" creationId="{9351886A-C2A7-7634-DFFD-5A07DD074CAF}"/>
          </ac:spMkLst>
        </pc:spChg>
      </pc:sldChg>
      <pc:sldChg chg="addSp delSp modSp add mod modAnim">
        <pc:chgData name="FoustB" userId="036fd538-e6a0-4478-b832-b99ce6775b9a" providerId="ADAL" clId="{2A83A368-04FF-40EC-B2BE-86E67DDF1149}" dt="2023-09-02T20:53:56.880" v="4376" actId="20577"/>
        <pc:sldMkLst>
          <pc:docMk/>
          <pc:sldMk cId="4048786197" sldId="7382"/>
        </pc:sldMkLst>
        <pc:spChg chg="del">
          <ac:chgData name="FoustB" userId="036fd538-e6a0-4478-b832-b99ce6775b9a" providerId="ADAL" clId="{2A83A368-04FF-40EC-B2BE-86E67DDF1149}" dt="2023-09-02T20:37:17.005" v="4166" actId="478"/>
          <ac:spMkLst>
            <pc:docMk/>
            <pc:sldMk cId="4048786197" sldId="7382"/>
            <ac:spMk id="2" creationId="{386D285C-9141-33F7-5D33-535814A8B2F1}"/>
          </ac:spMkLst>
        </pc:spChg>
        <pc:spChg chg="add mod">
          <ac:chgData name="FoustB" userId="036fd538-e6a0-4478-b832-b99ce6775b9a" providerId="ADAL" clId="{2A83A368-04FF-40EC-B2BE-86E67DDF1149}" dt="2023-09-02T20:37:17.259" v="4167"/>
          <ac:spMkLst>
            <pc:docMk/>
            <pc:sldMk cId="4048786197" sldId="7382"/>
            <ac:spMk id="3" creationId="{D6C0F01F-3332-8E18-8F10-70ABDE849455}"/>
          </ac:spMkLst>
        </pc:spChg>
        <pc:spChg chg="mod">
          <ac:chgData name="FoustB" userId="036fd538-e6a0-4478-b832-b99ce6775b9a" providerId="ADAL" clId="{2A83A368-04FF-40EC-B2BE-86E67DDF1149}" dt="2023-09-02T20:53:56.880" v="4376" actId="20577"/>
          <ac:spMkLst>
            <pc:docMk/>
            <pc:sldMk cId="4048786197" sldId="7382"/>
            <ac:spMk id="10" creationId="{CCA2323A-FB51-A25A-1565-1D803535CA2A}"/>
          </ac:spMkLst>
        </pc:spChg>
        <pc:spChg chg="mod">
          <ac:chgData name="FoustB" userId="036fd538-e6a0-4478-b832-b99ce6775b9a" providerId="ADAL" clId="{2A83A368-04FF-40EC-B2BE-86E67DDF1149}" dt="2023-08-29T18:02:34.962" v="3391" actId="113"/>
          <ac:spMkLst>
            <pc:docMk/>
            <pc:sldMk cId="4048786197" sldId="7382"/>
            <ac:spMk id="11" creationId="{9351886A-C2A7-7634-DFFD-5A07DD074CAF}"/>
          </ac:spMkLst>
        </pc:spChg>
      </pc:sldChg>
      <pc:sldChg chg="addSp delSp modSp add mod modAnim">
        <pc:chgData name="FoustB" userId="036fd538-e6a0-4478-b832-b99ce6775b9a" providerId="ADAL" clId="{2A83A368-04FF-40EC-B2BE-86E67DDF1149}" dt="2023-09-02T20:54:39.050" v="4446" actId="20577"/>
        <pc:sldMkLst>
          <pc:docMk/>
          <pc:sldMk cId="1229605435" sldId="7383"/>
        </pc:sldMkLst>
        <pc:spChg chg="del">
          <ac:chgData name="FoustB" userId="036fd538-e6a0-4478-b832-b99ce6775b9a" providerId="ADAL" clId="{2A83A368-04FF-40EC-B2BE-86E67DDF1149}" dt="2023-09-02T20:37:19.833" v="4168" actId="478"/>
          <ac:spMkLst>
            <pc:docMk/>
            <pc:sldMk cId="1229605435" sldId="7383"/>
            <ac:spMk id="2" creationId="{386D285C-9141-33F7-5D33-535814A8B2F1}"/>
          </ac:spMkLst>
        </pc:spChg>
        <pc:spChg chg="add mod">
          <ac:chgData name="FoustB" userId="036fd538-e6a0-4478-b832-b99ce6775b9a" providerId="ADAL" clId="{2A83A368-04FF-40EC-B2BE-86E67DDF1149}" dt="2023-08-29T18:02:31.137" v="3390" actId="113"/>
          <ac:spMkLst>
            <pc:docMk/>
            <pc:sldMk cId="1229605435" sldId="7383"/>
            <ac:spMk id="3" creationId="{86D2D932-DFC1-CACC-DE60-76BD31CE5433}"/>
          </ac:spMkLst>
        </pc:spChg>
        <pc:spChg chg="add mod">
          <ac:chgData name="FoustB" userId="036fd538-e6a0-4478-b832-b99ce6775b9a" providerId="ADAL" clId="{2A83A368-04FF-40EC-B2BE-86E67DDF1149}" dt="2023-09-02T20:37:20.150" v="4169"/>
          <ac:spMkLst>
            <pc:docMk/>
            <pc:sldMk cId="1229605435" sldId="7383"/>
            <ac:spMk id="5" creationId="{1297ED5D-04C3-BBC4-66A0-DCFEAA50C1F9}"/>
          </ac:spMkLst>
        </pc:spChg>
        <pc:spChg chg="mod">
          <ac:chgData name="FoustB" userId="036fd538-e6a0-4478-b832-b99ce6775b9a" providerId="ADAL" clId="{2A83A368-04FF-40EC-B2BE-86E67DDF1149}" dt="2023-09-02T20:54:39.050" v="4446" actId="20577"/>
          <ac:spMkLst>
            <pc:docMk/>
            <pc:sldMk cId="1229605435" sldId="7383"/>
            <ac:spMk id="10" creationId="{CCA2323A-FB51-A25A-1565-1D803535CA2A}"/>
          </ac:spMkLst>
        </pc:spChg>
        <pc:spChg chg="del">
          <ac:chgData name="FoustB" userId="036fd538-e6a0-4478-b832-b99ce6775b9a" providerId="ADAL" clId="{2A83A368-04FF-40EC-B2BE-86E67DDF1149}" dt="2023-08-29T18:01:21.979" v="3335" actId="478"/>
          <ac:spMkLst>
            <pc:docMk/>
            <pc:sldMk cId="1229605435" sldId="7383"/>
            <ac:spMk id="11" creationId="{9351886A-C2A7-7634-DFFD-5A07DD074CAF}"/>
          </ac:spMkLst>
        </pc:spChg>
      </pc:sldChg>
      <pc:sldChg chg="addSp delSp modSp add mod modAnim">
        <pc:chgData name="FoustB" userId="036fd538-e6a0-4478-b832-b99ce6775b9a" providerId="ADAL" clId="{2A83A368-04FF-40EC-B2BE-86E67DDF1149}" dt="2023-09-02T20:37:23.643" v="4171"/>
        <pc:sldMkLst>
          <pc:docMk/>
          <pc:sldMk cId="2249642181" sldId="7384"/>
        </pc:sldMkLst>
        <pc:spChg chg="del">
          <ac:chgData name="FoustB" userId="036fd538-e6a0-4478-b832-b99ce6775b9a" providerId="ADAL" clId="{2A83A368-04FF-40EC-B2BE-86E67DDF1149}" dt="2023-09-02T20:37:23.253" v="4170" actId="478"/>
          <ac:spMkLst>
            <pc:docMk/>
            <pc:sldMk cId="2249642181" sldId="7384"/>
            <ac:spMk id="2" creationId="{386D285C-9141-33F7-5D33-535814A8B2F1}"/>
          </ac:spMkLst>
        </pc:spChg>
        <pc:spChg chg="add mod">
          <ac:chgData name="FoustB" userId="036fd538-e6a0-4478-b832-b99ce6775b9a" providerId="ADAL" clId="{2A83A368-04FF-40EC-B2BE-86E67DDF1149}" dt="2023-09-02T20:37:23.643" v="4171"/>
          <ac:spMkLst>
            <pc:docMk/>
            <pc:sldMk cId="2249642181" sldId="7384"/>
            <ac:spMk id="5" creationId="{8BBA1160-0811-5FD1-FC11-5ABF1DB67A1D}"/>
          </ac:spMkLst>
        </pc:spChg>
        <pc:spChg chg="mod">
          <ac:chgData name="FoustB" userId="036fd538-e6a0-4478-b832-b99ce6775b9a" providerId="ADAL" clId="{2A83A368-04FF-40EC-B2BE-86E67DDF1149}" dt="2023-08-29T18:03:29.546" v="3502" actId="20577"/>
          <ac:spMkLst>
            <pc:docMk/>
            <pc:sldMk cId="2249642181" sldId="7384"/>
            <ac:spMk id="10" creationId="{CCA2323A-FB51-A25A-1565-1D803535CA2A}"/>
          </ac:spMkLst>
        </pc:spChg>
      </pc:sldChg>
      <pc:sldChg chg="addSp delSp modSp add del mod delAnim modAnim">
        <pc:chgData name="FoustB" userId="036fd538-e6a0-4478-b832-b99ce6775b9a" providerId="ADAL" clId="{2A83A368-04FF-40EC-B2BE-86E67DDF1149}" dt="2023-08-29T18:08:18.898" v="3572" actId="47"/>
        <pc:sldMkLst>
          <pc:docMk/>
          <pc:sldMk cId="4277507921" sldId="7385"/>
        </pc:sldMkLst>
        <pc:spChg chg="del">
          <ac:chgData name="FoustB" userId="036fd538-e6a0-4478-b832-b99ce6775b9a" providerId="ADAL" clId="{2A83A368-04FF-40EC-B2BE-86E67DDF1149}" dt="2023-08-29T18:04:22.455" v="3521" actId="478"/>
          <ac:spMkLst>
            <pc:docMk/>
            <pc:sldMk cId="4277507921" sldId="7385"/>
            <ac:spMk id="3" creationId="{86D2D932-DFC1-CACC-DE60-76BD31CE5433}"/>
          </ac:spMkLst>
        </pc:spChg>
        <pc:spChg chg="mod">
          <ac:chgData name="FoustB" userId="036fd538-e6a0-4478-b832-b99ce6775b9a" providerId="ADAL" clId="{2A83A368-04FF-40EC-B2BE-86E67DDF1149}" dt="2023-08-29T18:03:59.050" v="3519" actId="14100"/>
          <ac:spMkLst>
            <pc:docMk/>
            <pc:sldMk cId="4277507921" sldId="7385"/>
            <ac:spMk id="4" creationId="{E269C224-2876-44E4-3D54-1B1DCB0FC8D9}"/>
          </ac:spMkLst>
        </pc:spChg>
        <pc:spChg chg="add mod">
          <ac:chgData name="FoustB" userId="036fd538-e6a0-4478-b832-b99ce6775b9a" providerId="ADAL" clId="{2A83A368-04FF-40EC-B2BE-86E67DDF1149}" dt="2023-08-29T18:04:52.287" v="3529" actId="1076"/>
          <ac:spMkLst>
            <pc:docMk/>
            <pc:sldMk cId="4277507921" sldId="7385"/>
            <ac:spMk id="5" creationId="{7AB9E6F6-946E-4094-B9BC-05431C9681D1}"/>
          </ac:spMkLst>
        </pc:spChg>
        <pc:spChg chg="del">
          <ac:chgData name="FoustB" userId="036fd538-e6a0-4478-b832-b99ce6775b9a" providerId="ADAL" clId="{2A83A368-04FF-40EC-B2BE-86E67DDF1149}" dt="2023-08-29T18:04:19.549" v="3520" actId="478"/>
          <ac:spMkLst>
            <pc:docMk/>
            <pc:sldMk cId="4277507921" sldId="7385"/>
            <ac:spMk id="10" creationId="{CCA2323A-FB51-A25A-1565-1D803535CA2A}"/>
          </ac:spMkLst>
        </pc:spChg>
      </pc:sldChg>
      <pc:sldChg chg="delSp modSp add del mod delAnim">
        <pc:chgData name="FoustB" userId="036fd538-e6a0-4478-b832-b99ce6775b9a" providerId="ADAL" clId="{2A83A368-04FF-40EC-B2BE-86E67DDF1149}" dt="2023-08-29T18:08:29.622" v="3574" actId="47"/>
        <pc:sldMkLst>
          <pc:docMk/>
          <pc:sldMk cId="49211158" sldId="7386"/>
        </pc:sldMkLst>
        <pc:spChg chg="mod">
          <ac:chgData name="FoustB" userId="036fd538-e6a0-4478-b832-b99ce6775b9a" providerId="ADAL" clId="{2A83A368-04FF-40EC-B2BE-86E67DDF1149}" dt="2023-08-29T18:06:07.384" v="3541" actId="14100"/>
          <ac:spMkLst>
            <pc:docMk/>
            <pc:sldMk cId="49211158" sldId="7386"/>
            <ac:spMk id="4" creationId="{E269C224-2876-44E4-3D54-1B1DCB0FC8D9}"/>
          </ac:spMkLst>
        </pc:spChg>
        <pc:spChg chg="del">
          <ac:chgData name="FoustB" userId="036fd538-e6a0-4478-b832-b99ce6775b9a" providerId="ADAL" clId="{2A83A368-04FF-40EC-B2BE-86E67DDF1149}" dt="2023-08-29T18:08:23.347" v="3573" actId="478"/>
          <ac:spMkLst>
            <pc:docMk/>
            <pc:sldMk cId="49211158" sldId="7386"/>
            <ac:spMk id="5" creationId="{7AB9E6F6-946E-4094-B9BC-05431C9681D1}"/>
          </ac:spMkLst>
        </pc:spChg>
      </pc:sldChg>
      <pc:sldChg chg="addSp delSp modSp add del mod delAnim">
        <pc:chgData name="FoustB" userId="036fd538-e6a0-4478-b832-b99ce6775b9a" providerId="ADAL" clId="{2A83A368-04FF-40EC-B2BE-86E67DDF1149}" dt="2023-09-02T20:55:31.184" v="4447" actId="47"/>
        <pc:sldMkLst>
          <pc:docMk/>
          <pc:sldMk cId="19710506" sldId="7387"/>
        </pc:sldMkLst>
        <pc:spChg chg="del">
          <ac:chgData name="FoustB" userId="036fd538-e6a0-4478-b832-b99ce6775b9a" providerId="ADAL" clId="{2A83A368-04FF-40EC-B2BE-86E67DDF1149}" dt="2023-09-02T20:37:26.313" v="4172" actId="478"/>
          <ac:spMkLst>
            <pc:docMk/>
            <pc:sldMk cId="19710506" sldId="7387"/>
            <ac:spMk id="2" creationId="{386D285C-9141-33F7-5D33-535814A8B2F1}"/>
          </ac:spMkLst>
        </pc:spChg>
        <pc:spChg chg="add mod">
          <ac:chgData name="FoustB" userId="036fd538-e6a0-4478-b832-b99ce6775b9a" providerId="ADAL" clId="{2A83A368-04FF-40EC-B2BE-86E67DDF1149}" dt="2023-09-02T20:37:26.598" v="4173"/>
          <ac:spMkLst>
            <pc:docMk/>
            <pc:sldMk cId="19710506" sldId="7387"/>
            <ac:spMk id="3" creationId="{1F6496AC-3F72-24F2-B2C2-91A96057FDAC}"/>
          </ac:spMkLst>
        </pc:spChg>
        <pc:spChg chg="del">
          <ac:chgData name="FoustB" userId="036fd538-e6a0-4478-b832-b99ce6775b9a" providerId="ADAL" clId="{2A83A368-04FF-40EC-B2BE-86E67DDF1149}" dt="2023-08-29T18:06:39.008" v="3543" actId="478"/>
          <ac:spMkLst>
            <pc:docMk/>
            <pc:sldMk cId="19710506" sldId="7387"/>
            <ac:spMk id="3" creationId="{86D2D932-DFC1-CACC-DE60-76BD31CE5433}"/>
          </ac:spMkLst>
        </pc:spChg>
        <pc:spChg chg="add mod">
          <ac:chgData name="FoustB" userId="036fd538-e6a0-4478-b832-b99ce6775b9a" providerId="ADAL" clId="{2A83A368-04FF-40EC-B2BE-86E67DDF1149}" dt="2023-08-29T18:06:49.803" v="3546" actId="1076"/>
          <ac:spMkLst>
            <pc:docMk/>
            <pc:sldMk cId="19710506" sldId="7387"/>
            <ac:spMk id="5" creationId="{D43A8475-DE68-4A2B-4F55-0C596732E0F4}"/>
          </ac:spMkLst>
        </pc:spChg>
        <pc:spChg chg="del">
          <ac:chgData name="FoustB" userId="036fd538-e6a0-4478-b832-b99ce6775b9a" providerId="ADAL" clId="{2A83A368-04FF-40EC-B2BE-86E67DDF1149}" dt="2023-08-29T18:06:40.827" v="3544" actId="478"/>
          <ac:spMkLst>
            <pc:docMk/>
            <pc:sldMk cId="19710506" sldId="7387"/>
            <ac:spMk id="10" creationId="{CCA2323A-FB51-A25A-1565-1D803535CA2A}"/>
          </ac:spMkLst>
        </pc:spChg>
      </pc:sldChg>
      <pc:sldChg chg="add del">
        <pc:chgData name="FoustB" userId="036fd538-e6a0-4478-b832-b99ce6775b9a" providerId="ADAL" clId="{2A83A368-04FF-40EC-B2BE-86E67DDF1149}" dt="2023-08-29T18:05:53.575" v="3533"/>
        <pc:sldMkLst>
          <pc:docMk/>
          <pc:sldMk cId="1125978284" sldId="7387"/>
        </pc:sldMkLst>
      </pc:sldChg>
      <pc:sldChg chg="addSp delSp modSp add mod modAnim">
        <pc:chgData name="FoustB" userId="036fd538-e6a0-4478-b832-b99ce6775b9a" providerId="ADAL" clId="{2A83A368-04FF-40EC-B2BE-86E67DDF1149}" dt="2023-09-02T20:55:43.382" v="4450" actId="1037"/>
        <pc:sldMkLst>
          <pc:docMk/>
          <pc:sldMk cId="2744880010" sldId="7388"/>
        </pc:sldMkLst>
        <pc:spChg chg="del">
          <ac:chgData name="FoustB" userId="036fd538-e6a0-4478-b832-b99ce6775b9a" providerId="ADAL" clId="{2A83A368-04FF-40EC-B2BE-86E67DDF1149}" dt="2023-09-02T20:37:29.095" v="4174" actId="478"/>
          <ac:spMkLst>
            <pc:docMk/>
            <pc:sldMk cId="2744880010" sldId="7388"/>
            <ac:spMk id="2" creationId="{386D285C-9141-33F7-5D33-535814A8B2F1}"/>
          </ac:spMkLst>
        </pc:spChg>
        <pc:spChg chg="add mod">
          <ac:chgData name="FoustB" userId="036fd538-e6a0-4478-b832-b99ce6775b9a" providerId="ADAL" clId="{2A83A368-04FF-40EC-B2BE-86E67DDF1149}" dt="2023-08-29T18:08:03.377" v="3568" actId="1076"/>
          <ac:spMkLst>
            <pc:docMk/>
            <pc:sldMk cId="2744880010" sldId="7388"/>
            <ac:spMk id="3" creationId="{FC0D211E-4AE7-45A0-EC22-69FDFC5F0FD2}"/>
          </ac:spMkLst>
        </pc:spChg>
        <pc:spChg chg="add mod">
          <ac:chgData name="FoustB" userId="036fd538-e6a0-4478-b832-b99ce6775b9a" providerId="ADAL" clId="{2A83A368-04FF-40EC-B2BE-86E67DDF1149}" dt="2023-09-02T20:37:29.380" v="4175"/>
          <ac:spMkLst>
            <pc:docMk/>
            <pc:sldMk cId="2744880010" sldId="7388"/>
            <ac:spMk id="4" creationId="{B7493F8A-1FE2-7574-A916-3E83D927EA7E}"/>
          </ac:spMkLst>
        </pc:spChg>
        <pc:spChg chg="del">
          <ac:chgData name="FoustB" userId="036fd538-e6a0-4478-b832-b99ce6775b9a" providerId="ADAL" clId="{2A83A368-04FF-40EC-B2BE-86E67DDF1149}" dt="2023-08-29T18:07:02.312" v="3548" actId="478"/>
          <ac:spMkLst>
            <pc:docMk/>
            <pc:sldMk cId="2744880010" sldId="7388"/>
            <ac:spMk id="5" creationId="{D43A8475-DE68-4A2B-4F55-0C596732E0F4}"/>
          </ac:spMkLst>
        </pc:spChg>
        <pc:spChg chg="add mod">
          <ac:chgData name="FoustB" userId="036fd538-e6a0-4478-b832-b99ce6775b9a" providerId="ADAL" clId="{2A83A368-04FF-40EC-B2BE-86E67DDF1149}" dt="2023-09-02T20:55:43.382" v="4450" actId="1037"/>
          <ac:spMkLst>
            <pc:docMk/>
            <pc:sldMk cId="2744880010" sldId="7388"/>
            <ac:spMk id="6" creationId="{B0A9C902-0E2C-9D1C-ED17-9290E727457F}"/>
          </ac:spMkLst>
        </pc:spChg>
      </pc:sldChg>
      <pc:sldChg chg="addSp delSp modSp add mod modAnim">
        <pc:chgData name="FoustB" userId="036fd538-e6a0-4478-b832-b99ce6775b9a" providerId="ADAL" clId="{2A83A368-04FF-40EC-B2BE-86E67DDF1149}" dt="2023-09-02T20:37:11.395" v="4163"/>
        <pc:sldMkLst>
          <pc:docMk/>
          <pc:sldMk cId="3532533922" sldId="7389"/>
        </pc:sldMkLst>
        <pc:spChg chg="del">
          <ac:chgData name="FoustB" userId="036fd538-e6a0-4478-b832-b99ce6775b9a" providerId="ADAL" clId="{2A83A368-04FF-40EC-B2BE-86E67DDF1149}" dt="2023-09-02T20:37:11.132" v="4162" actId="478"/>
          <ac:spMkLst>
            <pc:docMk/>
            <pc:sldMk cId="3532533922" sldId="7389"/>
            <ac:spMk id="2" creationId="{386D285C-9141-33F7-5D33-535814A8B2F1}"/>
          </ac:spMkLst>
        </pc:spChg>
        <pc:spChg chg="add mod">
          <ac:chgData name="FoustB" userId="036fd538-e6a0-4478-b832-b99ce6775b9a" providerId="ADAL" clId="{2A83A368-04FF-40EC-B2BE-86E67DDF1149}" dt="2023-09-02T20:37:11.395" v="4163"/>
          <ac:spMkLst>
            <pc:docMk/>
            <pc:sldMk cId="3532533922" sldId="7389"/>
            <ac:spMk id="3" creationId="{E2AFDD87-494B-C230-D4E0-6342E8DC3BBF}"/>
          </ac:spMkLst>
        </pc:spChg>
        <pc:spChg chg="del">
          <ac:chgData name="FoustB" userId="036fd538-e6a0-4478-b832-b99ce6775b9a" providerId="ADAL" clId="{2A83A368-04FF-40EC-B2BE-86E67DDF1149}" dt="2023-08-29T18:08:41.015" v="3579" actId="478"/>
          <ac:spMkLst>
            <pc:docMk/>
            <pc:sldMk cId="3532533922" sldId="7389"/>
            <ac:spMk id="3" creationId="{FC0D211E-4AE7-45A0-EC22-69FDFC5F0FD2}"/>
          </ac:spMkLst>
        </pc:spChg>
        <pc:spChg chg="mod">
          <ac:chgData name="FoustB" userId="036fd538-e6a0-4478-b832-b99ce6775b9a" providerId="ADAL" clId="{2A83A368-04FF-40EC-B2BE-86E67DDF1149}" dt="2023-08-29T18:08:59.712" v="3589" actId="207"/>
          <ac:spMkLst>
            <pc:docMk/>
            <pc:sldMk cId="3532533922" sldId="7389"/>
            <ac:spMk id="4" creationId="{E269C224-2876-44E4-3D54-1B1DCB0FC8D9}"/>
          </ac:spMkLst>
        </pc:spChg>
        <pc:spChg chg="add mod">
          <ac:chgData name="FoustB" userId="036fd538-e6a0-4478-b832-b99ce6775b9a" providerId="ADAL" clId="{2A83A368-04FF-40EC-B2BE-86E67DDF1149}" dt="2023-08-29T18:09:41.835" v="3599" actId="14100"/>
          <ac:spMkLst>
            <pc:docMk/>
            <pc:sldMk cId="3532533922" sldId="7389"/>
            <ac:spMk id="5" creationId="{80641249-84AA-FC9D-76A3-91364C81D657}"/>
          </ac:spMkLst>
        </pc:spChg>
        <pc:spChg chg="del">
          <ac:chgData name="FoustB" userId="036fd538-e6a0-4478-b832-b99ce6775b9a" providerId="ADAL" clId="{2A83A368-04FF-40EC-B2BE-86E67DDF1149}" dt="2023-08-29T18:08:43.271" v="3580" actId="478"/>
          <ac:spMkLst>
            <pc:docMk/>
            <pc:sldMk cId="3532533922" sldId="7389"/>
            <ac:spMk id="6" creationId="{B0A9C902-0E2C-9D1C-ED17-9290E727457F}"/>
          </ac:spMkLst>
        </pc:spChg>
        <pc:spChg chg="add mod">
          <ac:chgData name="FoustB" userId="036fd538-e6a0-4478-b832-b99ce6775b9a" providerId="ADAL" clId="{2A83A368-04FF-40EC-B2BE-86E67DDF1149}" dt="2023-08-29T18:09:39.355" v="3598" actId="14100"/>
          <ac:spMkLst>
            <pc:docMk/>
            <pc:sldMk cId="3532533922" sldId="7389"/>
            <ac:spMk id="7" creationId="{4DACF8DA-FABB-2671-1D8F-FED6B344D8D8}"/>
          </ac:spMkLst>
        </pc:spChg>
      </pc:sldChg>
      <pc:sldChg chg="addSp delSp modSp add mod modAnim">
        <pc:chgData name="FoustB" userId="036fd538-e6a0-4478-b832-b99ce6775b9a" providerId="ADAL" clId="{2A83A368-04FF-40EC-B2BE-86E67DDF1149}" dt="2023-08-29T18:13:01.626" v="3781"/>
        <pc:sldMkLst>
          <pc:docMk/>
          <pc:sldMk cId="3878280659" sldId="7390"/>
        </pc:sldMkLst>
        <pc:spChg chg="add mod">
          <ac:chgData name="FoustB" userId="036fd538-e6a0-4478-b832-b99ce6775b9a" providerId="ADAL" clId="{2A83A368-04FF-40EC-B2BE-86E67DDF1149}" dt="2023-08-29T18:12:49.672" v="3778" actId="1076"/>
          <ac:spMkLst>
            <pc:docMk/>
            <pc:sldMk cId="3878280659" sldId="7390"/>
            <ac:spMk id="3" creationId="{16F34EB2-49EE-6AF2-FDC6-F9352AD2117A}"/>
          </ac:spMkLst>
        </pc:spChg>
        <pc:spChg chg="mod">
          <ac:chgData name="FoustB" userId="036fd538-e6a0-4478-b832-b99ce6775b9a" providerId="ADAL" clId="{2A83A368-04FF-40EC-B2BE-86E67DDF1149}" dt="2023-08-29T18:10:51.945" v="3606" actId="207"/>
          <ac:spMkLst>
            <pc:docMk/>
            <pc:sldMk cId="3878280659" sldId="7390"/>
            <ac:spMk id="4" creationId="{E269C224-2876-44E4-3D54-1B1DCB0FC8D9}"/>
          </ac:spMkLst>
        </pc:spChg>
        <pc:spChg chg="add del">
          <ac:chgData name="FoustB" userId="036fd538-e6a0-4478-b832-b99ce6775b9a" providerId="ADAL" clId="{2A83A368-04FF-40EC-B2BE-86E67DDF1149}" dt="2023-08-29T18:12:41.379" v="3775" actId="478"/>
          <ac:spMkLst>
            <pc:docMk/>
            <pc:sldMk cId="3878280659" sldId="7390"/>
            <ac:spMk id="5" creationId="{80641249-84AA-FC9D-76A3-91364C81D657}"/>
          </ac:spMkLst>
        </pc:spChg>
        <pc:spChg chg="add del">
          <ac:chgData name="FoustB" userId="036fd538-e6a0-4478-b832-b99ce6775b9a" providerId="ADAL" clId="{2A83A368-04FF-40EC-B2BE-86E67DDF1149}" dt="2023-08-29T18:12:41.898" v="3776" actId="478"/>
          <ac:spMkLst>
            <pc:docMk/>
            <pc:sldMk cId="3878280659" sldId="7390"/>
            <ac:spMk id="7" creationId="{4DACF8DA-FABB-2671-1D8F-FED6B344D8D8}"/>
          </ac:spMkLst>
        </pc:spChg>
      </pc:sldChg>
      <pc:sldChg chg="addSp delSp modSp add mod delAnim modAnim">
        <pc:chgData name="FoustB" userId="036fd538-e6a0-4478-b832-b99ce6775b9a" providerId="ADAL" clId="{2A83A368-04FF-40EC-B2BE-86E67DDF1149}" dt="2023-08-29T18:15:47.342" v="3838"/>
        <pc:sldMkLst>
          <pc:docMk/>
          <pc:sldMk cId="3686460423" sldId="7391"/>
        </pc:sldMkLst>
        <pc:spChg chg="mod">
          <ac:chgData name="FoustB" userId="036fd538-e6a0-4478-b832-b99ce6775b9a" providerId="ADAL" clId="{2A83A368-04FF-40EC-B2BE-86E67DDF1149}" dt="2023-08-29T18:14:36.402" v="3808" actId="20577"/>
          <ac:spMkLst>
            <pc:docMk/>
            <pc:sldMk cId="3686460423" sldId="7391"/>
            <ac:spMk id="4" creationId="{E269C224-2876-44E4-3D54-1B1DCB0FC8D9}"/>
          </ac:spMkLst>
        </pc:spChg>
        <pc:spChg chg="del">
          <ac:chgData name="FoustB" userId="036fd538-e6a0-4478-b832-b99ce6775b9a" providerId="ADAL" clId="{2A83A368-04FF-40EC-B2BE-86E67DDF1149}" dt="2023-08-29T18:13:33.705" v="3786" actId="478"/>
          <ac:spMkLst>
            <pc:docMk/>
            <pc:sldMk cId="3686460423" sldId="7391"/>
            <ac:spMk id="5" creationId="{80641249-84AA-FC9D-76A3-91364C81D657}"/>
          </ac:spMkLst>
        </pc:spChg>
        <pc:spChg chg="add del mod">
          <ac:chgData name="FoustB" userId="036fd538-e6a0-4478-b832-b99ce6775b9a" providerId="ADAL" clId="{2A83A368-04FF-40EC-B2BE-86E67DDF1149}" dt="2023-08-29T18:15:18.015" v="3816" actId="478"/>
          <ac:spMkLst>
            <pc:docMk/>
            <pc:sldMk cId="3686460423" sldId="7391"/>
            <ac:spMk id="6" creationId="{6EC3E7B7-D0DD-5046-DBB7-C5240BCC8883}"/>
          </ac:spMkLst>
        </pc:spChg>
        <pc:spChg chg="del">
          <ac:chgData name="FoustB" userId="036fd538-e6a0-4478-b832-b99ce6775b9a" providerId="ADAL" clId="{2A83A368-04FF-40EC-B2BE-86E67DDF1149}" dt="2023-08-29T18:13:44.817" v="3788" actId="478"/>
          <ac:spMkLst>
            <pc:docMk/>
            <pc:sldMk cId="3686460423" sldId="7391"/>
            <ac:spMk id="7" creationId="{4DACF8DA-FABB-2671-1D8F-FED6B344D8D8}"/>
          </ac:spMkLst>
        </pc:spChg>
        <pc:spChg chg="add mod">
          <ac:chgData name="FoustB" userId="036fd538-e6a0-4478-b832-b99ce6775b9a" providerId="ADAL" clId="{2A83A368-04FF-40EC-B2BE-86E67DDF1149}" dt="2023-08-29T18:15:39.564" v="3836" actId="14100"/>
          <ac:spMkLst>
            <pc:docMk/>
            <pc:sldMk cId="3686460423" sldId="7391"/>
            <ac:spMk id="10" creationId="{C22CC162-5AB1-DAF7-B7AE-9A30D36F6B19}"/>
          </ac:spMkLst>
        </pc:spChg>
      </pc:sldChg>
      <pc:sldChg chg="modSp add mod modAnim">
        <pc:chgData name="FoustB" userId="036fd538-e6a0-4478-b832-b99ce6775b9a" providerId="ADAL" clId="{2A83A368-04FF-40EC-B2BE-86E67DDF1149}" dt="2023-08-29T18:17:20.397" v="3856"/>
        <pc:sldMkLst>
          <pc:docMk/>
          <pc:sldMk cId="4078519008" sldId="7392"/>
        </pc:sldMkLst>
        <pc:spChg chg="mod">
          <ac:chgData name="FoustB" userId="036fd538-e6a0-4478-b832-b99ce6775b9a" providerId="ADAL" clId="{2A83A368-04FF-40EC-B2BE-86E67DDF1149}" dt="2023-08-29T18:17:13.168" v="3855" actId="20577"/>
          <ac:spMkLst>
            <pc:docMk/>
            <pc:sldMk cId="4078519008" sldId="7392"/>
            <ac:spMk id="4" creationId="{E269C224-2876-44E4-3D54-1B1DCB0FC8D9}"/>
          </ac:spMkLst>
        </pc:spChg>
      </pc:sldChg>
      <pc:sldChg chg="addSp delSp modSp add mod modAnim">
        <pc:chgData name="FoustB" userId="036fd538-e6a0-4478-b832-b99ce6775b9a" providerId="ADAL" clId="{2A83A368-04FF-40EC-B2BE-86E67DDF1149}" dt="2023-09-02T20:37:32.370" v="4177"/>
        <pc:sldMkLst>
          <pc:docMk/>
          <pc:sldMk cId="2403170387" sldId="7393"/>
        </pc:sldMkLst>
        <pc:spChg chg="del">
          <ac:chgData name="FoustB" userId="036fd538-e6a0-4478-b832-b99ce6775b9a" providerId="ADAL" clId="{2A83A368-04FF-40EC-B2BE-86E67DDF1149}" dt="2023-09-02T20:37:32.086" v="4176" actId="478"/>
          <ac:spMkLst>
            <pc:docMk/>
            <pc:sldMk cId="2403170387" sldId="7393"/>
            <ac:spMk id="2" creationId="{386D285C-9141-33F7-5D33-535814A8B2F1}"/>
          </ac:spMkLst>
        </pc:spChg>
        <pc:spChg chg="del">
          <ac:chgData name="FoustB" userId="036fd538-e6a0-4478-b832-b99ce6775b9a" providerId="ADAL" clId="{2A83A368-04FF-40EC-B2BE-86E67DDF1149}" dt="2023-08-29T18:17:37.591" v="3859" actId="478"/>
          <ac:spMkLst>
            <pc:docMk/>
            <pc:sldMk cId="2403170387" sldId="7393"/>
            <ac:spMk id="3" creationId="{16F34EB2-49EE-6AF2-FDC6-F9352AD2117A}"/>
          </ac:spMkLst>
        </pc:spChg>
        <pc:spChg chg="add mod">
          <ac:chgData name="FoustB" userId="036fd538-e6a0-4478-b832-b99ce6775b9a" providerId="ADAL" clId="{2A83A368-04FF-40EC-B2BE-86E67DDF1149}" dt="2023-09-02T20:37:32.370" v="4177"/>
          <ac:spMkLst>
            <pc:docMk/>
            <pc:sldMk cId="2403170387" sldId="7393"/>
            <ac:spMk id="3" creationId="{F9E1367D-3EDD-D5DE-40CD-22BEE6CF842A}"/>
          </ac:spMkLst>
        </pc:spChg>
        <pc:spChg chg="add mod">
          <ac:chgData name="FoustB" userId="036fd538-e6a0-4478-b832-b99ce6775b9a" providerId="ADAL" clId="{2A83A368-04FF-40EC-B2BE-86E67DDF1149}" dt="2023-08-29T18:17:52.507" v="3864" actId="1076"/>
          <ac:spMkLst>
            <pc:docMk/>
            <pc:sldMk cId="2403170387" sldId="7393"/>
            <ac:spMk id="5" creationId="{E8B60E0F-F585-060F-C262-01C2B87FF16C}"/>
          </ac:spMkLst>
        </pc:spChg>
        <pc:spChg chg="del">
          <ac:chgData name="FoustB" userId="036fd538-e6a0-4478-b832-b99ce6775b9a" providerId="ADAL" clId="{2A83A368-04FF-40EC-B2BE-86E67DDF1149}" dt="2023-08-29T18:17:45.061" v="3860" actId="478"/>
          <ac:spMkLst>
            <pc:docMk/>
            <pc:sldMk cId="2403170387" sldId="7393"/>
            <ac:spMk id="9" creationId="{9F255F6E-0AAC-1121-F085-DD3600E1C8D0}"/>
          </ac:spMkLst>
        </pc:spChg>
        <pc:spChg chg="del">
          <ac:chgData name="FoustB" userId="036fd538-e6a0-4478-b832-b99ce6775b9a" providerId="ADAL" clId="{2A83A368-04FF-40EC-B2BE-86E67DDF1149}" dt="2023-08-29T18:17:35.871" v="3858" actId="478"/>
          <ac:spMkLst>
            <pc:docMk/>
            <pc:sldMk cId="2403170387" sldId="7393"/>
            <ac:spMk id="10" creationId="{C22CC162-5AB1-DAF7-B7AE-9A30D36F6B19}"/>
          </ac:spMkLst>
        </pc:spChg>
      </pc:sldChg>
      <pc:sldChg chg="addSp delSp modSp add mod modAnim">
        <pc:chgData name="FoustB" userId="036fd538-e6a0-4478-b832-b99ce6775b9a" providerId="ADAL" clId="{2A83A368-04FF-40EC-B2BE-86E67DDF1149}" dt="2023-09-02T20:37:35.131" v="4179"/>
        <pc:sldMkLst>
          <pc:docMk/>
          <pc:sldMk cId="2161010447" sldId="7394"/>
        </pc:sldMkLst>
        <pc:spChg chg="del">
          <ac:chgData name="FoustB" userId="036fd538-e6a0-4478-b832-b99ce6775b9a" providerId="ADAL" clId="{2A83A368-04FF-40EC-B2BE-86E67DDF1149}" dt="2023-09-02T20:37:34.830" v="4178" actId="478"/>
          <ac:spMkLst>
            <pc:docMk/>
            <pc:sldMk cId="2161010447" sldId="7394"/>
            <ac:spMk id="2" creationId="{386D285C-9141-33F7-5D33-535814A8B2F1}"/>
          </ac:spMkLst>
        </pc:spChg>
        <pc:spChg chg="add mod">
          <ac:chgData name="FoustB" userId="036fd538-e6a0-4478-b832-b99ce6775b9a" providerId="ADAL" clId="{2A83A368-04FF-40EC-B2BE-86E67DDF1149}" dt="2023-08-29T18:19:28.834" v="3880" actId="14100"/>
          <ac:spMkLst>
            <pc:docMk/>
            <pc:sldMk cId="2161010447" sldId="7394"/>
            <ac:spMk id="3" creationId="{2D1B8835-E957-54E5-BAD3-422071C5E8CA}"/>
          </ac:spMkLst>
        </pc:spChg>
        <pc:spChg chg="add mod">
          <ac:chgData name="FoustB" userId="036fd538-e6a0-4478-b832-b99ce6775b9a" providerId="ADAL" clId="{2A83A368-04FF-40EC-B2BE-86E67DDF1149}" dt="2023-09-02T20:37:35.131" v="4179"/>
          <ac:spMkLst>
            <pc:docMk/>
            <pc:sldMk cId="2161010447" sldId="7394"/>
            <ac:spMk id="4" creationId="{4B581BD5-799F-DC58-3031-77093AC56941}"/>
          </ac:spMkLst>
        </pc:spChg>
        <pc:spChg chg="mod">
          <ac:chgData name="FoustB" userId="036fd538-e6a0-4478-b832-b99ce6775b9a" providerId="ADAL" clId="{2A83A368-04FF-40EC-B2BE-86E67DDF1149}" dt="2023-08-29T18:18:19.896" v="3872" actId="207"/>
          <ac:spMkLst>
            <pc:docMk/>
            <pc:sldMk cId="2161010447" sldId="7394"/>
            <ac:spMk id="4" creationId="{E269C224-2876-44E4-3D54-1B1DCB0FC8D9}"/>
          </ac:spMkLst>
        </pc:spChg>
        <pc:spChg chg="add mod">
          <ac:chgData name="FoustB" userId="036fd538-e6a0-4478-b832-b99ce6775b9a" providerId="ADAL" clId="{2A83A368-04FF-40EC-B2BE-86E67DDF1149}" dt="2023-08-29T18:19:31.867" v="3881" actId="1076"/>
          <ac:spMkLst>
            <pc:docMk/>
            <pc:sldMk cId="2161010447" sldId="7394"/>
            <ac:spMk id="6" creationId="{40C3A0CB-3D38-DC62-D4E7-7B449419E79B}"/>
          </ac:spMkLst>
        </pc:spChg>
        <pc:spChg chg="add mod">
          <ac:chgData name="FoustB" userId="036fd538-e6a0-4478-b832-b99ce6775b9a" providerId="ADAL" clId="{2A83A368-04FF-40EC-B2BE-86E67DDF1149}" dt="2023-08-29T18:19:34.825" v="3882" actId="1076"/>
          <ac:spMkLst>
            <pc:docMk/>
            <pc:sldMk cId="2161010447" sldId="7394"/>
            <ac:spMk id="7" creationId="{A0994BAB-FFA6-3CE9-45CC-C6BC0AAE9D17}"/>
          </ac:spMkLst>
        </pc:spChg>
        <pc:spChg chg="add mod">
          <ac:chgData name="FoustB" userId="036fd538-e6a0-4478-b832-b99ce6775b9a" providerId="ADAL" clId="{2A83A368-04FF-40EC-B2BE-86E67DDF1149}" dt="2023-08-29T18:19:38.218" v="3883" actId="1076"/>
          <ac:spMkLst>
            <pc:docMk/>
            <pc:sldMk cId="2161010447" sldId="7394"/>
            <ac:spMk id="9" creationId="{5707EED2-2FC6-84B3-8309-B3AA7E420522}"/>
          </ac:spMkLst>
        </pc:spChg>
        <pc:spChg chg="add mod">
          <ac:chgData name="FoustB" userId="036fd538-e6a0-4478-b832-b99ce6775b9a" providerId="ADAL" clId="{2A83A368-04FF-40EC-B2BE-86E67DDF1149}" dt="2023-08-29T18:19:43.386" v="3884" actId="1076"/>
          <ac:spMkLst>
            <pc:docMk/>
            <pc:sldMk cId="2161010447" sldId="7394"/>
            <ac:spMk id="10" creationId="{611966B0-13FA-488C-4CB9-4729625B5E08}"/>
          </ac:spMkLst>
        </pc:spChg>
      </pc:sldChg>
      <pc:sldChg chg="addSp delSp modSp add mod modAnim">
        <pc:chgData name="FoustB" userId="036fd538-e6a0-4478-b832-b99ce6775b9a" providerId="ADAL" clId="{2A83A368-04FF-40EC-B2BE-86E67DDF1149}" dt="2023-09-02T20:37:37.952" v="4181"/>
        <pc:sldMkLst>
          <pc:docMk/>
          <pc:sldMk cId="479634371" sldId="7395"/>
        </pc:sldMkLst>
        <pc:spChg chg="del">
          <ac:chgData name="FoustB" userId="036fd538-e6a0-4478-b832-b99ce6775b9a" providerId="ADAL" clId="{2A83A368-04FF-40EC-B2BE-86E67DDF1149}" dt="2023-09-02T20:37:37.683" v="4180" actId="478"/>
          <ac:spMkLst>
            <pc:docMk/>
            <pc:sldMk cId="479634371" sldId="7395"/>
            <ac:spMk id="2" creationId="{386D285C-9141-33F7-5D33-535814A8B2F1}"/>
          </ac:spMkLst>
        </pc:spChg>
        <pc:spChg chg="del">
          <ac:chgData name="FoustB" userId="036fd538-e6a0-4478-b832-b99ce6775b9a" providerId="ADAL" clId="{2A83A368-04FF-40EC-B2BE-86E67DDF1149}" dt="2023-08-29T18:20:53.989" v="3896" actId="478"/>
          <ac:spMkLst>
            <pc:docMk/>
            <pc:sldMk cId="479634371" sldId="7395"/>
            <ac:spMk id="3" creationId="{2D1B8835-E957-54E5-BAD3-422071C5E8CA}"/>
          </ac:spMkLst>
        </pc:spChg>
        <pc:spChg chg="add mod">
          <ac:chgData name="FoustB" userId="036fd538-e6a0-4478-b832-b99ce6775b9a" providerId="ADAL" clId="{2A83A368-04FF-40EC-B2BE-86E67DDF1149}" dt="2023-09-02T20:37:37.952" v="4181"/>
          <ac:spMkLst>
            <pc:docMk/>
            <pc:sldMk cId="479634371" sldId="7395"/>
            <ac:spMk id="3" creationId="{92890771-4540-1B6C-E73B-FBB19536AA54}"/>
          </ac:spMkLst>
        </pc:spChg>
        <pc:spChg chg="del">
          <ac:chgData name="FoustB" userId="036fd538-e6a0-4478-b832-b99ce6775b9a" providerId="ADAL" clId="{2A83A368-04FF-40EC-B2BE-86E67DDF1149}" dt="2023-08-29T18:20:20.704" v="3887" actId="478"/>
          <ac:spMkLst>
            <pc:docMk/>
            <pc:sldMk cId="479634371" sldId="7395"/>
            <ac:spMk id="5" creationId="{E8B60E0F-F585-060F-C262-01C2B87FF16C}"/>
          </ac:spMkLst>
        </pc:spChg>
        <pc:spChg chg="del">
          <ac:chgData name="FoustB" userId="036fd538-e6a0-4478-b832-b99ce6775b9a" providerId="ADAL" clId="{2A83A368-04FF-40EC-B2BE-86E67DDF1149}" dt="2023-08-29T18:20:55.746" v="3897" actId="478"/>
          <ac:spMkLst>
            <pc:docMk/>
            <pc:sldMk cId="479634371" sldId="7395"/>
            <ac:spMk id="6" creationId="{40C3A0CB-3D38-DC62-D4E7-7B449419E79B}"/>
          </ac:spMkLst>
        </pc:spChg>
        <pc:spChg chg="del">
          <ac:chgData name="FoustB" userId="036fd538-e6a0-4478-b832-b99ce6775b9a" providerId="ADAL" clId="{2A83A368-04FF-40EC-B2BE-86E67DDF1149}" dt="2023-08-29T18:20:57.565" v="3898" actId="478"/>
          <ac:spMkLst>
            <pc:docMk/>
            <pc:sldMk cId="479634371" sldId="7395"/>
            <ac:spMk id="7" creationId="{A0994BAB-FFA6-3CE9-45CC-C6BC0AAE9D17}"/>
          </ac:spMkLst>
        </pc:spChg>
        <pc:spChg chg="del">
          <ac:chgData name="FoustB" userId="036fd538-e6a0-4478-b832-b99ce6775b9a" providerId="ADAL" clId="{2A83A368-04FF-40EC-B2BE-86E67DDF1149}" dt="2023-08-29T18:20:59.785" v="3899" actId="478"/>
          <ac:spMkLst>
            <pc:docMk/>
            <pc:sldMk cId="479634371" sldId="7395"/>
            <ac:spMk id="9" creationId="{5707EED2-2FC6-84B3-8309-B3AA7E420522}"/>
          </ac:spMkLst>
        </pc:spChg>
        <pc:spChg chg="del">
          <ac:chgData name="FoustB" userId="036fd538-e6a0-4478-b832-b99ce6775b9a" providerId="ADAL" clId="{2A83A368-04FF-40EC-B2BE-86E67DDF1149}" dt="2023-08-29T18:21:01.689" v="3900" actId="478"/>
          <ac:spMkLst>
            <pc:docMk/>
            <pc:sldMk cId="479634371" sldId="7395"/>
            <ac:spMk id="10" creationId="{611966B0-13FA-488C-4CB9-4729625B5E08}"/>
          </ac:spMkLst>
        </pc:spChg>
        <pc:spChg chg="add mod">
          <ac:chgData name="FoustB" userId="036fd538-e6a0-4478-b832-b99ce6775b9a" providerId="ADAL" clId="{2A83A368-04FF-40EC-B2BE-86E67DDF1149}" dt="2023-08-29T18:20:25.899" v="3889" actId="1076"/>
          <ac:spMkLst>
            <pc:docMk/>
            <pc:sldMk cId="479634371" sldId="7395"/>
            <ac:spMk id="11" creationId="{2D9067DB-54A0-6B30-8AA4-C932CC2DF40F}"/>
          </ac:spMkLst>
        </pc:spChg>
      </pc:sldChg>
      <pc:sldChg chg="addSp delSp modSp add mod modAnim">
        <pc:chgData name="FoustB" userId="036fd538-e6a0-4478-b832-b99ce6775b9a" providerId="ADAL" clId="{2A83A368-04FF-40EC-B2BE-86E67DDF1149}" dt="2023-09-02T20:37:40.860" v="4183"/>
        <pc:sldMkLst>
          <pc:docMk/>
          <pc:sldMk cId="2710421347" sldId="7396"/>
        </pc:sldMkLst>
        <pc:spChg chg="del">
          <ac:chgData name="FoustB" userId="036fd538-e6a0-4478-b832-b99ce6775b9a" providerId="ADAL" clId="{2A83A368-04FF-40EC-B2BE-86E67DDF1149}" dt="2023-09-02T20:37:40.575" v="4182" actId="478"/>
          <ac:spMkLst>
            <pc:docMk/>
            <pc:sldMk cId="2710421347" sldId="7396"/>
            <ac:spMk id="2" creationId="{386D285C-9141-33F7-5D33-535814A8B2F1}"/>
          </ac:spMkLst>
        </pc:spChg>
        <pc:spChg chg="add mod">
          <ac:chgData name="FoustB" userId="036fd538-e6a0-4478-b832-b99ce6775b9a" providerId="ADAL" clId="{2A83A368-04FF-40EC-B2BE-86E67DDF1149}" dt="2023-09-02T20:37:40.860" v="4183"/>
          <ac:spMkLst>
            <pc:docMk/>
            <pc:sldMk cId="2710421347" sldId="7396"/>
            <ac:spMk id="3" creationId="{2B34DEE8-55D0-0585-0B9C-0B57C9AB397C}"/>
          </ac:spMkLst>
        </pc:spChg>
        <pc:spChg chg="add mod">
          <ac:chgData name="FoustB" userId="036fd538-e6a0-4478-b832-b99ce6775b9a" providerId="ADAL" clId="{2A83A368-04FF-40EC-B2BE-86E67DDF1149}" dt="2023-08-29T18:29:28.395" v="3999"/>
          <ac:spMkLst>
            <pc:docMk/>
            <pc:sldMk cId="2710421347" sldId="7396"/>
            <ac:spMk id="3" creationId="{5626B6A7-ED29-C962-F1A3-D96AC6966727}"/>
          </ac:spMkLst>
        </pc:spChg>
        <pc:spChg chg="mod">
          <ac:chgData name="FoustB" userId="036fd538-e6a0-4478-b832-b99ce6775b9a" providerId="ADAL" clId="{2A83A368-04FF-40EC-B2BE-86E67DDF1149}" dt="2023-08-29T18:22:45.358" v="3945" actId="20577"/>
          <ac:spMkLst>
            <pc:docMk/>
            <pc:sldMk cId="2710421347" sldId="7396"/>
            <ac:spMk id="4" creationId="{E269C224-2876-44E4-3D54-1B1DCB0FC8D9}"/>
          </ac:spMkLst>
        </pc:spChg>
        <pc:spChg chg="del">
          <ac:chgData name="FoustB" userId="036fd538-e6a0-4478-b832-b99ce6775b9a" providerId="ADAL" clId="{2A83A368-04FF-40EC-B2BE-86E67DDF1149}" dt="2023-08-29T18:29:28.090" v="3998" actId="478"/>
          <ac:spMkLst>
            <pc:docMk/>
            <pc:sldMk cId="2710421347" sldId="7396"/>
            <ac:spMk id="11" creationId="{2D9067DB-54A0-6B30-8AA4-C932CC2DF40F}"/>
          </ac:spMkLst>
        </pc:spChg>
      </pc:sldChg>
      <pc:sldChg chg="addSp delSp modSp add mod ord">
        <pc:chgData name="FoustB" userId="036fd538-e6a0-4478-b832-b99ce6775b9a" providerId="ADAL" clId="{2A83A368-04FF-40EC-B2BE-86E67DDF1149}" dt="2023-09-02T20:37:43.751" v="4185"/>
        <pc:sldMkLst>
          <pc:docMk/>
          <pc:sldMk cId="3982761033" sldId="7397"/>
        </pc:sldMkLst>
        <pc:spChg chg="del">
          <ac:chgData name="FoustB" userId="036fd538-e6a0-4478-b832-b99ce6775b9a" providerId="ADAL" clId="{2A83A368-04FF-40EC-B2BE-86E67DDF1149}" dt="2023-09-02T20:37:43.413" v="4184" actId="478"/>
          <ac:spMkLst>
            <pc:docMk/>
            <pc:sldMk cId="3982761033" sldId="7397"/>
            <ac:spMk id="2" creationId="{386D285C-9141-33F7-5D33-535814A8B2F1}"/>
          </ac:spMkLst>
        </pc:spChg>
        <pc:spChg chg="add mod">
          <ac:chgData name="FoustB" userId="036fd538-e6a0-4478-b832-b99ce6775b9a" providerId="ADAL" clId="{2A83A368-04FF-40EC-B2BE-86E67DDF1149}" dt="2023-09-02T20:37:43.751" v="4185"/>
          <ac:spMkLst>
            <pc:docMk/>
            <pc:sldMk cId="3982761033" sldId="7397"/>
            <ac:spMk id="3" creationId="{581F7A10-47E6-B2F8-1190-927B268566D3}"/>
          </ac:spMkLst>
        </pc:spChg>
        <pc:spChg chg="mod">
          <ac:chgData name="FoustB" userId="036fd538-e6a0-4478-b832-b99ce6775b9a" providerId="ADAL" clId="{2A83A368-04FF-40EC-B2BE-86E67DDF1149}" dt="2023-08-29T18:26:12.100" v="3960" actId="115"/>
          <ac:spMkLst>
            <pc:docMk/>
            <pc:sldMk cId="3982761033" sldId="7397"/>
            <ac:spMk id="4" creationId="{E269C224-2876-44E4-3D54-1B1DCB0FC8D9}"/>
          </ac:spMkLst>
        </pc:spChg>
      </pc:sldChg>
      <pc:sldChg chg="addSp modSp add mod ord modAnim">
        <pc:chgData name="FoustB" userId="036fd538-e6a0-4478-b832-b99ce6775b9a" providerId="ADAL" clId="{2A83A368-04FF-40EC-B2BE-86E67DDF1149}" dt="2023-08-29T18:29:14.163" v="3995"/>
        <pc:sldMkLst>
          <pc:docMk/>
          <pc:sldMk cId="3310949906" sldId="7398"/>
        </pc:sldMkLst>
        <pc:spChg chg="add mod">
          <ac:chgData name="FoustB" userId="036fd538-e6a0-4478-b832-b99ce6775b9a" providerId="ADAL" clId="{2A83A368-04FF-40EC-B2BE-86E67DDF1149}" dt="2023-08-29T18:28:21.173" v="3990"/>
          <ac:spMkLst>
            <pc:docMk/>
            <pc:sldMk cId="3310949906" sldId="7398"/>
            <ac:spMk id="3" creationId="{3D559063-6C21-C014-11C6-2BBCA9CC3F00}"/>
          </ac:spMkLst>
        </pc:spChg>
        <pc:spChg chg="mod">
          <ac:chgData name="FoustB" userId="036fd538-e6a0-4478-b832-b99ce6775b9a" providerId="ADAL" clId="{2A83A368-04FF-40EC-B2BE-86E67DDF1149}" dt="2023-08-29T18:26:29.159" v="3969" actId="20578"/>
          <ac:spMkLst>
            <pc:docMk/>
            <pc:sldMk cId="3310949906" sldId="7398"/>
            <ac:spMk id="4" creationId="{E269C224-2876-44E4-3D54-1B1DCB0FC8D9}"/>
          </ac:spMkLst>
        </pc:spChg>
      </pc:sldChg>
      <pc:sldChg chg="addSp delSp modSp add mod ord delAnim modAnim">
        <pc:chgData name="FoustB" userId="036fd538-e6a0-4478-b832-b99ce6775b9a" providerId="ADAL" clId="{2A83A368-04FF-40EC-B2BE-86E67DDF1149}" dt="2023-08-29T18:29:16.804" v="3997"/>
        <pc:sldMkLst>
          <pc:docMk/>
          <pc:sldMk cId="4096054856" sldId="7399"/>
        </pc:sldMkLst>
        <pc:spChg chg="add mod">
          <ac:chgData name="FoustB" userId="036fd538-e6a0-4478-b832-b99ce6775b9a" providerId="ADAL" clId="{2A83A368-04FF-40EC-B2BE-86E67DDF1149}" dt="2023-08-29T18:26:55.178" v="3971"/>
          <ac:spMkLst>
            <pc:docMk/>
            <pc:sldMk cId="4096054856" sldId="7399"/>
            <ac:spMk id="3" creationId="{E41204D3-A14B-9964-DFA1-50E0E697FDF4}"/>
          </ac:spMkLst>
        </pc:spChg>
        <pc:spChg chg="add del mod">
          <ac:chgData name="FoustB" userId="036fd538-e6a0-4478-b832-b99ce6775b9a" providerId="ADAL" clId="{2A83A368-04FF-40EC-B2BE-86E67DDF1149}" dt="2023-08-29T18:27:54.374" v="3985" actId="478"/>
          <ac:spMkLst>
            <pc:docMk/>
            <pc:sldMk cId="4096054856" sldId="7399"/>
            <ac:spMk id="5" creationId="{ECD00878-15CF-3CCF-4D63-B4ECAB87A7C4}"/>
          </ac:spMkLst>
        </pc:spChg>
        <pc:spChg chg="add mod">
          <ac:chgData name="FoustB" userId="036fd538-e6a0-4478-b832-b99ce6775b9a" providerId="ADAL" clId="{2A83A368-04FF-40EC-B2BE-86E67DDF1149}" dt="2023-08-29T18:27:59.337" v="3987" actId="14100"/>
          <ac:spMkLst>
            <pc:docMk/>
            <pc:sldMk cId="4096054856" sldId="7399"/>
            <ac:spMk id="6" creationId="{515D655F-8E78-A1F4-8962-0304E1A1186E}"/>
          </ac:spMkLst>
        </pc:spChg>
        <pc:spChg chg="del">
          <ac:chgData name="FoustB" userId="036fd538-e6a0-4478-b832-b99ce6775b9a" providerId="ADAL" clId="{2A83A368-04FF-40EC-B2BE-86E67DDF1149}" dt="2023-08-29T18:26:57.414" v="3972" actId="478"/>
          <ac:spMkLst>
            <pc:docMk/>
            <pc:sldMk cId="4096054856" sldId="7399"/>
            <ac:spMk id="11" creationId="{2D9067DB-54A0-6B30-8AA4-C932CC2DF40F}"/>
          </ac:spMkLst>
        </pc:spChg>
      </pc:sldChg>
      <pc:sldChg chg="addSp delSp modSp add del mod">
        <pc:chgData name="FoustB" userId="036fd538-e6a0-4478-b832-b99ce6775b9a" providerId="ADAL" clId="{2A83A368-04FF-40EC-B2BE-86E67DDF1149}" dt="2023-09-02T20:56:58.332" v="4454" actId="47"/>
        <pc:sldMkLst>
          <pc:docMk/>
          <pc:sldMk cId="3847492839" sldId="7400"/>
        </pc:sldMkLst>
        <pc:spChg chg="add mod">
          <ac:chgData name="FoustB" userId="036fd538-e6a0-4478-b832-b99ce6775b9a" providerId="ADAL" clId="{2A83A368-04FF-40EC-B2BE-86E67DDF1149}" dt="2023-08-29T18:31:39.782" v="4021"/>
          <ac:spMkLst>
            <pc:docMk/>
            <pc:sldMk cId="3847492839" sldId="7400"/>
            <ac:spMk id="2" creationId="{49FC9178-2AC3-CDAD-31EB-58CD2BBA4D07}"/>
          </ac:spMkLst>
        </pc:spChg>
        <pc:spChg chg="add mod">
          <ac:chgData name="FoustB" userId="036fd538-e6a0-4478-b832-b99ce6775b9a" providerId="ADAL" clId="{2A83A368-04FF-40EC-B2BE-86E67DDF1149}" dt="2023-08-29T18:34:16.889" v="4086" actId="1076"/>
          <ac:spMkLst>
            <pc:docMk/>
            <pc:sldMk cId="3847492839" sldId="7400"/>
            <ac:spMk id="3" creationId="{54384E1D-286D-119B-9C91-6059ADA326E9}"/>
          </ac:spMkLst>
        </pc:spChg>
        <pc:spChg chg="del">
          <ac:chgData name="FoustB" userId="036fd538-e6a0-4478-b832-b99ce6775b9a" providerId="ADAL" clId="{2A83A368-04FF-40EC-B2BE-86E67DDF1149}" dt="2023-08-29T18:31:39.450" v="4020" actId="478"/>
          <ac:spMkLst>
            <pc:docMk/>
            <pc:sldMk cId="3847492839" sldId="7400"/>
            <ac:spMk id="7" creationId="{D798020B-692A-58A6-F762-6BC886E3CAEC}"/>
          </ac:spMkLst>
        </pc:spChg>
      </pc:sldChg>
      <pc:sldChg chg="addSp delSp modSp add mod modAnim">
        <pc:chgData name="FoustB" userId="036fd538-e6a0-4478-b832-b99ce6775b9a" providerId="ADAL" clId="{2A83A368-04FF-40EC-B2BE-86E67DDF1149}" dt="2023-09-02T20:56:55.585" v="4453"/>
        <pc:sldMkLst>
          <pc:docMk/>
          <pc:sldMk cId="2965626463" sldId="7401"/>
        </pc:sldMkLst>
        <pc:spChg chg="del">
          <ac:chgData name="FoustB" userId="036fd538-e6a0-4478-b832-b99ce6775b9a" providerId="ADAL" clId="{2A83A368-04FF-40EC-B2BE-86E67DDF1149}" dt="2023-09-02T20:37:55.812" v="4192" actId="478"/>
          <ac:spMkLst>
            <pc:docMk/>
            <pc:sldMk cId="2965626463" sldId="7401"/>
            <ac:spMk id="2" creationId="{386D285C-9141-33F7-5D33-535814A8B2F1}"/>
          </ac:spMkLst>
        </pc:spChg>
        <pc:spChg chg="add mod">
          <ac:chgData name="FoustB" userId="036fd538-e6a0-4478-b832-b99ce6775b9a" providerId="ADAL" clId="{2A83A368-04FF-40EC-B2BE-86E67DDF1149}" dt="2023-09-02T20:37:56.081" v="4193"/>
          <ac:spMkLst>
            <pc:docMk/>
            <pc:sldMk cId="2965626463" sldId="7401"/>
            <ac:spMk id="3" creationId="{33F8291D-0341-D9B8-0B94-88DEE1413378}"/>
          </ac:spMkLst>
        </pc:spChg>
        <pc:spChg chg="del">
          <ac:chgData name="FoustB" userId="036fd538-e6a0-4478-b832-b99ce6775b9a" providerId="ADAL" clId="{2A83A368-04FF-40EC-B2BE-86E67DDF1149}" dt="2023-08-29T18:31:33.692" v="4019" actId="478"/>
          <ac:spMkLst>
            <pc:docMk/>
            <pc:sldMk cId="2965626463" sldId="7401"/>
            <ac:spMk id="3" creationId="{5626B6A7-ED29-C962-F1A3-D96AC6966727}"/>
          </ac:spMkLst>
        </pc:spChg>
        <pc:spChg chg="mod">
          <ac:chgData name="FoustB" userId="036fd538-e6a0-4478-b832-b99ce6775b9a" providerId="ADAL" clId="{2A83A368-04FF-40EC-B2BE-86E67DDF1149}" dt="2023-08-29T18:31:28.628" v="4018" actId="20577"/>
          <ac:spMkLst>
            <pc:docMk/>
            <pc:sldMk cId="2965626463" sldId="7401"/>
            <ac:spMk id="4" creationId="{E269C224-2876-44E4-3D54-1B1DCB0FC8D9}"/>
          </ac:spMkLst>
        </pc:spChg>
        <pc:spChg chg="add mod">
          <ac:chgData name="FoustB" userId="036fd538-e6a0-4478-b832-b99ce6775b9a" providerId="ADAL" clId="{2A83A368-04FF-40EC-B2BE-86E67DDF1149}" dt="2023-09-02T20:56:52.672" v="4452"/>
          <ac:spMkLst>
            <pc:docMk/>
            <pc:sldMk cId="2965626463" sldId="7401"/>
            <ac:spMk id="5" creationId="{935578BE-485D-C380-243A-5A6EB80C3FFF}"/>
          </ac:spMkLst>
        </pc:spChg>
      </pc:sldChg>
      <pc:sldChg chg="del">
        <pc:chgData name="FoustB" userId="036fd538-e6a0-4478-b832-b99ce6775b9a" providerId="ADAL" clId="{2A83A368-04FF-40EC-B2BE-86E67DDF1149}" dt="2023-09-02T20:56:58.360" v="4455" actId="47"/>
        <pc:sldMkLst>
          <pc:docMk/>
          <pc:sldMk cId="1172633907" sldId="7408"/>
        </pc:sldMkLst>
      </pc:sldChg>
      <pc:sldChg chg="addSp delSp modSp mod">
        <pc:chgData name="FoustB" userId="036fd538-e6a0-4478-b832-b99ce6775b9a" providerId="ADAL" clId="{2A83A368-04FF-40EC-B2BE-86E67DDF1149}" dt="2023-09-02T20:37:50.428" v="4189"/>
        <pc:sldMkLst>
          <pc:docMk/>
          <pc:sldMk cId="1804409173" sldId="7409"/>
        </pc:sldMkLst>
        <pc:spChg chg="del">
          <ac:chgData name="FoustB" userId="036fd538-e6a0-4478-b832-b99ce6775b9a" providerId="ADAL" clId="{2A83A368-04FF-40EC-B2BE-86E67DDF1149}" dt="2023-09-02T20:37:50.143" v="4188" actId="478"/>
          <ac:spMkLst>
            <pc:docMk/>
            <pc:sldMk cId="1804409173" sldId="7409"/>
            <ac:spMk id="2" creationId="{386D285C-9141-33F7-5D33-535814A8B2F1}"/>
          </ac:spMkLst>
        </pc:spChg>
        <pc:spChg chg="add mod">
          <ac:chgData name="FoustB" userId="036fd538-e6a0-4478-b832-b99ce6775b9a" providerId="ADAL" clId="{2A83A368-04FF-40EC-B2BE-86E67DDF1149}" dt="2023-09-02T20:37:50.428" v="4189"/>
          <ac:spMkLst>
            <pc:docMk/>
            <pc:sldMk cId="1804409173" sldId="7409"/>
            <ac:spMk id="7" creationId="{DEB38BC4-A6ED-D271-2612-63577E4301EB}"/>
          </ac:spMkLst>
        </pc:spChg>
      </pc:sldChg>
      <pc:sldChg chg="addSp delSp modSp mod">
        <pc:chgData name="FoustB" userId="036fd538-e6a0-4478-b832-b99ce6775b9a" providerId="ADAL" clId="{2A83A368-04FF-40EC-B2BE-86E67DDF1149}" dt="2023-09-02T20:56:35.887" v="4451" actId="20577"/>
        <pc:sldMkLst>
          <pc:docMk/>
          <pc:sldMk cId="2994869675" sldId="7411"/>
        </pc:sldMkLst>
        <pc:spChg chg="del">
          <ac:chgData name="FoustB" userId="036fd538-e6a0-4478-b832-b99ce6775b9a" providerId="ADAL" clId="{2A83A368-04FF-40EC-B2BE-86E67DDF1149}" dt="2023-09-02T20:37:52.888" v="4190" actId="478"/>
          <ac:spMkLst>
            <pc:docMk/>
            <pc:sldMk cId="2994869675" sldId="7411"/>
            <ac:spMk id="2" creationId="{386D285C-9141-33F7-5D33-535814A8B2F1}"/>
          </ac:spMkLst>
        </pc:spChg>
        <pc:spChg chg="mod">
          <ac:chgData name="FoustB" userId="036fd538-e6a0-4478-b832-b99ce6775b9a" providerId="ADAL" clId="{2A83A368-04FF-40EC-B2BE-86E67DDF1149}" dt="2023-09-02T20:56:35.887" v="4451" actId="20577"/>
          <ac:spMkLst>
            <pc:docMk/>
            <pc:sldMk cId="2994869675" sldId="7411"/>
            <ac:spMk id="3" creationId="{AFCB304B-4E21-84C5-4179-E466E84A5570}"/>
          </ac:spMkLst>
        </pc:spChg>
        <pc:spChg chg="add mod">
          <ac:chgData name="FoustB" userId="036fd538-e6a0-4478-b832-b99ce6775b9a" providerId="ADAL" clId="{2A83A368-04FF-40EC-B2BE-86E67DDF1149}" dt="2023-09-02T20:37:53.173" v="4191"/>
          <ac:spMkLst>
            <pc:docMk/>
            <pc:sldMk cId="2994869675" sldId="7411"/>
            <ac:spMk id="7" creationId="{12AC382A-CA0E-C9E8-90E3-33FF97C5EA42}"/>
          </ac:spMkLst>
        </pc:spChg>
      </pc:sldChg>
      <pc:sldChg chg="addSp delSp modSp mod">
        <pc:chgData name="FoustB" userId="036fd538-e6a0-4478-b832-b99ce6775b9a" providerId="ADAL" clId="{2A83A368-04FF-40EC-B2BE-86E67DDF1149}" dt="2023-09-02T20:37:47.374" v="4187"/>
        <pc:sldMkLst>
          <pc:docMk/>
          <pc:sldMk cId="3009492095" sldId="7412"/>
        </pc:sldMkLst>
        <pc:spChg chg="del">
          <ac:chgData name="FoustB" userId="036fd538-e6a0-4478-b832-b99ce6775b9a" providerId="ADAL" clId="{2A83A368-04FF-40EC-B2BE-86E67DDF1149}" dt="2023-09-02T20:37:47.029" v="4186" actId="478"/>
          <ac:spMkLst>
            <pc:docMk/>
            <pc:sldMk cId="3009492095" sldId="7412"/>
            <ac:spMk id="2" creationId="{386D285C-9141-33F7-5D33-535814A8B2F1}"/>
          </ac:spMkLst>
        </pc:spChg>
        <pc:spChg chg="add mod">
          <ac:chgData name="FoustB" userId="036fd538-e6a0-4478-b832-b99ce6775b9a" providerId="ADAL" clId="{2A83A368-04FF-40EC-B2BE-86E67DDF1149}" dt="2023-09-02T20:37:47.374" v="4187"/>
          <ac:spMkLst>
            <pc:docMk/>
            <pc:sldMk cId="3009492095" sldId="7412"/>
            <ac:spMk id="4" creationId="{7109FFF4-3281-B96B-9EA9-E3E35602AAE6}"/>
          </ac:spMkLst>
        </pc:spChg>
      </pc:sldChg>
      <pc:sldChg chg="new del ord">
        <pc:chgData name="FoustB" userId="036fd538-e6a0-4478-b832-b99ce6775b9a" providerId="ADAL" clId="{2A83A368-04FF-40EC-B2BE-86E67DDF1149}" dt="2023-09-02T20:46:04.452" v="4286" actId="47"/>
        <pc:sldMkLst>
          <pc:docMk/>
          <pc:sldMk cId="2869174202" sldId="7415"/>
        </pc:sldMkLst>
      </pc:sldChg>
      <pc:sldChg chg="addSp delSp modSp add mod modTransition modAnim">
        <pc:chgData name="FoustB" userId="036fd538-e6a0-4478-b832-b99ce6775b9a" providerId="ADAL" clId="{2A83A368-04FF-40EC-B2BE-86E67DDF1149}" dt="2023-09-02T20:49:44.176" v="4329" actId="1035"/>
        <pc:sldMkLst>
          <pc:docMk/>
          <pc:sldMk cId="957008184" sldId="7416"/>
        </pc:sldMkLst>
        <pc:spChg chg="add mod ord">
          <ac:chgData name="FoustB" userId="036fd538-e6a0-4478-b832-b99ce6775b9a" providerId="ADAL" clId="{2A83A368-04FF-40EC-B2BE-86E67DDF1149}" dt="2023-09-02T20:47:53.968" v="4296" actId="166"/>
          <ac:spMkLst>
            <pc:docMk/>
            <pc:sldMk cId="957008184" sldId="7416"/>
            <ac:spMk id="2" creationId="{C8A3729E-0987-DB4D-525F-58C7D7EEE2E2}"/>
          </ac:spMkLst>
        </pc:spChg>
        <pc:spChg chg="ord">
          <ac:chgData name="FoustB" userId="036fd538-e6a0-4478-b832-b99ce6775b9a" providerId="ADAL" clId="{2A83A368-04FF-40EC-B2BE-86E67DDF1149}" dt="2023-09-02T20:49:25.762" v="4327" actId="166"/>
          <ac:spMkLst>
            <pc:docMk/>
            <pc:sldMk cId="957008184" sldId="7416"/>
            <ac:spMk id="4" creationId="{15BE3494-7141-F586-F9DC-B33E19E3A695}"/>
          </ac:spMkLst>
        </pc:spChg>
        <pc:spChg chg="del">
          <ac:chgData name="FoustB" userId="036fd538-e6a0-4478-b832-b99ce6775b9a" providerId="ADAL" clId="{2A83A368-04FF-40EC-B2BE-86E67DDF1149}" dt="2023-09-02T20:39:27.549" v="4204" actId="478"/>
          <ac:spMkLst>
            <pc:docMk/>
            <pc:sldMk cId="957008184" sldId="7416"/>
            <ac:spMk id="5" creationId="{47EA33E7-6918-A34E-D44A-AA165E970267}"/>
          </ac:spMkLst>
        </pc:spChg>
        <pc:spChg chg="del">
          <ac:chgData name="FoustB" userId="036fd538-e6a0-4478-b832-b99ce6775b9a" providerId="ADAL" clId="{2A83A368-04FF-40EC-B2BE-86E67DDF1149}" dt="2023-09-02T20:47:01.007" v="4289" actId="478"/>
          <ac:spMkLst>
            <pc:docMk/>
            <pc:sldMk cId="957008184" sldId="7416"/>
            <ac:spMk id="7" creationId="{F70183B4-4807-0B94-19CF-C8C130C14981}"/>
          </ac:spMkLst>
        </pc:spChg>
        <pc:spChg chg="del">
          <ac:chgData name="FoustB" userId="036fd538-e6a0-4478-b832-b99ce6775b9a" providerId="ADAL" clId="{2A83A368-04FF-40EC-B2BE-86E67DDF1149}" dt="2023-09-02T20:46:59.449" v="4288" actId="478"/>
          <ac:spMkLst>
            <pc:docMk/>
            <pc:sldMk cId="957008184" sldId="7416"/>
            <ac:spMk id="8" creationId="{7100482F-F89D-AED8-B1A2-62BDBCFBA8E5}"/>
          </ac:spMkLst>
        </pc:spChg>
        <pc:spChg chg="ord">
          <ac:chgData name="FoustB" userId="036fd538-e6a0-4478-b832-b99ce6775b9a" providerId="ADAL" clId="{2A83A368-04FF-40EC-B2BE-86E67DDF1149}" dt="2023-09-02T20:49:29.920" v="4328" actId="166"/>
          <ac:spMkLst>
            <pc:docMk/>
            <pc:sldMk cId="957008184" sldId="7416"/>
            <ac:spMk id="11" creationId="{BF89EACF-E0CB-9F1F-09F5-3DF219690D4F}"/>
          </ac:spMkLst>
        </pc:spChg>
        <pc:spChg chg="del">
          <ac:chgData name="FoustB" userId="036fd538-e6a0-4478-b832-b99ce6775b9a" providerId="ADAL" clId="{2A83A368-04FF-40EC-B2BE-86E67DDF1149}" dt="2023-09-02T20:39:29.152" v="4205" actId="478"/>
          <ac:spMkLst>
            <pc:docMk/>
            <pc:sldMk cId="957008184" sldId="7416"/>
            <ac:spMk id="12" creationId="{00000000-0000-0000-0000-000000000000}"/>
          </ac:spMkLst>
        </pc:spChg>
        <pc:spChg chg="ord">
          <ac:chgData name="FoustB" userId="036fd538-e6a0-4478-b832-b99ce6775b9a" providerId="ADAL" clId="{2A83A368-04FF-40EC-B2BE-86E67DDF1149}" dt="2023-09-02T20:47:07.823" v="4292" actId="167"/>
          <ac:spMkLst>
            <pc:docMk/>
            <pc:sldMk cId="957008184" sldId="7416"/>
            <ac:spMk id="13" creationId="{00000000-0000-0000-0000-000000000000}"/>
          </ac:spMkLst>
        </pc:spChg>
        <pc:spChg chg="add mod ord">
          <ac:chgData name="FoustB" userId="036fd538-e6a0-4478-b832-b99ce6775b9a" providerId="ADAL" clId="{2A83A368-04FF-40EC-B2BE-86E67DDF1149}" dt="2023-09-02T20:47:05.934" v="4291" actId="167"/>
          <ac:spMkLst>
            <pc:docMk/>
            <pc:sldMk cId="957008184" sldId="7416"/>
            <ac:spMk id="15" creationId="{3190552C-5AB4-B6C8-117D-0518C1CEF67B}"/>
          </ac:spMkLst>
        </pc:spChg>
        <pc:spChg chg="add mod">
          <ac:chgData name="FoustB" userId="036fd538-e6a0-4478-b832-b99ce6775b9a" providerId="ADAL" clId="{2A83A368-04FF-40EC-B2BE-86E67DDF1149}" dt="2023-09-02T20:49:44.176" v="4329" actId="1035"/>
          <ac:spMkLst>
            <pc:docMk/>
            <pc:sldMk cId="957008184" sldId="7416"/>
            <ac:spMk id="16" creationId="{016CAF91-D6F5-EEBA-DBF3-52127C8D5238}"/>
          </ac:spMkLst>
        </pc:spChg>
      </pc:sldChg>
      <pc:sldChg chg="addSp delSp modSp add mod modAnim">
        <pc:chgData name="FoustB" userId="036fd538-e6a0-4478-b832-b99ce6775b9a" providerId="ADAL" clId="{2A83A368-04FF-40EC-B2BE-86E67DDF1149}" dt="2023-09-02T20:45:47.590" v="4285" actId="166"/>
        <pc:sldMkLst>
          <pc:docMk/>
          <pc:sldMk cId="3913344383" sldId="7417"/>
        </pc:sldMkLst>
        <pc:spChg chg="add del mod">
          <ac:chgData name="FoustB" userId="036fd538-e6a0-4478-b832-b99ce6775b9a" providerId="ADAL" clId="{2A83A368-04FF-40EC-B2BE-86E67DDF1149}" dt="2023-09-02T20:45:31.258" v="4275"/>
          <ac:spMkLst>
            <pc:docMk/>
            <pc:sldMk cId="3913344383" sldId="7417"/>
            <ac:spMk id="2" creationId="{BA41428A-D222-C39B-EAF7-5075EB4111D3}"/>
          </ac:spMkLst>
        </pc:spChg>
        <pc:spChg chg="ord">
          <ac:chgData name="FoustB" userId="036fd538-e6a0-4478-b832-b99ce6775b9a" providerId="ADAL" clId="{2A83A368-04FF-40EC-B2BE-86E67DDF1149}" dt="2023-09-02T20:45:44.374" v="4284" actId="166"/>
          <ac:spMkLst>
            <pc:docMk/>
            <pc:sldMk cId="3913344383" sldId="7417"/>
            <ac:spMk id="4" creationId="{15BE3494-7141-F586-F9DC-B33E19E3A695}"/>
          </ac:spMkLst>
        </pc:spChg>
        <pc:spChg chg="ord">
          <ac:chgData name="FoustB" userId="036fd538-e6a0-4478-b832-b99ce6775b9a" providerId="ADAL" clId="{2A83A368-04FF-40EC-B2BE-86E67DDF1149}" dt="2023-09-02T20:45:47.590" v="4285" actId="166"/>
          <ac:spMkLst>
            <pc:docMk/>
            <pc:sldMk cId="3913344383" sldId="7417"/>
            <ac:spMk id="11" creationId="{D59B482B-4BF4-BCB8-9C7B-5029D1E29A4C}"/>
          </ac:spMkLst>
        </pc:spChg>
        <pc:spChg chg="add mod">
          <ac:chgData name="FoustB" userId="036fd538-e6a0-4478-b832-b99ce6775b9a" providerId="ADAL" clId="{2A83A368-04FF-40EC-B2BE-86E67DDF1149}" dt="2023-09-02T20:45:39.863" v="4283" actId="1037"/>
          <ac:spMkLst>
            <pc:docMk/>
            <pc:sldMk cId="3913344383" sldId="7417"/>
            <ac:spMk id="15" creationId="{39432CC7-9368-0584-2D8A-F2FCB35F8485}"/>
          </ac:spMkLst>
        </pc:spChg>
      </pc:sldChg>
      <pc:sldChg chg="delSp modSp add mod delAnim modAnim">
        <pc:chgData name="FoustB" userId="036fd538-e6a0-4478-b832-b99ce6775b9a" providerId="ADAL" clId="{2A83A368-04FF-40EC-B2BE-86E67DDF1149}" dt="2023-09-02T20:51:00.612" v="4363"/>
        <pc:sldMkLst>
          <pc:docMk/>
          <pc:sldMk cId="1181292423" sldId="7418"/>
        </pc:sldMkLst>
        <pc:spChg chg="mod">
          <ac:chgData name="FoustB" userId="036fd538-e6a0-4478-b832-b99ce6775b9a" providerId="ADAL" clId="{2A83A368-04FF-40EC-B2BE-86E67DDF1149}" dt="2023-09-02T20:50:45.330" v="4362" actId="692"/>
          <ac:spMkLst>
            <pc:docMk/>
            <pc:sldMk cId="1181292423" sldId="7418"/>
            <ac:spMk id="2" creationId="{C8A3729E-0987-DB4D-525F-58C7D7EEE2E2}"/>
          </ac:spMkLst>
        </pc:spChg>
        <pc:spChg chg="del">
          <ac:chgData name="FoustB" userId="036fd538-e6a0-4478-b832-b99ce6775b9a" providerId="ADAL" clId="{2A83A368-04FF-40EC-B2BE-86E67DDF1149}" dt="2023-09-02T20:50:06.860" v="4332" actId="478"/>
          <ac:spMkLst>
            <pc:docMk/>
            <pc:sldMk cId="1181292423" sldId="7418"/>
            <ac:spMk id="15" creationId="{3190552C-5AB4-B6C8-117D-0518C1CEF67B}"/>
          </ac:spMkLst>
        </pc:spChg>
        <pc:spChg chg="del">
          <ac:chgData name="FoustB" userId="036fd538-e6a0-4478-b832-b99ce6775b9a" providerId="ADAL" clId="{2A83A368-04FF-40EC-B2BE-86E67DDF1149}" dt="2023-09-02T20:50:05.302" v="4331" actId="478"/>
          <ac:spMkLst>
            <pc:docMk/>
            <pc:sldMk cId="1181292423" sldId="7418"/>
            <ac:spMk id="16" creationId="{016CAF91-D6F5-EEBA-DBF3-52127C8D523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Ben Foust</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BB51A9-F30F-4443-8920-E48DA35118AB}" type="datetimeFigureOut">
              <a:rPr lang="en-US" smtClean="0"/>
              <a:pPr/>
              <a:t>9/14/2023</a:t>
            </a:fld>
            <a:endParaRPr lang="en-US" dirty="0"/>
          </a:p>
          <a:p>
            <a:r>
              <a:rPr lang="en-US" dirty="0"/>
              <a:t>Sunday AM – Café </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76E2AC-58CB-4AA7-A907-96BB768BAF2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CF098-C625-45DD-8CB5-5E7BB529C93D}" type="datetimeFigureOut">
              <a:rPr lang="en-US" smtClean="0"/>
              <a:pPr/>
              <a:t>9/14/2023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E04EB-DE03-482D-8573-6FF6F3F249A2}" type="slidenum">
              <a:rPr lang="en-US" smtClean="0"/>
              <a:pPr/>
              <a:t>‹#›</a:t>
            </a:fld>
            <a:endParaRPr lang="en-US"/>
          </a:p>
        </p:txBody>
      </p:sp>
    </p:spTree>
    <p:extLst>
      <p:ext uri="{BB962C8B-B14F-4D97-AF65-F5344CB8AC3E}">
        <p14:creationId xmlns:p14="http://schemas.microsoft.com/office/powerpoint/2010/main" val="51797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29771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83</a:t>
            </a:fld>
            <a:endParaRPr lang="en-US" dirty="0"/>
          </a:p>
        </p:txBody>
      </p:sp>
    </p:spTree>
    <p:extLst>
      <p:ext uri="{BB962C8B-B14F-4D97-AF65-F5344CB8AC3E}">
        <p14:creationId xmlns:p14="http://schemas.microsoft.com/office/powerpoint/2010/main" val="2959914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26A3E5-9C27-4AF7-B645-157D8B1DD0C5}"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6A3E5-9C27-4AF7-B645-157D8B1DD0C5}"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26A3E5-9C27-4AF7-B645-157D8B1DD0C5}"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26A3E5-9C27-4AF7-B645-157D8B1DD0C5}" type="datetimeFigureOut">
              <a:rPr lang="en-US" smtClean="0"/>
              <a:pPr/>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6A3E5-9C27-4AF7-B645-157D8B1DD0C5}" type="datetimeFigureOut">
              <a:rPr lang="en-US" smtClean="0"/>
              <a:pPr/>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6A3E5-9C27-4AF7-B645-157D8B1DD0C5}" type="datetimeFigureOut">
              <a:rPr lang="en-US" smtClean="0"/>
              <a:pPr/>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6A3E5-9C27-4AF7-B645-157D8B1DD0C5}" type="datetimeFigureOut">
              <a:rPr lang="en-US" smtClean="0"/>
              <a:pPr/>
              <a:t>9/14/2023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EB85F-F6E2-4F84-B5B3-5A0F5B9F02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254505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8839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The “Law of Love”</a:t>
            </a:r>
          </a:p>
        </p:txBody>
      </p:sp>
      <p:sp>
        <p:nvSpPr>
          <p:cNvPr id="4" name="Rounded Rectangular Callout 11">
            <a:extLst>
              <a:ext uri="{FF2B5EF4-FFF2-40B4-BE49-F238E27FC236}">
                <a16:creationId xmlns:a16="http://schemas.microsoft.com/office/drawing/2014/main" xmlns="" id="{302EB783-FC4E-44FF-B67C-5A4FC36BC93C}"/>
              </a:ext>
            </a:extLst>
          </p:cNvPr>
          <p:cNvSpPr/>
          <p:nvPr/>
        </p:nvSpPr>
        <p:spPr>
          <a:xfrm>
            <a:off x="2895600" y="5353916"/>
            <a:ext cx="91059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Romans 14 Matters of Conscience</a:t>
            </a:r>
            <a:endParaRPr lang="en-US" sz="4400" b="1" i="1" dirty="0">
              <a:solidFill>
                <a:schemeClr val="bg1"/>
              </a:solidFill>
            </a:endParaRPr>
          </a:p>
        </p:txBody>
      </p:sp>
      <p:sp>
        <p:nvSpPr>
          <p:cNvPr id="7" name="Rectangle 6">
            <a:extLst>
              <a:ext uri="{FF2B5EF4-FFF2-40B4-BE49-F238E27FC236}">
                <a16:creationId xmlns:a16="http://schemas.microsoft.com/office/drawing/2014/main" xmlns="" id="{D40768DC-CB69-EEF1-1C75-9ACADA5E4293}"/>
              </a:ext>
            </a:extLst>
          </p:cNvPr>
          <p:cNvSpPr/>
          <p:nvPr/>
        </p:nvSpPr>
        <p:spPr>
          <a:xfrm>
            <a:off x="0" y="1908986"/>
            <a:ext cx="12192000" cy="1600271"/>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Romans 7:6 </a:t>
            </a:r>
            <a:r>
              <a:rPr lang="en-US" sz="3200" dirty="0"/>
              <a:t>But now we have been released from the Law, having died to that by which we were bound, so that </a:t>
            </a:r>
            <a:r>
              <a:rPr lang="en-US" sz="3200" b="1" u="sng" dirty="0"/>
              <a:t>we serve in the newness of the Spirit and not in oldness of the letter</a:t>
            </a:r>
            <a:r>
              <a:rPr lang="en-US" sz="3200" dirty="0"/>
              <a:t>.</a:t>
            </a:r>
          </a:p>
          <a:p>
            <a:pPr marL="0" marR="0">
              <a:lnSpc>
                <a:spcPct val="107000"/>
              </a:lnSpc>
              <a:spcBef>
                <a:spcPts val="0"/>
              </a:spcBef>
              <a:spcAft>
                <a:spcPts val="800"/>
              </a:spcAft>
            </a:pPr>
            <a:endParaRPr lang="en-US" sz="3200" dirty="0">
              <a:solidFill>
                <a:schemeClr val="tx1"/>
              </a:solidFill>
            </a:endParaRPr>
          </a:p>
        </p:txBody>
      </p:sp>
      <p:sp>
        <p:nvSpPr>
          <p:cNvPr id="5" name="Rectangle 4">
            <a:extLst>
              <a:ext uri="{FF2B5EF4-FFF2-40B4-BE49-F238E27FC236}">
                <a16:creationId xmlns:a16="http://schemas.microsoft.com/office/drawing/2014/main" xmlns="" id="{6EEF5ED5-1648-F8A7-D240-A20C1676F18E}"/>
              </a:ext>
            </a:extLst>
          </p:cNvPr>
          <p:cNvSpPr/>
          <p:nvPr/>
        </p:nvSpPr>
        <p:spPr>
          <a:xfrm>
            <a:off x="0" y="3682374"/>
            <a:ext cx="12192000" cy="317562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Aft>
                <a:spcPts val="80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13:8 </a:t>
            </a:r>
            <a:r>
              <a:rPr lang="en-US" sz="3200" dirty="0">
                <a:solidFill>
                  <a:schemeClr val="tx1"/>
                </a:solidFill>
                <a:effectLst/>
                <a:ea typeface="Times New Roman" panose="02020603050405020304" pitchFamily="18" charset="0"/>
              </a:rPr>
              <a:t>Owe nothing to anyone </a:t>
            </a:r>
            <a:r>
              <a:rPr lang="en-US" sz="3200" dirty="0">
                <a:solidFill>
                  <a:srgbClr val="000000"/>
                </a:solidFill>
                <a:effectLst/>
                <a:ea typeface="Times New Roman" panose="02020603050405020304" pitchFamily="18" charset="0"/>
              </a:rPr>
              <a:t>except to </a:t>
            </a:r>
            <a:r>
              <a:rPr lang="en-US" sz="3200" b="1" u="sng" dirty="0">
                <a:solidFill>
                  <a:srgbClr val="002060"/>
                </a:solidFill>
                <a:effectLst/>
                <a:ea typeface="Times New Roman" panose="02020603050405020304" pitchFamily="18" charset="0"/>
              </a:rPr>
              <a:t>love one another</a:t>
            </a:r>
            <a:r>
              <a:rPr lang="en-US" sz="3200" dirty="0">
                <a:solidFill>
                  <a:srgbClr val="000000"/>
                </a:solidFill>
                <a:effectLst/>
                <a:ea typeface="Times New Roman" panose="02020603050405020304" pitchFamily="18" charset="0"/>
              </a:rPr>
              <a:t>; for he who </a:t>
            </a:r>
            <a:r>
              <a:rPr lang="en-US" sz="3200" b="1" u="sng" dirty="0">
                <a:solidFill>
                  <a:srgbClr val="002060"/>
                </a:solidFill>
                <a:effectLst/>
                <a:ea typeface="Times New Roman" panose="02020603050405020304" pitchFamily="18" charset="0"/>
              </a:rPr>
              <a:t>loves his neighbor</a:t>
            </a:r>
            <a:r>
              <a:rPr lang="en-US" sz="3200" dirty="0">
                <a:solidFill>
                  <a:srgbClr val="000000"/>
                </a:solidFill>
                <a:effectLst/>
                <a:ea typeface="Times New Roman" panose="02020603050405020304" pitchFamily="18" charset="0"/>
              </a:rPr>
              <a:t> has fulfilled the law. </a:t>
            </a:r>
            <a:r>
              <a:rPr lang="en-US" sz="3200" b="1" baseline="30000" dirty="0">
                <a:solidFill>
                  <a:srgbClr val="000000"/>
                </a:solidFill>
                <a:effectLst/>
                <a:ea typeface="Times New Roman" panose="02020603050405020304" pitchFamily="18" charset="0"/>
              </a:rPr>
              <a:t>9 </a:t>
            </a:r>
            <a:r>
              <a:rPr lang="en-US" sz="3200" dirty="0">
                <a:solidFill>
                  <a:srgbClr val="000000"/>
                </a:solidFill>
                <a:effectLst/>
                <a:ea typeface="Times New Roman" panose="02020603050405020304" pitchFamily="18" charset="0"/>
              </a:rPr>
              <a:t>For this, “</a:t>
            </a:r>
            <a:r>
              <a:rPr lang="en-US" sz="3200" cap="small" dirty="0">
                <a:solidFill>
                  <a:srgbClr val="000000"/>
                </a:solidFill>
                <a:effectLst/>
                <a:ea typeface="Times New Roman" panose="02020603050405020304" pitchFamily="18" charset="0"/>
              </a:rPr>
              <a:t>You shall not commit adultery, You shall not murder, You shall not steal, You shall not covet</a:t>
            </a:r>
            <a:r>
              <a:rPr lang="en-US" sz="3200" dirty="0">
                <a:solidFill>
                  <a:srgbClr val="000000"/>
                </a:solidFill>
                <a:effectLst/>
                <a:ea typeface="Times New Roman" panose="02020603050405020304" pitchFamily="18" charset="0"/>
              </a:rPr>
              <a:t>,” and if there is any other commandment, it is summed up in this saying, “</a:t>
            </a:r>
            <a:r>
              <a:rPr lang="en-US" sz="3200" b="1" u="sng" cap="small" dirty="0">
                <a:solidFill>
                  <a:srgbClr val="002060"/>
                </a:solidFill>
                <a:effectLst/>
                <a:ea typeface="Times New Roman" panose="02020603050405020304" pitchFamily="18" charset="0"/>
              </a:rPr>
              <a:t>You shall love your neighbor as yourself</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10 </a:t>
            </a:r>
            <a:r>
              <a:rPr lang="en-US" sz="3200" dirty="0">
                <a:solidFill>
                  <a:srgbClr val="000000"/>
                </a:solidFill>
                <a:effectLst/>
                <a:ea typeface="Times New Roman" panose="02020603050405020304" pitchFamily="18" charset="0"/>
              </a:rPr>
              <a:t>Love does no wrong to a neighbor; therefore love is the fulfillment of the law.</a:t>
            </a:r>
            <a:endParaRPr lang="en-US" sz="3200" dirty="0">
              <a:effectLst/>
              <a:ea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
        <p:nvSpPr>
          <p:cNvPr id="3" name="Rounded Rectangular Callout 11">
            <a:extLst>
              <a:ext uri="{FF2B5EF4-FFF2-40B4-BE49-F238E27FC236}">
                <a16:creationId xmlns:a16="http://schemas.microsoft.com/office/drawing/2014/main" xmlns="" id="{11B63250-06A7-F374-670C-0C75E46ED1CD}"/>
              </a:ext>
            </a:extLst>
          </p:cNvPr>
          <p:cNvSpPr/>
          <p:nvPr/>
        </p:nvSpPr>
        <p:spPr>
          <a:xfrm>
            <a:off x="2286000" y="1167492"/>
            <a:ext cx="9791700" cy="113675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kern="100" dirty="0">
                <a:effectLst/>
                <a:latin typeface="Calibri" panose="020F0502020204030204" pitchFamily="34" charset="0"/>
                <a:ea typeface="Calibri" panose="020F0502020204030204" pitchFamily="34" charset="0"/>
                <a:cs typeface="Calibri" panose="020F0502020204030204" pitchFamily="34" charset="0"/>
              </a:rPr>
              <a:t>We won’t always do this perfectly, but to the exten</a:t>
            </a:r>
            <a:r>
              <a:rPr lang="en-US" sz="3200" b="1" kern="100" dirty="0">
                <a:latin typeface="Calibri" panose="020F0502020204030204" pitchFamily="34" charset="0"/>
                <a:ea typeface="Calibri" panose="020F0502020204030204" pitchFamily="34" charset="0"/>
                <a:cs typeface="Calibri" panose="020F0502020204030204" pitchFamily="34" charset="0"/>
              </a:rPr>
              <a:t>t that we do, we’ll be fulfilling the essence of the Law</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853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8839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The “Law of Love”</a:t>
            </a:r>
          </a:p>
        </p:txBody>
      </p:sp>
      <p:sp>
        <p:nvSpPr>
          <p:cNvPr id="4" name="Rounded Rectangular Callout 11">
            <a:extLst>
              <a:ext uri="{FF2B5EF4-FFF2-40B4-BE49-F238E27FC236}">
                <a16:creationId xmlns:a16="http://schemas.microsoft.com/office/drawing/2014/main" xmlns="" id="{302EB783-FC4E-44FF-B67C-5A4FC36BC93C}"/>
              </a:ext>
            </a:extLst>
          </p:cNvPr>
          <p:cNvSpPr/>
          <p:nvPr/>
        </p:nvSpPr>
        <p:spPr>
          <a:xfrm>
            <a:off x="2895600" y="5353916"/>
            <a:ext cx="91059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Romans 14 Matters of Conscience</a:t>
            </a:r>
            <a:endParaRPr lang="en-US" sz="4400" b="1" i="1" dirty="0">
              <a:solidFill>
                <a:schemeClr val="bg1"/>
              </a:solidFill>
            </a:endParaRPr>
          </a:p>
        </p:txBody>
      </p:sp>
      <p:sp>
        <p:nvSpPr>
          <p:cNvPr id="7" name="Rectangle 6">
            <a:extLst>
              <a:ext uri="{FF2B5EF4-FFF2-40B4-BE49-F238E27FC236}">
                <a16:creationId xmlns:a16="http://schemas.microsoft.com/office/drawing/2014/main" xmlns="" id="{D40768DC-CB69-EEF1-1C75-9ACADA5E4293}"/>
              </a:ext>
            </a:extLst>
          </p:cNvPr>
          <p:cNvSpPr/>
          <p:nvPr/>
        </p:nvSpPr>
        <p:spPr>
          <a:xfrm>
            <a:off x="0" y="1908986"/>
            <a:ext cx="12192000" cy="1600271"/>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Romans 7:6 </a:t>
            </a:r>
            <a:r>
              <a:rPr lang="en-US" sz="3200" dirty="0"/>
              <a:t>But now we have been released from the Law, having died to that by which we were bound, so that </a:t>
            </a:r>
            <a:r>
              <a:rPr lang="en-US" sz="3200" b="1" u="sng" dirty="0"/>
              <a:t>we serve in the newness of the Spirit and not in oldness of the letter</a:t>
            </a:r>
            <a:r>
              <a:rPr lang="en-US" sz="3200" dirty="0"/>
              <a:t>.</a:t>
            </a:r>
          </a:p>
          <a:p>
            <a:pPr marL="0" marR="0">
              <a:lnSpc>
                <a:spcPct val="107000"/>
              </a:lnSpc>
              <a:spcBef>
                <a:spcPts val="0"/>
              </a:spcBef>
              <a:spcAft>
                <a:spcPts val="800"/>
              </a:spcAft>
            </a:pPr>
            <a:endParaRPr lang="en-US" sz="3200" dirty="0">
              <a:solidFill>
                <a:schemeClr val="tx1"/>
              </a:solidFill>
            </a:endParaRPr>
          </a:p>
        </p:txBody>
      </p:sp>
      <p:sp>
        <p:nvSpPr>
          <p:cNvPr id="5" name="Rectangle 4">
            <a:extLst>
              <a:ext uri="{FF2B5EF4-FFF2-40B4-BE49-F238E27FC236}">
                <a16:creationId xmlns:a16="http://schemas.microsoft.com/office/drawing/2014/main" xmlns="" id="{6EEF5ED5-1648-F8A7-D240-A20C1676F18E}"/>
              </a:ext>
            </a:extLst>
          </p:cNvPr>
          <p:cNvSpPr/>
          <p:nvPr/>
        </p:nvSpPr>
        <p:spPr>
          <a:xfrm>
            <a:off x="0" y="3682374"/>
            <a:ext cx="12192000" cy="317562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Aft>
                <a:spcPts val="80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13:8 </a:t>
            </a:r>
            <a:r>
              <a:rPr lang="en-US" sz="3200" dirty="0">
                <a:solidFill>
                  <a:schemeClr val="tx1"/>
                </a:solidFill>
                <a:effectLst/>
                <a:ea typeface="Times New Roman" panose="02020603050405020304" pitchFamily="18" charset="0"/>
              </a:rPr>
              <a:t>Owe nothing to anyone </a:t>
            </a:r>
            <a:r>
              <a:rPr lang="en-US" sz="3200" dirty="0">
                <a:solidFill>
                  <a:srgbClr val="000000"/>
                </a:solidFill>
                <a:effectLst/>
                <a:ea typeface="Times New Roman" panose="02020603050405020304" pitchFamily="18" charset="0"/>
              </a:rPr>
              <a:t>except to </a:t>
            </a:r>
            <a:r>
              <a:rPr lang="en-US" sz="3200" dirty="0">
                <a:solidFill>
                  <a:schemeClr val="tx1"/>
                </a:solidFill>
                <a:effectLst/>
                <a:ea typeface="Times New Roman" panose="02020603050405020304" pitchFamily="18" charset="0"/>
              </a:rPr>
              <a:t>love one another; </a:t>
            </a:r>
            <a:r>
              <a:rPr lang="en-US" sz="3200" b="1" u="sng" dirty="0">
                <a:solidFill>
                  <a:srgbClr val="002060"/>
                </a:solidFill>
                <a:effectLst/>
                <a:ea typeface="Times New Roman" panose="02020603050405020304" pitchFamily="18" charset="0"/>
              </a:rPr>
              <a:t>for he who loves his neighbor has fulfilled the law</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9 </a:t>
            </a:r>
            <a:r>
              <a:rPr lang="en-US" sz="3200" dirty="0">
                <a:solidFill>
                  <a:srgbClr val="000000"/>
                </a:solidFill>
                <a:effectLst/>
                <a:ea typeface="Times New Roman" panose="02020603050405020304" pitchFamily="18" charset="0"/>
              </a:rPr>
              <a:t>For this, “</a:t>
            </a:r>
            <a:r>
              <a:rPr lang="en-US" sz="3200" cap="small" dirty="0">
                <a:solidFill>
                  <a:srgbClr val="000000"/>
                </a:solidFill>
                <a:effectLst/>
                <a:ea typeface="Times New Roman" panose="02020603050405020304" pitchFamily="18" charset="0"/>
              </a:rPr>
              <a:t>You shall not commit adultery, You shall not murder, You shall not steal, You shall not covet</a:t>
            </a:r>
            <a:r>
              <a:rPr lang="en-US" sz="3200" dirty="0">
                <a:solidFill>
                  <a:srgbClr val="000000"/>
                </a:solidFill>
                <a:effectLst/>
                <a:ea typeface="Times New Roman" panose="02020603050405020304" pitchFamily="18" charset="0"/>
              </a:rPr>
              <a:t>,” and if there is any other commandment, </a:t>
            </a:r>
            <a:r>
              <a:rPr lang="en-US" sz="3200" b="1" u="sng" dirty="0">
                <a:solidFill>
                  <a:srgbClr val="002060"/>
                </a:solidFill>
                <a:effectLst/>
                <a:ea typeface="Times New Roman" panose="02020603050405020304" pitchFamily="18" charset="0"/>
              </a:rPr>
              <a:t>it is summed up in this saying, </a:t>
            </a:r>
            <a:r>
              <a:rPr lang="en-US" sz="3200" dirty="0">
                <a:solidFill>
                  <a:srgbClr val="000000"/>
                </a:solidFill>
                <a:effectLst/>
                <a:ea typeface="Times New Roman" panose="02020603050405020304" pitchFamily="18" charset="0"/>
              </a:rPr>
              <a:t>“</a:t>
            </a:r>
            <a:r>
              <a:rPr lang="en-US" sz="3200" b="1" u="sng" cap="small" dirty="0">
                <a:solidFill>
                  <a:srgbClr val="002060"/>
                </a:solidFill>
                <a:effectLst/>
                <a:ea typeface="Times New Roman" panose="02020603050405020304" pitchFamily="18" charset="0"/>
              </a:rPr>
              <a:t>You shall love your neighbor as yourself</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10 </a:t>
            </a:r>
            <a:r>
              <a:rPr lang="en-US" sz="3200" dirty="0">
                <a:solidFill>
                  <a:srgbClr val="000000"/>
                </a:solidFill>
                <a:effectLst/>
                <a:ea typeface="Times New Roman" panose="02020603050405020304" pitchFamily="18" charset="0"/>
              </a:rPr>
              <a:t>Love does no wrong to a neighbor; therefore </a:t>
            </a:r>
            <a:r>
              <a:rPr lang="en-US" sz="3200" b="1" u="sng" dirty="0">
                <a:solidFill>
                  <a:srgbClr val="002060"/>
                </a:solidFill>
                <a:effectLst/>
                <a:ea typeface="Times New Roman" panose="02020603050405020304" pitchFamily="18" charset="0"/>
              </a:rPr>
              <a:t>love is the fulfillment of the law</a:t>
            </a:r>
            <a:r>
              <a:rPr lang="en-US" sz="3200" dirty="0">
                <a:solidFill>
                  <a:srgbClr val="000000"/>
                </a:solidFill>
                <a:effectLst/>
                <a:ea typeface="Times New Roman" panose="02020603050405020304" pitchFamily="18" charset="0"/>
              </a:rPr>
              <a:t>.</a:t>
            </a:r>
            <a:endParaRPr lang="en-US" sz="3200" dirty="0">
              <a:effectLst/>
              <a:ea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
        <p:nvSpPr>
          <p:cNvPr id="3" name="Rounded Rectangular Callout 11">
            <a:extLst>
              <a:ext uri="{FF2B5EF4-FFF2-40B4-BE49-F238E27FC236}">
                <a16:creationId xmlns:a16="http://schemas.microsoft.com/office/drawing/2014/main" xmlns="" id="{11B63250-06A7-F374-670C-0C75E46ED1CD}"/>
              </a:ext>
            </a:extLst>
          </p:cNvPr>
          <p:cNvSpPr/>
          <p:nvPr/>
        </p:nvSpPr>
        <p:spPr>
          <a:xfrm>
            <a:off x="2286000" y="1167492"/>
            <a:ext cx="9791700" cy="113675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kern="100" dirty="0">
                <a:effectLst/>
                <a:latin typeface="Calibri" panose="020F0502020204030204" pitchFamily="34" charset="0"/>
                <a:ea typeface="Calibri" panose="020F0502020204030204" pitchFamily="34" charset="0"/>
                <a:cs typeface="Calibri" panose="020F0502020204030204" pitchFamily="34" charset="0"/>
              </a:rPr>
              <a:t>We won’t always do this perfectly, but to the exten</a:t>
            </a:r>
            <a:r>
              <a:rPr lang="en-US" sz="3200" b="1" kern="100" dirty="0">
                <a:latin typeface="Calibri" panose="020F0502020204030204" pitchFamily="34" charset="0"/>
                <a:ea typeface="Calibri" panose="020F0502020204030204" pitchFamily="34" charset="0"/>
                <a:cs typeface="Calibri" panose="020F0502020204030204" pitchFamily="34" charset="0"/>
              </a:rPr>
              <a:t>t that we do, we’ll be fulfilling the essence of the Law</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8674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8839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The “Law of Love”</a:t>
            </a:r>
          </a:p>
        </p:txBody>
      </p:sp>
      <p:sp>
        <p:nvSpPr>
          <p:cNvPr id="4" name="Rounded Rectangular Callout 11">
            <a:extLst>
              <a:ext uri="{FF2B5EF4-FFF2-40B4-BE49-F238E27FC236}">
                <a16:creationId xmlns:a16="http://schemas.microsoft.com/office/drawing/2014/main" xmlns="" id="{302EB783-FC4E-44FF-B67C-5A4FC36BC93C}"/>
              </a:ext>
            </a:extLst>
          </p:cNvPr>
          <p:cNvSpPr/>
          <p:nvPr/>
        </p:nvSpPr>
        <p:spPr>
          <a:xfrm>
            <a:off x="2895600" y="5353916"/>
            <a:ext cx="91059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Romans 14 Matters of Conscience</a:t>
            </a:r>
            <a:endParaRPr lang="en-US" sz="4400" b="1" i="1" dirty="0">
              <a:solidFill>
                <a:schemeClr val="bg1"/>
              </a:solidFill>
            </a:endParaRPr>
          </a:p>
        </p:txBody>
      </p:sp>
      <p:sp>
        <p:nvSpPr>
          <p:cNvPr id="7" name="Rectangle 6">
            <a:extLst>
              <a:ext uri="{FF2B5EF4-FFF2-40B4-BE49-F238E27FC236}">
                <a16:creationId xmlns:a16="http://schemas.microsoft.com/office/drawing/2014/main" xmlns="" id="{D40768DC-CB69-EEF1-1C75-9ACADA5E4293}"/>
              </a:ext>
            </a:extLst>
          </p:cNvPr>
          <p:cNvSpPr/>
          <p:nvPr/>
        </p:nvSpPr>
        <p:spPr>
          <a:xfrm>
            <a:off x="0" y="1908986"/>
            <a:ext cx="12192000" cy="1600271"/>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Romans 7:6 </a:t>
            </a:r>
            <a:r>
              <a:rPr lang="en-US" sz="3200" dirty="0"/>
              <a:t>But now we have been released from the Law, having died to that by which we were bound, so that </a:t>
            </a:r>
            <a:r>
              <a:rPr lang="en-US" sz="3200" b="1" u="sng" dirty="0"/>
              <a:t>we serve in the newness of the Spirit and not in oldness of the letter</a:t>
            </a:r>
            <a:r>
              <a:rPr lang="en-US" sz="3200" dirty="0"/>
              <a:t>.</a:t>
            </a:r>
          </a:p>
          <a:p>
            <a:pPr marL="0" marR="0">
              <a:lnSpc>
                <a:spcPct val="107000"/>
              </a:lnSpc>
              <a:spcBef>
                <a:spcPts val="0"/>
              </a:spcBef>
              <a:spcAft>
                <a:spcPts val="800"/>
              </a:spcAft>
            </a:pPr>
            <a:endParaRPr lang="en-US" sz="3200" dirty="0">
              <a:solidFill>
                <a:schemeClr val="tx1"/>
              </a:solidFill>
            </a:endParaRPr>
          </a:p>
        </p:txBody>
      </p:sp>
      <p:sp>
        <p:nvSpPr>
          <p:cNvPr id="5" name="Rectangle 4">
            <a:extLst>
              <a:ext uri="{FF2B5EF4-FFF2-40B4-BE49-F238E27FC236}">
                <a16:creationId xmlns:a16="http://schemas.microsoft.com/office/drawing/2014/main" xmlns="" id="{6EEF5ED5-1648-F8A7-D240-A20C1676F18E}"/>
              </a:ext>
            </a:extLst>
          </p:cNvPr>
          <p:cNvSpPr/>
          <p:nvPr/>
        </p:nvSpPr>
        <p:spPr>
          <a:xfrm>
            <a:off x="0" y="3682374"/>
            <a:ext cx="12192000" cy="317562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Aft>
                <a:spcPts val="80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13:8 </a:t>
            </a:r>
            <a:r>
              <a:rPr lang="en-US" sz="3200" dirty="0">
                <a:solidFill>
                  <a:schemeClr val="tx1"/>
                </a:solidFill>
                <a:effectLst/>
                <a:ea typeface="Times New Roman" panose="02020603050405020304" pitchFamily="18" charset="0"/>
              </a:rPr>
              <a:t>Owe nothing to anyone </a:t>
            </a:r>
            <a:r>
              <a:rPr lang="en-US" sz="3200" dirty="0">
                <a:solidFill>
                  <a:srgbClr val="000000"/>
                </a:solidFill>
                <a:effectLst/>
                <a:ea typeface="Times New Roman" panose="02020603050405020304" pitchFamily="18" charset="0"/>
              </a:rPr>
              <a:t>except to </a:t>
            </a:r>
            <a:r>
              <a:rPr lang="en-US" sz="3200" dirty="0">
                <a:solidFill>
                  <a:schemeClr val="tx1"/>
                </a:solidFill>
                <a:effectLst/>
                <a:ea typeface="Times New Roman" panose="02020603050405020304" pitchFamily="18" charset="0"/>
              </a:rPr>
              <a:t>love one another; </a:t>
            </a:r>
            <a:r>
              <a:rPr lang="en-US" sz="3200" b="1" u="sng" dirty="0">
                <a:solidFill>
                  <a:srgbClr val="002060"/>
                </a:solidFill>
                <a:effectLst/>
                <a:ea typeface="Times New Roman" panose="02020603050405020304" pitchFamily="18" charset="0"/>
              </a:rPr>
              <a:t>for he who loves his neighbor has fulfilled the law</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9 </a:t>
            </a:r>
            <a:r>
              <a:rPr lang="en-US" sz="3200" dirty="0">
                <a:solidFill>
                  <a:srgbClr val="000000"/>
                </a:solidFill>
                <a:effectLst/>
                <a:ea typeface="Times New Roman" panose="02020603050405020304" pitchFamily="18" charset="0"/>
              </a:rPr>
              <a:t>For this, “</a:t>
            </a:r>
            <a:r>
              <a:rPr lang="en-US" sz="3200" cap="small" dirty="0">
                <a:solidFill>
                  <a:srgbClr val="000000"/>
                </a:solidFill>
                <a:effectLst/>
                <a:ea typeface="Times New Roman" panose="02020603050405020304" pitchFamily="18" charset="0"/>
              </a:rPr>
              <a:t>You shall not commit adultery, You shall not murder, You shall not steal, You shall not covet</a:t>
            </a:r>
            <a:r>
              <a:rPr lang="en-US" sz="3200" dirty="0">
                <a:solidFill>
                  <a:srgbClr val="000000"/>
                </a:solidFill>
                <a:effectLst/>
                <a:ea typeface="Times New Roman" panose="02020603050405020304" pitchFamily="18" charset="0"/>
              </a:rPr>
              <a:t>,” and if there is any other commandment, </a:t>
            </a:r>
            <a:r>
              <a:rPr lang="en-US" sz="3200" b="1" u="sng" dirty="0">
                <a:solidFill>
                  <a:srgbClr val="002060"/>
                </a:solidFill>
                <a:effectLst/>
                <a:ea typeface="Times New Roman" panose="02020603050405020304" pitchFamily="18" charset="0"/>
              </a:rPr>
              <a:t>it is summed up in this saying, </a:t>
            </a:r>
            <a:r>
              <a:rPr lang="en-US" sz="3200" dirty="0">
                <a:solidFill>
                  <a:srgbClr val="000000"/>
                </a:solidFill>
                <a:effectLst/>
                <a:ea typeface="Times New Roman" panose="02020603050405020304" pitchFamily="18" charset="0"/>
              </a:rPr>
              <a:t>“</a:t>
            </a:r>
            <a:r>
              <a:rPr lang="en-US" sz="3200" b="1" u="sng" cap="small" dirty="0">
                <a:solidFill>
                  <a:srgbClr val="002060"/>
                </a:solidFill>
                <a:effectLst/>
                <a:ea typeface="Times New Roman" panose="02020603050405020304" pitchFamily="18" charset="0"/>
              </a:rPr>
              <a:t>You shall love your neighbor as yourself</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10 </a:t>
            </a:r>
            <a:r>
              <a:rPr lang="en-US" sz="3200" dirty="0">
                <a:solidFill>
                  <a:srgbClr val="000000"/>
                </a:solidFill>
                <a:effectLst/>
                <a:ea typeface="Times New Roman" panose="02020603050405020304" pitchFamily="18" charset="0"/>
              </a:rPr>
              <a:t>Love does no wrong to a neighbor; therefore </a:t>
            </a:r>
            <a:r>
              <a:rPr lang="en-US" sz="3200" b="1" u="sng" dirty="0">
                <a:solidFill>
                  <a:srgbClr val="002060"/>
                </a:solidFill>
                <a:effectLst/>
                <a:ea typeface="Times New Roman" panose="02020603050405020304" pitchFamily="18" charset="0"/>
              </a:rPr>
              <a:t>love is the fulfillment of the law</a:t>
            </a:r>
            <a:r>
              <a:rPr lang="en-US" sz="3200" dirty="0">
                <a:solidFill>
                  <a:srgbClr val="000000"/>
                </a:solidFill>
                <a:effectLst/>
                <a:ea typeface="Times New Roman" panose="02020603050405020304" pitchFamily="18" charset="0"/>
              </a:rPr>
              <a:t>.</a:t>
            </a:r>
            <a:endParaRPr lang="en-US" sz="3200" dirty="0">
              <a:effectLst/>
              <a:ea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
        <p:nvSpPr>
          <p:cNvPr id="3" name="Rounded Rectangular Callout 11">
            <a:extLst>
              <a:ext uri="{FF2B5EF4-FFF2-40B4-BE49-F238E27FC236}">
                <a16:creationId xmlns:a16="http://schemas.microsoft.com/office/drawing/2014/main" xmlns="" id="{11B63250-06A7-F374-670C-0C75E46ED1CD}"/>
              </a:ext>
            </a:extLst>
          </p:cNvPr>
          <p:cNvSpPr/>
          <p:nvPr/>
        </p:nvSpPr>
        <p:spPr>
          <a:xfrm>
            <a:off x="228600" y="1187434"/>
            <a:ext cx="11677650" cy="620578"/>
          </a:xfrm>
          <a:prstGeom prst="wedgeRoundRectCallout">
            <a:avLst>
              <a:gd name="adj1" fmla="val -21927"/>
              <a:gd name="adj2" fmla="val 49596"/>
              <a:gd name="adj3" fmla="val 16667"/>
            </a:avLst>
          </a:prstGeom>
          <a:solidFill>
            <a:schemeClr val="tx1">
              <a:alpha val="56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pPr>
            <a:r>
              <a:rPr lang="en-US" sz="3200" b="1" i="1" dirty="0"/>
              <a:t>“What’s the minimum rules I have to follow to stay out of trouble?”</a:t>
            </a:r>
            <a:endParaRPr lang="en-US" sz="48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xmlns="" id="{9C545704-7DC3-3877-DD30-C21307226F9E}"/>
              </a:ext>
            </a:extLst>
          </p:cNvPr>
          <p:cNvSpPr/>
          <p:nvPr/>
        </p:nvSpPr>
        <p:spPr>
          <a:xfrm>
            <a:off x="2667000" y="2895600"/>
            <a:ext cx="3962400" cy="685800"/>
          </a:xfrm>
          <a:prstGeom prst="ellipse">
            <a:avLst/>
          </a:prstGeom>
          <a:noFill/>
          <a:ln w="920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31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4" descr="A table with food on it&#10;&#10;Description automatically generated">
            <a:extLst>
              <a:ext uri="{FF2B5EF4-FFF2-40B4-BE49-F238E27FC236}">
                <a16:creationId xmlns:a16="http://schemas.microsoft.com/office/drawing/2014/main" xmlns="" id="{0A576B53-4A63-9812-1DA7-5482B85BB2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28152"/>
            <a:ext cx="9601200" cy="7200900"/>
          </a:xfrm>
          <a:prstGeom prst="rect">
            <a:avLst/>
          </a:prstGeom>
        </p:spPr>
      </p:pic>
    </p:spTree>
    <p:extLst>
      <p:ext uri="{BB962C8B-B14F-4D97-AF65-F5344CB8AC3E}">
        <p14:creationId xmlns:p14="http://schemas.microsoft.com/office/powerpoint/2010/main" val="4090967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8839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The “Law of Love”</a:t>
            </a:r>
          </a:p>
        </p:txBody>
      </p:sp>
      <p:sp>
        <p:nvSpPr>
          <p:cNvPr id="4" name="Rounded Rectangular Callout 11">
            <a:extLst>
              <a:ext uri="{FF2B5EF4-FFF2-40B4-BE49-F238E27FC236}">
                <a16:creationId xmlns:a16="http://schemas.microsoft.com/office/drawing/2014/main" xmlns="" id="{302EB783-FC4E-44FF-B67C-5A4FC36BC93C}"/>
              </a:ext>
            </a:extLst>
          </p:cNvPr>
          <p:cNvSpPr/>
          <p:nvPr/>
        </p:nvSpPr>
        <p:spPr>
          <a:xfrm>
            <a:off x="2895600" y="5353916"/>
            <a:ext cx="91059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Romans 14 Matters of Conscience</a:t>
            </a:r>
            <a:endParaRPr lang="en-US" sz="4400" b="1" i="1" dirty="0">
              <a:solidFill>
                <a:schemeClr val="bg1"/>
              </a:solidFill>
            </a:endParaRPr>
          </a:p>
        </p:txBody>
      </p:sp>
      <p:sp>
        <p:nvSpPr>
          <p:cNvPr id="7" name="Rectangle 6">
            <a:extLst>
              <a:ext uri="{FF2B5EF4-FFF2-40B4-BE49-F238E27FC236}">
                <a16:creationId xmlns:a16="http://schemas.microsoft.com/office/drawing/2014/main" xmlns="" id="{D40768DC-CB69-EEF1-1C75-9ACADA5E4293}"/>
              </a:ext>
            </a:extLst>
          </p:cNvPr>
          <p:cNvSpPr/>
          <p:nvPr/>
        </p:nvSpPr>
        <p:spPr>
          <a:xfrm>
            <a:off x="0" y="1908986"/>
            <a:ext cx="12192000" cy="1600271"/>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Romans 7:6 </a:t>
            </a:r>
            <a:r>
              <a:rPr lang="en-US" sz="3200" dirty="0"/>
              <a:t>But now we have been released from the Law, having died to that by which we were bound, so that </a:t>
            </a:r>
            <a:r>
              <a:rPr lang="en-US" sz="3200" b="1" u="sng" dirty="0"/>
              <a:t>we serve in the newness of the Spirit and not in oldness of the letter</a:t>
            </a:r>
            <a:r>
              <a:rPr lang="en-US" sz="3200" dirty="0"/>
              <a:t>.</a:t>
            </a:r>
          </a:p>
          <a:p>
            <a:pPr marL="0" marR="0">
              <a:lnSpc>
                <a:spcPct val="107000"/>
              </a:lnSpc>
              <a:spcBef>
                <a:spcPts val="0"/>
              </a:spcBef>
              <a:spcAft>
                <a:spcPts val="800"/>
              </a:spcAft>
            </a:pPr>
            <a:endParaRPr lang="en-US" sz="3200" dirty="0">
              <a:solidFill>
                <a:schemeClr val="tx1"/>
              </a:solidFill>
            </a:endParaRPr>
          </a:p>
        </p:txBody>
      </p:sp>
      <p:sp>
        <p:nvSpPr>
          <p:cNvPr id="5" name="Rectangle 4">
            <a:extLst>
              <a:ext uri="{FF2B5EF4-FFF2-40B4-BE49-F238E27FC236}">
                <a16:creationId xmlns:a16="http://schemas.microsoft.com/office/drawing/2014/main" xmlns="" id="{6EEF5ED5-1648-F8A7-D240-A20C1676F18E}"/>
              </a:ext>
            </a:extLst>
          </p:cNvPr>
          <p:cNvSpPr/>
          <p:nvPr/>
        </p:nvSpPr>
        <p:spPr>
          <a:xfrm>
            <a:off x="0" y="3682374"/>
            <a:ext cx="12192000" cy="317562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Aft>
                <a:spcPts val="80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13:8 </a:t>
            </a:r>
            <a:r>
              <a:rPr lang="en-US" sz="3200" dirty="0">
                <a:solidFill>
                  <a:schemeClr val="tx1"/>
                </a:solidFill>
                <a:effectLst/>
                <a:ea typeface="Times New Roman" panose="02020603050405020304" pitchFamily="18" charset="0"/>
              </a:rPr>
              <a:t>Owe nothing to anyone </a:t>
            </a:r>
            <a:r>
              <a:rPr lang="en-US" sz="3200" dirty="0">
                <a:solidFill>
                  <a:srgbClr val="000000"/>
                </a:solidFill>
                <a:effectLst/>
                <a:ea typeface="Times New Roman" panose="02020603050405020304" pitchFamily="18" charset="0"/>
              </a:rPr>
              <a:t>except to </a:t>
            </a:r>
            <a:r>
              <a:rPr lang="en-US" sz="3200" dirty="0">
                <a:solidFill>
                  <a:schemeClr val="tx1"/>
                </a:solidFill>
                <a:effectLst/>
                <a:ea typeface="Times New Roman" panose="02020603050405020304" pitchFamily="18" charset="0"/>
              </a:rPr>
              <a:t>love one another; </a:t>
            </a:r>
            <a:r>
              <a:rPr lang="en-US" sz="3200" b="1" u="sng" dirty="0">
                <a:solidFill>
                  <a:srgbClr val="002060"/>
                </a:solidFill>
                <a:effectLst/>
                <a:ea typeface="Times New Roman" panose="02020603050405020304" pitchFamily="18" charset="0"/>
              </a:rPr>
              <a:t>for he who loves his neighbor has fulfilled the law</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9 </a:t>
            </a:r>
            <a:r>
              <a:rPr lang="en-US" sz="3200" dirty="0">
                <a:solidFill>
                  <a:srgbClr val="000000"/>
                </a:solidFill>
                <a:effectLst/>
                <a:ea typeface="Times New Roman" panose="02020603050405020304" pitchFamily="18" charset="0"/>
              </a:rPr>
              <a:t>For this, “</a:t>
            </a:r>
            <a:r>
              <a:rPr lang="en-US" sz="3200" cap="small" dirty="0">
                <a:solidFill>
                  <a:srgbClr val="000000"/>
                </a:solidFill>
                <a:effectLst/>
                <a:ea typeface="Times New Roman" panose="02020603050405020304" pitchFamily="18" charset="0"/>
              </a:rPr>
              <a:t>You shall not commit adultery, You shall not murder, You shall not steal, You shall not covet</a:t>
            </a:r>
            <a:r>
              <a:rPr lang="en-US" sz="3200" dirty="0">
                <a:solidFill>
                  <a:srgbClr val="000000"/>
                </a:solidFill>
                <a:effectLst/>
                <a:ea typeface="Times New Roman" panose="02020603050405020304" pitchFamily="18" charset="0"/>
              </a:rPr>
              <a:t>,” and if there is any other commandment, </a:t>
            </a:r>
            <a:r>
              <a:rPr lang="en-US" sz="3200" b="1" u="sng" dirty="0">
                <a:solidFill>
                  <a:srgbClr val="002060"/>
                </a:solidFill>
                <a:effectLst/>
                <a:ea typeface="Times New Roman" panose="02020603050405020304" pitchFamily="18" charset="0"/>
              </a:rPr>
              <a:t>it is summed up in this saying, </a:t>
            </a:r>
            <a:r>
              <a:rPr lang="en-US" sz="3200" dirty="0">
                <a:solidFill>
                  <a:srgbClr val="000000"/>
                </a:solidFill>
                <a:effectLst/>
                <a:ea typeface="Times New Roman" panose="02020603050405020304" pitchFamily="18" charset="0"/>
              </a:rPr>
              <a:t>“</a:t>
            </a:r>
            <a:r>
              <a:rPr lang="en-US" sz="3200" b="1" u="sng" cap="small" dirty="0">
                <a:solidFill>
                  <a:srgbClr val="002060"/>
                </a:solidFill>
                <a:effectLst/>
                <a:ea typeface="Times New Roman" panose="02020603050405020304" pitchFamily="18" charset="0"/>
              </a:rPr>
              <a:t>You shall love your neighbor as yourself</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10 </a:t>
            </a:r>
            <a:r>
              <a:rPr lang="en-US" sz="3200" dirty="0">
                <a:solidFill>
                  <a:srgbClr val="000000"/>
                </a:solidFill>
                <a:effectLst/>
                <a:ea typeface="Times New Roman" panose="02020603050405020304" pitchFamily="18" charset="0"/>
              </a:rPr>
              <a:t>Love does no wrong to a neighbor; therefore </a:t>
            </a:r>
            <a:r>
              <a:rPr lang="en-US" sz="3200" b="1" u="sng" dirty="0">
                <a:solidFill>
                  <a:srgbClr val="002060"/>
                </a:solidFill>
                <a:effectLst/>
                <a:ea typeface="Times New Roman" panose="02020603050405020304" pitchFamily="18" charset="0"/>
              </a:rPr>
              <a:t>love is the fulfillment of the law</a:t>
            </a:r>
            <a:r>
              <a:rPr lang="en-US" sz="3200" dirty="0">
                <a:solidFill>
                  <a:srgbClr val="000000"/>
                </a:solidFill>
                <a:effectLst/>
                <a:ea typeface="Times New Roman" panose="02020603050405020304" pitchFamily="18" charset="0"/>
              </a:rPr>
              <a:t>.</a:t>
            </a:r>
            <a:endParaRPr lang="en-US" sz="3200" dirty="0">
              <a:effectLst/>
              <a:ea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
        <p:nvSpPr>
          <p:cNvPr id="3" name="Rounded Rectangular Callout 11">
            <a:extLst>
              <a:ext uri="{FF2B5EF4-FFF2-40B4-BE49-F238E27FC236}">
                <a16:creationId xmlns:a16="http://schemas.microsoft.com/office/drawing/2014/main" xmlns="" id="{11B63250-06A7-F374-670C-0C75E46ED1CD}"/>
              </a:ext>
            </a:extLst>
          </p:cNvPr>
          <p:cNvSpPr/>
          <p:nvPr/>
        </p:nvSpPr>
        <p:spPr>
          <a:xfrm>
            <a:off x="762000" y="1206478"/>
            <a:ext cx="10757742" cy="620578"/>
          </a:xfrm>
          <a:prstGeom prst="wedgeRoundRectCallout">
            <a:avLst>
              <a:gd name="adj1" fmla="val -21927"/>
              <a:gd name="adj2" fmla="val 49596"/>
              <a:gd name="adj3" fmla="val 16667"/>
            </a:avLst>
          </a:prstGeom>
          <a:solidFill>
            <a:schemeClr val="tx1">
              <a:alpha val="56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pPr>
            <a:r>
              <a:rPr lang="en-US" sz="3200" b="1" i="1" dirty="0"/>
              <a:t>“I’ve been loved by God; how can I respond by loving others?”</a:t>
            </a:r>
            <a:endParaRPr lang="en-US" sz="48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xmlns="" id="{9C545704-7DC3-3877-DD30-C21307226F9E}"/>
              </a:ext>
            </a:extLst>
          </p:cNvPr>
          <p:cNvSpPr/>
          <p:nvPr/>
        </p:nvSpPr>
        <p:spPr>
          <a:xfrm>
            <a:off x="8915400" y="2393245"/>
            <a:ext cx="3886200" cy="685800"/>
          </a:xfrm>
          <a:prstGeom prst="ellipse">
            <a:avLst/>
          </a:prstGeom>
          <a:noFill/>
          <a:ln w="920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251C5ECB-FFFB-3E20-ACA6-E1C3CA7FDBF6}"/>
              </a:ext>
            </a:extLst>
          </p:cNvPr>
          <p:cNvSpPr/>
          <p:nvPr/>
        </p:nvSpPr>
        <p:spPr>
          <a:xfrm>
            <a:off x="-2667000" y="2865238"/>
            <a:ext cx="3886200" cy="685800"/>
          </a:xfrm>
          <a:prstGeom prst="ellipse">
            <a:avLst/>
          </a:prstGeom>
          <a:noFill/>
          <a:ln w="920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60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8839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The “Law of Love”</a:t>
            </a:r>
          </a:p>
        </p:txBody>
      </p:sp>
      <p:sp>
        <p:nvSpPr>
          <p:cNvPr id="4" name="Rounded Rectangular Callout 11">
            <a:extLst>
              <a:ext uri="{FF2B5EF4-FFF2-40B4-BE49-F238E27FC236}">
                <a16:creationId xmlns:a16="http://schemas.microsoft.com/office/drawing/2014/main" xmlns="" id="{302EB783-FC4E-44FF-B67C-5A4FC36BC93C}"/>
              </a:ext>
            </a:extLst>
          </p:cNvPr>
          <p:cNvSpPr/>
          <p:nvPr/>
        </p:nvSpPr>
        <p:spPr>
          <a:xfrm>
            <a:off x="2895600" y="5353916"/>
            <a:ext cx="91059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Romans 14 Matters of Conscience</a:t>
            </a:r>
            <a:endParaRPr lang="en-US" sz="4400" b="1" i="1" dirty="0">
              <a:solidFill>
                <a:schemeClr val="bg1"/>
              </a:solidFill>
            </a:endParaRPr>
          </a:p>
        </p:txBody>
      </p:sp>
      <p:sp>
        <p:nvSpPr>
          <p:cNvPr id="5" name="Rectangle 4">
            <a:extLst>
              <a:ext uri="{FF2B5EF4-FFF2-40B4-BE49-F238E27FC236}">
                <a16:creationId xmlns:a16="http://schemas.microsoft.com/office/drawing/2014/main" xmlns="" id="{6EEF5ED5-1648-F8A7-D240-A20C1676F18E}"/>
              </a:ext>
            </a:extLst>
          </p:cNvPr>
          <p:cNvSpPr/>
          <p:nvPr/>
        </p:nvSpPr>
        <p:spPr>
          <a:xfrm>
            <a:off x="0" y="3682374"/>
            <a:ext cx="12192000" cy="317562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Aft>
                <a:spcPts val="80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13:8 </a:t>
            </a:r>
            <a:r>
              <a:rPr lang="en-US" sz="3200" dirty="0">
                <a:solidFill>
                  <a:schemeClr val="tx1"/>
                </a:solidFill>
                <a:effectLst/>
                <a:ea typeface="Times New Roman" panose="02020603050405020304" pitchFamily="18" charset="0"/>
              </a:rPr>
              <a:t>Owe nothing to anyone </a:t>
            </a:r>
            <a:r>
              <a:rPr lang="en-US" sz="3200" dirty="0">
                <a:solidFill>
                  <a:srgbClr val="000000"/>
                </a:solidFill>
                <a:effectLst/>
                <a:ea typeface="Times New Roman" panose="02020603050405020304" pitchFamily="18" charset="0"/>
              </a:rPr>
              <a:t>except to </a:t>
            </a:r>
            <a:r>
              <a:rPr lang="en-US" sz="3200" dirty="0">
                <a:solidFill>
                  <a:schemeClr val="tx1"/>
                </a:solidFill>
                <a:effectLst/>
                <a:ea typeface="Times New Roman" panose="02020603050405020304" pitchFamily="18" charset="0"/>
              </a:rPr>
              <a:t>love one another; </a:t>
            </a:r>
            <a:r>
              <a:rPr lang="en-US" sz="3200" b="1" u="sng" dirty="0">
                <a:solidFill>
                  <a:srgbClr val="002060"/>
                </a:solidFill>
                <a:effectLst/>
                <a:ea typeface="Times New Roman" panose="02020603050405020304" pitchFamily="18" charset="0"/>
              </a:rPr>
              <a:t>for he who loves his neighbor has fulfilled the law</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9 </a:t>
            </a:r>
            <a:r>
              <a:rPr lang="en-US" sz="3200" dirty="0">
                <a:solidFill>
                  <a:srgbClr val="000000"/>
                </a:solidFill>
                <a:effectLst/>
                <a:ea typeface="Times New Roman" panose="02020603050405020304" pitchFamily="18" charset="0"/>
              </a:rPr>
              <a:t>For this, “</a:t>
            </a:r>
            <a:r>
              <a:rPr lang="en-US" sz="3200" cap="small" dirty="0">
                <a:solidFill>
                  <a:srgbClr val="000000"/>
                </a:solidFill>
                <a:effectLst/>
                <a:ea typeface="Times New Roman" panose="02020603050405020304" pitchFamily="18" charset="0"/>
              </a:rPr>
              <a:t>You shall not commit adultery, You shall not murder, You shall not steal, You shall not covet</a:t>
            </a:r>
            <a:r>
              <a:rPr lang="en-US" sz="3200" dirty="0">
                <a:solidFill>
                  <a:srgbClr val="000000"/>
                </a:solidFill>
                <a:effectLst/>
                <a:ea typeface="Times New Roman" panose="02020603050405020304" pitchFamily="18" charset="0"/>
              </a:rPr>
              <a:t>,” and if there is any other commandment, </a:t>
            </a:r>
            <a:r>
              <a:rPr lang="en-US" sz="3200" b="1" u="sng" dirty="0">
                <a:solidFill>
                  <a:srgbClr val="002060"/>
                </a:solidFill>
                <a:effectLst/>
                <a:ea typeface="Times New Roman" panose="02020603050405020304" pitchFamily="18" charset="0"/>
              </a:rPr>
              <a:t>it is summed up in this saying, </a:t>
            </a:r>
            <a:r>
              <a:rPr lang="en-US" sz="3200" dirty="0">
                <a:solidFill>
                  <a:srgbClr val="000000"/>
                </a:solidFill>
                <a:effectLst/>
                <a:ea typeface="Times New Roman" panose="02020603050405020304" pitchFamily="18" charset="0"/>
              </a:rPr>
              <a:t>“</a:t>
            </a:r>
            <a:r>
              <a:rPr lang="en-US" sz="3200" b="1" u="sng" cap="small" dirty="0">
                <a:solidFill>
                  <a:srgbClr val="002060"/>
                </a:solidFill>
                <a:effectLst/>
                <a:ea typeface="Times New Roman" panose="02020603050405020304" pitchFamily="18" charset="0"/>
              </a:rPr>
              <a:t>You shall love your neighbor as yourself</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10 </a:t>
            </a:r>
            <a:r>
              <a:rPr lang="en-US" sz="3200" dirty="0">
                <a:solidFill>
                  <a:srgbClr val="000000"/>
                </a:solidFill>
                <a:effectLst/>
                <a:ea typeface="Times New Roman" panose="02020603050405020304" pitchFamily="18" charset="0"/>
              </a:rPr>
              <a:t>Love does no wrong to a neighbor; therefore </a:t>
            </a:r>
            <a:r>
              <a:rPr lang="en-US" sz="3200" b="1" u="sng" dirty="0">
                <a:solidFill>
                  <a:srgbClr val="002060"/>
                </a:solidFill>
                <a:effectLst/>
                <a:ea typeface="Times New Roman" panose="02020603050405020304" pitchFamily="18" charset="0"/>
              </a:rPr>
              <a:t>love is the fulfillment of the law</a:t>
            </a:r>
            <a:r>
              <a:rPr lang="en-US" sz="3200" dirty="0">
                <a:solidFill>
                  <a:srgbClr val="000000"/>
                </a:solidFill>
                <a:effectLst/>
                <a:ea typeface="Times New Roman" panose="02020603050405020304" pitchFamily="18" charset="0"/>
              </a:rPr>
              <a:t>.</a:t>
            </a:r>
            <a:endParaRPr lang="en-US" sz="3200" dirty="0">
              <a:effectLst/>
              <a:ea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
        <p:nvSpPr>
          <p:cNvPr id="9" name="Rounded Rectangular Callout 11">
            <a:extLst>
              <a:ext uri="{FF2B5EF4-FFF2-40B4-BE49-F238E27FC236}">
                <a16:creationId xmlns:a16="http://schemas.microsoft.com/office/drawing/2014/main" xmlns="" id="{FE5A7806-E3A5-C341-E715-0B24A2FFDD51}"/>
              </a:ext>
            </a:extLst>
          </p:cNvPr>
          <p:cNvSpPr/>
          <p:nvPr/>
        </p:nvSpPr>
        <p:spPr>
          <a:xfrm>
            <a:off x="190500" y="2063646"/>
            <a:ext cx="11811000" cy="113675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kern="100" dirty="0">
                <a:effectLst/>
                <a:latin typeface="Calibri" panose="020F0502020204030204" pitchFamily="34" charset="0"/>
                <a:ea typeface="Calibri" panose="020F0502020204030204" pitchFamily="34" charset="0"/>
                <a:cs typeface="Calibri" panose="020F0502020204030204" pitchFamily="34" charset="0"/>
              </a:rPr>
              <a:t>Ironically, we end up doing a lot more good under the “newness of the spirit” dynamic than trying to follow the “letter of the law!”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ounded Rectangular Callout 11">
            <a:extLst>
              <a:ext uri="{FF2B5EF4-FFF2-40B4-BE49-F238E27FC236}">
                <a16:creationId xmlns:a16="http://schemas.microsoft.com/office/drawing/2014/main" xmlns="" id="{B6C44F57-6193-A6E8-9FBC-A83FFAB7A004}"/>
              </a:ext>
            </a:extLst>
          </p:cNvPr>
          <p:cNvSpPr/>
          <p:nvPr/>
        </p:nvSpPr>
        <p:spPr>
          <a:xfrm>
            <a:off x="762000" y="1206478"/>
            <a:ext cx="10757742" cy="620578"/>
          </a:xfrm>
          <a:prstGeom prst="wedgeRoundRectCallout">
            <a:avLst>
              <a:gd name="adj1" fmla="val -21927"/>
              <a:gd name="adj2" fmla="val 49596"/>
              <a:gd name="adj3" fmla="val 16667"/>
            </a:avLst>
          </a:prstGeom>
          <a:solidFill>
            <a:schemeClr val="tx1">
              <a:alpha val="56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pPr>
            <a:r>
              <a:rPr lang="en-US" sz="3200" b="1" i="1" dirty="0"/>
              <a:t>“I’ve been loved by God; how can I respond by loving others?”</a:t>
            </a:r>
            <a:endParaRPr lang="en-US" sz="48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114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8839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The “Law of Love”</a:t>
            </a:r>
          </a:p>
        </p:txBody>
      </p:sp>
      <p:sp>
        <p:nvSpPr>
          <p:cNvPr id="4" name="Rounded Rectangular Callout 11">
            <a:extLst>
              <a:ext uri="{FF2B5EF4-FFF2-40B4-BE49-F238E27FC236}">
                <a16:creationId xmlns:a16="http://schemas.microsoft.com/office/drawing/2014/main" xmlns="" id="{302EB783-FC4E-44FF-B67C-5A4FC36BC93C}"/>
              </a:ext>
            </a:extLst>
          </p:cNvPr>
          <p:cNvSpPr/>
          <p:nvPr/>
        </p:nvSpPr>
        <p:spPr>
          <a:xfrm>
            <a:off x="2895600" y="5353916"/>
            <a:ext cx="91059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Romans 14 Matters of Conscience</a:t>
            </a:r>
            <a:endParaRPr lang="en-US" sz="4400" b="1" i="1" dirty="0">
              <a:solidFill>
                <a:schemeClr val="bg1"/>
              </a:solidFill>
            </a:endParaRPr>
          </a:p>
        </p:txBody>
      </p:sp>
      <p:sp>
        <p:nvSpPr>
          <p:cNvPr id="5" name="Rectangle 4">
            <a:extLst>
              <a:ext uri="{FF2B5EF4-FFF2-40B4-BE49-F238E27FC236}">
                <a16:creationId xmlns:a16="http://schemas.microsoft.com/office/drawing/2014/main" xmlns="" id="{6EEF5ED5-1648-F8A7-D240-A20C1676F18E}"/>
              </a:ext>
            </a:extLst>
          </p:cNvPr>
          <p:cNvSpPr/>
          <p:nvPr/>
        </p:nvSpPr>
        <p:spPr>
          <a:xfrm>
            <a:off x="0" y="4724400"/>
            <a:ext cx="12192000" cy="2133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13:11 </a:t>
            </a:r>
            <a:r>
              <a:rPr lang="en-US" sz="3200" dirty="0">
                <a:solidFill>
                  <a:srgbClr val="000000"/>
                </a:solidFill>
                <a:effectLst/>
                <a:ea typeface="Times New Roman" panose="02020603050405020304" pitchFamily="18" charset="0"/>
              </a:rPr>
              <a:t>Do this, knowing the time, that it is already the hour for you to awaken from sleep; for now salvation is nearer to us than when we believed. </a:t>
            </a:r>
            <a:r>
              <a:rPr lang="en-US" sz="3200" b="1" baseline="30000" dirty="0">
                <a:solidFill>
                  <a:srgbClr val="000000"/>
                </a:solidFill>
                <a:effectLst/>
                <a:ea typeface="Times New Roman" panose="02020603050405020304" pitchFamily="18" charset="0"/>
              </a:rPr>
              <a:t>12 </a:t>
            </a:r>
            <a:r>
              <a:rPr lang="en-US" sz="3200" dirty="0">
                <a:solidFill>
                  <a:srgbClr val="000000"/>
                </a:solidFill>
                <a:effectLst/>
                <a:ea typeface="Times New Roman" panose="02020603050405020304" pitchFamily="18" charset="0"/>
              </a:rPr>
              <a:t>The night is almost gone, and the day is near. Therefore let us lay aside the deeds of darkness and put on the armor of light. </a:t>
            </a:r>
            <a:endParaRPr lang="en-US" sz="3200" dirty="0">
              <a:effectLst/>
              <a:ea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
        <p:nvSpPr>
          <p:cNvPr id="2" name="Rounded Rectangular Callout 11">
            <a:extLst>
              <a:ext uri="{FF2B5EF4-FFF2-40B4-BE49-F238E27FC236}">
                <a16:creationId xmlns:a16="http://schemas.microsoft.com/office/drawing/2014/main" xmlns="" id="{F7543817-9C6B-DD59-5759-D9D84651FA19}"/>
              </a:ext>
            </a:extLst>
          </p:cNvPr>
          <p:cNvSpPr/>
          <p:nvPr/>
        </p:nvSpPr>
        <p:spPr>
          <a:xfrm>
            <a:off x="762000" y="1206478"/>
            <a:ext cx="10757742" cy="620578"/>
          </a:xfrm>
          <a:prstGeom prst="wedgeRoundRectCallout">
            <a:avLst>
              <a:gd name="adj1" fmla="val -21927"/>
              <a:gd name="adj2" fmla="val 49596"/>
              <a:gd name="adj3" fmla="val 16667"/>
            </a:avLst>
          </a:prstGeom>
          <a:solidFill>
            <a:schemeClr val="tx1">
              <a:alpha val="56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pPr>
            <a:r>
              <a:rPr lang="en-US" sz="3200" b="1" i="1" dirty="0"/>
              <a:t>“I’ve been loved by God; how can I respond by loving others?”</a:t>
            </a:r>
            <a:endParaRPr lang="en-US" sz="48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ular Callout 11">
            <a:extLst>
              <a:ext uri="{FF2B5EF4-FFF2-40B4-BE49-F238E27FC236}">
                <a16:creationId xmlns:a16="http://schemas.microsoft.com/office/drawing/2014/main" xmlns="" id="{45777CB2-F325-A46E-7EA8-9A5A7585E761}"/>
              </a:ext>
            </a:extLst>
          </p:cNvPr>
          <p:cNvSpPr/>
          <p:nvPr/>
        </p:nvSpPr>
        <p:spPr>
          <a:xfrm>
            <a:off x="190500" y="2063646"/>
            <a:ext cx="11811000" cy="113675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kern="100" dirty="0">
                <a:effectLst/>
                <a:latin typeface="Calibri" panose="020F0502020204030204" pitchFamily="34" charset="0"/>
                <a:ea typeface="Calibri" panose="020F0502020204030204" pitchFamily="34" charset="0"/>
                <a:cs typeface="Calibri" panose="020F0502020204030204" pitchFamily="34" charset="0"/>
              </a:rPr>
              <a:t>Ironically, we end up doing a lot more good under the “newness of the spirit” dynamic than trying to follow the “letter of the law!”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312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8839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The “Law of Love”</a:t>
            </a:r>
          </a:p>
        </p:txBody>
      </p:sp>
      <p:sp>
        <p:nvSpPr>
          <p:cNvPr id="4" name="Rounded Rectangular Callout 11">
            <a:extLst>
              <a:ext uri="{FF2B5EF4-FFF2-40B4-BE49-F238E27FC236}">
                <a16:creationId xmlns:a16="http://schemas.microsoft.com/office/drawing/2014/main" xmlns="" id="{302EB783-FC4E-44FF-B67C-5A4FC36BC93C}"/>
              </a:ext>
            </a:extLst>
          </p:cNvPr>
          <p:cNvSpPr/>
          <p:nvPr/>
        </p:nvSpPr>
        <p:spPr>
          <a:xfrm>
            <a:off x="2895600" y="5353916"/>
            <a:ext cx="91059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Romans 14 Matters of Conscience</a:t>
            </a:r>
            <a:endParaRPr lang="en-US" sz="4400" b="1" i="1" dirty="0">
              <a:solidFill>
                <a:schemeClr val="bg1"/>
              </a:solidFill>
            </a:endParaRPr>
          </a:p>
        </p:txBody>
      </p:sp>
      <p:sp>
        <p:nvSpPr>
          <p:cNvPr id="5" name="Rectangle 4">
            <a:extLst>
              <a:ext uri="{FF2B5EF4-FFF2-40B4-BE49-F238E27FC236}">
                <a16:creationId xmlns:a16="http://schemas.microsoft.com/office/drawing/2014/main" xmlns="" id="{6EEF5ED5-1648-F8A7-D240-A20C1676F18E}"/>
              </a:ext>
            </a:extLst>
          </p:cNvPr>
          <p:cNvSpPr/>
          <p:nvPr/>
        </p:nvSpPr>
        <p:spPr>
          <a:xfrm>
            <a:off x="0" y="4724400"/>
            <a:ext cx="12192000" cy="2133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13:13 </a:t>
            </a:r>
            <a:r>
              <a:rPr lang="en-US" sz="3200" dirty="0">
                <a:solidFill>
                  <a:srgbClr val="000000"/>
                </a:solidFill>
                <a:effectLst/>
                <a:ea typeface="Times New Roman" panose="02020603050405020304" pitchFamily="18" charset="0"/>
              </a:rPr>
              <a:t>Let us behave properly as in the day, not in carousing and drunkenness, not in sexual promiscuity and sensuality, not in strife and jealousy. </a:t>
            </a:r>
            <a:r>
              <a:rPr lang="en-US" sz="3200" b="1" baseline="30000" dirty="0">
                <a:solidFill>
                  <a:srgbClr val="000000"/>
                </a:solidFill>
                <a:effectLst/>
                <a:ea typeface="Times New Roman" panose="02020603050405020304" pitchFamily="18" charset="0"/>
              </a:rPr>
              <a:t>14 </a:t>
            </a:r>
            <a:r>
              <a:rPr lang="en-US" sz="3200" dirty="0">
                <a:solidFill>
                  <a:srgbClr val="000000"/>
                </a:solidFill>
                <a:effectLst/>
                <a:ea typeface="Times New Roman" panose="02020603050405020304" pitchFamily="18" charset="0"/>
              </a:rPr>
              <a:t>But put on the Lord Jesus Christ, and make no provision for the flesh in regard to its lusts.</a:t>
            </a:r>
            <a:endParaRPr lang="en-US" sz="3200" dirty="0">
              <a:effectLst/>
              <a:ea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
        <p:nvSpPr>
          <p:cNvPr id="2" name="Rounded Rectangular Callout 11">
            <a:extLst>
              <a:ext uri="{FF2B5EF4-FFF2-40B4-BE49-F238E27FC236}">
                <a16:creationId xmlns:a16="http://schemas.microsoft.com/office/drawing/2014/main" xmlns="" id="{DC13070D-CF0B-405D-2830-CABDC3AE23C6}"/>
              </a:ext>
            </a:extLst>
          </p:cNvPr>
          <p:cNvSpPr/>
          <p:nvPr/>
        </p:nvSpPr>
        <p:spPr>
          <a:xfrm>
            <a:off x="9008806" y="3367945"/>
            <a:ext cx="30099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kern="100" dirty="0">
                <a:effectLst/>
                <a:latin typeface="Calibri" panose="020F0502020204030204" pitchFamily="34" charset="0"/>
                <a:ea typeface="Calibri" panose="020F0502020204030204" pitchFamily="34" charset="0"/>
                <a:cs typeface="Calibri" panose="020F0502020204030204" pitchFamily="34" charset="0"/>
              </a:rPr>
              <a:t>An example…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ular Callout 11">
            <a:extLst>
              <a:ext uri="{FF2B5EF4-FFF2-40B4-BE49-F238E27FC236}">
                <a16:creationId xmlns:a16="http://schemas.microsoft.com/office/drawing/2014/main" xmlns="" id="{3CD0A447-1931-8588-0417-27220336A386}"/>
              </a:ext>
            </a:extLst>
          </p:cNvPr>
          <p:cNvSpPr/>
          <p:nvPr/>
        </p:nvSpPr>
        <p:spPr>
          <a:xfrm>
            <a:off x="762000" y="1206478"/>
            <a:ext cx="10757742" cy="620578"/>
          </a:xfrm>
          <a:prstGeom prst="wedgeRoundRectCallout">
            <a:avLst>
              <a:gd name="adj1" fmla="val -21927"/>
              <a:gd name="adj2" fmla="val 49596"/>
              <a:gd name="adj3" fmla="val 16667"/>
            </a:avLst>
          </a:prstGeom>
          <a:solidFill>
            <a:schemeClr val="tx1">
              <a:alpha val="56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pPr>
            <a:r>
              <a:rPr lang="en-US" sz="3200" b="1" i="1" dirty="0"/>
              <a:t>“I’ve been loved by God; how can I respond by loving others?”</a:t>
            </a:r>
            <a:endParaRPr lang="en-US" sz="48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a16="http://schemas.microsoft.com/office/drawing/2014/main" xmlns="" id="{854B9792-A4DC-DCBC-8A2D-35C3909601C2}"/>
              </a:ext>
            </a:extLst>
          </p:cNvPr>
          <p:cNvSpPr/>
          <p:nvPr/>
        </p:nvSpPr>
        <p:spPr>
          <a:xfrm>
            <a:off x="190500" y="2063646"/>
            <a:ext cx="11811000" cy="113675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kern="100" dirty="0">
                <a:effectLst/>
                <a:latin typeface="Calibri" panose="020F0502020204030204" pitchFamily="34" charset="0"/>
                <a:ea typeface="Calibri" panose="020F0502020204030204" pitchFamily="34" charset="0"/>
                <a:cs typeface="Calibri" panose="020F0502020204030204" pitchFamily="34" charset="0"/>
              </a:rPr>
              <a:t>Ironically, we end up doing a lot more good under the “newness of the spirit” dynamic than trying to follow the “letter of the law!”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598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8839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The “Law of Love”</a:t>
            </a:r>
          </a:p>
        </p:txBody>
      </p:sp>
      <p:sp>
        <p:nvSpPr>
          <p:cNvPr id="5" name="Rectangle 4">
            <a:extLst>
              <a:ext uri="{FF2B5EF4-FFF2-40B4-BE49-F238E27FC236}">
                <a16:creationId xmlns:a16="http://schemas.microsoft.com/office/drawing/2014/main" xmlns="" id="{6EEF5ED5-1648-F8A7-D240-A20C1676F18E}"/>
              </a:ext>
            </a:extLst>
          </p:cNvPr>
          <p:cNvSpPr/>
          <p:nvPr/>
        </p:nvSpPr>
        <p:spPr>
          <a:xfrm>
            <a:off x="0" y="5257800"/>
            <a:ext cx="12211493"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14:1 </a:t>
            </a:r>
            <a:r>
              <a:rPr lang="en-US" sz="3200" dirty="0">
                <a:solidFill>
                  <a:schemeClr val="tx1"/>
                </a:solidFill>
              </a:rPr>
              <a:t>Now accept the one who is weak in faith, but not for the purpose of passing judgment on his opinions. </a:t>
            </a:r>
            <a:r>
              <a:rPr lang="en-US" sz="3200" b="1" baseline="30000" dirty="0">
                <a:solidFill>
                  <a:schemeClr val="tx1"/>
                </a:solidFill>
              </a:rPr>
              <a:t>2 </a:t>
            </a:r>
            <a:r>
              <a:rPr lang="en-US" sz="3200" dirty="0">
                <a:solidFill>
                  <a:schemeClr val="tx1"/>
                </a:solidFill>
              </a:rPr>
              <a:t>One person has faith that he may eat all things, but he who is weak eats vegetables only. 	</a:t>
            </a:r>
          </a:p>
        </p:txBody>
      </p:sp>
      <p:sp>
        <p:nvSpPr>
          <p:cNvPr id="3" name="Rounded Rectangular Callout 11">
            <a:extLst>
              <a:ext uri="{FF2B5EF4-FFF2-40B4-BE49-F238E27FC236}">
                <a16:creationId xmlns:a16="http://schemas.microsoft.com/office/drawing/2014/main" xmlns="" id="{24F8F26C-7CF9-647B-4D8A-85E1C65CE1C8}"/>
              </a:ext>
            </a:extLst>
          </p:cNvPr>
          <p:cNvSpPr/>
          <p:nvPr/>
        </p:nvSpPr>
        <p:spPr>
          <a:xfrm>
            <a:off x="762000" y="1206478"/>
            <a:ext cx="10757742" cy="620578"/>
          </a:xfrm>
          <a:prstGeom prst="wedgeRoundRectCallout">
            <a:avLst>
              <a:gd name="adj1" fmla="val -21927"/>
              <a:gd name="adj2" fmla="val 49596"/>
              <a:gd name="adj3" fmla="val 16667"/>
            </a:avLst>
          </a:prstGeom>
          <a:solidFill>
            <a:schemeClr val="tx1">
              <a:alpha val="56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pPr>
            <a:r>
              <a:rPr lang="en-US" sz="3200" b="1" i="1" dirty="0"/>
              <a:t>“I’ve been loved by God; how can I respond by loving others?”</a:t>
            </a:r>
            <a:endParaRPr lang="en-US" sz="48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ular Callout 11">
            <a:extLst>
              <a:ext uri="{FF2B5EF4-FFF2-40B4-BE49-F238E27FC236}">
                <a16:creationId xmlns:a16="http://schemas.microsoft.com/office/drawing/2014/main" xmlns="" id="{72C9419C-141F-4BED-57D1-764680A88F89}"/>
              </a:ext>
            </a:extLst>
          </p:cNvPr>
          <p:cNvSpPr/>
          <p:nvPr/>
        </p:nvSpPr>
        <p:spPr>
          <a:xfrm>
            <a:off x="9008806" y="3367945"/>
            <a:ext cx="30099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kern="100" dirty="0">
                <a:effectLst/>
                <a:latin typeface="Calibri" panose="020F0502020204030204" pitchFamily="34" charset="0"/>
                <a:ea typeface="Calibri" panose="020F0502020204030204" pitchFamily="34" charset="0"/>
                <a:cs typeface="Calibri" panose="020F0502020204030204" pitchFamily="34" charset="0"/>
              </a:rPr>
              <a:t>An example…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a16="http://schemas.microsoft.com/office/drawing/2014/main" xmlns="" id="{7C4765CF-821A-F687-F29D-276066A40C6A}"/>
              </a:ext>
            </a:extLst>
          </p:cNvPr>
          <p:cNvSpPr/>
          <p:nvPr/>
        </p:nvSpPr>
        <p:spPr>
          <a:xfrm>
            <a:off x="190500" y="2063646"/>
            <a:ext cx="11811000" cy="113675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kern="100" dirty="0">
                <a:effectLst/>
                <a:latin typeface="Calibri" panose="020F0502020204030204" pitchFamily="34" charset="0"/>
                <a:ea typeface="Calibri" panose="020F0502020204030204" pitchFamily="34" charset="0"/>
                <a:cs typeface="Calibri" panose="020F0502020204030204" pitchFamily="34" charset="0"/>
              </a:rPr>
              <a:t>Ironically, we end up doing a lot more good under the “newness of the spirit” dynamic than trying to follow the “letter of the law!”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3190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8839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The “Law of Love”</a:t>
            </a:r>
          </a:p>
        </p:txBody>
      </p:sp>
      <p:sp>
        <p:nvSpPr>
          <p:cNvPr id="5" name="Rectangle 4">
            <a:extLst>
              <a:ext uri="{FF2B5EF4-FFF2-40B4-BE49-F238E27FC236}">
                <a16:creationId xmlns:a16="http://schemas.microsoft.com/office/drawing/2014/main" xmlns="" id="{6EEF5ED5-1648-F8A7-D240-A20C1676F18E}"/>
              </a:ext>
            </a:extLst>
          </p:cNvPr>
          <p:cNvSpPr/>
          <p:nvPr/>
        </p:nvSpPr>
        <p:spPr>
          <a:xfrm>
            <a:off x="0" y="5257800"/>
            <a:ext cx="12211493"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14:1 </a:t>
            </a:r>
            <a:r>
              <a:rPr lang="en-US" sz="3200" dirty="0">
                <a:solidFill>
                  <a:schemeClr val="tx1"/>
                </a:solidFill>
              </a:rPr>
              <a:t>Now accept the one who is weak in faith, but not for the purpose of passing judgment on his opinions. </a:t>
            </a:r>
            <a:r>
              <a:rPr lang="en-US" sz="3200" b="1" baseline="30000" dirty="0">
                <a:solidFill>
                  <a:schemeClr val="tx1"/>
                </a:solidFill>
              </a:rPr>
              <a:t>2 </a:t>
            </a:r>
            <a:r>
              <a:rPr lang="en-US" sz="3200" dirty="0">
                <a:solidFill>
                  <a:schemeClr val="tx1"/>
                </a:solidFill>
              </a:rPr>
              <a:t>One person has faith that he may eat all things, </a:t>
            </a:r>
            <a:r>
              <a:rPr lang="en-US" sz="3200" b="1" u="sng" dirty="0">
                <a:solidFill>
                  <a:srgbClr val="002060"/>
                </a:solidFill>
              </a:rPr>
              <a:t>but he who is weak eats vegetables only</a:t>
            </a:r>
            <a:r>
              <a:rPr lang="en-US" sz="3200" dirty="0">
                <a:solidFill>
                  <a:schemeClr val="tx1"/>
                </a:solidFill>
              </a:rPr>
              <a:t>. 	</a:t>
            </a:r>
          </a:p>
        </p:txBody>
      </p:sp>
      <p:sp>
        <p:nvSpPr>
          <p:cNvPr id="3" name="Oval 2">
            <a:extLst>
              <a:ext uri="{FF2B5EF4-FFF2-40B4-BE49-F238E27FC236}">
                <a16:creationId xmlns:a16="http://schemas.microsoft.com/office/drawing/2014/main" xmlns="" id="{3ADF1640-8562-2328-36E3-6A22126FF379}"/>
              </a:ext>
            </a:extLst>
          </p:cNvPr>
          <p:cNvSpPr/>
          <p:nvPr/>
        </p:nvSpPr>
        <p:spPr>
          <a:xfrm rot="902399">
            <a:off x="10554309" y="5862575"/>
            <a:ext cx="1127154" cy="103444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rPr>
              <a:t>?</a:t>
            </a:r>
          </a:p>
        </p:txBody>
      </p:sp>
      <p:sp>
        <p:nvSpPr>
          <p:cNvPr id="4" name="Rounded Rectangular Callout 11">
            <a:extLst>
              <a:ext uri="{FF2B5EF4-FFF2-40B4-BE49-F238E27FC236}">
                <a16:creationId xmlns:a16="http://schemas.microsoft.com/office/drawing/2014/main" xmlns="" id="{6687805B-0DF5-90C5-B832-39C2566D3559}"/>
              </a:ext>
            </a:extLst>
          </p:cNvPr>
          <p:cNvSpPr/>
          <p:nvPr/>
        </p:nvSpPr>
        <p:spPr>
          <a:xfrm>
            <a:off x="762000" y="1206478"/>
            <a:ext cx="10757742" cy="620578"/>
          </a:xfrm>
          <a:prstGeom prst="wedgeRoundRectCallout">
            <a:avLst>
              <a:gd name="adj1" fmla="val -21927"/>
              <a:gd name="adj2" fmla="val 49596"/>
              <a:gd name="adj3" fmla="val 16667"/>
            </a:avLst>
          </a:prstGeom>
          <a:solidFill>
            <a:schemeClr val="tx1">
              <a:alpha val="56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pPr>
            <a:r>
              <a:rPr lang="en-US" sz="3200" b="1" i="1" dirty="0"/>
              <a:t>“I’ve been loved by God; how can I respond by loving others?”</a:t>
            </a:r>
            <a:endParaRPr lang="en-US" sz="48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a16="http://schemas.microsoft.com/office/drawing/2014/main" xmlns="" id="{CA59D630-E79A-402D-44DE-C910BE438CF4}"/>
              </a:ext>
            </a:extLst>
          </p:cNvPr>
          <p:cNvSpPr/>
          <p:nvPr/>
        </p:nvSpPr>
        <p:spPr>
          <a:xfrm>
            <a:off x="9008806" y="3367945"/>
            <a:ext cx="30099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kern="100" dirty="0">
                <a:effectLst/>
                <a:latin typeface="Calibri" panose="020F0502020204030204" pitchFamily="34" charset="0"/>
                <a:ea typeface="Calibri" panose="020F0502020204030204" pitchFamily="34" charset="0"/>
                <a:cs typeface="Calibri" panose="020F0502020204030204" pitchFamily="34" charset="0"/>
              </a:rPr>
              <a:t>An example…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a16="http://schemas.microsoft.com/office/drawing/2014/main" xmlns="" id="{6345E4F4-D13F-79A3-9805-5024B76D5953}"/>
              </a:ext>
            </a:extLst>
          </p:cNvPr>
          <p:cNvSpPr/>
          <p:nvPr/>
        </p:nvSpPr>
        <p:spPr>
          <a:xfrm>
            <a:off x="190500" y="2063646"/>
            <a:ext cx="11811000" cy="113675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kern="100" dirty="0">
                <a:effectLst/>
                <a:latin typeface="Calibri" panose="020F0502020204030204" pitchFamily="34" charset="0"/>
                <a:ea typeface="Calibri" panose="020F0502020204030204" pitchFamily="34" charset="0"/>
                <a:cs typeface="Calibri" panose="020F0502020204030204" pitchFamily="34" charset="0"/>
              </a:rPr>
              <a:t>Ironically, we end up doing a lot more good under the “newness of the spirit” dynamic than trying to follow the “letter of the law!”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746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2667000" y="5353916"/>
            <a:ext cx="93345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Romans 13 &amp; 14 Christian Freedom</a:t>
            </a:r>
            <a:endParaRPr lang="en-US" sz="4400" b="1" i="1" dirty="0">
              <a:solidFill>
                <a:schemeClr val="bg1"/>
              </a:solidFill>
            </a:endParaRPr>
          </a:p>
        </p:txBody>
      </p:sp>
    </p:spTree>
    <p:extLst>
      <p:ext uri="{BB962C8B-B14F-4D97-AF65-F5344CB8AC3E}">
        <p14:creationId xmlns:p14="http://schemas.microsoft.com/office/powerpoint/2010/main" val="58041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3ADF1640-8562-2328-36E3-6A22126FF379}"/>
              </a:ext>
            </a:extLst>
          </p:cNvPr>
          <p:cNvSpPr/>
          <p:nvPr/>
        </p:nvSpPr>
        <p:spPr>
          <a:xfrm rot="902399">
            <a:off x="9258911" y="5919727"/>
            <a:ext cx="1127154" cy="103444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rPr>
              <a:t>?</a:t>
            </a:r>
          </a:p>
        </p:txBody>
      </p:sp>
      <p:sp>
        <p:nvSpPr>
          <p:cNvPr id="5" name="Rectangle 4">
            <a:extLst>
              <a:ext uri="{FF2B5EF4-FFF2-40B4-BE49-F238E27FC236}">
                <a16:creationId xmlns:a16="http://schemas.microsoft.com/office/drawing/2014/main" xmlns="" id="{6EEF5ED5-1648-F8A7-D240-A20C1676F18E}"/>
              </a:ext>
            </a:extLst>
          </p:cNvPr>
          <p:cNvSpPr/>
          <p:nvPr/>
        </p:nvSpPr>
        <p:spPr>
          <a:xfrm>
            <a:off x="0" y="5257800"/>
            <a:ext cx="12211493"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14:1 </a:t>
            </a:r>
            <a:r>
              <a:rPr lang="en-US" sz="3200" dirty="0">
                <a:solidFill>
                  <a:schemeClr val="tx1"/>
                </a:solidFill>
              </a:rPr>
              <a:t>Now accept the one who is weak in faith, but not for the purpose of passing judgment on his opinions. </a:t>
            </a:r>
            <a:r>
              <a:rPr lang="en-US" sz="3200" b="1" baseline="30000" dirty="0">
                <a:solidFill>
                  <a:schemeClr val="tx1"/>
                </a:solidFill>
              </a:rPr>
              <a:t>2 </a:t>
            </a:r>
            <a:r>
              <a:rPr lang="en-US" sz="3200" dirty="0">
                <a:solidFill>
                  <a:schemeClr val="tx1"/>
                </a:solidFill>
              </a:rPr>
              <a:t>One person has faith that he may eat all things, </a:t>
            </a:r>
            <a:r>
              <a:rPr lang="en-US" sz="3200" b="1" u="sng" dirty="0">
                <a:solidFill>
                  <a:srgbClr val="002060"/>
                </a:solidFill>
              </a:rPr>
              <a:t>but he who is weak eats vegetables only</a:t>
            </a:r>
            <a:r>
              <a:rPr lang="en-US" sz="3200" dirty="0">
                <a:solidFill>
                  <a:schemeClr val="tx1"/>
                </a:solidFill>
              </a:rPr>
              <a:t>. 	</a:t>
            </a:r>
          </a:p>
        </p:txBody>
      </p:sp>
    </p:spTree>
    <p:extLst>
      <p:ext uri="{BB962C8B-B14F-4D97-AF65-F5344CB8AC3E}">
        <p14:creationId xmlns:p14="http://schemas.microsoft.com/office/powerpoint/2010/main" val="2133527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3ADF1640-8562-2328-36E3-6A22126FF379}"/>
              </a:ext>
            </a:extLst>
          </p:cNvPr>
          <p:cNvSpPr/>
          <p:nvPr/>
        </p:nvSpPr>
        <p:spPr>
          <a:xfrm rot="902399">
            <a:off x="9258911" y="5919727"/>
            <a:ext cx="1127154" cy="103444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rPr>
              <a:t>?</a:t>
            </a:r>
          </a:p>
        </p:txBody>
      </p:sp>
      <p:sp>
        <p:nvSpPr>
          <p:cNvPr id="5" name="Rectangle 4">
            <a:extLst>
              <a:ext uri="{FF2B5EF4-FFF2-40B4-BE49-F238E27FC236}">
                <a16:creationId xmlns:a16="http://schemas.microsoft.com/office/drawing/2014/main" xmlns="" id="{6EEF5ED5-1648-F8A7-D240-A20C1676F18E}"/>
              </a:ext>
            </a:extLst>
          </p:cNvPr>
          <p:cNvSpPr/>
          <p:nvPr/>
        </p:nvSpPr>
        <p:spPr>
          <a:xfrm>
            <a:off x="0" y="5257800"/>
            <a:ext cx="12211493"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14:1 </a:t>
            </a:r>
            <a:r>
              <a:rPr lang="en-US" sz="3200" dirty="0">
                <a:solidFill>
                  <a:schemeClr val="tx1"/>
                </a:solidFill>
              </a:rPr>
              <a:t>Now accept the one who is weak in faith, but not for the purpose of passing judgment on his opinions. </a:t>
            </a:r>
            <a:r>
              <a:rPr lang="en-US" sz="3200" b="1" baseline="30000" dirty="0">
                <a:solidFill>
                  <a:schemeClr val="tx1"/>
                </a:solidFill>
              </a:rPr>
              <a:t>2 </a:t>
            </a:r>
            <a:r>
              <a:rPr lang="en-US" sz="3200" dirty="0">
                <a:solidFill>
                  <a:schemeClr val="tx1"/>
                </a:solidFill>
              </a:rPr>
              <a:t>One person has faith that he may eat all things, </a:t>
            </a:r>
            <a:r>
              <a:rPr lang="en-US" sz="3200" b="1" u="sng" dirty="0">
                <a:solidFill>
                  <a:srgbClr val="002060"/>
                </a:solidFill>
              </a:rPr>
              <a:t>but he who is weak eats vegetables only</a:t>
            </a:r>
            <a:r>
              <a:rPr lang="en-US" sz="3200" dirty="0">
                <a:solidFill>
                  <a:schemeClr val="tx1"/>
                </a:solidFill>
              </a:rPr>
              <a:t>. 	</a:t>
            </a:r>
          </a:p>
        </p:txBody>
      </p:sp>
    </p:spTree>
    <p:extLst>
      <p:ext uri="{BB962C8B-B14F-4D97-AF65-F5344CB8AC3E}">
        <p14:creationId xmlns:p14="http://schemas.microsoft.com/office/powerpoint/2010/main" val="2446570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EEF5ED5-1648-F8A7-D240-A20C1676F18E}"/>
              </a:ext>
            </a:extLst>
          </p:cNvPr>
          <p:cNvSpPr/>
          <p:nvPr/>
        </p:nvSpPr>
        <p:spPr>
          <a:xfrm>
            <a:off x="0" y="5257800"/>
            <a:ext cx="12211493"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14:1 </a:t>
            </a:r>
            <a:r>
              <a:rPr lang="en-US" sz="3200" dirty="0">
                <a:solidFill>
                  <a:schemeClr val="tx1"/>
                </a:solidFill>
              </a:rPr>
              <a:t>Now accept the one who is weak in faith, but not for the purpose of passing judgment on his opinions. </a:t>
            </a:r>
            <a:r>
              <a:rPr lang="en-US" sz="3200" b="1" baseline="30000" dirty="0">
                <a:solidFill>
                  <a:schemeClr val="tx1"/>
                </a:solidFill>
              </a:rPr>
              <a:t>2 </a:t>
            </a:r>
            <a:r>
              <a:rPr lang="en-US" sz="3200" dirty="0">
                <a:solidFill>
                  <a:schemeClr val="tx1"/>
                </a:solidFill>
              </a:rPr>
              <a:t>One person has faith that he may eat all things, </a:t>
            </a:r>
            <a:r>
              <a:rPr lang="en-US" sz="3200" b="1" u="sng" dirty="0">
                <a:solidFill>
                  <a:srgbClr val="002060"/>
                </a:solidFill>
              </a:rPr>
              <a:t>but he who is weak eats vegetables only</a:t>
            </a:r>
            <a:r>
              <a:rPr lang="en-US" sz="3200" dirty="0">
                <a:solidFill>
                  <a:schemeClr val="tx1"/>
                </a:solidFill>
              </a:rPr>
              <a:t>. 	</a:t>
            </a:r>
          </a:p>
        </p:txBody>
      </p:sp>
      <p:sp>
        <p:nvSpPr>
          <p:cNvPr id="6" name="Rounded Rectangular Callout 11">
            <a:extLst>
              <a:ext uri="{FF2B5EF4-FFF2-40B4-BE49-F238E27FC236}">
                <a16:creationId xmlns:a16="http://schemas.microsoft.com/office/drawing/2014/main" xmlns="" id="{4DB35DD2-4FB6-A5DE-DCBF-6FE23586FCCE}"/>
              </a:ext>
            </a:extLst>
          </p:cNvPr>
          <p:cNvSpPr/>
          <p:nvPr/>
        </p:nvSpPr>
        <p:spPr>
          <a:xfrm>
            <a:off x="7924800" y="4267200"/>
            <a:ext cx="41529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kern="100" dirty="0">
                <a:effectLst/>
                <a:latin typeface="Calibri" panose="020F0502020204030204" pitchFamily="34" charset="0"/>
                <a:ea typeface="Calibri" panose="020F0502020204030204" pitchFamily="34" charset="0"/>
                <a:cs typeface="Calibri" panose="020F0502020204030204" pitchFamily="34" charset="0"/>
              </a:rPr>
              <a:t>How would you know?</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045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EEF5ED5-1648-F8A7-D240-A20C1676F18E}"/>
              </a:ext>
            </a:extLst>
          </p:cNvPr>
          <p:cNvSpPr/>
          <p:nvPr/>
        </p:nvSpPr>
        <p:spPr>
          <a:xfrm>
            <a:off x="0" y="5257800"/>
            <a:ext cx="12211493"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14:1 </a:t>
            </a:r>
            <a:r>
              <a:rPr lang="en-US" sz="3200" dirty="0">
                <a:solidFill>
                  <a:schemeClr val="tx1"/>
                </a:solidFill>
              </a:rPr>
              <a:t>Now accept the one who is weak in faith, but not for the purpose of passing judgment on his opinions. </a:t>
            </a:r>
            <a:r>
              <a:rPr lang="en-US" sz="3200" b="1" baseline="30000" dirty="0">
                <a:solidFill>
                  <a:schemeClr val="tx1"/>
                </a:solidFill>
              </a:rPr>
              <a:t>2 </a:t>
            </a:r>
            <a:r>
              <a:rPr lang="en-US" sz="3200" b="1" u="sng" dirty="0">
                <a:solidFill>
                  <a:srgbClr val="002060"/>
                </a:solidFill>
              </a:rPr>
              <a:t>One person has faith that he may eat all things</a:t>
            </a:r>
            <a:r>
              <a:rPr lang="en-US" sz="3200" dirty="0">
                <a:solidFill>
                  <a:schemeClr val="tx1"/>
                </a:solidFill>
              </a:rPr>
              <a:t>, but he who is weak eats vegetables only. 	</a:t>
            </a:r>
          </a:p>
        </p:txBody>
      </p:sp>
      <p:sp>
        <p:nvSpPr>
          <p:cNvPr id="6" name="Rounded Rectangular Callout 11">
            <a:extLst>
              <a:ext uri="{FF2B5EF4-FFF2-40B4-BE49-F238E27FC236}">
                <a16:creationId xmlns:a16="http://schemas.microsoft.com/office/drawing/2014/main" xmlns="" id="{4DB35DD2-4FB6-A5DE-DCBF-6FE23586FCCE}"/>
              </a:ext>
            </a:extLst>
          </p:cNvPr>
          <p:cNvSpPr/>
          <p:nvPr/>
        </p:nvSpPr>
        <p:spPr>
          <a:xfrm>
            <a:off x="7924800" y="4267200"/>
            <a:ext cx="41529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kern="100" dirty="0">
                <a:effectLst/>
                <a:latin typeface="Calibri" panose="020F0502020204030204" pitchFamily="34" charset="0"/>
                <a:ea typeface="Calibri" panose="020F0502020204030204" pitchFamily="34" charset="0"/>
                <a:cs typeface="Calibri" panose="020F0502020204030204" pitchFamily="34" charset="0"/>
              </a:rPr>
              <a:t>How would you know?</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ounded Rectangular Callout 6">
            <a:extLst>
              <a:ext uri="{FF2B5EF4-FFF2-40B4-BE49-F238E27FC236}">
                <a16:creationId xmlns:a16="http://schemas.microsoft.com/office/drawing/2014/main" xmlns="" id="{631BF32C-8069-B99A-F96B-9BAB2E789D28}"/>
              </a:ext>
            </a:extLst>
          </p:cNvPr>
          <p:cNvSpPr/>
          <p:nvPr/>
        </p:nvSpPr>
        <p:spPr>
          <a:xfrm>
            <a:off x="391634" y="184298"/>
            <a:ext cx="2819400" cy="1066800"/>
          </a:xfrm>
          <a:prstGeom prst="wedgeRoundRectCallout">
            <a:avLst>
              <a:gd name="adj1" fmla="val 118370"/>
              <a:gd name="adj2" fmla="val 10110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rPr>
              <a:t>God made everything…</a:t>
            </a:r>
          </a:p>
        </p:txBody>
      </p:sp>
      <p:sp>
        <p:nvSpPr>
          <p:cNvPr id="3" name="Rounded Rectangular Callout 7">
            <a:extLst>
              <a:ext uri="{FF2B5EF4-FFF2-40B4-BE49-F238E27FC236}">
                <a16:creationId xmlns:a16="http://schemas.microsoft.com/office/drawing/2014/main" xmlns="" id="{98D6671F-8D09-FCDB-0F7A-722F2E22819C}"/>
              </a:ext>
            </a:extLst>
          </p:cNvPr>
          <p:cNvSpPr/>
          <p:nvPr/>
        </p:nvSpPr>
        <p:spPr>
          <a:xfrm>
            <a:off x="315434" y="1555898"/>
            <a:ext cx="3352800" cy="1066800"/>
          </a:xfrm>
          <a:prstGeom prst="wedgeRoundRectCallout">
            <a:avLst>
              <a:gd name="adj1" fmla="val 92693"/>
              <a:gd name="adj2" fmla="val -1347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rPr>
              <a:t>Those idols aren’t real Gods</a:t>
            </a:r>
          </a:p>
        </p:txBody>
      </p:sp>
      <p:sp>
        <p:nvSpPr>
          <p:cNvPr id="7" name="Rounded Rectangular Callout 8">
            <a:extLst>
              <a:ext uri="{FF2B5EF4-FFF2-40B4-BE49-F238E27FC236}">
                <a16:creationId xmlns:a16="http://schemas.microsoft.com/office/drawing/2014/main" xmlns="" id="{21484B9A-A192-5B00-0BDC-13DB86A4CB69}"/>
              </a:ext>
            </a:extLst>
          </p:cNvPr>
          <p:cNvSpPr/>
          <p:nvPr/>
        </p:nvSpPr>
        <p:spPr>
          <a:xfrm>
            <a:off x="315434" y="3308498"/>
            <a:ext cx="3962400" cy="1752600"/>
          </a:xfrm>
          <a:prstGeom prst="wedgeRoundRectCallout">
            <a:avLst>
              <a:gd name="adj1" fmla="val 69582"/>
              <a:gd name="adj2" fmla="val -11764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rPr>
              <a:t>There’s no command against eating temple meat </a:t>
            </a:r>
          </a:p>
        </p:txBody>
      </p:sp>
    </p:spTree>
    <p:extLst>
      <p:ext uri="{BB962C8B-B14F-4D97-AF65-F5344CB8AC3E}">
        <p14:creationId xmlns:p14="http://schemas.microsoft.com/office/powerpoint/2010/main" val="81714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1">
            <a:extLst>
              <a:ext uri="{FF2B5EF4-FFF2-40B4-BE49-F238E27FC236}">
                <a16:creationId xmlns:a16="http://schemas.microsoft.com/office/drawing/2014/main" xmlns="" id="{4DB35DD2-4FB6-A5DE-DCBF-6FE23586FCCE}"/>
              </a:ext>
            </a:extLst>
          </p:cNvPr>
          <p:cNvSpPr/>
          <p:nvPr/>
        </p:nvSpPr>
        <p:spPr>
          <a:xfrm>
            <a:off x="7924800" y="4267200"/>
            <a:ext cx="41529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kern="100" dirty="0">
                <a:effectLst/>
                <a:latin typeface="Calibri" panose="020F0502020204030204" pitchFamily="34" charset="0"/>
                <a:ea typeface="Calibri" panose="020F0502020204030204" pitchFamily="34" charset="0"/>
                <a:cs typeface="Calibri" panose="020F0502020204030204" pitchFamily="34" charset="0"/>
              </a:rPr>
              <a:t>Gentile Christians…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7">
            <a:extLst>
              <a:ext uri="{FF2B5EF4-FFF2-40B4-BE49-F238E27FC236}">
                <a16:creationId xmlns:a16="http://schemas.microsoft.com/office/drawing/2014/main" xmlns="" id="{97FEBF92-12DF-700B-0D35-36AE05F2A70E}"/>
              </a:ext>
            </a:extLst>
          </p:cNvPr>
          <p:cNvSpPr/>
          <p:nvPr/>
        </p:nvSpPr>
        <p:spPr>
          <a:xfrm>
            <a:off x="7010400" y="114300"/>
            <a:ext cx="4876800" cy="1066800"/>
          </a:xfrm>
          <a:prstGeom prst="wedgeRoundRectCallout">
            <a:avLst>
              <a:gd name="adj1" fmla="val -74755"/>
              <a:gd name="adj2" fmla="val 10586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rPr>
              <a:t>I just made a clean break from idol worship</a:t>
            </a:r>
          </a:p>
        </p:txBody>
      </p:sp>
      <p:sp>
        <p:nvSpPr>
          <p:cNvPr id="9" name="Rounded Rectangular Callout 10">
            <a:extLst>
              <a:ext uri="{FF2B5EF4-FFF2-40B4-BE49-F238E27FC236}">
                <a16:creationId xmlns:a16="http://schemas.microsoft.com/office/drawing/2014/main" xmlns="" id="{5ACA301D-26D7-CEB6-DD8A-B1743B908C7A}"/>
              </a:ext>
            </a:extLst>
          </p:cNvPr>
          <p:cNvSpPr/>
          <p:nvPr/>
        </p:nvSpPr>
        <p:spPr>
          <a:xfrm>
            <a:off x="5993218" y="3390900"/>
            <a:ext cx="6096000" cy="762000"/>
          </a:xfrm>
          <a:prstGeom prst="wedgeRoundRectCallout">
            <a:avLst>
              <a:gd name="adj1" fmla="val -54825"/>
              <a:gd name="adj2" fmla="val -20267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rPr>
              <a:t>What would my friends think? </a:t>
            </a:r>
          </a:p>
        </p:txBody>
      </p:sp>
      <p:sp>
        <p:nvSpPr>
          <p:cNvPr id="10" name="Rounded Rectangular Callout 13">
            <a:extLst>
              <a:ext uri="{FF2B5EF4-FFF2-40B4-BE49-F238E27FC236}">
                <a16:creationId xmlns:a16="http://schemas.microsoft.com/office/drawing/2014/main" xmlns="" id="{D8FF4E2E-93D6-EAAF-9A0F-91B2C8729597}"/>
              </a:ext>
            </a:extLst>
          </p:cNvPr>
          <p:cNvSpPr/>
          <p:nvPr/>
        </p:nvSpPr>
        <p:spPr>
          <a:xfrm>
            <a:off x="8284535" y="1307805"/>
            <a:ext cx="3581400" cy="1066800"/>
          </a:xfrm>
          <a:prstGeom prst="wedgeRoundRectCallout">
            <a:avLst>
              <a:gd name="adj1" fmla="val -118914"/>
              <a:gd name="adj2" fmla="val 720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rPr>
              <a:t>That is how I used to worship!</a:t>
            </a:r>
          </a:p>
        </p:txBody>
      </p:sp>
      <p:sp>
        <p:nvSpPr>
          <p:cNvPr id="11" name="TextBox 10">
            <a:extLst>
              <a:ext uri="{FF2B5EF4-FFF2-40B4-BE49-F238E27FC236}">
                <a16:creationId xmlns:a16="http://schemas.microsoft.com/office/drawing/2014/main" xmlns="" id="{7C70FB97-34E5-CE87-FD54-552BC6042398}"/>
              </a:ext>
            </a:extLst>
          </p:cNvPr>
          <p:cNvSpPr txBox="1"/>
          <p:nvPr/>
        </p:nvSpPr>
        <p:spPr>
          <a:xfrm>
            <a:off x="304800" y="3352800"/>
            <a:ext cx="5562600" cy="1600200"/>
          </a:xfrm>
          <a:prstGeom prst="rect">
            <a:avLst/>
          </a:prstGeom>
          <a:solidFill>
            <a:schemeClr val="bg2">
              <a:lumMod val="10000"/>
            </a:schemeClr>
          </a:solidFill>
          <a:ln>
            <a:solidFill>
              <a:schemeClr val="bg2"/>
            </a:solidFill>
          </a:ln>
        </p:spPr>
        <p:txBody>
          <a:bodyPr wrap="square">
            <a:noAutofit/>
          </a:bodyPr>
          <a:lstStyle/>
          <a:p>
            <a:r>
              <a:rPr lang="en-US" sz="3200" b="1" baseline="30000" dirty="0">
                <a:solidFill>
                  <a:schemeClr val="bg1"/>
                </a:solidFill>
              </a:rPr>
              <a:t>1Cor 10:20</a:t>
            </a:r>
            <a:r>
              <a:rPr lang="en-US" sz="3200" b="1" dirty="0">
                <a:solidFill>
                  <a:schemeClr val="bg1"/>
                </a:solidFill>
              </a:rPr>
              <a:t> things which the Gentiles sacrifice, they sacrifice to demons and not to God. </a:t>
            </a:r>
          </a:p>
          <a:p>
            <a:endParaRPr lang="en-US" sz="3400" dirty="0"/>
          </a:p>
        </p:txBody>
      </p:sp>
      <p:sp>
        <p:nvSpPr>
          <p:cNvPr id="12" name="Rounded Rectangular Callout 11">
            <a:extLst>
              <a:ext uri="{FF2B5EF4-FFF2-40B4-BE49-F238E27FC236}">
                <a16:creationId xmlns:a16="http://schemas.microsoft.com/office/drawing/2014/main" xmlns="" id="{DE6325DD-5070-E132-452E-191837D77DC9}"/>
              </a:ext>
            </a:extLst>
          </p:cNvPr>
          <p:cNvSpPr/>
          <p:nvPr/>
        </p:nvSpPr>
        <p:spPr>
          <a:xfrm>
            <a:off x="7981950" y="2527005"/>
            <a:ext cx="4038600" cy="762000"/>
          </a:xfrm>
          <a:prstGeom prst="wedgeRoundRectCallout">
            <a:avLst>
              <a:gd name="adj1" fmla="val -102484"/>
              <a:gd name="adj2" fmla="val -10488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rPr>
              <a:t>Demonic activity?</a:t>
            </a:r>
          </a:p>
        </p:txBody>
      </p:sp>
      <p:sp>
        <p:nvSpPr>
          <p:cNvPr id="2" name="Rectangle 1">
            <a:extLst>
              <a:ext uri="{FF2B5EF4-FFF2-40B4-BE49-F238E27FC236}">
                <a16:creationId xmlns:a16="http://schemas.microsoft.com/office/drawing/2014/main" xmlns="" id="{4D587F5E-C828-1CB6-8119-8426B6A9C7DD}"/>
              </a:ext>
            </a:extLst>
          </p:cNvPr>
          <p:cNvSpPr/>
          <p:nvPr/>
        </p:nvSpPr>
        <p:spPr>
          <a:xfrm>
            <a:off x="0" y="5257800"/>
            <a:ext cx="12211493"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14:1 </a:t>
            </a:r>
            <a:r>
              <a:rPr lang="en-US" sz="3200" dirty="0">
                <a:solidFill>
                  <a:schemeClr val="tx1"/>
                </a:solidFill>
              </a:rPr>
              <a:t>Now accept the one who is weak in faith, but not for the purpose of passing judgment on his opinions. </a:t>
            </a:r>
            <a:r>
              <a:rPr lang="en-US" sz="3200" b="1" baseline="30000" dirty="0">
                <a:solidFill>
                  <a:schemeClr val="tx1"/>
                </a:solidFill>
              </a:rPr>
              <a:t>2 </a:t>
            </a:r>
            <a:r>
              <a:rPr lang="en-US" sz="3200" dirty="0">
                <a:solidFill>
                  <a:schemeClr val="tx1"/>
                </a:solidFill>
              </a:rPr>
              <a:t>One person has faith that he may eat all things, but he who is weak </a:t>
            </a:r>
            <a:r>
              <a:rPr lang="en-US" sz="3200" b="1" u="sng" dirty="0">
                <a:solidFill>
                  <a:srgbClr val="002060"/>
                </a:solidFill>
              </a:rPr>
              <a:t>eats vegetables only</a:t>
            </a:r>
            <a:r>
              <a:rPr lang="en-US" sz="3200" b="1" dirty="0">
                <a:solidFill>
                  <a:srgbClr val="002060"/>
                </a:solidFill>
              </a:rPr>
              <a:t>. </a:t>
            </a:r>
            <a:r>
              <a:rPr lang="en-US" sz="3200" dirty="0">
                <a:solidFill>
                  <a:schemeClr val="tx1"/>
                </a:solidFill>
              </a:rPr>
              <a:t>	</a:t>
            </a:r>
          </a:p>
        </p:txBody>
      </p:sp>
    </p:spTree>
    <p:extLst>
      <p:ext uri="{BB962C8B-B14F-4D97-AF65-F5344CB8AC3E}">
        <p14:creationId xmlns:p14="http://schemas.microsoft.com/office/powerpoint/2010/main" val="100959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1">
            <a:extLst>
              <a:ext uri="{FF2B5EF4-FFF2-40B4-BE49-F238E27FC236}">
                <a16:creationId xmlns:a16="http://schemas.microsoft.com/office/drawing/2014/main" xmlns="" id="{4DB35DD2-4FB6-A5DE-DCBF-6FE23586FCCE}"/>
              </a:ext>
            </a:extLst>
          </p:cNvPr>
          <p:cNvSpPr/>
          <p:nvPr/>
        </p:nvSpPr>
        <p:spPr>
          <a:xfrm>
            <a:off x="7924800" y="4267200"/>
            <a:ext cx="41529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kern="100" dirty="0">
                <a:effectLst/>
                <a:latin typeface="Calibri" panose="020F0502020204030204" pitchFamily="34" charset="0"/>
                <a:ea typeface="Calibri" panose="020F0502020204030204" pitchFamily="34" charset="0"/>
                <a:cs typeface="Calibri" panose="020F0502020204030204" pitchFamily="34" charset="0"/>
              </a:rPr>
              <a:t>Jewish Christians…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ounded Rectangular Callout 7">
            <a:extLst>
              <a:ext uri="{FF2B5EF4-FFF2-40B4-BE49-F238E27FC236}">
                <a16:creationId xmlns:a16="http://schemas.microsoft.com/office/drawing/2014/main" xmlns="" id="{4B7743B7-935F-B7E8-E735-8E91BCF635D3}"/>
              </a:ext>
            </a:extLst>
          </p:cNvPr>
          <p:cNvSpPr/>
          <p:nvPr/>
        </p:nvSpPr>
        <p:spPr>
          <a:xfrm>
            <a:off x="7086600" y="184298"/>
            <a:ext cx="4876800" cy="1066800"/>
          </a:xfrm>
          <a:prstGeom prst="wedgeRoundRectCallout">
            <a:avLst>
              <a:gd name="adj1" fmla="val -75513"/>
              <a:gd name="adj2" fmla="val 9527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rPr>
              <a:t>Ex 23: “You shall have no other Gods before Me”</a:t>
            </a:r>
          </a:p>
        </p:txBody>
      </p:sp>
      <p:sp>
        <p:nvSpPr>
          <p:cNvPr id="3" name="Rounded Rectangular Callout 10">
            <a:extLst>
              <a:ext uri="{FF2B5EF4-FFF2-40B4-BE49-F238E27FC236}">
                <a16:creationId xmlns:a16="http://schemas.microsoft.com/office/drawing/2014/main" xmlns="" id="{04AFB2E7-E740-E964-8772-807668E869BE}"/>
              </a:ext>
            </a:extLst>
          </p:cNvPr>
          <p:cNvSpPr/>
          <p:nvPr/>
        </p:nvSpPr>
        <p:spPr>
          <a:xfrm>
            <a:off x="6866860" y="1463749"/>
            <a:ext cx="5105400" cy="1371600"/>
          </a:xfrm>
          <a:prstGeom prst="wedgeRoundRectCallout">
            <a:avLst>
              <a:gd name="adj1" fmla="val -72442"/>
              <a:gd name="adj2" fmla="val -1253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rPr>
              <a:t>What about the Old Testament dietary Laws?</a:t>
            </a:r>
          </a:p>
        </p:txBody>
      </p:sp>
      <p:sp>
        <p:nvSpPr>
          <p:cNvPr id="7" name="Rounded Rectangular Callout 9">
            <a:extLst>
              <a:ext uri="{FF2B5EF4-FFF2-40B4-BE49-F238E27FC236}">
                <a16:creationId xmlns:a16="http://schemas.microsoft.com/office/drawing/2014/main" xmlns="" id="{2C928B54-96B3-CBAA-6558-C563F2ABA29E}"/>
              </a:ext>
            </a:extLst>
          </p:cNvPr>
          <p:cNvSpPr/>
          <p:nvPr/>
        </p:nvSpPr>
        <p:spPr>
          <a:xfrm>
            <a:off x="6629400" y="2927497"/>
            <a:ext cx="5410200" cy="1219200"/>
          </a:xfrm>
          <a:prstGeom prst="wedgeRoundRectCallout">
            <a:avLst>
              <a:gd name="adj1" fmla="val -66361"/>
              <a:gd name="adj2" fmla="val -11052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rPr>
              <a:t>Doesn’t the food of Gentile gods make you unclean?</a:t>
            </a:r>
          </a:p>
        </p:txBody>
      </p:sp>
      <p:sp>
        <p:nvSpPr>
          <p:cNvPr id="8" name="Rectangle 7">
            <a:extLst>
              <a:ext uri="{FF2B5EF4-FFF2-40B4-BE49-F238E27FC236}">
                <a16:creationId xmlns:a16="http://schemas.microsoft.com/office/drawing/2014/main" xmlns="" id="{8C334824-1F0B-8921-8BE8-2F8C8CDE6F66}"/>
              </a:ext>
            </a:extLst>
          </p:cNvPr>
          <p:cNvSpPr/>
          <p:nvPr/>
        </p:nvSpPr>
        <p:spPr>
          <a:xfrm>
            <a:off x="0" y="5257800"/>
            <a:ext cx="12211493"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14:1 </a:t>
            </a:r>
            <a:r>
              <a:rPr lang="en-US" sz="3200" dirty="0">
                <a:solidFill>
                  <a:schemeClr val="tx1"/>
                </a:solidFill>
              </a:rPr>
              <a:t>Now accept the one who is weak in faith, but not for the purpose of passing judgment on his opinions. </a:t>
            </a:r>
            <a:r>
              <a:rPr lang="en-US" sz="3200" b="1" baseline="30000" dirty="0">
                <a:solidFill>
                  <a:schemeClr val="tx1"/>
                </a:solidFill>
              </a:rPr>
              <a:t>2 </a:t>
            </a:r>
            <a:r>
              <a:rPr lang="en-US" sz="3200" dirty="0">
                <a:solidFill>
                  <a:schemeClr val="tx1"/>
                </a:solidFill>
              </a:rPr>
              <a:t>One person has faith that he may eat all things, but he who is weak </a:t>
            </a:r>
            <a:r>
              <a:rPr lang="en-US" sz="3200" b="1" u="sng" dirty="0">
                <a:solidFill>
                  <a:srgbClr val="002060"/>
                </a:solidFill>
              </a:rPr>
              <a:t>eats vegetables only</a:t>
            </a:r>
            <a:r>
              <a:rPr lang="en-US" sz="3200" b="1" dirty="0">
                <a:solidFill>
                  <a:srgbClr val="002060"/>
                </a:solidFill>
              </a:rPr>
              <a:t>. </a:t>
            </a:r>
            <a:r>
              <a:rPr lang="en-US" sz="3200" dirty="0">
                <a:solidFill>
                  <a:schemeClr val="tx1"/>
                </a:solidFill>
              </a:rPr>
              <a:t>	</a:t>
            </a:r>
          </a:p>
        </p:txBody>
      </p:sp>
    </p:spTree>
    <p:extLst>
      <p:ext uri="{BB962C8B-B14F-4D97-AF65-F5344CB8AC3E}">
        <p14:creationId xmlns:p14="http://schemas.microsoft.com/office/powerpoint/2010/main" val="297960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EEF5ED5-1648-F8A7-D240-A20C1676F18E}"/>
              </a:ext>
            </a:extLst>
          </p:cNvPr>
          <p:cNvSpPr/>
          <p:nvPr/>
        </p:nvSpPr>
        <p:spPr>
          <a:xfrm>
            <a:off x="0" y="5257800"/>
            <a:ext cx="12211493"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14:1 </a:t>
            </a:r>
            <a:r>
              <a:rPr lang="en-US" sz="3200" dirty="0">
                <a:solidFill>
                  <a:schemeClr val="tx1"/>
                </a:solidFill>
              </a:rPr>
              <a:t>Now accept the one who is weak in faith, but not for the purpose of passing judgment on his opinions. </a:t>
            </a:r>
            <a:r>
              <a:rPr lang="en-US" sz="3200" b="1" baseline="30000" dirty="0">
                <a:solidFill>
                  <a:schemeClr val="tx1"/>
                </a:solidFill>
              </a:rPr>
              <a:t>2 </a:t>
            </a:r>
            <a:r>
              <a:rPr lang="en-US" sz="3200" dirty="0">
                <a:solidFill>
                  <a:schemeClr val="tx1"/>
                </a:solidFill>
              </a:rPr>
              <a:t>One person has faith that he may eat all things, but he who is weak </a:t>
            </a:r>
            <a:r>
              <a:rPr lang="en-US" sz="3200" b="1" u="sng" dirty="0">
                <a:solidFill>
                  <a:srgbClr val="002060"/>
                </a:solidFill>
              </a:rPr>
              <a:t>eats vegetables only</a:t>
            </a:r>
            <a:r>
              <a:rPr lang="en-US" sz="3200" b="1" dirty="0">
                <a:solidFill>
                  <a:srgbClr val="002060"/>
                </a:solidFill>
              </a:rPr>
              <a:t>. </a:t>
            </a:r>
            <a:r>
              <a:rPr lang="en-US" sz="3200" dirty="0">
                <a:solidFill>
                  <a:schemeClr val="tx1"/>
                </a:solidFill>
              </a:rPr>
              <a:t>	</a:t>
            </a:r>
          </a:p>
        </p:txBody>
      </p:sp>
      <p:sp>
        <p:nvSpPr>
          <p:cNvPr id="8" name="Rounded Rectangular Callout 11">
            <a:extLst>
              <a:ext uri="{FF2B5EF4-FFF2-40B4-BE49-F238E27FC236}">
                <a16:creationId xmlns:a16="http://schemas.microsoft.com/office/drawing/2014/main" xmlns="" id="{99034BB1-FD8C-6046-28F8-02B0EA525234}"/>
              </a:ext>
            </a:extLst>
          </p:cNvPr>
          <p:cNvSpPr/>
          <p:nvPr/>
        </p:nvSpPr>
        <p:spPr>
          <a:xfrm>
            <a:off x="304800" y="203790"/>
            <a:ext cx="4343400" cy="106679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kern="100" dirty="0">
                <a:effectLst/>
                <a:latin typeface="Calibri" panose="020F0502020204030204" pitchFamily="34" charset="0"/>
                <a:ea typeface="Calibri" panose="020F0502020204030204" pitchFamily="34" charset="0"/>
                <a:cs typeface="Calibri" panose="020F0502020204030204" pitchFamily="34" charset="0"/>
              </a:rPr>
              <a:t>This was causing strife in their community!</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1411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EEF5ED5-1648-F8A7-D240-A20C1676F18E}"/>
              </a:ext>
            </a:extLst>
          </p:cNvPr>
          <p:cNvSpPr/>
          <p:nvPr/>
        </p:nvSpPr>
        <p:spPr>
          <a:xfrm>
            <a:off x="0" y="5257800"/>
            <a:ext cx="12211493"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14:3 </a:t>
            </a:r>
            <a:r>
              <a:rPr lang="en-US" sz="3200" dirty="0">
                <a:solidFill>
                  <a:schemeClr val="tx1"/>
                </a:solidFill>
              </a:rPr>
              <a:t>The one who eats is not to regard with </a:t>
            </a:r>
            <a:r>
              <a:rPr lang="en-US" sz="3200" b="1" u="sng" dirty="0">
                <a:solidFill>
                  <a:srgbClr val="002060"/>
                </a:solidFill>
              </a:rPr>
              <a:t>contempt</a:t>
            </a:r>
            <a:r>
              <a:rPr lang="en-US" sz="3200" dirty="0">
                <a:solidFill>
                  <a:schemeClr val="tx1"/>
                </a:solidFill>
              </a:rPr>
              <a:t> the one who does not eat, and the one who does not eat is not to </a:t>
            </a:r>
            <a:r>
              <a:rPr lang="en-US" sz="3200" b="1" u="sng" dirty="0">
                <a:solidFill>
                  <a:srgbClr val="002060"/>
                </a:solidFill>
              </a:rPr>
              <a:t>judge</a:t>
            </a:r>
            <a:r>
              <a:rPr lang="en-US" sz="3200" dirty="0">
                <a:solidFill>
                  <a:schemeClr val="tx1"/>
                </a:solidFill>
              </a:rPr>
              <a:t> the one who eats</a:t>
            </a:r>
          </a:p>
          <a:p>
            <a:r>
              <a:rPr lang="en-US" sz="3200" dirty="0">
                <a:solidFill>
                  <a:schemeClr val="tx1"/>
                </a:solidFill>
              </a:rPr>
              <a:t>	</a:t>
            </a:r>
          </a:p>
        </p:txBody>
      </p:sp>
      <p:sp>
        <p:nvSpPr>
          <p:cNvPr id="8" name="Rounded Rectangular Callout 11">
            <a:extLst>
              <a:ext uri="{FF2B5EF4-FFF2-40B4-BE49-F238E27FC236}">
                <a16:creationId xmlns:a16="http://schemas.microsoft.com/office/drawing/2014/main" xmlns="" id="{99034BB1-FD8C-6046-28F8-02B0EA525234}"/>
              </a:ext>
            </a:extLst>
          </p:cNvPr>
          <p:cNvSpPr/>
          <p:nvPr/>
        </p:nvSpPr>
        <p:spPr>
          <a:xfrm>
            <a:off x="304800" y="203790"/>
            <a:ext cx="4343400" cy="106679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kern="100" dirty="0">
                <a:effectLst/>
                <a:latin typeface="Calibri" panose="020F0502020204030204" pitchFamily="34" charset="0"/>
                <a:ea typeface="Calibri" panose="020F0502020204030204" pitchFamily="34" charset="0"/>
                <a:cs typeface="Calibri" panose="020F0502020204030204" pitchFamily="34" charset="0"/>
              </a:rPr>
              <a:t>This was causing strife in their community!</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6842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Oval 7"/>
          <p:cNvSpPr/>
          <p:nvPr/>
        </p:nvSpPr>
        <p:spPr>
          <a:xfrm>
            <a:off x="3200400" y="914400"/>
            <a:ext cx="5715000" cy="5410200"/>
          </a:xfrm>
          <a:prstGeom prst="ellipse">
            <a:avLst/>
          </a:prstGeom>
          <a:solidFill>
            <a:schemeClr val="tx1"/>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ular Callout 4"/>
          <p:cNvSpPr/>
          <p:nvPr/>
        </p:nvSpPr>
        <p:spPr>
          <a:xfrm>
            <a:off x="-76200" y="0"/>
            <a:ext cx="12420600" cy="685800"/>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t>Is it forbidden or not?</a:t>
            </a:r>
            <a:endParaRPr lang="en-US" sz="4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200400" y="914400"/>
            <a:ext cx="5715000" cy="5410200"/>
          </a:xfrm>
          <a:prstGeom prst="ellipse">
            <a:avLst/>
          </a:prstGeom>
          <a:solidFill>
            <a:schemeClr val="tx1"/>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524000" y="739140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600" b="1" baseline="30000" dirty="0"/>
              <a:t>Rom 7:6 </a:t>
            </a:r>
            <a:r>
              <a:rPr lang="en-US" sz="3600" dirty="0"/>
              <a:t>But now we have been released from the Law, having died to that by which we were bound, so that we serve in newness of the Spirit and not in oldness of the letter.</a:t>
            </a:r>
          </a:p>
          <a:p>
            <a:endParaRPr lang="en-US" sz="3200" dirty="0"/>
          </a:p>
          <a:p>
            <a:endParaRPr lang="en-US" sz="3400" dirty="0"/>
          </a:p>
        </p:txBody>
      </p:sp>
      <p:sp>
        <p:nvSpPr>
          <p:cNvPr id="17" name="Rounded Rectangular Callout 16"/>
          <p:cNvSpPr/>
          <p:nvPr/>
        </p:nvSpPr>
        <p:spPr>
          <a:xfrm>
            <a:off x="8610600" y="4343400"/>
            <a:ext cx="35814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Morally Wrong</a:t>
            </a:r>
            <a:endParaRPr lang="en-US" sz="4000" b="1" i="1" dirty="0"/>
          </a:p>
        </p:txBody>
      </p:sp>
      <p:sp>
        <p:nvSpPr>
          <p:cNvPr id="2" name="Rounded Rectangular Callout 4">
            <a:extLst>
              <a:ext uri="{FF2B5EF4-FFF2-40B4-BE49-F238E27FC236}">
                <a16:creationId xmlns:a16="http://schemas.microsoft.com/office/drawing/2014/main" xmlns="" id="{45066966-E441-5478-5B89-B9F3B2B798D0}"/>
              </a:ext>
            </a:extLst>
          </p:cNvPr>
          <p:cNvSpPr/>
          <p:nvPr/>
        </p:nvSpPr>
        <p:spPr>
          <a:xfrm>
            <a:off x="-76200" y="0"/>
            <a:ext cx="12420600" cy="685800"/>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t>Is it forbidden or not?</a:t>
            </a:r>
            <a:endParaRPr lang="en-US" sz="4400" b="1" i="1" dirty="0"/>
          </a:p>
        </p:txBody>
      </p:sp>
      <p:sp>
        <p:nvSpPr>
          <p:cNvPr id="3" name="Rounded Rectangular Callout 16">
            <a:extLst>
              <a:ext uri="{FF2B5EF4-FFF2-40B4-BE49-F238E27FC236}">
                <a16:creationId xmlns:a16="http://schemas.microsoft.com/office/drawing/2014/main" xmlns="" id="{01FCC043-65F9-2FC4-6AD8-210702D87214}"/>
              </a:ext>
            </a:extLst>
          </p:cNvPr>
          <p:cNvSpPr/>
          <p:nvPr/>
        </p:nvSpPr>
        <p:spPr>
          <a:xfrm>
            <a:off x="8610600" y="5181600"/>
            <a:ext cx="35814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(but covered by the blood of Christ)</a:t>
            </a:r>
            <a:endParaRPr lang="en-US" sz="32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4" name="Rounded Rectangular Callout 11">
            <a:extLst>
              <a:ext uri="{FF2B5EF4-FFF2-40B4-BE49-F238E27FC236}">
                <a16:creationId xmlns:a16="http://schemas.microsoft.com/office/drawing/2014/main" xmlns="" id="{302EB783-FC4E-44FF-B67C-5A4FC36BC93C}"/>
              </a:ext>
            </a:extLst>
          </p:cNvPr>
          <p:cNvSpPr/>
          <p:nvPr/>
        </p:nvSpPr>
        <p:spPr>
          <a:xfrm>
            <a:off x="2895600" y="5353916"/>
            <a:ext cx="91059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Romans 14 Matters of Conscience</a:t>
            </a:r>
            <a:endParaRPr lang="en-US" sz="4400" b="1" i="1" dirty="0">
              <a:solidFill>
                <a:schemeClr val="bg1"/>
              </a:solidFill>
            </a:endParaRPr>
          </a:p>
        </p:txBody>
      </p:sp>
      <p:sp>
        <p:nvSpPr>
          <p:cNvPr id="3" name="Rectangle 2">
            <a:extLst>
              <a:ext uri="{FF2B5EF4-FFF2-40B4-BE49-F238E27FC236}">
                <a16:creationId xmlns:a16="http://schemas.microsoft.com/office/drawing/2014/main" xmlns="" id="{AA627A1D-F0ED-4F6F-8476-426C9B6C0DAD}"/>
              </a:ext>
            </a:extLst>
          </p:cNvPr>
          <p:cNvSpPr/>
          <p:nvPr/>
        </p:nvSpPr>
        <p:spPr>
          <a:xfrm>
            <a:off x="0" y="3682374"/>
            <a:ext cx="12192000" cy="317562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Aft>
                <a:spcPts val="80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13:8 </a:t>
            </a:r>
            <a:r>
              <a:rPr lang="en-US" sz="3200" dirty="0">
                <a:solidFill>
                  <a:schemeClr val="tx1"/>
                </a:solidFill>
                <a:effectLst/>
                <a:ea typeface="Times New Roman" panose="02020603050405020304" pitchFamily="18" charset="0"/>
              </a:rPr>
              <a:t>Owe nothing to anyone </a:t>
            </a:r>
            <a:r>
              <a:rPr lang="en-US" sz="3200" dirty="0">
                <a:solidFill>
                  <a:srgbClr val="000000"/>
                </a:solidFill>
                <a:effectLst/>
                <a:ea typeface="Times New Roman" panose="02020603050405020304" pitchFamily="18" charset="0"/>
              </a:rPr>
              <a:t>except to love one another; for he who loves his neighbor has fulfilled the law. </a:t>
            </a:r>
            <a:r>
              <a:rPr lang="en-US" sz="3200" b="1" baseline="30000" dirty="0">
                <a:solidFill>
                  <a:srgbClr val="000000"/>
                </a:solidFill>
                <a:effectLst/>
                <a:ea typeface="Times New Roman" panose="02020603050405020304" pitchFamily="18" charset="0"/>
              </a:rPr>
              <a:t>9 </a:t>
            </a:r>
            <a:r>
              <a:rPr lang="en-US" sz="3200" dirty="0">
                <a:solidFill>
                  <a:srgbClr val="000000"/>
                </a:solidFill>
                <a:effectLst/>
                <a:ea typeface="Times New Roman" panose="02020603050405020304" pitchFamily="18" charset="0"/>
              </a:rPr>
              <a:t>For this, “</a:t>
            </a:r>
            <a:r>
              <a:rPr lang="en-US" sz="3200" cap="small" dirty="0">
                <a:solidFill>
                  <a:srgbClr val="000000"/>
                </a:solidFill>
                <a:effectLst/>
                <a:ea typeface="Times New Roman" panose="02020603050405020304" pitchFamily="18" charset="0"/>
              </a:rPr>
              <a:t>You shall not commit adultery, You shall not murder, You shall not steal, You shall not covet</a:t>
            </a:r>
            <a:r>
              <a:rPr lang="en-US" sz="3200" dirty="0">
                <a:solidFill>
                  <a:srgbClr val="000000"/>
                </a:solidFill>
                <a:effectLst/>
                <a:ea typeface="Times New Roman" panose="02020603050405020304" pitchFamily="18" charset="0"/>
              </a:rPr>
              <a:t>,” and if there is any other commandment, it is summed up in this saying, “</a:t>
            </a:r>
            <a:r>
              <a:rPr lang="en-US" sz="3200" cap="small" dirty="0">
                <a:solidFill>
                  <a:srgbClr val="000000"/>
                </a:solidFill>
                <a:effectLst/>
                <a:ea typeface="Times New Roman" panose="02020603050405020304" pitchFamily="18" charset="0"/>
              </a:rPr>
              <a:t>You shall love your neighbor as yourself</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10 </a:t>
            </a:r>
            <a:r>
              <a:rPr lang="en-US" sz="3200" dirty="0">
                <a:solidFill>
                  <a:srgbClr val="000000"/>
                </a:solidFill>
                <a:effectLst/>
                <a:ea typeface="Times New Roman" panose="02020603050405020304" pitchFamily="18" charset="0"/>
              </a:rPr>
              <a:t>Love does no wrong to a neighbor; therefore love is the fulfillment of the law.</a:t>
            </a:r>
            <a:endParaRPr lang="en-US" sz="3200" dirty="0">
              <a:effectLst/>
              <a:ea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Tree>
    <p:extLst>
      <p:ext uri="{BB962C8B-B14F-4D97-AF65-F5344CB8AC3E}">
        <p14:creationId xmlns:p14="http://schemas.microsoft.com/office/powerpoint/2010/main" val="77282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200400" y="914400"/>
            <a:ext cx="5715000" cy="54102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ular Callout 10"/>
          <p:cNvSpPr/>
          <p:nvPr/>
        </p:nvSpPr>
        <p:spPr>
          <a:xfrm>
            <a:off x="3429000" y="3429000"/>
            <a:ext cx="5029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Christian FREEDOM</a:t>
            </a:r>
            <a:endParaRPr lang="en-US" sz="4000" b="1" i="1" dirty="0"/>
          </a:p>
        </p:txBody>
      </p:sp>
      <p:sp>
        <p:nvSpPr>
          <p:cNvPr id="2" name="Rounded Rectangular Callout 4">
            <a:extLst>
              <a:ext uri="{FF2B5EF4-FFF2-40B4-BE49-F238E27FC236}">
                <a16:creationId xmlns:a16="http://schemas.microsoft.com/office/drawing/2014/main" xmlns="" id="{F8EF36A8-3AEC-F94E-220F-6F62A820A47D}"/>
              </a:ext>
            </a:extLst>
          </p:cNvPr>
          <p:cNvSpPr/>
          <p:nvPr/>
        </p:nvSpPr>
        <p:spPr>
          <a:xfrm>
            <a:off x="-76200" y="0"/>
            <a:ext cx="12420600" cy="685800"/>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t>Is it forbidden or not?</a:t>
            </a:r>
            <a:endParaRPr lang="en-US" sz="4400" b="1" i="1" dirty="0"/>
          </a:p>
        </p:txBody>
      </p:sp>
      <p:sp>
        <p:nvSpPr>
          <p:cNvPr id="3" name="Rounded Rectangular Callout 16">
            <a:extLst>
              <a:ext uri="{FF2B5EF4-FFF2-40B4-BE49-F238E27FC236}">
                <a16:creationId xmlns:a16="http://schemas.microsoft.com/office/drawing/2014/main" xmlns="" id="{A912ACED-0A03-C117-B0FB-858B0A4A8E44}"/>
              </a:ext>
            </a:extLst>
          </p:cNvPr>
          <p:cNvSpPr/>
          <p:nvPr/>
        </p:nvSpPr>
        <p:spPr>
          <a:xfrm>
            <a:off x="8610600" y="4343400"/>
            <a:ext cx="35814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Morally Wrong</a:t>
            </a:r>
            <a:endParaRPr lang="en-US" sz="4000" b="1" i="1" dirty="0"/>
          </a:p>
        </p:txBody>
      </p:sp>
      <p:sp>
        <p:nvSpPr>
          <p:cNvPr id="4" name="Rounded Rectangular Callout 16">
            <a:extLst>
              <a:ext uri="{FF2B5EF4-FFF2-40B4-BE49-F238E27FC236}">
                <a16:creationId xmlns:a16="http://schemas.microsoft.com/office/drawing/2014/main" xmlns="" id="{F42CE624-9BF9-B192-BB17-A0686C032249}"/>
              </a:ext>
            </a:extLst>
          </p:cNvPr>
          <p:cNvSpPr/>
          <p:nvPr/>
        </p:nvSpPr>
        <p:spPr>
          <a:xfrm>
            <a:off x="8610600" y="5181600"/>
            <a:ext cx="35814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(but covered by the blood of Christ)</a:t>
            </a:r>
            <a:endParaRPr lang="en-US" sz="32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200400" y="914400"/>
            <a:ext cx="5715000" cy="54102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ular Callout 10"/>
          <p:cNvSpPr/>
          <p:nvPr/>
        </p:nvSpPr>
        <p:spPr>
          <a:xfrm>
            <a:off x="3429000" y="3429000"/>
            <a:ext cx="5029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Christian FREEDOM</a:t>
            </a:r>
            <a:endParaRPr lang="en-US" sz="4000" b="1" i="1" dirty="0"/>
          </a:p>
        </p:txBody>
      </p:sp>
      <p:sp>
        <p:nvSpPr>
          <p:cNvPr id="7" name="Flowchart: Connector 6"/>
          <p:cNvSpPr/>
          <p:nvPr/>
        </p:nvSpPr>
        <p:spPr>
          <a:xfrm>
            <a:off x="7772400" y="1905000"/>
            <a:ext cx="304800" cy="3048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8382000" y="1600200"/>
            <a:ext cx="304800" cy="3048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flipV="1">
            <a:off x="8686800" y="1981200"/>
            <a:ext cx="762000" cy="838200"/>
          </a:xfrm>
          <a:prstGeom prst="line">
            <a:avLst/>
          </a:prstGeom>
          <a:ln w="698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8077200" y="2209800"/>
            <a:ext cx="1524000" cy="685800"/>
          </a:xfrm>
          <a:prstGeom prst="line">
            <a:avLst/>
          </a:prstGeom>
          <a:ln w="698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5562600" y="2743200"/>
            <a:ext cx="5029200" cy="685800"/>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Meat Sacrificed to Idols?</a:t>
            </a:r>
            <a:endParaRPr lang="en-US" sz="3600" b="1" i="1" dirty="0"/>
          </a:p>
        </p:txBody>
      </p:sp>
      <p:sp>
        <p:nvSpPr>
          <p:cNvPr id="2" name="Rounded Rectangular Callout 4">
            <a:extLst>
              <a:ext uri="{FF2B5EF4-FFF2-40B4-BE49-F238E27FC236}">
                <a16:creationId xmlns:a16="http://schemas.microsoft.com/office/drawing/2014/main" xmlns="" id="{D21DFED2-B1E8-DAA5-7C87-4DE488045FA2}"/>
              </a:ext>
            </a:extLst>
          </p:cNvPr>
          <p:cNvSpPr/>
          <p:nvPr/>
        </p:nvSpPr>
        <p:spPr>
          <a:xfrm>
            <a:off x="-76200" y="0"/>
            <a:ext cx="12420600" cy="685800"/>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t>Is it forbidden or not?</a:t>
            </a:r>
            <a:endParaRPr lang="en-US" sz="4400" b="1" i="1" dirty="0"/>
          </a:p>
        </p:txBody>
      </p:sp>
      <p:sp>
        <p:nvSpPr>
          <p:cNvPr id="3" name="Rounded Rectangular Callout 16">
            <a:extLst>
              <a:ext uri="{FF2B5EF4-FFF2-40B4-BE49-F238E27FC236}">
                <a16:creationId xmlns:a16="http://schemas.microsoft.com/office/drawing/2014/main" xmlns="" id="{245C3503-04FC-EA7A-11D4-D732F2E1BA12}"/>
              </a:ext>
            </a:extLst>
          </p:cNvPr>
          <p:cNvSpPr/>
          <p:nvPr/>
        </p:nvSpPr>
        <p:spPr>
          <a:xfrm>
            <a:off x="8610600" y="4343400"/>
            <a:ext cx="35814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Morally Wrong</a:t>
            </a:r>
            <a:endParaRPr lang="en-US" sz="40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200400" y="914400"/>
            <a:ext cx="5715000" cy="54102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ular Callout 10"/>
          <p:cNvSpPr/>
          <p:nvPr/>
        </p:nvSpPr>
        <p:spPr>
          <a:xfrm>
            <a:off x="3429000" y="3429000"/>
            <a:ext cx="5029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Christian FREEDOM</a:t>
            </a:r>
            <a:endParaRPr lang="en-US" sz="4000" b="1" i="1" dirty="0"/>
          </a:p>
        </p:txBody>
      </p:sp>
      <p:sp>
        <p:nvSpPr>
          <p:cNvPr id="7" name="Flowchart: Connector 6"/>
          <p:cNvSpPr/>
          <p:nvPr/>
        </p:nvSpPr>
        <p:spPr>
          <a:xfrm>
            <a:off x="7772400" y="1905000"/>
            <a:ext cx="304800" cy="3048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8382000" y="1600200"/>
            <a:ext cx="304800" cy="3048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4">
            <a:extLst>
              <a:ext uri="{FF2B5EF4-FFF2-40B4-BE49-F238E27FC236}">
                <a16:creationId xmlns:a16="http://schemas.microsoft.com/office/drawing/2014/main" xmlns="" id="{7492AB9E-12C5-36C5-20E3-F407C8E00CD0}"/>
              </a:ext>
            </a:extLst>
          </p:cNvPr>
          <p:cNvSpPr/>
          <p:nvPr/>
        </p:nvSpPr>
        <p:spPr>
          <a:xfrm>
            <a:off x="-76200" y="0"/>
            <a:ext cx="12420600" cy="685800"/>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t>Is it forbidden or not?</a:t>
            </a:r>
            <a:endParaRPr lang="en-US" sz="4400" b="1" i="1" dirty="0"/>
          </a:p>
        </p:txBody>
      </p:sp>
      <p:sp>
        <p:nvSpPr>
          <p:cNvPr id="3" name="Rounded Rectangular Callout 16">
            <a:extLst>
              <a:ext uri="{FF2B5EF4-FFF2-40B4-BE49-F238E27FC236}">
                <a16:creationId xmlns:a16="http://schemas.microsoft.com/office/drawing/2014/main" xmlns="" id="{E7D56E5F-8154-1AAC-1183-49824EBE18E6}"/>
              </a:ext>
            </a:extLst>
          </p:cNvPr>
          <p:cNvSpPr/>
          <p:nvPr/>
        </p:nvSpPr>
        <p:spPr>
          <a:xfrm>
            <a:off x="8610600" y="4343400"/>
            <a:ext cx="35814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Morally Wrong</a:t>
            </a:r>
            <a:endParaRPr lang="en-US" sz="4000" b="1" i="1" dirty="0"/>
          </a:p>
        </p:txBody>
      </p:sp>
      <p:sp>
        <p:nvSpPr>
          <p:cNvPr id="13" name="TextBox 12"/>
          <p:cNvSpPr txBox="1"/>
          <p:nvPr/>
        </p:nvSpPr>
        <p:spPr>
          <a:xfrm>
            <a:off x="0" y="4024423"/>
            <a:ext cx="12192000" cy="2833577"/>
          </a:xfrm>
          <a:prstGeom prst="rect">
            <a:avLst/>
          </a:prstGeom>
          <a:solidFill>
            <a:schemeClr val="accent1">
              <a:lumMod val="50000"/>
            </a:schemeClr>
          </a:solidFill>
          <a:ln>
            <a:solidFill>
              <a:schemeClr val="bg2"/>
            </a:solidFill>
          </a:ln>
        </p:spPr>
        <p:txBody>
          <a:bodyPr wrap="square">
            <a:noAutofit/>
          </a:bodyPr>
          <a:lstStyle/>
          <a:p>
            <a:r>
              <a:rPr lang="en-US" sz="3600" b="1" baseline="30000" dirty="0">
                <a:solidFill>
                  <a:schemeClr val="bg1"/>
                </a:solidFill>
              </a:rPr>
              <a:t>Mark 7:18</a:t>
            </a:r>
            <a:r>
              <a:rPr lang="en-US" sz="3600" b="1" dirty="0">
                <a:solidFill>
                  <a:schemeClr val="bg1"/>
                </a:solidFill>
              </a:rPr>
              <a:t> </a:t>
            </a:r>
            <a:r>
              <a:rPr lang="en-US" sz="3600" dirty="0">
                <a:solidFill>
                  <a:schemeClr val="bg1"/>
                </a:solidFill>
              </a:rPr>
              <a:t>Do you not understand that whatever goes into the man from outside cannot defile him, </a:t>
            </a:r>
            <a:r>
              <a:rPr lang="en-US" sz="3600" b="1" baseline="30000" dirty="0">
                <a:solidFill>
                  <a:schemeClr val="bg1"/>
                </a:solidFill>
              </a:rPr>
              <a:t>19 </a:t>
            </a:r>
            <a:r>
              <a:rPr lang="en-US" sz="3600" dirty="0">
                <a:solidFill>
                  <a:schemeClr val="bg1"/>
                </a:solidFill>
              </a:rPr>
              <a:t>because it does not go into his heart, but into his stomach, and is eliminated?” (Thus He declared all foods clean.) </a:t>
            </a:r>
            <a:r>
              <a:rPr lang="en-US" sz="3600" b="1" baseline="30000" dirty="0">
                <a:solidFill>
                  <a:schemeClr val="bg1"/>
                </a:solidFill>
              </a:rPr>
              <a:t>20 </a:t>
            </a:r>
            <a:r>
              <a:rPr lang="en-US" sz="3600" dirty="0">
                <a:solidFill>
                  <a:schemeClr val="bg1"/>
                </a:solidFill>
              </a:rPr>
              <a:t>And He was saying, “That which proceeds out of the man, that is what defiles the man.”</a:t>
            </a:r>
          </a:p>
          <a:p>
            <a:r>
              <a:rPr lang="en-US" sz="3600" dirty="0">
                <a:solidFill>
                  <a:schemeClr val="bg1"/>
                </a:solidFill>
              </a:rPr>
              <a:t> </a:t>
            </a:r>
          </a:p>
          <a:p>
            <a:endParaRPr lang="en-US" sz="3600" b="1" dirty="0">
              <a:solidFill>
                <a:schemeClr val="bg1"/>
              </a:solidFill>
            </a:endParaRPr>
          </a:p>
          <a:p>
            <a:endParaRPr lang="en-US" sz="3600" dirty="0">
              <a:solidFill>
                <a:schemeClr val="bg1"/>
              </a:solidFill>
            </a:endParaRPr>
          </a:p>
          <a:p>
            <a:endParaRPr lang="en-US" sz="3600" dirty="0">
              <a:solidFill>
                <a:schemeClr val="bg1"/>
              </a:solidFill>
            </a:endParaRPr>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200400" y="914400"/>
            <a:ext cx="5715000" cy="54102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ular Callout 10"/>
          <p:cNvSpPr/>
          <p:nvPr/>
        </p:nvSpPr>
        <p:spPr>
          <a:xfrm>
            <a:off x="3429000" y="3429000"/>
            <a:ext cx="5029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Christian FREEDOM</a:t>
            </a:r>
            <a:endParaRPr lang="en-US" sz="4000" b="1" i="1" dirty="0"/>
          </a:p>
        </p:txBody>
      </p:sp>
      <p:sp>
        <p:nvSpPr>
          <p:cNvPr id="7" name="Flowchart: Connector 6"/>
          <p:cNvSpPr/>
          <p:nvPr/>
        </p:nvSpPr>
        <p:spPr>
          <a:xfrm>
            <a:off x="7772400" y="1905000"/>
            <a:ext cx="304800" cy="3048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8382000" y="1600200"/>
            <a:ext cx="304800" cy="3048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5643299"/>
            <a:ext cx="12192000" cy="1219200"/>
          </a:xfrm>
          <a:prstGeom prst="rect">
            <a:avLst/>
          </a:prstGeom>
          <a:solidFill>
            <a:schemeClr val="accent6">
              <a:lumMod val="20000"/>
              <a:lumOff val="80000"/>
            </a:schemeClr>
          </a:solidFill>
          <a:ln>
            <a:solidFill>
              <a:schemeClr val="bg2"/>
            </a:solidFill>
          </a:ln>
        </p:spPr>
        <p:txBody>
          <a:bodyPr wrap="square">
            <a:noAutofit/>
          </a:bodyPr>
          <a:lstStyle/>
          <a:p>
            <a:r>
              <a:rPr lang="en-US" sz="3600" b="1" baseline="30000" dirty="0"/>
              <a:t>Romans 14:14</a:t>
            </a:r>
            <a:r>
              <a:rPr lang="en-US" sz="3600" b="1" dirty="0"/>
              <a:t> </a:t>
            </a:r>
            <a:r>
              <a:rPr lang="en-US" sz="3600" dirty="0"/>
              <a:t>I know and am convinced in the Lord Jesus that nothing is unclean in itself</a:t>
            </a:r>
          </a:p>
          <a:p>
            <a:endParaRPr lang="en-US" sz="3600" dirty="0"/>
          </a:p>
          <a:p>
            <a:endParaRPr lang="en-US" sz="3200" dirty="0"/>
          </a:p>
          <a:p>
            <a:endParaRPr lang="en-US" sz="3400" dirty="0"/>
          </a:p>
        </p:txBody>
      </p:sp>
      <p:sp>
        <p:nvSpPr>
          <p:cNvPr id="13" name="Rounded Rectangular Callout 12"/>
          <p:cNvSpPr/>
          <p:nvPr/>
        </p:nvSpPr>
        <p:spPr>
          <a:xfrm rot="2166899">
            <a:off x="7229640" y="1602188"/>
            <a:ext cx="3553341" cy="609600"/>
          </a:xfrm>
          <a:prstGeom prst="wedgeRoundRectCallout">
            <a:avLst>
              <a:gd name="adj1" fmla="val -21927"/>
              <a:gd name="adj2" fmla="val 49596"/>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Worshiping Idols</a:t>
            </a:r>
            <a:endParaRPr lang="en-US" sz="3200" b="1" i="1" dirty="0"/>
          </a:p>
        </p:txBody>
      </p:sp>
      <p:sp>
        <p:nvSpPr>
          <p:cNvPr id="14" name="Rounded Rectangular Callout 13"/>
          <p:cNvSpPr/>
          <p:nvPr/>
        </p:nvSpPr>
        <p:spPr>
          <a:xfrm rot="2413117">
            <a:off x="5546613" y="2017774"/>
            <a:ext cx="3553341" cy="101545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Meat Sacrificed to Idols</a:t>
            </a:r>
            <a:endParaRPr lang="en-US" sz="3200" b="1" i="1" dirty="0"/>
          </a:p>
        </p:txBody>
      </p:sp>
      <p:sp>
        <p:nvSpPr>
          <p:cNvPr id="2" name="Rounded Rectangular Callout 4">
            <a:extLst>
              <a:ext uri="{FF2B5EF4-FFF2-40B4-BE49-F238E27FC236}">
                <a16:creationId xmlns:a16="http://schemas.microsoft.com/office/drawing/2014/main" xmlns="" id="{B9513455-7AC2-BC40-8C0F-09F1AC169CD3}"/>
              </a:ext>
            </a:extLst>
          </p:cNvPr>
          <p:cNvSpPr/>
          <p:nvPr/>
        </p:nvSpPr>
        <p:spPr>
          <a:xfrm>
            <a:off x="-76200" y="0"/>
            <a:ext cx="12420600" cy="685800"/>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t>Is it forbidden or not?</a:t>
            </a:r>
            <a:endParaRPr lang="en-US" sz="4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1" presetClass="exit"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200400" y="914400"/>
            <a:ext cx="5715000" cy="54102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ular Callout 10"/>
          <p:cNvSpPr/>
          <p:nvPr/>
        </p:nvSpPr>
        <p:spPr>
          <a:xfrm>
            <a:off x="3429000" y="3429000"/>
            <a:ext cx="5029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Christian FREEDOM</a:t>
            </a:r>
            <a:endParaRPr lang="en-US" sz="4000" b="1" i="1" dirty="0"/>
          </a:p>
        </p:txBody>
      </p:sp>
      <p:sp>
        <p:nvSpPr>
          <p:cNvPr id="10" name="Flowchart: Connector 9"/>
          <p:cNvSpPr/>
          <p:nvPr/>
        </p:nvSpPr>
        <p:spPr>
          <a:xfrm>
            <a:off x="8382000" y="1600200"/>
            <a:ext cx="304800" cy="3048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rot="2166899">
            <a:off x="7229640" y="1602188"/>
            <a:ext cx="3553341" cy="609600"/>
          </a:xfrm>
          <a:prstGeom prst="wedgeRoundRectCallout">
            <a:avLst>
              <a:gd name="adj1" fmla="val -21927"/>
              <a:gd name="adj2" fmla="val 49596"/>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Worshiping Idols</a:t>
            </a:r>
            <a:endParaRPr lang="en-US" sz="3200" b="1" i="1" dirty="0"/>
          </a:p>
        </p:txBody>
      </p:sp>
      <p:sp>
        <p:nvSpPr>
          <p:cNvPr id="14" name="Rounded Rectangular Callout 13"/>
          <p:cNvSpPr/>
          <p:nvPr/>
        </p:nvSpPr>
        <p:spPr>
          <a:xfrm rot="2413117">
            <a:off x="5546613" y="2017774"/>
            <a:ext cx="3553341" cy="101545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Meat Sacrificed to Idols</a:t>
            </a:r>
            <a:endParaRPr lang="en-US" sz="3200" b="1" i="1" dirty="0"/>
          </a:p>
        </p:txBody>
      </p:sp>
      <p:sp>
        <p:nvSpPr>
          <p:cNvPr id="2" name="Rounded Rectangular Callout 4">
            <a:extLst>
              <a:ext uri="{FF2B5EF4-FFF2-40B4-BE49-F238E27FC236}">
                <a16:creationId xmlns:a16="http://schemas.microsoft.com/office/drawing/2014/main" xmlns="" id="{42E1B9A9-B0FD-F180-E417-E8D7F9C3EE26}"/>
              </a:ext>
            </a:extLst>
          </p:cNvPr>
          <p:cNvSpPr/>
          <p:nvPr/>
        </p:nvSpPr>
        <p:spPr>
          <a:xfrm>
            <a:off x="-76200" y="0"/>
            <a:ext cx="12420600" cy="685800"/>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t>Is it forbidden or not?</a:t>
            </a:r>
            <a:endParaRPr lang="en-US" sz="4400" b="1" i="1" dirty="0"/>
          </a:p>
        </p:txBody>
      </p:sp>
      <p:sp>
        <p:nvSpPr>
          <p:cNvPr id="3" name="Rounded Rectangular Callout 18">
            <a:extLst>
              <a:ext uri="{FF2B5EF4-FFF2-40B4-BE49-F238E27FC236}">
                <a16:creationId xmlns:a16="http://schemas.microsoft.com/office/drawing/2014/main" xmlns="" id="{887A74BF-46FC-B385-A02A-F72387B33967}"/>
              </a:ext>
            </a:extLst>
          </p:cNvPr>
          <p:cNvSpPr/>
          <p:nvPr/>
        </p:nvSpPr>
        <p:spPr>
          <a:xfrm>
            <a:off x="152400" y="3505200"/>
            <a:ext cx="11887200" cy="1752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t>So the meat-eater’s are </a:t>
            </a:r>
            <a:r>
              <a:rPr lang="en-US" sz="4400" b="1" i="1" dirty="0"/>
              <a:t>right</a:t>
            </a:r>
            <a:r>
              <a:rPr lang="en-US" sz="4400" b="1" dirty="0"/>
              <a:t>, the vegetarians are </a:t>
            </a:r>
            <a:r>
              <a:rPr lang="en-US" sz="4400" b="1" i="1" dirty="0"/>
              <a:t>wrong</a:t>
            </a:r>
            <a:r>
              <a:rPr lang="en-US" sz="4400" b="1" dirty="0"/>
              <a:t>, everyone </a:t>
            </a:r>
            <a:r>
              <a:rPr lang="en-US" sz="4400" b="1" i="1" dirty="0"/>
              <a:t>must</a:t>
            </a:r>
            <a:r>
              <a:rPr lang="en-US" sz="4400" b="1" dirty="0"/>
              <a:t> eat meat. </a:t>
            </a:r>
            <a:endParaRPr lang="en-US" sz="4400" b="1" i="1" dirty="0"/>
          </a:p>
        </p:txBody>
      </p:sp>
      <p:sp>
        <p:nvSpPr>
          <p:cNvPr id="4" name="TextBox 3">
            <a:extLst>
              <a:ext uri="{FF2B5EF4-FFF2-40B4-BE49-F238E27FC236}">
                <a16:creationId xmlns:a16="http://schemas.microsoft.com/office/drawing/2014/main" xmlns="" id="{5FD89092-B704-04CC-5688-B5EE43CB8BCD}"/>
              </a:ext>
            </a:extLst>
          </p:cNvPr>
          <p:cNvSpPr txBox="1"/>
          <p:nvPr/>
        </p:nvSpPr>
        <p:spPr>
          <a:xfrm>
            <a:off x="0" y="5643299"/>
            <a:ext cx="12192000" cy="1219200"/>
          </a:xfrm>
          <a:prstGeom prst="rect">
            <a:avLst/>
          </a:prstGeom>
          <a:solidFill>
            <a:schemeClr val="accent6">
              <a:lumMod val="20000"/>
              <a:lumOff val="80000"/>
            </a:schemeClr>
          </a:solidFill>
          <a:ln>
            <a:solidFill>
              <a:schemeClr val="bg2"/>
            </a:solidFill>
          </a:ln>
        </p:spPr>
        <p:txBody>
          <a:bodyPr wrap="square">
            <a:noAutofit/>
          </a:bodyPr>
          <a:lstStyle/>
          <a:p>
            <a:r>
              <a:rPr lang="en-US" sz="3600" b="1" baseline="30000" dirty="0"/>
              <a:t>Romans 14:14</a:t>
            </a:r>
            <a:r>
              <a:rPr lang="en-US" sz="3600" b="1" dirty="0"/>
              <a:t> </a:t>
            </a:r>
            <a:r>
              <a:rPr lang="en-US" sz="3600" dirty="0"/>
              <a:t>I know and am convinced in the Lord Jesus that nothing is unclean in itself</a:t>
            </a:r>
          </a:p>
          <a:p>
            <a:endParaRPr lang="en-US" sz="3600" dirty="0"/>
          </a:p>
          <a:p>
            <a:endParaRPr lang="en-US" sz="3200" dirty="0"/>
          </a:p>
          <a:p>
            <a:endParaRPr lang="en-US" sz="3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200400" y="914400"/>
            <a:ext cx="5715000" cy="54102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ular Callout 10"/>
          <p:cNvSpPr/>
          <p:nvPr/>
        </p:nvSpPr>
        <p:spPr>
          <a:xfrm>
            <a:off x="3429000" y="3429000"/>
            <a:ext cx="5029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Christian FREEDOM</a:t>
            </a:r>
            <a:endParaRPr lang="en-US" sz="4000" b="1" i="1" dirty="0"/>
          </a:p>
        </p:txBody>
      </p:sp>
      <p:sp>
        <p:nvSpPr>
          <p:cNvPr id="20" name="TextBox 19"/>
          <p:cNvSpPr txBox="1"/>
          <p:nvPr/>
        </p:nvSpPr>
        <p:spPr>
          <a:xfrm>
            <a:off x="-14030" y="5105400"/>
            <a:ext cx="12206029" cy="1752600"/>
          </a:xfrm>
          <a:prstGeom prst="rect">
            <a:avLst/>
          </a:prstGeom>
          <a:solidFill>
            <a:schemeClr val="accent6">
              <a:lumMod val="20000"/>
              <a:lumOff val="80000"/>
            </a:schemeClr>
          </a:solidFill>
          <a:ln>
            <a:solidFill>
              <a:schemeClr val="bg2"/>
            </a:solidFill>
          </a:ln>
        </p:spPr>
        <p:txBody>
          <a:bodyPr wrap="square">
            <a:noAutofit/>
          </a:bodyPr>
          <a:lstStyle/>
          <a:p>
            <a:r>
              <a:rPr lang="en-US" sz="3600" b="1" baseline="30000" dirty="0"/>
              <a:t>Romans 14:3 </a:t>
            </a:r>
            <a:r>
              <a:rPr lang="en-US" sz="3600" b="1" u="sng" dirty="0">
                <a:solidFill>
                  <a:srgbClr val="002060"/>
                </a:solidFill>
              </a:rPr>
              <a:t>The one who eats is not to regard with contempt the one who does not eat</a:t>
            </a:r>
            <a:r>
              <a:rPr lang="en-US" sz="3600" dirty="0"/>
              <a:t>, and the one who does not eat is not to  judge the one who eats, for God has accepted him.</a:t>
            </a:r>
          </a:p>
          <a:p>
            <a:endParaRPr lang="en-US" sz="3600" dirty="0"/>
          </a:p>
          <a:p>
            <a:endParaRPr lang="en-US" sz="3600" dirty="0"/>
          </a:p>
          <a:p>
            <a:endParaRPr lang="en-US" sz="3200" dirty="0"/>
          </a:p>
          <a:p>
            <a:endParaRPr lang="en-US" sz="3400" dirty="0"/>
          </a:p>
        </p:txBody>
      </p:sp>
      <p:sp>
        <p:nvSpPr>
          <p:cNvPr id="2" name="Rounded Rectangular Callout 4">
            <a:extLst>
              <a:ext uri="{FF2B5EF4-FFF2-40B4-BE49-F238E27FC236}">
                <a16:creationId xmlns:a16="http://schemas.microsoft.com/office/drawing/2014/main" xmlns="" id="{0E0822D9-5CA0-9D13-262C-66EE1B1BD90F}"/>
              </a:ext>
            </a:extLst>
          </p:cNvPr>
          <p:cNvSpPr/>
          <p:nvPr/>
        </p:nvSpPr>
        <p:spPr>
          <a:xfrm>
            <a:off x="-76200" y="0"/>
            <a:ext cx="12420600" cy="685800"/>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t>Is it forbidden or not?</a:t>
            </a:r>
            <a:endParaRPr lang="en-US" sz="4400" b="1" i="1" dirty="0"/>
          </a:p>
        </p:txBody>
      </p:sp>
      <p:sp>
        <p:nvSpPr>
          <p:cNvPr id="9" name="Rounded Rectangular Callout 12">
            <a:extLst>
              <a:ext uri="{FF2B5EF4-FFF2-40B4-BE49-F238E27FC236}">
                <a16:creationId xmlns:a16="http://schemas.microsoft.com/office/drawing/2014/main" xmlns="" id="{97663597-51C8-D278-233D-F7991F7BCA1F}"/>
              </a:ext>
            </a:extLst>
          </p:cNvPr>
          <p:cNvSpPr/>
          <p:nvPr/>
        </p:nvSpPr>
        <p:spPr>
          <a:xfrm rot="2166899">
            <a:off x="7229640" y="1602188"/>
            <a:ext cx="3553341" cy="609600"/>
          </a:xfrm>
          <a:prstGeom prst="wedgeRoundRectCallout">
            <a:avLst>
              <a:gd name="adj1" fmla="val -21927"/>
              <a:gd name="adj2" fmla="val 49596"/>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Worshiping Idols</a:t>
            </a:r>
            <a:endParaRPr lang="en-US" sz="3200" b="1" i="1" dirty="0"/>
          </a:p>
        </p:txBody>
      </p:sp>
      <p:sp>
        <p:nvSpPr>
          <p:cNvPr id="10" name="Rounded Rectangular Callout 13">
            <a:extLst>
              <a:ext uri="{FF2B5EF4-FFF2-40B4-BE49-F238E27FC236}">
                <a16:creationId xmlns:a16="http://schemas.microsoft.com/office/drawing/2014/main" xmlns="" id="{5A9290AC-8BEC-9C51-85DD-2631556D5810}"/>
              </a:ext>
            </a:extLst>
          </p:cNvPr>
          <p:cNvSpPr/>
          <p:nvPr/>
        </p:nvSpPr>
        <p:spPr>
          <a:xfrm rot="2413117">
            <a:off x="5546613" y="2017774"/>
            <a:ext cx="3553341" cy="101545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Meat Sacrificed to Idols</a:t>
            </a:r>
            <a:endParaRPr lang="en-US" sz="3200" b="1" i="1" dirty="0"/>
          </a:p>
        </p:txBody>
      </p:sp>
    </p:spTree>
    <p:extLst>
      <p:ext uri="{BB962C8B-B14F-4D97-AF65-F5344CB8AC3E}">
        <p14:creationId xmlns:p14="http://schemas.microsoft.com/office/powerpoint/2010/main" val="1774727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200400" y="914400"/>
            <a:ext cx="5715000" cy="54102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ular Callout 10"/>
          <p:cNvSpPr/>
          <p:nvPr/>
        </p:nvSpPr>
        <p:spPr>
          <a:xfrm>
            <a:off x="3429000" y="3429000"/>
            <a:ext cx="5029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Christian FREEDOM</a:t>
            </a:r>
            <a:endParaRPr lang="en-US" sz="4000" b="1" i="1" dirty="0"/>
          </a:p>
        </p:txBody>
      </p:sp>
      <p:sp>
        <p:nvSpPr>
          <p:cNvPr id="20" name="TextBox 19"/>
          <p:cNvSpPr txBox="1"/>
          <p:nvPr/>
        </p:nvSpPr>
        <p:spPr>
          <a:xfrm>
            <a:off x="-14030" y="5105400"/>
            <a:ext cx="12206029" cy="1752600"/>
          </a:xfrm>
          <a:prstGeom prst="rect">
            <a:avLst/>
          </a:prstGeom>
          <a:solidFill>
            <a:schemeClr val="accent6">
              <a:lumMod val="20000"/>
              <a:lumOff val="80000"/>
            </a:schemeClr>
          </a:solidFill>
          <a:ln>
            <a:solidFill>
              <a:schemeClr val="bg2"/>
            </a:solidFill>
          </a:ln>
        </p:spPr>
        <p:txBody>
          <a:bodyPr wrap="square">
            <a:noAutofit/>
          </a:bodyPr>
          <a:lstStyle/>
          <a:p>
            <a:r>
              <a:rPr lang="en-US" sz="3600" b="1" baseline="30000" dirty="0"/>
              <a:t>Romans 14:3 </a:t>
            </a:r>
            <a:r>
              <a:rPr lang="en-US" sz="3600" dirty="0"/>
              <a:t>The one who eats is not to regard with contempt the one who does not eat, </a:t>
            </a:r>
            <a:r>
              <a:rPr lang="en-US" sz="3600" b="1" u="sng" dirty="0">
                <a:solidFill>
                  <a:srgbClr val="002060"/>
                </a:solidFill>
              </a:rPr>
              <a:t>and the one who does not eat is not to  judge the one who eats</a:t>
            </a:r>
            <a:r>
              <a:rPr lang="en-US" sz="3600" dirty="0"/>
              <a:t>, for God has accepted him.</a:t>
            </a:r>
          </a:p>
          <a:p>
            <a:endParaRPr lang="en-US" sz="3600" dirty="0"/>
          </a:p>
          <a:p>
            <a:endParaRPr lang="en-US" sz="3600" dirty="0"/>
          </a:p>
          <a:p>
            <a:endParaRPr lang="en-US" sz="3200" dirty="0"/>
          </a:p>
          <a:p>
            <a:endParaRPr lang="en-US" sz="3400" dirty="0"/>
          </a:p>
        </p:txBody>
      </p:sp>
      <p:sp>
        <p:nvSpPr>
          <p:cNvPr id="2" name="Rounded Rectangular Callout 4">
            <a:extLst>
              <a:ext uri="{FF2B5EF4-FFF2-40B4-BE49-F238E27FC236}">
                <a16:creationId xmlns:a16="http://schemas.microsoft.com/office/drawing/2014/main" xmlns="" id="{0E0822D9-5CA0-9D13-262C-66EE1B1BD90F}"/>
              </a:ext>
            </a:extLst>
          </p:cNvPr>
          <p:cNvSpPr/>
          <p:nvPr/>
        </p:nvSpPr>
        <p:spPr>
          <a:xfrm>
            <a:off x="-76200" y="0"/>
            <a:ext cx="12420600" cy="685800"/>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t>Is it forbidden or not?</a:t>
            </a:r>
            <a:endParaRPr lang="en-US" sz="4400" b="1" i="1" dirty="0"/>
          </a:p>
        </p:txBody>
      </p:sp>
      <p:sp>
        <p:nvSpPr>
          <p:cNvPr id="3" name="Rounded Rectangular Callout 12">
            <a:extLst>
              <a:ext uri="{FF2B5EF4-FFF2-40B4-BE49-F238E27FC236}">
                <a16:creationId xmlns:a16="http://schemas.microsoft.com/office/drawing/2014/main" xmlns="" id="{B84C6633-1445-4ABA-2B66-82198CE22CB9}"/>
              </a:ext>
            </a:extLst>
          </p:cNvPr>
          <p:cNvSpPr/>
          <p:nvPr/>
        </p:nvSpPr>
        <p:spPr>
          <a:xfrm rot="2166899">
            <a:off x="7229640" y="1602188"/>
            <a:ext cx="3553341" cy="609600"/>
          </a:xfrm>
          <a:prstGeom prst="wedgeRoundRectCallout">
            <a:avLst>
              <a:gd name="adj1" fmla="val -21927"/>
              <a:gd name="adj2" fmla="val 49596"/>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Worshiping Idols</a:t>
            </a:r>
            <a:endParaRPr lang="en-US" sz="3200" b="1" i="1" dirty="0"/>
          </a:p>
        </p:txBody>
      </p:sp>
      <p:sp>
        <p:nvSpPr>
          <p:cNvPr id="4" name="Rounded Rectangular Callout 13">
            <a:extLst>
              <a:ext uri="{FF2B5EF4-FFF2-40B4-BE49-F238E27FC236}">
                <a16:creationId xmlns:a16="http://schemas.microsoft.com/office/drawing/2014/main" xmlns="" id="{5F03BE80-9432-16DF-342D-57FF1F981597}"/>
              </a:ext>
            </a:extLst>
          </p:cNvPr>
          <p:cNvSpPr/>
          <p:nvPr/>
        </p:nvSpPr>
        <p:spPr>
          <a:xfrm rot="2413117">
            <a:off x="5546613" y="2017774"/>
            <a:ext cx="3553341" cy="101545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Meat Sacrificed to Idols</a:t>
            </a:r>
            <a:endParaRPr lang="en-US" sz="3200" b="1" i="1" dirty="0"/>
          </a:p>
        </p:txBody>
      </p:sp>
    </p:spTree>
    <p:extLst>
      <p:ext uri="{BB962C8B-B14F-4D97-AF65-F5344CB8AC3E}">
        <p14:creationId xmlns:p14="http://schemas.microsoft.com/office/powerpoint/2010/main" val="3344364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200400" y="914400"/>
            <a:ext cx="5715000" cy="54102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ular Callout 10"/>
          <p:cNvSpPr/>
          <p:nvPr/>
        </p:nvSpPr>
        <p:spPr>
          <a:xfrm>
            <a:off x="3429000" y="3429000"/>
            <a:ext cx="5029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Christian FREEDOM</a:t>
            </a:r>
            <a:endParaRPr lang="en-US" sz="4000" b="1" i="1" dirty="0"/>
          </a:p>
        </p:txBody>
      </p:sp>
      <p:sp>
        <p:nvSpPr>
          <p:cNvPr id="20" name="TextBox 19"/>
          <p:cNvSpPr txBox="1"/>
          <p:nvPr/>
        </p:nvSpPr>
        <p:spPr>
          <a:xfrm>
            <a:off x="-14030" y="5105400"/>
            <a:ext cx="12206029" cy="1752600"/>
          </a:xfrm>
          <a:prstGeom prst="rect">
            <a:avLst/>
          </a:prstGeom>
          <a:solidFill>
            <a:schemeClr val="accent6">
              <a:lumMod val="20000"/>
              <a:lumOff val="80000"/>
            </a:schemeClr>
          </a:solidFill>
          <a:ln>
            <a:solidFill>
              <a:schemeClr val="bg2"/>
            </a:solidFill>
          </a:ln>
        </p:spPr>
        <p:txBody>
          <a:bodyPr wrap="square">
            <a:noAutofit/>
          </a:bodyPr>
          <a:lstStyle/>
          <a:p>
            <a:r>
              <a:rPr lang="en-US" sz="3600" b="1" baseline="30000" dirty="0"/>
              <a:t>Romans 14:3 </a:t>
            </a:r>
            <a:r>
              <a:rPr lang="en-US" sz="3600" dirty="0"/>
              <a:t>The one who eats is not to regard with contempt the one who does not eat, and the one who does not eat is not to  judge the one who eats, </a:t>
            </a:r>
            <a:r>
              <a:rPr lang="en-US" sz="3600" b="1" u="sng" dirty="0">
                <a:solidFill>
                  <a:srgbClr val="002060"/>
                </a:solidFill>
              </a:rPr>
              <a:t>for God has accepted him.</a:t>
            </a:r>
            <a:endParaRPr lang="en-US" sz="3600" b="1" dirty="0">
              <a:solidFill>
                <a:srgbClr val="002060"/>
              </a:solidFill>
            </a:endParaRPr>
          </a:p>
          <a:p>
            <a:endParaRPr lang="en-US" sz="3600" dirty="0"/>
          </a:p>
          <a:p>
            <a:endParaRPr lang="en-US" sz="3600" dirty="0"/>
          </a:p>
          <a:p>
            <a:endParaRPr lang="en-US" sz="3200" dirty="0"/>
          </a:p>
          <a:p>
            <a:endParaRPr lang="en-US" sz="3400" dirty="0"/>
          </a:p>
        </p:txBody>
      </p:sp>
      <p:sp>
        <p:nvSpPr>
          <p:cNvPr id="22" name="TextBox 21"/>
          <p:cNvSpPr txBox="1"/>
          <p:nvPr/>
        </p:nvSpPr>
        <p:spPr>
          <a:xfrm>
            <a:off x="0" y="4394791"/>
            <a:ext cx="6934200" cy="685800"/>
          </a:xfrm>
          <a:prstGeom prst="rect">
            <a:avLst/>
          </a:prstGeom>
          <a:solidFill>
            <a:schemeClr val="accent6">
              <a:lumMod val="20000"/>
              <a:lumOff val="80000"/>
            </a:schemeClr>
          </a:solidFill>
          <a:ln>
            <a:solidFill>
              <a:schemeClr val="bg2"/>
            </a:solidFill>
          </a:ln>
        </p:spPr>
        <p:txBody>
          <a:bodyPr wrap="square">
            <a:noAutofit/>
          </a:bodyPr>
          <a:lstStyle/>
          <a:p>
            <a:r>
              <a:rPr lang="en-US" sz="3400" b="1" baseline="30000" dirty="0"/>
              <a:t>Romans 14:1 </a:t>
            </a:r>
            <a:r>
              <a:rPr lang="en-US" sz="3600" dirty="0"/>
              <a:t>Now </a:t>
            </a:r>
            <a:r>
              <a:rPr lang="en-US" sz="3600" b="1" u="sng" dirty="0">
                <a:solidFill>
                  <a:srgbClr val="002060"/>
                </a:solidFill>
              </a:rPr>
              <a:t>accept</a:t>
            </a:r>
            <a:r>
              <a:rPr lang="en-US" sz="3600" dirty="0"/>
              <a:t> the one who… </a:t>
            </a:r>
          </a:p>
          <a:p>
            <a:endParaRPr lang="en-US" sz="3400" dirty="0"/>
          </a:p>
        </p:txBody>
      </p:sp>
      <p:sp>
        <p:nvSpPr>
          <p:cNvPr id="2" name="Rounded Rectangular Callout 4">
            <a:extLst>
              <a:ext uri="{FF2B5EF4-FFF2-40B4-BE49-F238E27FC236}">
                <a16:creationId xmlns:a16="http://schemas.microsoft.com/office/drawing/2014/main" xmlns="" id="{0E0822D9-5CA0-9D13-262C-66EE1B1BD90F}"/>
              </a:ext>
            </a:extLst>
          </p:cNvPr>
          <p:cNvSpPr/>
          <p:nvPr/>
        </p:nvSpPr>
        <p:spPr>
          <a:xfrm>
            <a:off x="-76200" y="0"/>
            <a:ext cx="12420600" cy="685800"/>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t>Is it forbidden or not?</a:t>
            </a:r>
            <a:endParaRPr lang="en-US" sz="4400" b="1" i="1" dirty="0"/>
          </a:p>
        </p:txBody>
      </p:sp>
      <p:sp>
        <p:nvSpPr>
          <p:cNvPr id="5" name="Rounded Rectangular Callout 12">
            <a:extLst>
              <a:ext uri="{FF2B5EF4-FFF2-40B4-BE49-F238E27FC236}">
                <a16:creationId xmlns:a16="http://schemas.microsoft.com/office/drawing/2014/main" xmlns="" id="{5CCD2CF5-904D-9945-6450-59A18A4FFE35}"/>
              </a:ext>
            </a:extLst>
          </p:cNvPr>
          <p:cNvSpPr/>
          <p:nvPr/>
        </p:nvSpPr>
        <p:spPr>
          <a:xfrm rot="2166899">
            <a:off x="7229640" y="1602188"/>
            <a:ext cx="3553341" cy="609600"/>
          </a:xfrm>
          <a:prstGeom prst="wedgeRoundRectCallout">
            <a:avLst>
              <a:gd name="adj1" fmla="val -21927"/>
              <a:gd name="adj2" fmla="val 49596"/>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Worshiping Idols</a:t>
            </a:r>
            <a:endParaRPr lang="en-US" sz="3200" b="1" i="1" dirty="0"/>
          </a:p>
        </p:txBody>
      </p:sp>
      <p:sp>
        <p:nvSpPr>
          <p:cNvPr id="6" name="Rounded Rectangular Callout 13">
            <a:extLst>
              <a:ext uri="{FF2B5EF4-FFF2-40B4-BE49-F238E27FC236}">
                <a16:creationId xmlns:a16="http://schemas.microsoft.com/office/drawing/2014/main" xmlns="" id="{D6B988DA-66F1-BDC8-6688-3BFF66A42F8B}"/>
              </a:ext>
            </a:extLst>
          </p:cNvPr>
          <p:cNvSpPr/>
          <p:nvPr/>
        </p:nvSpPr>
        <p:spPr>
          <a:xfrm rot="2413117">
            <a:off x="5546613" y="2017774"/>
            <a:ext cx="3553341" cy="101545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Meat Sacrificed to Idols</a:t>
            </a:r>
            <a:endParaRPr lang="en-US" sz="3200" b="1" i="1" dirty="0"/>
          </a:p>
        </p:txBody>
      </p:sp>
      <p:sp>
        <p:nvSpPr>
          <p:cNvPr id="3" name="Rounded Rectangular Callout 16">
            <a:extLst>
              <a:ext uri="{FF2B5EF4-FFF2-40B4-BE49-F238E27FC236}">
                <a16:creationId xmlns:a16="http://schemas.microsoft.com/office/drawing/2014/main" xmlns="" id="{9D323A97-73DC-3085-7747-99AF631D8B57}"/>
              </a:ext>
            </a:extLst>
          </p:cNvPr>
          <p:cNvSpPr/>
          <p:nvPr/>
        </p:nvSpPr>
        <p:spPr>
          <a:xfrm>
            <a:off x="152400" y="835542"/>
            <a:ext cx="11887200" cy="122097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Paul’s main point: God accepts </a:t>
            </a:r>
            <a:r>
              <a:rPr lang="en-US" sz="3600" b="1" i="1" dirty="0"/>
              <a:t>both</a:t>
            </a:r>
            <a:r>
              <a:rPr lang="en-US" sz="3600" b="1" dirty="0"/>
              <a:t> of their positions, and we should accept each other even though we disagree</a:t>
            </a:r>
            <a:endParaRPr lang="en-US" sz="3600" b="1" i="1" dirty="0"/>
          </a:p>
        </p:txBody>
      </p:sp>
      <p:sp>
        <p:nvSpPr>
          <p:cNvPr id="4" name="Rounded Rectangular Callout 16">
            <a:extLst>
              <a:ext uri="{FF2B5EF4-FFF2-40B4-BE49-F238E27FC236}">
                <a16:creationId xmlns:a16="http://schemas.microsoft.com/office/drawing/2014/main" xmlns="" id="{C29FBBBF-2648-7931-C24B-FF212D38615E}"/>
              </a:ext>
            </a:extLst>
          </p:cNvPr>
          <p:cNvSpPr/>
          <p:nvPr/>
        </p:nvSpPr>
        <p:spPr>
          <a:xfrm>
            <a:off x="2438400" y="2120753"/>
            <a:ext cx="9601200" cy="122097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God has a category for people reaching different conclusions about how to use their freedom </a:t>
            </a:r>
            <a:endParaRPr lang="en-US" sz="36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200400" y="914400"/>
            <a:ext cx="5715000" cy="54102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ular Callout 10"/>
          <p:cNvSpPr/>
          <p:nvPr/>
        </p:nvSpPr>
        <p:spPr>
          <a:xfrm>
            <a:off x="3429000" y="3429000"/>
            <a:ext cx="5029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Christian FREEDOM</a:t>
            </a:r>
            <a:endParaRPr lang="en-US" sz="4000" b="1" i="1" dirty="0"/>
          </a:p>
        </p:txBody>
      </p:sp>
      <p:sp>
        <p:nvSpPr>
          <p:cNvPr id="20" name="TextBox 19"/>
          <p:cNvSpPr txBox="1"/>
          <p:nvPr/>
        </p:nvSpPr>
        <p:spPr>
          <a:xfrm>
            <a:off x="-14030" y="5105400"/>
            <a:ext cx="12206029" cy="1752600"/>
          </a:xfrm>
          <a:prstGeom prst="rect">
            <a:avLst/>
          </a:prstGeom>
          <a:solidFill>
            <a:schemeClr val="accent6">
              <a:lumMod val="20000"/>
              <a:lumOff val="80000"/>
            </a:schemeClr>
          </a:solidFill>
          <a:ln>
            <a:solidFill>
              <a:schemeClr val="bg2"/>
            </a:solidFill>
          </a:ln>
        </p:spPr>
        <p:txBody>
          <a:bodyPr wrap="square">
            <a:noAutofit/>
          </a:bodyPr>
          <a:lstStyle/>
          <a:p>
            <a:r>
              <a:rPr lang="en-US" sz="3600" b="1" baseline="30000" dirty="0"/>
              <a:t>Romans 14:3 </a:t>
            </a:r>
            <a:r>
              <a:rPr lang="en-US" sz="3600" dirty="0"/>
              <a:t>The one who eats is not to regard with contempt the one who does not eat, and the one who does not eat is not to  judge the one who eats, </a:t>
            </a:r>
            <a:r>
              <a:rPr lang="en-US" sz="3600" b="1" u="sng" dirty="0">
                <a:solidFill>
                  <a:srgbClr val="002060"/>
                </a:solidFill>
              </a:rPr>
              <a:t>for God has accepted him.</a:t>
            </a:r>
            <a:endParaRPr lang="en-US" sz="3600" b="1" dirty="0">
              <a:solidFill>
                <a:srgbClr val="002060"/>
              </a:solidFill>
            </a:endParaRPr>
          </a:p>
          <a:p>
            <a:endParaRPr lang="en-US" sz="3600" dirty="0"/>
          </a:p>
          <a:p>
            <a:endParaRPr lang="en-US" sz="3600" dirty="0"/>
          </a:p>
          <a:p>
            <a:endParaRPr lang="en-US" sz="3200" dirty="0"/>
          </a:p>
          <a:p>
            <a:endParaRPr lang="en-US" sz="3400" dirty="0"/>
          </a:p>
        </p:txBody>
      </p:sp>
      <p:sp>
        <p:nvSpPr>
          <p:cNvPr id="5" name="Rounded Rectangular Callout 12">
            <a:extLst>
              <a:ext uri="{FF2B5EF4-FFF2-40B4-BE49-F238E27FC236}">
                <a16:creationId xmlns:a16="http://schemas.microsoft.com/office/drawing/2014/main" xmlns="" id="{C792CA96-46A4-B092-2E0D-8845639AA898}"/>
              </a:ext>
            </a:extLst>
          </p:cNvPr>
          <p:cNvSpPr/>
          <p:nvPr/>
        </p:nvSpPr>
        <p:spPr>
          <a:xfrm rot="2166899">
            <a:off x="7229640" y="1602188"/>
            <a:ext cx="3553341" cy="609600"/>
          </a:xfrm>
          <a:prstGeom prst="wedgeRoundRectCallout">
            <a:avLst>
              <a:gd name="adj1" fmla="val -21927"/>
              <a:gd name="adj2" fmla="val 49596"/>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Worshiping Idols</a:t>
            </a:r>
            <a:endParaRPr lang="en-US" sz="3200" b="1" i="1" dirty="0"/>
          </a:p>
        </p:txBody>
      </p:sp>
      <p:sp>
        <p:nvSpPr>
          <p:cNvPr id="6" name="Rounded Rectangular Callout 13">
            <a:extLst>
              <a:ext uri="{FF2B5EF4-FFF2-40B4-BE49-F238E27FC236}">
                <a16:creationId xmlns:a16="http://schemas.microsoft.com/office/drawing/2014/main" xmlns="" id="{8D78E3D2-6D4C-1C30-D89A-D2C227BB8EFA}"/>
              </a:ext>
            </a:extLst>
          </p:cNvPr>
          <p:cNvSpPr/>
          <p:nvPr/>
        </p:nvSpPr>
        <p:spPr>
          <a:xfrm rot="2413117">
            <a:off x="5546613" y="2017774"/>
            <a:ext cx="3553341" cy="101545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Meat Sacrificed to Idols</a:t>
            </a:r>
            <a:endParaRPr lang="en-US" sz="3200" b="1" i="1" dirty="0"/>
          </a:p>
        </p:txBody>
      </p:sp>
      <p:sp>
        <p:nvSpPr>
          <p:cNvPr id="2" name="Rounded Rectangular Callout 4">
            <a:extLst>
              <a:ext uri="{FF2B5EF4-FFF2-40B4-BE49-F238E27FC236}">
                <a16:creationId xmlns:a16="http://schemas.microsoft.com/office/drawing/2014/main" xmlns="" id="{0E0822D9-5CA0-9D13-262C-66EE1B1BD90F}"/>
              </a:ext>
            </a:extLst>
          </p:cNvPr>
          <p:cNvSpPr/>
          <p:nvPr/>
        </p:nvSpPr>
        <p:spPr>
          <a:xfrm>
            <a:off x="-76200" y="-1"/>
            <a:ext cx="12420600" cy="835543"/>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t>Matters of Conscience</a:t>
            </a:r>
            <a:endParaRPr lang="en-US" sz="4800" b="1" i="1" dirty="0"/>
          </a:p>
        </p:txBody>
      </p:sp>
      <p:sp>
        <p:nvSpPr>
          <p:cNvPr id="3" name="Rounded Rectangular Callout 16">
            <a:extLst>
              <a:ext uri="{FF2B5EF4-FFF2-40B4-BE49-F238E27FC236}">
                <a16:creationId xmlns:a16="http://schemas.microsoft.com/office/drawing/2014/main" xmlns="" id="{9D323A97-73DC-3085-7747-99AF631D8B57}"/>
              </a:ext>
            </a:extLst>
          </p:cNvPr>
          <p:cNvSpPr/>
          <p:nvPr/>
        </p:nvSpPr>
        <p:spPr>
          <a:xfrm>
            <a:off x="152400" y="835542"/>
            <a:ext cx="11887200" cy="122097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Paul’s main point: God accepts </a:t>
            </a:r>
            <a:r>
              <a:rPr lang="en-US" sz="3600" b="1" i="1" dirty="0"/>
              <a:t>both</a:t>
            </a:r>
            <a:r>
              <a:rPr lang="en-US" sz="3600" b="1" dirty="0"/>
              <a:t> of their positions, and we should accept each other even though we disagree</a:t>
            </a:r>
            <a:endParaRPr lang="en-US" sz="3600" b="1" i="1" dirty="0"/>
          </a:p>
        </p:txBody>
      </p:sp>
      <p:sp>
        <p:nvSpPr>
          <p:cNvPr id="4" name="Rounded Rectangular Callout 16">
            <a:extLst>
              <a:ext uri="{FF2B5EF4-FFF2-40B4-BE49-F238E27FC236}">
                <a16:creationId xmlns:a16="http://schemas.microsoft.com/office/drawing/2014/main" xmlns="" id="{C29FBBBF-2648-7931-C24B-FF212D38615E}"/>
              </a:ext>
            </a:extLst>
          </p:cNvPr>
          <p:cNvSpPr/>
          <p:nvPr/>
        </p:nvSpPr>
        <p:spPr>
          <a:xfrm>
            <a:off x="2438400" y="2120753"/>
            <a:ext cx="9601200" cy="122097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God has a category for people reaching different conclusions about how to use their freedom </a:t>
            </a:r>
            <a:endParaRPr lang="en-US" sz="3600" b="1" i="1" dirty="0"/>
          </a:p>
        </p:txBody>
      </p:sp>
      <p:sp>
        <p:nvSpPr>
          <p:cNvPr id="7" name="TextBox 6">
            <a:extLst>
              <a:ext uri="{FF2B5EF4-FFF2-40B4-BE49-F238E27FC236}">
                <a16:creationId xmlns:a16="http://schemas.microsoft.com/office/drawing/2014/main" xmlns="" id="{06BA6153-0290-7893-5115-F8B5E8703026}"/>
              </a:ext>
            </a:extLst>
          </p:cNvPr>
          <p:cNvSpPr txBox="1"/>
          <p:nvPr/>
        </p:nvSpPr>
        <p:spPr>
          <a:xfrm>
            <a:off x="0" y="4394791"/>
            <a:ext cx="6934200" cy="685800"/>
          </a:xfrm>
          <a:prstGeom prst="rect">
            <a:avLst/>
          </a:prstGeom>
          <a:solidFill>
            <a:schemeClr val="accent6">
              <a:lumMod val="20000"/>
              <a:lumOff val="80000"/>
            </a:schemeClr>
          </a:solidFill>
          <a:ln>
            <a:solidFill>
              <a:schemeClr val="bg2"/>
            </a:solidFill>
          </a:ln>
        </p:spPr>
        <p:txBody>
          <a:bodyPr wrap="square">
            <a:noAutofit/>
          </a:bodyPr>
          <a:lstStyle/>
          <a:p>
            <a:r>
              <a:rPr lang="en-US" sz="3400" b="1" baseline="30000" dirty="0"/>
              <a:t>Romans 14:1 </a:t>
            </a:r>
            <a:r>
              <a:rPr lang="en-US" sz="3600" dirty="0"/>
              <a:t>Now </a:t>
            </a:r>
            <a:r>
              <a:rPr lang="en-US" sz="3600" b="1" u="sng" dirty="0">
                <a:solidFill>
                  <a:srgbClr val="002060"/>
                </a:solidFill>
              </a:rPr>
              <a:t>accept</a:t>
            </a:r>
            <a:r>
              <a:rPr lang="en-US" sz="3600" dirty="0"/>
              <a:t> the one who… </a:t>
            </a:r>
          </a:p>
          <a:p>
            <a:endParaRPr lang="en-US" sz="3400" dirty="0"/>
          </a:p>
        </p:txBody>
      </p:sp>
    </p:spTree>
    <p:extLst>
      <p:ext uri="{BB962C8B-B14F-4D97-AF65-F5344CB8AC3E}">
        <p14:creationId xmlns:p14="http://schemas.microsoft.com/office/powerpoint/2010/main" val="249324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ular Callout 9"/>
          <p:cNvSpPr/>
          <p:nvPr/>
        </p:nvSpPr>
        <p:spPr>
          <a:xfrm>
            <a:off x="6743700" y="805001"/>
            <a:ext cx="5257800" cy="1295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Christians might choose not to use their freedom: </a:t>
            </a:r>
            <a:endParaRPr lang="en-US" sz="3600" b="1" i="1"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Connector 8"/>
          <p:cNvSpPr/>
          <p:nvPr/>
        </p:nvSpPr>
        <p:spPr>
          <a:xfrm>
            <a:off x="3657600" y="2057400"/>
            <a:ext cx="533400" cy="5334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1524000" y="5943600"/>
            <a:ext cx="5029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Christian FREEDOM</a:t>
            </a:r>
            <a:endParaRPr lang="en-US" sz="4000" b="1" i="1" dirty="0"/>
          </a:p>
        </p:txBody>
      </p:sp>
      <p:sp>
        <p:nvSpPr>
          <p:cNvPr id="14" name="Rounded Rectangular Callout 13"/>
          <p:cNvSpPr/>
          <p:nvPr/>
        </p:nvSpPr>
        <p:spPr>
          <a:xfrm rot="2332625">
            <a:off x="3818603" y="3433782"/>
            <a:ext cx="5029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Personal Limitation</a:t>
            </a:r>
            <a:endParaRPr lang="en-US" sz="4000" b="1" i="1" dirty="0"/>
          </a:p>
        </p:txBody>
      </p:sp>
      <p:sp>
        <p:nvSpPr>
          <p:cNvPr id="15" name="Rounded Rectangular Callout 14"/>
          <p:cNvSpPr/>
          <p:nvPr/>
        </p:nvSpPr>
        <p:spPr>
          <a:xfrm>
            <a:off x="8610600" y="2062301"/>
            <a:ext cx="32766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1) Preference</a:t>
            </a:r>
            <a:endParaRPr lang="en-US" sz="3600" b="1" i="1" dirty="0"/>
          </a:p>
        </p:txBody>
      </p:sp>
      <p:sp>
        <p:nvSpPr>
          <p:cNvPr id="20" name="Rounded Rectangular Callout 19"/>
          <p:cNvSpPr/>
          <p:nvPr/>
        </p:nvSpPr>
        <p:spPr>
          <a:xfrm>
            <a:off x="8229600" y="2786201"/>
            <a:ext cx="37338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2) “Weak in faith”</a:t>
            </a:r>
          </a:p>
        </p:txBody>
      </p:sp>
      <p:sp>
        <p:nvSpPr>
          <p:cNvPr id="2" name="Rounded Rectangular Callout 4">
            <a:extLst>
              <a:ext uri="{FF2B5EF4-FFF2-40B4-BE49-F238E27FC236}">
                <a16:creationId xmlns:a16="http://schemas.microsoft.com/office/drawing/2014/main" xmlns="" id="{386D285C-9141-33F7-5D33-535814A8B2F1}"/>
              </a:ext>
            </a:extLst>
          </p:cNvPr>
          <p:cNvSpPr/>
          <p:nvPr/>
        </p:nvSpPr>
        <p:spPr>
          <a:xfrm>
            <a:off x="-76200" y="-1"/>
            <a:ext cx="12420600" cy="835543"/>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t>Matters of Conscience</a:t>
            </a:r>
            <a:endParaRPr lang="en-US" sz="48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2" grpId="0" animBg="1"/>
      <p:bldP spid="14" grpId="0"/>
      <p:bldP spid="15"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2" name="Rectangle 1">
            <a:extLst>
              <a:ext uri="{FF2B5EF4-FFF2-40B4-BE49-F238E27FC236}">
                <a16:creationId xmlns:a16="http://schemas.microsoft.com/office/drawing/2014/main" xmlns="" id="{AF8DAAB4-BC1E-20C2-DC3C-79F392BA3828}"/>
              </a:ext>
            </a:extLst>
          </p:cNvPr>
          <p:cNvSpPr/>
          <p:nvPr/>
        </p:nvSpPr>
        <p:spPr>
          <a:xfrm>
            <a:off x="-1" y="1664864"/>
            <a:ext cx="12192000" cy="1676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a:t>
            </a:r>
            <a:r>
              <a:rPr lang="en-US" sz="3200" b="1" i="0" baseline="30000" dirty="0">
                <a:solidFill>
                  <a:srgbClr val="000000"/>
                </a:solidFill>
                <a:effectLst/>
              </a:rPr>
              <a:t>7 </a:t>
            </a:r>
            <a:r>
              <a:rPr lang="en-US" sz="3200" b="0" i="0" dirty="0">
                <a:solidFill>
                  <a:srgbClr val="000000"/>
                </a:solidFill>
                <a:effectLst/>
              </a:rPr>
              <a:t>Give to everyone </a:t>
            </a:r>
            <a:r>
              <a:rPr lang="en-US" sz="3200" b="1" i="0" u="sng" dirty="0">
                <a:solidFill>
                  <a:srgbClr val="002060"/>
                </a:solidFill>
                <a:effectLst/>
              </a:rPr>
              <a:t>what you owe them</a:t>
            </a:r>
            <a:r>
              <a:rPr lang="en-US" sz="3200" b="0" i="0" dirty="0">
                <a:solidFill>
                  <a:srgbClr val="000000"/>
                </a:solidFill>
                <a:effectLst/>
              </a:rPr>
              <a:t>: Pay your taxes and government fees to those who collect them, and give respect and honor to those who are in authority.</a:t>
            </a:r>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302EB783-FC4E-44FF-B67C-5A4FC36BC93C}"/>
              </a:ext>
            </a:extLst>
          </p:cNvPr>
          <p:cNvSpPr/>
          <p:nvPr/>
        </p:nvSpPr>
        <p:spPr>
          <a:xfrm>
            <a:off x="2895600" y="5353916"/>
            <a:ext cx="91059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Romans 14 Matters of Conscience</a:t>
            </a:r>
            <a:endParaRPr lang="en-US" sz="4400" b="1" i="1" dirty="0">
              <a:solidFill>
                <a:schemeClr val="bg1"/>
              </a:solidFill>
            </a:endParaRPr>
          </a:p>
        </p:txBody>
      </p:sp>
      <p:sp>
        <p:nvSpPr>
          <p:cNvPr id="3" name="Rectangle 2">
            <a:extLst>
              <a:ext uri="{FF2B5EF4-FFF2-40B4-BE49-F238E27FC236}">
                <a16:creationId xmlns:a16="http://schemas.microsoft.com/office/drawing/2014/main" xmlns="" id="{AA627A1D-F0ED-4F6F-8476-426C9B6C0DAD}"/>
              </a:ext>
            </a:extLst>
          </p:cNvPr>
          <p:cNvSpPr/>
          <p:nvPr/>
        </p:nvSpPr>
        <p:spPr>
          <a:xfrm>
            <a:off x="0" y="3682374"/>
            <a:ext cx="12192000" cy="317562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Aft>
                <a:spcPts val="80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13:8 </a:t>
            </a:r>
            <a:r>
              <a:rPr lang="en-US" sz="3200" b="1" u="sng" dirty="0">
                <a:solidFill>
                  <a:srgbClr val="002060"/>
                </a:solidFill>
                <a:effectLst/>
                <a:ea typeface="Times New Roman" panose="02020603050405020304" pitchFamily="18" charset="0"/>
              </a:rPr>
              <a:t>Owe nothing to anyone</a:t>
            </a:r>
            <a:r>
              <a:rPr lang="en-US" sz="3200" b="1" dirty="0">
                <a:solidFill>
                  <a:srgbClr val="002060"/>
                </a:solidFill>
                <a:effectLst/>
                <a:ea typeface="Times New Roman" panose="02020603050405020304" pitchFamily="18" charset="0"/>
              </a:rPr>
              <a:t> </a:t>
            </a:r>
            <a:r>
              <a:rPr lang="en-US" sz="3200" dirty="0">
                <a:solidFill>
                  <a:srgbClr val="000000"/>
                </a:solidFill>
                <a:effectLst/>
                <a:ea typeface="Times New Roman" panose="02020603050405020304" pitchFamily="18" charset="0"/>
              </a:rPr>
              <a:t>except to love one another; for he who loves his neighbor has fulfilled the law. </a:t>
            </a:r>
            <a:r>
              <a:rPr lang="en-US" sz="3200" b="1" baseline="30000" dirty="0">
                <a:solidFill>
                  <a:srgbClr val="000000"/>
                </a:solidFill>
                <a:effectLst/>
                <a:ea typeface="Times New Roman" panose="02020603050405020304" pitchFamily="18" charset="0"/>
              </a:rPr>
              <a:t>9 </a:t>
            </a:r>
            <a:r>
              <a:rPr lang="en-US" sz="3200" dirty="0">
                <a:solidFill>
                  <a:srgbClr val="000000"/>
                </a:solidFill>
                <a:effectLst/>
                <a:ea typeface="Times New Roman" panose="02020603050405020304" pitchFamily="18" charset="0"/>
              </a:rPr>
              <a:t>For this, “</a:t>
            </a:r>
            <a:r>
              <a:rPr lang="en-US" sz="3200" cap="small" dirty="0">
                <a:solidFill>
                  <a:srgbClr val="000000"/>
                </a:solidFill>
                <a:effectLst/>
                <a:ea typeface="Times New Roman" panose="02020603050405020304" pitchFamily="18" charset="0"/>
              </a:rPr>
              <a:t>You shall not commit adultery, You shall not murder, You shall not steal, You shall not covet</a:t>
            </a:r>
            <a:r>
              <a:rPr lang="en-US" sz="3200" dirty="0">
                <a:solidFill>
                  <a:srgbClr val="000000"/>
                </a:solidFill>
                <a:effectLst/>
                <a:ea typeface="Times New Roman" panose="02020603050405020304" pitchFamily="18" charset="0"/>
              </a:rPr>
              <a:t>,” and if there is any other commandment, it is summed up in this saying, “</a:t>
            </a:r>
            <a:r>
              <a:rPr lang="en-US" sz="3200" cap="small" dirty="0">
                <a:solidFill>
                  <a:srgbClr val="000000"/>
                </a:solidFill>
                <a:effectLst/>
                <a:ea typeface="Times New Roman" panose="02020603050405020304" pitchFamily="18" charset="0"/>
              </a:rPr>
              <a:t>You shall love your neighbor as yourself</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10 </a:t>
            </a:r>
            <a:r>
              <a:rPr lang="en-US" sz="3200" dirty="0">
                <a:solidFill>
                  <a:srgbClr val="000000"/>
                </a:solidFill>
                <a:effectLst/>
                <a:ea typeface="Times New Roman" panose="02020603050405020304" pitchFamily="18" charset="0"/>
              </a:rPr>
              <a:t>Love does no wrong to a neighbor; therefore love is the fulfillment of the law.</a:t>
            </a:r>
            <a:endParaRPr lang="en-US" sz="3200" dirty="0">
              <a:effectLst/>
              <a:ea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Tree>
    <p:extLst>
      <p:ext uri="{BB962C8B-B14F-4D97-AF65-F5344CB8AC3E}">
        <p14:creationId xmlns:p14="http://schemas.microsoft.com/office/powerpoint/2010/main" val="248400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ular Callout 9"/>
          <p:cNvSpPr/>
          <p:nvPr/>
        </p:nvSpPr>
        <p:spPr>
          <a:xfrm>
            <a:off x="6743700" y="805001"/>
            <a:ext cx="5257800" cy="1295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Christians might choose not to use their freedom: </a:t>
            </a:r>
            <a:endParaRPr lang="en-US" sz="3600" b="1" i="1"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Connector 8"/>
          <p:cNvSpPr/>
          <p:nvPr/>
        </p:nvSpPr>
        <p:spPr>
          <a:xfrm>
            <a:off x="3657600" y="2057400"/>
            <a:ext cx="533400" cy="5334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1524000" y="5943600"/>
            <a:ext cx="5029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Christian FREEDOM</a:t>
            </a:r>
            <a:endParaRPr lang="en-US" sz="4000" b="1" i="1" dirty="0"/>
          </a:p>
        </p:txBody>
      </p:sp>
      <p:sp>
        <p:nvSpPr>
          <p:cNvPr id="14" name="Rounded Rectangular Callout 13"/>
          <p:cNvSpPr/>
          <p:nvPr/>
        </p:nvSpPr>
        <p:spPr>
          <a:xfrm rot="2332625">
            <a:off x="3818603" y="3433782"/>
            <a:ext cx="5029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Personal Limitation</a:t>
            </a:r>
            <a:endParaRPr lang="en-US" sz="4000" b="1" i="1" dirty="0"/>
          </a:p>
        </p:txBody>
      </p:sp>
      <p:sp>
        <p:nvSpPr>
          <p:cNvPr id="15" name="Rounded Rectangular Callout 14"/>
          <p:cNvSpPr/>
          <p:nvPr/>
        </p:nvSpPr>
        <p:spPr>
          <a:xfrm>
            <a:off x="8610600" y="2062301"/>
            <a:ext cx="32766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1) Preference</a:t>
            </a:r>
            <a:endParaRPr lang="en-US" sz="3600" b="1" i="1" dirty="0"/>
          </a:p>
        </p:txBody>
      </p:sp>
      <p:sp>
        <p:nvSpPr>
          <p:cNvPr id="20" name="Rounded Rectangular Callout 19"/>
          <p:cNvSpPr/>
          <p:nvPr/>
        </p:nvSpPr>
        <p:spPr>
          <a:xfrm>
            <a:off x="8229600" y="2786201"/>
            <a:ext cx="37338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2) “Weak in faith”</a:t>
            </a:r>
          </a:p>
        </p:txBody>
      </p:sp>
      <p:sp>
        <p:nvSpPr>
          <p:cNvPr id="2" name="Rounded Rectangular Callout 4">
            <a:extLst>
              <a:ext uri="{FF2B5EF4-FFF2-40B4-BE49-F238E27FC236}">
                <a16:creationId xmlns:a16="http://schemas.microsoft.com/office/drawing/2014/main" xmlns="" id="{386D285C-9141-33F7-5D33-535814A8B2F1}"/>
              </a:ext>
            </a:extLst>
          </p:cNvPr>
          <p:cNvSpPr/>
          <p:nvPr/>
        </p:nvSpPr>
        <p:spPr>
          <a:xfrm>
            <a:off x="-76200" y="-1"/>
            <a:ext cx="12420600" cy="835543"/>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t>Matters of Conscience</a:t>
            </a:r>
            <a:endParaRPr lang="en-US" sz="4800" b="1" i="1" dirty="0"/>
          </a:p>
        </p:txBody>
      </p:sp>
      <p:sp>
        <p:nvSpPr>
          <p:cNvPr id="3" name="Rounded Rectangular Callout 15">
            <a:extLst>
              <a:ext uri="{FF2B5EF4-FFF2-40B4-BE49-F238E27FC236}">
                <a16:creationId xmlns:a16="http://schemas.microsoft.com/office/drawing/2014/main" xmlns="" id="{50D01DC0-7F57-2450-64E2-73E98137C77F}"/>
              </a:ext>
            </a:extLst>
          </p:cNvPr>
          <p:cNvSpPr/>
          <p:nvPr/>
        </p:nvSpPr>
        <p:spPr>
          <a:xfrm>
            <a:off x="1828800" y="3869601"/>
            <a:ext cx="10134600"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“weak” in the sense that their faith is not sufficiently informed to understand their freedom</a:t>
            </a:r>
            <a:endParaRPr lang="en-US" sz="3600" b="1" i="1" dirty="0"/>
          </a:p>
        </p:txBody>
      </p:sp>
      <p:sp>
        <p:nvSpPr>
          <p:cNvPr id="4" name="Rounded Rectangular Callout 16">
            <a:extLst>
              <a:ext uri="{FF2B5EF4-FFF2-40B4-BE49-F238E27FC236}">
                <a16:creationId xmlns:a16="http://schemas.microsoft.com/office/drawing/2014/main" xmlns="" id="{C96BDBC1-2F00-E6D3-4BD7-00468B19D174}"/>
              </a:ext>
            </a:extLst>
          </p:cNvPr>
          <p:cNvSpPr/>
          <p:nvPr/>
        </p:nvSpPr>
        <p:spPr>
          <a:xfrm>
            <a:off x="1828800" y="5295900"/>
            <a:ext cx="10172700"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Or they might know, but their new freedom still bothers their conscience</a:t>
            </a:r>
            <a:endParaRPr lang="en-US" sz="3600" b="1" i="1" dirty="0"/>
          </a:p>
        </p:txBody>
      </p:sp>
    </p:spTree>
    <p:extLst>
      <p:ext uri="{BB962C8B-B14F-4D97-AF65-F5344CB8AC3E}">
        <p14:creationId xmlns:p14="http://schemas.microsoft.com/office/powerpoint/2010/main" val="64700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ular Callout 9"/>
          <p:cNvSpPr/>
          <p:nvPr/>
        </p:nvSpPr>
        <p:spPr>
          <a:xfrm>
            <a:off x="6743700" y="805001"/>
            <a:ext cx="5257800" cy="1295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Christians might choose not to use their freedom: </a:t>
            </a:r>
            <a:endParaRPr lang="en-US" sz="3600" b="1" i="1"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Connector 8"/>
          <p:cNvSpPr/>
          <p:nvPr/>
        </p:nvSpPr>
        <p:spPr>
          <a:xfrm>
            <a:off x="3657600" y="2057400"/>
            <a:ext cx="533400" cy="5334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1524000" y="5943600"/>
            <a:ext cx="5029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Christian FREEDOM</a:t>
            </a:r>
            <a:endParaRPr lang="en-US" sz="4000" b="1" i="1" dirty="0"/>
          </a:p>
        </p:txBody>
      </p:sp>
      <p:sp>
        <p:nvSpPr>
          <p:cNvPr id="14" name="Rounded Rectangular Callout 13"/>
          <p:cNvSpPr/>
          <p:nvPr/>
        </p:nvSpPr>
        <p:spPr>
          <a:xfrm rot="2332625">
            <a:off x="3818603" y="3433782"/>
            <a:ext cx="5029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Personal Limitation</a:t>
            </a:r>
            <a:endParaRPr lang="en-US" sz="4000" b="1" i="1" dirty="0"/>
          </a:p>
        </p:txBody>
      </p:sp>
      <p:sp>
        <p:nvSpPr>
          <p:cNvPr id="15" name="Rounded Rectangular Callout 14"/>
          <p:cNvSpPr/>
          <p:nvPr/>
        </p:nvSpPr>
        <p:spPr>
          <a:xfrm>
            <a:off x="8610600" y="2062301"/>
            <a:ext cx="32766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1) Preference</a:t>
            </a:r>
            <a:endParaRPr lang="en-US" sz="3600" b="1" i="1" dirty="0"/>
          </a:p>
        </p:txBody>
      </p:sp>
      <p:sp>
        <p:nvSpPr>
          <p:cNvPr id="20" name="Rounded Rectangular Callout 19"/>
          <p:cNvSpPr/>
          <p:nvPr/>
        </p:nvSpPr>
        <p:spPr>
          <a:xfrm>
            <a:off x="8229600" y="2786201"/>
            <a:ext cx="37338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2) “Weak in faith”</a:t>
            </a:r>
          </a:p>
        </p:txBody>
      </p:sp>
      <p:sp>
        <p:nvSpPr>
          <p:cNvPr id="2" name="Rounded Rectangular Callout 4">
            <a:extLst>
              <a:ext uri="{FF2B5EF4-FFF2-40B4-BE49-F238E27FC236}">
                <a16:creationId xmlns:a16="http://schemas.microsoft.com/office/drawing/2014/main" xmlns="" id="{386D285C-9141-33F7-5D33-535814A8B2F1}"/>
              </a:ext>
            </a:extLst>
          </p:cNvPr>
          <p:cNvSpPr/>
          <p:nvPr/>
        </p:nvSpPr>
        <p:spPr>
          <a:xfrm>
            <a:off x="-76200" y="-1"/>
            <a:ext cx="12420600" cy="835543"/>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t>Matters of Conscience</a:t>
            </a:r>
            <a:endParaRPr lang="en-US" sz="4800" b="1" i="1" dirty="0"/>
          </a:p>
        </p:txBody>
      </p:sp>
      <p:sp>
        <p:nvSpPr>
          <p:cNvPr id="6" name="Rounded Rectangular Callout 17">
            <a:extLst>
              <a:ext uri="{FF2B5EF4-FFF2-40B4-BE49-F238E27FC236}">
                <a16:creationId xmlns:a16="http://schemas.microsoft.com/office/drawing/2014/main" xmlns="" id="{9CB25A97-4EE7-A9BC-3628-A600DF8BA5F5}"/>
              </a:ext>
            </a:extLst>
          </p:cNvPr>
          <p:cNvSpPr/>
          <p:nvPr/>
        </p:nvSpPr>
        <p:spPr>
          <a:xfrm>
            <a:off x="9144000" y="3667402"/>
            <a:ext cx="3048000" cy="2209800"/>
          </a:xfrm>
          <a:prstGeom prst="wedgeRoundRectCallout">
            <a:avLst>
              <a:gd name="adj1" fmla="val -21927"/>
              <a:gd name="adj2" fmla="val 49596"/>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dirty="0"/>
              <a:t>3) God may lead them to personal restrictions</a:t>
            </a:r>
            <a:endParaRPr lang="en-US" sz="3600" b="1" i="1" dirty="0"/>
          </a:p>
        </p:txBody>
      </p:sp>
    </p:spTree>
    <p:extLst>
      <p:ext uri="{BB962C8B-B14F-4D97-AF65-F5344CB8AC3E}">
        <p14:creationId xmlns:p14="http://schemas.microsoft.com/office/powerpoint/2010/main" val="96153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ounded Rectangular Callout 4">
            <a:extLst>
              <a:ext uri="{FF2B5EF4-FFF2-40B4-BE49-F238E27FC236}">
                <a16:creationId xmlns:a16="http://schemas.microsoft.com/office/drawing/2014/main" xmlns="" id="{4DFB0AEC-CCE6-766B-AD51-2BF64BF42896}"/>
              </a:ext>
            </a:extLst>
          </p:cNvPr>
          <p:cNvSpPr/>
          <p:nvPr/>
        </p:nvSpPr>
        <p:spPr>
          <a:xfrm>
            <a:off x="-76200" y="-1"/>
            <a:ext cx="12420600" cy="835543"/>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t>Matters of Conscience</a:t>
            </a:r>
            <a:endParaRPr lang="en-US" sz="4800" b="1" i="1" dirty="0"/>
          </a:p>
        </p:txBody>
      </p:sp>
      <p:sp>
        <p:nvSpPr>
          <p:cNvPr id="6" name="Rounded Rectangular Callout 5"/>
          <p:cNvSpPr/>
          <p:nvPr/>
        </p:nvSpPr>
        <p:spPr>
          <a:xfrm>
            <a:off x="5867400" y="2819400"/>
            <a:ext cx="6324600" cy="4038600"/>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buFont typeface="Arial" pitchFamily="34" charset="0"/>
              <a:buChar char="•"/>
              <a:defRPr/>
            </a:pPr>
            <a:r>
              <a:rPr lang="en-US" sz="3600" b="1" dirty="0"/>
              <a:t> Preference</a:t>
            </a:r>
          </a:p>
          <a:p>
            <a:pPr>
              <a:defRPr/>
            </a:pPr>
            <a:endParaRPr lang="en-US" sz="2000" b="1" dirty="0"/>
          </a:p>
          <a:p>
            <a:pPr>
              <a:buFont typeface="Arial" pitchFamily="34" charset="0"/>
              <a:buChar char="•"/>
              <a:defRPr/>
            </a:pPr>
            <a:r>
              <a:rPr lang="en-US" sz="3600" b="1" dirty="0"/>
              <a:t> Not sure about my freedom</a:t>
            </a:r>
          </a:p>
          <a:p>
            <a:pPr>
              <a:defRPr/>
            </a:pPr>
            <a:endParaRPr lang="en-US" sz="2000" b="1" dirty="0"/>
          </a:p>
          <a:p>
            <a:pPr>
              <a:buFont typeface="Arial" pitchFamily="34" charset="0"/>
              <a:buChar char="•"/>
              <a:defRPr/>
            </a:pPr>
            <a:r>
              <a:rPr lang="en-US" sz="3600" b="1" dirty="0"/>
              <a:t> Makes me uncomfortable</a:t>
            </a:r>
          </a:p>
          <a:p>
            <a:pPr>
              <a:defRPr/>
            </a:pPr>
            <a:endParaRPr lang="en-US" sz="2000" b="1" dirty="0"/>
          </a:p>
          <a:p>
            <a:pPr>
              <a:buFont typeface="Arial" pitchFamily="34" charset="0"/>
              <a:buChar char="•"/>
              <a:defRPr/>
            </a:pPr>
            <a:r>
              <a:rPr lang="en-US" sz="3600" b="1" dirty="0"/>
              <a:t> Might be a bad idea </a:t>
            </a:r>
            <a:r>
              <a:rPr lang="en-US" sz="3600" b="1" i="1" dirty="0"/>
              <a:t>for me</a:t>
            </a:r>
          </a:p>
        </p:txBody>
      </p:sp>
      <p:sp>
        <p:nvSpPr>
          <p:cNvPr id="10" name="Rounded Rectangular Callout 15">
            <a:extLst>
              <a:ext uri="{FF2B5EF4-FFF2-40B4-BE49-F238E27FC236}">
                <a16:creationId xmlns:a16="http://schemas.microsoft.com/office/drawing/2014/main" xmlns="" id="{F2BE6AA1-0C9A-F9DC-557E-B292901D00A0}"/>
              </a:ext>
            </a:extLst>
          </p:cNvPr>
          <p:cNvSpPr/>
          <p:nvPr/>
        </p:nvSpPr>
        <p:spPr>
          <a:xfrm>
            <a:off x="5486400" y="1000069"/>
            <a:ext cx="3657600"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Not forbidden…</a:t>
            </a:r>
            <a:endParaRPr lang="en-US" sz="3600" b="1" i="1" dirty="0"/>
          </a:p>
        </p:txBody>
      </p:sp>
      <p:sp>
        <p:nvSpPr>
          <p:cNvPr id="11" name="Rounded Rectangular Callout 15">
            <a:extLst>
              <a:ext uri="{FF2B5EF4-FFF2-40B4-BE49-F238E27FC236}">
                <a16:creationId xmlns:a16="http://schemas.microsoft.com/office/drawing/2014/main" xmlns="" id="{765C75C4-410B-0985-250C-D7A8FE049838}"/>
              </a:ext>
            </a:extLst>
          </p:cNvPr>
          <p:cNvSpPr/>
          <p:nvPr/>
        </p:nvSpPr>
        <p:spPr>
          <a:xfrm>
            <a:off x="4800600" y="1723969"/>
            <a:ext cx="7239000"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 but near things that </a:t>
            </a:r>
            <a:r>
              <a:rPr lang="en-US" sz="3600" b="1" i="1" dirty="0"/>
              <a:t>are</a:t>
            </a:r>
            <a:r>
              <a:rPr lang="en-US" sz="3600" b="1" dirty="0"/>
              <a:t> forbidden</a:t>
            </a:r>
            <a:endParaRPr lang="en-US" sz="36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ular Callout 10"/>
          <p:cNvSpPr/>
          <p:nvPr/>
        </p:nvSpPr>
        <p:spPr>
          <a:xfrm>
            <a:off x="1524000" y="5943600"/>
            <a:ext cx="5029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Christian FREEDOM</a:t>
            </a:r>
            <a:endParaRPr lang="en-US" sz="4000" b="1" i="1" dirty="0"/>
          </a:p>
        </p:txBody>
      </p:sp>
      <p:sp>
        <p:nvSpPr>
          <p:cNvPr id="2" name="Rounded Rectangular Callout 4">
            <a:extLst>
              <a:ext uri="{FF2B5EF4-FFF2-40B4-BE49-F238E27FC236}">
                <a16:creationId xmlns:a16="http://schemas.microsoft.com/office/drawing/2014/main" xmlns="" id="{386D285C-9141-33F7-5D33-535814A8B2F1}"/>
              </a:ext>
            </a:extLst>
          </p:cNvPr>
          <p:cNvSpPr/>
          <p:nvPr/>
        </p:nvSpPr>
        <p:spPr>
          <a:xfrm>
            <a:off x="-76200" y="-1"/>
            <a:ext cx="12420600" cy="835543"/>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t>Matters of Conscience</a:t>
            </a:r>
            <a:endParaRPr lang="en-US" sz="4800" b="1" i="1" dirty="0"/>
          </a:p>
        </p:txBody>
      </p:sp>
      <p:sp>
        <p:nvSpPr>
          <p:cNvPr id="4" name="Rounded Rectangular Callout 10">
            <a:extLst>
              <a:ext uri="{FF2B5EF4-FFF2-40B4-BE49-F238E27FC236}">
                <a16:creationId xmlns:a16="http://schemas.microsoft.com/office/drawing/2014/main" xmlns="" id="{1FB463EE-F962-02FD-CF32-F169A868F448}"/>
              </a:ext>
            </a:extLst>
          </p:cNvPr>
          <p:cNvSpPr/>
          <p:nvPr/>
        </p:nvSpPr>
        <p:spPr>
          <a:xfrm>
            <a:off x="533400" y="5792528"/>
            <a:ext cx="11506200" cy="83554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We encounter “matters of Conscience” every single day!</a:t>
            </a:r>
            <a:endParaRPr lang="en-US" sz="3600" b="1" i="1" dirty="0"/>
          </a:p>
        </p:txBody>
      </p:sp>
      <p:sp>
        <p:nvSpPr>
          <p:cNvPr id="5" name="Rounded Rectangular Callout 9">
            <a:extLst>
              <a:ext uri="{FF2B5EF4-FFF2-40B4-BE49-F238E27FC236}">
                <a16:creationId xmlns:a16="http://schemas.microsoft.com/office/drawing/2014/main" xmlns="" id="{E53C3CE7-0AD0-90AF-FCDB-C9A09231FCF3}"/>
              </a:ext>
            </a:extLst>
          </p:cNvPr>
          <p:cNvSpPr/>
          <p:nvPr/>
        </p:nvSpPr>
        <p:spPr>
          <a:xfrm rot="18660817">
            <a:off x="3008621" y="1894993"/>
            <a:ext cx="3216066" cy="759747"/>
          </a:xfrm>
          <a:prstGeom prst="wedgeRoundRectCallout">
            <a:avLst>
              <a:gd name="adj1" fmla="val -21927"/>
              <a:gd name="adj2" fmla="val 49596"/>
              <a:gd name="adj3" fmla="val 16667"/>
            </a:avLst>
          </a:prstGeom>
          <a:solidFill>
            <a:schemeClr val="tx1">
              <a:alpha val="62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Movies? </a:t>
            </a:r>
            <a:endParaRPr lang="en-US" sz="4000" b="1" i="1" dirty="0"/>
          </a:p>
        </p:txBody>
      </p:sp>
      <p:sp>
        <p:nvSpPr>
          <p:cNvPr id="6" name="Rounded Rectangular Callout 9">
            <a:extLst>
              <a:ext uri="{FF2B5EF4-FFF2-40B4-BE49-F238E27FC236}">
                <a16:creationId xmlns:a16="http://schemas.microsoft.com/office/drawing/2014/main" xmlns="" id="{14600C96-6712-36E9-37E7-4D1AFF750FBD}"/>
              </a:ext>
            </a:extLst>
          </p:cNvPr>
          <p:cNvSpPr/>
          <p:nvPr/>
        </p:nvSpPr>
        <p:spPr>
          <a:xfrm rot="19430578">
            <a:off x="3906480" y="2886010"/>
            <a:ext cx="3472851" cy="685800"/>
          </a:xfrm>
          <a:prstGeom prst="wedgeRoundRectCallout">
            <a:avLst>
              <a:gd name="adj1" fmla="val -21927"/>
              <a:gd name="adj2" fmla="val 49596"/>
              <a:gd name="adj3" fmla="val 16667"/>
            </a:avLst>
          </a:prstGeom>
          <a:solidFill>
            <a:schemeClr val="tx1">
              <a:alpha val="62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Music? </a:t>
            </a:r>
            <a:endParaRPr lang="en-US" sz="4000" b="1" i="1" dirty="0"/>
          </a:p>
        </p:txBody>
      </p:sp>
      <p:sp>
        <p:nvSpPr>
          <p:cNvPr id="7" name="Rounded Rectangular Callout 9">
            <a:extLst>
              <a:ext uri="{FF2B5EF4-FFF2-40B4-BE49-F238E27FC236}">
                <a16:creationId xmlns:a16="http://schemas.microsoft.com/office/drawing/2014/main" xmlns="" id="{3BA2C80F-6796-5DAF-D008-5FE11971F9BB}"/>
              </a:ext>
            </a:extLst>
          </p:cNvPr>
          <p:cNvSpPr/>
          <p:nvPr/>
        </p:nvSpPr>
        <p:spPr>
          <a:xfrm rot="20263595">
            <a:off x="4753830" y="3922969"/>
            <a:ext cx="3472851" cy="685800"/>
          </a:xfrm>
          <a:prstGeom prst="wedgeRoundRectCallout">
            <a:avLst>
              <a:gd name="adj1" fmla="val -21927"/>
              <a:gd name="adj2" fmla="val 49596"/>
              <a:gd name="adj3" fmla="val 16667"/>
            </a:avLst>
          </a:prstGeom>
          <a:solidFill>
            <a:schemeClr val="tx1">
              <a:alpha val="62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Cards? </a:t>
            </a:r>
            <a:endParaRPr lang="en-US" sz="4000" b="1" i="1" dirty="0"/>
          </a:p>
        </p:txBody>
      </p:sp>
    </p:spTree>
    <p:extLst>
      <p:ext uri="{BB962C8B-B14F-4D97-AF65-F5344CB8AC3E}">
        <p14:creationId xmlns:p14="http://schemas.microsoft.com/office/powerpoint/2010/main" val="41839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ular Callout 10"/>
          <p:cNvSpPr/>
          <p:nvPr/>
        </p:nvSpPr>
        <p:spPr>
          <a:xfrm>
            <a:off x="1524000" y="5943600"/>
            <a:ext cx="5029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Christian FREEDOM</a:t>
            </a:r>
            <a:endParaRPr lang="en-US" sz="4000" b="1" i="1" dirty="0"/>
          </a:p>
        </p:txBody>
      </p:sp>
      <p:sp>
        <p:nvSpPr>
          <p:cNvPr id="2" name="Rounded Rectangular Callout 4">
            <a:extLst>
              <a:ext uri="{FF2B5EF4-FFF2-40B4-BE49-F238E27FC236}">
                <a16:creationId xmlns:a16="http://schemas.microsoft.com/office/drawing/2014/main" xmlns="" id="{386D285C-9141-33F7-5D33-535814A8B2F1}"/>
              </a:ext>
            </a:extLst>
          </p:cNvPr>
          <p:cNvSpPr/>
          <p:nvPr/>
        </p:nvSpPr>
        <p:spPr>
          <a:xfrm>
            <a:off x="-76200" y="-1"/>
            <a:ext cx="12420600" cy="835543"/>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t>Matters of Conscience</a:t>
            </a:r>
            <a:endParaRPr lang="en-US" sz="4800" b="1" i="1" dirty="0"/>
          </a:p>
        </p:txBody>
      </p:sp>
      <p:sp>
        <p:nvSpPr>
          <p:cNvPr id="4" name="Rounded Rectangular Callout 10">
            <a:extLst>
              <a:ext uri="{FF2B5EF4-FFF2-40B4-BE49-F238E27FC236}">
                <a16:creationId xmlns:a16="http://schemas.microsoft.com/office/drawing/2014/main" xmlns="" id="{1FB463EE-F962-02FD-CF32-F169A868F448}"/>
              </a:ext>
            </a:extLst>
          </p:cNvPr>
          <p:cNvSpPr/>
          <p:nvPr/>
        </p:nvSpPr>
        <p:spPr>
          <a:xfrm>
            <a:off x="533400" y="5792528"/>
            <a:ext cx="11506200" cy="83554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We encounter “matters of Conscience” every single day!</a:t>
            </a:r>
            <a:endParaRPr lang="en-US" sz="3600" b="1" i="1" dirty="0"/>
          </a:p>
        </p:txBody>
      </p:sp>
      <p:sp>
        <p:nvSpPr>
          <p:cNvPr id="5" name="Rounded Rectangular Callout 9">
            <a:extLst>
              <a:ext uri="{FF2B5EF4-FFF2-40B4-BE49-F238E27FC236}">
                <a16:creationId xmlns:a16="http://schemas.microsoft.com/office/drawing/2014/main" xmlns="" id="{E53C3CE7-0AD0-90AF-FCDB-C9A09231FCF3}"/>
              </a:ext>
            </a:extLst>
          </p:cNvPr>
          <p:cNvSpPr/>
          <p:nvPr/>
        </p:nvSpPr>
        <p:spPr>
          <a:xfrm rot="19562151">
            <a:off x="-278994" y="1972454"/>
            <a:ext cx="4452812" cy="759747"/>
          </a:xfrm>
          <a:prstGeom prst="wedgeRoundRectCallout">
            <a:avLst>
              <a:gd name="adj1" fmla="val -21927"/>
              <a:gd name="adj2" fmla="val 49596"/>
              <a:gd name="adj3" fmla="val 16667"/>
            </a:avLst>
          </a:prstGeom>
          <a:solidFill>
            <a:schemeClr val="tx1">
              <a:alpha val="62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Church on Sunday?</a:t>
            </a:r>
            <a:endParaRPr lang="en-US" sz="4000" b="1" i="1" dirty="0"/>
          </a:p>
        </p:txBody>
      </p:sp>
      <p:sp>
        <p:nvSpPr>
          <p:cNvPr id="6" name="Rounded Rectangular Callout 9">
            <a:extLst>
              <a:ext uri="{FF2B5EF4-FFF2-40B4-BE49-F238E27FC236}">
                <a16:creationId xmlns:a16="http://schemas.microsoft.com/office/drawing/2014/main" xmlns="" id="{14600C96-6712-36E9-37E7-4D1AFF750FBD}"/>
              </a:ext>
            </a:extLst>
          </p:cNvPr>
          <p:cNvSpPr/>
          <p:nvPr/>
        </p:nvSpPr>
        <p:spPr>
          <a:xfrm rot="19899532">
            <a:off x="1417058" y="2282615"/>
            <a:ext cx="4404899" cy="834488"/>
          </a:xfrm>
          <a:prstGeom prst="wedgeRoundRectCallout">
            <a:avLst>
              <a:gd name="adj1" fmla="val -21927"/>
              <a:gd name="adj2" fmla="val 49596"/>
              <a:gd name="adj3" fmla="val 16667"/>
            </a:avLst>
          </a:prstGeom>
          <a:solidFill>
            <a:schemeClr val="tx1">
              <a:alpha val="62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Pray before meals?</a:t>
            </a:r>
            <a:endParaRPr lang="en-US" sz="4000" b="1" i="1" dirty="0"/>
          </a:p>
        </p:txBody>
      </p:sp>
      <p:sp>
        <p:nvSpPr>
          <p:cNvPr id="7" name="Rounded Rectangular Callout 9">
            <a:extLst>
              <a:ext uri="{FF2B5EF4-FFF2-40B4-BE49-F238E27FC236}">
                <a16:creationId xmlns:a16="http://schemas.microsoft.com/office/drawing/2014/main" xmlns="" id="{3BA2C80F-6796-5DAF-D008-5FE11971F9BB}"/>
              </a:ext>
            </a:extLst>
          </p:cNvPr>
          <p:cNvSpPr/>
          <p:nvPr/>
        </p:nvSpPr>
        <p:spPr>
          <a:xfrm rot="20615210">
            <a:off x="1306996" y="3190102"/>
            <a:ext cx="7571130" cy="776130"/>
          </a:xfrm>
          <a:prstGeom prst="wedgeRoundRectCallout">
            <a:avLst>
              <a:gd name="adj1" fmla="val -21927"/>
              <a:gd name="adj2" fmla="val 49596"/>
              <a:gd name="adj3" fmla="val 16667"/>
            </a:avLst>
          </a:prstGeom>
          <a:solidFill>
            <a:schemeClr val="tx1">
              <a:alpha val="62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much money should I give?</a:t>
            </a:r>
            <a:endParaRPr lang="en-US" sz="4000" b="1" i="1" dirty="0"/>
          </a:p>
        </p:txBody>
      </p:sp>
      <p:sp>
        <p:nvSpPr>
          <p:cNvPr id="3" name="Rounded Rectangular Callout 9">
            <a:extLst>
              <a:ext uri="{FF2B5EF4-FFF2-40B4-BE49-F238E27FC236}">
                <a16:creationId xmlns:a16="http://schemas.microsoft.com/office/drawing/2014/main" xmlns="" id="{BD29591B-3422-36F3-46BA-D93BD99D6D3D}"/>
              </a:ext>
            </a:extLst>
          </p:cNvPr>
          <p:cNvSpPr/>
          <p:nvPr/>
        </p:nvSpPr>
        <p:spPr>
          <a:xfrm rot="21210305">
            <a:off x="2764519" y="4059746"/>
            <a:ext cx="8553754" cy="685800"/>
          </a:xfrm>
          <a:prstGeom prst="wedgeRoundRectCallout">
            <a:avLst>
              <a:gd name="adj1" fmla="val -21927"/>
              <a:gd name="adj2" fmla="val 49596"/>
              <a:gd name="adj3" fmla="val 16667"/>
            </a:avLst>
          </a:prstGeom>
          <a:solidFill>
            <a:schemeClr val="tx1">
              <a:alpha val="62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often should we do Communion?</a:t>
            </a:r>
            <a:endParaRPr lang="en-US" sz="4000" b="1" i="1" dirty="0"/>
          </a:p>
        </p:txBody>
      </p:sp>
      <p:sp>
        <p:nvSpPr>
          <p:cNvPr id="9" name="Rounded Rectangular Callout 9">
            <a:extLst>
              <a:ext uri="{FF2B5EF4-FFF2-40B4-BE49-F238E27FC236}">
                <a16:creationId xmlns:a16="http://schemas.microsoft.com/office/drawing/2014/main" xmlns="" id="{6FFBDFB4-9E08-C703-D3F4-72D71B17C035}"/>
              </a:ext>
            </a:extLst>
          </p:cNvPr>
          <p:cNvSpPr/>
          <p:nvPr/>
        </p:nvSpPr>
        <p:spPr>
          <a:xfrm rot="21426886">
            <a:off x="4620233" y="4852770"/>
            <a:ext cx="6974594" cy="685800"/>
          </a:xfrm>
          <a:prstGeom prst="wedgeRoundRectCallout">
            <a:avLst>
              <a:gd name="adj1" fmla="val -21927"/>
              <a:gd name="adj2" fmla="val 49596"/>
              <a:gd name="adj3" fmla="val 16667"/>
            </a:avLst>
          </a:prstGeom>
          <a:solidFill>
            <a:schemeClr val="tx1">
              <a:alpha val="62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What should I wear to church?</a:t>
            </a:r>
            <a:endParaRPr lang="en-US" sz="4000" b="1" i="1" dirty="0"/>
          </a:p>
        </p:txBody>
      </p:sp>
    </p:spTree>
    <p:extLst>
      <p:ext uri="{BB962C8B-B14F-4D97-AF65-F5344CB8AC3E}">
        <p14:creationId xmlns:p14="http://schemas.microsoft.com/office/powerpoint/2010/main" val="215919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ular Callout 10"/>
          <p:cNvSpPr/>
          <p:nvPr/>
        </p:nvSpPr>
        <p:spPr>
          <a:xfrm>
            <a:off x="1524000" y="5943600"/>
            <a:ext cx="5029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Christian FREEDOM</a:t>
            </a:r>
            <a:endParaRPr lang="en-US" sz="4000" b="1" i="1" dirty="0"/>
          </a:p>
        </p:txBody>
      </p:sp>
      <p:sp>
        <p:nvSpPr>
          <p:cNvPr id="2" name="Rounded Rectangular Callout 4">
            <a:extLst>
              <a:ext uri="{FF2B5EF4-FFF2-40B4-BE49-F238E27FC236}">
                <a16:creationId xmlns:a16="http://schemas.microsoft.com/office/drawing/2014/main" xmlns="" id="{386D285C-9141-33F7-5D33-535814A8B2F1}"/>
              </a:ext>
            </a:extLst>
          </p:cNvPr>
          <p:cNvSpPr/>
          <p:nvPr/>
        </p:nvSpPr>
        <p:spPr>
          <a:xfrm>
            <a:off x="-76200" y="-1"/>
            <a:ext cx="12420600" cy="835543"/>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t>Matters of Conscience</a:t>
            </a:r>
            <a:endParaRPr lang="en-US" sz="4800" b="1" i="1" dirty="0"/>
          </a:p>
        </p:txBody>
      </p:sp>
      <p:sp>
        <p:nvSpPr>
          <p:cNvPr id="4" name="Rounded Rectangular Callout 10">
            <a:extLst>
              <a:ext uri="{FF2B5EF4-FFF2-40B4-BE49-F238E27FC236}">
                <a16:creationId xmlns:a16="http://schemas.microsoft.com/office/drawing/2014/main" xmlns="" id="{1FB463EE-F962-02FD-CF32-F169A868F448}"/>
              </a:ext>
            </a:extLst>
          </p:cNvPr>
          <p:cNvSpPr/>
          <p:nvPr/>
        </p:nvSpPr>
        <p:spPr>
          <a:xfrm>
            <a:off x="533400" y="5792528"/>
            <a:ext cx="11506200" cy="83554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We encounter “matters of Conscience” every single day!</a:t>
            </a:r>
            <a:endParaRPr lang="en-US" sz="3600" b="1" i="1" dirty="0"/>
          </a:p>
        </p:txBody>
      </p:sp>
      <p:sp>
        <p:nvSpPr>
          <p:cNvPr id="5" name="Rounded Rectangular Callout 9">
            <a:extLst>
              <a:ext uri="{FF2B5EF4-FFF2-40B4-BE49-F238E27FC236}">
                <a16:creationId xmlns:a16="http://schemas.microsoft.com/office/drawing/2014/main" xmlns="" id="{E53C3CE7-0AD0-90AF-FCDB-C9A09231FCF3}"/>
              </a:ext>
            </a:extLst>
          </p:cNvPr>
          <p:cNvSpPr/>
          <p:nvPr/>
        </p:nvSpPr>
        <p:spPr>
          <a:xfrm rot="19562151">
            <a:off x="1140232" y="1840626"/>
            <a:ext cx="3576888" cy="759747"/>
          </a:xfrm>
          <a:prstGeom prst="wedgeRoundRectCallout">
            <a:avLst>
              <a:gd name="adj1" fmla="val -21927"/>
              <a:gd name="adj2" fmla="val 49596"/>
              <a:gd name="adj3" fmla="val 16667"/>
            </a:avLst>
          </a:prstGeom>
          <a:solidFill>
            <a:schemeClr val="tx1">
              <a:alpha val="62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Bathing suit?</a:t>
            </a:r>
            <a:endParaRPr lang="en-US" sz="4000" b="1" i="1" dirty="0"/>
          </a:p>
        </p:txBody>
      </p:sp>
      <p:sp>
        <p:nvSpPr>
          <p:cNvPr id="6" name="Rounded Rectangular Callout 9">
            <a:extLst>
              <a:ext uri="{FF2B5EF4-FFF2-40B4-BE49-F238E27FC236}">
                <a16:creationId xmlns:a16="http://schemas.microsoft.com/office/drawing/2014/main" xmlns="" id="{14600C96-6712-36E9-37E7-4D1AFF750FBD}"/>
              </a:ext>
            </a:extLst>
          </p:cNvPr>
          <p:cNvSpPr/>
          <p:nvPr/>
        </p:nvSpPr>
        <p:spPr>
          <a:xfrm rot="19899532">
            <a:off x="3261015" y="2019472"/>
            <a:ext cx="2633352" cy="834488"/>
          </a:xfrm>
          <a:prstGeom prst="wedgeRoundRectCallout">
            <a:avLst>
              <a:gd name="adj1" fmla="val -21927"/>
              <a:gd name="adj2" fmla="val 49596"/>
              <a:gd name="adj3" fmla="val 16667"/>
            </a:avLst>
          </a:prstGeom>
          <a:solidFill>
            <a:schemeClr val="tx1">
              <a:alpha val="62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Tattoo?</a:t>
            </a:r>
            <a:endParaRPr lang="en-US" sz="4000" b="1" i="1" dirty="0"/>
          </a:p>
        </p:txBody>
      </p:sp>
      <p:sp>
        <p:nvSpPr>
          <p:cNvPr id="7" name="Rounded Rectangular Callout 9">
            <a:extLst>
              <a:ext uri="{FF2B5EF4-FFF2-40B4-BE49-F238E27FC236}">
                <a16:creationId xmlns:a16="http://schemas.microsoft.com/office/drawing/2014/main" xmlns="" id="{3BA2C80F-6796-5DAF-D008-5FE11971F9BB}"/>
              </a:ext>
            </a:extLst>
          </p:cNvPr>
          <p:cNvSpPr/>
          <p:nvPr/>
        </p:nvSpPr>
        <p:spPr>
          <a:xfrm rot="20615210">
            <a:off x="1989734" y="3013063"/>
            <a:ext cx="6202283" cy="776130"/>
          </a:xfrm>
          <a:prstGeom prst="wedgeRoundRectCallout">
            <a:avLst>
              <a:gd name="adj1" fmla="val -21927"/>
              <a:gd name="adj2" fmla="val 49596"/>
              <a:gd name="adj3" fmla="val 16667"/>
            </a:avLst>
          </a:prstGeom>
          <a:solidFill>
            <a:schemeClr val="tx1">
              <a:alpha val="62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big of a house to buy?</a:t>
            </a:r>
            <a:endParaRPr lang="en-US" sz="4000" b="1" i="1" dirty="0"/>
          </a:p>
        </p:txBody>
      </p:sp>
      <p:sp>
        <p:nvSpPr>
          <p:cNvPr id="3" name="Rounded Rectangular Callout 9">
            <a:extLst>
              <a:ext uri="{FF2B5EF4-FFF2-40B4-BE49-F238E27FC236}">
                <a16:creationId xmlns:a16="http://schemas.microsoft.com/office/drawing/2014/main" xmlns="" id="{BD29591B-3422-36F3-46BA-D93BD99D6D3D}"/>
              </a:ext>
            </a:extLst>
          </p:cNvPr>
          <p:cNvSpPr/>
          <p:nvPr/>
        </p:nvSpPr>
        <p:spPr>
          <a:xfrm rot="21210305">
            <a:off x="3376228" y="3808135"/>
            <a:ext cx="6699160" cy="863981"/>
          </a:xfrm>
          <a:prstGeom prst="wedgeRoundRectCallout">
            <a:avLst>
              <a:gd name="adj1" fmla="val -21927"/>
              <a:gd name="adj2" fmla="val 49596"/>
              <a:gd name="adj3" fmla="val 16667"/>
            </a:avLst>
          </a:prstGeom>
          <a:solidFill>
            <a:schemeClr val="tx1">
              <a:alpha val="62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many activities for kids?</a:t>
            </a:r>
            <a:endParaRPr lang="en-US" sz="4000" b="1" i="1" dirty="0"/>
          </a:p>
        </p:txBody>
      </p:sp>
      <p:sp>
        <p:nvSpPr>
          <p:cNvPr id="9" name="Rounded Rectangular Callout 9">
            <a:extLst>
              <a:ext uri="{FF2B5EF4-FFF2-40B4-BE49-F238E27FC236}">
                <a16:creationId xmlns:a16="http://schemas.microsoft.com/office/drawing/2014/main" xmlns="" id="{6FFBDFB4-9E08-C703-D3F4-72D71B17C035}"/>
              </a:ext>
            </a:extLst>
          </p:cNvPr>
          <p:cNvSpPr/>
          <p:nvPr/>
        </p:nvSpPr>
        <p:spPr>
          <a:xfrm rot="21426886">
            <a:off x="4612461" y="4749917"/>
            <a:ext cx="6974594" cy="824110"/>
          </a:xfrm>
          <a:prstGeom prst="wedgeRoundRectCallout">
            <a:avLst>
              <a:gd name="adj1" fmla="val -21927"/>
              <a:gd name="adj2" fmla="val 49596"/>
              <a:gd name="adj3" fmla="val 16667"/>
            </a:avLst>
          </a:prstGeom>
          <a:solidFill>
            <a:schemeClr val="tx1">
              <a:alpha val="62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Public/ Private /Homeschool?</a:t>
            </a:r>
            <a:endParaRPr lang="en-US" sz="4000" b="1" i="1" dirty="0"/>
          </a:p>
        </p:txBody>
      </p:sp>
      <p:sp>
        <p:nvSpPr>
          <p:cNvPr id="10" name="Rounded Rectangular Callout 10">
            <a:extLst>
              <a:ext uri="{FF2B5EF4-FFF2-40B4-BE49-F238E27FC236}">
                <a16:creationId xmlns:a16="http://schemas.microsoft.com/office/drawing/2014/main" xmlns="" id="{2C4FC81F-A0AC-CD40-482E-B147E049E4D1}"/>
              </a:ext>
            </a:extLst>
          </p:cNvPr>
          <p:cNvSpPr/>
          <p:nvPr/>
        </p:nvSpPr>
        <p:spPr>
          <a:xfrm>
            <a:off x="5422232" y="972222"/>
            <a:ext cx="6629400" cy="114300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And Ben’s going to figure all of these out for us today, right? </a:t>
            </a:r>
            <a:endParaRPr lang="en-US" sz="3600" b="1" i="1" dirty="0"/>
          </a:p>
        </p:txBody>
      </p:sp>
    </p:spTree>
    <p:extLst>
      <p:ext uri="{BB962C8B-B14F-4D97-AF65-F5344CB8AC3E}">
        <p14:creationId xmlns:p14="http://schemas.microsoft.com/office/powerpoint/2010/main" val="210771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animBg="1"/>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ular Callout 4">
            <a:extLst>
              <a:ext uri="{FF2B5EF4-FFF2-40B4-BE49-F238E27FC236}">
                <a16:creationId xmlns:a16="http://schemas.microsoft.com/office/drawing/2014/main" xmlns="" id="{386D285C-9141-33F7-5D33-535814A8B2F1}"/>
              </a:ext>
            </a:extLst>
          </p:cNvPr>
          <p:cNvSpPr/>
          <p:nvPr/>
        </p:nvSpPr>
        <p:spPr>
          <a:xfrm>
            <a:off x="-76200" y="-1"/>
            <a:ext cx="12420600" cy="835543"/>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t>Matters of Conscience</a:t>
            </a:r>
            <a:endParaRPr lang="en-US" sz="4800" b="1" i="1" dirty="0"/>
          </a:p>
        </p:txBody>
      </p:sp>
      <p:sp>
        <p:nvSpPr>
          <p:cNvPr id="10" name="Rounded Rectangular Callout 10">
            <a:extLst>
              <a:ext uri="{FF2B5EF4-FFF2-40B4-BE49-F238E27FC236}">
                <a16:creationId xmlns:a16="http://schemas.microsoft.com/office/drawing/2014/main" xmlns="" id="{2C4FC81F-A0AC-CD40-482E-B147E049E4D1}"/>
              </a:ext>
            </a:extLst>
          </p:cNvPr>
          <p:cNvSpPr/>
          <p:nvPr/>
        </p:nvSpPr>
        <p:spPr>
          <a:xfrm>
            <a:off x="4800600" y="972223"/>
            <a:ext cx="7251032" cy="93012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dirty="0"/>
              <a:t>Cheat Sheet:</a:t>
            </a:r>
            <a:endParaRPr lang="en-US" sz="3600" b="1" i="1" dirty="0"/>
          </a:p>
        </p:txBody>
      </p:sp>
    </p:spTree>
    <p:extLst>
      <p:ext uri="{BB962C8B-B14F-4D97-AF65-F5344CB8AC3E}">
        <p14:creationId xmlns:p14="http://schemas.microsoft.com/office/powerpoint/2010/main" val="40737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ular Callout 4">
            <a:extLst>
              <a:ext uri="{FF2B5EF4-FFF2-40B4-BE49-F238E27FC236}">
                <a16:creationId xmlns:a16="http://schemas.microsoft.com/office/drawing/2014/main" xmlns="" id="{386D285C-9141-33F7-5D33-535814A8B2F1}"/>
              </a:ext>
            </a:extLst>
          </p:cNvPr>
          <p:cNvSpPr/>
          <p:nvPr/>
        </p:nvSpPr>
        <p:spPr>
          <a:xfrm>
            <a:off x="-76200" y="-1"/>
            <a:ext cx="12420600" cy="835543"/>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t>Matters of Conscience</a:t>
            </a:r>
            <a:endParaRPr lang="en-US" sz="4800" b="1" i="1" dirty="0"/>
          </a:p>
        </p:txBody>
      </p:sp>
      <p:sp>
        <p:nvSpPr>
          <p:cNvPr id="10" name="Rounded Rectangular Callout 10">
            <a:extLst>
              <a:ext uri="{FF2B5EF4-FFF2-40B4-BE49-F238E27FC236}">
                <a16:creationId xmlns:a16="http://schemas.microsoft.com/office/drawing/2014/main" xmlns="" id="{2C4FC81F-A0AC-CD40-482E-B147E049E4D1}"/>
              </a:ext>
            </a:extLst>
          </p:cNvPr>
          <p:cNvSpPr/>
          <p:nvPr/>
        </p:nvSpPr>
        <p:spPr>
          <a:xfrm>
            <a:off x="4800600" y="972223"/>
            <a:ext cx="7251032" cy="93012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dirty="0"/>
              <a:t>Cheat Sheet: Apply the </a:t>
            </a:r>
            <a:r>
              <a:rPr lang="en-US" sz="3600" b="1" i="1" dirty="0"/>
              <a:t>Law of Love</a:t>
            </a:r>
            <a:r>
              <a:rPr lang="en-US" sz="3600" b="1" dirty="0"/>
              <a:t>!</a:t>
            </a:r>
            <a:endParaRPr lang="en-US" sz="3600" b="1" i="1" dirty="0"/>
          </a:p>
        </p:txBody>
      </p:sp>
    </p:spTree>
    <p:extLst>
      <p:ext uri="{BB962C8B-B14F-4D97-AF65-F5344CB8AC3E}">
        <p14:creationId xmlns:p14="http://schemas.microsoft.com/office/powerpoint/2010/main" val="2775043476"/>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ular Callout 4">
            <a:extLst>
              <a:ext uri="{FF2B5EF4-FFF2-40B4-BE49-F238E27FC236}">
                <a16:creationId xmlns:a16="http://schemas.microsoft.com/office/drawing/2014/main" xmlns="" id="{386D285C-9141-33F7-5D33-535814A8B2F1}"/>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
        <p:nvSpPr>
          <p:cNvPr id="3" name="Rounded Rectangular Callout 10">
            <a:extLst>
              <a:ext uri="{FF2B5EF4-FFF2-40B4-BE49-F238E27FC236}">
                <a16:creationId xmlns:a16="http://schemas.microsoft.com/office/drawing/2014/main" xmlns="" id="{0FF22C8D-2519-CBEC-6451-E164341F60C3}"/>
              </a:ext>
            </a:extLst>
          </p:cNvPr>
          <p:cNvSpPr/>
          <p:nvPr/>
        </p:nvSpPr>
        <p:spPr>
          <a:xfrm>
            <a:off x="4724400" y="1432080"/>
            <a:ext cx="7251032" cy="93012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dirty="0"/>
              <a:t>Cheat Sheet: Apply the </a:t>
            </a:r>
            <a:r>
              <a:rPr lang="en-US" sz="3600" b="1" i="1" dirty="0"/>
              <a:t>Law of Love</a:t>
            </a:r>
            <a:r>
              <a:rPr lang="en-US" sz="3600" b="1" dirty="0"/>
              <a:t>!</a:t>
            </a:r>
            <a:endParaRPr lang="en-US" sz="3600" b="1" i="1" dirty="0"/>
          </a:p>
        </p:txBody>
      </p:sp>
      <p:sp>
        <p:nvSpPr>
          <p:cNvPr id="5" name="TextBox 4">
            <a:extLst>
              <a:ext uri="{FF2B5EF4-FFF2-40B4-BE49-F238E27FC236}">
                <a16:creationId xmlns:a16="http://schemas.microsoft.com/office/drawing/2014/main" xmlns="" id="{21FB3E0A-3CEF-C294-A823-3BE6CCDCD87B}"/>
              </a:ext>
            </a:extLst>
          </p:cNvPr>
          <p:cNvSpPr txBox="1"/>
          <p:nvPr/>
        </p:nvSpPr>
        <p:spPr>
          <a:xfrm>
            <a:off x="0" y="5638800"/>
            <a:ext cx="12192000" cy="1219200"/>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14:15 </a:t>
            </a:r>
            <a:r>
              <a:rPr lang="en-US" sz="3200" dirty="0"/>
              <a:t>For if because of food your brother is hurt, </a:t>
            </a:r>
            <a:r>
              <a:rPr lang="en-US" sz="3200" b="1" u="sng" dirty="0">
                <a:solidFill>
                  <a:srgbClr val="002060"/>
                </a:solidFill>
              </a:rPr>
              <a:t>you are no longer walking according to love</a:t>
            </a:r>
            <a:r>
              <a:rPr lang="en-US" sz="3200" dirty="0"/>
              <a:t>. </a:t>
            </a:r>
          </a:p>
          <a:p>
            <a:r>
              <a:rPr lang="en-US" sz="3600" dirty="0"/>
              <a:t> </a:t>
            </a:r>
          </a:p>
          <a:p>
            <a:endParaRPr lang="en-US" sz="3400" dirty="0"/>
          </a:p>
        </p:txBody>
      </p:sp>
    </p:spTree>
    <p:extLst>
      <p:ext uri="{BB962C8B-B14F-4D97-AF65-F5344CB8AC3E}">
        <p14:creationId xmlns:p14="http://schemas.microsoft.com/office/powerpoint/2010/main" val="302615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ular Callout 10">
            <a:extLst>
              <a:ext uri="{FF2B5EF4-FFF2-40B4-BE49-F238E27FC236}">
                <a16:creationId xmlns:a16="http://schemas.microsoft.com/office/drawing/2014/main" xmlns="" id="{0FF22C8D-2519-CBEC-6451-E164341F60C3}"/>
              </a:ext>
            </a:extLst>
          </p:cNvPr>
          <p:cNvSpPr/>
          <p:nvPr/>
        </p:nvSpPr>
        <p:spPr>
          <a:xfrm>
            <a:off x="4724400" y="1432080"/>
            <a:ext cx="7251032" cy="93012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dirty="0"/>
              <a:t>Cheat Sheet: Apply the </a:t>
            </a:r>
            <a:r>
              <a:rPr lang="en-US" sz="3600" b="1" i="1" dirty="0"/>
              <a:t>Law of Love</a:t>
            </a:r>
            <a:r>
              <a:rPr lang="en-US" sz="3600" b="1" dirty="0"/>
              <a:t>!</a:t>
            </a:r>
            <a:endParaRPr lang="en-US" sz="3600" b="1" i="1" dirty="0"/>
          </a:p>
        </p:txBody>
      </p:sp>
      <p:sp>
        <p:nvSpPr>
          <p:cNvPr id="4" name="TextBox 3">
            <a:extLst>
              <a:ext uri="{FF2B5EF4-FFF2-40B4-BE49-F238E27FC236}">
                <a16:creationId xmlns:a16="http://schemas.microsoft.com/office/drawing/2014/main" xmlns="" id="{15BE3494-7141-F586-F9DC-B33E19E3A695}"/>
              </a:ext>
            </a:extLst>
          </p:cNvPr>
          <p:cNvSpPr txBox="1"/>
          <p:nvPr/>
        </p:nvSpPr>
        <p:spPr>
          <a:xfrm>
            <a:off x="0" y="5105400"/>
            <a:ext cx="12192000" cy="1752600"/>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14:3 </a:t>
            </a:r>
            <a:r>
              <a:rPr lang="en-US" sz="3200" dirty="0"/>
              <a:t>The one who eats is not to regard with contempt the one who does not eat, and </a:t>
            </a:r>
            <a:r>
              <a:rPr lang="en-US" sz="3200" b="1" u="sng" dirty="0">
                <a:solidFill>
                  <a:srgbClr val="002060"/>
                </a:solidFill>
              </a:rPr>
              <a:t>the one who does not eat is not to judge the one who eats</a:t>
            </a:r>
            <a:r>
              <a:rPr lang="en-US" sz="3200" dirty="0"/>
              <a:t>, for God has accepted him. </a:t>
            </a:r>
          </a:p>
          <a:p>
            <a:endParaRPr lang="en-US" sz="3500" dirty="0"/>
          </a:p>
          <a:p>
            <a:r>
              <a:rPr lang="en-US" sz="3600" dirty="0"/>
              <a:t> </a:t>
            </a:r>
          </a:p>
          <a:p>
            <a:endParaRPr lang="en-US" sz="3400" dirty="0"/>
          </a:p>
        </p:txBody>
      </p:sp>
      <p:sp>
        <p:nvSpPr>
          <p:cNvPr id="7" name="Rounded Rectangular Callout 10">
            <a:extLst>
              <a:ext uri="{FF2B5EF4-FFF2-40B4-BE49-F238E27FC236}">
                <a16:creationId xmlns:a16="http://schemas.microsoft.com/office/drawing/2014/main" xmlns="" id="{DB4333DD-8805-6804-862B-928705E6D744}"/>
              </a:ext>
            </a:extLst>
          </p:cNvPr>
          <p:cNvSpPr/>
          <p:nvPr/>
        </p:nvSpPr>
        <p:spPr>
          <a:xfrm>
            <a:off x="8005012" y="2743200"/>
            <a:ext cx="4058652" cy="154790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This would be making a </a:t>
            </a:r>
            <a:r>
              <a:rPr lang="en-US" sz="3200" b="1" i="1" dirty="0"/>
              <a:t>conscience</a:t>
            </a:r>
            <a:r>
              <a:rPr lang="en-US" sz="3200" b="1" dirty="0"/>
              <a:t> issue into a </a:t>
            </a:r>
            <a:r>
              <a:rPr lang="en-US" sz="3200" b="1" i="1" dirty="0"/>
              <a:t>moral</a:t>
            </a:r>
            <a:r>
              <a:rPr lang="en-US" sz="3200" b="1" dirty="0"/>
              <a:t> issue</a:t>
            </a:r>
            <a:endParaRPr lang="en-US" sz="3200" b="1" i="1" dirty="0"/>
          </a:p>
        </p:txBody>
      </p:sp>
      <p:sp>
        <p:nvSpPr>
          <p:cNvPr id="5" name="Rounded Rectangular Callout 6">
            <a:extLst>
              <a:ext uri="{FF2B5EF4-FFF2-40B4-BE49-F238E27FC236}">
                <a16:creationId xmlns:a16="http://schemas.microsoft.com/office/drawing/2014/main" xmlns="" id="{B3848CC5-B87C-C88F-1920-4D86FC1458AB}"/>
              </a:ext>
            </a:extLst>
          </p:cNvPr>
          <p:cNvSpPr/>
          <p:nvPr/>
        </p:nvSpPr>
        <p:spPr>
          <a:xfrm>
            <a:off x="4267200" y="1347698"/>
            <a:ext cx="7708232"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Don’t judge people who exercise their freedom </a:t>
            </a:r>
            <a:r>
              <a:rPr lang="en-US" sz="3600" b="1" i="1" u="sng" dirty="0">
                <a:solidFill>
                  <a:schemeClr val="bg1"/>
                </a:solidFill>
              </a:rPr>
              <a:t>MORE</a:t>
            </a:r>
            <a:r>
              <a:rPr lang="en-US" sz="3600" b="1" dirty="0">
                <a:solidFill>
                  <a:schemeClr val="bg1"/>
                </a:solidFill>
              </a:rPr>
              <a:t> than you</a:t>
            </a:r>
            <a:r>
              <a:rPr lang="en-US" sz="3600" b="1" dirty="0">
                <a:solidFill>
                  <a:schemeClr val="tx1"/>
                </a:solidFill>
              </a:rPr>
              <a:t> </a:t>
            </a:r>
          </a:p>
        </p:txBody>
      </p:sp>
      <p:sp>
        <p:nvSpPr>
          <p:cNvPr id="9" name="Flowchart: Connector 8">
            <a:extLst>
              <a:ext uri="{FF2B5EF4-FFF2-40B4-BE49-F238E27FC236}">
                <a16:creationId xmlns:a16="http://schemas.microsoft.com/office/drawing/2014/main" xmlns="" id="{FF679DCF-EE4B-8C76-5DA6-A7104D4524FD}"/>
              </a:ext>
            </a:extLst>
          </p:cNvPr>
          <p:cNvSpPr/>
          <p:nvPr/>
        </p:nvSpPr>
        <p:spPr>
          <a:xfrm>
            <a:off x="6348665" y="3376702"/>
            <a:ext cx="533400" cy="5334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4">
            <a:extLst>
              <a:ext uri="{FF2B5EF4-FFF2-40B4-BE49-F238E27FC236}">
                <a16:creationId xmlns:a16="http://schemas.microsoft.com/office/drawing/2014/main" xmlns="" id="{8156FEDE-35C1-98D8-AA3D-F7FFF4C5E468}"/>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46461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4" name="Rounded Rectangular Callout 11">
            <a:extLst>
              <a:ext uri="{FF2B5EF4-FFF2-40B4-BE49-F238E27FC236}">
                <a16:creationId xmlns:a16="http://schemas.microsoft.com/office/drawing/2014/main" xmlns="" id="{302EB783-FC4E-44FF-B67C-5A4FC36BC93C}"/>
              </a:ext>
            </a:extLst>
          </p:cNvPr>
          <p:cNvSpPr/>
          <p:nvPr/>
        </p:nvSpPr>
        <p:spPr>
          <a:xfrm>
            <a:off x="2895600" y="5353916"/>
            <a:ext cx="91059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Romans 14 Matters of Conscience</a:t>
            </a:r>
            <a:endParaRPr lang="en-US" sz="4400" b="1" i="1" dirty="0">
              <a:solidFill>
                <a:schemeClr val="bg1"/>
              </a:solidFill>
            </a:endParaRPr>
          </a:p>
        </p:txBody>
      </p:sp>
      <p:sp>
        <p:nvSpPr>
          <p:cNvPr id="3" name="Rectangle 2">
            <a:extLst>
              <a:ext uri="{FF2B5EF4-FFF2-40B4-BE49-F238E27FC236}">
                <a16:creationId xmlns:a16="http://schemas.microsoft.com/office/drawing/2014/main" xmlns="" id="{AA627A1D-F0ED-4F6F-8476-426C9B6C0DAD}"/>
              </a:ext>
            </a:extLst>
          </p:cNvPr>
          <p:cNvSpPr/>
          <p:nvPr/>
        </p:nvSpPr>
        <p:spPr>
          <a:xfrm>
            <a:off x="0" y="3682374"/>
            <a:ext cx="12192000" cy="317562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Aft>
                <a:spcPts val="80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13:8 </a:t>
            </a:r>
            <a:r>
              <a:rPr lang="en-US" sz="3200" dirty="0">
                <a:solidFill>
                  <a:schemeClr val="tx1"/>
                </a:solidFill>
                <a:effectLst/>
                <a:ea typeface="Times New Roman" panose="02020603050405020304" pitchFamily="18" charset="0"/>
              </a:rPr>
              <a:t>Owe nothing to anyone </a:t>
            </a:r>
            <a:r>
              <a:rPr lang="en-US" sz="3200" b="1" u="sng" dirty="0">
                <a:solidFill>
                  <a:srgbClr val="002060"/>
                </a:solidFill>
                <a:effectLst/>
                <a:ea typeface="Times New Roman" panose="02020603050405020304" pitchFamily="18" charset="0"/>
              </a:rPr>
              <a:t>except to love one another</a:t>
            </a:r>
            <a:r>
              <a:rPr lang="en-US" sz="3200" dirty="0">
                <a:solidFill>
                  <a:srgbClr val="000000"/>
                </a:solidFill>
                <a:effectLst/>
                <a:ea typeface="Times New Roman" panose="02020603050405020304" pitchFamily="18" charset="0"/>
              </a:rPr>
              <a:t>; for he who loves his neighbor has fulfilled the law. </a:t>
            </a:r>
            <a:r>
              <a:rPr lang="en-US" sz="3200" b="1" baseline="30000" dirty="0">
                <a:solidFill>
                  <a:srgbClr val="000000"/>
                </a:solidFill>
                <a:effectLst/>
                <a:ea typeface="Times New Roman" panose="02020603050405020304" pitchFamily="18" charset="0"/>
              </a:rPr>
              <a:t>9 </a:t>
            </a:r>
            <a:r>
              <a:rPr lang="en-US" sz="3200" dirty="0">
                <a:solidFill>
                  <a:srgbClr val="000000"/>
                </a:solidFill>
                <a:effectLst/>
                <a:ea typeface="Times New Roman" panose="02020603050405020304" pitchFamily="18" charset="0"/>
              </a:rPr>
              <a:t>For this, “</a:t>
            </a:r>
            <a:r>
              <a:rPr lang="en-US" sz="3200" cap="small" dirty="0">
                <a:solidFill>
                  <a:srgbClr val="000000"/>
                </a:solidFill>
                <a:effectLst/>
                <a:ea typeface="Times New Roman" panose="02020603050405020304" pitchFamily="18" charset="0"/>
              </a:rPr>
              <a:t>You shall not commit adultery, You shall not murder, You shall not steal, You shall not covet</a:t>
            </a:r>
            <a:r>
              <a:rPr lang="en-US" sz="3200" dirty="0">
                <a:solidFill>
                  <a:srgbClr val="000000"/>
                </a:solidFill>
                <a:effectLst/>
                <a:ea typeface="Times New Roman" panose="02020603050405020304" pitchFamily="18" charset="0"/>
              </a:rPr>
              <a:t>,” and if there is any other commandment, it is summed up in this saying, “</a:t>
            </a:r>
            <a:r>
              <a:rPr lang="en-US" sz="3200" cap="small" dirty="0">
                <a:solidFill>
                  <a:srgbClr val="000000"/>
                </a:solidFill>
                <a:effectLst/>
                <a:ea typeface="Times New Roman" panose="02020603050405020304" pitchFamily="18" charset="0"/>
              </a:rPr>
              <a:t>You shall love your neighbor as yourself</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10 </a:t>
            </a:r>
            <a:r>
              <a:rPr lang="en-US" sz="3200" dirty="0">
                <a:solidFill>
                  <a:srgbClr val="000000"/>
                </a:solidFill>
                <a:effectLst/>
                <a:ea typeface="Times New Roman" panose="02020603050405020304" pitchFamily="18" charset="0"/>
              </a:rPr>
              <a:t>Love does no wrong to a neighbor; therefore love is the fulfillment of the law.</a:t>
            </a:r>
            <a:endParaRPr lang="en-US" sz="3200" dirty="0">
              <a:effectLst/>
              <a:ea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
        <p:nvSpPr>
          <p:cNvPr id="5" name="Rectangle 4">
            <a:extLst>
              <a:ext uri="{FF2B5EF4-FFF2-40B4-BE49-F238E27FC236}">
                <a16:creationId xmlns:a16="http://schemas.microsoft.com/office/drawing/2014/main" xmlns="" id="{94AAAD93-8399-FBEE-3029-8520463A281A}"/>
              </a:ext>
            </a:extLst>
          </p:cNvPr>
          <p:cNvSpPr/>
          <p:nvPr/>
        </p:nvSpPr>
        <p:spPr>
          <a:xfrm>
            <a:off x="-1" y="1664864"/>
            <a:ext cx="12192000" cy="16763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a:t>
            </a:r>
            <a:r>
              <a:rPr lang="en-US" sz="3200" b="1" kern="100" baseline="30000" dirty="0">
                <a:solidFill>
                  <a:srgbClr val="000000"/>
                </a:solidFill>
                <a:effectLst/>
                <a:ea typeface="Calibri" panose="020F0502020204030204" pitchFamily="34" charset="0"/>
                <a:cs typeface="Calibri" panose="020F0502020204030204" pitchFamily="34" charset="0"/>
              </a:rPr>
              <a:t>13:</a:t>
            </a:r>
            <a:r>
              <a:rPr lang="en-US" sz="3200" b="1" i="0" baseline="30000" dirty="0">
                <a:solidFill>
                  <a:srgbClr val="000000"/>
                </a:solidFill>
                <a:effectLst/>
              </a:rPr>
              <a:t>7 </a:t>
            </a:r>
            <a:r>
              <a:rPr lang="en-US" sz="3200" b="0" i="0" dirty="0">
                <a:solidFill>
                  <a:srgbClr val="000000"/>
                </a:solidFill>
                <a:effectLst/>
              </a:rPr>
              <a:t>Give to everyone </a:t>
            </a:r>
            <a:r>
              <a:rPr lang="en-US" sz="3200" b="1" i="0" u="sng" dirty="0">
                <a:solidFill>
                  <a:srgbClr val="002060"/>
                </a:solidFill>
                <a:effectLst/>
              </a:rPr>
              <a:t>what you owe them</a:t>
            </a:r>
            <a:r>
              <a:rPr lang="en-US" sz="3200" b="0" i="0" dirty="0">
                <a:solidFill>
                  <a:srgbClr val="000000"/>
                </a:solidFill>
                <a:effectLst/>
              </a:rPr>
              <a:t>: Pay your taxes and government fees to those who collect them, and give respect and honor to those who are in authority.</a:t>
            </a:r>
            <a:endParaRPr lang="en-US" sz="3200" dirty="0">
              <a:solidFill>
                <a:schemeClr val="tx1"/>
              </a:solidFill>
            </a:endParaRPr>
          </a:p>
        </p:txBody>
      </p:sp>
    </p:spTree>
    <p:extLst>
      <p:ext uri="{BB962C8B-B14F-4D97-AF65-F5344CB8AC3E}">
        <p14:creationId xmlns:p14="http://schemas.microsoft.com/office/powerpoint/2010/main" val="1710095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ular Callout 10">
            <a:extLst>
              <a:ext uri="{FF2B5EF4-FFF2-40B4-BE49-F238E27FC236}">
                <a16:creationId xmlns:a16="http://schemas.microsoft.com/office/drawing/2014/main" xmlns="" id="{0FF22C8D-2519-CBEC-6451-E164341F60C3}"/>
              </a:ext>
            </a:extLst>
          </p:cNvPr>
          <p:cNvSpPr/>
          <p:nvPr/>
        </p:nvSpPr>
        <p:spPr>
          <a:xfrm>
            <a:off x="4724400" y="1432080"/>
            <a:ext cx="7251032" cy="93012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Cheat Sheet: Apply the </a:t>
            </a:r>
            <a:r>
              <a:rPr lang="en-US" sz="3600" b="1" i="1" dirty="0"/>
              <a:t>Law of Love</a:t>
            </a:r>
            <a:r>
              <a:rPr lang="en-US" sz="3600" b="1" dirty="0"/>
              <a:t>!</a:t>
            </a:r>
            <a:endParaRPr lang="en-US" sz="3600" b="1" i="1" dirty="0"/>
          </a:p>
        </p:txBody>
      </p:sp>
      <p:sp>
        <p:nvSpPr>
          <p:cNvPr id="6" name="Rounded Rectangular Callout 6">
            <a:extLst>
              <a:ext uri="{FF2B5EF4-FFF2-40B4-BE49-F238E27FC236}">
                <a16:creationId xmlns:a16="http://schemas.microsoft.com/office/drawing/2014/main" xmlns="" id="{E6F7467C-FA62-E742-8AC2-C9BF58D84DE3}"/>
              </a:ext>
            </a:extLst>
          </p:cNvPr>
          <p:cNvSpPr/>
          <p:nvPr/>
        </p:nvSpPr>
        <p:spPr>
          <a:xfrm>
            <a:off x="4267200" y="1347698"/>
            <a:ext cx="7708232"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Don’t judge people who exercise their freedom </a:t>
            </a:r>
            <a:r>
              <a:rPr lang="en-US" sz="3600" b="1" i="1" u="sng" dirty="0">
                <a:solidFill>
                  <a:schemeClr val="bg1"/>
                </a:solidFill>
              </a:rPr>
              <a:t>MORE</a:t>
            </a:r>
            <a:r>
              <a:rPr lang="en-US" sz="3600" b="1" dirty="0">
                <a:solidFill>
                  <a:schemeClr val="bg1"/>
                </a:solidFill>
              </a:rPr>
              <a:t> than you</a:t>
            </a:r>
            <a:r>
              <a:rPr lang="en-US" sz="3600" b="1" dirty="0">
                <a:solidFill>
                  <a:schemeClr val="tx1"/>
                </a:solidFill>
              </a:rPr>
              <a:t> </a:t>
            </a:r>
          </a:p>
        </p:txBody>
      </p:sp>
      <p:sp>
        <p:nvSpPr>
          <p:cNvPr id="5" name="Oval 4">
            <a:extLst>
              <a:ext uri="{FF2B5EF4-FFF2-40B4-BE49-F238E27FC236}">
                <a16:creationId xmlns:a16="http://schemas.microsoft.com/office/drawing/2014/main" xmlns="" id="{47EA33E7-6918-A34E-D44A-AA165E970267}"/>
              </a:ext>
            </a:extLst>
          </p:cNvPr>
          <p:cNvSpPr/>
          <p:nvPr/>
        </p:nvSpPr>
        <p:spPr>
          <a:xfrm>
            <a:off x="-5257800" y="2309902"/>
            <a:ext cx="13487400" cy="12168098"/>
          </a:xfrm>
          <a:prstGeom prst="ellipse">
            <a:avLst/>
          </a:prstGeom>
          <a:solidFill>
            <a:srgbClr val="00823B"/>
          </a:solidFill>
          <a:ln w="3238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15BE3494-7141-F586-F9DC-B33E19E3A695}"/>
              </a:ext>
            </a:extLst>
          </p:cNvPr>
          <p:cNvSpPr txBox="1"/>
          <p:nvPr/>
        </p:nvSpPr>
        <p:spPr>
          <a:xfrm>
            <a:off x="0" y="5105400"/>
            <a:ext cx="12192000" cy="1752600"/>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14:3 </a:t>
            </a:r>
            <a:r>
              <a:rPr lang="en-US" sz="3200" dirty="0"/>
              <a:t>The one who eats is not to regard with contempt the one who does not eat, and </a:t>
            </a:r>
            <a:r>
              <a:rPr lang="en-US" sz="3200" b="1" u="sng" dirty="0">
                <a:solidFill>
                  <a:srgbClr val="002060"/>
                </a:solidFill>
              </a:rPr>
              <a:t>the one who does not eat is not to judge the one who eats</a:t>
            </a:r>
            <a:r>
              <a:rPr lang="en-US" sz="3200" dirty="0"/>
              <a:t>, for God has accepted him. </a:t>
            </a:r>
          </a:p>
          <a:p>
            <a:endParaRPr lang="en-US" sz="3500" dirty="0"/>
          </a:p>
          <a:p>
            <a:r>
              <a:rPr lang="en-US" sz="3600" dirty="0"/>
              <a:t> </a:t>
            </a:r>
          </a:p>
          <a:p>
            <a:endParaRPr lang="en-US" sz="3400" dirty="0"/>
          </a:p>
        </p:txBody>
      </p:sp>
      <p:sp>
        <p:nvSpPr>
          <p:cNvPr id="9" name="Flowchart: Connector 8">
            <a:extLst>
              <a:ext uri="{FF2B5EF4-FFF2-40B4-BE49-F238E27FC236}">
                <a16:creationId xmlns:a16="http://schemas.microsoft.com/office/drawing/2014/main" xmlns="" id="{DC119CE7-552A-E585-E63B-6848D4E6E9EB}"/>
              </a:ext>
            </a:extLst>
          </p:cNvPr>
          <p:cNvSpPr/>
          <p:nvPr/>
        </p:nvSpPr>
        <p:spPr>
          <a:xfrm>
            <a:off x="6348665" y="3376702"/>
            <a:ext cx="533400" cy="5334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10">
            <a:extLst>
              <a:ext uri="{FF2B5EF4-FFF2-40B4-BE49-F238E27FC236}">
                <a16:creationId xmlns:a16="http://schemas.microsoft.com/office/drawing/2014/main" xmlns="" id="{58E24C93-DBB2-FF89-310D-40A49A745584}"/>
              </a:ext>
            </a:extLst>
          </p:cNvPr>
          <p:cNvSpPr/>
          <p:nvPr/>
        </p:nvSpPr>
        <p:spPr>
          <a:xfrm>
            <a:off x="8005012" y="2743200"/>
            <a:ext cx="4058652" cy="154790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This would be making a </a:t>
            </a:r>
            <a:r>
              <a:rPr lang="en-US" sz="3200" b="1" i="1" dirty="0"/>
              <a:t>conscience</a:t>
            </a:r>
            <a:r>
              <a:rPr lang="en-US" sz="3200" b="1" dirty="0"/>
              <a:t> issue into a </a:t>
            </a:r>
            <a:r>
              <a:rPr lang="en-US" sz="3200" b="1" i="1" dirty="0"/>
              <a:t>moral</a:t>
            </a:r>
            <a:r>
              <a:rPr lang="en-US" sz="3200" b="1" dirty="0"/>
              <a:t> issue</a:t>
            </a:r>
            <a:endParaRPr lang="en-US" sz="3200" b="1" i="1" dirty="0"/>
          </a:p>
        </p:txBody>
      </p:sp>
      <p:sp>
        <p:nvSpPr>
          <p:cNvPr id="7" name="Rounded Rectangular Callout 4">
            <a:extLst>
              <a:ext uri="{FF2B5EF4-FFF2-40B4-BE49-F238E27FC236}">
                <a16:creationId xmlns:a16="http://schemas.microsoft.com/office/drawing/2014/main" xmlns="" id="{8E472128-6C1A-FEE5-CCDB-04464BBDC2F0}"/>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314294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6324600" y="1295400"/>
            <a:ext cx="15697200" cy="14249400"/>
          </a:xfrm>
          <a:prstGeom prst="ellipse">
            <a:avLst/>
          </a:prstGeom>
          <a:solidFill>
            <a:schemeClr val="accent6">
              <a:lumMod val="50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ular Callout 10">
            <a:extLst>
              <a:ext uri="{FF2B5EF4-FFF2-40B4-BE49-F238E27FC236}">
                <a16:creationId xmlns:a16="http://schemas.microsoft.com/office/drawing/2014/main" xmlns="" id="{0FF22C8D-2519-CBEC-6451-E164341F60C3}"/>
              </a:ext>
            </a:extLst>
          </p:cNvPr>
          <p:cNvSpPr/>
          <p:nvPr/>
        </p:nvSpPr>
        <p:spPr>
          <a:xfrm>
            <a:off x="4724400" y="1432080"/>
            <a:ext cx="7251032" cy="93012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Cheat Sheet: Apply the </a:t>
            </a:r>
            <a:r>
              <a:rPr lang="en-US" sz="3600" b="1" i="1" dirty="0"/>
              <a:t>Law of Love</a:t>
            </a:r>
            <a:r>
              <a:rPr lang="en-US" sz="3600" b="1" dirty="0"/>
              <a:t>!</a:t>
            </a:r>
            <a:endParaRPr lang="en-US" sz="3600" b="1" i="1" dirty="0"/>
          </a:p>
        </p:txBody>
      </p:sp>
      <p:sp>
        <p:nvSpPr>
          <p:cNvPr id="6" name="Rounded Rectangular Callout 6">
            <a:extLst>
              <a:ext uri="{FF2B5EF4-FFF2-40B4-BE49-F238E27FC236}">
                <a16:creationId xmlns:a16="http://schemas.microsoft.com/office/drawing/2014/main" xmlns="" id="{E6F7467C-FA62-E742-8AC2-C9BF58D84DE3}"/>
              </a:ext>
            </a:extLst>
          </p:cNvPr>
          <p:cNvSpPr/>
          <p:nvPr/>
        </p:nvSpPr>
        <p:spPr>
          <a:xfrm>
            <a:off x="4267200" y="1347698"/>
            <a:ext cx="7708232"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Don’t judge people who exercise their freedom </a:t>
            </a:r>
            <a:r>
              <a:rPr lang="en-US" sz="3600" b="1" i="1" u="sng" dirty="0">
                <a:solidFill>
                  <a:schemeClr val="bg1"/>
                </a:solidFill>
              </a:rPr>
              <a:t>MORE</a:t>
            </a:r>
            <a:r>
              <a:rPr lang="en-US" sz="3600" b="1" dirty="0">
                <a:solidFill>
                  <a:schemeClr val="bg1"/>
                </a:solidFill>
              </a:rPr>
              <a:t> than you</a:t>
            </a:r>
            <a:r>
              <a:rPr lang="en-US" sz="3600" b="1" dirty="0">
                <a:solidFill>
                  <a:schemeClr val="tx1"/>
                </a:solidFill>
              </a:rPr>
              <a:t> </a:t>
            </a:r>
          </a:p>
        </p:txBody>
      </p:sp>
      <p:sp>
        <p:nvSpPr>
          <p:cNvPr id="5" name="Oval 4">
            <a:extLst>
              <a:ext uri="{FF2B5EF4-FFF2-40B4-BE49-F238E27FC236}">
                <a16:creationId xmlns:a16="http://schemas.microsoft.com/office/drawing/2014/main" xmlns="" id="{47EA33E7-6918-A34E-D44A-AA165E970267}"/>
              </a:ext>
            </a:extLst>
          </p:cNvPr>
          <p:cNvSpPr/>
          <p:nvPr/>
        </p:nvSpPr>
        <p:spPr>
          <a:xfrm>
            <a:off x="-5257800" y="2309902"/>
            <a:ext cx="13487400" cy="12168098"/>
          </a:xfrm>
          <a:prstGeom prst="ellipse">
            <a:avLst/>
          </a:prstGeom>
          <a:solidFill>
            <a:srgbClr val="00823B"/>
          </a:solidFill>
          <a:ln w="3238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Connector 8">
            <a:extLst>
              <a:ext uri="{FF2B5EF4-FFF2-40B4-BE49-F238E27FC236}">
                <a16:creationId xmlns:a16="http://schemas.microsoft.com/office/drawing/2014/main" xmlns="" id="{DC119CE7-552A-E585-E63B-6848D4E6E9EB}"/>
              </a:ext>
            </a:extLst>
          </p:cNvPr>
          <p:cNvSpPr/>
          <p:nvPr/>
        </p:nvSpPr>
        <p:spPr>
          <a:xfrm>
            <a:off x="6348665" y="3376702"/>
            <a:ext cx="533400" cy="5334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B43038B9-65B7-BEF5-9794-BCE68F65B913}"/>
              </a:ext>
            </a:extLst>
          </p:cNvPr>
          <p:cNvSpPr/>
          <p:nvPr/>
        </p:nvSpPr>
        <p:spPr>
          <a:xfrm>
            <a:off x="-5250898" y="2336051"/>
            <a:ext cx="13487400" cy="12168098"/>
          </a:xfrm>
          <a:prstGeom prst="ellipse">
            <a:avLst/>
          </a:prstGeom>
          <a:solidFill>
            <a:srgbClr val="005828"/>
          </a:solidFill>
          <a:ln w="3238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xmlns="" id="{691714EC-F9B1-D480-AD74-45C6BA764C79}"/>
              </a:ext>
            </a:extLst>
          </p:cNvPr>
          <p:cNvSpPr/>
          <p:nvPr/>
        </p:nvSpPr>
        <p:spPr>
          <a:xfrm>
            <a:off x="-4419600" y="3324404"/>
            <a:ext cx="11608470" cy="10210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ular Callout 10">
            <a:extLst>
              <a:ext uri="{FF2B5EF4-FFF2-40B4-BE49-F238E27FC236}">
                <a16:creationId xmlns:a16="http://schemas.microsoft.com/office/drawing/2014/main" xmlns="" id="{6ACFB859-EDF5-6315-AE12-8A8C1C538377}"/>
              </a:ext>
            </a:extLst>
          </p:cNvPr>
          <p:cNvSpPr/>
          <p:nvPr/>
        </p:nvSpPr>
        <p:spPr>
          <a:xfrm>
            <a:off x="8005012" y="2743200"/>
            <a:ext cx="4058652" cy="154790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This would be making a </a:t>
            </a:r>
            <a:r>
              <a:rPr lang="en-US" sz="3200" b="1" i="1" dirty="0"/>
              <a:t>conscience</a:t>
            </a:r>
            <a:r>
              <a:rPr lang="en-US" sz="3200" b="1" dirty="0"/>
              <a:t> issue into a </a:t>
            </a:r>
            <a:r>
              <a:rPr lang="en-US" sz="3200" b="1" i="1" dirty="0"/>
              <a:t>moral</a:t>
            </a:r>
            <a:r>
              <a:rPr lang="en-US" sz="3200" b="1" dirty="0"/>
              <a:t> issue</a:t>
            </a:r>
            <a:endParaRPr lang="en-US" sz="3200" b="1" i="1" dirty="0"/>
          </a:p>
        </p:txBody>
      </p:sp>
      <p:sp>
        <p:nvSpPr>
          <p:cNvPr id="4" name="TextBox 3">
            <a:extLst>
              <a:ext uri="{FF2B5EF4-FFF2-40B4-BE49-F238E27FC236}">
                <a16:creationId xmlns:a16="http://schemas.microsoft.com/office/drawing/2014/main" xmlns="" id="{15BE3494-7141-F586-F9DC-B33E19E3A695}"/>
              </a:ext>
            </a:extLst>
          </p:cNvPr>
          <p:cNvSpPr txBox="1"/>
          <p:nvPr/>
        </p:nvSpPr>
        <p:spPr>
          <a:xfrm>
            <a:off x="0" y="5105400"/>
            <a:ext cx="12192000" cy="1752600"/>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14:3 </a:t>
            </a:r>
            <a:r>
              <a:rPr lang="en-US" sz="3200" dirty="0"/>
              <a:t>The one who eats is not to regard with contempt the one who does not eat, and </a:t>
            </a:r>
            <a:r>
              <a:rPr lang="en-US" sz="3200" b="1" u="sng" dirty="0">
                <a:solidFill>
                  <a:srgbClr val="002060"/>
                </a:solidFill>
              </a:rPr>
              <a:t>the one who does not eat is not to judge the one who eats</a:t>
            </a:r>
            <a:r>
              <a:rPr lang="en-US" sz="3200" dirty="0"/>
              <a:t>, for God has accepted him. </a:t>
            </a:r>
          </a:p>
          <a:p>
            <a:endParaRPr lang="en-US" sz="3500" dirty="0"/>
          </a:p>
          <a:p>
            <a:r>
              <a:rPr lang="en-US" sz="3600" dirty="0"/>
              <a:t> </a:t>
            </a:r>
          </a:p>
          <a:p>
            <a:endParaRPr lang="en-US" sz="3400" dirty="0"/>
          </a:p>
        </p:txBody>
      </p:sp>
      <p:sp>
        <p:nvSpPr>
          <p:cNvPr id="11" name="Rounded Rectangular Callout 10">
            <a:extLst>
              <a:ext uri="{FF2B5EF4-FFF2-40B4-BE49-F238E27FC236}">
                <a16:creationId xmlns:a16="http://schemas.microsoft.com/office/drawing/2014/main" xmlns="" id="{D59B482B-4BF4-BCB8-9C7B-5029D1E29A4C}"/>
              </a:ext>
            </a:extLst>
          </p:cNvPr>
          <p:cNvSpPr/>
          <p:nvPr/>
        </p:nvSpPr>
        <p:spPr>
          <a:xfrm>
            <a:off x="8091020" y="4330611"/>
            <a:ext cx="4058652" cy="99060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Christians are experts at this!</a:t>
            </a:r>
            <a:endParaRPr lang="en-US" sz="3200" b="1" i="1" dirty="0"/>
          </a:p>
        </p:txBody>
      </p:sp>
      <p:sp>
        <p:nvSpPr>
          <p:cNvPr id="7" name="Rounded Rectangular Callout 4">
            <a:extLst>
              <a:ext uri="{FF2B5EF4-FFF2-40B4-BE49-F238E27FC236}">
                <a16:creationId xmlns:a16="http://schemas.microsoft.com/office/drawing/2014/main" xmlns="" id="{33327F4C-D8DA-31BD-B32B-22F8F124B5FD}"/>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99157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6324600" y="1295400"/>
            <a:ext cx="15697200" cy="14249400"/>
          </a:xfrm>
          <a:prstGeom prst="ellipse">
            <a:avLst/>
          </a:prstGeom>
          <a:solidFill>
            <a:schemeClr val="accent6">
              <a:lumMod val="50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ular Callout 10">
            <a:extLst>
              <a:ext uri="{FF2B5EF4-FFF2-40B4-BE49-F238E27FC236}">
                <a16:creationId xmlns:a16="http://schemas.microsoft.com/office/drawing/2014/main" xmlns="" id="{0FF22C8D-2519-CBEC-6451-E164341F60C3}"/>
              </a:ext>
            </a:extLst>
          </p:cNvPr>
          <p:cNvSpPr/>
          <p:nvPr/>
        </p:nvSpPr>
        <p:spPr>
          <a:xfrm>
            <a:off x="4724400" y="1432080"/>
            <a:ext cx="7251032" cy="93012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Cheat Sheet: Apply the </a:t>
            </a:r>
            <a:r>
              <a:rPr lang="en-US" sz="3600" b="1" i="1" dirty="0"/>
              <a:t>Law of Love</a:t>
            </a:r>
            <a:r>
              <a:rPr lang="en-US" sz="3600" b="1" dirty="0"/>
              <a:t>!</a:t>
            </a:r>
            <a:endParaRPr lang="en-US" sz="3600" b="1" i="1" dirty="0"/>
          </a:p>
        </p:txBody>
      </p:sp>
      <p:sp>
        <p:nvSpPr>
          <p:cNvPr id="6" name="Rounded Rectangular Callout 6">
            <a:extLst>
              <a:ext uri="{FF2B5EF4-FFF2-40B4-BE49-F238E27FC236}">
                <a16:creationId xmlns:a16="http://schemas.microsoft.com/office/drawing/2014/main" xmlns="" id="{E6F7467C-FA62-E742-8AC2-C9BF58D84DE3}"/>
              </a:ext>
            </a:extLst>
          </p:cNvPr>
          <p:cNvSpPr/>
          <p:nvPr/>
        </p:nvSpPr>
        <p:spPr>
          <a:xfrm>
            <a:off x="4267200" y="1347698"/>
            <a:ext cx="7708232"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Don’t judge people who exercise their freedom </a:t>
            </a:r>
            <a:r>
              <a:rPr lang="en-US" sz="3600" b="1" i="1" u="sng" dirty="0">
                <a:solidFill>
                  <a:schemeClr val="bg1"/>
                </a:solidFill>
              </a:rPr>
              <a:t>MORE</a:t>
            </a:r>
            <a:r>
              <a:rPr lang="en-US" sz="3600" b="1" dirty="0">
                <a:solidFill>
                  <a:schemeClr val="bg1"/>
                </a:solidFill>
              </a:rPr>
              <a:t> than you</a:t>
            </a:r>
            <a:r>
              <a:rPr lang="en-US" sz="3600" b="1" dirty="0">
                <a:solidFill>
                  <a:schemeClr val="tx1"/>
                </a:solidFill>
              </a:rPr>
              <a:t> </a:t>
            </a:r>
          </a:p>
        </p:txBody>
      </p:sp>
      <p:sp>
        <p:nvSpPr>
          <p:cNvPr id="5" name="Oval 4">
            <a:extLst>
              <a:ext uri="{FF2B5EF4-FFF2-40B4-BE49-F238E27FC236}">
                <a16:creationId xmlns:a16="http://schemas.microsoft.com/office/drawing/2014/main" xmlns="" id="{47EA33E7-6918-A34E-D44A-AA165E970267}"/>
              </a:ext>
            </a:extLst>
          </p:cNvPr>
          <p:cNvSpPr/>
          <p:nvPr/>
        </p:nvSpPr>
        <p:spPr>
          <a:xfrm>
            <a:off x="-5257800" y="2309902"/>
            <a:ext cx="13487400" cy="12168098"/>
          </a:xfrm>
          <a:prstGeom prst="ellipse">
            <a:avLst/>
          </a:prstGeom>
          <a:solidFill>
            <a:srgbClr val="00823B"/>
          </a:solidFill>
          <a:ln w="3238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Connector 8">
            <a:extLst>
              <a:ext uri="{FF2B5EF4-FFF2-40B4-BE49-F238E27FC236}">
                <a16:creationId xmlns:a16="http://schemas.microsoft.com/office/drawing/2014/main" xmlns="" id="{DC119CE7-552A-E585-E63B-6848D4E6E9EB}"/>
              </a:ext>
            </a:extLst>
          </p:cNvPr>
          <p:cNvSpPr/>
          <p:nvPr/>
        </p:nvSpPr>
        <p:spPr>
          <a:xfrm>
            <a:off x="6348665" y="3376702"/>
            <a:ext cx="533400" cy="5334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B43038B9-65B7-BEF5-9794-BCE68F65B913}"/>
              </a:ext>
            </a:extLst>
          </p:cNvPr>
          <p:cNvSpPr/>
          <p:nvPr/>
        </p:nvSpPr>
        <p:spPr>
          <a:xfrm>
            <a:off x="-5250898" y="2336051"/>
            <a:ext cx="13487400" cy="12168098"/>
          </a:xfrm>
          <a:prstGeom prst="ellipse">
            <a:avLst/>
          </a:prstGeom>
          <a:solidFill>
            <a:srgbClr val="005828"/>
          </a:solidFill>
          <a:ln w="3238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xmlns="" id="{691714EC-F9B1-D480-AD74-45C6BA764C79}"/>
              </a:ext>
            </a:extLst>
          </p:cNvPr>
          <p:cNvSpPr/>
          <p:nvPr/>
        </p:nvSpPr>
        <p:spPr>
          <a:xfrm>
            <a:off x="-4419600" y="3324404"/>
            <a:ext cx="11608470" cy="10210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ular Callout 10">
            <a:extLst>
              <a:ext uri="{FF2B5EF4-FFF2-40B4-BE49-F238E27FC236}">
                <a16:creationId xmlns:a16="http://schemas.microsoft.com/office/drawing/2014/main" xmlns="" id="{6ACFB859-EDF5-6315-AE12-8A8C1C538377}"/>
              </a:ext>
            </a:extLst>
          </p:cNvPr>
          <p:cNvSpPr/>
          <p:nvPr/>
        </p:nvSpPr>
        <p:spPr>
          <a:xfrm>
            <a:off x="8005012" y="2743200"/>
            <a:ext cx="4058652" cy="154790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This would be making a </a:t>
            </a:r>
            <a:r>
              <a:rPr lang="en-US" sz="3200" b="1" i="1" dirty="0"/>
              <a:t>conscience</a:t>
            </a:r>
            <a:r>
              <a:rPr lang="en-US" sz="3200" b="1" dirty="0"/>
              <a:t> issue into a </a:t>
            </a:r>
            <a:r>
              <a:rPr lang="en-US" sz="3200" b="1" i="1" dirty="0"/>
              <a:t>moral</a:t>
            </a:r>
            <a:r>
              <a:rPr lang="en-US" sz="3200" b="1" dirty="0"/>
              <a:t> issue</a:t>
            </a:r>
            <a:endParaRPr lang="en-US" sz="3200" b="1" i="1" dirty="0"/>
          </a:p>
        </p:txBody>
      </p:sp>
      <p:sp>
        <p:nvSpPr>
          <p:cNvPr id="7" name="Rounded Rectangular Callout 4">
            <a:extLst>
              <a:ext uri="{FF2B5EF4-FFF2-40B4-BE49-F238E27FC236}">
                <a16:creationId xmlns:a16="http://schemas.microsoft.com/office/drawing/2014/main" xmlns="" id="{33327F4C-D8DA-31BD-B32B-22F8F124B5FD}"/>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
        <p:nvSpPr>
          <p:cNvPr id="15" name="Oval 14">
            <a:extLst>
              <a:ext uri="{FF2B5EF4-FFF2-40B4-BE49-F238E27FC236}">
                <a16:creationId xmlns:a16="http://schemas.microsoft.com/office/drawing/2014/main" xmlns="" id="{39432CC7-9368-0584-2D8A-F2FCB35F8485}"/>
              </a:ext>
            </a:extLst>
          </p:cNvPr>
          <p:cNvSpPr/>
          <p:nvPr/>
        </p:nvSpPr>
        <p:spPr>
          <a:xfrm>
            <a:off x="-4419600" y="3276600"/>
            <a:ext cx="11608470" cy="10210800"/>
          </a:xfrm>
          <a:prstGeom prst="ellipse">
            <a:avLst/>
          </a:prstGeom>
          <a:solidFill>
            <a:srgbClr val="00823B"/>
          </a:solidFill>
          <a:ln w="2254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15BE3494-7141-F586-F9DC-B33E19E3A695}"/>
              </a:ext>
            </a:extLst>
          </p:cNvPr>
          <p:cNvSpPr txBox="1"/>
          <p:nvPr/>
        </p:nvSpPr>
        <p:spPr>
          <a:xfrm>
            <a:off x="0" y="5105400"/>
            <a:ext cx="12192000" cy="1752600"/>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14:3 </a:t>
            </a:r>
            <a:r>
              <a:rPr lang="en-US" sz="3200" dirty="0"/>
              <a:t>The one who eats is not to regard with contempt the one who does not eat, and </a:t>
            </a:r>
            <a:r>
              <a:rPr lang="en-US" sz="3200" b="1" u="sng" dirty="0">
                <a:solidFill>
                  <a:srgbClr val="002060"/>
                </a:solidFill>
              </a:rPr>
              <a:t>the one who does not eat is not to judge the one who eats</a:t>
            </a:r>
            <a:r>
              <a:rPr lang="en-US" sz="3200" dirty="0"/>
              <a:t>, for God has accepted him. </a:t>
            </a:r>
          </a:p>
          <a:p>
            <a:endParaRPr lang="en-US" sz="3500" dirty="0"/>
          </a:p>
          <a:p>
            <a:r>
              <a:rPr lang="en-US" sz="3600" dirty="0"/>
              <a:t> </a:t>
            </a:r>
          </a:p>
          <a:p>
            <a:endParaRPr lang="en-US" sz="3400" dirty="0"/>
          </a:p>
        </p:txBody>
      </p:sp>
      <p:sp>
        <p:nvSpPr>
          <p:cNvPr id="11" name="Rounded Rectangular Callout 10">
            <a:extLst>
              <a:ext uri="{FF2B5EF4-FFF2-40B4-BE49-F238E27FC236}">
                <a16:creationId xmlns:a16="http://schemas.microsoft.com/office/drawing/2014/main" xmlns="" id="{D59B482B-4BF4-BCB8-9C7B-5029D1E29A4C}"/>
              </a:ext>
            </a:extLst>
          </p:cNvPr>
          <p:cNvSpPr/>
          <p:nvPr/>
        </p:nvSpPr>
        <p:spPr>
          <a:xfrm>
            <a:off x="8091020" y="4330611"/>
            <a:ext cx="4058652" cy="99060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Christians are experts at this!</a:t>
            </a:r>
            <a:endParaRPr lang="en-US" sz="3200" b="1" i="1" dirty="0"/>
          </a:p>
        </p:txBody>
      </p:sp>
    </p:spTree>
    <p:extLst>
      <p:ext uri="{BB962C8B-B14F-4D97-AF65-F5344CB8AC3E}">
        <p14:creationId xmlns:p14="http://schemas.microsoft.com/office/powerpoint/2010/main" val="391334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6324600" y="1295400"/>
            <a:ext cx="15697200" cy="14249400"/>
          </a:xfrm>
          <a:prstGeom prst="ellipse">
            <a:avLst/>
          </a:prstGeom>
          <a:solidFill>
            <a:schemeClr val="accent6">
              <a:lumMod val="50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3190552C-5AB4-B6C8-117D-0518C1CEF67B}"/>
              </a:ext>
            </a:extLst>
          </p:cNvPr>
          <p:cNvSpPr/>
          <p:nvPr/>
        </p:nvSpPr>
        <p:spPr>
          <a:xfrm>
            <a:off x="-4419600" y="3276600"/>
            <a:ext cx="11608470" cy="10210800"/>
          </a:xfrm>
          <a:prstGeom prst="ellipse">
            <a:avLst/>
          </a:prstGeom>
          <a:solidFill>
            <a:srgbClr val="00823B"/>
          </a:solidFill>
          <a:ln w="2254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ular Callout 10">
            <a:extLst>
              <a:ext uri="{FF2B5EF4-FFF2-40B4-BE49-F238E27FC236}">
                <a16:creationId xmlns:a16="http://schemas.microsoft.com/office/drawing/2014/main" xmlns="" id="{0FF22C8D-2519-CBEC-6451-E164341F60C3}"/>
              </a:ext>
            </a:extLst>
          </p:cNvPr>
          <p:cNvSpPr/>
          <p:nvPr/>
        </p:nvSpPr>
        <p:spPr>
          <a:xfrm>
            <a:off x="4724400" y="1432080"/>
            <a:ext cx="7251032" cy="93012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Cheat Sheet: Apply the </a:t>
            </a:r>
            <a:r>
              <a:rPr lang="en-US" sz="3600" b="1" i="1" dirty="0"/>
              <a:t>Law of Love</a:t>
            </a:r>
            <a:r>
              <a:rPr lang="en-US" sz="3600" b="1" dirty="0"/>
              <a:t>!</a:t>
            </a:r>
            <a:endParaRPr lang="en-US" sz="3600" b="1" i="1" dirty="0"/>
          </a:p>
        </p:txBody>
      </p:sp>
      <p:sp>
        <p:nvSpPr>
          <p:cNvPr id="6" name="Rounded Rectangular Callout 6">
            <a:extLst>
              <a:ext uri="{FF2B5EF4-FFF2-40B4-BE49-F238E27FC236}">
                <a16:creationId xmlns:a16="http://schemas.microsoft.com/office/drawing/2014/main" xmlns="" id="{E6F7467C-FA62-E742-8AC2-C9BF58D84DE3}"/>
              </a:ext>
            </a:extLst>
          </p:cNvPr>
          <p:cNvSpPr/>
          <p:nvPr/>
        </p:nvSpPr>
        <p:spPr>
          <a:xfrm>
            <a:off x="4267200" y="1347698"/>
            <a:ext cx="7708232"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Don’t judge people who exercise their freedom </a:t>
            </a:r>
            <a:r>
              <a:rPr lang="en-US" sz="3600" b="1" i="1" u="sng" dirty="0">
                <a:solidFill>
                  <a:schemeClr val="bg1"/>
                </a:solidFill>
              </a:rPr>
              <a:t>MORE</a:t>
            </a:r>
            <a:r>
              <a:rPr lang="en-US" sz="3600" b="1" dirty="0">
                <a:solidFill>
                  <a:schemeClr val="bg1"/>
                </a:solidFill>
              </a:rPr>
              <a:t> than you</a:t>
            </a:r>
            <a:r>
              <a:rPr lang="en-US" sz="3600" b="1" dirty="0">
                <a:solidFill>
                  <a:schemeClr val="tx1"/>
                </a:solidFill>
              </a:rPr>
              <a:t> </a:t>
            </a:r>
          </a:p>
        </p:txBody>
      </p:sp>
      <p:sp>
        <p:nvSpPr>
          <p:cNvPr id="9" name="Flowchart: Connector 8">
            <a:extLst>
              <a:ext uri="{FF2B5EF4-FFF2-40B4-BE49-F238E27FC236}">
                <a16:creationId xmlns:a16="http://schemas.microsoft.com/office/drawing/2014/main" xmlns="" id="{DC119CE7-552A-E585-E63B-6848D4E6E9EB}"/>
              </a:ext>
            </a:extLst>
          </p:cNvPr>
          <p:cNvSpPr/>
          <p:nvPr/>
        </p:nvSpPr>
        <p:spPr>
          <a:xfrm>
            <a:off x="6348665" y="3376702"/>
            <a:ext cx="533400" cy="5334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10">
            <a:extLst>
              <a:ext uri="{FF2B5EF4-FFF2-40B4-BE49-F238E27FC236}">
                <a16:creationId xmlns:a16="http://schemas.microsoft.com/office/drawing/2014/main" xmlns="" id="{96846042-E18F-99B6-78CA-A254BB3C1D3B}"/>
              </a:ext>
            </a:extLst>
          </p:cNvPr>
          <p:cNvSpPr/>
          <p:nvPr/>
        </p:nvSpPr>
        <p:spPr>
          <a:xfrm>
            <a:off x="8005012" y="2743200"/>
            <a:ext cx="4058652" cy="154790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This would be making a </a:t>
            </a:r>
            <a:r>
              <a:rPr lang="en-US" sz="3200" b="1" i="1" dirty="0"/>
              <a:t>conscience</a:t>
            </a:r>
            <a:r>
              <a:rPr lang="en-US" sz="3200" b="1" dirty="0"/>
              <a:t> issue into a </a:t>
            </a:r>
            <a:r>
              <a:rPr lang="en-US" sz="3200" b="1" i="1" dirty="0"/>
              <a:t>moral</a:t>
            </a:r>
            <a:r>
              <a:rPr lang="en-US" sz="3200" b="1" dirty="0"/>
              <a:t> issue</a:t>
            </a:r>
            <a:endParaRPr lang="en-US" sz="3200" b="1" i="1" dirty="0"/>
          </a:p>
        </p:txBody>
      </p:sp>
      <p:sp>
        <p:nvSpPr>
          <p:cNvPr id="14" name="Rounded Rectangular Callout 4">
            <a:extLst>
              <a:ext uri="{FF2B5EF4-FFF2-40B4-BE49-F238E27FC236}">
                <a16:creationId xmlns:a16="http://schemas.microsoft.com/office/drawing/2014/main" xmlns="" id="{82F637E1-3B9D-A6C4-9740-CE2E0E14FA88}"/>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
        <p:nvSpPr>
          <p:cNvPr id="16" name="Oval 15">
            <a:extLst>
              <a:ext uri="{FF2B5EF4-FFF2-40B4-BE49-F238E27FC236}">
                <a16:creationId xmlns:a16="http://schemas.microsoft.com/office/drawing/2014/main" xmlns="" id="{016CAF91-D6F5-EEBA-DBF3-52127C8D5238}"/>
              </a:ext>
            </a:extLst>
          </p:cNvPr>
          <p:cNvSpPr/>
          <p:nvPr/>
        </p:nvSpPr>
        <p:spPr>
          <a:xfrm>
            <a:off x="-4461928" y="3276600"/>
            <a:ext cx="11608470" cy="10210800"/>
          </a:xfrm>
          <a:prstGeom prst="ellipse">
            <a:avLst/>
          </a:prstGeom>
          <a:solidFill>
            <a:srgbClr val="005828"/>
          </a:solidFill>
          <a:ln w="2254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xmlns="" id="{C8A3729E-0987-DB4D-525F-58C7D7EEE2E2}"/>
              </a:ext>
            </a:extLst>
          </p:cNvPr>
          <p:cNvSpPr/>
          <p:nvPr/>
        </p:nvSpPr>
        <p:spPr>
          <a:xfrm>
            <a:off x="-3237498" y="4391204"/>
            <a:ext cx="9244265" cy="8129498"/>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15BE3494-7141-F586-F9DC-B33E19E3A695}"/>
              </a:ext>
            </a:extLst>
          </p:cNvPr>
          <p:cNvSpPr txBox="1"/>
          <p:nvPr/>
        </p:nvSpPr>
        <p:spPr>
          <a:xfrm>
            <a:off x="0" y="5105400"/>
            <a:ext cx="12192000" cy="1752600"/>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14:3 </a:t>
            </a:r>
            <a:r>
              <a:rPr lang="en-US" sz="3200" dirty="0"/>
              <a:t>The one who eats is not to regard with contempt the one who does not eat, and </a:t>
            </a:r>
            <a:r>
              <a:rPr lang="en-US" sz="3200" b="1" u="sng" dirty="0">
                <a:solidFill>
                  <a:srgbClr val="002060"/>
                </a:solidFill>
              </a:rPr>
              <a:t>the one who does not eat is not to judge the one who eats</a:t>
            </a:r>
            <a:r>
              <a:rPr lang="en-US" sz="3200" dirty="0"/>
              <a:t>, for God has accepted him. </a:t>
            </a:r>
          </a:p>
          <a:p>
            <a:endParaRPr lang="en-US" sz="3500" dirty="0"/>
          </a:p>
          <a:p>
            <a:r>
              <a:rPr lang="en-US" sz="3600" dirty="0"/>
              <a:t> </a:t>
            </a:r>
          </a:p>
          <a:p>
            <a:endParaRPr lang="en-US" sz="3400" dirty="0"/>
          </a:p>
        </p:txBody>
      </p:sp>
      <p:sp>
        <p:nvSpPr>
          <p:cNvPr id="11" name="Rounded Rectangular Callout 10">
            <a:extLst>
              <a:ext uri="{FF2B5EF4-FFF2-40B4-BE49-F238E27FC236}">
                <a16:creationId xmlns:a16="http://schemas.microsoft.com/office/drawing/2014/main" xmlns="" id="{BF89EACF-E0CB-9F1F-09F5-3DF219690D4F}"/>
              </a:ext>
            </a:extLst>
          </p:cNvPr>
          <p:cNvSpPr/>
          <p:nvPr/>
        </p:nvSpPr>
        <p:spPr>
          <a:xfrm>
            <a:off x="8091020" y="4330611"/>
            <a:ext cx="4058652" cy="99060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Christians are experts at this!</a:t>
            </a:r>
            <a:endParaRPr lang="en-US" sz="3200" b="1" i="1" dirty="0"/>
          </a:p>
        </p:txBody>
      </p:sp>
    </p:spTree>
    <p:extLst>
      <p:ext uri="{BB962C8B-B14F-4D97-AF65-F5344CB8AC3E}">
        <p14:creationId xmlns:p14="http://schemas.microsoft.com/office/powerpoint/2010/main" val="95700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6324600" y="1295400"/>
            <a:ext cx="15697200" cy="14249400"/>
          </a:xfrm>
          <a:prstGeom prst="ellipse">
            <a:avLst/>
          </a:prstGeom>
          <a:solidFill>
            <a:schemeClr val="accent6">
              <a:lumMod val="50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ular Callout 10">
            <a:extLst>
              <a:ext uri="{FF2B5EF4-FFF2-40B4-BE49-F238E27FC236}">
                <a16:creationId xmlns:a16="http://schemas.microsoft.com/office/drawing/2014/main" xmlns="" id="{0FF22C8D-2519-CBEC-6451-E164341F60C3}"/>
              </a:ext>
            </a:extLst>
          </p:cNvPr>
          <p:cNvSpPr/>
          <p:nvPr/>
        </p:nvSpPr>
        <p:spPr>
          <a:xfrm>
            <a:off x="4724400" y="1432080"/>
            <a:ext cx="7251032" cy="93012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Cheat Sheet: Apply the </a:t>
            </a:r>
            <a:r>
              <a:rPr lang="en-US" sz="3600" b="1" i="1" dirty="0"/>
              <a:t>Law of Love</a:t>
            </a:r>
            <a:r>
              <a:rPr lang="en-US" sz="3600" b="1" dirty="0"/>
              <a:t>!</a:t>
            </a:r>
            <a:endParaRPr lang="en-US" sz="3600" b="1" i="1" dirty="0"/>
          </a:p>
        </p:txBody>
      </p:sp>
      <p:sp>
        <p:nvSpPr>
          <p:cNvPr id="6" name="Rounded Rectangular Callout 6">
            <a:extLst>
              <a:ext uri="{FF2B5EF4-FFF2-40B4-BE49-F238E27FC236}">
                <a16:creationId xmlns:a16="http://schemas.microsoft.com/office/drawing/2014/main" xmlns="" id="{E6F7467C-FA62-E742-8AC2-C9BF58D84DE3}"/>
              </a:ext>
            </a:extLst>
          </p:cNvPr>
          <p:cNvSpPr/>
          <p:nvPr/>
        </p:nvSpPr>
        <p:spPr>
          <a:xfrm>
            <a:off x="4267200" y="1347698"/>
            <a:ext cx="7708232"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Don’t judge people who exercise their freedom </a:t>
            </a:r>
            <a:r>
              <a:rPr lang="en-US" sz="3600" b="1" i="1" u="sng" dirty="0">
                <a:solidFill>
                  <a:schemeClr val="bg1"/>
                </a:solidFill>
              </a:rPr>
              <a:t>MORE</a:t>
            </a:r>
            <a:r>
              <a:rPr lang="en-US" sz="3600" b="1" dirty="0">
                <a:solidFill>
                  <a:schemeClr val="bg1"/>
                </a:solidFill>
              </a:rPr>
              <a:t> than you</a:t>
            </a:r>
            <a:r>
              <a:rPr lang="en-US" sz="3600" b="1" dirty="0">
                <a:solidFill>
                  <a:schemeClr val="tx1"/>
                </a:solidFill>
              </a:rPr>
              <a:t> </a:t>
            </a:r>
          </a:p>
        </p:txBody>
      </p:sp>
      <p:sp>
        <p:nvSpPr>
          <p:cNvPr id="9" name="Flowchart: Connector 8">
            <a:extLst>
              <a:ext uri="{FF2B5EF4-FFF2-40B4-BE49-F238E27FC236}">
                <a16:creationId xmlns:a16="http://schemas.microsoft.com/office/drawing/2014/main" xmlns="" id="{DC119CE7-552A-E585-E63B-6848D4E6E9EB}"/>
              </a:ext>
            </a:extLst>
          </p:cNvPr>
          <p:cNvSpPr/>
          <p:nvPr/>
        </p:nvSpPr>
        <p:spPr>
          <a:xfrm>
            <a:off x="6348665" y="3376702"/>
            <a:ext cx="533400" cy="5334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10">
            <a:extLst>
              <a:ext uri="{FF2B5EF4-FFF2-40B4-BE49-F238E27FC236}">
                <a16:creationId xmlns:a16="http://schemas.microsoft.com/office/drawing/2014/main" xmlns="" id="{96846042-E18F-99B6-78CA-A254BB3C1D3B}"/>
              </a:ext>
            </a:extLst>
          </p:cNvPr>
          <p:cNvSpPr/>
          <p:nvPr/>
        </p:nvSpPr>
        <p:spPr>
          <a:xfrm>
            <a:off x="8005012" y="2743200"/>
            <a:ext cx="4058652" cy="154790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This would be making a </a:t>
            </a:r>
            <a:r>
              <a:rPr lang="en-US" sz="3200" b="1" i="1" dirty="0"/>
              <a:t>conscience</a:t>
            </a:r>
            <a:r>
              <a:rPr lang="en-US" sz="3200" b="1" dirty="0"/>
              <a:t> issue into a </a:t>
            </a:r>
            <a:r>
              <a:rPr lang="en-US" sz="3200" b="1" i="1" dirty="0"/>
              <a:t>moral</a:t>
            </a:r>
            <a:r>
              <a:rPr lang="en-US" sz="3200" b="1" dirty="0"/>
              <a:t> issue</a:t>
            </a:r>
            <a:endParaRPr lang="en-US" sz="3200" b="1" i="1" dirty="0"/>
          </a:p>
        </p:txBody>
      </p:sp>
      <p:sp>
        <p:nvSpPr>
          <p:cNvPr id="14" name="Rounded Rectangular Callout 4">
            <a:extLst>
              <a:ext uri="{FF2B5EF4-FFF2-40B4-BE49-F238E27FC236}">
                <a16:creationId xmlns:a16="http://schemas.microsoft.com/office/drawing/2014/main" xmlns="" id="{82F637E1-3B9D-A6C4-9740-CE2E0E14FA88}"/>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
        <p:nvSpPr>
          <p:cNvPr id="2" name="Oval 1">
            <a:extLst>
              <a:ext uri="{FF2B5EF4-FFF2-40B4-BE49-F238E27FC236}">
                <a16:creationId xmlns:a16="http://schemas.microsoft.com/office/drawing/2014/main" xmlns="" id="{C8A3729E-0987-DB4D-525F-58C7D7EEE2E2}"/>
              </a:ext>
            </a:extLst>
          </p:cNvPr>
          <p:cNvSpPr/>
          <p:nvPr/>
        </p:nvSpPr>
        <p:spPr>
          <a:xfrm>
            <a:off x="-3237498" y="4391204"/>
            <a:ext cx="9244265" cy="8129498"/>
          </a:xfrm>
          <a:prstGeom prst="ellipse">
            <a:avLst/>
          </a:prstGeom>
          <a:solidFill>
            <a:srgbClr val="00823B"/>
          </a:solidFill>
          <a:ln w="2254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15BE3494-7141-F586-F9DC-B33E19E3A695}"/>
              </a:ext>
            </a:extLst>
          </p:cNvPr>
          <p:cNvSpPr txBox="1"/>
          <p:nvPr/>
        </p:nvSpPr>
        <p:spPr>
          <a:xfrm>
            <a:off x="0" y="5105400"/>
            <a:ext cx="12192000" cy="1752600"/>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14:3 </a:t>
            </a:r>
            <a:r>
              <a:rPr lang="en-US" sz="3200" dirty="0"/>
              <a:t>The one who eats is not to regard with contempt the one who does not eat, and </a:t>
            </a:r>
            <a:r>
              <a:rPr lang="en-US" sz="3200" b="1" u="sng" dirty="0">
                <a:solidFill>
                  <a:srgbClr val="002060"/>
                </a:solidFill>
              </a:rPr>
              <a:t>the one who does not eat is not to judge the one who eats</a:t>
            </a:r>
            <a:r>
              <a:rPr lang="en-US" sz="3200" dirty="0"/>
              <a:t>, for God has accepted him. </a:t>
            </a:r>
          </a:p>
          <a:p>
            <a:endParaRPr lang="en-US" sz="3500" dirty="0"/>
          </a:p>
          <a:p>
            <a:r>
              <a:rPr lang="en-US" sz="3600" dirty="0"/>
              <a:t> </a:t>
            </a:r>
          </a:p>
          <a:p>
            <a:endParaRPr lang="en-US" sz="3400" dirty="0"/>
          </a:p>
        </p:txBody>
      </p:sp>
      <p:sp>
        <p:nvSpPr>
          <p:cNvPr id="11" name="Rounded Rectangular Callout 10">
            <a:extLst>
              <a:ext uri="{FF2B5EF4-FFF2-40B4-BE49-F238E27FC236}">
                <a16:creationId xmlns:a16="http://schemas.microsoft.com/office/drawing/2014/main" xmlns="" id="{BF89EACF-E0CB-9F1F-09F5-3DF219690D4F}"/>
              </a:ext>
            </a:extLst>
          </p:cNvPr>
          <p:cNvSpPr/>
          <p:nvPr/>
        </p:nvSpPr>
        <p:spPr>
          <a:xfrm>
            <a:off x="8091020" y="4330611"/>
            <a:ext cx="4058652" cy="99060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Christians are experts at this!</a:t>
            </a:r>
            <a:endParaRPr lang="en-US" sz="3200" b="1" i="1" dirty="0"/>
          </a:p>
        </p:txBody>
      </p:sp>
    </p:spTree>
    <p:extLst>
      <p:ext uri="{BB962C8B-B14F-4D97-AF65-F5344CB8AC3E}">
        <p14:creationId xmlns:p14="http://schemas.microsoft.com/office/powerpoint/2010/main" val="118129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38100" y="5105400"/>
            <a:ext cx="12192000" cy="1752600"/>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14:3 </a:t>
            </a:r>
            <a:r>
              <a:rPr lang="en-US" sz="3200" b="1" u="sng" dirty="0">
                <a:solidFill>
                  <a:srgbClr val="002060"/>
                </a:solidFill>
              </a:rPr>
              <a:t>The one who eats is not to regard with contempt the one who does not eat</a:t>
            </a:r>
            <a:r>
              <a:rPr lang="en-US" sz="3200" dirty="0"/>
              <a:t>, and the one who does not eat is not to judge the one who eats, for God has accepted him. </a:t>
            </a:r>
          </a:p>
          <a:p>
            <a:endParaRPr lang="en-US" sz="3500" dirty="0"/>
          </a:p>
          <a:p>
            <a:r>
              <a:rPr lang="en-US" sz="3600" dirty="0"/>
              <a:t> </a:t>
            </a:r>
          </a:p>
          <a:p>
            <a:endParaRPr lang="en-US" sz="3400" dirty="0"/>
          </a:p>
        </p:txBody>
      </p:sp>
      <p:sp>
        <p:nvSpPr>
          <p:cNvPr id="6" name="Rounded Rectangular Callout 6">
            <a:extLst>
              <a:ext uri="{FF2B5EF4-FFF2-40B4-BE49-F238E27FC236}">
                <a16:creationId xmlns:a16="http://schemas.microsoft.com/office/drawing/2014/main" xmlns="" id="{5DA4E581-C721-ACE6-C376-642E15EBF26E}"/>
              </a:ext>
            </a:extLst>
          </p:cNvPr>
          <p:cNvSpPr/>
          <p:nvPr/>
        </p:nvSpPr>
        <p:spPr>
          <a:xfrm>
            <a:off x="4267200" y="1347698"/>
            <a:ext cx="7708232"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Don’t judge people who exercise their freedom </a:t>
            </a:r>
            <a:r>
              <a:rPr lang="en-US" sz="3600" b="1" i="1" u="sng" dirty="0">
                <a:solidFill>
                  <a:schemeClr val="bg1"/>
                </a:solidFill>
              </a:rPr>
              <a:t>MORE</a:t>
            </a:r>
            <a:r>
              <a:rPr lang="en-US" sz="3600" b="1" dirty="0">
                <a:solidFill>
                  <a:schemeClr val="bg1"/>
                </a:solidFill>
              </a:rPr>
              <a:t> than you</a:t>
            </a:r>
            <a:r>
              <a:rPr lang="en-US" sz="3600" b="1" dirty="0">
                <a:solidFill>
                  <a:schemeClr val="tx1"/>
                </a:solidFill>
              </a:rPr>
              <a:t> </a:t>
            </a:r>
          </a:p>
        </p:txBody>
      </p:sp>
      <p:sp>
        <p:nvSpPr>
          <p:cNvPr id="7" name="Rounded Rectangular Callout 13">
            <a:extLst>
              <a:ext uri="{FF2B5EF4-FFF2-40B4-BE49-F238E27FC236}">
                <a16:creationId xmlns:a16="http://schemas.microsoft.com/office/drawing/2014/main" xmlns="" id="{61BBC334-B6C0-4C44-A945-2555914B99A5}"/>
              </a:ext>
            </a:extLst>
          </p:cNvPr>
          <p:cNvSpPr/>
          <p:nvPr/>
        </p:nvSpPr>
        <p:spPr>
          <a:xfrm>
            <a:off x="4303293" y="2839614"/>
            <a:ext cx="7708233"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Don’t judge people who exercise their freedom </a:t>
            </a:r>
            <a:r>
              <a:rPr lang="en-US" sz="3600" b="1" i="1" u="sng" dirty="0">
                <a:solidFill>
                  <a:schemeClr val="bg1"/>
                </a:solidFill>
              </a:rPr>
              <a:t>LESS</a:t>
            </a:r>
            <a:r>
              <a:rPr lang="en-US" sz="3600" b="1" dirty="0">
                <a:solidFill>
                  <a:schemeClr val="bg1"/>
                </a:solidFill>
              </a:rPr>
              <a:t> than you</a:t>
            </a:r>
            <a:r>
              <a:rPr lang="en-US" sz="3600" b="1" dirty="0">
                <a:solidFill>
                  <a:schemeClr val="tx1"/>
                </a:solidFill>
              </a:rPr>
              <a:t> </a:t>
            </a:r>
          </a:p>
        </p:txBody>
      </p:sp>
      <p:sp>
        <p:nvSpPr>
          <p:cNvPr id="3" name="Rounded Rectangular Callout 4">
            <a:extLst>
              <a:ext uri="{FF2B5EF4-FFF2-40B4-BE49-F238E27FC236}">
                <a16:creationId xmlns:a16="http://schemas.microsoft.com/office/drawing/2014/main" xmlns="" id="{7829CD98-8CC3-F08D-AF6F-E2D4E3B8FBE2}"/>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158813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38100" y="5105400"/>
            <a:ext cx="12192000" cy="1752600"/>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14:4 </a:t>
            </a:r>
            <a:r>
              <a:rPr lang="en-US" sz="3200" b="1" u="sng" dirty="0">
                <a:solidFill>
                  <a:srgbClr val="002060"/>
                </a:solidFill>
              </a:rPr>
              <a:t>Who are you to judge the servant of another? To his own master he stands or falls</a:t>
            </a:r>
            <a:r>
              <a:rPr lang="en-US" sz="3200" dirty="0"/>
              <a:t>; and he will stand, for the Lord is able to make him stand.</a:t>
            </a:r>
          </a:p>
          <a:p>
            <a:endParaRPr lang="en-US" sz="3500" dirty="0"/>
          </a:p>
          <a:p>
            <a:r>
              <a:rPr lang="en-US" sz="3600" dirty="0"/>
              <a:t> </a:t>
            </a:r>
          </a:p>
          <a:p>
            <a:endParaRPr lang="en-US" sz="3400" dirty="0"/>
          </a:p>
        </p:txBody>
      </p:sp>
      <p:sp>
        <p:nvSpPr>
          <p:cNvPr id="6" name="Rounded Rectangular Callout 6">
            <a:extLst>
              <a:ext uri="{FF2B5EF4-FFF2-40B4-BE49-F238E27FC236}">
                <a16:creationId xmlns:a16="http://schemas.microsoft.com/office/drawing/2014/main" xmlns="" id="{5DA4E581-C721-ACE6-C376-642E15EBF26E}"/>
              </a:ext>
            </a:extLst>
          </p:cNvPr>
          <p:cNvSpPr/>
          <p:nvPr/>
        </p:nvSpPr>
        <p:spPr>
          <a:xfrm>
            <a:off x="4267200" y="1347698"/>
            <a:ext cx="7708232"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Don’t judge people who exercise their freedom </a:t>
            </a:r>
            <a:r>
              <a:rPr lang="en-US" sz="3600" b="1" i="1" u="sng" dirty="0">
                <a:solidFill>
                  <a:schemeClr val="bg1"/>
                </a:solidFill>
              </a:rPr>
              <a:t>MORE</a:t>
            </a:r>
            <a:r>
              <a:rPr lang="en-US" sz="3600" b="1" dirty="0">
                <a:solidFill>
                  <a:schemeClr val="bg1"/>
                </a:solidFill>
              </a:rPr>
              <a:t> than you</a:t>
            </a:r>
            <a:r>
              <a:rPr lang="en-US" sz="3600" b="1" dirty="0">
                <a:solidFill>
                  <a:schemeClr val="tx1"/>
                </a:solidFill>
              </a:rPr>
              <a:t> </a:t>
            </a:r>
          </a:p>
        </p:txBody>
      </p:sp>
      <p:sp>
        <p:nvSpPr>
          <p:cNvPr id="7" name="Rounded Rectangular Callout 13">
            <a:extLst>
              <a:ext uri="{FF2B5EF4-FFF2-40B4-BE49-F238E27FC236}">
                <a16:creationId xmlns:a16="http://schemas.microsoft.com/office/drawing/2014/main" xmlns="" id="{61BBC334-B6C0-4C44-A945-2555914B99A5}"/>
              </a:ext>
            </a:extLst>
          </p:cNvPr>
          <p:cNvSpPr/>
          <p:nvPr/>
        </p:nvSpPr>
        <p:spPr>
          <a:xfrm>
            <a:off x="4303293" y="2839614"/>
            <a:ext cx="7708233"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Don’t judge people who exercise their freedom </a:t>
            </a:r>
            <a:r>
              <a:rPr lang="en-US" sz="3600" b="1" i="1" u="sng" dirty="0">
                <a:solidFill>
                  <a:schemeClr val="bg1"/>
                </a:solidFill>
              </a:rPr>
              <a:t>LESS</a:t>
            </a:r>
            <a:r>
              <a:rPr lang="en-US" sz="3600" b="1" dirty="0">
                <a:solidFill>
                  <a:schemeClr val="bg1"/>
                </a:solidFill>
              </a:rPr>
              <a:t> than you</a:t>
            </a:r>
            <a:r>
              <a:rPr lang="en-US" sz="3600" b="1" dirty="0">
                <a:solidFill>
                  <a:schemeClr val="tx1"/>
                </a:solidFill>
              </a:rPr>
              <a:t> </a:t>
            </a:r>
          </a:p>
        </p:txBody>
      </p:sp>
      <p:sp>
        <p:nvSpPr>
          <p:cNvPr id="3" name="Rounded Rectangular Callout 4">
            <a:extLst>
              <a:ext uri="{FF2B5EF4-FFF2-40B4-BE49-F238E27FC236}">
                <a16:creationId xmlns:a16="http://schemas.microsoft.com/office/drawing/2014/main" xmlns="" id="{B3C702EC-0905-1DDA-9D1B-89D085733CF0}"/>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1179718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38100" y="5105400"/>
            <a:ext cx="12192000" cy="1752600"/>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14:4 </a:t>
            </a:r>
            <a:r>
              <a:rPr lang="en-US" sz="3200" dirty="0"/>
              <a:t>Who are you to judge the servant of another? To his own master he stands or falls; </a:t>
            </a:r>
            <a:r>
              <a:rPr lang="en-US" sz="3200" b="1" u="sng" dirty="0">
                <a:solidFill>
                  <a:srgbClr val="002060"/>
                </a:solidFill>
              </a:rPr>
              <a:t>and he will stand, for the Lord is able to make him stand</a:t>
            </a:r>
            <a:r>
              <a:rPr lang="en-US" sz="3200" dirty="0"/>
              <a:t>.</a:t>
            </a:r>
          </a:p>
          <a:p>
            <a:endParaRPr lang="en-US" sz="3500" dirty="0"/>
          </a:p>
          <a:p>
            <a:r>
              <a:rPr lang="en-US" sz="3600" dirty="0"/>
              <a:t> </a:t>
            </a:r>
          </a:p>
          <a:p>
            <a:endParaRPr lang="en-US" sz="3400" dirty="0"/>
          </a:p>
        </p:txBody>
      </p:sp>
      <p:sp>
        <p:nvSpPr>
          <p:cNvPr id="6" name="Rounded Rectangular Callout 6">
            <a:extLst>
              <a:ext uri="{FF2B5EF4-FFF2-40B4-BE49-F238E27FC236}">
                <a16:creationId xmlns:a16="http://schemas.microsoft.com/office/drawing/2014/main" xmlns="" id="{5DA4E581-C721-ACE6-C376-642E15EBF26E}"/>
              </a:ext>
            </a:extLst>
          </p:cNvPr>
          <p:cNvSpPr/>
          <p:nvPr/>
        </p:nvSpPr>
        <p:spPr>
          <a:xfrm>
            <a:off x="4267200" y="1347698"/>
            <a:ext cx="7708232"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Don’t judge people who exercise their freedom </a:t>
            </a:r>
            <a:r>
              <a:rPr lang="en-US" sz="3600" b="1" i="1" u="sng" dirty="0">
                <a:solidFill>
                  <a:schemeClr val="bg1"/>
                </a:solidFill>
              </a:rPr>
              <a:t>MORE</a:t>
            </a:r>
            <a:r>
              <a:rPr lang="en-US" sz="3600" b="1" dirty="0">
                <a:solidFill>
                  <a:schemeClr val="bg1"/>
                </a:solidFill>
              </a:rPr>
              <a:t> than you</a:t>
            </a:r>
            <a:r>
              <a:rPr lang="en-US" sz="3600" b="1" dirty="0">
                <a:solidFill>
                  <a:schemeClr val="tx1"/>
                </a:solidFill>
              </a:rPr>
              <a:t> </a:t>
            </a:r>
          </a:p>
        </p:txBody>
      </p:sp>
      <p:sp>
        <p:nvSpPr>
          <p:cNvPr id="7" name="Rounded Rectangular Callout 13">
            <a:extLst>
              <a:ext uri="{FF2B5EF4-FFF2-40B4-BE49-F238E27FC236}">
                <a16:creationId xmlns:a16="http://schemas.microsoft.com/office/drawing/2014/main" xmlns="" id="{61BBC334-B6C0-4C44-A945-2555914B99A5}"/>
              </a:ext>
            </a:extLst>
          </p:cNvPr>
          <p:cNvSpPr/>
          <p:nvPr/>
        </p:nvSpPr>
        <p:spPr>
          <a:xfrm>
            <a:off x="4303293" y="2839614"/>
            <a:ext cx="7708233"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Don’t judge people who exercise their freedom </a:t>
            </a:r>
            <a:r>
              <a:rPr lang="en-US" sz="3600" b="1" i="1" u="sng" dirty="0">
                <a:solidFill>
                  <a:schemeClr val="bg1"/>
                </a:solidFill>
              </a:rPr>
              <a:t>LESS</a:t>
            </a:r>
            <a:r>
              <a:rPr lang="en-US" sz="3600" b="1" dirty="0">
                <a:solidFill>
                  <a:schemeClr val="bg1"/>
                </a:solidFill>
              </a:rPr>
              <a:t> than you</a:t>
            </a:r>
            <a:r>
              <a:rPr lang="en-US" sz="3600" b="1" dirty="0">
                <a:solidFill>
                  <a:schemeClr val="tx1"/>
                </a:solidFill>
              </a:rPr>
              <a:t> </a:t>
            </a:r>
          </a:p>
        </p:txBody>
      </p:sp>
      <p:sp>
        <p:nvSpPr>
          <p:cNvPr id="3" name="Rounded Rectangular Callout 4">
            <a:extLst>
              <a:ext uri="{FF2B5EF4-FFF2-40B4-BE49-F238E27FC236}">
                <a16:creationId xmlns:a16="http://schemas.microsoft.com/office/drawing/2014/main" xmlns="" id="{436E41ED-DFE4-3FA2-025A-C53CCF8CCED0}"/>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10256020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38100" y="4291103"/>
            <a:ext cx="12192000" cy="2566897"/>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14:10 </a:t>
            </a:r>
            <a:r>
              <a:rPr lang="en-US" sz="3200" dirty="0"/>
              <a:t>But you, why do you judge your brother? Or you again, why do you regard your brother with contempt? For we will all stand before the judgment seat of God. </a:t>
            </a:r>
            <a:r>
              <a:rPr lang="en-US" sz="3200" b="1" baseline="30000" dirty="0"/>
              <a:t>11 </a:t>
            </a:r>
            <a:r>
              <a:rPr lang="en-US" sz="3200" dirty="0"/>
              <a:t>For it is written, “</a:t>
            </a:r>
            <a:r>
              <a:rPr lang="en-US" sz="3200" cap="small" dirty="0"/>
              <a:t>As I live, says the Lord</a:t>
            </a:r>
            <a:r>
              <a:rPr lang="en-US" sz="3200" dirty="0"/>
              <a:t>, </a:t>
            </a:r>
            <a:r>
              <a:rPr lang="en-US" sz="3200" cap="small" dirty="0"/>
              <a:t>every knee shall bow to Me</a:t>
            </a:r>
            <a:r>
              <a:rPr lang="en-US" sz="3200" dirty="0"/>
              <a:t>, </a:t>
            </a:r>
            <a:r>
              <a:rPr lang="en-US" sz="3200" cap="small" dirty="0"/>
              <a:t>And every tongue shall</a:t>
            </a:r>
            <a:r>
              <a:rPr lang="en-US" sz="3200" dirty="0"/>
              <a:t> </a:t>
            </a:r>
            <a:r>
              <a:rPr lang="en-US" sz="3200" cap="small" dirty="0"/>
              <a:t>give praise to God</a:t>
            </a:r>
            <a:r>
              <a:rPr lang="en-US" sz="3200" dirty="0"/>
              <a:t>.” </a:t>
            </a:r>
            <a:r>
              <a:rPr lang="en-US" sz="3200" b="1" baseline="30000" dirty="0"/>
              <a:t>12 </a:t>
            </a:r>
            <a:r>
              <a:rPr lang="en-US" sz="3200" b="1" u="sng" dirty="0">
                <a:solidFill>
                  <a:srgbClr val="002060"/>
                </a:solidFill>
              </a:rPr>
              <a:t>So then each one of us will give an account of himself to God</a:t>
            </a:r>
            <a:r>
              <a:rPr lang="en-US" sz="3200" dirty="0"/>
              <a:t>.</a:t>
            </a:r>
          </a:p>
          <a:p>
            <a:endParaRPr lang="en-US" sz="3500" dirty="0"/>
          </a:p>
          <a:p>
            <a:r>
              <a:rPr lang="en-US" sz="3600" dirty="0"/>
              <a:t> </a:t>
            </a:r>
          </a:p>
          <a:p>
            <a:endParaRPr lang="en-US" sz="3400" dirty="0"/>
          </a:p>
        </p:txBody>
      </p:sp>
      <p:sp>
        <p:nvSpPr>
          <p:cNvPr id="6" name="Rounded Rectangular Callout 6">
            <a:extLst>
              <a:ext uri="{FF2B5EF4-FFF2-40B4-BE49-F238E27FC236}">
                <a16:creationId xmlns:a16="http://schemas.microsoft.com/office/drawing/2014/main" xmlns="" id="{5DA4E581-C721-ACE6-C376-642E15EBF26E}"/>
              </a:ext>
            </a:extLst>
          </p:cNvPr>
          <p:cNvSpPr/>
          <p:nvPr/>
        </p:nvSpPr>
        <p:spPr>
          <a:xfrm>
            <a:off x="4267200" y="1347698"/>
            <a:ext cx="7708232"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Don’t judge people who exercise their freedom </a:t>
            </a:r>
            <a:r>
              <a:rPr lang="en-US" sz="3600" b="1" i="1" u="sng" dirty="0">
                <a:solidFill>
                  <a:schemeClr val="bg1"/>
                </a:solidFill>
              </a:rPr>
              <a:t>MORE</a:t>
            </a:r>
            <a:r>
              <a:rPr lang="en-US" sz="3600" b="1" dirty="0">
                <a:solidFill>
                  <a:schemeClr val="bg1"/>
                </a:solidFill>
              </a:rPr>
              <a:t> than you</a:t>
            </a:r>
            <a:r>
              <a:rPr lang="en-US" sz="3600" b="1" dirty="0">
                <a:solidFill>
                  <a:schemeClr val="tx1"/>
                </a:solidFill>
              </a:rPr>
              <a:t> </a:t>
            </a:r>
          </a:p>
        </p:txBody>
      </p:sp>
      <p:sp>
        <p:nvSpPr>
          <p:cNvPr id="7" name="Rounded Rectangular Callout 13">
            <a:extLst>
              <a:ext uri="{FF2B5EF4-FFF2-40B4-BE49-F238E27FC236}">
                <a16:creationId xmlns:a16="http://schemas.microsoft.com/office/drawing/2014/main" xmlns="" id="{61BBC334-B6C0-4C44-A945-2555914B99A5}"/>
              </a:ext>
            </a:extLst>
          </p:cNvPr>
          <p:cNvSpPr/>
          <p:nvPr/>
        </p:nvSpPr>
        <p:spPr>
          <a:xfrm>
            <a:off x="4303293" y="2839614"/>
            <a:ext cx="7708233"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Don’t judge people who exercise their freedom </a:t>
            </a:r>
            <a:r>
              <a:rPr lang="en-US" sz="3600" b="1" i="1" u="sng" dirty="0">
                <a:solidFill>
                  <a:schemeClr val="bg1"/>
                </a:solidFill>
              </a:rPr>
              <a:t>LESS</a:t>
            </a:r>
            <a:r>
              <a:rPr lang="en-US" sz="3600" b="1" dirty="0">
                <a:solidFill>
                  <a:schemeClr val="bg1"/>
                </a:solidFill>
              </a:rPr>
              <a:t> than you</a:t>
            </a:r>
            <a:r>
              <a:rPr lang="en-US" sz="3600" b="1" dirty="0">
                <a:solidFill>
                  <a:schemeClr val="tx1"/>
                </a:solidFill>
              </a:rPr>
              <a:t> </a:t>
            </a:r>
          </a:p>
        </p:txBody>
      </p:sp>
      <p:sp>
        <p:nvSpPr>
          <p:cNvPr id="3" name="Rounded Rectangular Callout 4">
            <a:extLst>
              <a:ext uri="{FF2B5EF4-FFF2-40B4-BE49-F238E27FC236}">
                <a16:creationId xmlns:a16="http://schemas.microsoft.com/office/drawing/2014/main" xmlns="" id="{5841DD6F-BA13-3583-5958-264D8D3EB426}"/>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15562742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38100" y="4291103"/>
            <a:ext cx="12192000" cy="2566897"/>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14:10 </a:t>
            </a:r>
            <a:r>
              <a:rPr lang="en-US" sz="3200" dirty="0"/>
              <a:t>But you, why do you judge your brother? Or you again, why do you regard your brother with contempt? For we will all stand before the judgment seat of God. </a:t>
            </a:r>
            <a:r>
              <a:rPr lang="en-US" sz="3200" b="1" baseline="30000" dirty="0"/>
              <a:t>11 </a:t>
            </a:r>
            <a:r>
              <a:rPr lang="en-US" sz="3200" dirty="0"/>
              <a:t>For it is written, “</a:t>
            </a:r>
            <a:r>
              <a:rPr lang="en-US" sz="3200" cap="small" dirty="0"/>
              <a:t>As I live, says the Lord</a:t>
            </a:r>
            <a:r>
              <a:rPr lang="en-US" sz="3200" dirty="0"/>
              <a:t>, </a:t>
            </a:r>
            <a:r>
              <a:rPr lang="en-US" sz="3200" cap="small" dirty="0"/>
              <a:t>every knee shall bow to Me</a:t>
            </a:r>
            <a:r>
              <a:rPr lang="en-US" sz="3200" dirty="0"/>
              <a:t>, </a:t>
            </a:r>
            <a:r>
              <a:rPr lang="en-US" sz="3200" cap="small" dirty="0"/>
              <a:t>And every tongue shall</a:t>
            </a:r>
            <a:r>
              <a:rPr lang="en-US" sz="3200" dirty="0"/>
              <a:t> </a:t>
            </a:r>
            <a:r>
              <a:rPr lang="en-US" sz="3200" cap="small" dirty="0"/>
              <a:t>give praise to God</a:t>
            </a:r>
            <a:r>
              <a:rPr lang="en-US" sz="3200" dirty="0"/>
              <a:t>.” </a:t>
            </a:r>
            <a:r>
              <a:rPr lang="en-US" sz="3200" b="1" baseline="30000" dirty="0"/>
              <a:t>12 </a:t>
            </a:r>
            <a:r>
              <a:rPr lang="en-US" sz="3200" b="1" u="sng" dirty="0">
                <a:solidFill>
                  <a:srgbClr val="002060"/>
                </a:solidFill>
              </a:rPr>
              <a:t>So then each one of us will give an account of himself to God</a:t>
            </a:r>
            <a:r>
              <a:rPr lang="en-US" sz="3200" dirty="0"/>
              <a:t>.</a:t>
            </a:r>
          </a:p>
          <a:p>
            <a:endParaRPr lang="en-US" sz="3500" dirty="0"/>
          </a:p>
          <a:p>
            <a:r>
              <a:rPr lang="en-US" sz="3600" dirty="0"/>
              <a:t> </a:t>
            </a:r>
          </a:p>
          <a:p>
            <a:endParaRPr lang="en-US" sz="3400" dirty="0"/>
          </a:p>
        </p:txBody>
      </p:sp>
      <p:sp>
        <p:nvSpPr>
          <p:cNvPr id="3" name="Rounded Rectangular Callout 6">
            <a:extLst>
              <a:ext uri="{FF2B5EF4-FFF2-40B4-BE49-F238E27FC236}">
                <a16:creationId xmlns:a16="http://schemas.microsoft.com/office/drawing/2014/main" xmlns="" id="{340C4AE1-262C-1D69-609D-1C8355A95226}"/>
              </a:ext>
            </a:extLst>
          </p:cNvPr>
          <p:cNvSpPr/>
          <p:nvPr/>
        </p:nvSpPr>
        <p:spPr>
          <a:xfrm>
            <a:off x="483268" y="1404526"/>
            <a:ext cx="6807869" cy="1257621"/>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00" b="1" dirty="0">
                <a:solidFill>
                  <a:schemeClr val="bg1"/>
                </a:solidFill>
              </a:rPr>
              <a:t>Can you accept Christians who are a little more loose than you?</a:t>
            </a:r>
            <a:endParaRPr lang="en-US" sz="3400" b="1" dirty="0">
              <a:solidFill>
                <a:schemeClr val="tx1"/>
              </a:solidFill>
            </a:endParaRPr>
          </a:p>
        </p:txBody>
      </p:sp>
      <p:sp>
        <p:nvSpPr>
          <p:cNvPr id="5" name="Rounded Rectangular Callout 15">
            <a:extLst>
              <a:ext uri="{FF2B5EF4-FFF2-40B4-BE49-F238E27FC236}">
                <a16:creationId xmlns:a16="http://schemas.microsoft.com/office/drawing/2014/main" xmlns="" id="{8411F310-410F-5A32-623D-3274AE04AE3F}"/>
              </a:ext>
            </a:extLst>
          </p:cNvPr>
          <p:cNvSpPr/>
          <p:nvPr/>
        </p:nvSpPr>
        <p:spPr>
          <a:xfrm>
            <a:off x="3302668" y="2819400"/>
            <a:ext cx="8763000" cy="12192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00" b="1" dirty="0">
                <a:solidFill>
                  <a:schemeClr val="bg1"/>
                </a:solidFill>
              </a:rPr>
              <a:t>Dwell folks…. Can you accept Christians who are a little more strict than you?</a:t>
            </a:r>
            <a:endParaRPr lang="en-US" sz="3400" b="1" dirty="0">
              <a:solidFill>
                <a:schemeClr val="tx1"/>
              </a:solidFill>
            </a:endParaRPr>
          </a:p>
        </p:txBody>
      </p:sp>
      <p:sp>
        <p:nvSpPr>
          <p:cNvPr id="6" name="Rounded Rectangular Callout 4">
            <a:extLst>
              <a:ext uri="{FF2B5EF4-FFF2-40B4-BE49-F238E27FC236}">
                <a16:creationId xmlns:a16="http://schemas.microsoft.com/office/drawing/2014/main" xmlns="" id="{D62C873B-D0B6-CB4A-2A17-4677C132FA75}"/>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296921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4" name="Rounded Rectangular Callout 11">
            <a:extLst>
              <a:ext uri="{FF2B5EF4-FFF2-40B4-BE49-F238E27FC236}">
                <a16:creationId xmlns:a16="http://schemas.microsoft.com/office/drawing/2014/main" xmlns="" id="{302EB783-FC4E-44FF-B67C-5A4FC36BC93C}"/>
              </a:ext>
            </a:extLst>
          </p:cNvPr>
          <p:cNvSpPr/>
          <p:nvPr/>
        </p:nvSpPr>
        <p:spPr>
          <a:xfrm>
            <a:off x="2895600" y="5353916"/>
            <a:ext cx="91059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Romans 14 Matters of Conscience</a:t>
            </a:r>
            <a:endParaRPr lang="en-US" sz="4400" b="1" i="1" dirty="0">
              <a:solidFill>
                <a:schemeClr val="bg1"/>
              </a:solidFill>
            </a:endParaRPr>
          </a:p>
        </p:txBody>
      </p:sp>
      <p:sp>
        <p:nvSpPr>
          <p:cNvPr id="3" name="Rectangle 2">
            <a:extLst>
              <a:ext uri="{FF2B5EF4-FFF2-40B4-BE49-F238E27FC236}">
                <a16:creationId xmlns:a16="http://schemas.microsoft.com/office/drawing/2014/main" xmlns="" id="{AA627A1D-F0ED-4F6F-8476-426C9B6C0DAD}"/>
              </a:ext>
            </a:extLst>
          </p:cNvPr>
          <p:cNvSpPr/>
          <p:nvPr/>
        </p:nvSpPr>
        <p:spPr>
          <a:xfrm>
            <a:off x="0" y="3682374"/>
            <a:ext cx="12192000" cy="317562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Aft>
                <a:spcPts val="80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13:8 </a:t>
            </a:r>
            <a:r>
              <a:rPr lang="en-US" sz="3200" dirty="0">
                <a:solidFill>
                  <a:schemeClr val="tx1"/>
                </a:solidFill>
                <a:effectLst/>
                <a:ea typeface="Times New Roman" panose="02020603050405020304" pitchFamily="18" charset="0"/>
              </a:rPr>
              <a:t>Owe nothing to anyone except to love one another</a:t>
            </a:r>
            <a:r>
              <a:rPr lang="en-US" sz="3200" dirty="0">
                <a:solidFill>
                  <a:srgbClr val="000000"/>
                </a:solidFill>
                <a:effectLst/>
                <a:ea typeface="Times New Roman" panose="02020603050405020304" pitchFamily="18" charset="0"/>
              </a:rPr>
              <a:t>; for he who loves his neighbor </a:t>
            </a:r>
            <a:r>
              <a:rPr lang="en-US" sz="3200" b="1" u="sng" dirty="0">
                <a:solidFill>
                  <a:srgbClr val="002060"/>
                </a:solidFill>
                <a:effectLst/>
                <a:ea typeface="Times New Roman" panose="02020603050405020304" pitchFamily="18" charset="0"/>
              </a:rPr>
              <a:t>has fulfilled the law</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9 </a:t>
            </a:r>
            <a:r>
              <a:rPr lang="en-US" sz="3200" dirty="0">
                <a:solidFill>
                  <a:srgbClr val="000000"/>
                </a:solidFill>
                <a:effectLst/>
                <a:ea typeface="Times New Roman" panose="02020603050405020304" pitchFamily="18" charset="0"/>
              </a:rPr>
              <a:t>For this, </a:t>
            </a:r>
            <a:r>
              <a:rPr lang="en-US" sz="3200" b="1" u="sng" dirty="0">
                <a:solidFill>
                  <a:srgbClr val="002060"/>
                </a:solidFill>
                <a:effectLst/>
                <a:ea typeface="Times New Roman" panose="02020603050405020304" pitchFamily="18" charset="0"/>
              </a:rPr>
              <a:t>“</a:t>
            </a:r>
            <a:r>
              <a:rPr lang="en-US" sz="3200" b="1" u="sng" cap="small" dirty="0">
                <a:solidFill>
                  <a:srgbClr val="002060"/>
                </a:solidFill>
                <a:effectLst/>
                <a:ea typeface="Times New Roman" panose="02020603050405020304" pitchFamily="18" charset="0"/>
              </a:rPr>
              <a:t>You shall not commit adultery, You shall not murder, You shall not steal, You shall not covet</a:t>
            </a:r>
            <a:r>
              <a:rPr lang="en-US" sz="3200" b="1" u="sng" dirty="0">
                <a:solidFill>
                  <a:srgbClr val="002060"/>
                </a:solidFill>
                <a:effectLst/>
                <a:ea typeface="Times New Roman" panose="02020603050405020304" pitchFamily="18" charset="0"/>
              </a:rPr>
              <a:t>,”</a:t>
            </a:r>
            <a:r>
              <a:rPr lang="en-US" sz="3200" b="1" dirty="0">
                <a:solidFill>
                  <a:srgbClr val="002060"/>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and if there is any other </a:t>
            </a:r>
            <a:r>
              <a:rPr lang="en-US" sz="3200" b="1" u="sng" dirty="0">
                <a:solidFill>
                  <a:srgbClr val="002060"/>
                </a:solidFill>
                <a:effectLst/>
                <a:ea typeface="Times New Roman" panose="02020603050405020304" pitchFamily="18" charset="0"/>
              </a:rPr>
              <a:t>commandment</a:t>
            </a:r>
            <a:r>
              <a:rPr lang="en-US" sz="3200" dirty="0">
                <a:solidFill>
                  <a:srgbClr val="000000"/>
                </a:solidFill>
                <a:effectLst/>
                <a:ea typeface="Times New Roman" panose="02020603050405020304" pitchFamily="18" charset="0"/>
              </a:rPr>
              <a:t>, it is summed up in this saying, “</a:t>
            </a:r>
            <a:r>
              <a:rPr lang="en-US" sz="3200" b="1" u="sng" cap="small" dirty="0">
                <a:solidFill>
                  <a:srgbClr val="002060"/>
                </a:solidFill>
                <a:effectLst/>
                <a:ea typeface="Times New Roman" panose="02020603050405020304" pitchFamily="18" charset="0"/>
              </a:rPr>
              <a:t>You shall love your neighbor as yourself</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10 </a:t>
            </a:r>
            <a:r>
              <a:rPr lang="en-US" sz="3200" dirty="0">
                <a:solidFill>
                  <a:srgbClr val="000000"/>
                </a:solidFill>
                <a:effectLst/>
                <a:ea typeface="Times New Roman" panose="02020603050405020304" pitchFamily="18" charset="0"/>
              </a:rPr>
              <a:t>Love does no wrong to a neighbor; therefore love is the </a:t>
            </a:r>
            <a:r>
              <a:rPr lang="en-US" sz="3200" b="1" u="sng" dirty="0">
                <a:solidFill>
                  <a:srgbClr val="002060"/>
                </a:solidFill>
                <a:effectLst/>
                <a:ea typeface="Times New Roman" panose="02020603050405020304" pitchFamily="18" charset="0"/>
              </a:rPr>
              <a:t>fulfillment of the law</a:t>
            </a:r>
            <a:r>
              <a:rPr lang="en-US" sz="3200" dirty="0">
                <a:solidFill>
                  <a:srgbClr val="000000"/>
                </a:solidFill>
                <a:effectLst/>
                <a:ea typeface="Times New Roman" panose="02020603050405020304" pitchFamily="18" charset="0"/>
              </a:rPr>
              <a:t>.</a:t>
            </a:r>
            <a:endParaRPr lang="en-US" sz="3200" dirty="0">
              <a:effectLst/>
              <a:ea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Tree>
    <p:extLst>
      <p:ext uri="{BB962C8B-B14F-4D97-AF65-F5344CB8AC3E}">
        <p14:creationId xmlns:p14="http://schemas.microsoft.com/office/powerpoint/2010/main" val="4076041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38100" y="5638800"/>
            <a:ext cx="12192000" cy="1219200"/>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14:5 </a:t>
            </a:r>
            <a:r>
              <a:rPr lang="en-US" sz="3200" dirty="0"/>
              <a:t>One person regards one day above another, another regards every day alike. Each person must be fully convinced in his own mind.  </a:t>
            </a:r>
          </a:p>
          <a:p>
            <a:endParaRPr lang="en-US" sz="3500" dirty="0"/>
          </a:p>
          <a:p>
            <a:r>
              <a:rPr lang="en-US" sz="3600" dirty="0"/>
              <a:t> </a:t>
            </a:r>
          </a:p>
          <a:p>
            <a:endParaRPr lang="en-US" sz="3400" dirty="0"/>
          </a:p>
        </p:txBody>
      </p:sp>
      <p:sp>
        <p:nvSpPr>
          <p:cNvPr id="3" name="TextBox 2">
            <a:extLst>
              <a:ext uri="{FF2B5EF4-FFF2-40B4-BE49-F238E27FC236}">
                <a16:creationId xmlns:a16="http://schemas.microsoft.com/office/drawing/2014/main" xmlns="" id="{C69D1D12-0116-68C4-019E-C92A4D08FFC7}"/>
              </a:ext>
            </a:extLst>
          </p:cNvPr>
          <p:cNvSpPr txBox="1"/>
          <p:nvPr/>
        </p:nvSpPr>
        <p:spPr>
          <a:xfrm>
            <a:off x="38100" y="2305050"/>
            <a:ext cx="12192000" cy="2324100"/>
          </a:xfrm>
          <a:prstGeom prst="rect">
            <a:avLst/>
          </a:prstGeom>
          <a:solidFill>
            <a:schemeClr val="accent1">
              <a:lumMod val="50000"/>
            </a:schemeClr>
          </a:solidFill>
          <a:ln>
            <a:solidFill>
              <a:schemeClr val="bg2"/>
            </a:solidFill>
          </a:ln>
        </p:spPr>
        <p:txBody>
          <a:bodyPr wrap="square">
            <a:noAutofit/>
          </a:bodyPr>
          <a:lstStyle/>
          <a:p>
            <a:r>
              <a:rPr lang="en-US" sz="3600" b="1" baseline="30000" dirty="0"/>
              <a:t> </a:t>
            </a:r>
            <a:r>
              <a:rPr lang="en-US" sz="3600" b="1" baseline="30000" dirty="0">
                <a:solidFill>
                  <a:schemeClr val="bg1"/>
                </a:solidFill>
              </a:rPr>
              <a:t>Col 2:16 </a:t>
            </a:r>
            <a:r>
              <a:rPr lang="en-US" sz="3600" dirty="0">
                <a:solidFill>
                  <a:schemeClr val="bg1"/>
                </a:solidFill>
              </a:rPr>
              <a:t>Therefore no one is to act as your judge in regard to food or drink or in respect to a festival or a new moon or a Sabbath day— </a:t>
            </a:r>
            <a:r>
              <a:rPr lang="en-US" sz="3600" b="1" baseline="30000" dirty="0">
                <a:solidFill>
                  <a:schemeClr val="bg1"/>
                </a:solidFill>
              </a:rPr>
              <a:t>17 </a:t>
            </a:r>
            <a:r>
              <a:rPr lang="en-US" sz="3600" b="1" u="sng" dirty="0">
                <a:solidFill>
                  <a:schemeClr val="bg1"/>
                </a:solidFill>
              </a:rPr>
              <a:t>things which are a mere shadow of what is to come</a:t>
            </a:r>
            <a:r>
              <a:rPr lang="en-US" sz="3600" dirty="0">
                <a:solidFill>
                  <a:schemeClr val="bg1"/>
                </a:solidFill>
              </a:rPr>
              <a:t>; but the substance</a:t>
            </a:r>
            <a:r>
              <a:rPr lang="en-US" sz="3600" baseline="30000" dirty="0">
                <a:solidFill>
                  <a:schemeClr val="bg1"/>
                </a:solidFill>
              </a:rPr>
              <a:t> </a:t>
            </a:r>
            <a:r>
              <a:rPr lang="en-US" sz="3600" dirty="0">
                <a:solidFill>
                  <a:schemeClr val="bg1"/>
                </a:solidFill>
              </a:rPr>
              <a:t>belongs to Christ. </a:t>
            </a:r>
            <a:endParaRPr lang="en-US" sz="4000" dirty="0"/>
          </a:p>
        </p:txBody>
      </p:sp>
      <p:sp>
        <p:nvSpPr>
          <p:cNvPr id="5" name="Rounded Rectangular Callout 4">
            <a:extLst>
              <a:ext uri="{FF2B5EF4-FFF2-40B4-BE49-F238E27FC236}">
                <a16:creationId xmlns:a16="http://schemas.microsoft.com/office/drawing/2014/main" xmlns="" id="{4D5DF864-773E-4310-298E-4389CDA27CC8}"/>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181416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38100" y="5638800"/>
            <a:ext cx="12192000" cy="1219200"/>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14:5 </a:t>
            </a:r>
            <a:r>
              <a:rPr lang="en-US" sz="3200" dirty="0"/>
              <a:t>One person regards one day above another, another regards every day alike. </a:t>
            </a:r>
            <a:r>
              <a:rPr lang="en-US" sz="3200" b="1" u="sng" dirty="0">
                <a:solidFill>
                  <a:srgbClr val="002060"/>
                </a:solidFill>
              </a:rPr>
              <a:t>Each person must be fully convinced in his own mind</a:t>
            </a:r>
            <a:r>
              <a:rPr lang="en-US" sz="3200" dirty="0"/>
              <a:t>.  </a:t>
            </a:r>
          </a:p>
          <a:p>
            <a:endParaRPr lang="en-US" sz="3500" dirty="0"/>
          </a:p>
          <a:p>
            <a:r>
              <a:rPr lang="en-US" sz="3600" dirty="0"/>
              <a:t> </a:t>
            </a:r>
          </a:p>
          <a:p>
            <a:endParaRPr lang="en-US" sz="3400" dirty="0"/>
          </a:p>
        </p:txBody>
      </p:sp>
      <p:sp>
        <p:nvSpPr>
          <p:cNvPr id="5" name="TextBox 4">
            <a:extLst>
              <a:ext uri="{FF2B5EF4-FFF2-40B4-BE49-F238E27FC236}">
                <a16:creationId xmlns:a16="http://schemas.microsoft.com/office/drawing/2014/main" xmlns="" id="{2B76910E-1910-1C21-DB75-76ECEC24358C}"/>
              </a:ext>
            </a:extLst>
          </p:cNvPr>
          <p:cNvSpPr txBox="1"/>
          <p:nvPr/>
        </p:nvSpPr>
        <p:spPr>
          <a:xfrm>
            <a:off x="4724400" y="4191000"/>
            <a:ext cx="7162800" cy="1143000"/>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14:22 </a:t>
            </a:r>
            <a:r>
              <a:rPr lang="en-US" sz="3200" dirty="0"/>
              <a:t>The faith which you have, have as </a:t>
            </a:r>
            <a:r>
              <a:rPr lang="en-US" sz="3200" b="1" u="sng" dirty="0">
                <a:solidFill>
                  <a:srgbClr val="002060"/>
                </a:solidFill>
              </a:rPr>
              <a:t>your own conviction</a:t>
            </a:r>
            <a:r>
              <a:rPr lang="en-US" sz="3200" dirty="0"/>
              <a:t> before God.</a:t>
            </a:r>
          </a:p>
          <a:p>
            <a:endParaRPr lang="en-US" sz="3600" dirty="0"/>
          </a:p>
          <a:p>
            <a:endParaRPr lang="en-US" sz="3600" dirty="0"/>
          </a:p>
          <a:p>
            <a:endParaRPr lang="en-US" sz="3500" dirty="0"/>
          </a:p>
          <a:p>
            <a:r>
              <a:rPr lang="en-US" sz="3600" dirty="0"/>
              <a:t> </a:t>
            </a:r>
          </a:p>
          <a:p>
            <a:endParaRPr lang="en-US" sz="3400" dirty="0"/>
          </a:p>
        </p:txBody>
      </p:sp>
      <p:sp>
        <p:nvSpPr>
          <p:cNvPr id="6" name="Rounded Rectangular Callout 4">
            <a:extLst>
              <a:ext uri="{FF2B5EF4-FFF2-40B4-BE49-F238E27FC236}">
                <a16:creationId xmlns:a16="http://schemas.microsoft.com/office/drawing/2014/main" xmlns="" id="{94FCCBA1-3BDE-E28D-112B-06B85468BF04}"/>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
        <p:nvSpPr>
          <p:cNvPr id="3" name="Rounded Rectangular Callout 13">
            <a:extLst>
              <a:ext uri="{FF2B5EF4-FFF2-40B4-BE49-F238E27FC236}">
                <a16:creationId xmlns:a16="http://schemas.microsoft.com/office/drawing/2014/main" xmlns="" id="{0D049E95-A595-FCA3-8694-222595B60DBE}"/>
              </a:ext>
            </a:extLst>
          </p:cNvPr>
          <p:cNvSpPr/>
          <p:nvPr/>
        </p:nvSpPr>
        <p:spPr>
          <a:xfrm>
            <a:off x="1676400" y="1219200"/>
            <a:ext cx="8763000"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a:t>
            </a:r>
            <a:r>
              <a:rPr lang="en-US" sz="3600" b="1" dirty="0"/>
              <a:t> God expects each of us to make up our own mind on these issues</a:t>
            </a:r>
            <a:endParaRPr lang="en-US" sz="3600" b="1" dirty="0">
              <a:solidFill>
                <a:schemeClr val="tx1"/>
              </a:solidFill>
            </a:endParaRPr>
          </a:p>
        </p:txBody>
      </p:sp>
    </p:spTree>
    <p:extLst>
      <p:ext uri="{BB962C8B-B14F-4D97-AF65-F5344CB8AC3E}">
        <p14:creationId xmlns:p14="http://schemas.microsoft.com/office/powerpoint/2010/main" val="191712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38100" y="3276600"/>
            <a:ext cx="12192000" cy="3581400"/>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14:6 </a:t>
            </a:r>
            <a:r>
              <a:rPr lang="en-US" sz="3200" dirty="0"/>
              <a:t>He who observes the day, observes it for the Lord, and he who eats, does so for the Lord, for he gives thanks to God; and he who eats not, for the Lord he does not eat, and gives thanks to God. </a:t>
            </a:r>
            <a:r>
              <a:rPr lang="en-US" sz="3200" b="1" baseline="30000" dirty="0"/>
              <a:t>7 </a:t>
            </a:r>
            <a:r>
              <a:rPr lang="en-US" sz="3200" dirty="0"/>
              <a:t>For not one of us lives for himself, and not one dies for himself; </a:t>
            </a:r>
            <a:r>
              <a:rPr lang="en-US" sz="3200" b="1" baseline="30000" dirty="0"/>
              <a:t>8 </a:t>
            </a:r>
            <a:r>
              <a:rPr lang="en-US" sz="3200" dirty="0"/>
              <a:t>for if we live, we live for the Lord, or if we die, we die for the Lord; therefore whether we live or die, we are the Lord’s. </a:t>
            </a:r>
            <a:r>
              <a:rPr lang="en-US" sz="3200" b="1" baseline="30000" dirty="0"/>
              <a:t>9 </a:t>
            </a:r>
            <a:r>
              <a:rPr lang="en-US" sz="3200" dirty="0"/>
              <a:t>For to this end Christ died and lived  again, that He might be Lord both of the dead and of the living.</a:t>
            </a:r>
          </a:p>
          <a:p>
            <a:endParaRPr lang="en-US" sz="3200" dirty="0"/>
          </a:p>
          <a:p>
            <a:endParaRPr lang="en-US" sz="3500" dirty="0"/>
          </a:p>
          <a:p>
            <a:r>
              <a:rPr lang="en-US" sz="3600" dirty="0"/>
              <a:t> </a:t>
            </a:r>
          </a:p>
          <a:p>
            <a:endParaRPr lang="en-US" sz="3400" dirty="0"/>
          </a:p>
        </p:txBody>
      </p:sp>
      <p:sp>
        <p:nvSpPr>
          <p:cNvPr id="3" name="Rounded Rectangular Callout 4">
            <a:extLst>
              <a:ext uri="{FF2B5EF4-FFF2-40B4-BE49-F238E27FC236}">
                <a16:creationId xmlns:a16="http://schemas.microsoft.com/office/drawing/2014/main" xmlns="" id="{238619A9-5F34-10D3-134E-154B81D69CE1}"/>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9837681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38100" y="3276600"/>
            <a:ext cx="12192000" cy="3581400"/>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14:6 </a:t>
            </a:r>
            <a:r>
              <a:rPr lang="en-US" sz="3200" dirty="0"/>
              <a:t>He who observes the day, observes it </a:t>
            </a:r>
            <a:r>
              <a:rPr lang="en-US" sz="3200" b="1" u="sng" dirty="0">
                <a:solidFill>
                  <a:srgbClr val="002060"/>
                </a:solidFill>
              </a:rPr>
              <a:t>for the Lord</a:t>
            </a:r>
            <a:r>
              <a:rPr lang="en-US" sz="3200" dirty="0"/>
              <a:t>, and he who eats, does so </a:t>
            </a:r>
            <a:r>
              <a:rPr lang="en-US" sz="3200" b="1" u="sng" dirty="0">
                <a:solidFill>
                  <a:srgbClr val="002060"/>
                </a:solidFill>
              </a:rPr>
              <a:t>for the Lord</a:t>
            </a:r>
            <a:r>
              <a:rPr lang="en-US" sz="3200" dirty="0"/>
              <a:t>, for he gives </a:t>
            </a:r>
            <a:r>
              <a:rPr lang="en-US" sz="3200" b="1" u="sng" dirty="0">
                <a:solidFill>
                  <a:srgbClr val="002060"/>
                </a:solidFill>
              </a:rPr>
              <a:t>thanks to God</a:t>
            </a:r>
            <a:r>
              <a:rPr lang="en-US" sz="3200" dirty="0"/>
              <a:t>; and he who eats not, </a:t>
            </a:r>
            <a:r>
              <a:rPr lang="en-US" sz="3200" b="1" u="sng" dirty="0">
                <a:solidFill>
                  <a:srgbClr val="002060"/>
                </a:solidFill>
              </a:rPr>
              <a:t>for the Lord</a:t>
            </a:r>
            <a:r>
              <a:rPr lang="en-US" sz="3200" b="1" dirty="0">
                <a:solidFill>
                  <a:srgbClr val="002060"/>
                </a:solidFill>
              </a:rPr>
              <a:t> </a:t>
            </a:r>
            <a:r>
              <a:rPr lang="en-US" sz="3200" dirty="0"/>
              <a:t>he does not eat, and gives </a:t>
            </a:r>
            <a:r>
              <a:rPr lang="en-US" sz="3200" b="1" u="sng" dirty="0">
                <a:solidFill>
                  <a:srgbClr val="002060"/>
                </a:solidFill>
              </a:rPr>
              <a:t>thanks to God</a:t>
            </a:r>
            <a:r>
              <a:rPr lang="en-US" sz="3200" dirty="0"/>
              <a:t>. </a:t>
            </a:r>
            <a:r>
              <a:rPr lang="en-US" sz="3200" b="1" baseline="30000" dirty="0"/>
              <a:t>7 </a:t>
            </a:r>
            <a:r>
              <a:rPr lang="en-US" sz="3200" dirty="0"/>
              <a:t>For not one of us lives for himself, and not one dies for himself; </a:t>
            </a:r>
            <a:r>
              <a:rPr lang="en-US" sz="3200" b="1" baseline="30000" dirty="0"/>
              <a:t>8 </a:t>
            </a:r>
            <a:r>
              <a:rPr lang="en-US" sz="3200" dirty="0"/>
              <a:t>for if we live, we live </a:t>
            </a:r>
            <a:r>
              <a:rPr lang="en-US" sz="3200" b="1" u="sng" dirty="0">
                <a:solidFill>
                  <a:srgbClr val="002060"/>
                </a:solidFill>
              </a:rPr>
              <a:t>for the Lord</a:t>
            </a:r>
            <a:r>
              <a:rPr lang="en-US" sz="3200" dirty="0"/>
              <a:t>, or if we die, we die </a:t>
            </a:r>
            <a:r>
              <a:rPr lang="en-US" sz="3200" b="1" u="sng" dirty="0">
                <a:solidFill>
                  <a:srgbClr val="002060"/>
                </a:solidFill>
              </a:rPr>
              <a:t>for the Lord</a:t>
            </a:r>
            <a:r>
              <a:rPr lang="en-US" sz="3200" dirty="0"/>
              <a:t>; therefore whether we live or die, </a:t>
            </a:r>
            <a:r>
              <a:rPr lang="en-US" sz="3200" b="1" u="sng" dirty="0">
                <a:solidFill>
                  <a:srgbClr val="002060"/>
                </a:solidFill>
              </a:rPr>
              <a:t>we are the Lord’s.</a:t>
            </a:r>
            <a:r>
              <a:rPr lang="en-US" sz="3200" dirty="0"/>
              <a:t> </a:t>
            </a:r>
            <a:r>
              <a:rPr lang="en-US" sz="3200" b="1" baseline="30000" dirty="0"/>
              <a:t>9 </a:t>
            </a:r>
            <a:r>
              <a:rPr lang="en-US" sz="3200" dirty="0"/>
              <a:t>For to this end Christ died and lived again, that He might </a:t>
            </a:r>
            <a:r>
              <a:rPr lang="en-US" sz="3200" b="1" dirty="0">
                <a:solidFill>
                  <a:srgbClr val="002060"/>
                </a:solidFill>
              </a:rPr>
              <a:t>be Lord </a:t>
            </a:r>
            <a:r>
              <a:rPr lang="en-US" sz="3200" dirty="0"/>
              <a:t>both of the dead and of the living.</a:t>
            </a:r>
          </a:p>
          <a:p>
            <a:endParaRPr lang="en-US" sz="3200" dirty="0"/>
          </a:p>
          <a:p>
            <a:endParaRPr lang="en-US" sz="3500" dirty="0"/>
          </a:p>
          <a:p>
            <a:r>
              <a:rPr lang="en-US" sz="3600" dirty="0"/>
              <a:t> </a:t>
            </a:r>
          </a:p>
          <a:p>
            <a:endParaRPr lang="en-US" sz="3400" dirty="0"/>
          </a:p>
        </p:txBody>
      </p:sp>
      <p:sp>
        <p:nvSpPr>
          <p:cNvPr id="6" name="Rounded Rectangular Callout 16">
            <a:extLst>
              <a:ext uri="{FF2B5EF4-FFF2-40B4-BE49-F238E27FC236}">
                <a16:creationId xmlns:a16="http://schemas.microsoft.com/office/drawing/2014/main" xmlns="" id="{8DAEC429-9D7F-41AF-97AE-F1378C02E928}"/>
              </a:ext>
            </a:extLst>
          </p:cNvPr>
          <p:cNvSpPr/>
          <p:nvPr/>
        </p:nvSpPr>
        <p:spPr>
          <a:xfrm>
            <a:off x="148389" y="1562099"/>
            <a:ext cx="11895221" cy="1295401"/>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a:t>
            </a:r>
            <a:r>
              <a:rPr lang="en-US" sz="3600" b="1" dirty="0"/>
              <a:t> In matters of conscience, God cares more about </a:t>
            </a:r>
            <a:r>
              <a:rPr lang="en-US" sz="3600" b="1" i="1" dirty="0"/>
              <a:t>WHY</a:t>
            </a:r>
            <a:r>
              <a:rPr lang="en-US" sz="3600" b="1" dirty="0"/>
              <a:t> you do something than </a:t>
            </a:r>
            <a:r>
              <a:rPr lang="en-US" sz="3600" b="1" i="1" dirty="0"/>
              <a:t>WHETHER</a:t>
            </a:r>
            <a:r>
              <a:rPr lang="en-US" sz="3600" b="1" dirty="0"/>
              <a:t> you do something.   </a:t>
            </a:r>
            <a:endParaRPr lang="en-US" sz="3600" b="1" i="1" dirty="0">
              <a:solidFill>
                <a:schemeClr val="tx1"/>
              </a:solidFill>
            </a:endParaRPr>
          </a:p>
        </p:txBody>
      </p:sp>
      <p:sp>
        <p:nvSpPr>
          <p:cNvPr id="3" name="Rounded Rectangular Callout 4">
            <a:extLst>
              <a:ext uri="{FF2B5EF4-FFF2-40B4-BE49-F238E27FC236}">
                <a16:creationId xmlns:a16="http://schemas.microsoft.com/office/drawing/2014/main" xmlns="" id="{799ECB09-3AA3-9504-985B-3ADAF11F362F}"/>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97799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38100" y="3276600"/>
            <a:ext cx="12192000" cy="3581400"/>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14:6 </a:t>
            </a:r>
            <a:r>
              <a:rPr lang="en-US" sz="3200" dirty="0"/>
              <a:t>He who observes the day, observes it for the Lord, </a:t>
            </a:r>
            <a:r>
              <a:rPr lang="en-US" sz="3200" b="1" u="sng" dirty="0">
                <a:solidFill>
                  <a:srgbClr val="002060"/>
                </a:solidFill>
              </a:rPr>
              <a:t>and he who eats, does so for the Lord, for he gives thanks to God; and he who eats </a:t>
            </a:r>
            <a:r>
              <a:rPr lang="en-US" sz="3100" b="1" u="sng" dirty="0">
                <a:solidFill>
                  <a:srgbClr val="002060"/>
                </a:solidFill>
              </a:rPr>
              <a:t>not, for the Lord he does not eat, and gives thanks to God</a:t>
            </a:r>
            <a:r>
              <a:rPr lang="en-US" sz="3200" b="1" u="sng" dirty="0">
                <a:solidFill>
                  <a:srgbClr val="002060"/>
                </a:solidFill>
              </a:rPr>
              <a:t>.</a:t>
            </a:r>
            <a:r>
              <a:rPr lang="en-US" sz="3200" dirty="0"/>
              <a:t> </a:t>
            </a:r>
            <a:r>
              <a:rPr lang="en-US" sz="3200" b="1" baseline="30000" dirty="0"/>
              <a:t>7 </a:t>
            </a:r>
            <a:r>
              <a:rPr lang="en-US" sz="3200" dirty="0"/>
              <a:t>For not one of us lives for himself, and not one dies for himself; </a:t>
            </a:r>
            <a:r>
              <a:rPr lang="en-US" sz="3200" b="1" baseline="30000" dirty="0"/>
              <a:t>8 </a:t>
            </a:r>
            <a:r>
              <a:rPr lang="en-US" sz="3200" dirty="0"/>
              <a:t>for if we live, we live for the Lord, or if we die, we die for the Lord; therefore whether we live or die, we are the Lord’s. </a:t>
            </a:r>
            <a:r>
              <a:rPr lang="en-US" sz="3200" b="1" baseline="30000" dirty="0"/>
              <a:t>9 </a:t>
            </a:r>
            <a:r>
              <a:rPr lang="en-US" sz="3200" dirty="0"/>
              <a:t>For to this end Christ died and lived  again, that He might be Lord both of the dead and of the living.</a:t>
            </a:r>
          </a:p>
          <a:p>
            <a:endParaRPr lang="en-US" sz="3200" dirty="0"/>
          </a:p>
          <a:p>
            <a:endParaRPr lang="en-US" sz="3200" dirty="0"/>
          </a:p>
          <a:p>
            <a:endParaRPr lang="en-US" sz="3200" dirty="0"/>
          </a:p>
          <a:p>
            <a:endParaRPr lang="en-US" sz="3500" dirty="0"/>
          </a:p>
          <a:p>
            <a:r>
              <a:rPr lang="en-US" sz="3600" dirty="0"/>
              <a:t> </a:t>
            </a:r>
          </a:p>
          <a:p>
            <a:endParaRPr lang="en-US" sz="3400" dirty="0"/>
          </a:p>
        </p:txBody>
      </p:sp>
      <p:sp>
        <p:nvSpPr>
          <p:cNvPr id="6" name="Rounded Rectangular Callout 16">
            <a:extLst>
              <a:ext uri="{FF2B5EF4-FFF2-40B4-BE49-F238E27FC236}">
                <a16:creationId xmlns:a16="http://schemas.microsoft.com/office/drawing/2014/main" xmlns="" id="{8DAEC429-9D7F-41AF-97AE-F1378C02E928}"/>
              </a:ext>
            </a:extLst>
          </p:cNvPr>
          <p:cNvSpPr/>
          <p:nvPr/>
        </p:nvSpPr>
        <p:spPr>
          <a:xfrm>
            <a:off x="148389" y="1562099"/>
            <a:ext cx="11895221" cy="1295401"/>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a:t>
            </a:r>
            <a:r>
              <a:rPr lang="en-US" sz="3600" b="1" dirty="0"/>
              <a:t> In matters of conscience, God cares more about </a:t>
            </a:r>
            <a:r>
              <a:rPr lang="en-US" sz="3600" b="1" i="1" dirty="0"/>
              <a:t>WHY</a:t>
            </a:r>
            <a:r>
              <a:rPr lang="en-US" sz="3600" b="1" dirty="0"/>
              <a:t> you do something than </a:t>
            </a:r>
            <a:r>
              <a:rPr lang="en-US" sz="3600" b="1" i="1" dirty="0"/>
              <a:t>WHETHER</a:t>
            </a:r>
            <a:r>
              <a:rPr lang="en-US" sz="3600" b="1" dirty="0"/>
              <a:t> you do something.   </a:t>
            </a:r>
            <a:endParaRPr lang="en-US" sz="3600" b="1" i="1" dirty="0">
              <a:solidFill>
                <a:schemeClr val="tx1"/>
              </a:solidFill>
            </a:endParaRPr>
          </a:p>
        </p:txBody>
      </p:sp>
      <p:sp>
        <p:nvSpPr>
          <p:cNvPr id="3" name="Rounded Rectangular Callout 4">
            <a:extLst>
              <a:ext uri="{FF2B5EF4-FFF2-40B4-BE49-F238E27FC236}">
                <a16:creationId xmlns:a16="http://schemas.microsoft.com/office/drawing/2014/main" xmlns="" id="{B6D27811-4C14-6225-AF6A-FC891FE93E32}"/>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25779409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38100" y="4152900"/>
            <a:ext cx="12192000" cy="2705099"/>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14:13 </a:t>
            </a:r>
            <a:r>
              <a:rPr lang="en-US" sz="3200" dirty="0"/>
              <a:t>Therefore let us not judge one another anymore, but rather determine this—not to put an obstacle or a stumbling block in a brother’s way. </a:t>
            </a:r>
            <a:r>
              <a:rPr lang="en-US" sz="3200" b="1" baseline="30000" dirty="0"/>
              <a:t>14 </a:t>
            </a:r>
            <a:r>
              <a:rPr lang="en-US" sz="3200" dirty="0"/>
              <a:t>I know and am convinced in the Lord Jesus that nothing is unclean in itself; </a:t>
            </a:r>
            <a:r>
              <a:rPr lang="en-US" sz="3200" b="1" u="sng" dirty="0">
                <a:solidFill>
                  <a:srgbClr val="002060"/>
                </a:solidFill>
              </a:rPr>
              <a:t>but to him who thinks anything to be unclean, to him it is unclean.</a:t>
            </a:r>
          </a:p>
          <a:p>
            <a:endParaRPr lang="en-US" sz="3200" dirty="0"/>
          </a:p>
          <a:p>
            <a:endParaRPr lang="en-US" sz="3200" dirty="0"/>
          </a:p>
          <a:p>
            <a:endParaRPr lang="en-US" sz="3200" dirty="0"/>
          </a:p>
          <a:p>
            <a:endParaRPr lang="en-US" sz="3500" dirty="0"/>
          </a:p>
          <a:p>
            <a:r>
              <a:rPr lang="en-US" sz="3600" dirty="0"/>
              <a:t> </a:t>
            </a:r>
          </a:p>
          <a:p>
            <a:endParaRPr lang="en-US" sz="3400" dirty="0"/>
          </a:p>
        </p:txBody>
      </p:sp>
      <p:sp>
        <p:nvSpPr>
          <p:cNvPr id="3" name="Rounded Rectangular Callout 13">
            <a:extLst>
              <a:ext uri="{FF2B5EF4-FFF2-40B4-BE49-F238E27FC236}">
                <a16:creationId xmlns:a16="http://schemas.microsoft.com/office/drawing/2014/main" xmlns="" id="{F310A704-6008-0B76-8610-53A1159A95D5}"/>
              </a:ext>
            </a:extLst>
          </p:cNvPr>
          <p:cNvSpPr/>
          <p:nvPr/>
        </p:nvSpPr>
        <p:spPr>
          <a:xfrm>
            <a:off x="3124200" y="3200400"/>
            <a:ext cx="87630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rPr>
              <a:t>If I genuinely think it is wrong, and I do it … </a:t>
            </a:r>
            <a:endParaRPr lang="en-US" sz="3600" b="1" dirty="0">
              <a:solidFill>
                <a:schemeClr val="tx1"/>
              </a:solidFill>
            </a:endParaRPr>
          </a:p>
        </p:txBody>
      </p:sp>
      <p:sp>
        <p:nvSpPr>
          <p:cNvPr id="5" name="Rounded Rectangular Callout 16">
            <a:extLst>
              <a:ext uri="{FF2B5EF4-FFF2-40B4-BE49-F238E27FC236}">
                <a16:creationId xmlns:a16="http://schemas.microsoft.com/office/drawing/2014/main" xmlns="" id="{8A36719A-DFC6-9BC8-0550-B8CB0ABCDA10}"/>
              </a:ext>
            </a:extLst>
          </p:cNvPr>
          <p:cNvSpPr/>
          <p:nvPr/>
        </p:nvSpPr>
        <p:spPr>
          <a:xfrm>
            <a:off x="304800" y="1428750"/>
            <a:ext cx="7239000"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a:t>
            </a:r>
            <a:r>
              <a:rPr lang="en-US" sz="3600" b="1" dirty="0"/>
              <a:t> Willfully going against your conscience is sin (for you)!</a:t>
            </a:r>
            <a:endParaRPr lang="en-US" sz="3600" b="1" i="1" dirty="0">
              <a:solidFill>
                <a:schemeClr val="tx1"/>
              </a:solidFill>
            </a:endParaRPr>
          </a:p>
        </p:txBody>
      </p:sp>
      <p:sp>
        <p:nvSpPr>
          <p:cNvPr id="7" name="Rounded Rectangular Callout 14">
            <a:extLst>
              <a:ext uri="{FF2B5EF4-FFF2-40B4-BE49-F238E27FC236}">
                <a16:creationId xmlns:a16="http://schemas.microsoft.com/office/drawing/2014/main" xmlns="" id="{AB0D661C-80A9-3F47-7017-B897A08E3380}"/>
              </a:ext>
            </a:extLst>
          </p:cNvPr>
          <p:cNvSpPr/>
          <p:nvPr/>
        </p:nvSpPr>
        <p:spPr>
          <a:xfrm>
            <a:off x="5562600" y="6096000"/>
            <a:ext cx="5943600" cy="762000"/>
          </a:xfrm>
          <a:prstGeom prst="wedgeRoundRectCallout">
            <a:avLst>
              <a:gd name="adj1" fmla="val -21927"/>
              <a:gd name="adj2" fmla="val 49596"/>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dirty="0">
                <a:solidFill>
                  <a:schemeClr val="bg1"/>
                </a:solidFill>
              </a:rPr>
              <a:t>Is this moral relativism?</a:t>
            </a:r>
            <a:endParaRPr lang="en-US" sz="4000" b="1" i="1" dirty="0">
              <a:solidFill>
                <a:schemeClr val="tx1"/>
              </a:solidFill>
            </a:endParaRPr>
          </a:p>
        </p:txBody>
      </p:sp>
      <p:sp>
        <p:nvSpPr>
          <p:cNvPr id="6" name="Rounded Rectangular Callout 4">
            <a:extLst>
              <a:ext uri="{FF2B5EF4-FFF2-40B4-BE49-F238E27FC236}">
                <a16:creationId xmlns:a16="http://schemas.microsoft.com/office/drawing/2014/main" xmlns="" id="{E6D7D31C-BA4F-4554-A928-46BF9F895C5A}"/>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150207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38100" y="4152900"/>
            <a:ext cx="12192000" cy="2705099"/>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14:13 </a:t>
            </a:r>
            <a:r>
              <a:rPr lang="en-US" sz="3200" dirty="0"/>
              <a:t>Therefore let us not judge one another anymore, but rather determine this—not to put an obstacle or a stumbling block in a brother’s way. </a:t>
            </a:r>
            <a:r>
              <a:rPr lang="en-US" sz="3200" b="1" baseline="30000" dirty="0"/>
              <a:t>14 </a:t>
            </a:r>
            <a:r>
              <a:rPr lang="en-US" sz="3200" dirty="0"/>
              <a:t>I know and am convinced in the Lord Jesus that nothing is unclean in itself; </a:t>
            </a:r>
            <a:r>
              <a:rPr lang="en-US" sz="3200" b="1" u="sng" dirty="0">
                <a:solidFill>
                  <a:srgbClr val="002060"/>
                </a:solidFill>
              </a:rPr>
              <a:t>but to him who thinks anything to be unclean, to him it is unclean.</a:t>
            </a:r>
          </a:p>
          <a:p>
            <a:endParaRPr lang="en-US" sz="3200" dirty="0"/>
          </a:p>
          <a:p>
            <a:endParaRPr lang="en-US" sz="3200" dirty="0"/>
          </a:p>
          <a:p>
            <a:endParaRPr lang="en-US" sz="3200" dirty="0"/>
          </a:p>
          <a:p>
            <a:endParaRPr lang="en-US" sz="3500" dirty="0"/>
          </a:p>
          <a:p>
            <a:r>
              <a:rPr lang="en-US" sz="3600" dirty="0"/>
              <a:t> </a:t>
            </a:r>
          </a:p>
          <a:p>
            <a:endParaRPr lang="en-US" sz="3400" dirty="0"/>
          </a:p>
        </p:txBody>
      </p:sp>
      <p:sp>
        <p:nvSpPr>
          <p:cNvPr id="3" name="Rounded Rectangular Callout 13">
            <a:extLst>
              <a:ext uri="{FF2B5EF4-FFF2-40B4-BE49-F238E27FC236}">
                <a16:creationId xmlns:a16="http://schemas.microsoft.com/office/drawing/2014/main" xmlns="" id="{F310A704-6008-0B76-8610-53A1159A95D5}"/>
              </a:ext>
            </a:extLst>
          </p:cNvPr>
          <p:cNvSpPr/>
          <p:nvPr/>
        </p:nvSpPr>
        <p:spPr>
          <a:xfrm>
            <a:off x="1524000" y="3200400"/>
            <a:ext cx="103632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rPr>
              <a:t>Paul is saying this about matters </a:t>
            </a:r>
            <a:r>
              <a:rPr lang="en-US" sz="3600" b="1" i="1" dirty="0">
                <a:solidFill>
                  <a:schemeClr val="bg1"/>
                </a:solidFill>
              </a:rPr>
              <a:t>within our freedom</a:t>
            </a:r>
            <a:endParaRPr lang="en-US" sz="3600" b="1" i="1" dirty="0">
              <a:solidFill>
                <a:schemeClr val="tx1"/>
              </a:solidFill>
            </a:endParaRPr>
          </a:p>
        </p:txBody>
      </p:sp>
      <p:sp>
        <p:nvSpPr>
          <p:cNvPr id="5" name="Rounded Rectangular Callout 16">
            <a:extLst>
              <a:ext uri="{FF2B5EF4-FFF2-40B4-BE49-F238E27FC236}">
                <a16:creationId xmlns:a16="http://schemas.microsoft.com/office/drawing/2014/main" xmlns="" id="{8A36719A-DFC6-9BC8-0550-B8CB0ABCDA10}"/>
              </a:ext>
            </a:extLst>
          </p:cNvPr>
          <p:cNvSpPr/>
          <p:nvPr/>
        </p:nvSpPr>
        <p:spPr>
          <a:xfrm>
            <a:off x="304800" y="1428750"/>
            <a:ext cx="7239000"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a:t>
            </a:r>
            <a:r>
              <a:rPr lang="en-US" sz="3600" b="1" dirty="0"/>
              <a:t> Willfully going against your conscience is sin (for you)!</a:t>
            </a:r>
            <a:endParaRPr lang="en-US" sz="3600" b="1" i="1" dirty="0">
              <a:solidFill>
                <a:schemeClr val="tx1"/>
              </a:solidFill>
            </a:endParaRPr>
          </a:p>
        </p:txBody>
      </p:sp>
      <p:sp>
        <p:nvSpPr>
          <p:cNvPr id="7" name="Rounded Rectangular Callout 14">
            <a:extLst>
              <a:ext uri="{FF2B5EF4-FFF2-40B4-BE49-F238E27FC236}">
                <a16:creationId xmlns:a16="http://schemas.microsoft.com/office/drawing/2014/main" xmlns="" id="{AB0D661C-80A9-3F47-7017-B897A08E3380}"/>
              </a:ext>
            </a:extLst>
          </p:cNvPr>
          <p:cNvSpPr/>
          <p:nvPr/>
        </p:nvSpPr>
        <p:spPr>
          <a:xfrm>
            <a:off x="5562600" y="6096000"/>
            <a:ext cx="5943600" cy="762000"/>
          </a:xfrm>
          <a:prstGeom prst="wedgeRoundRectCallout">
            <a:avLst>
              <a:gd name="adj1" fmla="val -21927"/>
              <a:gd name="adj2" fmla="val 49596"/>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dirty="0">
                <a:solidFill>
                  <a:schemeClr val="bg1"/>
                </a:solidFill>
              </a:rPr>
              <a:t>Is this moral relativism?</a:t>
            </a:r>
            <a:endParaRPr lang="en-US" sz="4000" b="1" i="1" dirty="0">
              <a:solidFill>
                <a:schemeClr val="tx1"/>
              </a:solidFill>
            </a:endParaRPr>
          </a:p>
        </p:txBody>
      </p:sp>
      <p:sp>
        <p:nvSpPr>
          <p:cNvPr id="6" name="Rounded Rectangular Callout 4">
            <a:extLst>
              <a:ext uri="{FF2B5EF4-FFF2-40B4-BE49-F238E27FC236}">
                <a16:creationId xmlns:a16="http://schemas.microsoft.com/office/drawing/2014/main" xmlns="" id="{3CB7D0C2-01E4-C09F-26DA-4D579500602F}"/>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188532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38100" y="4152900"/>
            <a:ext cx="12192000" cy="2705099"/>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14:13 </a:t>
            </a:r>
            <a:r>
              <a:rPr lang="en-US" sz="3200" dirty="0"/>
              <a:t>Therefore let us not judge one another anymore, but rather determine this—not to put an obstacle or a stumbling block in a brother’s way. </a:t>
            </a:r>
            <a:r>
              <a:rPr lang="en-US" sz="3200" b="1" baseline="30000" dirty="0"/>
              <a:t>14 </a:t>
            </a:r>
            <a:r>
              <a:rPr lang="en-US" sz="3200" dirty="0"/>
              <a:t>I know and am convinced in the Lord Jesus that nothing is unclean in itself; </a:t>
            </a:r>
            <a:r>
              <a:rPr lang="en-US" sz="3200" b="1" u="sng" dirty="0">
                <a:solidFill>
                  <a:srgbClr val="002060"/>
                </a:solidFill>
              </a:rPr>
              <a:t>but to him who thinks anything to be unclean, to him it is unclean.</a:t>
            </a:r>
          </a:p>
          <a:p>
            <a:endParaRPr lang="en-US" sz="3200" dirty="0"/>
          </a:p>
          <a:p>
            <a:endParaRPr lang="en-US" sz="3200" dirty="0"/>
          </a:p>
          <a:p>
            <a:endParaRPr lang="en-US" sz="3200" dirty="0"/>
          </a:p>
          <a:p>
            <a:endParaRPr lang="en-US" sz="3500" dirty="0"/>
          </a:p>
          <a:p>
            <a:r>
              <a:rPr lang="en-US" sz="3600" dirty="0"/>
              <a:t> </a:t>
            </a:r>
          </a:p>
          <a:p>
            <a:endParaRPr lang="en-US" sz="3400" dirty="0"/>
          </a:p>
        </p:txBody>
      </p:sp>
      <p:sp>
        <p:nvSpPr>
          <p:cNvPr id="3" name="Rounded Rectangular Callout 13">
            <a:extLst>
              <a:ext uri="{FF2B5EF4-FFF2-40B4-BE49-F238E27FC236}">
                <a16:creationId xmlns:a16="http://schemas.microsoft.com/office/drawing/2014/main" xmlns="" id="{F310A704-6008-0B76-8610-53A1159A95D5}"/>
              </a:ext>
            </a:extLst>
          </p:cNvPr>
          <p:cNvSpPr/>
          <p:nvPr/>
        </p:nvSpPr>
        <p:spPr>
          <a:xfrm>
            <a:off x="1524000" y="3200400"/>
            <a:ext cx="103632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rPr>
              <a:t>Paul is saying this about matters </a:t>
            </a:r>
            <a:r>
              <a:rPr lang="en-US" sz="3600" b="1" i="1" dirty="0">
                <a:solidFill>
                  <a:schemeClr val="bg1"/>
                </a:solidFill>
              </a:rPr>
              <a:t>within our freedom</a:t>
            </a:r>
            <a:endParaRPr lang="en-US" sz="3600" b="1" i="1" dirty="0">
              <a:solidFill>
                <a:schemeClr val="tx1"/>
              </a:solidFill>
            </a:endParaRPr>
          </a:p>
        </p:txBody>
      </p:sp>
      <p:sp>
        <p:nvSpPr>
          <p:cNvPr id="5" name="Rounded Rectangular Callout 16">
            <a:extLst>
              <a:ext uri="{FF2B5EF4-FFF2-40B4-BE49-F238E27FC236}">
                <a16:creationId xmlns:a16="http://schemas.microsoft.com/office/drawing/2014/main" xmlns="" id="{8A36719A-DFC6-9BC8-0550-B8CB0ABCDA10}"/>
              </a:ext>
            </a:extLst>
          </p:cNvPr>
          <p:cNvSpPr/>
          <p:nvPr/>
        </p:nvSpPr>
        <p:spPr>
          <a:xfrm>
            <a:off x="304800" y="1428750"/>
            <a:ext cx="7239000"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a:t>
            </a:r>
            <a:r>
              <a:rPr lang="en-US" sz="3600" b="1" dirty="0"/>
              <a:t> Willfully going against your conscience is sin (for you)!</a:t>
            </a:r>
            <a:endParaRPr lang="en-US" sz="3600" b="1" i="1" dirty="0">
              <a:solidFill>
                <a:schemeClr val="tx1"/>
              </a:solidFill>
            </a:endParaRPr>
          </a:p>
        </p:txBody>
      </p:sp>
      <p:sp>
        <p:nvSpPr>
          <p:cNvPr id="7" name="Rounded Rectangular Callout 14">
            <a:extLst>
              <a:ext uri="{FF2B5EF4-FFF2-40B4-BE49-F238E27FC236}">
                <a16:creationId xmlns:a16="http://schemas.microsoft.com/office/drawing/2014/main" xmlns="" id="{AB0D661C-80A9-3F47-7017-B897A08E3380}"/>
              </a:ext>
            </a:extLst>
          </p:cNvPr>
          <p:cNvSpPr/>
          <p:nvPr/>
        </p:nvSpPr>
        <p:spPr>
          <a:xfrm>
            <a:off x="5562600" y="6096000"/>
            <a:ext cx="5943600" cy="762000"/>
          </a:xfrm>
          <a:prstGeom prst="wedgeRoundRectCallout">
            <a:avLst>
              <a:gd name="adj1" fmla="val -21927"/>
              <a:gd name="adj2" fmla="val 49596"/>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dirty="0">
                <a:solidFill>
                  <a:schemeClr val="bg1"/>
                </a:solidFill>
              </a:rPr>
              <a:t>Is this moral relativism?</a:t>
            </a:r>
            <a:endParaRPr lang="en-US" sz="4000" b="1" i="1" dirty="0">
              <a:solidFill>
                <a:schemeClr val="tx1"/>
              </a:solidFill>
            </a:endParaRPr>
          </a:p>
        </p:txBody>
      </p:sp>
      <p:sp>
        <p:nvSpPr>
          <p:cNvPr id="9" name="Rounded Rectangular Callout 4">
            <a:extLst>
              <a:ext uri="{FF2B5EF4-FFF2-40B4-BE49-F238E27FC236}">
                <a16:creationId xmlns:a16="http://schemas.microsoft.com/office/drawing/2014/main" xmlns="" id="{08EF7A35-0BB9-7781-F8BE-46CBCF5B9318}"/>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
        <p:nvSpPr>
          <p:cNvPr id="6" name="TextBox 5">
            <a:extLst>
              <a:ext uri="{FF2B5EF4-FFF2-40B4-BE49-F238E27FC236}">
                <a16:creationId xmlns:a16="http://schemas.microsoft.com/office/drawing/2014/main" xmlns="" id="{56864086-9167-58A0-3C56-1F28D939535D}"/>
              </a:ext>
            </a:extLst>
          </p:cNvPr>
          <p:cNvSpPr txBox="1"/>
          <p:nvPr/>
        </p:nvSpPr>
        <p:spPr>
          <a:xfrm>
            <a:off x="0" y="1047751"/>
            <a:ext cx="12192000" cy="2057399"/>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14:23 (NLT) </a:t>
            </a:r>
            <a:r>
              <a:rPr lang="en-US" sz="3200" dirty="0"/>
              <a:t>But if you have doubts about whether or not you should eat something, you are sinning if you go ahead and do it.  For you are not following your convictions.  If you do anything you believe is not right, you are sinning.  </a:t>
            </a:r>
          </a:p>
          <a:p>
            <a:endParaRPr lang="en-US" sz="3200" dirty="0"/>
          </a:p>
          <a:p>
            <a:endParaRPr lang="en-US" sz="3200" dirty="0"/>
          </a:p>
          <a:p>
            <a:endParaRPr lang="en-US" sz="3200" dirty="0"/>
          </a:p>
          <a:p>
            <a:endParaRPr lang="en-US" sz="3500" dirty="0"/>
          </a:p>
          <a:p>
            <a:r>
              <a:rPr lang="en-US" sz="3600" dirty="0"/>
              <a:t> </a:t>
            </a:r>
          </a:p>
          <a:p>
            <a:endParaRPr lang="en-US" sz="3400" dirty="0"/>
          </a:p>
        </p:txBody>
      </p:sp>
    </p:spTree>
    <p:extLst>
      <p:ext uri="{BB962C8B-B14F-4D97-AF65-F5344CB8AC3E}">
        <p14:creationId xmlns:p14="http://schemas.microsoft.com/office/powerpoint/2010/main" val="30880093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38100" y="4152900"/>
            <a:ext cx="12192000" cy="2705099"/>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14:13 </a:t>
            </a:r>
            <a:r>
              <a:rPr lang="en-US" sz="3200" dirty="0"/>
              <a:t>Therefore </a:t>
            </a:r>
            <a:r>
              <a:rPr lang="en-US" sz="3200" b="1" u="sng" dirty="0">
                <a:solidFill>
                  <a:srgbClr val="002060"/>
                </a:solidFill>
              </a:rPr>
              <a:t>let us not judge </a:t>
            </a:r>
            <a:r>
              <a:rPr lang="en-US" sz="3200" dirty="0"/>
              <a:t>one another anymore, </a:t>
            </a:r>
            <a:r>
              <a:rPr lang="en-US" sz="3200" b="1" u="sng" dirty="0">
                <a:solidFill>
                  <a:srgbClr val="002060"/>
                </a:solidFill>
              </a:rPr>
              <a:t>but rather determine this</a:t>
            </a:r>
            <a:r>
              <a:rPr lang="en-US" sz="3200" dirty="0"/>
              <a:t>—not to put an obstacle or a stumbling block in a </a:t>
            </a:r>
            <a:r>
              <a:rPr lang="en-US" sz="3100" dirty="0"/>
              <a:t>brother’s way</a:t>
            </a:r>
            <a:r>
              <a:rPr lang="en-US" sz="3200" dirty="0"/>
              <a:t>. </a:t>
            </a:r>
            <a:r>
              <a:rPr lang="en-US" sz="3200" b="1" baseline="30000" dirty="0"/>
              <a:t>14 </a:t>
            </a:r>
            <a:r>
              <a:rPr lang="en-US" sz="3200" dirty="0"/>
              <a:t>I know and am convinced in the Lord Jesus that nothing is unclean in itself; but to him who thinks anything to be unclean, to  him it is unclean.</a:t>
            </a:r>
          </a:p>
          <a:p>
            <a:endParaRPr lang="en-US" sz="3200" dirty="0"/>
          </a:p>
          <a:p>
            <a:endParaRPr lang="en-US" sz="3200" dirty="0"/>
          </a:p>
          <a:p>
            <a:endParaRPr lang="en-US" sz="3200" dirty="0"/>
          </a:p>
          <a:p>
            <a:endParaRPr lang="en-US" sz="3500" dirty="0"/>
          </a:p>
          <a:p>
            <a:r>
              <a:rPr lang="en-US" sz="3600" dirty="0"/>
              <a:t> </a:t>
            </a:r>
          </a:p>
          <a:p>
            <a:endParaRPr lang="en-US" sz="3400" dirty="0"/>
          </a:p>
        </p:txBody>
      </p:sp>
      <p:sp>
        <p:nvSpPr>
          <p:cNvPr id="5" name="Rectangular Callout 9">
            <a:extLst>
              <a:ext uri="{FF2B5EF4-FFF2-40B4-BE49-F238E27FC236}">
                <a16:creationId xmlns:a16="http://schemas.microsoft.com/office/drawing/2014/main" xmlns="" id="{80641249-84AA-FC9D-76A3-91364C81D657}"/>
              </a:ext>
            </a:extLst>
          </p:cNvPr>
          <p:cNvSpPr/>
          <p:nvPr/>
        </p:nvSpPr>
        <p:spPr>
          <a:xfrm>
            <a:off x="304800" y="2707106"/>
            <a:ext cx="5791200" cy="914400"/>
          </a:xfrm>
          <a:prstGeom prst="wedgeRectCallout">
            <a:avLst>
              <a:gd name="adj1" fmla="val -35202"/>
              <a:gd name="adj2" fmla="val 16611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a:t>
            </a:r>
            <a:r>
              <a:rPr lang="en-US" sz="3600" b="1" dirty="0" err="1">
                <a:solidFill>
                  <a:schemeClr val="tx1"/>
                </a:solidFill>
              </a:rPr>
              <a:t>Krino</a:t>
            </a:r>
            <a:r>
              <a:rPr lang="en-US" sz="3600" b="1" dirty="0">
                <a:solidFill>
                  <a:schemeClr val="tx1"/>
                </a:solidFill>
              </a:rPr>
              <a:t>” </a:t>
            </a:r>
            <a:r>
              <a:rPr lang="en-US" sz="3600" b="1" i="1" dirty="0">
                <a:solidFill>
                  <a:schemeClr val="tx1"/>
                </a:solidFill>
              </a:rPr>
              <a:t>to Judge, or Decide</a:t>
            </a:r>
          </a:p>
        </p:txBody>
      </p:sp>
      <p:sp>
        <p:nvSpPr>
          <p:cNvPr id="7" name="Rectangular Callout 10">
            <a:extLst>
              <a:ext uri="{FF2B5EF4-FFF2-40B4-BE49-F238E27FC236}">
                <a16:creationId xmlns:a16="http://schemas.microsoft.com/office/drawing/2014/main" xmlns="" id="{4DACF8DA-FABB-2671-1D8F-FED6B344D8D8}"/>
              </a:ext>
            </a:extLst>
          </p:cNvPr>
          <p:cNvSpPr/>
          <p:nvPr/>
        </p:nvSpPr>
        <p:spPr>
          <a:xfrm>
            <a:off x="304800" y="2707106"/>
            <a:ext cx="5791200" cy="914400"/>
          </a:xfrm>
          <a:prstGeom prst="wedgeRectCallout">
            <a:avLst>
              <a:gd name="adj1" fmla="val 37876"/>
              <a:gd name="adj2" fmla="val 11611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a:t>
            </a:r>
            <a:r>
              <a:rPr lang="en-US" sz="3600" b="1" dirty="0" err="1">
                <a:solidFill>
                  <a:schemeClr val="tx1"/>
                </a:solidFill>
              </a:rPr>
              <a:t>Krino</a:t>
            </a:r>
            <a:r>
              <a:rPr lang="en-US" sz="3600" b="1" dirty="0">
                <a:solidFill>
                  <a:schemeClr val="tx1"/>
                </a:solidFill>
              </a:rPr>
              <a:t>” </a:t>
            </a:r>
            <a:r>
              <a:rPr lang="en-US" sz="3600" b="1" i="1" dirty="0">
                <a:solidFill>
                  <a:schemeClr val="tx1"/>
                </a:solidFill>
              </a:rPr>
              <a:t>to Judge, or Decide</a:t>
            </a:r>
          </a:p>
        </p:txBody>
      </p:sp>
      <p:sp>
        <p:nvSpPr>
          <p:cNvPr id="3" name="Rounded Rectangular Callout 4">
            <a:extLst>
              <a:ext uri="{FF2B5EF4-FFF2-40B4-BE49-F238E27FC236}">
                <a16:creationId xmlns:a16="http://schemas.microsoft.com/office/drawing/2014/main" xmlns="" id="{E2AFDD87-494B-C230-D4E0-6342E8DC3BBF}"/>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353253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38100" y="4152900"/>
            <a:ext cx="12192000" cy="2705099"/>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14:13 </a:t>
            </a:r>
            <a:r>
              <a:rPr lang="en-US" sz="3200" dirty="0"/>
              <a:t>Therefore let us not judge one another anymore, but rather determine this—</a:t>
            </a:r>
            <a:r>
              <a:rPr lang="en-US" sz="3200" b="1" u="sng" dirty="0">
                <a:solidFill>
                  <a:srgbClr val="002060"/>
                </a:solidFill>
              </a:rPr>
              <a:t>not to put an obstacle or a stumbling block in a </a:t>
            </a:r>
            <a:r>
              <a:rPr lang="en-US" sz="3100" b="1" u="sng" dirty="0">
                <a:solidFill>
                  <a:srgbClr val="002060"/>
                </a:solidFill>
              </a:rPr>
              <a:t>brother’s way</a:t>
            </a:r>
            <a:r>
              <a:rPr lang="en-US" sz="3200" dirty="0"/>
              <a:t>. </a:t>
            </a:r>
            <a:r>
              <a:rPr lang="en-US" sz="3200" b="1" baseline="30000" dirty="0"/>
              <a:t>14 </a:t>
            </a:r>
            <a:r>
              <a:rPr lang="en-US" sz="3200" dirty="0"/>
              <a:t>I know and am convinced in the Lord Jesus that nothing is unclean in itself; but to him who thinks anything to be unclean, to  him it is unclean.</a:t>
            </a:r>
          </a:p>
          <a:p>
            <a:endParaRPr lang="en-US" sz="3200" dirty="0"/>
          </a:p>
          <a:p>
            <a:endParaRPr lang="en-US" sz="3200" dirty="0"/>
          </a:p>
          <a:p>
            <a:endParaRPr lang="en-US" sz="3200" dirty="0"/>
          </a:p>
          <a:p>
            <a:endParaRPr lang="en-US" sz="3500" dirty="0"/>
          </a:p>
          <a:p>
            <a:r>
              <a:rPr lang="en-US" sz="3600" dirty="0"/>
              <a:t> </a:t>
            </a:r>
          </a:p>
          <a:p>
            <a:endParaRPr lang="en-US" sz="3400" dirty="0"/>
          </a:p>
        </p:txBody>
      </p:sp>
      <p:sp>
        <p:nvSpPr>
          <p:cNvPr id="9" name="Rounded Rectangular Callout 16">
            <a:extLst>
              <a:ext uri="{FF2B5EF4-FFF2-40B4-BE49-F238E27FC236}">
                <a16:creationId xmlns:a16="http://schemas.microsoft.com/office/drawing/2014/main" xmlns="" id="{9F255F6E-0AAC-1121-F085-DD3600E1C8D0}"/>
              </a:ext>
            </a:extLst>
          </p:cNvPr>
          <p:cNvSpPr/>
          <p:nvPr/>
        </p:nvSpPr>
        <p:spPr>
          <a:xfrm>
            <a:off x="82216" y="1451811"/>
            <a:ext cx="8763000" cy="7620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a:t>
            </a:r>
            <a:r>
              <a:rPr lang="en-US" sz="3600" b="1" dirty="0"/>
              <a:t> Don’t “stumble” your brother</a:t>
            </a:r>
            <a:endParaRPr lang="en-US" sz="3600" b="1" i="1" dirty="0">
              <a:solidFill>
                <a:schemeClr val="tx1"/>
              </a:solidFill>
            </a:endParaRPr>
          </a:p>
        </p:txBody>
      </p:sp>
      <p:sp>
        <p:nvSpPr>
          <p:cNvPr id="10" name="Rounded Rectangular Callout 10">
            <a:extLst>
              <a:ext uri="{FF2B5EF4-FFF2-40B4-BE49-F238E27FC236}">
                <a16:creationId xmlns:a16="http://schemas.microsoft.com/office/drawing/2014/main" xmlns="" id="{CCA2323A-FB51-A25A-1565-1D803535CA2A}"/>
              </a:ext>
            </a:extLst>
          </p:cNvPr>
          <p:cNvSpPr/>
          <p:nvPr/>
        </p:nvSpPr>
        <p:spPr>
          <a:xfrm>
            <a:off x="3124200" y="2286000"/>
            <a:ext cx="87630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rPr>
              <a:t>Stumbling = encouraging someone to sin</a:t>
            </a:r>
            <a:endParaRPr lang="en-US" sz="3600" b="1" dirty="0">
              <a:solidFill>
                <a:schemeClr val="tx1"/>
              </a:solidFill>
            </a:endParaRPr>
          </a:p>
        </p:txBody>
      </p:sp>
      <p:sp>
        <p:nvSpPr>
          <p:cNvPr id="3" name="Rounded Rectangular Callout 4">
            <a:extLst>
              <a:ext uri="{FF2B5EF4-FFF2-40B4-BE49-F238E27FC236}">
                <a16:creationId xmlns:a16="http://schemas.microsoft.com/office/drawing/2014/main" xmlns="" id="{980B0B21-F4C3-4A99-45E2-E46D1C1EEF2B}"/>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
        <p:nvSpPr>
          <p:cNvPr id="5" name="Speech Bubble: Rectangle with Corners Rounded 4">
            <a:extLst>
              <a:ext uri="{FF2B5EF4-FFF2-40B4-BE49-F238E27FC236}">
                <a16:creationId xmlns:a16="http://schemas.microsoft.com/office/drawing/2014/main" xmlns="" id="{C467AEA9-F8D7-30BD-C3C5-25CA84A2A0C5}"/>
              </a:ext>
            </a:extLst>
          </p:cNvPr>
          <p:cNvSpPr/>
          <p:nvPr/>
        </p:nvSpPr>
        <p:spPr>
          <a:xfrm>
            <a:off x="762000" y="3137234"/>
            <a:ext cx="8991600" cy="1108911"/>
          </a:xfrm>
          <a:prstGeom prst="wedgeRoundRectCallout">
            <a:avLst>
              <a:gd name="adj1" fmla="val -62760"/>
              <a:gd name="adj2" fmla="val 50927"/>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But why is it “stumbling” if I’m encouraging them to do something within their freedom? </a:t>
            </a:r>
          </a:p>
        </p:txBody>
      </p:sp>
    </p:spTree>
    <p:extLst>
      <p:ext uri="{BB962C8B-B14F-4D97-AF65-F5344CB8AC3E}">
        <p14:creationId xmlns:p14="http://schemas.microsoft.com/office/powerpoint/2010/main" val="224481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4" name="Rounded Rectangular Callout 11">
            <a:extLst>
              <a:ext uri="{FF2B5EF4-FFF2-40B4-BE49-F238E27FC236}">
                <a16:creationId xmlns:a16="http://schemas.microsoft.com/office/drawing/2014/main" xmlns="" id="{302EB783-FC4E-44FF-B67C-5A4FC36BC93C}"/>
              </a:ext>
            </a:extLst>
          </p:cNvPr>
          <p:cNvSpPr/>
          <p:nvPr/>
        </p:nvSpPr>
        <p:spPr>
          <a:xfrm>
            <a:off x="2895600" y="5353916"/>
            <a:ext cx="91059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Romans 14 Matters of Conscience</a:t>
            </a:r>
            <a:endParaRPr lang="en-US" sz="4400" b="1" i="1" dirty="0">
              <a:solidFill>
                <a:schemeClr val="bg1"/>
              </a:solidFill>
            </a:endParaRPr>
          </a:p>
        </p:txBody>
      </p:sp>
      <p:sp>
        <p:nvSpPr>
          <p:cNvPr id="3" name="Rectangle 2">
            <a:extLst>
              <a:ext uri="{FF2B5EF4-FFF2-40B4-BE49-F238E27FC236}">
                <a16:creationId xmlns:a16="http://schemas.microsoft.com/office/drawing/2014/main" xmlns="" id="{AA627A1D-F0ED-4F6F-8476-426C9B6C0DAD}"/>
              </a:ext>
            </a:extLst>
          </p:cNvPr>
          <p:cNvSpPr/>
          <p:nvPr/>
        </p:nvSpPr>
        <p:spPr>
          <a:xfrm>
            <a:off x="0" y="3682374"/>
            <a:ext cx="12192000" cy="317562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Aft>
                <a:spcPts val="80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13:8 </a:t>
            </a:r>
            <a:r>
              <a:rPr lang="en-US" sz="3200" dirty="0">
                <a:solidFill>
                  <a:schemeClr val="tx1"/>
                </a:solidFill>
                <a:effectLst/>
                <a:ea typeface="Times New Roman" panose="02020603050405020304" pitchFamily="18" charset="0"/>
              </a:rPr>
              <a:t>Owe nothing to anyone except to love one another</a:t>
            </a:r>
            <a:r>
              <a:rPr lang="en-US" sz="3200" dirty="0">
                <a:solidFill>
                  <a:srgbClr val="000000"/>
                </a:solidFill>
                <a:effectLst/>
                <a:ea typeface="Times New Roman" panose="02020603050405020304" pitchFamily="18" charset="0"/>
              </a:rPr>
              <a:t>; for he who loves his neighbor </a:t>
            </a:r>
            <a:r>
              <a:rPr lang="en-US" sz="3200" b="1" u="sng" dirty="0">
                <a:solidFill>
                  <a:srgbClr val="002060"/>
                </a:solidFill>
                <a:effectLst/>
                <a:ea typeface="Times New Roman" panose="02020603050405020304" pitchFamily="18" charset="0"/>
              </a:rPr>
              <a:t>has fulfilled the law</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9 </a:t>
            </a:r>
            <a:r>
              <a:rPr lang="en-US" sz="3200" dirty="0">
                <a:solidFill>
                  <a:srgbClr val="000000"/>
                </a:solidFill>
                <a:effectLst/>
                <a:ea typeface="Times New Roman" panose="02020603050405020304" pitchFamily="18" charset="0"/>
              </a:rPr>
              <a:t>For this, </a:t>
            </a:r>
            <a:r>
              <a:rPr lang="en-US" sz="3200" b="1" u="sng" dirty="0">
                <a:solidFill>
                  <a:srgbClr val="002060"/>
                </a:solidFill>
                <a:effectLst/>
                <a:ea typeface="Times New Roman" panose="02020603050405020304" pitchFamily="18" charset="0"/>
              </a:rPr>
              <a:t>“</a:t>
            </a:r>
            <a:r>
              <a:rPr lang="en-US" sz="3200" b="1" u="sng" cap="small" dirty="0">
                <a:solidFill>
                  <a:srgbClr val="002060"/>
                </a:solidFill>
                <a:effectLst/>
                <a:ea typeface="Times New Roman" panose="02020603050405020304" pitchFamily="18" charset="0"/>
              </a:rPr>
              <a:t>You shall not commit adultery, You shall not murder, You shall not steal, You shall not covet</a:t>
            </a:r>
            <a:r>
              <a:rPr lang="en-US" sz="3200" b="1" u="sng" dirty="0">
                <a:solidFill>
                  <a:srgbClr val="002060"/>
                </a:solidFill>
                <a:effectLst/>
                <a:ea typeface="Times New Roman" panose="02020603050405020304" pitchFamily="18" charset="0"/>
              </a:rPr>
              <a:t>,”</a:t>
            </a:r>
            <a:r>
              <a:rPr lang="en-US" sz="3200" b="1" dirty="0">
                <a:solidFill>
                  <a:srgbClr val="002060"/>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and if there is any other </a:t>
            </a:r>
            <a:r>
              <a:rPr lang="en-US" sz="3200" b="1" u="sng" dirty="0">
                <a:solidFill>
                  <a:srgbClr val="002060"/>
                </a:solidFill>
                <a:effectLst/>
                <a:ea typeface="Times New Roman" panose="02020603050405020304" pitchFamily="18" charset="0"/>
              </a:rPr>
              <a:t>commandment</a:t>
            </a:r>
            <a:r>
              <a:rPr lang="en-US" sz="3200" dirty="0">
                <a:solidFill>
                  <a:srgbClr val="000000"/>
                </a:solidFill>
                <a:effectLst/>
                <a:ea typeface="Times New Roman" panose="02020603050405020304" pitchFamily="18" charset="0"/>
              </a:rPr>
              <a:t>, it is summed up in this saying, “</a:t>
            </a:r>
            <a:r>
              <a:rPr lang="en-US" sz="3200" b="1" u="sng" cap="small" dirty="0">
                <a:solidFill>
                  <a:srgbClr val="002060"/>
                </a:solidFill>
                <a:effectLst/>
                <a:ea typeface="Times New Roman" panose="02020603050405020304" pitchFamily="18" charset="0"/>
              </a:rPr>
              <a:t>You shall love your neighbor as yourself</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10 </a:t>
            </a:r>
            <a:r>
              <a:rPr lang="en-US" sz="3200" dirty="0">
                <a:solidFill>
                  <a:srgbClr val="000000"/>
                </a:solidFill>
                <a:effectLst/>
                <a:ea typeface="Times New Roman" panose="02020603050405020304" pitchFamily="18" charset="0"/>
              </a:rPr>
              <a:t>Love does no wrong to a neighbor; therefore love is the </a:t>
            </a:r>
            <a:r>
              <a:rPr lang="en-US" sz="3200" b="1" u="sng" dirty="0">
                <a:solidFill>
                  <a:srgbClr val="002060"/>
                </a:solidFill>
                <a:effectLst/>
                <a:ea typeface="Times New Roman" panose="02020603050405020304" pitchFamily="18" charset="0"/>
              </a:rPr>
              <a:t>fulfillment of the law</a:t>
            </a:r>
            <a:r>
              <a:rPr lang="en-US" sz="3200" dirty="0">
                <a:solidFill>
                  <a:srgbClr val="000000"/>
                </a:solidFill>
                <a:effectLst/>
                <a:ea typeface="Times New Roman" panose="02020603050405020304" pitchFamily="18" charset="0"/>
              </a:rPr>
              <a:t>.</a:t>
            </a:r>
            <a:endParaRPr lang="en-US" sz="3200" dirty="0">
              <a:effectLst/>
              <a:ea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6F041D6C-27AA-3C8C-8872-1A6FE9BB5E1B}"/>
              </a:ext>
            </a:extLst>
          </p:cNvPr>
          <p:cNvSpPr/>
          <p:nvPr/>
        </p:nvSpPr>
        <p:spPr>
          <a:xfrm>
            <a:off x="7086600" y="872551"/>
            <a:ext cx="4267200" cy="84569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“fulfill the law…” </a:t>
            </a:r>
            <a:endParaRPr lang="en-US" sz="6600" dirty="0"/>
          </a:p>
        </p:txBody>
      </p:sp>
      <p:sp>
        <p:nvSpPr>
          <p:cNvPr id="7" name="Rectangle 6">
            <a:extLst>
              <a:ext uri="{FF2B5EF4-FFF2-40B4-BE49-F238E27FC236}">
                <a16:creationId xmlns:a16="http://schemas.microsoft.com/office/drawing/2014/main" xmlns="" id="{D40768DC-CB69-EEF1-1C75-9ACADA5E4293}"/>
              </a:ext>
            </a:extLst>
          </p:cNvPr>
          <p:cNvSpPr/>
          <p:nvPr/>
        </p:nvSpPr>
        <p:spPr>
          <a:xfrm>
            <a:off x="0" y="1908986"/>
            <a:ext cx="12192000" cy="1600271"/>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Romans 7:6 </a:t>
            </a:r>
            <a:r>
              <a:rPr lang="en-US" sz="3200" b="1" u="sng" dirty="0"/>
              <a:t>But now we have been released from the Law, having died to that by which we were bound,</a:t>
            </a:r>
            <a:r>
              <a:rPr lang="en-US" sz="3200" dirty="0"/>
              <a:t> so that we serve in the newness of the Spirit and not in oldness of the letter.</a:t>
            </a:r>
          </a:p>
          <a:p>
            <a:pPr marL="0" marR="0">
              <a:lnSpc>
                <a:spcPct val="107000"/>
              </a:lnSpc>
              <a:spcBef>
                <a:spcPts val="0"/>
              </a:spcBef>
              <a:spcAft>
                <a:spcPts val="800"/>
              </a:spcAft>
            </a:pPr>
            <a:endParaRPr lang="en-US" sz="3200" dirty="0">
              <a:solidFill>
                <a:schemeClr val="tx1"/>
              </a:solidFill>
            </a:endParaRPr>
          </a:p>
        </p:txBody>
      </p:sp>
    </p:spTree>
    <p:extLst>
      <p:ext uri="{BB962C8B-B14F-4D97-AF65-F5344CB8AC3E}">
        <p14:creationId xmlns:p14="http://schemas.microsoft.com/office/powerpoint/2010/main" val="295767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38100" y="4152900"/>
            <a:ext cx="12192000" cy="2705099"/>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14:13 </a:t>
            </a:r>
            <a:r>
              <a:rPr lang="en-US" sz="3200" dirty="0"/>
              <a:t>Therefore let us not judge one another anymore, but rather determine this—</a:t>
            </a:r>
            <a:r>
              <a:rPr lang="en-US" sz="3200" b="1" u="sng" dirty="0">
                <a:solidFill>
                  <a:srgbClr val="002060"/>
                </a:solidFill>
              </a:rPr>
              <a:t>not to put an obstacle or a stumbling block in a </a:t>
            </a:r>
            <a:r>
              <a:rPr lang="en-US" sz="3100" b="1" u="sng" dirty="0">
                <a:solidFill>
                  <a:srgbClr val="002060"/>
                </a:solidFill>
              </a:rPr>
              <a:t>brother’s way</a:t>
            </a:r>
            <a:r>
              <a:rPr lang="en-US" sz="3200" dirty="0"/>
              <a:t>. </a:t>
            </a:r>
            <a:r>
              <a:rPr lang="en-US" sz="3200" b="1" baseline="30000" dirty="0"/>
              <a:t>14 </a:t>
            </a:r>
            <a:r>
              <a:rPr lang="en-US" sz="3200" dirty="0"/>
              <a:t>I know and am convinced in the Lord Jesus that nothing is unclean in itself; but to him who thinks anything to be unclean, to  him it is unclean.</a:t>
            </a:r>
          </a:p>
          <a:p>
            <a:endParaRPr lang="en-US" sz="3200" dirty="0"/>
          </a:p>
          <a:p>
            <a:endParaRPr lang="en-US" sz="3200" dirty="0"/>
          </a:p>
          <a:p>
            <a:endParaRPr lang="en-US" sz="3200" dirty="0"/>
          </a:p>
          <a:p>
            <a:endParaRPr lang="en-US" sz="3500" dirty="0"/>
          </a:p>
          <a:p>
            <a:r>
              <a:rPr lang="en-US" sz="3600" dirty="0"/>
              <a:t> </a:t>
            </a:r>
          </a:p>
          <a:p>
            <a:endParaRPr lang="en-US" sz="3400" dirty="0"/>
          </a:p>
        </p:txBody>
      </p:sp>
      <p:sp>
        <p:nvSpPr>
          <p:cNvPr id="9" name="Rounded Rectangular Callout 16">
            <a:extLst>
              <a:ext uri="{FF2B5EF4-FFF2-40B4-BE49-F238E27FC236}">
                <a16:creationId xmlns:a16="http://schemas.microsoft.com/office/drawing/2014/main" xmlns="" id="{9F255F6E-0AAC-1121-F085-DD3600E1C8D0}"/>
              </a:ext>
            </a:extLst>
          </p:cNvPr>
          <p:cNvSpPr/>
          <p:nvPr/>
        </p:nvSpPr>
        <p:spPr>
          <a:xfrm>
            <a:off x="82216" y="1451811"/>
            <a:ext cx="8763000" cy="7620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a:t>
            </a:r>
            <a:r>
              <a:rPr lang="en-US" sz="3600" b="1" dirty="0"/>
              <a:t> Don’t “stumble” your brother</a:t>
            </a:r>
            <a:endParaRPr lang="en-US" sz="3600" b="1" i="1" dirty="0">
              <a:solidFill>
                <a:schemeClr val="tx1"/>
              </a:solidFill>
            </a:endParaRPr>
          </a:p>
        </p:txBody>
      </p:sp>
      <p:sp>
        <p:nvSpPr>
          <p:cNvPr id="10" name="Rounded Rectangular Callout 10">
            <a:extLst>
              <a:ext uri="{FF2B5EF4-FFF2-40B4-BE49-F238E27FC236}">
                <a16:creationId xmlns:a16="http://schemas.microsoft.com/office/drawing/2014/main" xmlns="" id="{CCA2323A-FB51-A25A-1565-1D803535CA2A}"/>
              </a:ext>
            </a:extLst>
          </p:cNvPr>
          <p:cNvSpPr/>
          <p:nvPr/>
        </p:nvSpPr>
        <p:spPr>
          <a:xfrm>
            <a:off x="387016" y="2294522"/>
            <a:ext cx="11804984"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rPr>
              <a:t>Because I’m encouraging them to go against their conscience</a:t>
            </a:r>
            <a:endParaRPr lang="en-US" sz="3600" b="1" dirty="0">
              <a:solidFill>
                <a:schemeClr val="tx1"/>
              </a:solidFill>
            </a:endParaRPr>
          </a:p>
        </p:txBody>
      </p:sp>
      <p:sp>
        <p:nvSpPr>
          <p:cNvPr id="11" name="Speech Bubble: Rectangle with Corners Rounded 10">
            <a:extLst>
              <a:ext uri="{FF2B5EF4-FFF2-40B4-BE49-F238E27FC236}">
                <a16:creationId xmlns:a16="http://schemas.microsoft.com/office/drawing/2014/main" xmlns="" id="{9351886A-C2A7-7634-DFFD-5A07DD074CAF}"/>
              </a:ext>
            </a:extLst>
          </p:cNvPr>
          <p:cNvSpPr/>
          <p:nvPr/>
        </p:nvSpPr>
        <p:spPr>
          <a:xfrm>
            <a:off x="762000" y="3137234"/>
            <a:ext cx="8991600" cy="1108911"/>
          </a:xfrm>
          <a:prstGeom prst="wedgeRoundRectCallout">
            <a:avLst>
              <a:gd name="adj1" fmla="val -62760"/>
              <a:gd name="adj2" fmla="val 50927"/>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But why is it “stumbling” if I’m encouraging them to do something within their freedom? </a:t>
            </a:r>
          </a:p>
        </p:txBody>
      </p:sp>
      <p:sp>
        <p:nvSpPr>
          <p:cNvPr id="3" name="Rounded Rectangular Callout 4">
            <a:extLst>
              <a:ext uri="{FF2B5EF4-FFF2-40B4-BE49-F238E27FC236}">
                <a16:creationId xmlns:a16="http://schemas.microsoft.com/office/drawing/2014/main" xmlns="" id="{D6C0F01F-3332-8E18-8F10-70ABDE849455}"/>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404878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38100" y="4152900"/>
            <a:ext cx="12192000" cy="2705099"/>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14:13 </a:t>
            </a:r>
            <a:r>
              <a:rPr lang="en-US" sz="3200" dirty="0"/>
              <a:t>Therefore let us not judge one another anymore, but rather determine this—</a:t>
            </a:r>
            <a:r>
              <a:rPr lang="en-US" sz="3200" b="1" u="sng" dirty="0">
                <a:solidFill>
                  <a:srgbClr val="002060"/>
                </a:solidFill>
              </a:rPr>
              <a:t>not to put an obstacle or a stumbling block in a </a:t>
            </a:r>
            <a:r>
              <a:rPr lang="en-US" sz="3100" b="1" u="sng" dirty="0">
                <a:solidFill>
                  <a:srgbClr val="002060"/>
                </a:solidFill>
              </a:rPr>
              <a:t>brother’s way</a:t>
            </a:r>
            <a:r>
              <a:rPr lang="en-US" sz="3200" dirty="0"/>
              <a:t>. </a:t>
            </a:r>
            <a:r>
              <a:rPr lang="en-US" sz="3200" b="1" baseline="30000" dirty="0"/>
              <a:t>14 </a:t>
            </a:r>
            <a:r>
              <a:rPr lang="en-US" sz="3200" dirty="0"/>
              <a:t>I know and am convinced in the Lord Jesus that nothing is unclean in itself; but to him who thinks anything to be unclean, to  him it is unclean.</a:t>
            </a:r>
          </a:p>
          <a:p>
            <a:endParaRPr lang="en-US" sz="3200" dirty="0"/>
          </a:p>
          <a:p>
            <a:endParaRPr lang="en-US" sz="3200" dirty="0"/>
          </a:p>
          <a:p>
            <a:endParaRPr lang="en-US" sz="3200" dirty="0"/>
          </a:p>
          <a:p>
            <a:endParaRPr lang="en-US" sz="3500" dirty="0"/>
          </a:p>
          <a:p>
            <a:r>
              <a:rPr lang="en-US" sz="3600" dirty="0"/>
              <a:t> </a:t>
            </a:r>
          </a:p>
          <a:p>
            <a:endParaRPr lang="en-US" sz="3400" dirty="0"/>
          </a:p>
        </p:txBody>
      </p:sp>
      <p:sp>
        <p:nvSpPr>
          <p:cNvPr id="9" name="Rounded Rectangular Callout 16">
            <a:extLst>
              <a:ext uri="{FF2B5EF4-FFF2-40B4-BE49-F238E27FC236}">
                <a16:creationId xmlns:a16="http://schemas.microsoft.com/office/drawing/2014/main" xmlns="" id="{9F255F6E-0AAC-1121-F085-DD3600E1C8D0}"/>
              </a:ext>
            </a:extLst>
          </p:cNvPr>
          <p:cNvSpPr/>
          <p:nvPr/>
        </p:nvSpPr>
        <p:spPr>
          <a:xfrm>
            <a:off x="82216" y="1451811"/>
            <a:ext cx="8763000" cy="7620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a:t>
            </a:r>
            <a:r>
              <a:rPr lang="en-US" sz="3600" b="1" dirty="0"/>
              <a:t> Don’t “stumble” your brother</a:t>
            </a:r>
            <a:endParaRPr lang="en-US" sz="3600" b="1" i="1" dirty="0">
              <a:solidFill>
                <a:schemeClr val="tx1"/>
              </a:solidFill>
            </a:endParaRPr>
          </a:p>
        </p:txBody>
      </p:sp>
      <p:sp>
        <p:nvSpPr>
          <p:cNvPr id="10" name="Rounded Rectangular Callout 10">
            <a:extLst>
              <a:ext uri="{FF2B5EF4-FFF2-40B4-BE49-F238E27FC236}">
                <a16:creationId xmlns:a16="http://schemas.microsoft.com/office/drawing/2014/main" xmlns="" id="{CCA2323A-FB51-A25A-1565-1D803535CA2A}"/>
              </a:ext>
            </a:extLst>
          </p:cNvPr>
          <p:cNvSpPr/>
          <p:nvPr/>
        </p:nvSpPr>
        <p:spPr>
          <a:xfrm>
            <a:off x="193508" y="2324100"/>
            <a:ext cx="11804984" cy="12954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rPr>
              <a:t>But you can’t know whether they are “weak in faith” or whether their conviction is from God!</a:t>
            </a:r>
            <a:endParaRPr lang="en-US" sz="3600" b="1" dirty="0">
              <a:solidFill>
                <a:schemeClr val="tx1"/>
              </a:solidFill>
            </a:endParaRPr>
          </a:p>
        </p:txBody>
      </p:sp>
      <p:sp>
        <p:nvSpPr>
          <p:cNvPr id="3" name="Speech Bubble: Rectangle with Corners Rounded 2">
            <a:extLst>
              <a:ext uri="{FF2B5EF4-FFF2-40B4-BE49-F238E27FC236}">
                <a16:creationId xmlns:a16="http://schemas.microsoft.com/office/drawing/2014/main" xmlns="" id="{86D2D932-DFC1-CACC-DE60-76BD31CE5433}"/>
              </a:ext>
            </a:extLst>
          </p:cNvPr>
          <p:cNvSpPr/>
          <p:nvPr/>
        </p:nvSpPr>
        <p:spPr>
          <a:xfrm>
            <a:off x="762000" y="3509212"/>
            <a:ext cx="8991600" cy="736933"/>
          </a:xfrm>
          <a:prstGeom prst="wedgeRoundRectCallout">
            <a:avLst>
              <a:gd name="adj1" fmla="val -62760"/>
              <a:gd name="adj2" fmla="val 50927"/>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But I’m just helping the “weak in faith” be strong</a:t>
            </a:r>
          </a:p>
        </p:txBody>
      </p:sp>
      <p:sp>
        <p:nvSpPr>
          <p:cNvPr id="5" name="Rounded Rectangular Callout 4">
            <a:extLst>
              <a:ext uri="{FF2B5EF4-FFF2-40B4-BE49-F238E27FC236}">
                <a16:creationId xmlns:a16="http://schemas.microsoft.com/office/drawing/2014/main" xmlns="" id="{1297ED5D-04C3-BBC4-66A0-DCFEAA50C1F9}"/>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122960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38100" y="4152900"/>
            <a:ext cx="12192000" cy="2705099"/>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14:13 </a:t>
            </a:r>
            <a:r>
              <a:rPr lang="en-US" sz="3200" dirty="0"/>
              <a:t>Therefore let us not judge one another anymore, but rather determine this—</a:t>
            </a:r>
            <a:r>
              <a:rPr lang="en-US" sz="3200" b="1" u="sng" dirty="0">
                <a:solidFill>
                  <a:srgbClr val="002060"/>
                </a:solidFill>
              </a:rPr>
              <a:t>not to put an obstacle or a stumbling block in a </a:t>
            </a:r>
            <a:r>
              <a:rPr lang="en-US" sz="3100" b="1" u="sng" dirty="0">
                <a:solidFill>
                  <a:srgbClr val="002060"/>
                </a:solidFill>
              </a:rPr>
              <a:t>brother’s way</a:t>
            </a:r>
            <a:r>
              <a:rPr lang="en-US" sz="3200" dirty="0"/>
              <a:t>. </a:t>
            </a:r>
            <a:r>
              <a:rPr lang="en-US" sz="3200" b="1" baseline="30000" dirty="0"/>
              <a:t>14 </a:t>
            </a:r>
            <a:r>
              <a:rPr lang="en-US" sz="3200" dirty="0"/>
              <a:t>I know and am convinced in the Lord Jesus that nothing is unclean in itself; but to him who thinks anything to be unclean, to  him it is unclean.</a:t>
            </a:r>
          </a:p>
          <a:p>
            <a:endParaRPr lang="en-US" sz="3200" dirty="0"/>
          </a:p>
          <a:p>
            <a:endParaRPr lang="en-US" sz="3200" dirty="0"/>
          </a:p>
          <a:p>
            <a:endParaRPr lang="en-US" sz="3200" dirty="0"/>
          </a:p>
          <a:p>
            <a:endParaRPr lang="en-US" sz="3500" dirty="0"/>
          </a:p>
          <a:p>
            <a:r>
              <a:rPr lang="en-US" sz="3600" dirty="0"/>
              <a:t> </a:t>
            </a:r>
          </a:p>
          <a:p>
            <a:endParaRPr lang="en-US" sz="3400" dirty="0"/>
          </a:p>
        </p:txBody>
      </p:sp>
      <p:sp>
        <p:nvSpPr>
          <p:cNvPr id="9" name="Rounded Rectangular Callout 16">
            <a:extLst>
              <a:ext uri="{FF2B5EF4-FFF2-40B4-BE49-F238E27FC236}">
                <a16:creationId xmlns:a16="http://schemas.microsoft.com/office/drawing/2014/main" xmlns="" id="{9F255F6E-0AAC-1121-F085-DD3600E1C8D0}"/>
              </a:ext>
            </a:extLst>
          </p:cNvPr>
          <p:cNvSpPr/>
          <p:nvPr/>
        </p:nvSpPr>
        <p:spPr>
          <a:xfrm>
            <a:off x="82216" y="1451811"/>
            <a:ext cx="8763000" cy="7620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a:t>
            </a:r>
            <a:r>
              <a:rPr lang="en-US" sz="3600" b="1" dirty="0"/>
              <a:t> Don’t “stumble” your brother</a:t>
            </a:r>
            <a:endParaRPr lang="en-US" sz="3600" b="1" i="1" dirty="0">
              <a:solidFill>
                <a:schemeClr val="tx1"/>
              </a:solidFill>
            </a:endParaRPr>
          </a:p>
        </p:txBody>
      </p:sp>
      <p:sp>
        <p:nvSpPr>
          <p:cNvPr id="10" name="Rounded Rectangular Callout 10">
            <a:extLst>
              <a:ext uri="{FF2B5EF4-FFF2-40B4-BE49-F238E27FC236}">
                <a16:creationId xmlns:a16="http://schemas.microsoft.com/office/drawing/2014/main" xmlns="" id="{CCA2323A-FB51-A25A-1565-1D803535CA2A}"/>
              </a:ext>
            </a:extLst>
          </p:cNvPr>
          <p:cNvSpPr/>
          <p:nvPr/>
        </p:nvSpPr>
        <p:spPr>
          <a:xfrm>
            <a:off x="193508" y="2324100"/>
            <a:ext cx="11804984" cy="12954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rPr>
              <a:t>Either way I’m asking them to defy their conscience, which could be spiritually damaging</a:t>
            </a:r>
            <a:endParaRPr lang="en-US" sz="3600" b="1" dirty="0">
              <a:solidFill>
                <a:schemeClr val="tx1"/>
              </a:solidFill>
            </a:endParaRPr>
          </a:p>
        </p:txBody>
      </p:sp>
      <p:sp>
        <p:nvSpPr>
          <p:cNvPr id="3" name="Speech Bubble: Rectangle with Corners Rounded 2">
            <a:extLst>
              <a:ext uri="{FF2B5EF4-FFF2-40B4-BE49-F238E27FC236}">
                <a16:creationId xmlns:a16="http://schemas.microsoft.com/office/drawing/2014/main" xmlns="" id="{86D2D932-DFC1-CACC-DE60-76BD31CE5433}"/>
              </a:ext>
            </a:extLst>
          </p:cNvPr>
          <p:cNvSpPr/>
          <p:nvPr/>
        </p:nvSpPr>
        <p:spPr>
          <a:xfrm>
            <a:off x="762000" y="3509212"/>
            <a:ext cx="8991600" cy="736933"/>
          </a:xfrm>
          <a:prstGeom prst="wedgeRoundRectCallout">
            <a:avLst>
              <a:gd name="adj1" fmla="val -62760"/>
              <a:gd name="adj2" fmla="val 50927"/>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But I’m just helping the “weak in faith” be strong</a:t>
            </a:r>
          </a:p>
        </p:txBody>
      </p:sp>
      <p:sp>
        <p:nvSpPr>
          <p:cNvPr id="5" name="Rounded Rectangular Callout 4">
            <a:extLst>
              <a:ext uri="{FF2B5EF4-FFF2-40B4-BE49-F238E27FC236}">
                <a16:creationId xmlns:a16="http://schemas.microsoft.com/office/drawing/2014/main" xmlns="" id="{8BBA1160-0811-5FD1-FC11-5ABF1DB67A1D}"/>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224964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ular Callout 16">
            <a:extLst>
              <a:ext uri="{FF2B5EF4-FFF2-40B4-BE49-F238E27FC236}">
                <a16:creationId xmlns:a16="http://schemas.microsoft.com/office/drawing/2014/main" xmlns="" id="{9F255F6E-0AAC-1121-F085-DD3600E1C8D0}"/>
              </a:ext>
            </a:extLst>
          </p:cNvPr>
          <p:cNvSpPr/>
          <p:nvPr/>
        </p:nvSpPr>
        <p:spPr>
          <a:xfrm>
            <a:off x="82216" y="1451811"/>
            <a:ext cx="8763000" cy="7620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a:t>
            </a:r>
            <a:r>
              <a:rPr lang="en-US" sz="3600" b="1" dirty="0"/>
              <a:t> Don’t “stumble” your brother</a:t>
            </a:r>
            <a:endParaRPr lang="en-US" sz="3600" b="1" i="1" dirty="0">
              <a:solidFill>
                <a:schemeClr val="tx1"/>
              </a:solidFill>
            </a:endParaRPr>
          </a:p>
        </p:txBody>
      </p:sp>
      <p:sp>
        <p:nvSpPr>
          <p:cNvPr id="3" name="Rounded Rectangular Callout 17">
            <a:extLst>
              <a:ext uri="{FF2B5EF4-FFF2-40B4-BE49-F238E27FC236}">
                <a16:creationId xmlns:a16="http://schemas.microsoft.com/office/drawing/2014/main" xmlns="" id="{FC0D211E-4AE7-45A0-EC22-69FDFC5F0FD2}"/>
              </a:ext>
            </a:extLst>
          </p:cNvPr>
          <p:cNvSpPr/>
          <p:nvPr/>
        </p:nvSpPr>
        <p:spPr>
          <a:xfrm>
            <a:off x="58153" y="2392279"/>
            <a:ext cx="12001500" cy="709863"/>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bg1"/>
                </a:solidFill>
              </a:rPr>
              <a:t>Just as the ‘weak’ shouldn’t impose their limitations on the ‘strong,’</a:t>
            </a:r>
            <a:endParaRPr lang="en-US" sz="4400" b="1" dirty="0">
              <a:solidFill>
                <a:schemeClr val="bg1"/>
              </a:solidFill>
            </a:endParaRPr>
          </a:p>
        </p:txBody>
      </p:sp>
      <p:sp>
        <p:nvSpPr>
          <p:cNvPr id="6" name="Rounded Rectangular Callout 17">
            <a:extLst>
              <a:ext uri="{FF2B5EF4-FFF2-40B4-BE49-F238E27FC236}">
                <a16:creationId xmlns:a16="http://schemas.microsoft.com/office/drawing/2014/main" xmlns="" id="{B0A9C902-0E2C-9D1C-ED17-9290E727457F}"/>
              </a:ext>
            </a:extLst>
          </p:cNvPr>
          <p:cNvSpPr/>
          <p:nvPr/>
        </p:nvSpPr>
        <p:spPr>
          <a:xfrm>
            <a:off x="1676400" y="3220454"/>
            <a:ext cx="10363200" cy="858252"/>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bg1"/>
                </a:solidFill>
              </a:rPr>
              <a:t>The ‘strong’ shouldn’t impose their freedom on the ‘weak.’</a:t>
            </a:r>
            <a:endParaRPr lang="en-US" sz="3200" b="1" i="1" dirty="0">
              <a:solidFill>
                <a:schemeClr val="tx1"/>
              </a:solidFill>
            </a:endParaRPr>
          </a:p>
        </p:txBody>
      </p:sp>
      <p:sp>
        <p:nvSpPr>
          <p:cNvPr id="5" name="TextBox 4">
            <a:extLst>
              <a:ext uri="{FF2B5EF4-FFF2-40B4-BE49-F238E27FC236}">
                <a16:creationId xmlns:a16="http://schemas.microsoft.com/office/drawing/2014/main" xmlns="" id="{B7B973CC-89D8-C2A6-1ED9-3F93DD4B4D7A}"/>
              </a:ext>
            </a:extLst>
          </p:cNvPr>
          <p:cNvSpPr txBox="1"/>
          <p:nvPr/>
        </p:nvSpPr>
        <p:spPr>
          <a:xfrm>
            <a:off x="0" y="5312946"/>
            <a:ext cx="12192000" cy="1545054"/>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14:15 </a:t>
            </a:r>
            <a:r>
              <a:rPr lang="en-US" sz="3200" dirty="0"/>
              <a:t>For if because of food your brother is hurt, you are no longer walking according to love. Do not </a:t>
            </a:r>
            <a:r>
              <a:rPr lang="en-US" sz="3200" b="1" u="sng" dirty="0">
                <a:solidFill>
                  <a:srgbClr val="002060"/>
                </a:solidFill>
              </a:rPr>
              <a:t>destroy</a:t>
            </a:r>
            <a:r>
              <a:rPr lang="en-US" sz="3200" dirty="0"/>
              <a:t> with your food him for whom Christ died. </a:t>
            </a:r>
          </a:p>
          <a:p>
            <a:endParaRPr lang="en-US" sz="3200" dirty="0"/>
          </a:p>
          <a:p>
            <a:endParaRPr lang="en-US" sz="3200" dirty="0"/>
          </a:p>
          <a:p>
            <a:endParaRPr lang="en-US" sz="3200" dirty="0"/>
          </a:p>
          <a:p>
            <a:endParaRPr lang="en-US" sz="3500" dirty="0"/>
          </a:p>
          <a:p>
            <a:r>
              <a:rPr lang="en-US" sz="3600" dirty="0"/>
              <a:t> </a:t>
            </a:r>
          </a:p>
          <a:p>
            <a:endParaRPr lang="en-US" sz="3400" dirty="0"/>
          </a:p>
        </p:txBody>
      </p:sp>
      <p:sp>
        <p:nvSpPr>
          <p:cNvPr id="4" name="Rounded Rectangular Callout 4">
            <a:extLst>
              <a:ext uri="{FF2B5EF4-FFF2-40B4-BE49-F238E27FC236}">
                <a16:creationId xmlns:a16="http://schemas.microsoft.com/office/drawing/2014/main" xmlns="" id="{B7493F8A-1FE2-7574-A916-3E83D927EA7E}"/>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274488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4011" y="5205161"/>
            <a:ext cx="12192000" cy="1709988"/>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14:17 </a:t>
            </a:r>
            <a:r>
              <a:rPr lang="en-US" sz="3200" b="1" u="sng" dirty="0">
                <a:solidFill>
                  <a:srgbClr val="002060"/>
                </a:solidFill>
              </a:rPr>
              <a:t>for the kingdom of God is not eating and drinking</a:t>
            </a:r>
            <a:r>
              <a:rPr lang="en-US" sz="3200" dirty="0"/>
              <a:t>, but righteousness and peace and joy in the Holy Spirit. </a:t>
            </a:r>
            <a:r>
              <a:rPr lang="en-US" sz="3200" b="1" baseline="30000" dirty="0"/>
              <a:t>18 </a:t>
            </a:r>
            <a:r>
              <a:rPr lang="en-US" sz="3200" dirty="0"/>
              <a:t>For he who in this way serves Christ is acceptable to God and approved by men. </a:t>
            </a:r>
          </a:p>
          <a:p>
            <a:endParaRPr lang="en-US" sz="3200" dirty="0"/>
          </a:p>
          <a:p>
            <a:endParaRPr lang="en-US" sz="3200" dirty="0"/>
          </a:p>
          <a:p>
            <a:endParaRPr lang="en-US" sz="3200" dirty="0"/>
          </a:p>
          <a:p>
            <a:endParaRPr lang="en-US" sz="3200" dirty="0"/>
          </a:p>
          <a:p>
            <a:endParaRPr lang="en-US" sz="3500" dirty="0"/>
          </a:p>
          <a:p>
            <a:r>
              <a:rPr lang="en-US" sz="3600" dirty="0"/>
              <a:t> </a:t>
            </a:r>
          </a:p>
          <a:p>
            <a:endParaRPr lang="en-US" sz="3400" dirty="0"/>
          </a:p>
        </p:txBody>
      </p:sp>
      <p:sp>
        <p:nvSpPr>
          <p:cNvPr id="5" name="Rounded Rectangular Callout 14">
            <a:extLst>
              <a:ext uri="{FF2B5EF4-FFF2-40B4-BE49-F238E27FC236}">
                <a16:creationId xmlns:a16="http://schemas.microsoft.com/office/drawing/2014/main" xmlns="" id="{E8B60E0F-F585-060F-C262-01C2B87FF16C}"/>
              </a:ext>
            </a:extLst>
          </p:cNvPr>
          <p:cNvSpPr/>
          <p:nvPr/>
        </p:nvSpPr>
        <p:spPr>
          <a:xfrm>
            <a:off x="381000" y="1524000"/>
            <a:ext cx="8991600"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a:t>
            </a:r>
            <a:r>
              <a:rPr lang="en-US" sz="3600" b="1" dirty="0"/>
              <a:t> Priorities! LOVE is way more important than what you decide about meat </a:t>
            </a:r>
            <a:endParaRPr lang="en-US" sz="3600" b="1" i="1" dirty="0">
              <a:solidFill>
                <a:schemeClr val="tx1"/>
              </a:solidFill>
            </a:endParaRPr>
          </a:p>
        </p:txBody>
      </p:sp>
      <p:sp>
        <p:nvSpPr>
          <p:cNvPr id="3" name="Rounded Rectangular Callout 4">
            <a:extLst>
              <a:ext uri="{FF2B5EF4-FFF2-40B4-BE49-F238E27FC236}">
                <a16:creationId xmlns:a16="http://schemas.microsoft.com/office/drawing/2014/main" xmlns="" id="{F9E1367D-3EDD-D5DE-40CD-22BEE6CF842A}"/>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240317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ular Callout 14">
            <a:extLst>
              <a:ext uri="{FF2B5EF4-FFF2-40B4-BE49-F238E27FC236}">
                <a16:creationId xmlns:a16="http://schemas.microsoft.com/office/drawing/2014/main" xmlns="" id="{E8B60E0F-F585-060F-C262-01C2B87FF16C}"/>
              </a:ext>
            </a:extLst>
          </p:cNvPr>
          <p:cNvSpPr/>
          <p:nvPr/>
        </p:nvSpPr>
        <p:spPr>
          <a:xfrm>
            <a:off x="381000" y="1524000"/>
            <a:ext cx="8991600"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a:t>
            </a:r>
            <a:r>
              <a:rPr lang="en-US" sz="3600" b="1" dirty="0"/>
              <a:t> Priorities! LOVE is way more important than what you decide about meat </a:t>
            </a:r>
            <a:endParaRPr lang="en-US" sz="3600" b="1" i="1" dirty="0">
              <a:solidFill>
                <a:schemeClr val="tx1"/>
              </a:solidFill>
            </a:endParaRPr>
          </a:p>
        </p:txBody>
      </p:sp>
      <p:sp>
        <p:nvSpPr>
          <p:cNvPr id="3" name="Rounded Rectangular Callout 10">
            <a:extLst>
              <a:ext uri="{FF2B5EF4-FFF2-40B4-BE49-F238E27FC236}">
                <a16:creationId xmlns:a16="http://schemas.microsoft.com/office/drawing/2014/main" xmlns="" id="{2D1B8835-E957-54E5-BAD3-422071C5E8CA}"/>
              </a:ext>
            </a:extLst>
          </p:cNvPr>
          <p:cNvSpPr/>
          <p:nvPr/>
        </p:nvSpPr>
        <p:spPr>
          <a:xfrm>
            <a:off x="381000" y="2895600"/>
            <a:ext cx="96012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00" b="1" dirty="0">
                <a:solidFill>
                  <a:schemeClr val="bg1"/>
                </a:solidFill>
              </a:rPr>
              <a:t>Whether or not you eat meat isn’t very important…</a:t>
            </a:r>
            <a:endParaRPr lang="en-US" sz="3400" b="1" dirty="0">
              <a:solidFill>
                <a:schemeClr val="tx1"/>
              </a:solidFill>
            </a:endParaRPr>
          </a:p>
        </p:txBody>
      </p:sp>
      <p:sp>
        <p:nvSpPr>
          <p:cNvPr id="6" name="Rounded Rectangular Callout 13">
            <a:extLst>
              <a:ext uri="{FF2B5EF4-FFF2-40B4-BE49-F238E27FC236}">
                <a16:creationId xmlns:a16="http://schemas.microsoft.com/office/drawing/2014/main" xmlns="" id="{40C3A0CB-3D38-DC62-D4E7-7B449419E79B}"/>
              </a:ext>
            </a:extLst>
          </p:cNvPr>
          <p:cNvSpPr/>
          <p:nvPr/>
        </p:nvSpPr>
        <p:spPr>
          <a:xfrm>
            <a:off x="800100" y="3561347"/>
            <a:ext cx="8001000" cy="6858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00" b="1" dirty="0">
                <a:solidFill>
                  <a:schemeClr val="bg1"/>
                </a:solidFill>
              </a:rPr>
              <a:t>Whether or not you judge your brother </a:t>
            </a:r>
            <a:r>
              <a:rPr lang="en-US" sz="3400" b="1" i="1" dirty="0">
                <a:solidFill>
                  <a:schemeClr val="bg1"/>
                </a:solidFill>
              </a:rPr>
              <a:t>IS</a:t>
            </a:r>
            <a:endParaRPr lang="en-US" sz="3400" b="1" i="1" dirty="0">
              <a:solidFill>
                <a:schemeClr val="tx1"/>
              </a:solidFill>
            </a:endParaRPr>
          </a:p>
        </p:txBody>
      </p:sp>
      <p:sp>
        <p:nvSpPr>
          <p:cNvPr id="7" name="Rounded Rectangular Callout 15">
            <a:extLst>
              <a:ext uri="{FF2B5EF4-FFF2-40B4-BE49-F238E27FC236}">
                <a16:creationId xmlns:a16="http://schemas.microsoft.com/office/drawing/2014/main" xmlns="" id="{A0994BAB-FFA6-3CE9-45CC-C6BC0AAE9D17}"/>
              </a:ext>
            </a:extLst>
          </p:cNvPr>
          <p:cNvSpPr/>
          <p:nvPr/>
        </p:nvSpPr>
        <p:spPr>
          <a:xfrm>
            <a:off x="1501942" y="4227094"/>
            <a:ext cx="8305800" cy="6858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00" b="1" dirty="0">
                <a:solidFill>
                  <a:schemeClr val="bg1"/>
                </a:solidFill>
              </a:rPr>
              <a:t>Whether or not you stumble your brother </a:t>
            </a:r>
            <a:r>
              <a:rPr lang="en-US" sz="3400" b="1" i="1" dirty="0">
                <a:solidFill>
                  <a:schemeClr val="bg1"/>
                </a:solidFill>
              </a:rPr>
              <a:t>IS</a:t>
            </a:r>
            <a:endParaRPr lang="en-US" sz="3400" b="1" i="1" dirty="0">
              <a:solidFill>
                <a:schemeClr val="tx1"/>
              </a:solidFill>
            </a:endParaRPr>
          </a:p>
        </p:txBody>
      </p:sp>
      <p:sp>
        <p:nvSpPr>
          <p:cNvPr id="11" name="TextBox 10">
            <a:extLst>
              <a:ext uri="{FF2B5EF4-FFF2-40B4-BE49-F238E27FC236}">
                <a16:creationId xmlns:a16="http://schemas.microsoft.com/office/drawing/2014/main" xmlns="" id="{50E86406-7D6A-6181-C9A9-324852DF2322}"/>
              </a:ext>
            </a:extLst>
          </p:cNvPr>
          <p:cNvSpPr txBox="1"/>
          <p:nvPr/>
        </p:nvSpPr>
        <p:spPr>
          <a:xfrm>
            <a:off x="-4011" y="5205161"/>
            <a:ext cx="12192000" cy="1709988"/>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14:17 </a:t>
            </a:r>
            <a:r>
              <a:rPr lang="en-US" sz="3200" b="1" u="sng" dirty="0">
                <a:solidFill>
                  <a:srgbClr val="002060"/>
                </a:solidFill>
              </a:rPr>
              <a:t>for the kingdom of God is not eating and drinking</a:t>
            </a:r>
            <a:r>
              <a:rPr lang="en-US" sz="3200" dirty="0"/>
              <a:t>, but righteousness and peace and joy in the Holy Spirit. </a:t>
            </a:r>
            <a:r>
              <a:rPr lang="en-US" sz="3200" b="1" baseline="30000" dirty="0"/>
              <a:t>18 </a:t>
            </a:r>
            <a:r>
              <a:rPr lang="en-US" sz="3200" dirty="0"/>
              <a:t>For he who in this way serves Christ is acceptable to God and approved by men. </a:t>
            </a:r>
          </a:p>
          <a:p>
            <a:endParaRPr lang="en-US" sz="3200" dirty="0"/>
          </a:p>
          <a:p>
            <a:endParaRPr lang="en-US" sz="3200" dirty="0"/>
          </a:p>
          <a:p>
            <a:endParaRPr lang="en-US" sz="3200" dirty="0"/>
          </a:p>
          <a:p>
            <a:endParaRPr lang="en-US" sz="3200" dirty="0"/>
          </a:p>
          <a:p>
            <a:endParaRPr lang="en-US" sz="3500" dirty="0"/>
          </a:p>
          <a:p>
            <a:r>
              <a:rPr lang="en-US" sz="3600" dirty="0"/>
              <a:t> </a:t>
            </a:r>
          </a:p>
          <a:p>
            <a:endParaRPr lang="en-US" sz="3400" dirty="0"/>
          </a:p>
        </p:txBody>
      </p:sp>
      <p:sp>
        <p:nvSpPr>
          <p:cNvPr id="9" name="Rounded Rectangular Callout 16">
            <a:extLst>
              <a:ext uri="{FF2B5EF4-FFF2-40B4-BE49-F238E27FC236}">
                <a16:creationId xmlns:a16="http://schemas.microsoft.com/office/drawing/2014/main" xmlns="" id="{5707EED2-2FC6-84B3-8309-B3AA7E420522}"/>
              </a:ext>
            </a:extLst>
          </p:cNvPr>
          <p:cNvSpPr/>
          <p:nvPr/>
        </p:nvSpPr>
        <p:spPr>
          <a:xfrm>
            <a:off x="1943100" y="4836695"/>
            <a:ext cx="8534400" cy="6858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00" b="1" dirty="0">
                <a:solidFill>
                  <a:schemeClr val="bg1"/>
                </a:solidFill>
              </a:rPr>
              <a:t>Whether or not you follow your conscience </a:t>
            </a:r>
            <a:r>
              <a:rPr lang="en-US" sz="3400" b="1" i="1" dirty="0">
                <a:solidFill>
                  <a:schemeClr val="bg1"/>
                </a:solidFill>
              </a:rPr>
              <a:t>IS</a:t>
            </a:r>
            <a:endParaRPr lang="en-US" sz="3400" b="1" i="1" dirty="0">
              <a:solidFill>
                <a:schemeClr val="tx1"/>
              </a:solidFill>
            </a:endParaRPr>
          </a:p>
        </p:txBody>
      </p:sp>
      <p:sp>
        <p:nvSpPr>
          <p:cNvPr id="10" name="Rounded Rectangular Callout 17">
            <a:extLst>
              <a:ext uri="{FF2B5EF4-FFF2-40B4-BE49-F238E27FC236}">
                <a16:creationId xmlns:a16="http://schemas.microsoft.com/office/drawing/2014/main" xmlns="" id="{611966B0-13FA-488C-4CB9-4729625B5E08}"/>
              </a:ext>
            </a:extLst>
          </p:cNvPr>
          <p:cNvSpPr/>
          <p:nvPr/>
        </p:nvSpPr>
        <p:spPr>
          <a:xfrm>
            <a:off x="2955758" y="5471862"/>
            <a:ext cx="5715000" cy="6858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00" b="1" dirty="0">
                <a:solidFill>
                  <a:schemeClr val="bg1"/>
                </a:solidFill>
              </a:rPr>
              <a:t>Whether or not you LOVE </a:t>
            </a:r>
            <a:r>
              <a:rPr lang="en-US" sz="3400" b="1" i="1" dirty="0">
                <a:solidFill>
                  <a:schemeClr val="bg1"/>
                </a:solidFill>
              </a:rPr>
              <a:t>IS</a:t>
            </a:r>
            <a:endParaRPr lang="en-US" sz="3400" b="1" i="1" dirty="0">
              <a:solidFill>
                <a:schemeClr val="tx1"/>
              </a:solidFill>
            </a:endParaRPr>
          </a:p>
        </p:txBody>
      </p:sp>
      <p:sp>
        <p:nvSpPr>
          <p:cNvPr id="4" name="Rounded Rectangular Callout 4">
            <a:extLst>
              <a:ext uri="{FF2B5EF4-FFF2-40B4-BE49-F238E27FC236}">
                <a16:creationId xmlns:a16="http://schemas.microsoft.com/office/drawing/2014/main" xmlns="" id="{4B581BD5-799F-DC58-3031-77093AC56941}"/>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21610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4011" y="5205161"/>
            <a:ext cx="12192000" cy="1709988"/>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14:17 </a:t>
            </a:r>
            <a:r>
              <a:rPr lang="en-US" sz="3200" dirty="0"/>
              <a:t>for the kingdom of God is not eating and drinking, but righteousness and peace and joy in the Holy Spirit. </a:t>
            </a:r>
            <a:r>
              <a:rPr lang="en-US" sz="3200" b="1" baseline="30000" dirty="0"/>
              <a:t>18 </a:t>
            </a:r>
            <a:r>
              <a:rPr lang="en-US" sz="3200" b="1" u="sng" dirty="0">
                <a:solidFill>
                  <a:srgbClr val="002060"/>
                </a:solidFill>
              </a:rPr>
              <a:t>For he who in this way serves Christ is acceptable to God and approved by men. </a:t>
            </a:r>
          </a:p>
          <a:p>
            <a:endParaRPr lang="en-US" sz="3200" dirty="0"/>
          </a:p>
          <a:p>
            <a:endParaRPr lang="en-US" sz="3200" dirty="0"/>
          </a:p>
          <a:p>
            <a:endParaRPr lang="en-US" sz="3200" dirty="0"/>
          </a:p>
          <a:p>
            <a:endParaRPr lang="en-US" sz="3200" dirty="0"/>
          </a:p>
          <a:p>
            <a:endParaRPr lang="en-US" sz="3500" dirty="0"/>
          </a:p>
          <a:p>
            <a:r>
              <a:rPr lang="en-US" sz="3600" dirty="0"/>
              <a:t> </a:t>
            </a:r>
          </a:p>
          <a:p>
            <a:endParaRPr lang="en-US" sz="3400" dirty="0"/>
          </a:p>
        </p:txBody>
      </p:sp>
      <p:sp>
        <p:nvSpPr>
          <p:cNvPr id="11" name="Rounded Rectangular Callout 18">
            <a:extLst>
              <a:ext uri="{FF2B5EF4-FFF2-40B4-BE49-F238E27FC236}">
                <a16:creationId xmlns:a16="http://schemas.microsoft.com/office/drawing/2014/main" xmlns="" id="{2D9067DB-54A0-6B30-8AA4-C932CC2DF40F}"/>
              </a:ext>
            </a:extLst>
          </p:cNvPr>
          <p:cNvSpPr/>
          <p:nvPr/>
        </p:nvSpPr>
        <p:spPr>
          <a:xfrm>
            <a:off x="1552074" y="1421480"/>
            <a:ext cx="8991600"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a:t>
            </a:r>
            <a:r>
              <a:rPr lang="en-US" sz="3600" b="1" dirty="0"/>
              <a:t> What’s good for others is more important than your spiritual rights</a:t>
            </a:r>
            <a:endParaRPr lang="en-US" sz="3600" b="1" i="1" dirty="0">
              <a:solidFill>
                <a:schemeClr val="tx1"/>
              </a:solidFill>
            </a:endParaRPr>
          </a:p>
        </p:txBody>
      </p:sp>
      <p:sp>
        <p:nvSpPr>
          <p:cNvPr id="3" name="Rounded Rectangular Callout 4">
            <a:extLst>
              <a:ext uri="{FF2B5EF4-FFF2-40B4-BE49-F238E27FC236}">
                <a16:creationId xmlns:a16="http://schemas.microsoft.com/office/drawing/2014/main" xmlns="" id="{92890771-4540-1B6C-E73B-FBB19536AA54}"/>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47963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4011" y="4343400"/>
            <a:ext cx="12192000" cy="2571749"/>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14:19 </a:t>
            </a:r>
            <a:r>
              <a:rPr lang="en-US" sz="3200" b="1" u="sng" dirty="0">
                <a:solidFill>
                  <a:srgbClr val="002060"/>
                </a:solidFill>
              </a:rPr>
              <a:t>So then</a:t>
            </a:r>
            <a:r>
              <a:rPr lang="en-US" sz="3200" b="1" u="sng" baseline="30000" dirty="0">
                <a:solidFill>
                  <a:srgbClr val="002060"/>
                </a:solidFill>
              </a:rPr>
              <a:t> </a:t>
            </a:r>
            <a:r>
              <a:rPr lang="en-US" sz="3200" b="1" u="sng" dirty="0">
                <a:solidFill>
                  <a:srgbClr val="002060"/>
                </a:solidFill>
              </a:rPr>
              <a:t>we pursue the things which make for peace and the  building up of one another.  </a:t>
            </a:r>
            <a:r>
              <a:rPr lang="en-US" sz="3200" b="1" u="sng" baseline="30000" dirty="0">
                <a:solidFill>
                  <a:srgbClr val="002060"/>
                </a:solidFill>
              </a:rPr>
              <a:t>20 </a:t>
            </a:r>
            <a:r>
              <a:rPr lang="en-US" sz="3200" b="1" u="sng" dirty="0">
                <a:solidFill>
                  <a:srgbClr val="002060"/>
                </a:solidFill>
              </a:rPr>
              <a:t>Do not tear down the work of God for the sake of food</a:t>
            </a:r>
            <a:r>
              <a:rPr lang="en-US" sz="3200" dirty="0"/>
              <a:t>. All things indeed are clean, but they are evil for the man who eats and gives offense. </a:t>
            </a:r>
            <a:r>
              <a:rPr lang="en-US" sz="3200" b="1" baseline="30000" dirty="0"/>
              <a:t>21 </a:t>
            </a:r>
            <a:r>
              <a:rPr lang="en-US" sz="3200" dirty="0"/>
              <a:t>It is good not to eat meat or to drink wine, or to do anything by which your brother stumbles. </a:t>
            </a:r>
          </a:p>
          <a:p>
            <a:endParaRPr lang="en-US" sz="3200" dirty="0"/>
          </a:p>
          <a:p>
            <a:endParaRPr lang="en-US" sz="3200" dirty="0"/>
          </a:p>
          <a:p>
            <a:endParaRPr lang="en-US" sz="3200" dirty="0"/>
          </a:p>
          <a:p>
            <a:endParaRPr lang="en-US" sz="3200" dirty="0"/>
          </a:p>
          <a:p>
            <a:endParaRPr lang="en-US" sz="3500" dirty="0"/>
          </a:p>
          <a:p>
            <a:r>
              <a:rPr lang="en-US" sz="3600" dirty="0"/>
              <a:t> </a:t>
            </a:r>
          </a:p>
          <a:p>
            <a:endParaRPr lang="en-US" sz="3400" dirty="0"/>
          </a:p>
        </p:txBody>
      </p:sp>
      <p:sp>
        <p:nvSpPr>
          <p:cNvPr id="5" name="Rounded Rectangular Callout 18">
            <a:extLst>
              <a:ext uri="{FF2B5EF4-FFF2-40B4-BE49-F238E27FC236}">
                <a16:creationId xmlns:a16="http://schemas.microsoft.com/office/drawing/2014/main" xmlns="" id="{27D31A10-D9F4-0742-871D-C178E568CBE4}"/>
              </a:ext>
            </a:extLst>
          </p:cNvPr>
          <p:cNvSpPr/>
          <p:nvPr/>
        </p:nvSpPr>
        <p:spPr>
          <a:xfrm>
            <a:off x="1552074" y="1421480"/>
            <a:ext cx="8991600"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a:t>
            </a:r>
            <a:r>
              <a:rPr lang="en-US" sz="3600" b="1" dirty="0"/>
              <a:t> What’s good for others is more important than your spiritual rights</a:t>
            </a:r>
            <a:endParaRPr lang="en-US" sz="3600" b="1" i="1" dirty="0">
              <a:solidFill>
                <a:schemeClr val="tx1"/>
              </a:solidFill>
            </a:endParaRPr>
          </a:p>
        </p:txBody>
      </p:sp>
      <p:sp>
        <p:nvSpPr>
          <p:cNvPr id="3" name="Rounded Rectangular Callout 4">
            <a:extLst>
              <a:ext uri="{FF2B5EF4-FFF2-40B4-BE49-F238E27FC236}">
                <a16:creationId xmlns:a16="http://schemas.microsoft.com/office/drawing/2014/main" xmlns="" id="{2B34DEE8-55D0-0585-0B9C-0B57C9AB397C}"/>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27104213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4011" y="4343400"/>
            <a:ext cx="12192000" cy="2571749"/>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14:19 </a:t>
            </a:r>
            <a:r>
              <a:rPr lang="en-US" sz="3200" dirty="0"/>
              <a:t>So then</a:t>
            </a:r>
            <a:r>
              <a:rPr lang="en-US" sz="3200" baseline="30000" dirty="0"/>
              <a:t> </a:t>
            </a:r>
            <a:r>
              <a:rPr lang="en-US" sz="3200" dirty="0"/>
              <a:t>we pursue the things which make for peace and the  building up of one another.  </a:t>
            </a:r>
            <a:r>
              <a:rPr lang="en-US" sz="3200" b="1" baseline="30000" dirty="0"/>
              <a:t>20</a:t>
            </a:r>
            <a:r>
              <a:rPr lang="en-US" sz="3200" baseline="30000" dirty="0"/>
              <a:t> </a:t>
            </a:r>
            <a:r>
              <a:rPr lang="en-US" sz="3200" dirty="0"/>
              <a:t>Do not tear down the work of God for the sake of food. </a:t>
            </a:r>
            <a:r>
              <a:rPr lang="en-US" sz="3200" b="1" u="sng" dirty="0">
                <a:solidFill>
                  <a:srgbClr val="002060"/>
                </a:solidFill>
              </a:rPr>
              <a:t>All things indeed are clean, but they are evil for the man who eats and gives offense</a:t>
            </a:r>
            <a:r>
              <a:rPr lang="en-US" sz="3200" u="sng" dirty="0">
                <a:solidFill>
                  <a:srgbClr val="002060"/>
                </a:solidFill>
              </a:rPr>
              <a:t>. </a:t>
            </a:r>
            <a:r>
              <a:rPr lang="en-US" sz="3200" b="1" baseline="30000" dirty="0"/>
              <a:t>21 </a:t>
            </a:r>
            <a:r>
              <a:rPr lang="en-US" sz="3200" dirty="0"/>
              <a:t>It is good not to eat meat or to drink wine, or to do anything by which your brother stumbles. </a:t>
            </a:r>
          </a:p>
          <a:p>
            <a:endParaRPr lang="en-US" sz="3200" dirty="0"/>
          </a:p>
          <a:p>
            <a:endParaRPr lang="en-US" sz="3200" dirty="0"/>
          </a:p>
          <a:p>
            <a:endParaRPr lang="en-US" sz="3200" dirty="0"/>
          </a:p>
          <a:p>
            <a:endParaRPr lang="en-US" sz="3200" dirty="0"/>
          </a:p>
          <a:p>
            <a:endParaRPr lang="en-US" sz="3500" dirty="0"/>
          </a:p>
          <a:p>
            <a:r>
              <a:rPr lang="en-US" sz="3600" dirty="0"/>
              <a:t> </a:t>
            </a:r>
          </a:p>
          <a:p>
            <a:endParaRPr lang="en-US" sz="3400" dirty="0"/>
          </a:p>
        </p:txBody>
      </p:sp>
      <p:sp>
        <p:nvSpPr>
          <p:cNvPr id="11" name="Rounded Rectangular Callout 18">
            <a:extLst>
              <a:ext uri="{FF2B5EF4-FFF2-40B4-BE49-F238E27FC236}">
                <a16:creationId xmlns:a16="http://schemas.microsoft.com/office/drawing/2014/main" xmlns="" id="{2D9067DB-54A0-6B30-8AA4-C932CC2DF40F}"/>
              </a:ext>
            </a:extLst>
          </p:cNvPr>
          <p:cNvSpPr/>
          <p:nvPr/>
        </p:nvSpPr>
        <p:spPr>
          <a:xfrm>
            <a:off x="1552074" y="1421480"/>
            <a:ext cx="8991600"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a:t>
            </a:r>
            <a:r>
              <a:rPr lang="en-US" sz="3600" b="1" dirty="0"/>
              <a:t> What’s good for others is more important than your spiritual rights</a:t>
            </a:r>
            <a:endParaRPr lang="en-US" sz="3600" b="1" i="1" dirty="0">
              <a:solidFill>
                <a:schemeClr val="tx1"/>
              </a:solidFill>
            </a:endParaRPr>
          </a:p>
        </p:txBody>
      </p:sp>
      <p:sp>
        <p:nvSpPr>
          <p:cNvPr id="3" name="Rounded Rectangular Callout 4">
            <a:extLst>
              <a:ext uri="{FF2B5EF4-FFF2-40B4-BE49-F238E27FC236}">
                <a16:creationId xmlns:a16="http://schemas.microsoft.com/office/drawing/2014/main" xmlns="" id="{581F7A10-47E6-B2F8-1190-927B268566D3}"/>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39827610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ular Callout 18">
            <a:extLst>
              <a:ext uri="{FF2B5EF4-FFF2-40B4-BE49-F238E27FC236}">
                <a16:creationId xmlns:a16="http://schemas.microsoft.com/office/drawing/2014/main" xmlns="" id="{2D9067DB-54A0-6B30-8AA4-C932CC2DF40F}"/>
              </a:ext>
            </a:extLst>
          </p:cNvPr>
          <p:cNvSpPr/>
          <p:nvPr/>
        </p:nvSpPr>
        <p:spPr>
          <a:xfrm>
            <a:off x="1552074" y="1421480"/>
            <a:ext cx="8991600" cy="1219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bg1"/>
                </a:solidFill>
              </a:rPr>
              <a:t>Principle:</a:t>
            </a:r>
            <a:r>
              <a:rPr lang="en-US" sz="3600" b="1" dirty="0">
                <a:solidFill>
                  <a:schemeClr val="bg1"/>
                </a:solidFill>
              </a:rPr>
              <a:t> </a:t>
            </a:r>
            <a:r>
              <a:rPr lang="en-US" sz="3600" b="1" dirty="0"/>
              <a:t> What’s good for others is more important than your spiritual rights</a:t>
            </a:r>
            <a:endParaRPr lang="en-US" sz="3600" b="1" i="1" dirty="0">
              <a:solidFill>
                <a:schemeClr val="tx1"/>
              </a:solidFill>
            </a:endParaRPr>
          </a:p>
        </p:txBody>
      </p:sp>
      <p:sp>
        <p:nvSpPr>
          <p:cNvPr id="3" name="TextBox 2">
            <a:extLst>
              <a:ext uri="{FF2B5EF4-FFF2-40B4-BE49-F238E27FC236}">
                <a16:creationId xmlns:a16="http://schemas.microsoft.com/office/drawing/2014/main" xmlns="" id="{0DD0EB28-28C8-8F3D-CBB8-54BA7DF35B08}"/>
              </a:ext>
            </a:extLst>
          </p:cNvPr>
          <p:cNvSpPr txBox="1"/>
          <p:nvPr/>
        </p:nvSpPr>
        <p:spPr>
          <a:xfrm>
            <a:off x="-4011" y="4343400"/>
            <a:ext cx="12192000" cy="2571749"/>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14:19 </a:t>
            </a:r>
            <a:r>
              <a:rPr lang="en-US" sz="3200" dirty="0"/>
              <a:t>So then</a:t>
            </a:r>
            <a:r>
              <a:rPr lang="en-US" sz="3200" baseline="30000" dirty="0"/>
              <a:t> </a:t>
            </a:r>
            <a:r>
              <a:rPr lang="en-US" sz="3200" dirty="0"/>
              <a:t>we pursue the things which make for peace and the  building up of one another.  </a:t>
            </a:r>
            <a:r>
              <a:rPr lang="en-US" sz="3200" b="1" baseline="30000" dirty="0"/>
              <a:t>20</a:t>
            </a:r>
            <a:r>
              <a:rPr lang="en-US" sz="3200" baseline="30000" dirty="0"/>
              <a:t> </a:t>
            </a:r>
            <a:r>
              <a:rPr lang="en-US" sz="3200" dirty="0"/>
              <a:t>Do not tear down the work of God for the sake of food. All things indeed are clean, but they are evil for the man who eats and gives offense. </a:t>
            </a:r>
            <a:r>
              <a:rPr lang="en-US" sz="3200" b="1" baseline="30000" dirty="0"/>
              <a:t>21 </a:t>
            </a:r>
            <a:r>
              <a:rPr lang="en-US" sz="3200" b="1" u="sng" dirty="0">
                <a:solidFill>
                  <a:srgbClr val="002060"/>
                </a:solidFill>
              </a:rPr>
              <a:t>It is good not to eat meat or to drink wine, or to do anything by which your brother stumbles</a:t>
            </a:r>
            <a:r>
              <a:rPr lang="en-US" sz="3200" dirty="0"/>
              <a:t>. </a:t>
            </a:r>
          </a:p>
          <a:p>
            <a:endParaRPr lang="en-US" sz="3200" dirty="0"/>
          </a:p>
          <a:p>
            <a:endParaRPr lang="en-US" sz="3200" dirty="0"/>
          </a:p>
          <a:p>
            <a:endParaRPr lang="en-US" sz="3200" dirty="0"/>
          </a:p>
          <a:p>
            <a:endParaRPr lang="en-US" sz="3200" dirty="0"/>
          </a:p>
          <a:p>
            <a:endParaRPr lang="en-US" sz="3500" dirty="0"/>
          </a:p>
          <a:p>
            <a:r>
              <a:rPr lang="en-US" sz="3600" dirty="0"/>
              <a:t> </a:t>
            </a:r>
          </a:p>
          <a:p>
            <a:endParaRPr lang="en-US" sz="3400" dirty="0"/>
          </a:p>
        </p:txBody>
      </p:sp>
      <p:sp>
        <p:nvSpPr>
          <p:cNvPr id="5" name="Rounded Rectangular Callout 10">
            <a:extLst>
              <a:ext uri="{FF2B5EF4-FFF2-40B4-BE49-F238E27FC236}">
                <a16:creationId xmlns:a16="http://schemas.microsoft.com/office/drawing/2014/main" xmlns="" id="{B1E20135-5D04-9E0D-5EF8-DC77C577C45A}"/>
              </a:ext>
            </a:extLst>
          </p:cNvPr>
          <p:cNvSpPr/>
          <p:nvPr/>
        </p:nvSpPr>
        <p:spPr>
          <a:xfrm>
            <a:off x="2438400" y="2944561"/>
            <a:ext cx="9601200" cy="1094957"/>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00" b="1" dirty="0">
                <a:solidFill>
                  <a:schemeClr val="bg1"/>
                </a:solidFill>
              </a:rPr>
              <a:t>Maybe you choose not to eat meat in certain situations if it stumbles your brother</a:t>
            </a:r>
            <a:endParaRPr lang="en-US" sz="3400" b="1" dirty="0">
              <a:solidFill>
                <a:schemeClr val="tx1"/>
              </a:solidFill>
            </a:endParaRPr>
          </a:p>
        </p:txBody>
      </p:sp>
      <p:sp>
        <p:nvSpPr>
          <p:cNvPr id="4" name="Rounded Rectangular Callout 4">
            <a:extLst>
              <a:ext uri="{FF2B5EF4-FFF2-40B4-BE49-F238E27FC236}">
                <a16:creationId xmlns:a16="http://schemas.microsoft.com/office/drawing/2014/main" xmlns="" id="{7109FFF4-3281-B96B-9EA9-E3E35602AAE6}"/>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300949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4" name="Rounded Rectangular Callout 11">
            <a:extLst>
              <a:ext uri="{FF2B5EF4-FFF2-40B4-BE49-F238E27FC236}">
                <a16:creationId xmlns:a16="http://schemas.microsoft.com/office/drawing/2014/main" xmlns="" id="{302EB783-FC4E-44FF-B67C-5A4FC36BC93C}"/>
              </a:ext>
            </a:extLst>
          </p:cNvPr>
          <p:cNvSpPr/>
          <p:nvPr/>
        </p:nvSpPr>
        <p:spPr>
          <a:xfrm>
            <a:off x="2895600" y="5353916"/>
            <a:ext cx="91059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Romans 14 Matters of Conscience</a:t>
            </a:r>
            <a:endParaRPr lang="en-US" sz="4400" b="1" i="1" dirty="0">
              <a:solidFill>
                <a:schemeClr val="bg1"/>
              </a:solidFill>
            </a:endParaRPr>
          </a:p>
        </p:txBody>
      </p:sp>
      <p:sp>
        <p:nvSpPr>
          <p:cNvPr id="3" name="Rectangle 2">
            <a:extLst>
              <a:ext uri="{FF2B5EF4-FFF2-40B4-BE49-F238E27FC236}">
                <a16:creationId xmlns:a16="http://schemas.microsoft.com/office/drawing/2014/main" xmlns="" id="{AA627A1D-F0ED-4F6F-8476-426C9B6C0DAD}"/>
              </a:ext>
            </a:extLst>
          </p:cNvPr>
          <p:cNvSpPr/>
          <p:nvPr/>
        </p:nvSpPr>
        <p:spPr>
          <a:xfrm>
            <a:off x="0" y="3682374"/>
            <a:ext cx="12192000" cy="317562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Aft>
                <a:spcPts val="80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13:8 </a:t>
            </a:r>
            <a:r>
              <a:rPr lang="en-US" sz="3200" dirty="0">
                <a:solidFill>
                  <a:schemeClr val="tx1"/>
                </a:solidFill>
                <a:effectLst/>
                <a:ea typeface="Times New Roman" panose="02020603050405020304" pitchFamily="18" charset="0"/>
              </a:rPr>
              <a:t>Owe nothing to anyone except to love one another</a:t>
            </a:r>
            <a:r>
              <a:rPr lang="en-US" sz="3200" dirty="0">
                <a:solidFill>
                  <a:srgbClr val="000000"/>
                </a:solidFill>
                <a:effectLst/>
                <a:ea typeface="Times New Roman" panose="02020603050405020304" pitchFamily="18" charset="0"/>
              </a:rPr>
              <a:t>; for he who loves his neighbor </a:t>
            </a:r>
            <a:r>
              <a:rPr lang="en-US" sz="3200" b="1" u="sng" dirty="0">
                <a:solidFill>
                  <a:srgbClr val="002060"/>
                </a:solidFill>
                <a:effectLst/>
                <a:ea typeface="Times New Roman" panose="02020603050405020304" pitchFamily="18" charset="0"/>
              </a:rPr>
              <a:t>has fulfilled the law</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9 </a:t>
            </a:r>
            <a:r>
              <a:rPr lang="en-US" sz="3200" dirty="0">
                <a:solidFill>
                  <a:srgbClr val="000000"/>
                </a:solidFill>
                <a:effectLst/>
                <a:ea typeface="Times New Roman" panose="02020603050405020304" pitchFamily="18" charset="0"/>
              </a:rPr>
              <a:t>For this, </a:t>
            </a:r>
            <a:r>
              <a:rPr lang="en-US" sz="3200" b="1" u="sng" dirty="0">
                <a:solidFill>
                  <a:srgbClr val="002060"/>
                </a:solidFill>
                <a:effectLst/>
                <a:ea typeface="Times New Roman" panose="02020603050405020304" pitchFamily="18" charset="0"/>
              </a:rPr>
              <a:t>“</a:t>
            </a:r>
            <a:r>
              <a:rPr lang="en-US" sz="3200" b="1" u="sng" cap="small" dirty="0">
                <a:solidFill>
                  <a:srgbClr val="002060"/>
                </a:solidFill>
                <a:effectLst/>
                <a:ea typeface="Times New Roman" panose="02020603050405020304" pitchFamily="18" charset="0"/>
              </a:rPr>
              <a:t>You shall not commit adultery, You shall not murder, You shall not steal, You shall not covet</a:t>
            </a:r>
            <a:r>
              <a:rPr lang="en-US" sz="3200" b="1" u="sng" dirty="0">
                <a:solidFill>
                  <a:srgbClr val="002060"/>
                </a:solidFill>
                <a:effectLst/>
                <a:ea typeface="Times New Roman" panose="02020603050405020304" pitchFamily="18" charset="0"/>
              </a:rPr>
              <a:t>,”</a:t>
            </a:r>
            <a:r>
              <a:rPr lang="en-US" sz="3200" b="1" dirty="0">
                <a:solidFill>
                  <a:srgbClr val="002060"/>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and if there is any other </a:t>
            </a:r>
            <a:r>
              <a:rPr lang="en-US" sz="3200" b="1" u="sng" dirty="0">
                <a:solidFill>
                  <a:srgbClr val="002060"/>
                </a:solidFill>
                <a:effectLst/>
                <a:ea typeface="Times New Roman" panose="02020603050405020304" pitchFamily="18" charset="0"/>
              </a:rPr>
              <a:t>commandment</a:t>
            </a:r>
            <a:r>
              <a:rPr lang="en-US" sz="3200" dirty="0">
                <a:solidFill>
                  <a:srgbClr val="000000"/>
                </a:solidFill>
                <a:effectLst/>
                <a:ea typeface="Times New Roman" panose="02020603050405020304" pitchFamily="18" charset="0"/>
              </a:rPr>
              <a:t>, it is summed up in this saying, “</a:t>
            </a:r>
            <a:r>
              <a:rPr lang="en-US" sz="3200" b="1" u="sng" cap="small" dirty="0">
                <a:solidFill>
                  <a:srgbClr val="002060"/>
                </a:solidFill>
                <a:effectLst/>
                <a:ea typeface="Times New Roman" panose="02020603050405020304" pitchFamily="18" charset="0"/>
              </a:rPr>
              <a:t>You shall love your neighbor as yourself</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10 </a:t>
            </a:r>
            <a:r>
              <a:rPr lang="en-US" sz="3200" dirty="0">
                <a:solidFill>
                  <a:srgbClr val="000000"/>
                </a:solidFill>
                <a:effectLst/>
                <a:ea typeface="Times New Roman" panose="02020603050405020304" pitchFamily="18" charset="0"/>
              </a:rPr>
              <a:t>Love does no wrong to a neighbor; therefore love is the </a:t>
            </a:r>
            <a:r>
              <a:rPr lang="en-US" sz="3200" b="1" u="sng" dirty="0">
                <a:solidFill>
                  <a:srgbClr val="002060"/>
                </a:solidFill>
                <a:effectLst/>
                <a:ea typeface="Times New Roman" panose="02020603050405020304" pitchFamily="18" charset="0"/>
              </a:rPr>
              <a:t>fulfillment of the law</a:t>
            </a:r>
            <a:r>
              <a:rPr lang="en-US" sz="3200" dirty="0">
                <a:solidFill>
                  <a:srgbClr val="000000"/>
                </a:solidFill>
                <a:effectLst/>
                <a:ea typeface="Times New Roman" panose="02020603050405020304" pitchFamily="18" charset="0"/>
              </a:rPr>
              <a:t>.</a:t>
            </a:r>
            <a:endParaRPr lang="en-US" sz="3200" dirty="0">
              <a:effectLst/>
              <a:ea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
        <p:nvSpPr>
          <p:cNvPr id="7" name="Rectangle 6">
            <a:extLst>
              <a:ext uri="{FF2B5EF4-FFF2-40B4-BE49-F238E27FC236}">
                <a16:creationId xmlns:a16="http://schemas.microsoft.com/office/drawing/2014/main" xmlns="" id="{D40768DC-CB69-EEF1-1C75-9ACADA5E4293}"/>
              </a:ext>
            </a:extLst>
          </p:cNvPr>
          <p:cNvSpPr/>
          <p:nvPr/>
        </p:nvSpPr>
        <p:spPr>
          <a:xfrm>
            <a:off x="0" y="1908986"/>
            <a:ext cx="12192000" cy="1600271"/>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Romans 7:6 </a:t>
            </a:r>
            <a:r>
              <a:rPr lang="en-US" sz="3200" dirty="0"/>
              <a:t>But now we have been released from the Law, having died to that by which we were bound, so that </a:t>
            </a:r>
            <a:r>
              <a:rPr lang="en-US" sz="3200" b="1" u="sng" dirty="0"/>
              <a:t>we serve in the newness of the Spirit and not in oldness of the letter</a:t>
            </a:r>
            <a:r>
              <a:rPr lang="en-US" sz="3200" dirty="0"/>
              <a:t>.</a:t>
            </a:r>
          </a:p>
          <a:p>
            <a:pPr marL="0" marR="0">
              <a:lnSpc>
                <a:spcPct val="107000"/>
              </a:lnSpc>
              <a:spcBef>
                <a:spcPts val="0"/>
              </a:spcBef>
              <a:spcAft>
                <a:spcPts val="800"/>
              </a:spcAft>
            </a:pPr>
            <a:endParaRPr lang="en-US" sz="3200" dirty="0">
              <a:solidFill>
                <a:schemeClr val="tx1"/>
              </a:solidFill>
            </a:endParaRPr>
          </a:p>
        </p:txBody>
      </p:sp>
      <p:sp>
        <p:nvSpPr>
          <p:cNvPr id="8" name="Rounded Rectangular Callout 11">
            <a:extLst>
              <a:ext uri="{FF2B5EF4-FFF2-40B4-BE49-F238E27FC236}">
                <a16:creationId xmlns:a16="http://schemas.microsoft.com/office/drawing/2014/main" xmlns="" id="{A268F47E-45C8-EC2B-2C53-7EC77D99EA75}"/>
              </a:ext>
            </a:extLst>
          </p:cNvPr>
          <p:cNvSpPr/>
          <p:nvPr/>
        </p:nvSpPr>
        <p:spPr>
          <a:xfrm>
            <a:off x="7086600" y="872551"/>
            <a:ext cx="4267200" cy="84569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“fulfill the law…” </a:t>
            </a:r>
            <a:endParaRPr lang="en-US" sz="6600" dirty="0"/>
          </a:p>
        </p:txBody>
      </p:sp>
      <p:sp>
        <p:nvSpPr>
          <p:cNvPr id="2" name="Rounded Rectangular Callout 11">
            <a:extLst>
              <a:ext uri="{FF2B5EF4-FFF2-40B4-BE49-F238E27FC236}">
                <a16:creationId xmlns:a16="http://schemas.microsoft.com/office/drawing/2014/main" xmlns="" id="{BFA2CED8-3AEC-C856-A78A-28C4ADBD6B3D}"/>
              </a:ext>
            </a:extLst>
          </p:cNvPr>
          <p:cNvSpPr/>
          <p:nvPr/>
        </p:nvSpPr>
        <p:spPr>
          <a:xfrm>
            <a:off x="3200400" y="676863"/>
            <a:ext cx="8801100" cy="113675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kern="100" dirty="0">
                <a:effectLst/>
                <a:latin typeface="Calibri" panose="020F0502020204030204" pitchFamily="34" charset="0"/>
                <a:ea typeface="Calibri" panose="020F0502020204030204" pitchFamily="34" charset="0"/>
                <a:cs typeface="Calibri" panose="020F0502020204030204" pitchFamily="34" charset="0"/>
              </a:rPr>
              <a:t>We are released from all of the persnickety rules, and freed to simply live out the spirit of the law</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889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4011" y="4343400"/>
            <a:ext cx="12192000" cy="2571749"/>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14:19 </a:t>
            </a:r>
            <a:r>
              <a:rPr lang="en-US" sz="3200" dirty="0"/>
              <a:t>So then</a:t>
            </a:r>
            <a:r>
              <a:rPr lang="en-US" sz="3200" baseline="30000" dirty="0"/>
              <a:t> </a:t>
            </a:r>
            <a:r>
              <a:rPr lang="en-US" sz="3200" dirty="0"/>
              <a:t>we pursue the things which make for peace and the  building up of one another.  </a:t>
            </a:r>
            <a:r>
              <a:rPr lang="en-US" sz="3200" b="1" baseline="30000" dirty="0"/>
              <a:t>20</a:t>
            </a:r>
            <a:r>
              <a:rPr lang="en-US" sz="3200" baseline="30000" dirty="0"/>
              <a:t> </a:t>
            </a:r>
            <a:r>
              <a:rPr lang="en-US" sz="3200" dirty="0"/>
              <a:t>Do not tear down the work of God for the sake of food. All things indeed are clean, but they are evil for the man who eats and gives offense. </a:t>
            </a:r>
            <a:r>
              <a:rPr lang="en-US" sz="3200" b="1" baseline="30000" dirty="0"/>
              <a:t>21 </a:t>
            </a:r>
            <a:r>
              <a:rPr lang="en-US" sz="3200" b="1" u="sng" dirty="0">
                <a:solidFill>
                  <a:srgbClr val="002060"/>
                </a:solidFill>
              </a:rPr>
              <a:t>It is good not to eat meat or to drink wine, or to do anything by which your brother stumbles</a:t>
            </a:r>
            <a:r>
              <a:rPr lang="en-US" sz="3200" dirty="0"/>
              <a:t>. </a:t>
            </a:r>
          </a:p>
          <a:p>
            <a:endParaRPr lang="en-US" sz="3200" dirty="0"/>
          </a:p>
          <a:p>
            <a:endParaRPr lang="en-US" sz="3200" dirty="0"/>
          </a:p>
          <a:p>
            <a:endParaRPr lang="en-US" sz="3200" dirty="0"/>
          </a:p>
          <a:p>
            <a:endParaRPr lang="en-US" sz="3200" dirty="0"/>
          </a:p>
          <a:p>
            <a:endParaRPr lang="en-US" sz="3500" dirty="0"/>
          </a:p>
          <a:p>
            <a:r>
              <a:rPr lang="en-US" sz="3600" dirty="0"/>
              <a:t> </a:t>
            </a:r>
          </a:p>
          <a:p>
            <a:endParaRPr lang="en-US" sz="3400" dirty="0"/>
          </a:p>
        </p:txBody>
      </p:sp>
      <p:sp>
        <p:nvSpPr>
          <p:cNvPr id="5" name="Rounded Rectangular Callout 16">
            <a:extLst>
              <a:ext uri="{FF2B5EF4-FFF2-40B4-BE49-F238E27FC236}">
                <a16:creationId xmlns:a16="http://schemas.microsoft.com/office/drawing/2014/main" xmlns="" id="{2693B158-1173-99CA-8708-204587CA927A}"/>
              </a:ext>
            </a:extLst>
          </p:cNvPr>
          <p:cNvSpPr/>
          <p:nvPr/>
        </p:nvSpPr>
        <p:spPr>
          <a:xfrm>
            <a:off x="167439" y="1514978"/>
            <a:ext cx="11849100" cy="1837822"/>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rPr>
              <a:t>Principle: just as sometimes it’s best to limit your freedom </a:t>
            </a:r>
            <a:r>
              <a:rPr lang="en-US" sz="3600" b="1" i="1" dirty="0">
                <a:solidFill>
                  <a:schemeClr val="bg1"/>
                </a:solidFill>
              </a:rPr>
              <a:t>for your own good</a:t>
            </a:r>
            <a:r>
              <a:rPr lang="en-US" sz="3600" b="1" dirty="0">
                <a:solidFill>
                  <a:schemeClr val="bg1"/>
                </a:solidFill>
              </a:rPr>
              <a:t>, sometimes it’s best to limit your freedom </a:t>
            </a:r>
            <a:r>
              <a:rPr lang="en-US" sz="3600" b="1" i="1" dirty="0">
                <a:solidFill>
                  <a:schemeClr val="bg1"/>
                </a:solidFill>
              </a:rPr>
              <a:t>for the sake of others</a:t>
            </a:r>
            <a:endParaRPr lang="en-US" sz="3600" b="1" i="1" dirty="0">
              <a:solidFill>
                <a:schemeClr val="tx1"/>
              </a:solidFill>
            </a:endParaRPr>
          </a:p>
        </p:txBody>
      </p:sp>
      <p:sp>
        <p:nvSpPr>
          <p:cNvPr id="6" name="Speech Bubble: Rectangle with Corners Rounded 5">
            <a:extLst>
              <a:ext uri="{FF2B5EF4-FFF2-40B4-BE49-F238E27FC236}">
                <a16:creationId xmlns:a16="http://schemas.microsoft.com/office/drawing/2014/main" xmlns="" id="{7EA117BA-4122-6A2A-CF30-697D42088E47}"/>
              </a:ext>
            </a:extLst>
          </p:cNvPr>
          <p:cNvSpPr/>
          <p:nvPr/>
        </p:nvSpPr>
        <p:spPr>
          <a:xfrm>
            <a:off x="457200" y="3209594"/>
            <a:ext cx="8534400" cy="1057606"/>
          </a:xfrm>
          <a:prstGeom prst="wedgeRoundRectCallout">
            <a:avLst>
              <a:gd name="adj1" fmla="val -66171"/>
              <a:gd name="adj2" fmla="val 31051"/>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So if anyone’s conscience is bothered by something, we should </a:t>
            </a:r>
            <a:r>
              <a:rPr lang="en-US" sz="3200" b="1" i="1" dirty="0">
                <a:solidFill>
                  <a:schemeClr val="tx1"/>
                </a:solidFill>
              </a:rPr>
              <a:t>all</a:t>
            </a:r>
            <a:r>
              <a:rPr lang="en-US" sz="3200" b="1" dirty="0">
                <a:solidFill>
                  <a:schemeClr val="tx1"/>
                </a:solidFill>
              </a:rPr>
              <a:t> </a:t>
            </a:r>
            <a:r>
              <a:rPr lang="en-US" sz="3200" b="1" i="1" dirty="0">
                <a:solidFill>
                  <a:schemeClr val="tx1"/>
                </a:solidFill>
              </a:rPr>
              <a:t>never</a:t>
            </a:r>
            <a:r>
              <a:rPr lang="en-US" sz="3200" b="1" dirty="0">
                <a:solidFill>
                  <a:schemeClr val="tx1"/>
                </a:solidFill>
              </a:rPr>
              <a:t> do it too?</a:t>
            </a:r>
            <a:endParaRPr lang="en-US" sz="3200" b="1" i="1" dirty="0">
              <a:solidFill>
                <a:schemeClr val="tx1"/>
              </a:solidFill>
            </a:endParaRPr>
          </a:p>
        </p:txBody>
      </p:sp>
      <p:sp>
        <p:nvSpPr>
          <p:cNvPr id="3" name="Rounded Rectangular Callout 10">
            <a:extLst>
              <a:ext uri="{FF2B5EF4-FFF2-40B4-BE49-F238E27FC236}">
                <a16:creationId xmlns:a16="http://schemas.microsoft.com/office/drawing/2014/main" xmlns="" id="{742BBE0F-5E71-D34B-AAE4-7C089BE06F8E}"/>
              </a:ext>
            </a:extLst>
          </p:cNvPr>
          <p:cNvSpPr/>
          <p:nvPr/>
        </p:nvSpPr>
        <p:spPr>
          <a:xfrm>
            <a:off x="2511048" y="4191000"/>
            <a:ext cx="96012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00" b="1" dirty="0">
                <a:solidFill>
                  <a:schemeClr val="bg1"/>
                </a:solidFill>
              </a:rPr>
              <a:t>No… that would be creating an arbitrary absolute</a:t>
            </a:r>
            <a:endParaRPr lang="en-US" sz="3400" b="1" dirty="0">
              <a:solidFill>
                <a:schemeClr val="tx1"/>
              </a:solidFill>
            </a:endParaRPr>
          </a:p>
        </p:txBody>
      </p:sp>
      <p:sp>
        <p:nvSpPr>
          <p:cNvPr id="7" name="Rounded Rectangular Callout 4">
            <a:extLst>
              <a:ext uri="{FF2B5EF4-FFF2-40B4-BE49-F238E27FC236}">
                <a16:creationId xmlns:a16="http://schemas.microsoft.com/office/drawing/2014/main" xmlns="" id="{DEB38BC4-A6ED-D271-2612-63577E4301EB}"/>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180440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4011" y="4343400"/>
            <a:ext cx="12192000" cy="2571749"/>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14:19 </a:t>
            </a:r>
            <a:r>
              <a:rPr lang="en-US" sz="3200" dirty="0"/>
              <a:t>So then</a:t>
            </a:r>
            <a:r>
              <a:rPr lang="en-US" sz="3200" baseline="30000" dirty="0"/>
              <a:t> </a:t>
            </a:r>
            <a:r>
              <a:rPr lang="en-US" sz="3200" dirty="0"/>
              <a:t>we pursue the things which make for peace and the  building up of one another.  </a:t>
            </a:r>
            <a:r>
              <a:rPr lang="en-US" sz="3200" b="1" baseline="30000" dirty="0"/>
              <a:t>20</a:t>
            </a:r>
            <a:r>
              <a:rPr lang="en-US" sz="3200" baseline="30000" dirty="0"/>
              <a:t> </a:t>
            </a:r>
            <a:r>
              <a:rPr lang="en-US" sz="3200" dirty="0"/>
              <a:t>Do not tear down the work of God for the sake of food. All things indeed are clean, but they are evil for the man who eats and gives offense. </a:t>
            </a:r>
            <a:r>
              <a:rPr lang="en-US" sz="3200" b="1" baseline="30000" dirty="0"/>
              <a:t>21 </a:t>
            </a:r>
            <a:r>
              <a:rPr lang="en-US" sz="3200" b="1" u="sng" dirty="0">
                <a:solidFill>
                  <a:srgbClr val="002060"/>
                </a:solidFill>
              </a:rPr>
              <a:t>It is good not to eat meat or to drink wine, or to do anything by which your brother stumbles</a:t>
            </a:r>
            <a:r>
              <a:rPr lang="en-US" sz="3200" dirty="0"/>
              <a:t>. </a:t>
            </a:r>
          </a:p>
          <a:p>
            <a:endParaRPr lang="en-US" sz="3200" dirty="0"/>
          </a:p>
          <a:p>
            <a:endParaRPr lang="en-US" sz="3200" dirty="0"/>
          </a:p>
          <a:p>
            <a:endParaRPr lang="en-US" sz="3200" dirty="0"/>
          </a:p>
          <a:p>
            <a:endParaRPr lang="en-US" sz="3200" dirty="0"/>
          </a:p>
          <a:p>
            <a:endParaRPr lang="en-US" sz="3500" dirty="0"/>
          </a:p>
          <a:p>
            <a:r>
              <a:rPr lang="en-US" sz="3600" dirty="0"/>
              <a:t> </a:t>
            </a:r>
          </a:p>
          <a:p>
            <a:endParaRPr lang="en-US" sz="3400" dirty="0"/>
          </a:p>
        </p:txBody>
      </p:sp>
      <p:sp>
        <p:nvSpPr>
          <p:cNvPr id="5" name="Rounded Rectangular Callout 16">
            <a:extLst>
              <a:ext uri="{FF2B5EF4-FFF2-40B4-BE49-F238E27FC236}">
                <a16:creationId xmlns:a16="http://schemas.microsoft.com/office/drawing/2014/main" xmlns="" id="{2693B158-1173-99CA-8708-204587CA927A}"/>
              </a:ext>
            </a:extLst>
          </p:cNvPr>
          <p:cNvSpPr/>
          <p:nvPr/>
        </p:nvSpPr>
        <p:spPr>
          <a:xfrm>
            <a:off x="167439" y="1514978"/>
            <a:ext cx="11849100" cy="1837822"/>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rPr>
              <a:t>Principle: just as sometimes it’s best to limit your freedom </a:t>
            </a:r>
            <a:r>
              <a:rPr lang="en-US" sz="3600" b="1" i="1" dirty="0">
                <a:solidFill>
                  <a:schemeClr val="bg1"/>
                </a:solidFill>
              </a:rPr>
              <a:t>for your own good</a:t>
            </a:r>
            <a:r>
              <a:rPr lang="en-US" sz="3600" b="1" dirty="0">
                <a:solidFill>
                  <a:schemeClr val="bg1"/>
                </a:solidFill>
              </a:rPr>
              <a:t>, sometimes it’s best to limit your freedom </a:t>
            </a:r>
            <a:r>
              <a:rPr lang="en-US" sz="3600" b="1" i="1" dirty="0">
                <a:solidFill>
                  <a:schemeClr val="bg1"/>
                </a:solidFill>
              </a:rPr>
              <a:t>for the sake of others</a:t>
            </a:r>
            <a:endParaRPr lang="en-US" sz="3600" b="1" i="1" dirty="0">
              <a:solidFill>
                <a:schemeClr val="tx1"/>
              </a:solidFill>
            </a:endParaRPr>
          </a:p>
        </p:txBody>
      </p:sp>
      <p:sp>
        <p:nvSpPr>
          <p:cNvPr id="3" name="Speech Bubble: Rectangle with Corners Rounded 2">
            <a:extLst>
              <a:ext uri="{FF2B5EF4-FFF2-40B4-BE49-F238E27FC236}">
                <a16:creationId xmlns:a16="http://schemas.microsoft.com/office/drawing/2014/main" xmlns="" id="{AFCB304B-4E21-84C5-4179-E466E84A5570}"/>
              </a:ext>
            </a:extLst>
          </p:cNvPr>
          <p:cNvSpPr/>
          <p:nvPr/>
        </p:nvSpPr>
        <p:spPr>
          <a:xfrm>
            <a:off x="610699" y="3251812"/>
            <a:ext cx="8534400" cy="1167787"/>
          </a:xfrm>
          <a:prstGeom prst="wedgeRoundRectCallout">
            <a:avLst>
              <a:gd name="adj1" fmla="val -60908"/>
              <a:gd name="adj2" fmla="val 28567"/>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So does this mean I have the right to insist that people change their behavior around me?</a:t>
            </a:r>
            <a:endParaRPr lang="en-US" sz="3200" b="1" i="1" dirty="0">
              <a:solidFill>
                <a:schemeClr val="tx1"/>
              </a:solidFill>
            </a:endParaRPr>
          </a:p>
        </p:txBody>
      </p:sp>
      <p:sp>
        <p:nvSpPr>
          <p:cNvPr id="6" name="Rounded Rectangular Callout 10">
            <a:extLst>
              <a:ext uri="{FF2B5EF4-FFF2-40B4-BE49-F238E27FC236}">
                <a16:creationId xmlns:a16="http://schemas.microsoft.com/office/drawing/2014/main" xmlns="" id="{756EFFBA-4DC8-C68B-1608-8E80E22FF12B}"/>
              </a:ext>
            </a:extLst>
          </p:cNvPr>
          <p:cNvSpPr/>
          <p:nvPr/>
        </p:nvSpPr>
        <p:spPr>
          <a:xfrm>
            <a:off x="2586789" y="4318613"/>
            <a:ext cx="9601200" cy="1145175"/>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00" b="1" dirty="0">
                <a:solidFill>
                  <a:schemeClr val="bg1"/>
                </a:solidFill>
              </a:rPr>
              <a:t>No… because of the Law of Love!  Allowing others to exercise their freedom is important too</a:t>
            </a:r>
            <a:endParaRPr lang="en-US" sz="3400" b="1" dirty="0">
              <a:solidFill>
                <a:schemeClr val="tx1"/>
              </a:solidFill>
            </a:endParaRPr>
          </a:p>
        </p:txBody>
      </p:sp>
      <p:sp>
        <p:nvSpPr>
          <p:cNvPr id="7" name="Rounded Rectangular Callout 4">
            <a:extLst>
              <a:ext uri="{FF2B5EF4-FFF2-40B4-BE49-F238E27FC236}">
                <a16:creationId xmlns:a16="http://schemas.microsoft.com/office/drawing/2014/main" xmlns="" id="{12AC382A-CA0E-C9E8-90E3-33FF97C5EA42}"/>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Tree>
    <p:extLst>
      <p:ext uri="{BB962C8B-B14F-4D97-AF65-F5344CB8AC3E}">
        <p14:creationId xmlns:p14="http://schemas.microsoft.com/office/powerpoint/2010/main" val="299486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324600" y="1295400"/>
            <a:ext cx="15697200" cy="14249400"/>
          </a:xfrm>
          <a:prstGeom prst="ellipse">
            <a:avLst/>
          </a:prstGeom>
          <a:solidFill>
            <a:srgbClr val="00823B"/>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24600" y="1295400"/>
            <a:ext cx="15697200" cy="14249400"/>
          </a:xfrm>
          <a:prstGeom prst="ellipse">
            <a:avLst/>
          </a:prstGeom>
          <a:solidFill>
            <a:srgbClr val="005828"/>
          </a:solid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7800" y="2362200"/>
            <a:ext cx="13487400" cy="12115800"/>
          </a:xfrm>
          <a:prstGeom prst="ellipse">
            <a:avLst/>
          </a:prstGeom>
          <a:solidFill>
            <a:srgbClr val="00823B"/>
          </a:solidFill>
          <a:ln w="133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269C224-2876-44E4-3D54-1B1DCB0FC8D9}"/>
              </a:ext>
            </a:extLst>
          </p:cNvPr>
          <p:cNvSpPr txBox="1"/>
          <p:nvPr/>
        </p:nvSpPr>
        <p:spPr>
          <a:xfrm>
            <a:off x="-4011" y="5695949"/>
            <a:ext cx="12192000" cy="1219200"/>
          </a:xfrm>
          <a:prstGeom prst="rect">
            <a:avLst/>
          </a:prstGeom>
          <a:solidFill>
            <a:schemeClr val="accent6">
              <a:lumMod val="20000"/>
              <a:lumOff val="80000"/>
            </a:schemeClr>
          </a:solidFill>
          <a:ln>
            <a:solidFill>
              <a:schemeClr val="bg2"/>
            </a:solidFill>
          </a:ln>
        </p:spPr>
        <p:txBody>
          <a:bodyPr wrap="square">
            <a:noAutofit/>
          </a:bodyPr>
          <a:lstStyle/>
          <a:p>
            <a:r>
              <a:rPr lang="en-US" sz="3200" b="1" baseline="30000" dirty="0"/>
              <a:t>Romans 14:22 </a:t>
            </a:r>
            <a:r>
              <a:rPr lang="en-US" sz="3200" dirty="0"/>
              <a:t>The faith which you have, have as your own conviction before God. Happy is he who does not condemn himself in what he approves.</a:t>
            </a:r>
          </a:p>
          <a:p>
            <a:endParaRPr lang="en-US" sz="3200" dirty="0"/>
          </a:p>
          <a:p>
            <a:endParaRPr lang="en-US" sz="3200" dirty="0"/>
          </a:p>
          <a:p>
            <a:endParaRPr lang="en-US" sz="3200" dirty="0"/>
          </a:p>
          <a:p>
            <a:endParaRPr lang="en-US" sz="3200" dirty="0"/>
          </a:p>
          <a:p>
            <a:endParaRPr lang="en-US" sz="3500" dirty="0"/>
          </a:p>
          <a:p>
            <a:r>
              <a:rPr lang="en-US" sz="3600" dirty="0"/>
              <a:t> </a:t>
            </a:r>
          </a:p>
          <a:p>
            <a:endParaRPr lang="en-US" sz="3400" dirty="0"/>
          </a:p>
        </p:txBody>
      </p:sp>
      <p:sp>
        <p:nvSpPr>
          <p:cNvPr id="3" name="Rounded Rectangular Callout 4">
            <a:extLst>
              <a:ext uri="{FF2B5EF4-FFF2-40B4-BE49-F238E27FC236}">
                <a16:creationId xmlns:a16="http://schemas.microsoft.com/office/drawing/2014/main" xmlns="" id="{33F8291D-0341-D9B8-0B94-88DEE1413378}"/>
              </a:ext>
            </a:extLst>
          </p:cNvPr>
          <p:cNvSpPr/>
          <p:nvPr/>
        </p:nvSpPr>
        <p:spPr>
          <a:xfrm>
            <a:off x="-228600" y="-1"/>
            <a:ext cx="12573000" cy="1295401"/>
          </a:xfrm>
          <a:prstGeom prst="wedgeRoundRectCallout">
            <a:avLst>
              <a:gd name="adj1" fmla="val -21927"/>
              <a:gd name="adj2" fmla="val 495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How are we to treat each other when we arrive at different conclusions? </a:t>
            </a:r>
            <a:endParaRPr lang="en-US" sz="4000" b="1" i="1" dirty="0"/>
          </a:p>
        </p:txBody>
      </p:sp>
      <p:sp>
        <p:nvSpPr>
          <p:cNvPr id="5" name="Rounded Rectangular Callout 22">
            <a:extLst>
              <a:ext uri="{FF2B5EF4-FFF2-40B4-BE49-F238E27FC236}">
                <a16:creationId xmlns:a16="http://schemas.microsoft.com/office/drawing/2014/main" xmlns="" id="{935578BE-485D-C380-243A-5A6EB80C3FFF}"/>
              </a:ext>
            </a:extLst>
          </p:cNvPr>
          <p:cNvSpPr/>
          <p:nvPr/>
        </p:nvSpPr>
        <p:spPr>
          <a:xfrm>
            <a:off x="1596189" y="2624450"/>
            <a:ext cx="8991600" cy="1600200"/>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u="sng" dirty="0">
                <a:solidFill>
                  <a:schemeClr val="bg1"/>
                </a:solidFill>
              </a:rPr>
              <a:t>Principle:</a:t>
            </a:r>
            <a:r>
              <a:rPr lang="en-US" sz="4400" b="1" dirty="0">
                <a:solidFill>
                  <a:schemeClr val="bg1"/>
                </a:solidFill>
              </a:rPr>
              <a:t> </a:t>
            </a:r>
            <a:r>
              <a:rPr lang="en-US" sz="4400" b="1" dirty="0"/>
              <a:t> Keep a clear conscience, and enjoy your freedom in Christ!</a:t>
            </a:r>
            <a:endParaRPr lang="en-US" sz="4400" b="1" i="1" dirty="0">
              <a:solidFill>
                <a:schemeClr val="tx1"/>
              </a:solidFill>
            </a:endParaRPr>
          </a:p>
        </p:txBody>
      </p:sp>
    </p:spTree>
    <p:extLst>
      <p:ext uri="{BB962C8B-B14F-4D97-AF65-F5344CB8AC3E}">
        <p14:creationId xmlns:p14="http://schemas.microsoft.com/office/powerpoint/2010/main" val="296562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2382663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4" name="Rounded Rectangular Callout 11">
            <a:extLst>
              <a:ext uri="{FF2B5EF4-FFF2-40B4-BE49-F238E27FC236}">
                <a16:creationId xmlns:a16="http://schemas.microsoft.com/office/drawing/2014/main" xmlns="" id="{302EB783-FC4E-44FF-B67C-5A4FC36BC93C}"/>
              </a:ext>
            </a:extLst>
          </p:cNvPr>
          <p:cNvSpPr/>
          <p:nvPr/>
        </p:nvSpPr>
        <p:spPr>
          <a:xfrm>
            <a:off x="2895600" y="5353916"/>
            <a:ext cx="91059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Romans 14 Matters of Conscience</a:t>
            </a:r>
            <a:endParaRPr lang="en-US" sz="4400" b="1" i="1" dirty="0">
              <a:solidFill>
                <a:schemeClr val="bg1"/>
              </a:solidFill>
            </a:endParaRPr>
          </a:p>
        </p:txBody>
      </p:sp>
      <p:sp>
        <p:nvSpPr>
          <p:cNvPr id="7" name="Rectangle 6">
            <a:extLst>
              <a:ext uri="{FF2B5EF4-FFF2-40B4-BE49-F238E27FC236}">
                <a16:creationId xmlns:a16="http://schemas.microsoft.com/office/drawing/2014/main" xmlns="" id="{D40768DC-CB69-EEF1-1C75-9ACADA5E4293}"/>
              </a:ext>
            </a:extLst>
          </p:cNvPr>
          <p:cNvSpPr/>
          <p:nvPr/>
        </p:nvSpPr>
        <p:spPr>
          <a:xfrm>
            <a:off x="0" y="1908986"/>
            <a:ext cx="12192000" cy="1600271"/>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Romans 7:6 </a:t>
            </a:r>
            <a:r>
              <a:rPr lang="en-US" sz="3200" dirty="0"/>
              <a:t>But now we have been released from the Law, having died to that by which we were bound, so that </a:t>
            </a:r>
            <a:r>
              <a:rPr lang="en-US" sz="3200" b="1" u="sng" dirty="0"/>
              <a:t>we serve in the newness of the Spirit and not in oldness of the letter</a:t>
            </a:r>
            <a:r>
              <a:rPr lang="en-US" sz="3200" dirty="0"/>
              <a:t>.</a:t>
            </a:r>
          </a:p>
          <a:p>
            <a:pPr marL="0" marR="0">
              <a:lnSpc>
                <a:spcPct val="107000"/>
              </a:lnSpc>
              <a:spcBef>
                <a:spcPts val="0"/>
              </a:spcBef>
              <a:spcAft>
                <a:spcPts val="800"/>
              </a:spcAft>
            </a:pPr>
            <a:endParaRPr lang="en-US" sz="3200" dirty="0">
              <a:solidFill>
                <a:schemeClr val="tx1"/>
              </a:solidFill>
            </a:endParaRPr>
          </a:p>
        </p:txBody>
      </p:sp>
      <p:sp>
        <p:nvSpPr>
          <p:cNvPr id="8" name="Rounded Rectangular Callout 11">
            <a:extLst>
              <a:ext uri="{FF2B5EF4-FFF2-40B4-BE49-F238E27FC236}">
                <a16:creationId xmlns:a16="http://schemas.microsoft.com/office/drawing/2014/main" xmlns="" id="{A268F47E-45C8-EC2B-2C53-7EC77D99EA75}"/>
              </a:ext>
            </a:extLst>
          </p:cNvPr>
          <p:cNvSpPr/>
          <p:nvPr/>
        </p:nvSpPr>
        <p:spPr>
          <a:xfrm>
            <a:off x="7086600" y="872551"/>
            <a:ext cx="4267200" cy="84569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“fulfill the law…” </a:t>
            </a:r>
            <a:endParaRPr lang="en-US" sz="6600" dirty="0"/>
          </a:p>
        </p:txBody>
      </p:sp>
      <p:sp>
        <p:nvSpPr>
          <p:cNvPr id="5" name="Rectangle 4">
            <a:extLst>
              <a:ext uri="{FF2B5EF4-FFF2-40B4-BE49-F238E27FC236}">
                <a16:creationId xmlns:a16="http://schemas.microsoft.com/office/drawing/2014/main" xmlns="" id="{6EEF5ED5-1648-F8A7-D240-A20C1676F18E}"/>
              </a:ext>
            </a:extLst>
          </p:cNvPr>
          <p:cNvSpPr/>
          <p:nvPr/>
        </p:nvSpPr>
        <p:spPr>
          <a:xfrm>
            <a:off x="0" y="3682374"/>
            <a:ext cx="12192000" cy="317562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Aft>
                <a:spcPts val="800"/>
              </a:spcAft>
            </a:pPr>
            <a:r>
              <a:rPr lang="en-US" sz="3200" b="1" baseline="30000" dirty="0">
                <a:solidFill>
                  <a:schemeClr val="tx1"/>
                </a:solidFill>
              </a:rPr>
              <a:t>Romans </a:t>
            </a:r>
            <a:r>
              <a:rPr lang="en-US" sz="3200" b="1" baseline="30000" dirty="0">
                <a:solidFill>
                  <a:srgbClr val="000000"/>
                </a:solidFill>
                <a:effectLst/>
                <a:ea typeface="Times New Roman" panose="02020603050405020304" pitchFamily="18" charset="0"/>
              </a:rPr>
              <a:t>13:8 </a:t>
            </a:r>
            <a:r>
              <a:rPr lang="en-US" sz="3200" dirty="0">
                <a:solidFill>
                  <a:schemeClr val="tx1"/>
                </a:solidFill>
                <a:effectLst/>
                <a:ea typeface="Times New Roman" panose="02020603050405020304" pitchFamily="18" charset="0"/>
              </a:rPr>
              <a:t>Owe nothing to anyone </a:t>
            </a:r>
            <a:r>
              <a:rPr lang="en-US" sz="3200" dirty="0">
                <a:solidFill>
                  <a:srgbClr val="000000"/>
                </a:solidFill>
                <a:effectLst/>
                <a:ea typeface="Times New Roman" panose="02020603050405020304" pitchFamily="18" charset="0"/>
              </a:rPr>
              <a:t>except to </a:t>
            </a:r>
            <a:r>
              <a:rPr lang="en-US" sz="3200" b="1" u="sng" dirty="0">
                <a:solidFill>
                  <a:srgbClr val="002060"/>
                </a:solidFill>
                <a:effectLst/>
                <a:ea typeface="Times New Roman" panose="02020603050405020304" pitchFamily="18" charset="0"/>
              </a:rPr>
              <a:t>love one another</a:t>
            </a:r>
            <a:r>
              <a:rPr lang="en-US" sz="3200" dirty="0">
                <a:solidFill>
                  <a:srgbClr val="000000"/>
                </a:solidFill>
                <a:effectLst/>
                <a:ea typeface="Times New Roman" panose="02020603050405020304" pitchFamily="18" charset="0"/>
              </a:rPr>
              <a:t>; for he who </a:t>
            </a:r>
            <a:r>
              <a:rPr lang="en-US" sz="3200" b="1" u="sng" dirty="0">
                <a:solidFill>
                  <a:srgbClr val="002060"/>
                </a:solidFill>
                <a:effectLst/>
                <a:ea typeface="Times New Roman" panose="02020603050405020304" pitchFamily="18" charset="0"/>
              </a:rPr>
              <a:t>loves his neighbor</a:t>
            </a:r>
            <a:r>
              <a:rPr lang="en-US" sz="3200" dirty="0">
                <a:solidFill>
                  <a:srgbClr val="000000"/>
                </a:solidFill>
                <a:effectLst/>
                <a:ea typeface="Times New Roman" panose="02020603050405020304" pitchFamily="18" charset="0"/>
              </a:rPr>
              <a:t> has fulfilled the law. </a:t>
            </a:r>
            <a:r>
              <a:rPr lang="en-US" sz="3200" b="1" baseline="30000" dirty="0">
                <a:solidFill>
                  <a:srgbClr val="000000"/>
                </a:solidFill>
                <a:effectLst/>
                <a:ea typeface="Times New Roman" panose="02020603050405020304" pitchFamily="18" charset="0"/>
              </a:rPr>
              <a:t>9 </a:t>
            </a:r>
            <a:r>
              <a:rPr lang="en-US" sz="3200" dirty="0">
                <a:solidFill>
                  <a:srgbClr val="000000"/>
                </a:solidFill>
                <a:effectLst/>
                <a:ea typeface="Times New Roman" panose="02020603050405020304" pitchFamily="18" charset="0"/>
              </a:rPr>
              <a:t>For this, “</a:t>
            </a:r>
            <a:r>
              <a:rPr lang="en-US" sz="3200" cap="small" dirty="0">
                <a:solidFill>
                  <a:srgbClr val="000000"/>
                </a:solidFill>
                <a:effectLst/>
                <a:ea typeface="Times New Roman" panose="02020603050405020304" pitchFamily="18" charset="0"/>
              </a:rPr>
              <a:t>You shall not commit adultery, You shall not murder, You shall not steal, You shall not covet</a:t>
            </a:r>
            <a:r>
              <a:rPr lang="en-US" sz="3200" dirty="0">
                <a:solidFill>
                  <a:srgbClr val="000000"/>
                </a:solidFill>
                <a:effectLst/>
                <a:ea typeface="Times New Roman" panose="02020603050405020304" pitchFamily="18" charset="0"/>
              </a:rPr>
              <a:t>,” and if there is any other commandment, it is summed up in this saying, “</a:t>
            </a:r>
            <a:r>
              <a:rPr lang="en-US" sz="3200" b="1" u="sng" cap="small" dirty="0">
                <a:solidFill>
                  <a:srgbClr val="002060"/>
                </a:solidFill>
                <a:effectLst/>
                <a:ea typeface="Times New Roman" panose="02020603050405020304" pitchFamily="18" charset="0"/>
              </a:rPr>
              <a:t>You shall love your neighbor as yourself</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10 </a:t>
            </a:r>
            <a:r>
              <a:rPr lang="en-US" sz="3200" dirty="0">
                <a:solidFill>
                  <a:srgbClr val="000000"/>
                </a:solidFill>
                <a:effectLst/>
                <a:ea typeface="Times New Roman" panose="02020603050405020304" pitchFamily="18" charset="0"/>
              </a:rPr>
              <a:t>Love does no wrong to a neighbor; therefore love is the fulfillment of the law.</a:t>
            </a:r>
            <a:endParaRPr lang="en-US" sz="3200" dirty="0">
              <a:effectLst/>
              <a:ea typeface="Times New Roman" panose="02020603050405020304" pitchFamily="18" charset="0"/>
            </a:endParaRPr>
          </a:p>
          <a:p>
            <a:pPr marL="0" marR="0">
              <a:lnSpc>
                <a:spcPct val="107000"/>
              </a:lnSpc>
              <a:spcBef>
                <a:spcPts val="0"/>
              </a:spcBef>
              <a:spcAft>
                <a:spcPts val="800"/>
              </a:spcAft>
            </a:pPr>
            <a:endParaRPr lang="en-US" sz="3200" dirty="0">
              <a:solidFill>
                <a:schemeClr val="tx1"/>
              </a:solidFill>
            </a:endParaRPr>
          </a:p>
        </p:txBody>
      </p:sp>
      <p:sp>
        <p:nvSpPr>
          <p:cNvPr id="3" name="Rounded Rectangular Callout 11">
            <a:extLst>
              <a:ext uri="{FF2B5EF4-FFF2-40B4-BE49-F238E27FC236}">
                <a16:creationId xmlns:a16="http://schemas.microsoft.com/office/drawing/2014/main" xmlns="" id="{48EB16F1-32C8-D83D-5DFB-1365BED1C704}"/>
              </a:ext>
            </a:extLst>
          </p:cNvPr>
          <p:cNvSpPr/>
          <p:nvPr/>
        </p:nvSpPr>
        <p:spPr>
          <a:xfrm>
            <a:off x="3200400" y="676863"/>
            <a:ext cx="8801100" cy="113675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kern="100" dirty="0">
                <a:effectLst/>
                <a:latin typeface="Calibri" panose="020F0502020204030204" pitchFamily="34" charset="0"/>
                <a:ea typeface="Calibri" panose="020F0502020204030204" pitchFamily="34" charset="0"/>
                <a:cs typeface="Calibri" panose="020F0502020204030204" pitchFamily="34" charset="0"/>
              </a:rPr>
              <a:t>We are released from all of the persnickety rules, and freed to simply live out the spirit of the law</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3793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8337</TotalTime>
  <Words>3118</Words>
  <Application>Microsoft Office PowerPoint</Application>
  <PresentationFormat>Widescreen</PresentationFormat>
  <Paragraphs>535</Paragraphs>
  <Slides>83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83</vt:i4>
      </vt:variant>
    </vt:vector>
  </HeadingPairs>
  <TitlesOfParts>
    <vt:vector size="8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Xenos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foustb</dc:creator>
  <cp:lastModifiedBy>DoddH</cp:lastModifiedBy>
  <cp:revision>828</cp:revision>
  <dcterms:created xsi:type="dcterms:W3CDTF">2015-11-05T16:00:32Z</dcterms:created>
  <dcterms:modified xsi:type="dcterms:W3CDTF">2023-09-14T16:21:58Z</dcterms:modified>
</cp:coreProperties>
</file>