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5683" r:id="rId1"/>
  </p:sldMasterIdLst>
  <p:notesMasterIdLst>
    <p:notesMasterId r:id="rId43"/>
  </p:notesMasterIdLst>
  <p:sldIdLst>
    <p:sldId id="8541" r:id="rId2"/>
    <p:sldId id="8455" r:id="rId3"/>
    <p:sldId id="8583" r:id="rId4"/>
    <p:sldId id="8584" r:id="rId5"/>
    <p:sldId id="8585" r:id="rId6"/>
    <p:sldId id="8586" r:id="rId7"/>
    <p:sldId id="8587" r:id="rId8"/>
    <p:sldId id="8588" r:id="rId9"/>
    <p:sldId id="8590" r:id="rId10"/>
    <p:sldId id="8591" r:id="rId11"/>
    <p:sldId id="8581" r:id="rId12"/>
    <p:sldId id="8593" r:id="rId13"/>
    <p:sldId id="8623" r:id="rId14"/>
    <p:sldId id="8597" r:id="rId15"/>
    <p:sldId id="8582" r:id="rId16"/>
    <p:sldId id="8596" r:id="rId17"/>
    <p:sldId id="8624" r:id="rId18"/>
    <p:sldId id="8598" r:id="rId19"/>
    <p:sldId id="8595" r:id="rId20"/>
    <p:sldId id="8599" r:id="rId21"/>
    <p:sldId id="8600" r:id="rId22"/>
    <p:sldId id="8601" r:id="rId23"/>
    <p:sldId id="8602" r:id="rId24"/>
    <p:sldId id="8603" r:id="rId25"/>
    <p:sldId id="8621" r:id="rId26"/>
    <p:sldId id="8604" r:id="rId27"/>
    <p:sldId id="8605" r:id="rId28"/>
    <p:sldId id="8606" r:id="rId29"/>
    <p:sldId id="8607" r:id="rId30"/>
    <p:sldId id="8609" r:id="rId31"/>
    <p:sldId id="8610" r:id="rId32"/>
    <p:sldId id="8611" r:id="rId33"/>
    <p:sldId id="8612" r:id="rId34"/>
    <p:sldId id="8616" r:id="rId35"/>
    <p:sldId id="8622" r:id="rId36"/>
    <p:sldId id="8614" r:id="rId37"/>
    <p:sldId id="8615" r:id="rId38"/>
    <p:sldId id="8617" r:id="rId39"/>
    <p:sldId id="8618" r:id="rId40"/>
    <p:sldId id="8619" r:id="rId41"/>
    <p:sldId id="8620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86C4"/>
    <a:srgbClr val="D3E6FF"/>
    <a:srgbClr val="B0E4CD"/>
    <a:srgbClr val="35A5C2"/>
    <a:srgbClr val="385D8A"/>
    <a:srgbClr val="254061"/>
    <a:srgbClr val="386294"/>
    <a:srgbClr val="586676"/>
    <a:srgbClr val="204C82"/>
    <a:srgbClr val="2B6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3222E-6E08-440C-BE0D-B25406F89814}" v="571" dt="2021-08-09T23:22:41.39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5394" autoAdjust="0"/>
  </p:normalViewPr>
  <p:slideViewPr>
    <p:cSldViewPr>
      <p:cViewPr varScale="1">
        <p:scale>
          <a:sx n="79" d="100"/>
          <a:sy n="79" d="100"/>
        </p:scale>
        <p:origin x="116" y="1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-18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arioC" userId="b790f688-0c99-421d-ad08-5e0c6e6e58c5" providerId="ADAL" clId="{0D13222E-6E08-440C-BE0D-B25406F89814}"/>
    <pc:docChg chg="undo custSel addSld delSld modSld sldOrd">
      <pc:chgData name="HilarioC" userId="b790f688-0c99-421d-ad08-5e0c6e6e58c5" providerId="ADAL" clId="{0D13222E-6E08-440C-BE0D-B25406F89814}" dt="2021-08-09T23:22:41.399" v="901" actId="20577"/>
      <pc:docMkLst>
        <pc:docMk/>
      </pc:docMkLst>
      <pc:sldChg chg="addSp delSp modSp modAnim">
        <pc:chgData name="HilarioC" userId="b790f688-0c99-421d-ad08-5e0c6e6e58c5" providerId="ADAL" clId="{0D13222E-6E08-440C-BE0D-B25406F89814}" dt="2021-08-09T20:38:47.764" v="3"/>
        <pc:sldMkLst>
          <pc:docMk/>
          <pc:sldMk cId="2473410846" sldId="8455"/>
        </pc:sldMkLst>
        <pc:spChg chg="add del mod">
          <ac:chgData name="HilarioC" userId="b790f688-0c99-421d-ad08-5e0c6e6e58c5" providerId="ADAL" clId="{0D13222E-6E08-440C-BE0D-B25406F89814}" dt="2021-08-09T20:38:47.764" v="3"/>
          <ac:spMkLst>
            <pc:docMk/>
            <pc:sldMk cId="2473410846" sldId="8455"/>
            <ac:spMk id="4" creationId="{8643D4B8-5CDB-4E61-9763-4DB33A5307C5}"/>
          </ac:spMkLst>
        </pc:spChg>
        <pc:spChg chg="add del mod">
          <ac:chgData name="HilarioC" userId="b790f688-0c99-421d-ad08-5e0c6e6e58c5" providerId="ADAL" clId="{0D13222E-6E08-440C-BE0D-B25406F89814}" dt="2021-08-09T20:38:47.764" v="3"/>
          <ac:spMkLst>
            <pc:docMk/>
            <pc:sldMk cId="2473410846" sldId="8455"/>
            <ac:spMk id="5" creationId="{12243930-7093-4F96-AE3B-173282C7CD9E}"/>
          </ac:spMkLst>
        </pc:spChg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432109922" sldId="8475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648235397" sldId="8542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389547039" sldId="8543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3680465060" sldId="8544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879065191" sldId="8545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712878274" sldId="8547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69605727" sldId="8548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9528862" sldId="8549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99180592" sldId="8550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890958553" sldId="8551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150963392" sldId="8552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3000628160" sldId="8553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941154934" sldId="8554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21678461" sldId="8555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325556799" sldId="8556"/>
        </pc:sldMkLst>
      </pc:sldChg>
      <pc:sldChg chg="addSp delSp modSp del mod setBg">
        <pc:chgData name="HilarioC" userId="b790f688-0c99-421d-ad08-5e0c6e6e58c5" providerId="ADAL" clId="{0D13222E-6E08-440C-BE0D-B25406F89814}" dt="2021-08-09T21:21:45.445" v="517" actId="47"/>
        <pc:sldMkLst>
          <pc:docMk/>
          <pc:sldMk cId="2611905926" sldId="8557"/>
        </pc:sldMkLst>
        <pc:spChg chg="add">
          <ac:chgData name="HilarioC" userId="b790f688-0c99-421d-ad08-5e0c6e6e58c5" providerId="ADAL" clId="{0D13222E-6E08-440C-BE0D-B25406F89814}" dt="2021-08-09T21:02:21.776" v="366" actId="26606"/>
          <ac:spMkLst>
            <pc:docMk/>
            <pc:sldMk cId="2611905926" sldId="8557"/>
            <ac:spMk id="5" creationId="{42A4FC2C-047E-45A5-965D-8E1E3BF09BC6}"/>
          </ac:spMkLst>
        </pc:spChg>
        <pc:spChg chg="del">
          <ac:chgData name="HilarioC" userId="b790f688-0c99-421d-ad08-5e0c6e6e58c5" providerId="ADAL" clId="{0D13222E-6E08-440C-BE0D-B25406F89814}" dt="2021-08-09T21:02:15.477" v="361" actId="478"/>
          <ac:spMkLst>
            <pc:docMk/>
            <pc:sldMk cId="2611905926" sldId="8557"/>
            <ac:spMk id="8" creationId="{00000000-0000-0000-0000-000000000000}"/>
          </ac:spMkLst>
        </pc:spChg>
        <pc:spChg chg="del">
          <ac:chgData name="HilarioC" userId="b790f688-0c99-421d-ad08-5e0c6e6e58c5" providerId="ADAL" clId="{0D13222E-6E08-440C-BE0D-B25406F89814}" dt="2021-08-09T21:02:15.477" v="361" actId="478"/>
          <ac:spMkLst>
            <pc:docMk/>
            <pc:sldMk cId="2611905926" sldId="8557"/>
            <ac:spMk id="19458" creationId="{00000000-0000-0000-0000-000000000000}"/>
          </ac:spMkLst>
        </pc:spChg>
        <pc:picChg chg="add mod">
          <ac:chgData name="HilarioC" userId="b790f688-0c99-421d-ad08-5e0c6e6e58c5" providerId="ADAL" clId="{0D13222E-6E08-440C-BE0D-B25406F89814}" dt="2021-08-09T21:02:21.776" v="366" actId="26606"/>
          <ac:picMkLst>
            <pc:docMk/>
            <pc:sldMk cId="2611905926" sldId="8557"/>
            <ac:picMk id="3" creationId="{0E1FA81F-33FA-41FE-A661-21C7F63CA407}"/>
          </ac:picMkLst>
        </pc:picChg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617619671" sldId="8558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436905334" sldId="8559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005209102" sldId="8560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184008994" sldId="8561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604207430" sldId="8562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753575945" sldId="8563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811473379" sldId="8564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89319916" sldId="8565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470810513" sldId="8566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3979031550" sldId="8567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828150249" sldId="8568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60022619" sldId="8569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848786150" sldId="8570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3863720058" sldId="8571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3558349944" sldId="8572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302274194" sldId="8573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715807217" sldId="8574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125658290" sldId="8575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1867916366" sldId="8576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032373404" sldId="8577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223323240" sldId="8578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2191656694" sldId="8579"/>
        </pc:sldMkLst>
      </pc:sldChg>
      <pc:sldChg chg="del">
        <pc:chgData name="HilarioC" userId="b790f688-0c99-421d-ad08-5e0c6e6e58c5" providerId="ADAL" clId="{0D13222E-6E08-440C-BE0D-B25406F89814}" dt="2021-08-09T21:21:29.277" v="516" actId="47"/>
        <pc:sldMkLst>
          <pc:docMk/>
          <pc:sldMk cId="4094470083" sldId="8580"/>
        </pc:sldMkLst>
      </pc:sldChg>
      <pc:sldChg chg="modSp modAnim">
        <pc:chgData name="HilarioC" userId="b790f688-0c99-421d-ad08-5e0c6e6e58c5" providerId="ADAL" clId="{0D13222E-6E08-440C-BE0D-B25406F89814}" dt="2021-08-09T22:46:20.585" v="883" actId="20577"/>
        <pc:sldMkLst>
          <pc:docMk/>
          <pc:sldMk cId="3189284070" sldId="8581"/>
        </pc:sldMkLst>
        <pc:spChg chg="mod">
          <ac:chgData name="HilarioC" userId="b790f688-0c99-421d-ad08-5e0c6e6e58c5" providerId="ADAL" clId="{0D13222E-6E08-440C-BE0D-B25406F89814}" dt="2021-08-09T22:46:20.585" v="883" actId="20577"/>
          <ac:spMkLst>
            <pc:docMk/>
            <pc:sldMk cId="3189284070" sldId="8581"/>
            <ac:spMk id="19458" creationId="{00000000-0000-0000-0000-000000000000}"/>
          </ac:spMkLst>
        </pc:spChg>
      </pc:sldChg>
      <pc:sldChg chg="addSp delSp modSp mod setBg delAnim">
        <pc:chgData name="HilarioC" userId="b790f688-0c99-421d-ad08-5e0c6e6e58c5" providerId="ADAL" clId="{0D13222E-6E08-440C-BE0D-B25406F89814}" dt="2021-08-09T21:01:56.597" v="357" actId="26606"/>
        <pc:sldMkLst>
          <pc:docMk/>
          <pc:sldMk cId="1269429678" sldId="8582"/>
        </pc:sldMkLst>
        <pc:spChg chg="add">
          <ac:chgData name="HilarioC" userId="b790f688-0c99-421d-ad08-5e0c6e6e58c5" providerId="ADAL" clId="{0D13222E-6E08-440C-BE0D-B25406F89814}" dt="2021-08-09T21:01:56.597" v="357" actId="26606"/>
          <ac:spMkLst>
            <pc:docMk/>
            <pc:sldMk cId="1269429678" sldId="8582"/>
            <ac:spMk id="5" creationId="{42A4FC2C-047E-45A5-965D-8E1E3BF09BC6}"/>
          </ac:spMkLst>
        </pc:spChg>
        <pc:spChg chg="del">
          <ac:chgData name="HilarioC" userId="b790f688-0c99-421d-ad08-5e0c6e6e58c5" providerId="ADAL" clId="{0D13222E-6E08-440C-BE0D-B25406F89814}" dt="2021-08-09T21:01:44.204" v="352" actId="478"/>
          <ac:spMkLst>
            <pc:docMk/>
            <pc:sldMk cId="1269429678" sldId="8582"/>
            <ac:spMk id="8" creationId="{00000000-0000-0000-0000-000000000000}"/>
          </ac:spMkLst>
        </pc:spChg>
        <pc:spChg chg="del">
          <ac:chgData name="HilarioC" userId="b790f688-0c99-421d-ad08-5e0c6e6e58c5" providerId="ADAL" clId="{0D13222E-6E08-440C-BE0D-B25406F89814}" dt="2021-08-09T21:01:44.204" v="352" actId="478"/>
          <ac:spMkLst>
            <pc:docMk/>
            <pc:sldMk cId="1269429678" sldId="8582"/>
            <ac:spMk id="19458" creationId="{00000000-0000-0000-0000-000000000000}"/>
          </ac:spMkLst>
        </pc:spChg>
        <pc:picChg chg="add mod">
          <ac:chgData name="HilarioC" userId="b790f688-0c99-421d-ad08-5e0c6e6e58c5" providerId="ADAL" clId="{0D13222E-6E08-440C-BE0D-B25406F89814}" dt="2021-08-09T21:01:56.597" v="357" actId="26606"/>
          <ac:picMkLst>
            <pc:docMk/>
            <pc:sldMk cId="1269429678" sldId="8582"/>
            <ac:picMk id="3" creationId="{C576F3A2-B406-4AC5-902B-DA3E9629772B}"/>
          </ac:picMkLst>
        </pc:picChg>
      </pc:sldChg>
      <pc:sldChg chg="addSp modSp mod modAnim">
        <pc:chgData name="HilarioC" userId="b790f688-0c99-421d-ad08-5e0c6e6e58c5" providerId="ADAL" clId="{0D13222E-6E08-440C-BE0D-B25406F89814}" dt="2021-08-09T21:32:17.791" v="730"/>
        <pc:sldMkLst>
          <pc:docMk/>
          <pc:sldMk cId="548303710" sldId="8583"/>
        </pc:sldMkLst>
        <pc:spChg chg="add mod">
          <ac:chgData name="HilarioC" userId="b790f688-0c99-421d-ad08-5e0c6e6e58c5" providerId="ADAL" clId="{0D13222E-6E08-440C-BE0D-B25406F89814}" dt="2021-08-09T20:44:59.324" v="91" actId="1038"/>
          <ac:spMkLst>
            <pc:docMk/>
            <pc:sldMk cId="548303710" sldId="8583"/>
            <ac:spMk id="4" creationId="{4EE1AE4F-ED0E-45EF-B36B-369B57DF3203}"/>
          </ac:spMkLst>
        </pc:spChg>
        <pc:spChg chg="add mod">
          <ac:chgData name="HilarioC" userId="b790f688-0c99-421d-ad08-5e0c6e6e58c5" providerId="ADAL" clId="{0D13222E-6E08-440C-BE0D-B25406F89814}" dt="2021-08-09T20:44:59.324" v="91" actId="1038"/>
          <ac:spMkLst>
            <pc:docMk/>
            <pc:sldMk cId="548303710" sldId="8583"/>
            <ac:spMk id="5" creationId="{B53519BA-0C03-40E7-A79F-BF4B0945E8FB}"/>
          </ac:spMkLst>
        </pc:spChg>
        <pc:spChg chg="mod">
          <ac:chgData name="HilarioC" userId="b790f688-0c99-421d-ad08-5e0c6e6e58c5" providerId="ADAL" clId="{0D13222E-6E08-440C-BE0D-B25406F89814}" dt="2021-08-09T20:38:34.117" v="1" actId="207"/>
          <ac:spMkLst>
            <pc:docMk/>
            <pc:sldMk cId="548303710" sldId="8583"/>
            <ac:spMk id="19458" creationId="{00000000-0000-0000-0000-000000000000}"/>
          </ac:spMkLst>
        </pc:spChg>
      </pc:sldChg>
      <pc:sldChg chg="modSp add mod modAnim">
        <pc:chgData name="HilarioC" userId="b790f688-0c99-421d-ad08-5e0c6e6e58c5" providerId="ADAL" clId="{0D13222E-6E08-440C-BE0D-B25406F89814}" dt="2021-08-09T21:32:31.898" v="733"/>
        <pc:sldMkLst>
          <pc:docMk/>
          <pc:sldMk cId="3825516606" sldId="8584"/>
        </pc:sldMkLst>
        <pc:spChg chg="mod">
          <ac:chgData name="HilarioC" userId="b790f688-0c99-421d-ad08-5e0c6e6e58c5" providerId="ADAL" clId="{0D13222E-6E08-440C-BE0D-B25406F89814}" dt="2021-08-09T20:46:22.380" v="143" actId="20577"/>
          <ac:spMkLst>
            <pc:docMk/>
            <pc:sldMk cId="3825516606" sldId="8584"/>
            <ac:spMk id="5" creationId="{B53519BA-0C03-40E7-A79F-BF4B0945E8FB}"/>
          </ac:spMkLst>
        </pc:spChg>
      </pc:sldChg>
      <pc:sldChg chg="modSp add mod modAnim">
        <pc:chgData name="HilarioC" userId="b790f688-0c99-421d-ad08-5e0c6e6e58c5" providerId="ADAL" clId="{0D13222E-6E08-440C-BE0D-B25406F89814}" dt="2021-08-09T21:32:39.083" v="734"/>
        <pc:sldMkLst>
          <pc:docMk/>
          <pc:sldMk cId="1278635240" sldId="8585"/>
        </pc:sldMkLst>
        <pc:spChg chg="mod">
          <ac:chgData name="HilarioC" userId="b790f688-0c99-421d-ad08-5e0c6e6e58c5" providerId="ADAL" clId="{0D13222E-6E08-440C-BE0D-B25406F89814}" dt="2021-08-09T20:46:36.538" v="147" actId="21"/>
          <ac:spMkLst>
            <pc:docMk/>
            <pc:sldMk cId="1278635240" sldId="8585"/>
            <ac:spMk id="5" creationId="{B53519BA-0C03-40E7-A79F-BF4B0945E8FB}"/>
          </ac:spMkLst>
        </pc:spChg>
      </pc:sldChg>
      <pc:sldChg chg="modSp add modAnim">
        <pc:chgData name="HilarioC" userId="b790f688-0c99-421d-ad08-5e0c6e6e58c5" providerId="ADAL" clId="{0D13222E-6E08-440C-BE0D-B25406F89814}" dt="2021-08-09T21:32:44.292" v="735"/>
        <pc:sldMkLst>
          <pc:docMk/>
          <pc:sldMk cId="3191128329" sldId="8586"/>
        </pc:sldMkLst>
        <pc:spChg chg="mod">
          <ac:chgData name="HilarioC" userId="b790f688-0c99-421d-ad08-5e0c6e6e58c5" providerId="ADAL" clId="{0D13222E-6E08-440C-BE0D-B25406F89814}" dt="2021-08-09T20:46:41.819" v="149"/>
          <ac:spMkLst>
            <pc:docMk/>
            <pc:sldMk cId="3191128329" sldId="8586"/>
            <ac:spMk id="5" creationId="{B53519BA-0C03-40E7-A79F-BF4B0945E8FB}"/>
          </ac:spMkLst>
        </pc:spChg>
      </pc:sldChg>
      <pc:sldChg chg="delSp modSp add mod delAnim modAnim">
        <pc:chgData name="HilarioC" userId="b790f688-0c99-421d-ad08-5e0c6e6e58c5" providerId="ADAL" clId="{0D13222E-6E08-440C-BE0D-B25406F89814}" dt="2021-08-09T21:32:48.073" v="736"/>
        <pc:sldMkLst>
          <pc:docMk/>
          <pc:sldMk cId="3505477969" sldId="8587"/>
        </pc:sldMkLst>
        <pc:spChg chg="del">
          <ac:chgData name="HilarioC" userId="b790f688-0c99-421d-ad08-5e0c6e6e58c5" providerId="ADAL" clId="{0D13222E-6E08-440C-BE0D-B25406F89814}" dt="2021-08-09T20:46:56.833" v="151" actId="478"/>
          <ac:spMkLst>
            <pc:docMk/>
            <pc:sldMk cId="3505477969" sldId="8587"/>
            <ac:spMk id="4" creationId="{4EE1AE4F-ED0E-45EF-B36B-369B57DF3203}"/>
          </ac:spMkLst>
        </pc:spChg>
        <pc:spChg chg="del">
          <ac:chgData name="HilarioC" userId="b790f688-0c99-421d-ad08-5e0c6e6e58c5" providerId="ADAL" clId="{0D13222E-6E08-440C-BE0D-B25406F89814}" dt="2021-08-09T20:46:56.833" v="151" actId="478"/>
          <ac:spMkLst>
            <pc:docMk/>
            <pc:sldMk cId="3505477969" sldId="8587"/>
            <ac:spMk id="5" creationId="{B53519BA-0C03-40E7-A79F-BF4B0945E8FB}"/>
          </ac:spMkLst>
        </pc:spChg>
        <pc:spChg chg="mod">
          <ac:chgData name="HilarioC" userId="b790f688-0c99-421d-ad08-5e0c6e6e58c5" providerId="ADAL" clId="{0D13222E-6E08-440C-BE0D-B25406F89814}" dt="2021-08-09T20:47:06.145" v="153" actId="207"/>
          <ac:spMkLst>
            <pc:docMk/>
            <pc:sldMk cId="3505477969" sldId="8587"/>
            <ac:spMk id="19458" creationId="{00000000-0000-0000-0000-000000000000}"/>
          </ac:spMkLst>
        </pc:spChg>
      </pc:sldChg>
      <pc:sldChg chg="addSp modSp add mod modAnim">
        <pc:chgData name="HilarioC" userId="b790f688-0c99-421d-ad08-5e0c6e6e58c5" providerId="ADAL" clId="{0D13222E-6E08-440C-BE0D-B25406F89814}" dt="2021-08-09T21:32:54.037" v="738"/>
        <pc:sldMkLst>
          <pc:docMk/>
          <pc:sldMk cId="3364161889" sldId="8588"/>
        </pc:sldMkLst>
        <pc:spChg chg="add mod">
          <ac:chgData name="HilarioC" userId="b790f688-0c99-421d-ad08-5e0c6e6e58c5" providerId="ADAL" clId="{0D13222E-6E08-440C-BE0D-B25406F89814}" dt="2021-08-09T20:52:33.773" v="194" actId="14100"/>
          <ac:spMkLst>
            <pc:docMk/>
            <pc:sldMk cId="3364161889" sldId="8588"/>
            <ac:spMk id="4" creationId="{12A26E09-72D0-4DB1-B723-2C220006DD69}"/>
          </ac:spMkLst>
        </pc:spChg>
        <pc:spChg chg="add mod">
          <ac:chgData name="HilarioC" userId="b790f688-0c99-421d-ad08-5e0c6e6e58c5" providerId="ADAL" clId="{0D13222E-6E08-440C-BE0D-B25406F89814}" dt="2021-08-09T20:52:52.943" v="199" actId="20577"/>
          <ac:spMkLst>
            <pc:docMk/>
            <pc:sldMk cId="3364161889" sldId="8588"/>
            <ac:spMk id="5" creationId="{5B1AADBF-7B95-467E-B163-112A689920AA}"/>
          </ac:spMkLst>
        </pc:spChg>
        <pc:spChg chg="mod">
          <ac:chgData name="HilarioC" userId="b790f688-0c99-421d-ad08-5e0c6e6e58c5" providerId="ADAL" clId="{0D13222E-6E08-440C-BE0D-B25406F89814}" dt="2021-08-09T20:47:32.560" v="157" actId="207"/>
          <ac:spMkLst>
            <pc:docMk/>
            <pc:sldMk cId="3364161889" sldId="8588"/>
            <ac:spMk id="19458" creationId="{00000000-0000-0000-0000-000000000000}"/>
          </ac:spMkLst>
        </pc:spChg>
      </pc:sldChg>
      <pc:sldChg chg="add del">
        <pc:chgData name="HilarioC" userId="b790f688-0c99-421d-ad08-5e0c6e6e58c5" providerId="ADAL" clId="{0D13222E-6E08-440C-BE0D-B25406F89814}" dt="2021-08-09T20:52:58.582" v="200" actId="47"/>
        <pc:sldMkLst>
          <pc:docMk/>
          <pc:sldMk cId="4233406627" sldId="8589"/>
        </pc:sldMkLst>
      </pc:sldChg>
      <pc:sldChg chg="add modAnim">
        <pc:chgData name="HilarioC" userId="b790f688-0c99-421d-ad08-5e0c6e6e58c5" providerId="ADAL" clId="{0D13222E-6E08-440C-BE0D-B25406F89814}" dt="2021-08-09T21:32:59.872" v="739"/>
        <pc:sldMkLst>
          <pc:docMk/>
          <pc:sldMk cId="1335622409" sldId="8590"/>
        </pc:sldMkLst>
      </pc:sldChg>
      <pc:sldChg chg="addSp delSp modSp add mod delAnim modAnim">
        <pc:chgData name="HilarioC" userId="b790f688-0c99-421d-ad08-5e0c6e6e58c5" providerId="ADAL" clId="{0D13222E-6E08-440C-BE0D-B25406F89814}" dt="2021-08-09T22:37:55.377" v="858"/>
        <pc:sldMkLst>
          <pc:docMk/>
          <pc:sldMk cId="1249142362" sldId="8591"/>
        </pc:sldMkLst>
        <pc:spChg chg="del">
          <ac:chgData name="HilarioC" userId="b790f688-0c99-421d-ad08-5e0c6e6e58c5" providerId="ADAL" clId="{0D13222E-6E08-440C-BE0D-B25406F89814}" dt="2021-08-09T20:53:09.297" v="202" actId="478"/>
          <ac:spMkLst>
            <pc:docMk/>
            <pc:sldMk cId="1249142362" sldId="8591"/>
            <ac:spMk id="4" creationId="{12A26E09-72D0-4DB1-B723-2C220006DD69}"/>
          </ac:spMkLst>
        </pc:spChg>
        <pc:spChg chg="del">
          <ac:chgData name="HilarioC" userId="b790f688-0c99-421d-ad08-5e0c6e6e58c5" providerId="ADAL" clId="{0D13222E-6E08-440C-BE0D-B25406F89814}" dt="2021-08-09T20:53:09.297" v="202" actId="478"/>
          <ac:spMkLst>
            <pc:docMk/>
            <pc:sldMk cId="1249142362" sldId="8591"/>
            <ac:spMk id="5" creationId="{5B1AADBF-7B95-467E-B163-112A689920AA}"/>
          </ac:spMkLst>
        </pc:spChg>
        <pc:spChg chg="add mod">
          <ac:chgData name="HilarioC" userId="b790f688-0c99-421d-ad08-5e0c6e6e58c5" providerId="ADAL" clId="{0D13222E-6E08-440C-BE0D-B25406F89814}" dt="2021-08-09T22:37:55.377" v="858"/>
          <ac:spMkLst>
            <pc:docMk/>
            <pc:sldMk cId="1249142362" sldId="8591"/>
            <ac:spMk id="6" creationId="{C3BC9500-CBD0-4CAA-995D-5A29097CC1B7}"/>
          </ac:spMkLst>
        </pc:spChg>
        <pc:spChg chg="add mod">
          <ac:chgData name="HilarioC" userId="b790f688-0c99-421d-ad08-5e0c6e6e58c5" providerId="ADAL" clId="{0D13222E-6E08-440C-BE0D-B25406F89814}" dt="2021-08-09T22:37:55.377" v="858"/>
          <ac:spMkLst>
            <pc:docMk/>
            <pc:sldMk cId="1249142362" sldId="8591"/>
            <ac:spMk id="7" creationId="{F9A47BBF-0595-439C-A339-5719E68C729E}"/>
          </ac:spMkLst>
        </pc:spChg>
        <pc:spChg chg="mod">
          <ac:chgData name="HilarioC" userId="b790f688-0c99-421d-ad08-5e0c6e6e58c5" providerId="ADAL" clId="{0D13222E-6E08-440C-BE0D-B25406F89814}" dt="2021-08-09T20:53:16.905" v="204" actId="207"/>
          <ac:spMkLst>
            <pc:docMk/>
            <pc:sldMk cId="1249142362" sldId="8591"/>
            <ac:spMk id="19458" creationId="{00000000-0000-0000-0000-000000000000}"/>
          </ac:spMkLst>
        </pc:spChg>
      </pc:sldChg>
      <pc:sldChg chg="addSp modSp add del mod modAnim">
        <pc:chgData name="HilarioC" userId="b790f688-0c99-421d-ad08-5e0c6e6e58c5" providerId="ADAL" clId="{0D13222E-6E08-440C-BE0D-B25406F89814}" dt="2021-08-09T22:37:57.617" v="859" actId="47"/>
        <pc:sldMkLst>
          <pc:docMk/>
          <pc:sldMk cId="1106481987" sldId="8592"/>
        </pc:sldMkLst>
        <pc:spChg chg="add mod">
          <ac:chgData name="HilarioC" userId="b790f688-0c99-421d-ad08-5e0c6e6e58c5" providerId="ADAL" clId="{0D13222E-6E08-440C-BE0D-B25406F89814}" dt="2021-08-09T20:54:47.681" v="244" actId="1076"/>
          <ac:spMkLst>
            <pc:docMk/>
            <pc:sldMk cId="1106481987" sldId="8592"/>
            <ac:spMk id="4" creationId="{E8ADB6C4-DBD6-4C52-AC89-C80FEB45F322}"/>
          </ac:spMkLst>
        </pc:spChg>
        <pc:spChg chg="add mod">
          <ac:chgData name="HilarioC" userId="b790f688-0c99-421d-ad08-5e0c6e6e58c5" providerId="ADAL" clId="{0D13222E-6E08-440C-BE0D-B25406F89814}" dt="2021-08-09T20:54:47.681" v="244" actId="1076"/>
          <ac:spMkLst>
            <pc:docMk/>
            <pc:sldMk cId="1106481987" sldId="8592"/>
            <ac:spMk id="5" creationId="{9F1591DE-D9E9-4299-83DF-642BC1408421}"/>
          </ac:spMkLst>
        </pc:spChg>
        <pc:spChg chg="mod">
          <ac:chgData name="HilarioC" userId="b790f688-0c99-421d-ad08-5e0c6e6e58c5" providerId="ADAL" clId="{0D13222E-6E08-440C-BE0D-B25406F89814}" dt="2021-08-09T20:53:50.393" v="206" actId="207"/>
          <ac:spMkLst>
            <pc:docMk/>
            <pc:sldMk cId="1106481987" sldId="8592"/>
            <ac:spMk id="19458" creationId="{00000000-0000-0000-0000-000000000000}"/>
          </ac:spMkLst>
        </pc:spChg>
      </pc:sldChg>
      <pc:sldChg chg="addSp modSp add mod modAnim">
        <pc:chgData name="HilarioC" userId="b790f688-0c99-421d-ad08-5e0c6e6e58c5" providerId="ADAL" clId="{0D13222E-6E08-440C-BE0D-B25406F89814}" dt="2021-08-09T22:45:26.074" v="867" actId="20577"/>
        <pc:sldMkLst>
          <pc:docMk/>
          <pc:sldMk cId="221038313" sldId="8593"/>
        </pc:sldMkLst>
        <pc:spChg chg="mod">
          <ac:chgData name="HilarioC" userId="b790f688-0c99-421d-ad08-5e0c6e6e58c5" providerId="ADAL" clId="{0D13222E-6E08-440C-BE0D-B25406F89814}" dt="2021-08-09T22:45:26.074" v="867" actId="20577"/>
          <ac:spMkLst>
            <pc:docMk/>
            <pc:sldMk cId="221038313" sldId="8593"/>
            <ac:spMk id="19458" creationId="{00000000-0000-0000-0000-000000000000}"/>
          </ac:spMkLst>
        </pc:spChg>
        <pc:picChg chg="add mod modCrop">
          <ac:chgData name="HilarioC" userId="b790f688-0c99-421d-ad08-5e0c6e6e58c5" providerId="ADAL" clId="{0D13222E-6E08-440C-BE0D-B25406F89814}" dt="2021-08-09T20:59:53.797" v="324" actId="1076"/>
          <ac:picMkLst>
            <pc:docMk/>
            <pc:sldMk cId="221038313" sldId="8593"/>
            <ac:picMk id="3" creationId="{D265A8CB-5683-4586-9AED-B231785EDF70}"/>
          </ac:picMkLst>
        </pc:picChg>
        <pc:picChg chg="add mod">
          <ac:chgData name="HilarioC" userId="b790f688-0c99-421d-ad08-5e0c6e6e58c5" providerId="ADAL" clId="{0D13222E-6E08-440C-BE0D-B25406F89814}" dt="2021-08-09T21:00:00.783" v="326" actId="1076"/>
          <ac:picMkLst>
            <pc:docMk/>
            <pc:sldMk cId="221038313" sldId="8593"/>
            <ac:picMk id="1026" creationId="{5EC9DD98-77E9-444E-A813-4FE629357516}"/>
          </ac:picMkLst>
        </pc:picChg>
      </pc:sldChg>
      <pc:sldChg chg="modSp add del">
        <pc:chgData name="HilarioC" userId="b790f688-0c99-421d-ad08-5e0c6e6e58c5" providerId="ADAL" clId="{0D13222E-6E08-440C-BE0D-B25406F89814}" dt="2021-08-09T20:56:35.811" v="296" actId="47"/>
        <pc:sldMkLst>
          <pc:docMk/>
          <pc:sldMk cId="579456780" sldId="8593"/>
        </pc:sldMkLst>
        <pc:spChg chg="mod">
          <ac:chgData name="HilarioC" userId="b790f688-0c99-421d-ad08-5e0c6e6e58c5" providerId="ADAL" clId="{0D13222E-6E08-440C-BE0D-B25406F89814}" dt="2021-08-09T20:55:56.299" v="265" actId="207"/>
          <ac:spMkLst>
            <pc:docMk/>
            <pc:sldMk cId="579456780" sldId="8593"/>
            <ac:spMk id="19458" creationId="{00000000-0000-0000-0000-000000000000}"/>
          </ac:spMkLst>
        </pc:spChg>
      </pc:sldChg>
      <pc:sldChg chg="add del ord">
        <pc:chgData name="HilarioC" userId="b790f688-0c99-421d-ad08-5e0c6e6e58c5" providerId="ADAL" clId="{0D13222E-6E08-440C-BE0D-B25406F89814}" dt="2021-08-09T20:56:37.504" v="297" actId="47"/>
        <pc:sldMkLst>
          <pc:docMk/>
          <pc:sldMk cId="1641769147" sldId="8594"/>
        </pc:sldMkLst>
      </pc:sldChg>
      <pc:sldChg chg="add del">
        <pc:chgData name="HilarioC" userId="b790f688-0c99-421d-ad08-5e0c6e6e58c5" providerId="ADAL" clId="{0D13222E-6E08-440C-BE0D-B25406F89814}" dt="2021-08-09T20:56:00.096" v="267" actId="2890"/>
        <pc:sldMkLst>
          <pc:docMk/>
          <pc:sldMk cId="3707863571" sldId="8594"/>
        </pc:sldMkLst>
      </pc:sldChg>
      <pc:sldChg chg="addSp modSp add del mod ord modAnim">
        <pc:chgData name="HilarioC" userId="b790f688-0c99-421d-ad08-5e0c6e6e58c5" providerId="ADAL" clId="{0D13222E-6E08-440C-BE0D-B25406F89814}" dt="2021-08-09T22:43:44.623" v="860" actId="47"/>
        <pc:sldMkLst>
          <pc:docMk/>
          <pc:sldMk cId="3878839685" sldId="8594"/>
        </pc:sldMkLst>
        <pc:spChg chg="add mod">
          <ac:chgData name="HilarioC" userId="b790f688-0c99-421d-ad08-5e0c6e6e58c5" providerId="ADAL" clId="{0D13222E-6E08-440C-BE0D-B25406F89814}" dt="2021-08-09T21:01:37.589" v="351" actId="14100"/>
          <ac:spMkLst>
            <pc:docMk/>
            <pc:sldMk cId="3878839685" sldId="8594"/>
            <ac:spMk id="4" creationId="{C0A3DBD9-20B3-4A1B-A833-66981B98F139}"/>
          </ac:spMkLst>
        </pc:spChg>
        <pc:spChg chg="add mod">
          <ac:chgData name="HilarioC" userId="b790f688-0c99-421d-ad08-5e0c6e6e58c5" providerId="ADAL" clId="{0D13222E-6E08-440C-BE0D-B25406F89814}" dt="2021-08-09T21:01:32.380" v="349" actId="255"/>
          <ac:spMkLst>
            <pc:docMk/>
            <pc:sldMk cId="3878839685" sldId="8594"/>
            <ac:spMk id="5" creationId="{6D5CD65C-1451-4445-BCC1-4D02FF65A719}"/>
          </ac:spMkLst>
        </pc:spChg>
        <pc:spChg chg="mod">
          <ac:chgData name="HilarioC" userId="b790f688-0c99-421d-ad08-5e0c6e6e58c5" providerId="ADAL" clId="{0D13222E-6E08-440C-BE0D-B25406F89814}" dt="2021-08-09T21:00:43.107" v="332" actId="207"/>
          <ac:spMkLst>
            <pc:docMk/>
            <pc:sldMk cId="3878839685" sldId="8594"/>
            <ac:spMk id="19458" creationId="{00000000-0000-0000-0000-000000000000}"/>
          </ac:spMkLst>
        </pc:spChg>
      </pc:sldChg>
      <pc:sldChg chg="add del">
        <pc:chgData name="HilarioC" userId="b790f688-0c99-421d-ad08-5e0c6e6e58c5" providerId="ADAL" clId="{0D13222E-6E08-440C-BE0D-B25406F89814}" dt="2021-08-09T21:02:10.442" v="359" actId="47"/>
        <pc:sldMkLst>
          <pc:docMk/>
          <pc:sldMk cId="2233435156" sldId="8595"/>
        </pc:sldMkLst>
      </pc:sldChg>
      <pc:sldChg chg="addSp delSp modSp add mod">
        <pc:chgData name="HilarioC" userId="b790f688-0c99-421d-ad08-5e0c6e6e58c5" providerId="ADAL" clId="{0D13222E-6E08-440C-BE0D-B25406F89814}" dt="2021-08-09T21:04:54.094" v="382" actId="962"/>
        <pc:sldMkLst>
          <pc:docMk/>
          <pc:sldMk cId="3449601637" sldId="8595"/>
        </pc:sldMkLst>
        <pc:spChg chg="del">
          <ac:chgData name="HilarioC" userId="b790f688-0c99-421d-ad08-5e0c6e6e58c5" providerId="ADAL" clId="{0D13222E-6E08-440C-BE0D-B25406F89814}" dt="2021-08-09T21:03:50.999" v="378" actId="478"/>
          <ac:spMkLst>
            <pc:docMk/>
            <pc:sldMk cId="3449601637" sldId="8595"/>
            <ac:spMk id="8" creationId="{00000000-0000-0000-0000-000000000000}"/>
          </ac:spMkLst>
        </pc:spChg>
        <pc:spChg chg="del">
          <ac:chgData name="HilarioC" userId="b790f688-0c99-421d-ad08-5e0c6e6e58c5" providerId="ADAL" clId="{0D13222E-6E08-440C-BE0D-B25406F89814}" dt="2021-08-09T21:03:50.999" v="378" actId="478"/>
          <ac:spMkLst>
            <pc:docMk/>
            <pc:sldMk cId="3449601637" sldId="8595"/>
            <ac:spMk id="19458" creationId="{00000000-0000-0000-0000-000000000000}"/>
          </ac:spMkLst>
        </pc:spChg>
        <pc:picChg chg="add mod">
          <ac:chgData name="HilarioC" userId="b790f688-0c99-421d-ad08-5e0c6e6e58c5" providerId="ADAL" clId="{0D13222E-6E08-440C-BE0D-B25406F89814}" dt="2021-08-09T21:04:54.094" v="382" actId="962"/>
          <ac:picMkLst>
            <pc:docMk/>
            <pc:sldMk cId="3449601637" sldId="8595"/>
            <ac:picMk id="3" creationId="{27E71C19-381F-46F3-AE60-3344D6554AE2}"/>
          </ac:picMkLst>
        </pc:picChg>
      </pc:sldChg>
      <pc:sldChg chg="add">
        <pc:chgData name="HilarioC" userId="b790f688-0c99-421d-ad08-5e0c6e6e58c5" providerId="ADAL" clId="{0D13222E-6E08-440C-BE0D-B25406F89814}" dt="2021-08-09T21:02:26.647" v="367" actId="2890"/>
        <pc:sldMkLst>
          <pc:docMk/>
          <pc:sldMk cId="3932424078" sldId="8596"/>
        </pc:sldMkLst>
      </pc:sldChg>
      <pc:sldChg chg="modSp add ord modAnim">
        <pc:chgData name="HilarioC" userId="b790f688-0c99-421d-ad08-5e0c6e6e58c5" providerId="ADAL" clId="{0D13222E-6E08-440C-BE0D-B25406F89814}" dt="2021-08-09T22:49:20.872" v="898"/>
        <pc:sldMkLst>
          <pc:docMk/>
          <pc:sldMk cId="2329388567" sldId="8597"/>
        </pc:sldMkLst>
        <pc:spChg chg="mod">
          <ac:chgData name="HilarioC" userId="b790f688-0c99-421d-ad08-5e0c6e6e58c5" providerId="ADAL" clId="{0D13222E-6E08-440C-BE0D-B25406F89814}" dt="2021-08-09T22:45:36.755" v="872" actId="20577"/>
          <ac:spMkLst>
            <pc:docMk/>
            <pc:sldMk cId="2329388567" sldId="8597"/>
            <ac:spMk id="19458" creationId="{00000000-0000-0000-0000-000000000000}"/>
          </ac:spMkLst>
        </pc:spChg>
      </pc:sldChg>
      <pc:sldChg chg="modSp add modAnim">
        <pc:chgData name="HilarioC" userId="b790f688-0c99-421d-ad08-5e0c6e6e58c5" providerId="ADAL" clId="{0D13222E-6E08-440C-BE0D-B25406F89814}" dt="2021-08-09T22:45:42.653" v="873"/>
        <pc:sldMkLst>
          <pc:docMk/>
          <pc:sldMk cId="3573604875" sldId="8598"/>
        </pc:sldMkLst>
        <pc:spChg chg="mod">
          <ac:chgData name="HilarioC" userId="b790f688-0c99-421d-ad08-5e0c6e6e58c5" providerId="ADAL" clId="{0D13222E-6E08-440C-BE0D-B25406F89814}" dt="2021-08-09T21:03:21.461" v="377" actId="20577"/>
          <ac:spMkLst>
            <pc:docMk/>
            <pc:sldMk cId="3573604875" sldId="8598"/>
            <ac:spMk id="5" creationId="{6D5CD65C-1451-4445-BCC1-4D02FF65A719}"/>
          </ac:spMkLst>
        </pc:spChg>
        <pc:spChg chg="mod">
          <ac:chgData name="HilarioC" userId="b790f688-0c99-421d-ad08-5e0c6e6e58c5" providerId="ADAL" clId="{0D13222E-6E08-440C-BE0D-B25406F89814}" dt="2021-08-09T22:45:42.653" v="873"/>
          <ac:spMkLst>
            <pc:docMk/>
            <pc:sldMk cId="3573604875" sldId="8598"/>
            <ac:spMk id="19458" creationId="{00000000-0000-0000-0000-000000000000}"/>
          </ac:spMkLst>
        </pc:spChg>
      </pc:sldChg>
      <pc:sldChg chg="modSp add ord modAnim">
        <pc:chgData name="HilarioC" userId="b790f688-0c99-421d-ad08-5e0c6e6e58c5" providerId="ADAL" clId="{0D13222E-6E08-440C-BE0D-B25406F89814}" dt="2021-08-09T22:45:45.717" v="874"/>
        <pc:sldMkLst>
          <pc:docMk/>
          <pc:sldMk cId="616983257" sldId="8599"/>
        </pc:sldMkLst>
        <pc:spChg chg="mod">
          <ac:chgData name="HilarioC" userId="b790f688-0c99-421d-ad08-5e0c6e6e58c5" providerId="ADAL" clId="{0D13222E-6E08-440C-BE0D-B25406F89814}" dt="2021-08-09T21:12:59.992" v="405" actId="20577"/>
          <ac:spMkLst>
            <pc:docMk/>
            <pc:sldMk cId="616983257" sldId="8599"/>
            <ac:spMk id="5" creationId="{6D5CD65C-1451-4445-BCC1-4D02FF65A719}"/>
          </ac:spMkLst>
        </pc:spChg>
        <pc:spChg chg="mod">
          <ac:chgData name="HilarioC" userId="b790f688-0c99-421d-ad08-5e0c6e6e58c5" providerId="ADAL" clId="{0D13222E-6E08-440C-BE0D-B25406F89814}" dt="2021-08-09T22:45:45.717" v="874"/>
          <ac:spMkLst>
            <pc:docMk/>
            <pc:sldMk cId="616983257" sldId="8599"/>
            <ac:spMk id="19458" creationId="{00000000-0000-0000-0000-000000000000}"/>
          </ac:spMkLst>
        </pc:spChg>
      </pc:sldChg>
      <pc:sldChg chg="addSp delSp modSp add del mod setBg">
        <pc:chgData name="HilarioC" userId="b790f688-0c99-421d-ad08-5e0c6e6e58c5" providerId="ADAL" clId="{0D13222E-6E08-440C-BE0D-B25406F89814}" dt="2021-08-09T21:05:24.601" v="396" actId="47"/>
        <pc:sldMkLst>
          <pc:docMk/>
          <pc:sldMk cId="3316567193" sldId="8599"/>
        </pc:sldMkLst>
        <pc:spChg chg="add del">
          <ac:chgData name="HilarioC" userId="b790f688-0c99-421d-ad08-5e0c6e6e58c5" providerId="ADAL" clId="{0D13222E-6E08-440C-BE0D-B25406F89814}" dt="2021-08-09T21:05:20.495" v="390" actId="26606"/>
          <ac:spMkLst>
            <pc:docMk/>
            <pc:sldMk cId="3316567193" sldId="8599"/>
            <ac:spMk id="9" creationId="{42A4FC2C-047E-45A5-965D-8E1E3BF09BC6}"/>
          </ac:spMkLst>
        </pc:spChg>
        <pc:spChg chg="add del">
          <ac:chgData name="HilarioC" userId="b790f688-0c99-421d-ad08-5e0c6e6e58c5" providerId="ADAL" clId="{0D13222E-6E08-440C-BE0D-B25406F89814}" dt="2021-08-09T21:05:22.489" v="392" actId="26606"/>
          <ac:spMkLst>
            <pc:docMk/>
            <pc:sldMk cId="3316567193" sldId="8599"/>
            <ac:spMk id="11" creationId="{42A4FC2C-047E-45A5-965D-8E1E3BF09BC6}"/>
          </ac:spMkLst>
        </pc:spChg>
        <pc:spChg chg="add del">
          <ac:chgData name="HilarioC" userId="b790f688-0c99-421d-ad08-5e0c6e6e58c5" providerId="ADAL" clId="{0D13222E-6E08-440C-BE0D-B25406F89814}" dt="2021-08-09T21:05:22.910" v="394" actId="26606"/>
          <ac:spMkLst>
            <pc:docMk/>
            <pc:sldMk cId="3316567193" sldId="8599"/>
            <ac:spMk id="13" creationId="{42A4FC2C-047E-45A5-965D-8E1E3BF09BC6}"/>
          </ac:spMkLst>
        </pc:spChg>
        <pc:spChg chg="add">
          <ac:chgData name="HilarioC" userId="b790f688-0c99-421d-ad08-5e0c6e6e58c5" providerId="ADAL" clId="{0D13222E-6E08-440C-BE0D-B25406F89814}" dt="2021-08-09T21:05:22.915" v="395" actId="26606"/>
          <ac:spMkLst>
            <pc:docMk/>
            <pc:sldMk cId="3316567193" sldId="8599"/>
            <ac:spMk id="15" creationId="{42A4FC2C-047E-45A5-965D-8E1E3BF09BC6}"/>
          </ac:spMkLst>
        </pc:spChg>
        <pc:picChg chg="del">
          <ac:chgData name="HilarioC" userId="b790f688-0c99-421d-ad08-5e0c6e6e58c5" providerId="ADAL" clId="{0D13222E-6E08-440C-BE0D-B25406F89814}" dt="2021-08-09T21:05:13.004" v="384" actId="478"/>
          <ac:picMkLst>
            <pc:docMk/>
            <pc:sldMk cId="3316567193" sldId="8599"/>
            <ac:picMk id="3" creationId="{27E71C19-381F-46F3-AE60-3344D6554AE2}"/>
          </ac:picMkLst>
        </pc:picChg>
        <pc:picChg chg="add mod">
          <ac:chgData name="HilarioC" userId="b790f688-0c99-421d-ad08-5e0c6e6e58c5" providerId="ADAL" clId="{0D13222E-6E08-440C-BE0D-B25406F89814}" dt="2021-08-09T21:05:22.915" v="395" actId="26606"/>
          <ac:picMkLst>
            <pc:docMk/>
            <pc:sldMk cId="3316567193" sldId="8599"/>
            <ac:picMk id="4" creationId="{FFA557EC-3146-45C3-AEC0-E0054978A913}"/>
          </ac:picMkLst>
        </pc:picChg>
      </pc:sldChg>
      <pc:sldChg chg="addSp delSp modSp add mod ord setBg">
        <pc:chgData name="HilarioC" userId="b790f688-0c99-421d-ad08-5e0c6e6e58c5" providerId="ADAL" clId="{0D13222E-6E08-440C-BE0D-B25406F89814}" dt="2021-08-09T21:16:41.455" v="470" actId="1036"/>
        <pc:sldMkLst>
          <pc:docMk/>
          <pc:sldMk cId="2362042866" sldId="8600"/>
        </pc:sldMkLst>
        <pc:spChg chg="add del mod">
          <ac:chgData name="HilarioC" userId="b790f688-0c99-421d-ad08-5e0c6e6e58c5" providerId="ADAL" clId="{0D13222E-6E08-440C-BE0D-B25406F89814}" dt="2021-08-09T21:16:38.175" v="466" actId="1076"/>
          <ac:spMkLst>
            <pc:docMk/>
            <pc:sldMk cId="2362042866" sldId="8600"/>
            <ac:spMk id="7" creationId="{6BEAEF64-7E3F-457E-A328-23F4C8AC3459}"/>
          </ac:spMkLst>
        </pc:spChg>
        <pc:spChg chg="add del">
          <ac:chgData name="HilarioC" userId="b790f688-0c99-421d-ad08-5e0c6e6e58c5" providerId="ADAL" clId="{0D13222E-6E08-440C-BE0D-B25406F89814}" dt="2021-08-09T21:13:35.402" v="415" actId="26606"/>
          <ac:spMkLst>
            <pc:docMk/>
            <pc:sldMk cId="2362042866" sldId="8600"/>
            <ac:spMk id="9" creationId="{42A4FC2C-047E-45A5-965D-8E1E3BF09BC6}"/>
          </ac:spMkLst>
        </pc:spChg>
        <pc:spChg chg="add del">
          <ac:chgData name="HilarioC" userId="b790f688-0c99-421d-ad08-5e0c6e6e58c5" providerId="ADAL" clId="{0D13222E-6E08-440C-BE0D-B25406F89814}" dt="2021-08-09T21:13:36.668" v="417" actId="26606"/>
          <ac:spMkLst>
            <pc:docMk/>
            <pc:sldMk cId="2362042866" sldId="8600"/>
            <ac:spMk id="11" creationId="{42A4FC2C-047E-45A5-965D-8E1E3BF09BC6}"/>
          </ac:spMkLst>
        </pc:spChg>
        <pc:spChg chg="add del">
          <ac:chgData name="HilarioC" userId="b790f688-0c99-421d-ad08-5e0c6e6e58c5" providerId="ADAL" clId="{0D13222E-6E08-440C-BE0D-B25406F89814}" dt="2021-08-09T21:13:37.976" v="419" actId="26606"/>
          <ac:spMkLst>
            <pc:docMk/>
            <pc:sldMk cId="2362042866" sldId="8600"/>
            <ac:spMk id="13" creationId="{16B067B1-F4E5-4FDF-813D-C9E872E80075}"/>
          </ac:spMkLst>
        </pc:spChg>
        <pc:spChg chg="add del">
          <ac:chgData name="HilarioC" userId="b790f688-0c99-421d-ad08-5e0c6e6e58c5" providerId="ADAL" clId="{0D13222E-6E08-440C-BE0D-B25406F89814}" dt="2021-08-09T21:14:13.180" v="421" actId="26606"/>
          <ac:spMkLst>
            <pc:docMk/>
            <pc:sldMk cId="2362042866" sldId="8600"/>
            <ac:spMk id="15" creationId="{A8D57A06-A426-446D-B02C-A2DC6B62E45E}"/>
          </ac:spMkLst>
        </pc:spChg>
        <pc:spChg chg="add del">
          <ac:chgData name="HilarioC" userId="b790f688-0c99-421d-ad08-5e0c6e6e58c5" providerId="ADAL" clId="{0D13222E-6E08-440C-BE0D-B25406F89814}" dt="2021-08-09T21:14:13.180" v="421" actId="26606"/>
          <ac:spMkLst>
            <pc:docMk/>
            <pc:sldMk cId="2362042866" sldId="8600"/>
            <ac:spMk id="16" creationId="{AB8C311F-7253-4AED-9701-7FC0708C41C7}"/>
          </ac:spMkLst>
        </pc:spChg>
        <pc:spChg chg="add del">
          <ac:chgData name="HilarioC" userId="b790f688-0c99-421d-ad08-5e0c6e6e58c5" providerId="ADAL" clId="{0D13222E-6E08-440C-BE0D-B25406F89814}" dt="2021-08-09T21:14:13.180" v="421" actId="26606"/>
          <ac:spMkLst>
            <pc:docMk/>
            <pc:sldMk cId="2362042866" sldId="8600"/>
            <ac:spMk id="17" creationId="{FD073016-B734-483B-8953-5BADEE145112}"/>
          </ac:spMkLst>
        </pc:spChg>
        <pc:spChg chg="add del">
          <ac:chgData name="HilarioC" userId="b790f688-0c99-421d-ad08-5e0c6e6e58c5" providerId="ADAL" clId="{0D13222E-6E08-440C-BE0D-B25406F89814}" dt="2021-08-09T21:14:13.180" v="421" actId="26606"/>
          <ac:spMkLst>
            <pc:docMk/>
            <pc:sldMk cId="2362042866" sldId="8600"/>
            <ac:spMk id="18" creationId="{90A7EAB6-59D3-4325-8DE6-E0CA4009CE53}"/>
          </ac:spMkLst>
        </pc:spChg>
        <pc:spChg chg="add del">
          <ac:chgData name="HilarioC" userId="b790f688-0c99-421d-ad08-5e0c6e6e58c5" providerId="ADAL" clId="{0D13222E-6E08-440C-BE0D-B25406F89814}" dt="2021-08-09T21:15:50.426" v="450" actId="22"/>
          <ac:spMkLst>
            <pc:docMk/>
            <pc:sldMk cId="2362042866" sldId="8600"/>
            <ac:spMk id="19" creationId="{4EC90DA9-8C98-46A3-86EB-1FFC3987E9FA}"/>
          </ac:spMkLst>
        </pc:spChg>
        <pc:picChg chg="del">
          <ac:chgData name="HilarioC" userId="b790f688-0c99-421d-ad08-5e0c6e6e58c5" providerId="ADAL" clId="{0D13222E-6E08-440C-BE0D-B25406F89814}" dt="2021-08-09T21:13:23.020" v="409" actId="478"/>
          <ac:picMkLst>
            <pc:docMk/>
            <pc:sldMk cId="2362042866" sldId="8600"/>
            <ac:picMk id="3" creationId="{27E71C19-381F-46F3-AE60-3344D6554AE2}"/>
          </ac:picMkLst>
        </pc:picChg>
        <pc:picChg chg="add del mod">
          <ac:chgData name="HilarioC" userId="b790f688-0c99-421d-ad08-5e0c6e6e58c5" providerId="ADAL" clId="{0D13222E-6E08-440C-BE0D-B25406F89814}" dt="2021-08-09T21:14:14.709" v="422" actId="478"/>
          <ac:picMkLst>
            <pc:docMk/>
            <pc:sldMk cId="2362042866" sldId="8600"/>
            <ac:picMk id="4" creationId="{477E9864-3E47-4947-A761-BB6738CEC176}"/>
          </ac:picMkLst>
        </pc:picChg>
        <pc:picChg chg="add mod">
          <ac:chgData name="HilarioC" userId="b790f688-0c99-421d-ad08-5e0c6e6e58c5" providerId="ADAL" clId="{0D13222E-6E08-440C-BE0D-B25406F89814}" dt="2021-08-09T21:16:41.455" v="470" actId="1036"/>
          <ac:picMkLst>
            <pc:docMk/>
            <pc:sldMk cId="2362042866" sldId="8600"/>
            <ac:picMk id="6" creationId="{EE516E53-2034-4771-923E-B956640AE5C7}"/>
          </ac:picMkLst>
        </pc:picChg>
      </pc:sldChg>
      <pc:sldChg chg="addSp delSp modSp add mod">
        <pc:chgData name="HilarioC" userId="b790f688-0c99-421d-ad08-5e0c6e6e58c5" providerId="ADAL" clId="{0D13222E-6E08-440C-BE0D-B25406F89814}" dt="2021-08-09T21:20:46.202" v="512" actId="1076"/>
        <pc:sldMkLst>
          <pc:docMk/>
          <pc:sldMk cId="1743175342" sldId="8601"/>
        </pc:sldMkLst>
        <pc:spChg chg="mod">
          <ac:chgData name="HilarioC" userId="b790f688-0c99-421d-ad08-5e0c6e6e58c5" providerId="ADAL" clId="{0D13222E-6E08-440C-BE0D-B25406F89814}" dt="2021-08-09T21:17:02.246" v="481" actId="20577"/>
          <ac:spMkLst>
            <pc:docMk/>
            <pc:sldMk cId="1743175342" sldId="8601"/>
            <ac:spMk id="7" creationId="{6BEAEF64-7E3F-457E-A328-23F4C8AC3459}"/>
          </ac:spMkLst>
        </pc:spChg>
        <pc:picChg chg="add mod">
          <ac:chgData name="HilarioC" userId="b790f688-0c99-421d-ad08-5e0c6e6e58c5" providerId="ADAL" clId="{0D13222E-6E08-440C-BE0D-B25406F89814}" dt="2021-08-09T21:20:46.202" v="512" actId="1076"/>
          <ac:picMkLst>
            <pc:docMk/>
            <pc:sldMk cId="1743175342" sldId="8601"/>
            <ac:picMk id="3" creationId="{D1A34DDA-63F2-4DAA-84AA-B8B6AF2DBCDA}"/>
          </ac:picMkLst>
        </pc:picChg>
        <pc:picChg chg="add del mod">
          <ac:chgData name="HilarioC" userId="b790f688-0c99-421d-ad08-5e0c6e6e58c5" providerId="ADAL" clId="{0D13222E-6E08-440C-BE0D-B25406F89814}" dt="2021-08-09T21:18:48.611" v="496" actId="478"/>
          <ac:picMkLst>
            <pc:docMk/>
            <pc:sldMk cId="1743175342" sldId="8601"/>
            <ac:picMk id="5" creationId="{41F3440C-D014-499D-80F5-D5AF6B33BA5D}"/>
          </ac:picMkLst>
        </pc:picChg>
        <pc:picChg chg="del">
          <ac:chgData name="HilarioC" userId="b790f688-0c99-421d-ad08-5e0c6e6e58c5" providerId="ADAL" clId="{0D13222E-6E08-440C-BE0D-B25406F89814}" dt="2021-08-09T21:17:04.904" v="482" actId="478"/>
          <ac:picMkLst>
            <pc:docMk/>
            <pc:sldMk cId="1743175342" sldId="8601"/>
            <ac:picMk id="6" creationId="{EE516E53-2034-4771-923E-B956640AE5C7}"/>
          </ac:picMkLst>
        </pc:picChg>
      </pc:sldChg>
      <pc:sldChg chg="addSp delSp modSp add mod">
        <pc:chgData name="HilarioC" userId="b790f688-0c99-421d-ad08-5e0c6e6e58c5" providerId="ADAL" clId="{0D13222E-6E08-440C-BE0D-B25406F89814}" dt="2021-08-09T21:20:34.802" v="510" actId="1076"/>
        <pc:sldMkLst>
          <pc:docMk/>
          <pc:sldMk cId="3090324466" sldId="8602"/>
        </pc:sldMkLst>
        <pc:picChg chg="del">
          <ac:chgData name="HilarioC" userId="b790f688-0c99-421d-ad08-5e0c6e6e58c5" providerId="ADAL" clId="{0D13222E-6E08-440C-BE0D-B25406F89814}" dt="2021-08-09T21:19:00.149" v="499" actId="478"/>
          <ac:picMkLst>
            <pc:docMk/>
            <pc:sldMk cId="3090324466" sldId="8602"/>
            <ac:picMk id="3" creationId="{D1A34DDA-63F2-4DAA-84AA-B8B6AF2DBCDA}"/>
          </ac:picMkLst>
        </pc:picChg>
        <pc:picChg chg="add del mod">
          <ac:chgData name="HilarioC" userId="b790f688-0c99-421d-ad08-5e0c6e6e58c5" providerId="ADAL" clId="{0D13222E-6E08-440C-BE0D-B25406F89814}" dt="2021-08-09T21:19:54.569" v="504" actId="478"/>
          <ac:picMkLst>
            <pc:docMk/>
            <pc:sldMk cId="3090324466" sldId="8602"/>
            <ac:picMk id="4" creationId="{D7B57508-E3DC-42D8-902D-F73059BA5D58}"/>
          </ac:picMkLst>
        </pc:picChg>
        <pc:picChg chg="add mod">
          <ac:chgData name="HilarioC" userId="b790f688-0c99-421d-ad08-5e0c6e6e58c5" providerId="ADAL" clId="{0D13222E-6E08-440C-BE0D-B25406F89814}" dt="2021-08-09T21:20:34.802" v="510" actId="1076"/>
          <ac:picMkLst>
            <pc:docMk/>
            <pc:sldMk cId="3090324466" sldId="8602"/>
            <ac:picMk id="6" creationId="{D88F67A2-302F-4116-87D6-E4C4A3092789}"/>
          </ac:picMkLst>
        </pc:picChg>
      </pc:sldChg>
      <pc:sldChg chg="modSp add ord modAnim">
        <pc:chgData name="HilarioC" userId="b790f688-0c99-421d-ad08-5e0c6e6e58c5" providerId="ADAL" clId="{0D13222E-6E08-440C-BE0D-B25406F89814}" dt="2021-08-09T22:45:49.678" v="875"/>
        <pc:sldMkLst>
          <pc:docMk/>
          <pc:sldMk cId="2645820313" sldId="8603"/>
        </pc:sldMkLst>
        <pc:spChg chg="mod">
          <ac:chgData name="HilarioC" userId="b790f688-0c99-421d-ad08-5e0c6e6e58c5" providerId="ADAL" clId="{0D13222E-6E08-440C-BE0D-B25406F89814}" dt="2021-08-09T22:45:49.678" v="875"/>
          <ac:spMkLst>
            <pc:docMk/>
            <pc:sldMk cId="2645820313" sldId="8603"/>
            <ac:spMk id="19458" creationId="{00000000-0000-0000-0000-000000000000}"/>
          </ac:spMkLst>
        </pc:spChg>
      </pc:sldChg>
      <pc:sldChg chg="modSp add mod ord modAnim">
        <pc:chgData name="HilarioC" userId="b790f688-0c99-421d-ad08-5e0c6e6e58c5" providerId="ADAL" clId="{0D13222E-6E08-440C-BE0D-B25406F89814}" dt="2021-08-09T21:34:31.236" v="752" actId="20577"/>
        <pc:sldMkLst>
          <pc:docMk/>
          <pc:sldMk cId="2423932420" sldId="8604"/>
        </pc:sldMkLst>
        <pc:spChg chg="mod">
          <ac:chgData name="HilarioC" userId="b790f688-0c99-421d-ad08-5e0c6e6e58c5" providerId="ADAL" clId="{0D13222E-6E08-440C-BE0D-B25406F89814}" dt="2021-08-09T21:34:31.236" v="752" actId="20577"/>
          <ac:spMkLst>
            <pc:docMk/>
            <pc:sldMk cId="2423932420" sldId="8604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2:40.290" v="528" actId="20577"/>
          <ac:spMkLst>
            <pc:docMk/>
            <pc:sldMk cId="2423932420" sldId="8604"/>
            <ac:spMk id="19458" creationId="{00000000-0000-0000-0000-000000000000}"/>
          </ac:spMkLst>
        </pc:spChg>
      </pc:sldChg>
      <pc:sldChg chg="modSp add mod modAnim">
        <pc:chgData name="HilarioC" userId="b790f688-0c99-421d-ad08-5e0c6e6e58c5" providerId="ADAL" clId="{0D13222E-6E08-440C-BE0D-B25406F89814}" dt="2021-08-09T21:34:38.015" v="754"/>
        <pc:sldMkLst>
          <pc:docMk/>
          <pc:sldMk cId="454473373" sldId="8605"/>
        </pc:sldMkLst>
        <pc:spChg chg="mod">
          <ac:chgData name="HilarioC" userId="b790f688-0c99-421d-ad08-5e0c6e6e58c5" providerId="ADAL" clId="{0D13222E-6E08-440C-BE0D-B25406F89814}" dt="2021-08-09T21:34:35.722" v="753" actId="20577"/>
          <ac:spMkLst>
            <pc:docMk/>
            <pc:sldMk cId="454473373" sldId="8605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2:56.410" v="531" actId="207"/>
          <ac:spMkLst>
            <pc:docMk/>
            <pc:sldMk cId="454473373" sldId="8605"/>
            <ac:spMk id="19458" creationId="{00000000-0000-0000-0000-000000000000}"/>
          </ac:spMkLst>
        </pc:spChg>
      </pc:sldChg>
      <pc:sldChg chg="modSp add mod modAnim">
        <pc:chgData name="HilarioC" userId="b790f688-0c99-421d-ad08-5e0c6e6e58c5" providerId="ADAL" clId="{0D13222E-6E08-440C-BE0D-B25406F89814}" dt="2021-08-09T21:34:43.864" v="756"/>
        <pc:sldMkLst>
          <pc:docMk/>
          <pc:sldMk cId="3072258762" sldId="8606"/>
        </pc:sldMkLst>
        <pc:spChg chg="mod">
          <ac:chgData name="HilarioC" userId="b790f688-0c99-421d-ad08-5e0c6e6e58c5" providerId="ADAL" clId="{0D13222E-6E08-440C-BE0D-B25406F89814}" dt="2021-08-09T21:34:41.976" v="755" actId="20577"/>
          <ac:spMkLst>
            <pc:docMk/>
            <pc:sldMk cId="3072258762" sldId="8606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3:07.006" v="534" actId="207"/>
          <ac:spMkLst>
            <pc:docMk/>
            <pc:sldMk cId="3072258762" sldId="8606"/>
            <ac:spMk id="19458" creationId="{00000000-0000-0000-0000-000000000000}"/>
          </ac:spMkLst>
        </pc:spChg>
      </pc:sldChg>
      <pc:sldChg chg="modSp add mod ord modAnim">
        <pc:chgData name="HilarioC" userId="b790f688-0c99-421d-ad08-5e0c6e6e58c5" providerId="ADAL" clId="{0D13222E-6E08-440C-BE0D-B25406F89814}" dt="2021-08-09T21:34:49.420" v="758"/>
        <pc:sldMkLst>
          <pc:docMk/>
          <pc:sldMk cId="1296017994" sldId="8607"/>
        </pc:sldMkLst>
        <pc:spChg chg="mod">
          <ac:chgData name="HilarioC" userId="b790f688-0c99-421d-ad08-5e0c6e6e58c5" providerId="ADAL" clId="{0D13222E-6E08-440C-BE0D-B25406F89814}" dt="2021-08-09T21:34:47.332" v="757" actId="20577"/>
          <ac:spMkLst>
            <pc:docMk/>
            <pc:sldMk cId="1296017994" sldId="8607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3:21.450" v="539" actId="207"/>
          <ac:spMkLst>
            <pc:docMk/>
            <pc:sldMk cId="1296017994" sldId="8607"/>
            <ac:spMk id="19458" creationId="{00000000-0000-0000-0000-000000000000}"/>
          </ac:spMkLst>
        </pc:spChg>
      </pc:sldChg>
      <pc:sldChg chg="add del">
        <pc:chgData name="HilarioC" userId="b790f688-0c99-421d-ad08-5e0c6e6e58c5" providerId="ADAL" clId="{0D13222E-6E08-440C-BE0D-B25406F89814}" dt="2021-08-09T21:23:33.566" v="544" actId="47"/>
        <pc:sldMkLst>
          <pc:docMk/>
          <pc:sldMk cId="3118188245" sldId="8608"/>
        </pc:sldMkLst>
      </pc:sldChg>
      <pc:sldChg chg="modSp add mod ord modAnim">
        <pc:chgData name="HilarioC" userId="b790f688-0c99-421d-ad08-5e0c6e6e58c5" providerId="ADAL" clId="{0D13222E-6E08-440C-BE0D-B25406F89814}" dt="2021-08-09T21:34:55.329" v="760"/>
        <pc:sldMkLst>
          <pc:docMk/>
          <pc:sldMk cId="1299362006" sldId="8609"/>
        </pc:sldMkLst>
        <pc:spChg chg="mod">
          <ac:chgData name="HilarioC" userId="b790f688-0c99-421d-ad08-5e0c6e6e58c5" providerId="ADAL" clId="{0D13222E-6E08-440C-BE0D-B25406F89814}" dt="2021-08-09T21:34:52.686" v="759" actId="20577"/>
          <ac:spMkLst>
            <pc:docMk/>
            <pc:sldMk cId="1299362006" sldId="8609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3:41.890" v="546" actId="207"/>
          <ac:spMkLst>
            <pc:docMk/>
            <pc:sldMk cId="1299362006" sldId="8609"/>
            <ac:spMk id="19458" creationId="{00000000-0000-0000-0000-000000000000}"/>
          </ac:spMkLst>
        </pc:spChg>
      </pc:sldChg>
      <pc:sldChg chg="modSp add mod modAnim">
        <pc:chgData name="HilarioC" userId="b790f688-0c99-421d-ad08-5e0c6e6e58c5" providerId="ADAL" clId="{0D13222E-6E08-440C-BE0D-B25406F89814}" dt="2021-08-09T21:35:00.881" v="762"/>
        <pc:sldMkLst>
          <pc:docMk/>
          <pc:sldMk cId="62438070" sldId="8610"/>
        </pc:sldMkLst>
        <pc:spChg chg="mod">
          <ac:chgData name="HilarioC" userId="b790f688-0c99-421d-ad08-5e0c6e6e58c5" providerId="ADAL" clId="{0D13222E-6E08-440C-BE0D-B25406F89814}" dt="2021-08-09T21:34:58.898" v="761" actId="20577"/>
          <ac:spMkLst>
            <pc:docMk/>
            <pc:sldMk cId="62438070" sldId="8610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4:05.381" v="549" actId="207"/>
          <ac:spMkLst>
            <pc:docMk/>
            <pc:sldMk cId="62438070" sldId="8610"/>
            <ac:spMk id="19458" creationId="{00000000-0000-0000-0000-000000000000}"/>
          </ac:spMkLst>
        </pc:spChg>
      </pc:sldChg>
      <pc:sldChg chg="addSp modSp add mod modAnim">
        <pc:chgData name="HilarioC" userId="b790f688-0c99-421d-ad08-5e0c6e6e58c5" providerId="ADAL" clId="{0D13222E-6E08-440C-BE0D-B25406F89814}" dt="2021-08-09T22:19:58.164" v="790" actId="20577"/>
        <pc:sldMkLst>
          <pc:docMk/>
          <pc:sldMk cId="1592949070" sldId="8611"/>
        </pc:sldMkLst>
        <pc:spChg chg="add mod">
          <ac:chgData name="HilarioC" userId="b790f688-0c99-421d-ad08-5e0c6e6e58c5" providerId="ADAL" clId="{0D13222E-6E08-440C-BE0D-B25406F89814}" dt="2021-08-09T22:19:46.326" v="782"/>
          <ac:spMkLst>
            <pc:docMk/>
            <pc:sldMk cId="1592949070" sldId="8611"/>
            <ac:spMk id="4" creationId="{BED5DA96-13B5-40E6-B324-64E35466EDAD}"/>
          </ac:spMkLst>
        </pc:spChg>
        <pc:spChg chg="add mod">
          <ac:chgData name="HilarioC" userId="b790f688-0c99-421d-ad08-5e0c6e6e58c5" providerId="ADAL" clId="{0D13222E-6E08-440C-BE0D-B25406F89814}" dt="2021-08-09T22:19:58.164" v="790" actId="20577"/>
          <ac:spMkLst>
            <pc:docMk/>
            <pc:sldMk cId="1592949070" sldId="8611"/>
            <ac:spMk id="5" creationId="{CC35227E-070F-481F-A675-66AC3DF4AFE9}"/>
          </ac:spMkLst>
        </pc:spChg>
        <pc:spChg chg="mod">
          <ac:chgData name="HilarioC" userId="b790f688-0c99-421d-ad08-5e0c6e6e58c5" providerId="ADAL" clId="{0D13222E-6E08-440C-BE0D-B25406F89814}" dt="2021-08-09T21:35:04.612" v="763" actId="20577"/>
          <ac:spMkLst>
            <pc:docMk/>
            <pc:sldMk cId="1592949070" sldId="8611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4:20.411" v="552" actId="207"/>
          <ac:spMkLst>
            <pc:docMk/>
            <pc:sldMk cId="1592949070" sldId="8611"/>
            <ac:spMk id="19458" creationId="{00000000-0000-0000-0000-000000000000}"/>
          </ac:spMkLst>
        </pc:spChg>
      </pc:sldChg>
      <pc:sldChg chg="addSp delSp modSp add mod delAnim modAnim">
        <pc:chgData name="HilarioC" userId="b790f688-0c99-421d-ad08-5e0c6e6e58c5" providerId="ADAL" clId="{0D13222E-6E08-440C-BE0D-B25406F89814}" dt="2021-08-09T21:35:13.032" v="766"/>
        <pc:sldMkLst>
          <pc:docMk/>
          <pc:sldMk cId="3888938025" sldId="8612"/>
        </pc:sldMkLst>
        <pc:spChg chg="add del mod">
          <ac:chgData name="HilarioC" userId="b790f688-0c99-421d-ad08-5e0c6e6e58c5" providerId="ADAL" clId="{0D13222E-6E08-440C-BE0D-B25406F89814}" dt="2021-08-09T21:26:42.830" v="576" actId="478"/>
          <ac:spMkLst>
            <pc:docMk/>
            <pc:sldMk cId="3888938025" sldId="8612"/>
            <ac:spMk id="4" creationId="{CB375698-9378-4059-91C4-C610CBF8A3A9}"/>
          </ac:spMkLst>
        </pc:spChg>
        <pc:spChg chg="add del mod">
          <ac:chgData name="HilarioC" userId="b790f688-0c99-421d-ad08-5e0c6e6e58c5" providerId="ADAL" clId="{0D13222E-6E08-440C-BE0D-B25406F89814}" dt="2021-08-09T21:26:42.830" v="576" actId="478"/>
          <ac:spMkLst>
            <pc:docMk/>
            <pc:sldMk cId="3888938025" sldId="8612"/>
            <ac:spMk id="5" creationId="{ED148E1E-5A46-4BFC-B080-58F78AFDD4F6}"/>
          </ac:spMkLst>
        </pc:spChg>
        <pc:spChg chg="mod">
          <ac:chgData name="HilarioC" userId="b790f688-0c99-421d-ad08-5e0c6e6e58c5" providerId="ADAL" clId="{0D13222E-6E08-440C-BE0D-B25406F89814}" dt="2021-08-09T21:35:10.971" v="765" actId="20577"/>
          <ac:spMkLst>
            <pc:docMk/>
            <pc:sldMk cId="3888938025" sldId="8612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4:34.622" v="555" actId="207"/>
          <ac:spMkLst>
            <pc:docMk/>
            <pc:sldMk cId="3888938025" sldId="8612"/>
            <ac:spMk id="19458" creationId="{00000000-0000-0000-0000-000000000000}"/>
          </ac:spMkLst>
        </pc:spChg>
      </pc:sldChg>
      <pc:sldChg chg="modSp add del">
        <pc:chgData name="HilarioC" userId="b790f688-0c99-421d-ad08-5e0c6e6e58c5" providerId="ADAL" clId="{0D13222E-6E08-440C-BE0D-B25406F89814}" dt="2021-08-09T21:27:11.933" v="579" actId="47"/>
        <pc:sldMkLst>
          <pc:docMk/>
          <pc:sldMk cId="2282869421" sldId="8613"/>
        </pc:sldMkLst>
        <pc:spChg chg="mod">
          <ac:chgData name="HilarioC" userId="b790f688-0c99-421d-ad08-5e0c6e6e58c5" providerId="ADAL" clId="{0D13222E-6E08-440C-BE0D-B25406F89814}" dt="2021-08-09T21:24:57.211" v="557" actId="207"/>
          <ac:spMkLst>
            <pc:docMk/>
            <pc:sldMk cId="2282869421" sldId="8613"/>
            <ac:spMk id="19458" creationId="{00000000-0000-0000-0000-000000000000}"/>
          </ac:spMkLst>
        </pc:spChg>
      </pc:sldChg>
      <pc:sldChg chg="modSp add del mod modAnim">
        <pc:chgData name="HilarioC" userId="b790f688-0c99-421d-ad08-5e0c6e6e58c5" providerId="ADAL" clId="{0D13222E-6E08-440C-BE0D-B25406F89814}" dt="2021-08-09T23:19:30.188" v="900" actId="47"/>
        <pc:sldMkLst>
          <pc:docMk/>
          <pc:sldMk cId="2237445903" sldId="8614"/>
        </pc:sldMkLst>
        <pc:spChg chg="mod">
          <ac:chgData name="HilarioC" userId="b790f688-0c99-421d-ad08-5e0c6e6e58c5" providerId="ADAL" clId="{0D13222E-6E08-440C-BE0D-B25406F89814}" dt="2021-08-09T21:25:38.371" v="571" actId="20577"/>
          <ac:spMkLst>
            <pc:docMk/>
            <pc:sldMk cId="2237445903" sldId="8614"/>
            <ac:spMk id="5" creationId="{ED148E1E-5A46-4BFC-B080-58F78AFDD4F6}"/>
          </ac:spMkLst>
        </pc:spChg>
        <pc:spChg chg="mod">
          <ac:chgData name="HilarioC" userId="b790f688-0c99-421d-ad08-5e0c6e6e58c5" providerId="ADAL" clId="{0D13222E-6E08-440C-BE0D-B25406F89814}" dt="2021-08-09T21:35:23.392" v="769" actId="20577"/>
          <ac:spMkLst>
            <pc:docMk/>
            <pc:sldMk cId="2237445903" sldId="8614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7:04.604" v="578" actId="207"/>
          <ac:spMkLst>
            <pc:docMk/>
            <pc:sldMk cId="2237445903" sldId="8614"/>
            <ac:spMk id="19458" creationId="{00000000-0000-0000-0000-000000000000}"/>
          </ac:spMkLst>
        </pc:spChg>
      </pc:sldChg>
      <pc:sldChg chg="addSp delSp modSp add mod modAnim">
        <pc:chgData name="HilarioC" userId="b790f688-0c99-421d-ad08-5e0c6e6e58c5" providerId="ADAL" clId="{0D13222E-6E08-440C-BE0D-B25406F89814}" dt="2021-08-09T21:35:47.202" v="774"/>
        <pc:sldMkLst>
          <pc:docMk/>
          <pc:sldMk cId="2383600098" sldId="8615"/>
        </pc:sldMkLst>
        <pc:spChg chg="add del mod">
          <ac:chgData name="HilarioC" userId="b790f688-0c99-421d-ad08-5e0c6e6e58c5" providerId="ADAL" clId="{0D13222E-6E08-440C-BE0D-B25406F89814}" dt="2021-08-09T21:27:17.334" v="581"/>
          <ac:spMkLst>
            <pc:docMk/>
            <pc:sldMk cId="2383600098" sldId="8615"/>
            <ac:spMk id="4" creationId="{A6A91BAC-9E28-42A3-B2A9-CBC28084F8DB}"/>
          </ac:spMkLst>
        </pc:spChg>
        <pc:spChg chg="add del mod">
          <ac:chgData name="HilarioC" userId="b790f688-0c99-421d-ad08-5e0c6e6e58c5" providerId="ADAL" clId="{0D13222E-6E08-440C-BE0D-B25406F89814}" dt="2021-08-09T21:27:17.334" v="581"/>
          <ac:spMkLst>
            <pc:docMk/>
            <pc:sldMk cId="2383600098" sldId="8615"/>
            <ac:spMk id="5" creationId="{C5FE1751-4992-427F-8F9B-4F9604A66491}"/>
          </ac:spMkLst>
        </pc:spChg>
        <pc:spChg chg="add mod">
          <ac:chgData name="HilarioC" userId="b790f688-0c99-421d-ad08-5e0c6e6e58c5" providerId="ADAL" clId="{0D13222E-6E08-440C-BE0D-B25406F89814}" dt="2021-08-09T21:29:55.081" v="702" actId="14100"/>
          <ac:spMkLst>
            <pc:docMk/>
            <pc:sldMk cId="2383600098" sldId="8615"/>
            <ac:spMk id="6" creationId="{14E5F8E6-D535-400E-AC63-F8C9BA8D188D}"/>
          </ac:spMkLst>
        </pc:spChg>
        <pc:spChg chg="add mod">
          <ac:chgData name="HilarioC" userId="b790f688-0c99-421d-ad08-5e0c6e6e58c5" providerId="ADAL" clId="{0D13222E-6E08-440C-BE0D-B25406F89814}" dt="2021-08-09T21:28:47.129" v="672" actId="1076"/>
          <ac:spMkLst>
            <pc:docMk/>
            <pc:sldMk cId="2383600098" sldId="8615"/>
            <ac:spMk id="7" creationId="{A79234BC-C667-43FC-AF29-B4BD44809F7A}"/>
          </ac:spMkLst>
        </pc:spChg>
        <pc:spChg chg="mod">
          <ac:chgData name="HilarioC" userId="b790f688-0c99-421d-ad08-5e0c6e6e58c5" providerId="ADAL" clId="{0D13222E-6E08-440C-BE0D-B25406F89814}" dt="2021-08-09T21:35:40.545" v="772" actId="20577"/>
          <ac:spMkLst>
            <pc:docMk/>
            <pc:sldMk cId="2383600098" sldId="8615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7:22.042" v="582" actId="207"/>
          <ac:spMkLst>
            <pc:docMk/>
            <pc:sldMk cId="2383600098" sldId="8615"/>
            <ac:spMk id="19458" creationId="{00000000-0000-0000-0000-000000000000}"/>
          </ac:spMkLst>
        </pc:spChg>
      </pc:sldChg>
      <pc:sldChg chg="addSp delSp modSp add mod addAnim delAnim modAnim">
        <pc:chgData name="HilarioC" userId="b790f688-0c99-421d-ad08-5e0c6e6e58c5" providerId="ADAL" clId="{0D13222E-6E08-440C-BE0D-B25406F89814}" dt="2021-08-09T22:21:38.148" v="812" actId="20577"/>
        <pc:sldMkLst>
          <pc:docMk/>
          <pc:sldMk cId="2832641092" sldId="8616"/>
        </pc:sldMkLst>
        <pc:spChg chg="add del">
          <ac:chgData name="HilarioC" userId="b790f688-0c99-421d-ad08-5e0c6e6e58c5" providerId="ADAL" clId="{0D13222E-6E08-440C-BE0D-B25406F89814}" dt="2021-08-09T21:26:38.622" v="575" actId="478"/>
          <ac:spMkLst>
            <pc:docMk/>
            <pc:sldMk cId="2832641092" sldId="8616"/>
            <ac:spMk id="4" creationId="{CB375698-9378-4059-91C4-C610CBF8A3A9}"/>
          </ac:spMkLst>
        </pc:spChg>
        <pc:spChg chg="add del mod">
          <ac:chgData name="HilarioC" userId="b790f688-0c99-421d-ad08-5e0c6e6e58c5" providerId="ADAL" clId="{0D13222E-6E08-440C-BE0D-B25406F89814}" dt="2021-08-09T22:21:38.148" v="812" actId="20577"/>
          <ac:spMkLst>
            <pc:docMk/>
            <pc:sldMk cId="2832641092" sldId="8616"/>
            <ac:spMk id="5" creationId="{ED148E1E-5A46-4BFC-B080-58F78AFDD4F6}"/>
          </ac:spMkLst>
        </pc:spChg>
        <pc:spChg chg="mod">
          <ac:chgData name="HilarioC" userId="b790f688-0c99-421d-ad08-5e0c6e6e58c5" providerId="ADAL" clId="{0D13222E-6E08-440C-BE0D-B25406F89814}" dt="2021-08-09T21:35:18.770" v="768" actId="20577"/>
          <ac:spMkLst>
            <pc:docMk/>
            <pc:sldMk cId="2832641092" sldId="8616"/>
            <ac:spMk id="8" creationId="{00000000-0000-0000-0000-000000000000}"/>
          </ac:spMkLst>
        </pc:spChg>
        <pc:spChg chg="mod">
          <ac:chgData name="HilarioC" userId="b790f688-0c99-421d-ad08-5e0c6e6e58c5" providerId="ADAL" clId="{0D13222E-6E08-440C-BE0D-B25406F89814}" dt="2021-08-09T21:26:51.332" v="577" actId="207"/>
          <ac:spMkLst>
            <pc:docMk/>
            <pc:sldMk cId="2832641092" sldId="8616"/>
            <ac:spMk id="19458" creationId="{00000000-0000-0000-0000-000000000000}"/>
          </ac:spMkLst>
        </pc:spChg>
      </pc:sldChg>
      <pc:sldChg chg="modSp add mod modAnim">
        <pc:chgData name="HilarioC" userId="b790f688-0c99-421d-ad08-5e0c6e6e58c5" providerId="ADAL" clId="{0D13222E-6E08-440C-BE0D-B25406F89814}" dt="2021-08-09T23:22:41.399" v="901" actId="20577"/>
        <pc:sldMkLst>
          <pc:docMk/>
          <pc:sldMk cId="1409252075" sldId="8617"/>
        </pc:sldMkLst>
        <pc:spChg chg="mod">
          <ac:chgData name="HilarioC" userId="b790f688-0c99-421d-ad08-5e0c6e6e58c5" providerId="ADAL" clId="{0D13222E-6E08-440C-BE0D-B25406F89814}" dt="2021-08-09T21:29:37.043" v="700" actId="14100"/>
          <ac:spMkLst>
            <pc:docMk/>
            <pc:sldMk cId="1409252075" sldId="8617"/>
            <ac:spMk id="6" creationId="{14E5F8E6-D535-400E-AC63-F8C9BA8D188D}"/>
          </ac:spMkLst>
        </pc:spChg>
        <pc:spChg chg="mod">
          <ac:chgData name="HilarioC" userId="b790f688-0c99-421d-ad08-5e0c6e6e58c5" providerId="ADAL" clId="{0D13222E-6E08-440C-BE0D-B25406F89814}" dt="2021-08-09T21:29:25.682" v="698" actId="20577"/>
          <ac:spMkLst>
            <pc:docMk/>
            <pc:sldMk cId="1409252075" sldId="8617"/>
            <ac:spMk id="7" creationId="{A79234BC-C667-43FC-AF29-B4BD44809F7A}"/>
          </ac:spMkLst>
        </pc:spChg>
        <pc:spChg chg="mod">
          <ac:chgData name="HilarioC" userId="b790f688-0c99-421d-ad08-5e0c6e6e58c5" providerId="ADAL" clId="{0D13222E-6E08-440C-BE0D-B25406F89814}" dt="2021-08-09T23:22:41.399" v="901" actId="20577"/>
          <ac:spMkLst>
            <pc:docMk/>
            <pc:sldMk cId="1409252075" sldId="8617"/>
            <ac:spMk id="8" creationId="{00000000-0000-0000-0000-000000000000}"/>
          </ac:spMkLst>
        </pc:spChg>
      </pc:sldChg>
      <pc:sldChg chg="modSp add modAnim">
        <pc:chgData name="HilarioC" userId="b790f688-0c99-421d-ad08-5e0c6e6e58c5" providerId="ADAL" clId="{0D13222E-6E08-440C-BE0D-B25406F89814}" dt="2021-08-09T21:35:56.352" v="776"/>
        <pc:sldMkLst>
          <pc:docMk/>
          <pc:sldMk cId="2076894443" sldId="8618"/>
        </pc:sldMkLst>
        <pc:spChg chg="mod">
          <ac:chgData name="HilarioC" userId="b790f688-0c99-421d-ad08-5e0c6e6e58c5" providerId="ADAL" clId="{0D13222E-6E08-440C-BE0D-B25406F89814}" dt="2021-08-09T21:30:10.878" v="706" actId="20577"/>
          <ac:spMkLst>
            <pc:docMk/>
            <pc:sldMk cId="2076894443" sldId="8618"/>
            <ac:spMk id="7" creationId="{A79234BC-C667-43FC-AF29-B4BD44809F7A}"/>
          </ac:spMkLst>
        </pc:spChg>
      </pc:sldChg>
      <pc:sldChg chg="addSp delSp modSp add mod setBg delAnim">
        <pc:chgData name="HilarioC" userId="b790f688-0c99-421d-ad08-5e0c6e6e58c5" providerId="ADAL" clId="{0D13222E-6E08-440C-BE0D-B25406F89814}" dt="2021-08-09T21:31:40.059" v="725" actId="26606"/>
        <pc:sldMkLst>
          <pc:docMk/>
          <pc:sldMk cId="511334287" sldId="8619"/>
        </pc:sldMkLst>
        <pc:spChg chg="add del">
          <ac:chgData name="HilarioC" userId="b790f688-0c99-421d-ad08-5e0c6e6e58c5" providerId="ADAL" clId="{0D13222E-6E08-440C-BE0D-B25406F89814}" dt="2021-08-09T21:31:40.059" v="725" actId="26606"/>
          <ac:spMkLst>
            <pc:docMk/>
            <pc:sldMk cId="511334287" sldId="8619"/>
            <ac:spMk id="5" creationId="{42A4FC2C-047E-45A5-965D-8E1E3BF09BC6}"/>
          </ac:spMkLst>
        </pc:spChg>
        <pc:spChg chg="del">
          <ac:chgData name="HilarioC" userId="b790f688-0c99-421d-ad08-5e0c6e6e58c5" providerId="ADAL" clId="{0D13222E-6E08-440C-BE0D-B25406F89814}" dt="2021-08-09T21:30:17.079" v="708" actId="478"/>
          <ac:spMkLst>
            <pc:docMk/>
            <pc:sldMk cId="511334287" sldId="8619"/>
            <ac:spMk id="6" creationId="{14E5F8E6-D535-400E-AC63-F8C9BA8D188D}"/>
          </ac:spMkLst>
        </pc:spChg>
        <pc:spChg chg="del">
          <ac:chgData name="HilarioC" userId="b790f688-0c99-421d-ad08-5e0c6e6e58c5" providerId="ADAL" clId="{0D13222E-6E08-440C-BE0D-B25406F89814}" dt="2021-08-09T21:30:17.079" v="708" actId="478"/>
          <ac:spMkLst>
            <pc:docMk/>
            <pc:sldMk cId="511334287" sldId="8619"/>
            <ac:spMk id="7" creationId="{A79234BC-C667-43FC-AF29-B4BD44809F7A}"/>
          </ac:spMkLst>
        </pc:spChg>
        <pc:spChg chg="del">
          <ac:chgData name="HilarioC" userId="b790f688-0c99-421d-ad08-5e0c6e6e58c5" providerId="ADAL" clId="{0D13222E-6E08-440C-BE0D-B25406F89814}" dt="2021-08-09T21:30:17.079" v="708" actId="478"/>
          <ac:spMkLst>
            <pc:docMk/>
            <pc:sldMk cId="511334287" sldId="8619"/>
            <ac:spMk id="8" creationId="{00000000-0000-0000-0000-000000000000}"/>
          </ac:spMkLst>
        </pc:spChg>
        <pc:spChg chg="add del">
          <ac:chgData name="HilarioC" userId="b790f688-0c99-421d-ad08-5e0c6e6e58c5" providerId="ADAL" clId="{0D13222E-6E08-440C-BE0D-B25406F89814}" dt="2021-08-09T21:31:35.711" v="720" actId="26606"/>
          <ac:spMkLst>
            <pc:docMk/>
            <pc:sldMk cId="511334287" sldId="8619"/>
            <ac:spMk id="14" creationId="{42A4FC2C-047E-45A5-965D-8E1E3BF09BC6}"/>
          </ac:spMkLst>
        </pc:spChg>
        <pc:spChg chg="add del">
          <ac:chgData name="HilarioC" userId="b790f688-0c99-421d-ad08-5e0c6e6e58c5" providerId="ADAL" clId="{0D13222E-6E08-440C-BE0D-B25406F89814}" dt="2021-08-09T21:31:37.547" v="722" actId="26606"/>
          <ac:spMkLst>
            <pc:docMk/>
            <pc:sldMk cId="511334287" sldId="8619"/>
            <ac:spMk id="16" creationId="{42A4FC2C-047E-45A5-965D-8E1E3BF09BC6}"/>
          </ac:spMkLst>
        </pc:spChg>
        <pc:spChg chg="add del">
          <ac:chgData name="HilarioC" userId="b790f688-0c99-421d-ad08-5e0c6e6e58c5" providerId="ADAL" clId="{0D13222E-6E08-440C-BE0D-B25406F89814}" dt="2021-08-09T21:31:40.054" v="724" actId="26606"/>
          <ac:spMkLst>
            <pc:docMk/>
            <pc:sldMk cId="511334287" sldId="8619"/>
            <ac:spMk id="18" creationId="{42A4FC2C-047E-45A5-965D-8E1E3BF09BC6}"/>
          </ac:spMkLst>
        </pc:spChg>
        <pc:spChg chg="add">
          <ac:chgData name="HilarioC" userId="b790f688-0c99-421d-ad08-5e0c6e6e58c5" providerId="ADAL" clId="{0D13222E-6E08-440C-BE0D-B25406F89814}" dt="2021-08-09T21:31:40.059" v="725" actId="26606"/>
          <ac:spMkLst>
            <pc:docMk/>
            <pc:sldMk cId="511334287" sldId="8619"/>
            <ac:spMk id="20" creationId="{42A4FC2C-047E-45A5-965D-8E1E3BF09BC6}"/>
          </ac:spMkLst>
        </pc:spChg>
        <pc:spChg chg="del">
          <ac:chgData name="HilarioC" userId="b790f688-0c99-421d-ad08-5e0c6e6e58c5" providerId="ADAL" clId="{0D13222E-6E08-440C-BE0D-B25406F89814}" dt="2021-08-09T21:30:17.079" v="708" actId="478"/>
          <ac:spMkLst>
            <pc:docMk/>
            <pc:sldMk cId="511334287" sldId="8619"/>
            <ac:spMk id="19458" creationId="{00000000-0000-0000-0000-000000000000}"/>
          </ac:spMkLst>
        </pc:spChg>
        <pc:picChg chg="add del mod">
          <ac:chgData name="HilarioC" userId="b790f688-0c99-421d-ad08-5e0c6e6e58c5" providerId="ADAL" clId="{0D13222E-6E08-440C-BE0D-B25406F89814}" dt="2021-08-09T21:31:23.523" v="714" actId="478"/>
          <ac:picMkLst>
            <pc:docMk/>
            <pc:sldMk cId="511334287" sldId="8619"/>
            <ac:picMk id="3" creationId="{7C9C02B9-FF31-4C7F-8195-D43D0A378BB3}"/>
          </ac:picMkLst>
        </pc:picChg>
        <pc:picChg chg="add mod">
          <ac:chgData name="HilarioC" userId="b790f688-0c99-421d-ad08-5e0c6e6e58c5" providerId="ADAL" clId="{0D13222E-6E08-440C-BE0D-B25406F89814}" dt="2021-08-09T21:31:40.059" v="725" actId="26606"/>
          <ac:picMkLst>
            <pc:docMk/>
            <pc:sldMk cId="511334287" sldId="8619"/>
            <ac:picMk id="9" creationId="{9CD33858-645E-4B64-958C-75FBE4CAAD3A}"/>
          </ac:picMkLst>
        </pc:picChg>
      </pc:sldChg>
      <pc:sldChg chg="add ord">
        <pc:chgData name="HilarioC" userId="b790f688-0c99-421d-ad08-5e0c6e6e58c5" providerId="ADAL" clId="{0D13222E-6E08-440C-BE0D-B25406F89814}" dt="2021-08-09T21:32:02.543" v="728"/>
        <pc:sldMkLst>
          <pc:docMk/>
          <pc:sldMk cId="4191732145" sldId="8620"/>
        </pc:sldMkLst>
      </pc:sldChg>
      <pc:sldChg chg="modSp add mod">
        <pc:chgData name="HilarioC" userId="b790f688-0c99-421d-ad08-5e0c6e6e58c5" providerId="ADAL" clId="{0D13222E-6E08-440C-BE0D-B25406F89814}" dt="2021-08-09T22:45:51.819" v="876"/>
        <pc:sldMkLst>
          <pc:docMk/>
          <pc:sldMk cId="93444932" sldId="8621"/>
        </pc:sldMkLst>
        <pc:spChg chg="mod">
          <ac:chgData name="HilarioC" userId="b790f688-0c99-421d-ad08-5e0c6e6e58c5" providerId="ADAL" clId="{0D13222E-6E08-440C-BE0D-B25406F89814}" dt="2021-08-09T22:17:40.448" v="781" actId="20577"/>
          <ac:spMkLst>
            <pc:docMk/>
            <pc:sldMk cId="93444932" sldId="8621"/>
            <ac:spMk id="5" creationId="{6D5CD65C-1451-4445-BCC1-4D02FF65A719}"/>
          </ac:spMkLst>
        </pc:spChg>
        <pc:spChg chg="mod">
          <ac:chgData name="HilarioC" userId="b790f688-0c99-421d-ad08-5e0c6e6e58c5" providerId="ADAL" clId="{0D13222E-6E08-440C-BE0D-B25406F89814}" dt="2021-08-09T22:45:51.819" v="876"/>
          <ac:spMkLst>
            <pc:docMk/>
            <pc:sldMk cId="93444932" sldId="8621"/>
            <ac:spMk id="19458" creationId="{00000000-0000-0000-0000-000000000000}"/>
          </ac:spMkLst>
        </pc:spChg>
      </pc:sldChg>
      <pc:sldChg chg="modSp add mod modAnim">
        <pc:chgData name="HilarioC" userId="b790f688-0c99-421d-ad08-5e0c6e6e58c5" providerId="ADAL" clId="{0D13222E-6E08-440C-BE0D-B25406F89814}" dt="2021-08-09T22:22:39.816" v="857"/>
        <pc:sldMkLst>
          <pc:docMk/>
          <pc:sldMk cId="2158840318" sldId="8622"/>
        </pc:sldMkLst>
        <pc:spChg chg="mod">
          <ac:chgData name="HilarioC" userId="b790f688-0c99-421d-ad08-5e0c6e6e58c5" providerId="ADAL" clId="{0D13222E-6E08-440C-BE0D-B25406F89814}" dt="2021-08-09T22:22:09.310" v="856" actId="1036"/>
          <ac:spMkLst>
            <pc:docMk/>
            <pc:sldMk cId="2158840318" sldId="8622"/>
            <ac:spMk id="5" creationId="{ED148E1E-5A46-4BFC-B080-58F78AFDD4F6}"/>
          </ac:spMkLst>
        </pc:spChg>
      </pc:sldChg>
      <pc:sldChg chg="modSp add mod ord">
        <pc:chgData name="HilarioC" userId="b790f688-0c99-421d-ad08-5e0c6e6e58c5" providerId="ADAL" clId="{0D13222E-6E08-440C-BE0D-B25406F89814}" dt="2021-08-09T22:46:39.978" v="890" actId="207"/>
        <pc:sldMkLst>
          <pc:docMk/>
          <pc:sldMk cId="1122289905" sldId="8623"/>
        </pc:sldMkLst>
        <pc:spChg chg="mod">
          <ac:chgData name="HilarioC" userId="b790f688-0c99-421d-ad08-5e0c6e6e58c5" providerId="ADAL" clId="{0D13222E-6E08-440C-BE0D-B25406F89814}" dt="2021-08-09T22:46:39.978" v="890" actId="207"/>
          <ac:spMkLst>
            <pc:docMk/>
            <pc:sldMk cId="1122289905" sldId="8623"/>
            <ac:spMk id="19458" creationId="{00000000-0000-0000-0000-000000000000}"/>
          </ac:spMkLst>
        </pc:spChg>
      </pc:sldChg>
      <pc:sldChg chg="add ord">
        <pc:chgData name="HilarioC" userId="b790f688-0c99-421d-ad08-5e0c6e6e58c5" providerId="ADAL" clId="{0D13222E-6E08-440C-BE0D-B25406F89814}" dt="2021-08-09T22:48:58.770" v="895"/>
        <pc:sldMkLst>
          <pc:docMk/>
          <pc:sldMk cId="369179573" sldId="86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696978B-A236-B943-B34D-431BF05F63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63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60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687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801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2955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708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431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690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8886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006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6522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012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480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500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3550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85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678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5745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945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220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6390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604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62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400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7503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652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0862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20829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41297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887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5571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11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287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500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6050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580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85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6225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4145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6978B-A236-B943-B34D-431BF05F6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084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45E2-D7C3-4F9F-B0C1-5F7BBEEABB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FDC4F-BA6F-439F-8357-D2276933A3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00964-9868-43BD-9E30-288DDB4816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D1FD-880C-446E-B7A1-76160895A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70723-F931-4C67-9945-C61D1A773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A62B7-955F-4FA4-ACB9-13EC1D6210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12F8-1818-4B15-AE15-8364AD8EFC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D5BFE-1BC4-45CE-BCF7-3645720F62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472D7-EFFF-4A53-A8F3-CBD4E14CA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4CC6-6356-40CC-B26F-2C27E8EC3F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1A7B-5F24-4BD3-ACE8-6D2F461FA2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4983F-46D1-4A47-A8E2-A26E8B93F5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17D2A-C336-41B7-9D9F-FB8C29BD0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86286-07CA-409D-BAF3-BD6762D50E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EBA25-288D-42F6-A67D-362DC66EA9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0708-9175-4931-A978-FF1FE67D3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C3DC6-7158-4037-A418-41D8C46D33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4EA45-91D8-4E63-85BD-95D9321E92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66A1B-44E1-446A-A043-E7D16061A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6C2FB-1C16-4A89-A48D-5FDEDA99AC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8B08-ABFE-491B-919B-E650DE7C0C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31A9D-22BA-4DDF-B209-93F4221DF1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DAFB93-9BCD-4A7A-A361-882F41969D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7FC07A-240C-468B-943B-D4EB121898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57299" y="2327564"/>
            <a:ext cx="9677400" cy="2387600"/>
          </a:xfrm>
        </p:spPr>
        <p:txBody>
          <a:bodyPr>
            <a:normAutofit/>
          </a:bodyPr>
          <a:lstStyle/>
          <a:p>
            <a:r>
              <a:rPr lang="en-US" sz="12500" dirty="0">
                <a:solidFill>
                  <a:schemeClr val="bg1"/>
                </a:solidFill>
                <a:latin typeface="Century Gothic" panose="020B0502020202020204" pitchFamily="34" charset="0"/>
              </a:rPr>
              <a:t>FIRST PETER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E4048D-F2A1-4F2F-A6A3-C02D29D6F4D0}"/>
              </a:ext>
            </a:extLst>
          </p:cNvPr>
          <p:cNvSpPr txBox="1"/>
          <p:nvPr/>
        </p:nvSpPr>
        <p:spPr>
          <a:xfrm>
            <a:off x="2911364" y="2327564"/>
            <a:ext cx="636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THE BOOK OF</a:t>
            </a:r>
          </a:p>
        </p:txBody>
      </p:sp>
    </p:spTree>
    <p:extLst>
      <p:ext uri="{BB962C8B-B14F-4D97-AF65-F5344CB8AC3E}">
        <p14:creationId xmlns:p14="http://schemas.microsoft.com/office/powerpoint/2010/main" val="844245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living 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enduring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word of God.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BC9500-CBD0-4CAA-995D-5A29097C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78" y="2908014"/>
            <a:ext cx="10588243" cy="1323439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A47BBF-0595-439C-A339-5719E68C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64" y="2968170"/>
            <a:ext cx="10522939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Matthew 24:35: “Heaven and earth will pass away, but my words will never pass away.” </a:t>
            </a:r>
          </a:p>
        </p:txBody>
      </p:sp>
    </p:spTree>
    <p:extLst>
      <p:ext uri="{BB962C8B-B14F-4D97-AF65-F5344CB8AC3E}">
        <p14:creationId xmlns:p14="http://schemas.microsoft.com/office/powerpoint/2010/main" val="124914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[THEIR] GLORY [IS] LIKE THE FLOWER 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28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“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[PEOPLE ARE] LIKE GRASS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[THEIR] GLORY [IS] LIKE THE FLOWER 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EC9DD98-77E9-444E-A813-4FE629357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800" y="3027528"/>
            <a:ext cx="3429000" cy="36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atch of grass&#10;&#10;Description automatically generated with low confidence">
            <a:extLst>
              <a:ext uri="{FF2B5EF4-FFF2-40B4-BE49-F238E27FC236}">
                <a16:creationId xmlns:a16="http://schemas.microsoft.com/office/drawing/2014/main" xmlns="" id="{D265A8CB-5683-4586-9AED-B231785ED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69"/>
          <a:stretch/>
        </p:blipFill>
        <p:spPr>
          <a:xfrm>
            <a:off x="6477000" y="3015018"/>
            <a:ext cx="3848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[THEIR] GLORY [IS] LIKE THE FLOWER 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8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[THEIR] GLORY [IS] LIKE THE FLOWER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A3DBD9-20B3-4A1B-A833-66981B98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CD65C-1451-4445-BCC1-4D02FF65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People, nations, and cultures are like grass and flowers –they go away. </a:t>
            </a:r>
          </a:p>
        </p:txBody>
      </p:sp>
    </p:spTree>
    <p:extLst>
      <p:ext uri="{BB962C8B-B14F-4D97-AF65-F5344CB8AC3E}">
        <p14:creationId xmlns:p14="http://schemas.microsoft.com/office/powerpoint/2010/main" val="23293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, water, mountain&#10;&#10;Description automatically generated">
            <a:extLst>
              <a:ext uri="{FF2B5EF4-FFF2-40B4-BE49-F238E27FC236}">
                <a16:creationId xmlns:a16="http://schemas.microsoft.com/office/drawing/2014/main" xmlns="" id="{C576F3A2-B406-4AC5-902B-DA3E96297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sky, field, mountain&#10;&#10;Description automatically generated">
            <a:extLst>
              <a:ext uri="{FF2B5EF4-FFF2-40B4-BE49-F238E27FC236}">
                <a16:creationId xmlns:a16="http://schemas.microsoft.com/office/drawing/2014/main" xmlns="" id="{0E1FA81F-33FA-41FE-A661-21C7F63C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23" b="29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24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[THEIR] GLORY [IS] LIKE THE FLOWER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A3DBD9-20B3-4A1B-A833-66981B98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CD65C-1451-4445-BCC1-4D02FF65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People, nations, and cultures are like grass and flowers –they go away. </a:t>
            </a:r>
          </a:p>
        </p:txBody>
      </p:sp>
    </p:spTree>
    <p:extLst>
      <p:ext uri="{BB962C8B-B14F-4D97-AF65-F5344CB8AC3E}">
        <p14:creationId xmlns:p14="http://schemas.microsoft.com/office/powerpoint/2010/main" val="36917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[THEIR] GLORY [IS] LIKE THE FLOWER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A3DBD9-20B3-4A1B-A833-66981B98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CD65C-1451-4445-BCC1-4D02FF65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Because man himself is transient, therefore his word transient. </a:t>
            </a:r>
          </a:p>
        </p:txBody>
      </p:sp>
    </p:spTree>
    <p:extLst>
      <p:ext uri="{BB962C8B-B14F-4D97-AF65-F5344CB8AC3E}">
        <p14:creationId xmlns:p14="http://schemas.microsoft.com/office/powerpoint/2010/main" val="357360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oking a cigarette&#10;&#10;Description automatically generated with medium confidence">
            <a:extLst>
              <a:ext uri="{FF2B5EF4-FFF2-40B4-BE49-F238E27FC236}">
                <a16:creationId xmlns:a16="http://schemas.microsoft.com/office/drawing/2014/main" xmlns="" id="{27E71C19-381F-46F3-AE60-3344D6554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05" y="0"/>
            <a:ext cx="5755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living and enduring word of God.</a:t>
            </a: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[THEIR] GLORY [IS] LIKE THE FLOWER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A3DBD9-20B3-4A1B-A833-66981B98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CD65C-1451-4445-BCC1-4D02FF65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see, when humans reason out from themselves, they start with a temporal perspective.</a:t>
            </a:r>
          </a:p>
        </p:txBody>
      </p:sp>
    </p:spTree>
    <p:extLst>
      <p:ext uri="{BB962C8B-B14F-4D97-AF65-F5344CB8AC3E}">
        <p14:creationId xmlns:p14="http://schemas.microsoft.com/office/powerpoint/2010/main" val="616983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eep, outdoor, herd, flock&#10;&#10;Description automatically generated">
            <a:extLst>
              <a:ext uri="{FF2B5EF4-FFF2-40B4-BE49-F238E27FC236}">
                <a16:creationId xmlns:a16="http://schemas.microsoft.com/office/drawing/2014/main" xmlns="" id="{EE516E53-2034-4771-923E-B956640A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80196"/>
            <a:ext cx="5368692" cy="5971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EAEF64-7E3F-457E-A328-23F4C8AC3459}"/>
              </a:ext>
            </a:extLst>
          </p:cNvPr>
          <p:cNvSpPr txBox="1"/>
          <p:nvPr/>
        </p:nvSpPr>
        <p:spPr>
          <a:xfrm>
            <a:off x="4094046" y="6912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POLYGENISM </a:t>
            </a:r>
          </a:p>
        </p:txBody>
      </p:sp>
    </p:spTree>
    <p:extLst>
      <p:ext uri="{BB962C8B-B14F-4D97-AF65-F5344CB8AC3E}">
        <p14:creationId xmlns:p14="http://schemas.microsoft.com/office/powerpoint/2010/main" val="236204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EAEF64-7E3F-457E-A328-23F4C8AC3459}"/>
              </a:ext>
            </a:extLst>
          </p:cNvPr>
          <p:cNvSpPr txBox="1"/>
          <p:nvPr/>
        </p:nvSpPr>
        <p:spPr>
          <a:xfrm>
            <a:off x="4094046" y="6912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CROW </a:t>
            </a:r>
          </a:p>
        </p:txBody>
      </p:sp>
      <p:pic>
        <p:nvPicPr>
          <p:cNvPr id="3" name="Picture 2" descr="A picture containing text, outdoor, air conditioner&#10;&#10;Description automatically generated">
            <a:extLst>
              <a:ext uri="{FF2B5EF4-FFF2-40B4-BE49-F238E27FC236}">
                <a16:creationId xmlns:a16="http://schemas.microsoft.com/office/drawing/2014/main" xmlns="" id="{D1A34DDA-63F2-4DAA-84AA-B8B6AF2DB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848" y="990600"/>
            <a:ext cx="712230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EAEF64-7E3F-457E-A328-23F4C8AC3459}"/>
              </a:ext>
            </a:extLst>
          </p:cNvPr>
          <p:cNvSpPr txBox="1"/>
          <p:nvPr/>
        </p:nvSpPr>
        <p:spPr>
          <a:xfrm>
            <a:off x="4094046" y="6912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CROW </a:t>
            </a:r>
          </a:p>
        </p:txBody>
      </p:sp>
      <p:pic>
        <p:nvPicPr>
          <p:cNvPr id="6" name="Picture 5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xmlns="" id="{D88F67A2-302F-4116-87D6-E4C4A3092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007" y="914400"/>
            <a:ext cx="7565985" cy="53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24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[THEIR] GLORY [IS] LIKE THE FLOWER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A3DBD9-20B3-4A1B-A833-66981B98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CD65C-1451-4445-BCC1-4D02FF65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see, when humans reason out from themselves, they start with a temporal perspective.</a:t>
            </a:r>
          </a:p>
        </p:txBody>
      </p:sp>
    </p:spTree>
    <p:extLst>
      <p:ext uri="{BB962C8B-B14F-4D97-AF65-F5344CB8AC3E}">
        <p14:creationId xmlns:p14="http://schemas.microsoft.com/office/powerpoint/2010/main" val="2645820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47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24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For,</a:t>
            </a:r>
          </a:p>
          <a:p>
            <a:pPr marL="1028700" lvl="1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“ALL [PEOPLE ARE] LIKE GRASS,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[THEIR] GLORY [IS] LIKE THE FLOWER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OF GRASS.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GRASS WITHERS,</a:t>
            </a:r>
          </a:p>
          <a:p>
            <a:pPr marL="1485900" lvl="2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THE FLOWER FALLS OFF,</a:t>
            </a:r>
          </a:p>
          <a:p>
            <a:pPr marL="1028700" lvl="1" indent="-1028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25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BUT THE WORD OF THE LORD ENDURES FOREVER.”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And this is the word which was preached to you.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A3DBD9-20B3-4A1B-A833-66981B98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CD65C-1451-4445-BCC1-4D02FF65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“If I had a tape recording of everything you said five years ago, would you stand by everything you said?”</a:t>
            </a:r>
          </a:p>
        </p:txBody>
      </p:sp>
    </p:spTree>
    <p:extLst>
      <p:ext uri="{BB962C8B-B14F-4D97-AF65-F5344CB8AC3E}">
        <p14:creationId xmlns:p14="http://schemas.microsoft.com/office/powerpoint/2010/main" val="93444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malice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deceit and hypocrisy 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deceit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hypocrisy 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58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hypocrisy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1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living and enduring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word of God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1AE4F-ED0E-45EF-B36B-369B57DF3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42145"/>
            <a:ext cx="10820400" cy="38862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3519BA-0C03-40E7-A79F-BF4B0945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886541"/>
            <a:ext cx="10668000" cy="375333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Genesis 1:3: “Then God said, “Let there be light”; and there was light.”</a:t>
            </a: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	“God said” and “there was.”</a:t>
            </a: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Psalm 33:6, 9: “By the word of the Lord were the heavens made, their starry host by the breath of his mouth…For he spoke, and it [earth] came to be; he commanded, and it stood firm.” </a:t>
            </a:r>
          </a:p>
        </p:txBody>
      </p:sp>
    </p:spTree>
    <p:extLst>
      <p:ext uri="{BB962C8B-B14F-4D97-AF65-F5344CB8AC3E}">
        <p14:creationId xmlns:p14="http://schemas.microsoft.com/office/powerpoint/2010/main" val="5483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envy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62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slander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8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long for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 pure milk of the word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D5DA96-13B5-40E6-B324-64E35466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35227E-070F-481F-A675-66AC3DF4A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you find that you are not growing with God, this may be the reason why.</a:t>
            </a:r>
          </a:p>
        </p:txBody>
      </p:sp>
    </p:spTree>
    <p:extLst>
      <p:ext uri="{BB962C8B-B14F-4D97-AF65-F5344CB8AC3E}">
        <p14:creationId xmlns:p14="http://schemas.microsoft.com/office/powerpoint/2010/main" val="15929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3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putting aside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malice and all deceit and hypocrisy and envy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375698-9378-4059-91C4-C610CBF8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148E1E-5A46-4BFC-B080-58F78AFD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Longing for the word of God and spiritual growth replaces your old way of life. </a:t>
            </a:r>
          </a:p>
        </p:txBody>
      </p:sp>
    </p:spTree>
    <p:extLst>
      <p:ext uri="{BB962C8B-B14F-4D97-AF65-F5344CB8AC3E}">
        <p14:creationId xmlns:p14="http://schemas.microsoft.com/office/powerpoint/2010/main" val="28326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putting aside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all malice and all deceit and hypocrisy and envy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375698-9378-4059-91C4-C610CBF8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148E1E-5A46-4BFC-B080-58F78AFD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3192959"/>
            <a:ext cx="11132314" cy="7694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My complicated relationship with SPAM</a:t>
            </a:r>
          </a:p>
        </p:txBody>
      </p:sp>
    </p:spTree>
    <p:extLst>
      <p:ext uri="{BB962C8B-B14F-4D97-AF65-F5344CB8AC3E}">
        <p14:creationId xmlns:p14="http://schemas.microsoft.com/office/powerpoint/2010/main" val="2158840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putting aside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all malice and all deceit and hypocrisy and envy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375698-9378-4059-91C4-C610CBF8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57" y="2914980"/>
            <a:ext cx="11201400" cy="142842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148E1E-5A46-4BFC-B080-58F78AFD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43" y="2975136"/>
            <a:ext cx="11132314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SzPct val="100000"/>
              <a:defRPr/>
            </a:pPr>
            <a:r>
              <a:rPr lang="en-US" sz="4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you don't put aside this old pattern of life, it will block you from longing for God's word.</a:t>
            </a:r>
          </a:p>
        </p:txBody>
      </p:sp>
    </p:spTree>
    <p:extLst>
      <p:ext uri="{BB962C8B-B14F-4D97-AF65-F5344CB8AC3E}">
        <p14:creationId xmlns:p14="http://schemas.microsoft.com/office/powerpoint/2010/main" val="2237445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E5F8E6-D535-400E-AC63-F8C9BA8D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95601"/>
            <a:ext cx="10591800" cy="2862217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9234BC-C667-43FC-AF29-B4BD4480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962741"/>
            <a:ext cx="10442620" cy="2114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we develop a taste for God’s word? </a:t>
            </a:r>
          </a:p>
          <a:p>
            <a:pPr marL="573088" lvl="1" indent="-5730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	Start small</a:t>
            </a:r>
          </a:p>
          <a:p>
            <a:pPr marL="573088" lvl="1" indent="-5730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	Start in the New Testament</a:t>
            </a:r>
          </a:p>
          <a:p>
            <a:pPr marL="573088" lvl="1" indent="-5730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	Start with a plan. </a:t>
            </a:r>
          </a:p>
        </p:txBody>
      </p:sp>
    </p:spTree>
    <p:extLst>
      <p:ext uri="{BB962C8B-B14F-4D97-AF65-F5344CB8AC3E}">
        <p14:creationId xmlns:p14="http://schemas.microsoft.com/office/powerpoint/2010/main" val="23836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2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E5F8E6-D535-400E-AC63-F8C9BA8D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95601"/>
            <a:ext cx="10591800" cy="286221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9234BC-C667-43FC-AF29-B4BD4480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962741"/>
            <a:ext cx="10442620" cy="25853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Matthew 7:24-27: Anyone who listens to my teaching and follows it is wise, like a person who builds a house on solid rock. Though the rain comes in torrents and the floodwaters rise and the winds beat against that house, it won’t collapse because it is built on bedrock…</a:t>
            </a:r>
          </a:p>
        </p:txBody>
      </p:sp>
    </p:spTree>
    <p:extLst>
      <p:ext uri="{BB962C8B-B14F-4D97-AF65-F5344CB8AC3E}">
        <p14:creationId xmlns:p14="http://schemas.microsoft.com/office/powerpoint/2010/main" val="1409252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1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Therefore, putting aside all malice and all deceit and hypocrisy and envy and all slander,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like newborn babies,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long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for the pure milk of the word, so that by it you may grow in respect to salvation,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3	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if you have tasted the kindness of the Lord.</a:t>
            </a:r>
          </a:p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37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E5F8E6-D535-400E-AC63-F8C9BA8D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95601"/>
            <a:ext cx="10591800" cy="286221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9234BC-C667-43FC-AF29-B4BD4480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962741"/>
            <a:ext cx="10442620" cy="25853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Matthew 7:24-27: But anyone who hears my teaching and doesn’t obey it is foolish, like a person who builds a house on sand. When the rains and floods come and the winds beat against that house, it will collapse with a mighty crash.</a:t>
            </a:r>
          </a:p>
        </p:txBody>
      </p:sp>
    </p:spTree>
    <p:extLst>
      <p:ext uri="{BB962C8B-B14F-4D97-AF65-F5344CB8AC3E}">
        <p14:creationId xmlns:p14="http://schemas.microsoft.com/office/powerpoint/2010/main" val="207689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living and enduring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word of God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1AE4F-ED0E-45EF-B36B-369B57DF3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42145"/>
            <a:ext cx="10820400" cy="38862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3519BA-0C03-40E7-A79F-BF4B0945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886541"/>
            <a:ext cx="10668000" cy="16435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 chose language to communicate to the human race.</a:t>
            </a: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2 Timothy 3:16: “All Scripture is God-breathed…”</a:t>
            </a:r>
          </a:p>
        </p:txBody>
      </p:sp>
    </p:spTree>
    <p:extLst>
      <p:ext uri="{BB962C8B-B14F-4D97-AF65-F5344CB8AC3E}">
        <p14:creationId xmlns:p14="http://schemas.microsoft.com/office/powerpoint/2010/main" val="382551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outdoor, nature, rock, surrounded&#10;&#10;Description automatically generated">
            <a:extLst>
              <a:ext uri="{FF2B5EF4-FFF2-40B4-BE49-F238E27FC236}">
                <a16:creationId xmlns:a16="http://schemas.microsoft.com/office/drawing/2014/main" xmlns="" id="{9CD33858-645E-4B64-958C-75FBE4CAA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" b="147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34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57299" y="2327564"/>
            <a:ext cx="9677400" cy="2387600"/>
          </a:xfrm>
        </p:spPr>
        <p:txBody>
          <a:bodyPr>
            <a:normAutofit/>
          </a:bodyPr>
          <a:lstStyle/>
          <a:p>
            <a:r>
              <a:rPr lang="en-US" sz="12500" dirty="0">
                <a:solidFill>
                  <a:schemeClr val="bg1"/>
                </a:solidFill>
                <a:latin typeface="Century Gothic" panose="020B0502020202020204" pitchFamily="34" charset="0"/>
              </a:rPr>
              <a:t>FIRST PETER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E4048D-F2A1-4F2F-A6A3-C02D29D6F4D0}"/>
              </a:ext>
            </a:extLst>
          </p:cNvPr>
          <p:cNvSpPr txBox="1"/>
          <p:nvPr/>
        </p:nvSpPr>
        <p:spPr>
          <a:xfrm>
            <a:off x="2911364" y="2327564"/>
            <a:ext cx="636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THE BOOK OF</a:t>
            </a:r>
          </a:p>
        </p:txBody>
      </p:sp>
    </p:spTree>
    <p:extLst>
      <p:ext uri="{BB962C8B-B14F-4D97-AF65-F5344CB8AC3E}">
        <p14:creationId xmlns:p14="http://schemas.microsoft.com/office/powerpoint/2010/main" val="419173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living and enduring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word of God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1AE4F-ED0E-45EF-B36B-369B57DF3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42145"/>
            <a:ext cx="10820400" cy="38862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3519BA-0C03-40E7-A79F-BF4B0945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886541"/>
            <a:ext cx="10668000" cy="26407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 chose language to communicate to the human race.</a:t>
            </a: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Isaiah </a:t>
            </a:r>
            <a:r>
              <a:rPr lang="en-US" sz="3600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55:10-12: </a:t>
            </a: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“For as the rain and the snow come down from heaven, and do not return there without watering the earth…</a:t>
            </a:r>
          </a:p>
        </p:txBody>
      </p:sp>
    </p:spTree>
    <p:extLst>
      <p:ext uri="{BB962C8B-B14F-4D97-AF65-F5344CB8AC3E}">
        <p14:creationId xmlns:p14="http://schemas.microsoft.com/office/powerpoint/2010/main" val="127863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living and enduring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word of God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1AE4F-ED0E-45EF-B36B-369B57DF3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42145"/>
            <a:ext cx="10820400" cy="38862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3519BA-0C03-40E7-A79F-BF4B0945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886541"/>
            <a:ext cx="10668000" cy="31393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 chose language to communicate to the human race.</a:t>
            </a: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Isaiah </a:t>
            </a:r>
            <a:r>
              <a:rPr lang="en-US" sz="3600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55:10-12</a:t>
            </a: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“So will My word…which goes forth from My mouth; it will not return to Me empty, without accomplishing what I desire, and without succeeding in the matter for which I sent it.”</a:t>
            </a:r>
          </a:p>
        </p:txBody>
      </p:sp>
    </p:spTree>
    <p:extLst>
      <p:ext uri="{BB962C8B-B14F-4D97-AF65-F5344CB8AC3E}">
        <p14:creationId xmlns:p14="http://schemas.microsoft.com/office/powerpoint/2010/main" val="319112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born again not of seed which is perishable but imperishable, that is, through the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living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and enduring word of God.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7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born again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not of seed which is perishable but imperishable, that is, through the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living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and enduring word of God.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A26E09-72D0-4DB1-B723-2C220006D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42145"/>
            <a:ext cx="10820400" cy="3330055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1AADBF-7B95-467E-B163-112A68992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886541"/>
            <a:ext cx="10668000" cy="22298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God’s word is living and speaks to our present day. </a:t>
            </a:r>
            <a:endParaRPr lang="en-US" sz="36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Psalm 102:18: Let this be written for a future generation, that a people not yet created may praise the LORD.</a:t>
            </a:r>
          </a:p>
        </p:txBody>
      </p:sp>
    </p:spTree>
    <p:extLst>
      <p:ext uri="{BB962C8B-B14F-4D97-AF65-F5344CB8AC3E}">
        <p14:creationId xmlns:p14="http://schemas.microsoft.com/office/powerpoint/2010/main" val="336416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04800" y="1295401"/>
            <a:ext cx="11353800" cy="162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indent="-5715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23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	For you have been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born again 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not of seed which is perishable but imperishable, that is, through the </a:t>
            </a:r>
            <a:r>
              <a:rPr lang="en-US" sz="37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living</a:t>
            </a:r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and enduring word of God.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"/>
            <a:ext cx="1097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 Peter 1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A26E09-72D0-4DB1-B723-2C220006D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42145"/>
            <a:ext cx="10820400" cy="3330055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1AADBF-7B95-467E-B163-112A68992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2886541"/>
            <a:ext cx="10668000" cy="32270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100000"/>
              <a:defRPr/>
            </a:pPr>
            <a:r>
              <a:rPr lang="en-US" sz="3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God’s word is living and speaks to our present day. </a:t>
            </a:r>
            <a:endParaRPr lang="en-US" sz="36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indent="-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Hebrews 4:12: “For the word of God is alive and powerful. It is sharper than the sharpest two-edged sword, cutting between soul and spirit, between joint and marrow. It exposes our innermost thoughts and desires.”  </a:t>
            </a:r>
          </a:p>
        </p:txBody>
      </p:sp>
    </p:spTree>
    <p:extLst>
      <p:ext uri="{BB962C8B-B14F-4D97-AF65-F5344CB8AC3E}">
        <p14:creationId xmlns:p14="http://schemas.microsoft.com/office/powerpoint/2010/main" val="1335622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231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Cambria</vt:lpstr>
      <vt:lpstr>Century Gothic</vt:lpstr>
      <vt:lpstr>Office Theme</vt:lpstr>
      <vt:lpstr>FIRST PETER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PETER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2021-08-21T18:59:14Z</dcterms:created>
  <dcterms:modified xsi:type="dcterms:W3CDTF">2021-08-21T18:59:28Z</dcterms:modified>
</cp:coreProperties>
</file>