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5"/>
  </p:notesMasterIdLst>
  <p:sldIdLst>
    <p:sldId id="263" r:id="rId2"/>
    <p:sldId id="714" r:id="rId3"/>
    <p:sldId id="716" r:id="rId4"/>
    <p:sldId id="717" r:id="rId5"/>
    <p:sldId id="718" r:id="rId6"/>
    <p:sldId id="719" r:id="rId7"/>
    <p:sldId id="720" r:id="rId8"/>
    <p:sldId id="721" r:id="rId9"/>
    <p:sldId id="722" r:id="rId10"/>
    <p:sldId id="740" r:id="rId11"/>
    <p:sldId id="678" r:id="rId12"/>
    <p:sldId id="686" r:id="rId13"/>
    <p:sldId id="683" r:id="rId14"/>
    <p:sldId id="684" r:id="rId15"/>
    <p:sldId id="685" r:id="rId16"/>
    <p:sldId id="679" r:id="rId17"/>
    <p:sldId id="687" r:id="rId18"/>
    <p:sldId id="688" r:id="rId19"/>
    <p:sldId id="691" r:id="rId20"/>
    <p:sldId id="681" r:id="rId21"/>
    <p:sldId id="723" r:id="rId22"/>
    <p:sldId id="724" r:id="rId23"/>
    <p:sldId id="725" r:id="rId24"/>
    <p:sldId id="738" r:id="rId25"/>
    <p:sldId id="726" r:id="rId26"/>
    <p:sldId id="727" r:id="rId27"/>
    <p:sldId id="728" r:id="rId28"/>
    <p:sldId id="699" r:id="rId29"/>
    <p:sldId id="729" r:id="rId30"/>
    <p:sldId id="730" r:id="rId31"/>
    <p:sldId id="731" r:id="rId32"/>
    <p:sldId id="732" r:id="rId33"/>
    <p:sldId id="733" r:id="rId34"/>
    <p:sldId id="734" r:id="rId35"/>
    <p:sldId id="706" r:id="rId36"/>
    <p:sldId id="707" r:id="rId37"/>
    <p:sldId id="708" r:id="rId38"/>
    <p:sldId id="735" r:id="rId39"/>
    <p:sldId id="739" r:id="rId40"/>
    <p:sldId id="736" r:id="rId41"/>
    <p:sldId id="737" r:id="rId42"/>
    <p:sldId id="712" r:id="rId43"/>
    <p:sldId id="74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047"/>
    <a:srgbClr val="FD7B0F"/>
    <a:srgbClr val="FF580D"/>
    <a:srgbClr val="2842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32" autoAdjust="0"/>
    <p:restoredTop sz="94694" autoAdjust="0"/>
  </p:normalViewPr>
  <p:slideViewPr>
    <p:cSldViewPr>
      <p:cViewPr varScale="1">
        <p:scale>
          <a:sx n="39" d="100"/>
          <a:sy n="39" d="100"/>
        </p:scale>
        <p:origin x="20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2E75B7B-70F2-4E1E-87D8-61FA0FC20A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A668B65A-75C2-4E21-95D4-7438935095C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18B52F5-DCCB-4296-B0BE-AE6655D88181}" type="datetimeFigureOut">
              <a:rPr lang="en-US"/>
              <a:pPr>
                <a:defRPr/>
              </a:pPr>
              <a:t>9/17/2019</a:t>
            </a:fld>
            <a:endParaRPr lang="en-US"/>
          </a:p>
        </p:txBody>
      </p:sp>
      <p:sp>
        <p:nvSpPr>
          <p:cNvPr id="4" name="Slide Image Placeholder 3">
            <a:extLst>
              <a:ext uri="{FF2B5EF4-FFF2-40B4-BE49-F238E27FC236}">
                <a16:creationId xmlns:a16="http://schemas.microsoft.com/office/drawing/2014/main" xmlns="" id="{E9E4304B-C7F9-4731-B32B-E6BAC6B016B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75EDBBB5-716A-438B-8F72-953FF6B2D9E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A8DD0B7C-F54A-4DE3-9605-55FF0366E8D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00FF843D-5C32-43EB-9777-35F496E1C29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A1D28EB-C9B9-41DC-927A-391725F6D1E5}" type="slidenum">
              <a:rPr lang="en-US" altLang="en-US"/>
              <a:pPr/>
              <a:t>‹#›</a:t>
            </a:fld>
            <a:endParaRPr lang="en-US" altLang="en-US"/>
          </a:p>
        </p:txBody>
      </p:sp>
    </p:spTree>
    <p:extLst>
      <p:ext uri="{BB962C8B-B14F-4D97-AF65-F5344CB8AC3E}">
        <p14:creationId xmlns:p14="http://schemas.microsoft.com/office/powerpoint/2010/main" val="3271881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1293E249-9FFE-46DB-8FA0-E6361DC52DF0}"/>
              </a:ext>
            </a:extLst>
          </p:cNvPr>
          <p:cNvSpPr>
            <a:spLocks noGrp="1"/>
          </p:cNvSpPr>
          <p:nvPr>
            <p:ph type="dt" sz="half" idx="10"/>
          </p:nvPr>
        </p:nvSpPr>
        <p:spPr/>
        <p:txBody>
          <a:bodyPr/>
          <a:lstStyle>
            <a:lvl1pPr>
              <a:defRPr/>
            </a:lvl1pPr>
          </a:lstStyle>
          <a:p>
            <a:pPr>
              <a:defRPr/>
            </a:pPr>
            <a:fld id="{16F2894F-F458-493C-B656-C2D8E27C2B89}" type="datetimeFigureOut">
              <a:rPr lang="en-US"/>
              <a:pPr>
                <a:defRPr/>
              </a:pPr>
              <a:t>9/17/2019</a:t>
            </a:fld>
            <a:endParaRPr lang="en-US"/>
          </a:p>
        </p:txBody>
      </p:sp>
      <p:sp>
        <p:nvSpPr>
          <p:cNvPr id="5" name="Footer Placeholder 4">
            <a:extLst>
              <a:ext uri="{FF2B5EF4-FFF2-40B4-BE49-F238E27FC236}">
                <a16:creationId xmlns:a16="http://schemas.microsoft.com/office/drawing/2014/main" xmlns="" id="{66D502AC-5C7A-45E8-983A-2D29873885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5905D27-C883-48CB-89B4-8F9088FA4CDB}"/>
              </a:ext>
            </a:extLst>
          </p:cNvPr>
          <p:cNvSpPr>
            <a:spLocks noGrp="1"/>
          </p:cNvSpPr>
          <p:nvPr>
            <p:ph type="sldNum" sz="quarter" idx="12"/>
          </p:nvPr>
        </p:nvSpPr>
        <p:spPr/>
        <p:txBody>
          <a:bodyPr/>
          <a:lstStyle>
            <a:lvl1pPr>
              <a:defRPr/>
            </a:lvl1pPr>
          </a:lstStyle>
          <a:p>
            <a:fld id="{AED2CCF7-605F-481B-811C-9B77899CC368}" type="slidenum">
              <a:rPr lang="en-US" altLang="en-US"/>
              <a:pPr/>
              <a:t>‹#›</a:t>
            </a:fld>
            <a:endParaRPr lang="en-US" altLang="en-US"/>
          </a:p>
        </p:txBody>
      </p:sp>
    </p:spTree>
    <p:extLst>
      <p:ext uri="{BB962C8B-B14F-4D97-AF65-F5344CB8AC3E}">
        <p14:creationId xmlns:p14="http://schemas.microsoft.com/office/powerpoint/2010/main" val="3249269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14181D-D969-46E9-BA1C-7A5CF687BF0E}"/>
              </a:ext>
            </a:extLst>
          </p:cNvPr>
          <p:cNvSpPr>
            <a:spLocks noGrp="1"/>
          </p:cNvSpPr>
          <p:nvPr>
            <p:ph type="dt" sz="half" idx="10"/>
          </p:nvPr>
        </p:nvSpPr>
        <p:spPr/>
        <p:txBody>
          <a:bodyPr/>
          <a:lstStyle>
            <a:lvl1pPr>
              <a:defRPr/>
            </a:lvl1pPr>
          </a:lstStyle>
          <a:p>
            <a:pPr>
              <a:defRPr/>
            </a:pPr>
            <a:fld id="{5127D588-496D-4327-81BD-8F89BEB3AB48}" type="datetimeFigureOut">
              <a:rPr lang="en-US"/>
              <a:pPr>
                <a:defRPr/>
              </a:pPr>
              <a:t>9/17/2019</a:t>
            </a:fld>
            <a:endParaRPr lang="en-US"/>
          </a:p>
        </p:txBody>
      </p:sp>
      <p:sp>
        <p:nvSpPr>
          <p:cNvPr id="5" name="Footer Placeholder 4">
            <a:extLst>
              <a:ext uri="{FF2B5EF4-FFF2-40B4-BE49-F238E27FC236}">
                <a16:creationId xmlns:a16="http://schemas.microsoft.com/office/drawing/2014/main" xmlns="" id="{0079F571-5A86-41D4-8E9B-D5839B25C7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AD61CFA-A48C-4F3A-B736-37CE13B2CFE5}"/>
              </a:ext>
            </a:extLst>
          </p:cNvPr>
          <p:cNvSpPr>
            <a:spLocks noGrp="1"/>
          </p:cNvSpPr>
          <p:nvPr>
            <p:ph type="sldNum" sz="quarter" idx="12"/>
          </p:nvPr>
        </p:nvSpPr>
        <p:spPr/>
        <p:txBody>
          <a:bodyPr/>
          <a:lstStyle>
            <a:lvl1pPr>
              <a:defRPr/>
            </a:lvl1pPr>
          </a:lstStyle>
          <a:p>
            <a:fld id="{16BD0C6B-21A5-4210-B944-FF68E209F9A6}" type="slidenum">
              <a:rPr lang="en-US" altLang="en-US"/>
              <a:pPr/>
              <a:t>‹#›</a:t>
            </a:fld>
            <a:endParaRPr lang="en-US" altLang="en-US"/>
          </a:p>
        </p:txBody>
      </p:sp>
    </p:spTree>
    <p:extLst>
      <p:ext uri="{BB962C8B-B14F-4D97-AF65-F5344CB8AC3E}">
        <p14:creationId xmlns:p14="http://schemas.microsoft.com/office/powerpoint/2010/main" val="1432143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38D53E6-CF1A-4805-817B-6FF7C97E8DB1}"/>
              </a:ext>
            </a:extLst>
          </p:cNvPr>
          <p:cNvSpPr>
            <a:spLocks noGrp="1"/>
          </p:cNvSpPr>
          <p:nvPr>
            <p:ph type="dt" sz="half" idx="10"/>
          </p:nvPr>
        </p:nvSpPr>
        <p:spPr/>
        <p:txBody>
          <a:bodyPr/>
          <a:lstStyle>
            <a:lvl1pPr>
              <a:defRPr/>
            </a:lvl1pPr>
          </a:lstStyle>
          <a:p>
            <a:pPr>
              <a:defRPr/>
            </a:pPr>
            <a:fld id="{A894A3EE-1B63-4919-9285-1C9C7BE4A6F2}" type="datetimeFigureOut">
              <a:rPr lang="en-US"/>
              <a:pPr>
                <a:defRPr/>
              </a:pPr>
              <a:t>9/17/2019</a:t>
            </a:fld>
            <a:endParaRPr lang="en-US"/>
          </a:p>
        </p:txBody>
      </p:sp>
      <p:sp>
        <p:nvSpPr>
          <p:cNvPr id="5" name="Footer Placeholder 4">
            <a:extLst>
              <a:ext uri="{FF2B5EF4-FFF2-40B4-BE49-F238E27FC236}">
                <a16:creationId xmlns:a16="http://schemas.microsoft.com/office/drawing/2014/main" xmlns="" id="{AC5294EC-424C-45D9-9F07-0FF9950926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F5FA312-3504-474A-9D35-4C9CC6C4F678}"/>
              </a:ext>
            </a:extLst>
          </p:cNvPr>
          <p:cNvSpPr>
            <a:spLocks noGrp="1"/>
          </p:cNvSpPr>
          <p:nvPr>
            <p:ph type="sldNum" sz="quarter" idx="12"/>
          </p:nvPr>
        </p:nvSpPr>
        <p:spPr/>
        <p:txBody>
          <a:bodyPr/>
          <a:lstStyle>
            <a:lvl1pPr>
              <a:defRPr/>
            </a:lvl1pPr>
          </a:lstStyle>
          <a:p>
            <a:fld id="{B5D9F9A0-4E45-4F33-BDEC-C6C1D3C1CA7C}" type="slidenum">
              <a:rPr lang="en-US" altLang="en-US"/>
              <a:pPr/>
              <a:t>‹#›</a:t>
            </a:fld>
            <a:endParaRPr lang="en-US" altLang="en-US"/>
          </a:p>
        </p:txBody>
      </p:sp>
    </p:spTree>
    <p:extLst>
      <p:ext uri="{BB962C8B-B14F-4D97-AF65-F5344CB8AC3E}">
        <p14:creationId xmlns:p14="http://schemas.microsoft.com/office/powerpoint/2010/main" val="8851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332F5D-320F-43FA-89BA-550B1F274465}"/>
              </a:ext>
            </a:extLst>
          </p:cNvPr>
          <p:cNvSpPr>
            <a:spLocks noGrp="1"/>
          </p:cNvSpPr>
          <p:nvPr>
            <p:ph type="dt" sz="half" idx="10"/>
          </p:nvPr>
        </p:nvSpPr>
        <p:spPr/>
        <p:txBody>
          <a:bodyPr/>
          <a:lstStyle>
            <a:lvl1pPr>
              <a:defRPr/>
            </a:lvl1pPr>
          </a:lstStyle>
          <a:p>
            <a:pPr>
              <a:defRPr/>
            </a:pPr>
            <a:fld id="{4101B5D3-C40E-4AE6-AC96-7B6329423F07}" type="datetimeFigureOut">
              <a:rPr lang="en-US"/>
              <a:pPr>
                <a:defRPr/>
              </a:pPr>
              <a:t>9/17/2019</a:t>
            </a:fld>
            <a:endParaRPr lang="en-US"/>
          </a:p>
        </p:txBody>
      </p:sp>
      <p:sp>
        <p:nvSpPr>
          <p:cNvPr id="5" name="Footer Placeholder 4">
            <a:extLst>
              <a:ext uri="{FF2B5EF4-FFF2-40B4-BE49-F238E27FC236}">
                <a16:creationId xmlns:a16="http://schemas.microsoft.com/office/drawing/2014/main" xmlns="" id="{D1501EDD-955E-4C69-BEC4-FCC2865628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C534C81-930B-4BB5-8FA9-CBE2F81C8615}"/>
              </a:ext>
            </a:extLst>
          </p:cNvPr>
          <p:cNvSpPr>
            <a:spLocks noGrp="1"/>
          </p:cNvSpPr>
          <p:nvPr>
            <p:ph type="sldNum" sz="quarter" idx="12"/>
          </p:nvPr>
        </p:nvSpPr>
        <p:spPr/>
        <p:txBody>
          <a:bodyPr/>
          <a:lstStyle>
            <a:lvl1pPr>
              <a:defRPr/>
            </a:lvl1pPr>
          </a:lstStyle>
          <a:p>
            <a:fld id="{EAE87EED-78C6-486A-82E9-1B107A5069FE}" type="slidenum">
              <a:rPr lang="en-US" altLang="en-US"/>
              <a:pPr/>
              <a:t>‹#›</a:t>
            </a:fld>
            <a:endParaRPr lang="en-US" altLang="en-US"/>
          </a:p>
        </p:txBody>
      </p:sp>
    </p:spTree>
    <p:extLst>
      <p:ext uri="{BB962C8B-B14F-4D97-AF65-F5344CB8AC3E}">
        <p14:creationId xmlns:p14="http://schemas.microsoft.com/office/powerpoint/2010/main" val="222897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3C91551-0D4F-48CC-A10D-65EE8B25CC32}"/>
              </a:ext>
            </a:extLst>
          </p:cNvPr>
          <p:cNvSpPr>
            <a:spLocks noGrp="1"/>
          </p:cNvSpPr>
          <p:nvPr>
            <p:ph type="dt" sz="half" idx="10"/>
          </p:nvPr>
        </p:nvSpPr>
        <p:spPr/>
        <p:txBody>
          <a:bodyPr/>
          <a:lstStyle>
            <a:lvl1pPr>
              <a:defRPr/>
            </a:lvl1pPr>
          </a:lstStyle>
          <a:p>
            <a:pPr>
              <a:defRPr/>
            </a:pPr>
            <a:fld id="{A2ECE88A-9AEE-491F-83AA-C1BA3DCB8898}" type="datetimeFigureOut">
              <a:rPr lang="en-US"/>
              <a:pPr>
                <a:defRPr/>
              </a:pPr>
              <a:t>9/17/2019</a:t>
            </a:fld>
            <a:endParaRPr lang="en-US"/>
          </a:p>
        </p:txBody>
      </p:sp>
      <p:sp>
        <p:nvSpPr>
          <p:cNvPr id="5" name="Footer Placeholder 4">
            <a:extLst>
              <a:ext uri="{FF2B5EF4-FFF2-40B4-BE49-F238E27FC236}">
                <a16:creationId xmlns:a16="http://schemas.microsoft.com/office/drawing/2014/main" xmlns="" id="{91DDEF56-98DE-48C2-9261-BFF298FF6D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38FE7D7-5FB3-442A-841B-122488842767}"/>
              </a:ext>
            </a:extLst>
          </p:cNvPr>
          <p:cNvSpPr>
            <a:spLocks noGrp="1"/>
          </p:cNvSpPr>
          <p:nvPr>
            <p:ph type="sldNum" sz="quarter" idx="12"/>
          </p:nvPr>
        </p:nvSpPr>
        <p:spPr/>
        <p:txBody>
          <a:bodyPr/>
          <a:lstStyle>
            <a:lvl1pPr>
              <a:defRPr/>
            </a:lvl1pPr>
          </a:lstStyle>
          <a:p>
            <a:fld id="{10A6EE01-A3CC-4ADF-A287-4F0AB53B45E6}" type="slidenum">
              <a:rPr lang="en-US" altLang="en-US"/>
              <a:pPr/>
              <a:t>‹#›</a:t>
            </a:fld>
            <a:endParaRPr lang="en-US" altLang="en-US"/>
          </a:p>
        </p:txBody>
      </p:sp>
    </p:spTree>
    <p:extLst>
      <p:ext uri="{BB962C8B-B14F-4D97-AF65-F5344CB8AC3E}">
        <p14:creationId xmlns:p14="http://schemas.microsoft.com/office/powerpoint/2010/main" val="269930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FE9D7E53-A9FE-4DC3-BF0E-7D3FE8E97C67}"/>
              </a:ext>
            </a:extLst>
          </p:cNvPr>
          <p:cNvSpPr>
            <a:spLocks noGrp="1"/>
          </p:cNvSpPr>
          <p:nvPr>
            <p:ph type="dt" sz="half" idx="10"/>
          </p:nvPr>
        </p:nvSpPr>
        <p:spPr/>
        <p:txBody>
          <a:bodyPr/>
          <a:lstStyle>
            <a:lvl1pPr>
              <a:defRPr/>
            </a:lvl1pPr>
          </a:lstStyle>
          <a:p>
            <a:pPr>
              <a:defRPr/>
            </a:pPr>
            <a:fld id="{58547515-1640-4700-9A23-DAF862AB7DF1}" type="datetimeFigureOut">
              <a:rPr lang="en-US"/>
              <a:pPr>
                <a:defRPr/>
              </a:pPr>
              <a:t>9/17/2019</a:t>
            </a:fld>
            <a:endParaRPr lang="en-US"/>
          </a:p>
        </p:txBody>
      </p:sp>
      <p:sp>
        <p:nvSpPr>
          <p:cNvPr id="6" name="Footer Placeholder 4">
            <a:extLst>
              <a:ext uri="{FF2B5EF4-FFF2-40B4-BE49-F238E27FC236}">
                <a16:creationId xmlns:a16="http://schemas.microsoft.com/office/drawing/2014/main" xmlns="" id="{23D54433-D9DC-44DD-AB8B-028EE899E9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781D38BC-570B-4C16-BD52-B5AFA658731B}"/>
              </a:ext>
            </a:extLst>
          </p:cNvPr>
          <p:cNvSpPr>
            <a:spLocks noGrp="1"/>
          </p:cNvSpPr>
          <p:nvPr>
            <p:ph type="sldNum" sz="quarter" idx="12"/>
          </p:nvPr>
        </p:nvSpPr>
        <p:spPr/>
        <p:txBody>
          <a:bodyPr/>
          <a:lstStyle>
            <a:lvl1pPr>
              <a:defRPr/>
            </a:lvl1pPr>
          </a:lstStyle>
          <a:p>
            <a:fld id="{B9D435D4-8DF4-4955-8121-157ABA3412BF}" type="slidenum">
              <a:rPr lang="en-US" altLang="en-US"/>
              <a:pPr/>
              <a:t>‹#›</a:t>
            </a:fld>
            <a:endParaRPr lang="en-US" altLang="en-US"/>
          </a:p>
        </p:txBody>
      </p:sp>
    </p:spTree>
    <p:extLst>
      <p:ext uri="{BB962C8B-B14F-4D97-AF65-F5344CB8AC3E}">
        <p14:creationId xmlns:p14="http://schemas.microsoft.com/office/powerpoint/2010/main" val="203173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0BBF8A1A-F56F-42B9-A699-45E2FC4EF2CC}"/>
              </a:ext>
            </a:extLst>
          </p:cNvPr>
          <p:cNvSpPr>
            <a:spLocks noGrp="1"/>
          </p:cNvSpPr>
          <p:nvPr>
            <p:ph type="dt" sz="half" idx="10"/>
          </p:nvPr>
        </p:nvSpPr>
        <p:spPr/>
        <p:txBody>
          <a:bodyPr/>
          <a:lstStyle>
            <a:lvl1pPr>
              <a:defRPr/>
            </a:lvl1pPr>
          </a:lstStyle>
          <a:p>
            <a:pPr>
              <a:defRPr/>
            </a:pPr>
            <a:fld id="{7885ABDA-4E4B-4054-97BB-7DCA1DA20427}" type="datetimeFigureOut">
              <a:rPr lang="en-US"/>
              <a:pPr>
                <a:defRPr/>
              </a:pPr>
              <a:t>9/17/2019</a:t>
            </a:fld>
            <a:endParaRPr lang="en-US"/>
          </a:p>
        </p:txBody>
      </p:sp>
      <p:sp>
        <p:nvSpPr>
          <p:cNvPr id="8" name="Footer Placeholder 4">
            <a:extLst>
              <a:ext uri="{FF2B5EF4-FFF2-40B4-BE49-F238E27FC236}">
                <a16:creationId xmlns:a16="http://schemas.microsoft.com/office/drawing/2014/main" xmlns="" id="{B6EC691E-AA42-4858-B823-38E66713D9F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5CEE58F0-FE6A-4CB4-806E-F74D5AC69A52}"/>
              </a:ext>
            </a:extLst>
          </p:cNvPr>
          <p:cNvSpPr>
            <a:spLocks noGrp="1"/>
          </p:cNvSpPr>
          <p:nvPr>
            <p:ph type="sldNum" sz="quarter" idx="12"/>
          </p:nvPr>
        </p:nvSpPr>
        <p:spPr/>
        <p:txBody>
          <a:bodyPr/>
          <a:lstStyle>
            <a:lvl1pPr>
              <a:defRPr/>
            </a:lvl1pPr>
          </a:lstStyle>
          <a:p>
            <a:fld id="{058505A4-F9F8-4114-B8E8-08FE94C552B2}" type="slidenum">
              <a:rPr lang="en-US" altLang="en-US"/>
              <a:pPr/>
              <a:t>‹#›</a:t>
            </a:fld>
            <a:endParaRPr lang="en-US" altLang="en-US"/>
          </a:p>
        </p:txBody>
      </p:sp>
    </p:spTree>
    <p:extLst>
      <p:ext uri="{BB962C8B-B14F-4D97-AF65-F5344CB8AC3E}">
        <p14:creationId xmlns:p14="http://schemas.microsoft.com/office/powerpoint/2010/main" val="304535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5658C5C1-DE98-4EA1-B89D-C30D860847D5}"/>
              </a:ext>
            </a:extLst>
          </p:cNvPr>
          <p:cNvSpPr>
            <a:spLocks noGrp="1"/>
          </p:cNvSpPr>
          <p:nvPr>
            <p:ph type="dt" sz="half" idx="10"/>
          </p:nvPr>
        </p:nvSpPr>
        <p:spPr/>
        <p:txBody>
          <a:bodyPr/>
          <a:lstStyle>
            <a:lvl1pPr>
              <a:defRPr/>
            </a:lvl1pPr>
          </a:lstStyle>
          <a:p>
            <a:pPr>
              <a:defRPr/>
            </a:pPr>
            <a:fld id="{912EB7E5-44B3-48FB-B126-0337BC14F5F2}" type="datetimeFigureOut">
              <a:rPr lang="en-US"/>
              <a:pPr>
                <a:defRPr/>
              </a:pPr>
              <a:t>9/17/2019</a:t>
            </a:fld>
            <a:endParaRPr lang="en-US"/>
          </a:p>
        </p:txBody>
      </p:sp>
      <p:sp>
        <p:nvSpPr>
          <p:cNvPr id="4" name="Footer Placeholder 4">
            <a:extLst>
              <a:ext uri="{FF2B5EF4-FFF2-40B4-BE49-F238E27FC236}">
                <a16:creationId xmlns:a16="http://schemas.microsoft.com/office/drawing/2014/main" xmlns="" id="{217D334B-B39D-438F-8CFE-490F0A28500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6524BD29-2CF0-4CC1-A68F-39C907A10C95}"/>
              </a:ext>
            </a:extLst>
          </p:cNvPr>
          <p:cNvSpPr>
            <a:spLocks noGrp="1"/>
          </p:cNvSpPr>
          <p:nvPr>
            <p:ph type="sldNum" sz="quarter" idx="12"/>
          </p:nvPr>
        </p:nvSpPr>
        <p:spPr/>
        <p:txBody>
          <a:bodyPr/>
          <a:lstStyle>
            <a:lvl1pPr>
              <a:defRPr/>
            </a:lvl1pPr>
          </a:lstStyle>
          <a:p>
            <a:fld id="{B8AA5797-DFAD-4249-AEA3-497EC6D99599}" type="slidenum">
              <a:rPr lang="en-US" altLang="en-US"/>
              <a:pPr/>
              <a:t>‹#›</a:t>
            </a:fld>
            <a:endParaRPr lang="en-US" altLang="en-US"/>
          </a:p>
        </p:txBody>
      </p:sp>
    </p:spTree>
    <p:extLst>
      <p:ext uri="{BB962C8B-B14F-4D97-AF65-F5344CB8AC3E}">
        <p14:creationId xmlns:p14="http://schemas.microsoft.com/office/powerpoint/2010/main" val="102772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4A0E070B-874C-406F-85B3-1F1B1843351F}"/>
              </a:ext>
            </a:extLst>
          </p:cNvPr>
          <p:cNvSpPr>
            <a:spLocks noGrp="1"/>
          </p:cNvSpPr>
          <p:nvPr>
            <p:ph type="dt" sz="half" idx="10"/>
          </p:nvPr>
        </p:nvSpPr>
        <p:spPr/>
        <p:txBody>
          <a:bodyPr/>
          <a:lstStyle>
            <a:lvl1pPr>
              <a:defRPr/>
            </a:lvl1pPr>
          </a:lstStyle>
          <a:p>
            <a:pPr>
              <a:defRPr/>
            </a:pPr>
            <a:fld id="{070B2F6A-01CB-47CF-A435-632601728D8A}" type="datetimeFigureOut">
              <a:rPr lang="en-US"/>
              <a:pPr>
                <a:defRPr/>
              </a:pPr>
              <a:t>9/17/2019</a:t>
            </a:fld>
            <a:endParaRPr lang="en-US"/>
          </a:p>
        </p:txBody>
      </p:sp>
      <p:sp>
        <p:nvSpPr>
          <p:cNvPr id="3" name="Footer Placeholder 4">
            <a:extLst>
              <a:ext uri="{FF2B5EF4-FFF2-40B4-BE49-F238E27FC236}">
                <a16:creationId xmlns:a16="http://schemas.microsoft.com/office/drawing/2014/main" xmlns="" id="{77E432A1-F150-4EA1-A1AB-891A2C6589A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6CE469B-9650-4705-A774-6846FF4BEE2B}"/>
              </a:ext>
            </a:extLst>
          </p:cNvPr>
          <p:cNvSpPr>
            <a:spLocks noGrp="1"/>
          </p:cNvSpPr>
          <p:nvPr>
            <p:ph type="sldNum" sz="quarter" idx="12"/>
          </p:nvPr>
        </p:nvSpPr>
        <p:spPr/>
        <p:txBody>
          <a:bodyPr/>
          <a:lstStyle>
            <a:lvl1pPr>
              <a:defRPr/>
            </a:lvl1pPr>
          </a:lstStyle>
          <a:p>
            <a:fld id="{90F5E651-86ED-45F1-93A4-395448C57BA0}" type="slidenum">
              <a:rPr lang="en-US" altLang="en-US"/>
              <a:pPr/>
              <a:t>‹#›</a:t>
            </a:fld>
            <a:endParaRPr lang="en-US" altLang="en-US"/>
          </a:p>
        </p:txBody>
      </p:sp>
    </p:spTree>
    <p:extLst>
      <p:ext uri="{BB962C8B-B14F-4D97-AF65-F5344CB8AC3E}">
        <p14:creationId xmlns:p14="http://schemas.microsoft.com/office/powerpoint/2010/main" val="19287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C19749-9CAA-443E-AC4C-F044C6A8A422}"/>
              </a:ext>
            </a:extLst>
          </p:cNvPr>
          <p:cNvSpPr>
            <a:spLocks noGrp="1"/>
          </p:cNvSpPr>
          <p:nvPr>
            <p:ph type="dt" sz="half" idx="10"/>
          </p:nvPr>
        </p:nvSpPr>
        <p:spPr/>
        <p:txBody>
          <a:bodyPr/>
          <a:lstStyle>
            <a:lvl1pPr>
              <a:defRPr/>
            </a:lvl1pPr>
          </a:lstStyle>
          <a:p>
            <a:pPr>
              <a:defRPr/>
            </a:pPr>
            <a:fld id="{4821147C-996A-430E-BFBA-FAB1690B90FF}" type="datetimeFigureOut">
              <a:rPr lang="en-US"/>
              <a:pPr>
                <a:defRPr/>
              </a:pPr>
              <a:t>9/17/2019</a:t>
            </a:fld>
            <a:endParaRPr lang="en-US"/>
          </a:p>
        </p:txBody>
      </p:sp>
      <p:sp>
        <p:nvSpPr>
          <p:cNvPr id="6" name="Footer Placeholder 4">
            <a:extLst>
              <a:ext uri="{FF2B5EF4-FFF2-40B4-BE49-F238E27FC236}">
                <a16:creationId xmlns:a16="http://schemas.microsoft.com/office/drawing/2014/main" xmlns="" id="{52ADFB2B-9A16-4906-B113-5E573D17724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3635C56-4F37-4B10-91E1-89F00190AA54}"/>
              </a:ext>
            </a:extLst>
          </p:cNvPr>
          <p:cNvSpPr>
            <a:spLocks noGrp="1"/>
          </p:cNvSpPr>
          <p:nvPr>
            <p:ph type="sldNum" sz="quarter" idx="12"/>
          </p:nvPr>
        </p:nvSpPr>
        <p:spPr/>
        <p:txBody>
          <a:bodyPr/>
          <a:lstStyle>
            <a:lvl1pPr>
              <a:defRPr/>
            </a:lvl1pPr>
          </a:lstStyle>
          <a:p>
            <a:fld id="{5A953335-ED30-4A29-81B7-3D4C0CF9298B}" type="slidenum">
              <a:rPr lang="en-US" altLang="en-US"/>
              <a:pPr/>
              <a:t>‹#›</a:t>
            </a:fld>
            <a:endParaRPr lang="en-US" altLang="en-US"/>
          </a:p>
        </p:txBody>
      </p:sp>
    </p:spTree>
    <p:extLst>
      <p:ext uri="{BB962C8B-B14F-4D97-AF65-F5344CB8AC3E}">
        <p14:creationId xmlns:p14="http://schemas.microsoft.com/office/powerpoint/2010/main" val="34509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A720A2EA-5464-474F-92F8-F54E472644CF}"/>
              </a:ext>
            </a:extLst>
          </p:cNvPr>
          <p:cNvSpPr>
            <a:spLocks noGrp="1"/>
          </p:cNvSpPr>
          <p:nvPr>
            <p:ph type="dt" sz="half" idx="10"/>
          </p:nvPr>
        </p:nvSpPr>
        <p:spPr/>
        <p:txBody>
          <a:bodyPr/>
          <a:lstStyle>
            <a:lvl1pPr>
              <a:defRPr/>
            </a:lvl1pPr>
          </a:lstStyle>
          <a:p>
            <a:pPr>
              <a:defRPr/>
            </a:pPr>
            <a:fld id="{7A8A7786-B1B4-41F0-9FE3-ABF63DA70982}" type="datetimeFigureOut">
              <a:rPr lang="en-US"/>
              <a:pPr>
                <a:defRPr/>
              </a:pPr>
              <a:t>9/17/2019</a:t>
            </a:fld>
            <a:endParaRPr lang="en-US"/>
          </a:p>
        </p:txBody>
      </p:sp>
      <p:sp>
        <p:nvSpPr>
          <p:cNvPr id="6" name="Footer Placeholder 4">
            <a:extLst>
              <a:ext uri="{FF2B5EF4-FFF2-40B4-BE49-F238E27FC236}">
                <a16:creationId xmlns:a16="http://schemas.microsoft.com/office/drawing/2014/main" xmlns="" id="{6DAE276B-E7BE-48AF-B022-1D60FFC627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4B3230C9-D704-4B64-BC3C-7C3DFC3AF69C}"/>
              </a:ext>
            </a:extLst>
          </p:cNvPr>
          <p:cNvSpPr>
            <a:spLocks noGrp="1"/>
          </p:cNvSpPr>
          <p:nvPr>
            <p:ph type="sldNum" sz="quarter" idx="12"/>
          </p:nvPr>
        </p:nvSpPr>
        <p:spPr/>
        <p:txBody>
          <a:bodyPr/>
          <a:lstStyle>
            <a:lvl1pPr>
              <a:defRPr/>
            </a:lvl1pPr>
          </a:lstStyle>
          <a:p>
            <a:fld id="{2A784CA2-3E84-4F5E-A656-DE85C577288E}" type="slidenum">
              <a:rPr lang="en-US" altLang="en-US"/>
              <a:pPr/>
              <a:t>‹#›</a:t>
            </a:fld>
            <a:endParaRPr lang="en-US" altLang="en-US"/>
          </a:p>
        </p:txBody>
      </p:sp>
    </p:spTree>
    <p:extLst>
      <p:ext uri="{BB962C8B-B14F-4D97-AF65-F5344CB8AC3E}">
        <p14:creationId xmlns:p14="http://schemas.microsoft.com/office/powerpoint/2010/main" val="311310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EFFD509D-776E-47F6-BECC-F05BDA3E42B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C62FA392-4D26-4233-9756-3126183FBDE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56ECD994-4899-4C45-A725-E30C9798102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E3161D2-B7AA-48D6-8479-1A51D4808D1C}" type="datetimeFigureOut">
              <a:rPr lang="en-US"/>
              <a:pPr>
                <a:defRPr/>
              </a:pPr>
              <a:t>9/17/2019</a:t>
            </a:fld>
            <a:endParaRPr lang="en-US"/>
          </a:p>
        </p:txBody>
      </p:sp>
      <p:sp>
        <p:nvSpPr>
          <p:cNvPr id="5" name="Footer Placeholder 4">
            <a:extLst>
              <a:ext uri="{FF2B5EF4-FFF2-40B4-BE49-F238E27FC236}">
                <a16:creationId xmlns:a16="http://schemas.microsoft.com/office/drawing/2014/main" xmlns="" id="{EC7CFD54-A309-4CD4-8453-8E5D330C0A8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9DC19D68-E155-4394-A0E9-74776627F3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9153CB1-467F-4A1A-9496-A23159E282F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ubtitle 2">
            <a:extLst>
              <a:ext uri="{FF2B5EF4-FFF2-40B4-BE49-F238E27FC236}">
                <a16:creationId xmlns:a16="http://schemas.microsoft.com/office/drawing/2014/main" xmlns="" id="{42347E6A-13CB-4D38-87D6-5AE949AE763A}"/>
              </a:ext>
            </a:extLst>
          </p:cNvPr>
          <p:cNvSpPr>
            <a:spLocks noGrp="1"/>
          </p:cNvSpPr>
          <p:nvPr>
            <p:ph type="subTitle" idx="1"/>
          </p:nvPr>
        </p:nvSpPr>
        <p:spPr>
          <a:xfrm>
            <a:off x="685800" y="2667000"/>
            <a:ext cx="7696200" cy="3048000"/>
          </a:xfrm>
        </p:spPr>
        <p:txBody>
          <a:bodyPr/>
          <a:lstStyle/>
          <a:p>
            <a:pPr eaLnBrk="1" hangingPunct="1"/>
            <a:r>
              <a:rPr lang="en-US" altLang="en-US" sz="12000" dirty="0">
                <a:solidFill>
                  <a:schemeClr val="bg1"/>
                </a:solidFill>
                <a:latin typeface="Century Gothic" panose="020B0502020202020204" pitchFamily="34" charset="0"/>
              </a:rPr>
              <a:t>Psalms</a:t>
            </a:r>
          </a:p>
        </p:txBody>
      </p:sp>
      <p:sp>
        <p:nvSpPr>
          <p:cNvPr id="6" name="TextBox 5">
            <a:extLst>
              <a:ext uri="{FF2B5EF4-FFF2-40B4-BE49-F238E27FC236}">
                <a16:creationId xmlns:a16="http://schemas.microsoft.com/office/drawing/2014/main" xmlns="" id="{A948B5E3-F693-4AE0-B8C9-B56C50AA7FFE}"/>
              </a:ext>
            </a:extLst>
          </p:cNvPr>
          <p:cNvSpPr txBox="1"/>
          <p:nvPr/>
        </p:nvSpPr>
        <p:spPr>
          <a:xfrm>
            <a:off x="1387367" y="2286002"/>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ubtitle 2">
            <a:extLst>
              <a:ext uri="{FF2B5EF4-FFF2-40B4-BE49-F238E27FC236}">
                <a16:creationId xmlns:a16="http://schemas.microsoft.com/office/drawing/2014/main" xmlns="" id="{42347E6A-13CB-4D38-87D6-5AE949AE763A}"/>
              </a:ext>
            </a:extLst>
          </p:cNvPr>
          <p:cNvSpPr>
            <a:spLocks noGrp="1"/>
          </p:cNvSpPr>
          <p:nvPr>
            <p:ph type="subTitle" idx="1"/>
          </p:nvPr>
        </p:nvSpPr>
        <p:spPr>
          <a:xfrm>
            <a:off x="685800" y="2209800"/>
            <a:ext cx="7696200" cy="3048000"/>
          </a:xfrm>
        </p:spPr>
        <p:txBody>
          <a:bodyPr/>
          <a:lstStyle/>
          <a:p>
            <a:pPr eaLnBrk="1" hangingPunct="1"/>
            <a:r>
              <a:rPr lang="en-US" altLang="en-US" sz="12000" dirty="0">
                <a:solidFill>
                  <a:schemeClr val="bg1"/>
                </a:solidFill>
                <a:latin typeface="Century Gothic" panose="020B0502020202020204" pitchFamily="34" charset="0"/>
              </a:rPr>
              <a:t>Psalms</a:t>
            </a:r>
          </a:p>
        </p:txBody>
      </p:sp>
      <p:sp>
        <p:nvSpPr>
          <p:cNvPr id="7" name="Subtitle 2">
            <a:extLst>
              <a:ext uri="{FF2B5EF4-FFF2-40B4-BE49-F238E27FC236}">
                <a16:creationId xmlns:a16="http://schemas.microsoft.com/office/drawing/2014/main" xmlns="" id="{797AFF11-A888-458B-92B0-E00305273425}"/>
              </a:ext>
            </a:extLst>
          </p:cNvPr>
          <p:cNvSpPr txBox="1">
            <a:spLocks/>
          </p:cNvSpPr>
          <p:nvPr/>
        </p:nvSpPr>
        <p:spPr bwMode="auto">
          <a:xfrm>
            <a:off x="152400" y="4135438"/>
            <a:ext cx="8839200"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500" dirty="0">
                <a:solidFill>
                  <a:schemeClr val="bg1"/>
                </a:solidFill>
                <a:latin typeface="Century Gothic" panose="020B0502020202020204" pitchFamily="34" charset="0"/>
              </a:rPr>
              <a:t>1:1-6: Two Ways</a:t>
            </a:r>
          </a:p>
        </p:txBody>
      </p:sp>
      <p:sp>
        <p:nvSpPr>
          <p:cNvPr id="5" name="TextBox 4">
            <a:extLst>
              <a:ext uri="{FF2B5EF4-FFF2-40B4-BE49-F238E27FC236}">
                <a16:creationId xmlns:a16="http://schemas.microsoft.com/office/drawing/2014/main" xmlns="" id="{39A19EE3-64CF-4361-9AA9-0E1D02741F93}"/>
              </a:ext>
            </a:extLst>
          </p:cNvPr>
          <p:cNvSpPr txBox="1"/>
          <p:nvPr/>
        </p:nvSpPr>
        <p:spPr>
          <a:xfrm>
            <a:off x="1387367" y="1828802"/>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MY FAVORITE </a:t>
            </a:r>
          </a:p>
        </p:txBody>
      </p:sp>
    </p:spTree>
    <p:extLst>
      <p:ext uri="{BB962C8B-B14F-4D97-AF65-F5344CB8AC3E}">
        <p14:creationId xmlns:p14="http://schemas.microsoft.com/office/powerpoint/2010/main" val="194585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8">
            <a:extLst>
              <a:ext uri="{FF2B5EF4-FFF2-40B4-BE49-F238E27FC236}">
                <a16:creationId xmlns:a16="http://schemas.microsoft.com/office/drawing/2014/main" xmlns="" id="{66A3BD3F-27B9-4037-B41E-85293529B846}"/>
              </a:ext>
            </a:extLst>
          </p:cNvPr>
          <p:cNvSpPr txBox="1">
            <a:spLocks noChangeArrowheads="1"/>
          </p:cNvSpPr>
          <p:nvPr/>
        </p:nvSpPr>
        <p:spPr bwMode="auto">
          <a:xfrm>
            <a:off x="152400" y="1371600"/>
            <a:ext cx="8991600" cy="24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900"/>
              </a:spcBef>
            </a:pPr>
            <a:r>
              <a:rPr lang="en-US" altLang="en-US" sz="4200" baseline="30000" dirty="0">
                <a:solidFill>
                  <a:schemeClr val="bg1"/>
                </a:solidFill>
                <a:latin typeface="Calibri Light" panose="020F0302020204030204" pitchFamily="34" charset="0"/>
                <a:cs typeface="Calibri Light" panose="020F0302020204030204" pitchFamily="34" charset="0"/>
              </a:rPr>
              <a:t>1</a:t>
            </a:r>
            <a:r>
              <a:rPr lang="en-US" altLang="en-US" sz="4200" dirty="0">
                <a:solidFill>
                  <a:schemeClr val="bg1"/>
                </a:solidFill>
                <a:latin typeface="Calibri Light" panose="020F0302020204030204" pitchFamily="34" charset="0"/>
                <a:cs typeface="Calibri Light" panose="020F0302020204030204" pitchFamily="34" charset="0"/>
              </a:rPr>
              <a:t> 	How blessed is the man who does not walk in the counsel of the wicked,</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Nor stand in the path of sinners,</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Nor sit in the seat of scoffers!</a:t>
            </a:r>
          </a:p>
        </p:txBody>
      </p:sp>
      <p:sp>
        <p:nvSpPr>
          <p:cNvPr id="8" name="TextBox 7">
            <a:extLst>
              <a:ext uri="{FF2B5EF4-FFF2-40B4-BE49-F238E27FC236}">
                <a16:creationId xmlns:a16="http://schemas.microsoft.com/office/drawing/2014/main" xmlns="" id="{1BA46903-0DCA-42F6-99B9-59997FAC9FFF}"/>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56890405-81D9-4D4A-A133-FED6387F94A2}"/>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90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1</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How blessed is the man who </a:t>
            </a:r>
            <a:r>
              <a:rPr lang="en-US" sz="4200" dirty="0">
                <a:solidFill>
                  <a:schemeClr val="bg1"/>
                </a:solidFill>
                <a:latin typeface="Calibri Light" panose="020F0302020204030204" pitchFamily="34" charset="0"/>
                <a:ea typeface="Calibri"/>
                <a:cs typeface="Calibri Light" panose="020F0302020204030204" pitchFamily="34" charset="0"/>
              </a:rPr>
              <a:t>does not walk</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in the counsel of the wicked,</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Nor stand</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in the path of sinners,</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Nor sit </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in the seat of scoffers!</a:t>
            </a:r>
            <a:endParaRPr lang="en-US" sz="42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xmlns="" id="{2250773B-F799-4315-9F8F-7055C8963032}"/>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CA65A407-D1EB-4603-B0BB-E013CB909307}"/>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90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1</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How blessed is the man who does not </a:t>
            </a:r>
            <a:r>
              <a:rPr lang="en-US" sz="4200" dirty="0">
                <a:solidFill>
                  <a:schemeClr val="bg1"/>
                </a:solidFill>
                <a:latin typeface="Calibri Light" panose="020F0302020204030204" pitchFamily="34" charset="0"/>
                <a:ea typeface="Calibri"/>
                <a:cs typeface="Calibri Light" panose="020F0302020204030204" pitchFamily="34" charset="0"/>
              </a:rPr>
              <a:t>walk in the counsel of the wicked</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Nor stand in the path of sinners,</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Nor sit in the seat of scoffers!</a:t>
            </a:r>
            <a:endParaRPr lang="en-US" sz="42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xmlns="" id="{86FCB878-208A-40E0-8278-3DC79D19FBDA}"/>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698795AD-30C3-450F-B84A-0269A7095BE2}"/>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90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1</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How blessed is the man who does not walk in the counsel of the wicked,</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Nor</a:t>
            </a:r>
            <a:r>
              <a:rPr lang="en-US" sz="4200" dirty="0">
                <a:solidFill>
                  <a:schemeClr val="bg1"/>
                </a:solidFill>
                <a:latin typeface="Calibri Light" panose="020F0302020204030204" pitchFamily="34" charset="0"/>
                <a:ea typeface="Calibri"/>
                <a:cs typeface="Calibri Light" panose="020F0302020204030204" pitchFamily="34" charset="0"/>
              </a:rPr>
              <a:t> stand in the path of sinners</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Nor sit in the seat of scoffers!</a:t>
            </a:r>
            <a:endParaRPr lang="en-US" sz="42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xmlns="" id="{F335B4CC-69E9-4FB3-B4A8-DB44B78CBD6C}"/>
              </a:ext>
            </a:extLst>
          </p:cNvPr>
          <p:cNvSpPr>
            <a:spLocks noChangeArrowheads="1"/>
          </p:cNvSpPr>
          <p:nvPr/>
        </p:nvSpPr>
        <p:spPr bwMode="auto">
          <a:xfrm>
            <a:off x="228600" y="3200400"/>
            <a:ext cx="8686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9DA52645-6CC5-485C-84DD-C00E225F2217}"/>
              </a:ext>
            </a:extLst>
          </p:cNvPr>
          <p:cNvSpPr txBox="1">
            <a:spLocks noChangeArrowheads="1"/>
          </p:cNvSpPr>
          <p:nvPr/>
        </p:nvSpPr>
        <p:spPr bwMode="auto">
          <a:xfrm>
            <a:off x="304800" y="3276600"/>
            <a:ext cx="853916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SzPct val="100000"/>
            </a:pPr>
            <a:r>
              <a:rPr lang="en-US" altLang="en-US" sz="3800" b="1" dirty="0">
                <a:solidFill>
                  <a:schemeClr val="bg1"/>
                </a:solidFill>
                <a:latin typeface="Calibri Light" panose="020F0302020204030204" pitchFamily="34" charset="0"/>
                <a:cs typeface="Calibri Light" panose="020F0302020204030204" pitchFamily="34" charset="0"/>
              </a:rPr>
              <a:t>“</a:t>
            </a:r>
            <a:r>
              <a:rPr lang="en-US" altLang="en-US" sz="3800" dirty="0">
                <a:solidFill>
                  <a:schemeClr val="bg1"/>
                </a:solidFill>
                <a:latin typeface="Calibri Light" panose="020F0302020204030204" pitchFamily="34" charset="0"/>
                <a:cs typeface="Calibri Light" panose="020F0302020204030204" pitchFamily="34" charset="0"/>
              </a:rPr>
              <a:t>or stand in the pathway with sinners” (NET)</a:t>
            </a:r>
          </a:p>
        </p:txBody>
      </p:sp>
      <p:sp>
        <p:nvSpPr>
          <p:cNvPr id="6" name="TextBox 5">
            <a:extLst>
              <a:ext uri="{FF2B5EF4-FFF2-40B4-BE49-F238E27FC236}">
                <a16:creationId xmlns:a16="http://schemas.microsoft.com/office/drawing/2014/main" xmlns="" id="{9BD494F0-CEDB-4324-8E6F-E460B0A7FBFD}"/>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C5A8169F-BC53-4BFE-8F63-B6F044977E58}"/>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90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1</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How blessed is the man who does not walk in the counsel of the wicked,</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Nor stand in the path of sinners,</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Nor</a:t>
            </a:r>
            <a:r>
              <a:rPr lang="en-US" sz="4200" dirty="0">
                <a:solidFill>
                  <a:schemeClr val="bg1"/>
                </a:solidFill>
                <a:latin typeface="Calibri Light" panose="020F0302020204030204" pitchFamily="34" charset="0"/>
                <a:ea typeface="Calibri"/>
                <a:cs typeface="Calibri Light" panose="020F0302020204030204" pitchFamily="34" charset="0"/>
              </a:rPr>
              <a:t> sit in the seat of scoffers!</a:t>
            </a:r>
            <a:endParaRPr lang="en-US" sz="4200" dirty="0">
              <a:solidFill>
                <a:schemeClr val="bg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xmlns="" id="{4FDD6C81-3423-46DC-8F20-DF066262FF2E}"/>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61D83DE6-A003-4419-96C3-4BC7D32B3211}"/>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bg1"/>
                </a:solidFill>
                <a:latin typeface="Calibri Light" panose="020F0302020204030204" pitchFamily="34" charset="0"/>
                <a:ea typeface="Calibri"/>
                <a:cs typeface="Calibri Light" panose="020F0302020204030204" pitchFamily="34" charset="0"/>
              </a:rPr>
              <a:t>2</a:t>
            </a:r>
            <a:r>
              <a:rPr lang="en-US" sz="4200" dirty="0">
                <a:solidFill>
                  <a:schemeClr val="bg1"/>
                </a:solidFill>
                <a:latin typeface="Calibri Light" panose="020F0302020204030204" pitchFamily="34" charset="0"/>
                <a:ea typeface="Calibri"/>
                <a:cs typeface="Calibri Light" panose="020F0302020204030204" pitchFamily="34" charset="0"/>
              </a:rPr>
              <a:t> 	But his delight is in the law of the </a:t>
            </a:r>
            <a:r>
              <a:rPr lang="en-US" sz="4200" cap="small" dirty="0">
                <a:solidFill>
                  <a:schemeClr val="bg1"/>
                </a:solidFill>
                <a:latin typeface="Calibri Light" panose="020F0302020204030204" pitchFamily="34" charset="0"/>
                <a:ea typeface="Calibri"/>
                <a:cs typeface="Calibri Light" panose="020F0302020204030204" pitchFamily="34" charset="0"/>
              </a:rPr>
              <a:t>LORD</a:t>
            </a:r>
            <a:r>
              <a:rPr lang="en-US" sz="4200" dirty="0">
                <a:solidFill>
                  <a:schemeClr val="bg1"/>
                </a:solidFill>
                <a:latin typeface="Calibri Light" panose="020F0302020204030204" pitchFamily="34" charset="0"/>
                <a:ea typeface="Calibri"/>
                <a:cs typeface="Calibri Light" panose="020F0302020204030204" pitchFamily="34" charset="0"/>
              </a:rPr>
              <a:t>,</a:t>
            </a:r>
          </a:p>
          <a:p>
            <a:pPr marL="579438" indent="-579438">
              <a:lnSpc>
                <a:spcPct val="90000"/>
              </a:lnSpc>
              <a:spcBef>
                <a:spcPts val="0"/>
              </a:spcBef>
              <a:spcAft>
                <a:spcPts val="0"/>
              </a:spcAft>
              <a:tabLst>
                <a:tab pos="-1543050" algn="r"/>
              </a:tabLst>
              <a:defRPr/>
            </a:pPr>
            <a:r>
              <a:rPr lang="en-US" sz="4200" dirty="0">
                <a:solidFill>
                  <a:schemeClr val="bg1"/>
                </a:solidFill>
                <a:latin typeface="Calibri Light" panose="020F0302020204030204" pitchFamily="34" charset="0"/>
                <a:ea typeface="Calibri"/>
                <a:cs typeface="Calibri Light" panose="020F0302020204030204" pitchFamily="34" charset="0"/>
              </a:rPr>
              <a:t>		And in His law he meditates day and night.</a:t>
            </a:r>
            <a:endParaRPr lang="en-US" sz="4200" dirty="0">
              <a:solidFill>
                <a:schemeClr val="bg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xmlns="" id="{09D13D54-7A19-470A-98AF-197CCBC07A14}"/>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5160F32B-9B4D-49CD-AA13-3942A52D6BF1}"/>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2</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But his delight is in the</a:t>
            </a:r>
            <a:r>
              <a:rPr lang="en-US" sz="4200" dirty="0">
                <a:solidFill>
                  <a:schemeClr val="bg1"/>
                </a:solidFill>
                <a:latin typeface="Calibri Light" panose="020F0302020204030204" pitchFamily="34" charset="0"/>
                <a:ea typeface="Calibri"/>
                <a:cs typeface="Calibri Light" panose="020F0302020204030204" pitchFamily="34" charset="0"/>
              </a:rPr>
              <a:t> law of the </a:t>
            </a:r>
            <a:r>
              <a:rPr lang="en-US" sz="4200" cap="small" dirty="0">
                <a:solidFill>
                  <a:schemeClr val="bg1"/>
                </a:solidFill>
                <a:latin typeface="Calibri Light" panose="020F0302020204030204" pitchFamily="34" charset="0"/>
                <a:ea typeface="Calibri"/>
                <a:cs typeface="Calibri Light" panose="020F0302020204030204" pitchFamily="34" charset="0"/>
              </a:rPr>
              <a:t>LORD</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And in His law he meditates day and night.</a:t>
            </a:r>
            <a:endParaRPr lang="en-US" sz="42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xmlns="" id="{1306261D-DB87-424A-904E-FD64526F5BE6}"/>
              </a:ext>
            </a:extLst>
          </p:cNvPr>
          <p:cNvSpPr>
            <a:spLocks noChangeArrowheads="1"/>
          </p:cNvSpPr>
          <p:nvPr/>
        </p:nvSpPr>
        <p:spPr bwMode="auto">
          <a:xfrm>
            <a:off x="228600" y="2590800"/>
            <a:ext cx="8686800" cy="1066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95015064-EA69-41AB-8E05-DB8617CB056A}"/>
              </a:ext>
            </a:extLst>
          </p:cNvPr>
          <p:cNvSpPr txBox="1">
            <a:spLocks noChangeArrowheads="1"/>
          </p:cNvSpPr>
          <p:nvPr/>
        </p:nvSpPr>
        <p:spPr bwMode="auto">
          <a:xfrm>
            <a:off x="304800" y="2743200"/>
            <a:ext cx="85391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SzPct val="100000"/>
            </a:pPr>
            <a:r>
              <a:rPr lang="en-US" altLang="en-US" sz="4200" dirty="0">
                <a:solidFill>
                  <a:schemeClr val="bg1"/>
                </a:solidFill>
                <a:latin typeface="Calibri Light" panose="020F0302020204030204" pitchFamily="34" charset="0"/>
                <a:cs typeface="Calibri Light" panose="020F0302020204030204" pitchFamily="34" charset="0"/>
              </a:rPr>
              <a:t>Heb. </a:t>
            </a:r>
            <a:r>
              <a:rPr lang="en-US" altLang="en-US" sz="4200" i="1" dirty="0" err="1">
                <a:solidFill>
                  <a:schemeClr val="bg1"/>
                </a:solidFill>
                <a:latin typeface="Calibri Light" panose="020F0302020204030204" pitchFamily="34" charset="0"/>
                <a:cs typeface="Calibri Light" panose="020F0302020204030204" pitchFamily="34" charset="0"/>
              </a:rPr>
              <a:t>tôrâ</a:t>
            </a:r>
            <a:r>
              <a:rPr lang="en-US" altLang="en-US" sz="4200" dirty="0">
                <a:solidFill>
                  <a:schemeClr val="bg1"/>
                </a:solidFill>
                <a:latin typeface="Calibri Light" panose="020F0302020204030204" pitchFamily="34" charset="0"/>
                <a:cs typeface="Calibri Light" panose="020F0302020204030204" pitchFamily="34" charset="0"/>
              </a:rPr>
              <a:t> = “direction” “instruction”</a:t>
            </a:r>
          </a:p>
        </p:txBody>
      </p:sp>
      <p:sp>
        <p:nvSpPr>
          <p:cNvPr id="6" name="TextBox 5">
            <a:extLst>
              <a:ext uri="{FF2B5EF4-FFF2-40B4-BE49-F238E27FC236}">
                <a16:creationId xmlns:a16="http://schemas.microsoft.com/office/drawing/2014/main" xmlns="" id="{17B36108-6B3B-4EEB-BE42-7ACEE6F9168C}"/>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3AF96962-6828-4720-85CE-76BCED0E5ECA}"/>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2</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But his </a:t>
            </a:r>
            <a:r>
              <a:rPr lang="en-US" sz="4200" dirty="0">
                <a:solidFill>
                  <a:schemeClr val="bg1"/>
                </a:solidFill>
                <a:latin typeface="Calibri Light" panose="020F0302020204030204" pitchFamily="34" charset="0"/>
                <a:ea typeface="Calibri"/>
                <a:cs typeface="Calibri Light" panose="020F0302020204030204" pitchFamily="34" charset="0"/>
              </a:rPr>
              <a:t>delight</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is in the law of the </a:t>
            </a:r>
            <a:r>
              <a:rPr lang="en-US" sz="4200" cap="small" dirty="0">
                <a:solidFill>
                  <a:schemeClr val="tx1">
                    <a:lumMod val="65000"/>
                    <a:lumOff val="35000"/>
                  </a:schemeClr>
                </a:solidFill>
                <a:latin typeface="Calibri Light" panose="020F0302020204030204" pitchFamily="34" charset="0"/>
                <a:ea typeface="Calibri"/>
                <a:cs typeface="Calibri Light" panose="020F0302020204030204" pitchFamily="34" charset="0"/>
              </a:rPr>
              <a:t>Lord</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And in His law he meditates day and night.</a:t>
            </a:r>
            <a:endParaRPr lang="en-US" sz="42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9" name="Rectangle 8">
            <a:extLst>
              <a:ext uri="{FF2B5EF4-FFF2-40B4-BE49-F238E27FC236}">
                <a16:creationId xmlns:a16="http://schemas.microsoft.com/office/drawing/2014/main" xmlns="" id="{CDA09F80-CC20-4E6D-B042-40F7FB872F7C}"/>
              </a:ext>
            </a:extLst>
          </p:cNvPr>
          <p:cNvSpPr>
            <a:spLocks noChangeArrowheads="1"/>
          </p:cNvSpPr>
          <p:nvPr/>
        </p:nvSpPr>
        <p:spPr bwMode="auto">
          <a:xfrm>
            <a:off x="228600" y="2133600"/>
            <a:ext cx="8686800" cy="2057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F4D829B9-A3F1-4147-8091-69EEFCD15475}"/>
              </a:ext>
            </a:extLst>
          </p:cNvPr>
          <p:cNvSpPr txBox="1">
            <a:spLocks noChangeArrowheads="1"/>
          </p:cNvSpPr>
          <p:nvPr/>
        </p:nvSpPr>
        <p:spPr bwMode="auto">
          <a:xfrm>
            <a:off x="304800" y="2487613"/>
            <a:ext cx="8539163" cy="114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buSzPct val="100000"/>
            </a:pPr>
            <a:r>
              <a:rPr lang="en-US" altLang="en-US" sz="3800" dirty="0">
                <a:solidFill>
                  <a:schemeClr val="bg1"/>
                </a:solidFill>
                <a:latin typeface="Calibri Light" panose="020F0302020204030204" pitchFamily="34" charset="0"/>
                <a:cs typeface="Calibri Light" panose="020F0302020204030204" pitchFamily="34" charset="0"/>
              </a:rPr>
              <a:t>Shechem is described as having "delight" in Jacob's daughter Dinah (Gen. 34:19).</a:t>
            </a:r>
          </a:p>
        </p:txBody>
      </p:sp>
      <p:sp>
        <p:nvSpPr>
          <p:cNvPr id="6" name="TextBox 5">
            <a:extLst>
              <a:ext uri="{FF2B5EF4-FFF2-40B4-BE49-F238E27FC236}">
                <a16:creationId xmlns:a16="http://schemas.microsoft.com/office/drawing/2014/main" xmlns="" id="{4B066BB2-38DA-487D-8D4B-4EC22BE98151}"/>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D39D4707-CAB9-4F7B-8054-CCD6CF510E67}"/>
              </a:ext>
            </a:extLst>
          </p:cNvPr>
          <p:cNvSpPr txBox="1">
            <a:spLocks noChangeArrowheads="1"/>
          </p:cNvSpPr>
          <p:nvPr/>
        </p:nvSpPr>
        <p:spPr bwMode="auto">
          <a:xfrm>
            <a:off x="152400" y="1371600"/>
            <a:ext cx="8991600" cy="2419124"/>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2</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But his delight is in the law of the </a:t>
            </a:r>
            <a:r>
              <a:rPr lang="en-US" sz="4200" cap="small" dirty="0">
                <a:solidFill>
                  <a:schemeClr val="tx1">
                    <a:lumMod val="65000"/>
                    <a:lumOff val="35000"/>
                  </a:schemeClr>
                </a:solidFill>
                <a:latin typeface="Calibri Light" panose="020F0302020204030204" pitchFamily="34" charset="0"/>
                <a:ea typeface="Calibri"/>
                <a:cs typeface="Calibri Light" panose="020F0302020204030204" pitchFamily="34" charset="0"/>
              </a:rPr>
              <a:t>LORD</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p>
          <a:p>
            <a:pPr marL="579438" indent="-579438">
              <a:lnSpc>
                <a:spcPct val="90000"/>
              </a:lnSpc>
              <a:spcBef>
                <a:spcPts val="0"/>
              </a:spcBef>
              <a:spcAft>
                <a:spcPts val="0"/>
              </a:spcAft>
              <a:tabLst>
                <a:tab pos="-1543050" algn="r"/>
              </a:tabLst>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And in His law </a:t>
            </a:r>
            <a:r>
              <a:rPr lang="en-US" sz="4200" dirty="0">
                <a:solidFill>
                  <a:schemeClr val="bg1"/>
                </a:solidFill>
                <a:latin typeface="Calibri Light" panose="020F0302020204030204" pitchFamily="34" charset="0"/>
                <a:ea typeface="Calibri"/>
                <a:cs typeface="Calibri Light" panose="020F0302020204030204" pitchFamily="34" charset="0"/>
              </a:rPr>
              <a:t>he meditates day and night</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endParaRPr lang="en-US" sz="42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xmlns="" id="{F5F6CD9E-AAAD-4CB4-9B96-00C231D1F3AA}"/>
              </a:ext>
            </a:extLst>
          </p:cNvPr>
          <p:cNvSpPr>
            <a:spLocks noChangeArrowheads="1"/>
          </p:cNvSpPr>
          <p:nvPr/>
        </p:nvSpPr>
        <p:spPr bwMode="auto">
          <a:xfrm>
            <a:off x="228600" y="3810000"/>
            <a:ext cx="8686800" cy="1828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51AC2DCE-8438-4FC1-BD41-A84AEEB2874A}"/>
              </a:ext>
            </a:extLst>
          </p:cNvPr>
          <p:cNvSpPr txBox="1">
            <a:spLocks noChangeArrowheads="1"/>
          </p:cNvSpPr>
          <p:nvPr/>
        </p:nvSpPr>
        <p:spPr bwMode="auto">
          <a:xfrm>
            <a:off x="304800" y="3962400"/>
            <a:ext cx="85391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SzPct val="100000"/>
            </a:pPr>
            <a:r>
              <a:rPr lang="en-US" altLang="en-US" sz="4200" dirty="0">
                <a:solidFill>
                  <a:schemeClr val="bg1"/>
                </a:solidFill>
                <a:latin typeface="Calibri Light" panose="020F0302020204030204" pitchFamily="34" charset="0"/>
                <a:cs typeface="Calibri Light" panose="020F0302020204030204" pitchFamily="34" charset="0"/>
              </a:rPr>
              <a:t>= “to utter, to mutter, meditate, devise, plot.”</a:t>
            </a:r>
          </a:p>
        </p:txBody>
      </p:sp>
      <p:sp>
        <p:nvSpPr>
          <p:cNvPr id="9" name="TextBox 8">
            <a:extLst>
              <a:ext uri="{FF2B5EF4-FFF2-40B4-BE49-F238E27FC236}">
                <a16:creationId xmlns:a16="http://schemas.microsoft.com/office/drawing/2014/main" xmlns="" id="{D22A8056-530F-439D-BCC1-FA47982855B9}"/>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3137CC5A-F088-4F38-8B8B-1BA93B7DCF77}"/>
              </a:ext>
            </a:extLst>
          </p:cNvPr>
          <p:cNvSpPr txBox="1">
            <a:spLocks noChangeArrowheads="1"/>
          </p:cNvSpPr>
          <p:nvPr/>
        </p:nvSpPr>
        <p:spPr bwMode="auto">
          <a:xfrm>
            <a:off x="152400" y="1098550"/>
            <a:ext cx="8991600" cy="36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Aft>
                <a:spcPts val="600"/>
              </a:spcAft>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The Hebrew word for “Psalms” means “praise songs.” </a:t>
            </a:r>
          </a:p>
          <a:p>
            <a:pPr eaLnBrk="1" hangingPunct="1">
              <a:lnSpc>
                <a:spcPct val="90000"/>
              </a:lnSpc>
              <a:spcAft>
                <a:spcPts val="600"/>
              </a:spcAft>
            </a:pPr>
            <a:r>
              <a:rPr lang="en-US" altLang="en-US" sz="40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“Psalms” comes from the Greek translation (</a:t>
            </a:r>
            <a:r>
              <a:rPr lang="en-US" altLang="en-US" sz="4200" i="1" dirty="0" err="1">
                <a:solidFill>
                  <a:schemeClr val="bg1"/>
                </a:solidFill>
                <a:latin typeface="Calibri Light" panose="020F0302020204030204" pitchFamily="34" charset="0"/>
                <a:cs typeface="Calibri Light" panose="020F0302020204030204" pitchFamily="34" charset="0"/>
              </a:rPr>
              <a:t>psalmoi</a:t>
            </a:r>
            <a:r>
              <a:rPr lang="en-US" altLang="en-US" sz="4200" dirty="0">
                <a:solidFill>
                  <a:schemeClr val="bg1"/>
                </a:solidFill>
                <a:latin typeface="Calibri Light" panose="020F0302020204030204" pitchFamily="34" charset="0"/>
                <a:cs typeface="Calibri Light" panose="020F0302020204030204" pitchFamily="34" charset="0"/>
              </a:rPr>
              <a:t>) meaning “a song sung to instrumental accompaniment.” </a:t>
            </a:r>
          </a:p>
        </p:txBody>
      </p:sp>
      <p:sp>
        <p:nvSpPr>
          <p:cNvPr id="8" name="TextBox 7">
            <a:extLst>
              <a:ext uri="{FF2B5EF4-FFF2-40B4-BE49-F238E27FC236}">
                <a16:creationId xmlns:a16="http://schemas.microsoft.com/office/drawing/2014/main" xmlns="" id="{4069A5FB-7449-4FE1-BFFE-B58D92421FB6}"/>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8">
            <a:extLst>
              <a:ext uri="{FF2B5EF4-FFF2-40B4-BE49-F238E27FC236}">
                <a16:creationId xmlns:a16="http://schemas.microsoft.com/office/drawing/2014/main" xmlns="" id="{FE1C9D96-36AB-408C-879A-7FE38BA2037F}"/>
              </a:ext>
            </a:extLst>
          </p:cNvPr>
          <p:cNvSpPr txBox="1">
            <a:spLocks noChangeArrowheads="1"/>
          </p:cNvSpPr>
          <p:nvPr/>
        </p:nvSpPr>
        <p:spPr bwMode="auto">
          <a:xfrm>
            <a:off x="152400" y="1371600"/>
            <a:ext cx="89916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bg1"/>
                </a:solidFill>
                <a:latin typeface="Calibri Light" panose="020F0302020204030204" pitchFamily="34" charset="0"/>
                <a:cs typeface="Calibri Light" panose="020F0302020204030204" pitchFamily="34" charset="0"/>
              </a:rPr>
              <a:t>3</a:t>
            </a:r>
            <a:r>
              <a:rPr lang="en-US" altLang="en-US" sz="4200" dirty="0">
                <a:solidFill>
                  <a:schemeClr val="bg1"/>
                </a:solidFill>
                <a:latin typeface="Calibri Light" panose="020F0302020204030204" pitchFamily="34" charset="0"/>
                <a:cs typeface="Calibri Light" panose="020F0302020204030204" pitchFamily="34" charset="0"/>
              </a:rPr>
              <a:t> 	He will be like a tree </a:t>
            </a:r>
            <a:r>
              <a:rPr lang="en-US" altLang="en-US" sz="4200" i="1" dirty="0">
                <a:solidFill>
                  <a:schemeClr val="bg1"/>
                </a:solidFill>
                <a:latin typeface="Calibri Light" panose="020F0302020204030204" pitchFamily="34" charset="0"/>
                <a:cs typeface="Calibri Light" panose="020F0302020204030204" pitchFamily="34" charset="0"/>
              </a:rPr>
              <a:t>firmly</a:t>
            </a:r>
            <a:r>
              <a:rPr lang="en-US" altLang="en-US" sz="4200" dirty="0">
                <a:solidFill>
                  <a:schemeClr val="bg1"/>
                </a:solidFill>
                <a:latin typeface="Calibri Light" panose="020F0302020204030204" pitchFamily="34" charset="0"/>
                <a:cs typeface="Calibri Light" panose="020F0302020204030204" pitchFamily="34" charset="0"/>
              </a:rPr>
              <a:t> planted by streams of water,</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Which yields its fruit in its season</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And its leaf does not wither;</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And in whatever he does, he prospers.</a:t>
            </a:r>
          </a:p>
        </p:txBody>
      </p:sp>
      <p:sp>
        <p:nvSpPr>
          <p:cNvPr id="6" name="TextBox 5">
            <a:extLst>
              <a:ext uri="{FF2B5EF4-FFF2-40B4-BE49-F238E27FC236}">
                <a16:creationId xmlns:a16="http://schemas.microsoft.com/office/drawing/2014/main" xmlns="" id="{C6872080-8CB9-413E-950A-A59CBEB19DA7}"/>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8">
            <a:extLst>
              <a:ext uri="{FF2B5EF4-FFF2-40B4-BE49-F238E27FC236}">
                <a16:creationId xmlns:a16="http://schemas.microsoft.com/office/drawing/2014/main" xmlns="" id="{FE1C9D96-36AB-408C-879A-7FE38BA2037F}"/>
              </a:ext>
            </a:extLst>
          </p:cNvPr>
          <p:cNvSpPr txBox="1">
            <a:spLocks noChangeArrowheads="1"/>
          </p:cNvSpPr>
          <p:nvPr/>
        </p:nvSpPr>
        <p:spPr bwMode="auto">
          <a:xfrm>
            <a:off x="152400" y="1371600"/>
            <a:ext cx="89916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3</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He will be like a tree </a:t>
            </a:r>
            <a:r>
              <a:rPr lang="en-US" altLang="en-US" sz="4200" i="1" dirty="0">
                <a:solidFill>
                  <a:schemeClr val="tx1">
                    <a:lumMod val="65000"/>
                    <a:lumOff val="35000"/>
                  </a:schemeClr>
                </a:solidFill>
                <a:latin typeface="Calibri Light" panose="020F0302020204030204" pitchFamily="34" charset="0"/>
                <a:cs typeface="Calibri Light" panose="020F0302020204030204" pitchFamily="34" charset="0"/>
              </a:rPr>
              <a:t>firmly</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planted by streams of water,</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Which yields its fruit in its season</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And its leaf does not wither;</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And in whatever he does, he prospers.</a:t>
            </a:r>
          </a:p>
        </p:txBody>
      </p:sp>
      <p:sp>
        <p:nvSpPr>
          <p:cNvPr id="6" name="TextBox 5">
            <a:extLst>
              <a:ext uri="{FF2B5EF4-FFF2-40B4-BE49-F238E27FC236}">
                <a16:creationId xmlns:a16="http://schemas.microsoft.com/office/drawing/2014/main" xmlns="" id="{C6872080-8CB9-413E-950A-A59CBEB19DA7}"/>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23AA31D8-CF16-4FCE-9388-24B1B371C394}"/>
              </a:ext>
            </a:extLst>
          </p:cNvPr>
          <p:cNvSpPr>
            <a:spLocks noChangeArrowheads="1"/>
          </p:cNvSpPr>
          <p:nvPr/>
        </p:nvSpPr>
        <p:spPr bwMode="auto">
          <a:xfrm>
            <a:off x="1828800" y="1524000"/>
            <a:ext cx="7086600" cy="990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8AD8B987-C742-4226-A801-7663D58AF9A7}"/>
              </a:ext>
            </a:extLst>
          </p:cNvPr>
          <p:cNvSpPr txBox="1">
            <a:spLocks noChangeArrowheads="1"/>
          </p:cNvSpPr>
          <p:nvPr/>
        </p:nvSpPr>
        <p:spPr bwMode="auto">
          <a:xfrm>
            <a:off x="1905000" y="1635100"/>
            <a:ext cx="696441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200"/>
              </a:spcAft>
              <a:buSzPct val="100000"/>
            </a:pPr>
            <a:r>
              <a:rPr lang="en-US" altLang="en-US" sz="4400" dirty="0">
                <a:solidFill>
                  <a:schemeClr val="bg1"/>
                </a:solidFill>
                <a:latin typeface="Calibri Light" panose="020F0302020204030204" pitchFamily="34" charset="0"/>
                <a:cs typeface="Calibri Light" panose="020F0302020204030204" pitchFamily="34" charset="0"/>
              </a:rPr>
              <a:t>Trees are subject to seasons</a:t>
            </a:r>
          </a:p>
        </p:txBody>
      </p:sp>
    </p:spTree>
    <p:extLst>
      <p:ext uri="{BB962C8B-B14F-4D97-AF65-F5344CB8AC3E}">
        <p14:creationId xmlns:p14="http://schemas.microsoft.com/office/powerpoint/2010/main" val="214550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8">
            <a:extLst>
              <a:ext uri="{FF2B5EF4-FFF2-40B4-BE49-F238E27FC236}">
                <a16:creationId xmlns:a16="http://schemas.microsoft.com/office/drawing/2014/main" xmlns="" id="{FE1C9D96-36AB-408C-879A-7FE38BA2037F}"/>
              </a:ext>
            </a:extLst>
          </p:cNvPr>
          <p:cNvSpPr txBox="1">
            <a:spLocks noChangeArrowheads="1"/>
          </p:cNvSpPr>
          <p:nvPr/>
        </p:nvSpPr>
        <p:spPr bwMode="auto">
          <a:xfrm>
            <a:off x="152400" y="1371600"/>
            <a:ext cx="89916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3</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He will be like a tree </a:t>
            </a:r>
            <a:r>
              <a:rPr lang="en-US" altLang="en-US" sz="4200" i="1" dirty="0">
                <a:solidFill>
                  <a:schemeClr val="tx1">
                    <a:lumMod val="65000"/>
                    <a:lumOff val="35000"/>
                  </a:schemeClr>
                </a:solidFill>
                <a:latin typeface="Calibri Light" panose="020F0302020204030204" pitchFamily="34" charset="0"/>
                <a:cs typeface="Calibri Light" panose="020F0302020204030204" pitchFamily="34" charset="0"/>
              </a:rPr>
              <a:t>firmly</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planted by streams of water,</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Which </a:t>
            </a:r>
            <a:r>
              <a:rPr lang="en-US" altLang="en-US" sz="4200" dirty="0">
                <a:solidFill>
                  <a:schemeClr val="bg1"/>
                </a:solidFill>
                <a:latin typeface="Calibri Light" panose="020F0302020204030204" pitchFamily="34" charset="0"/>
                <a:cs typeface="Calibri Light" panose="020F0302020204030204" pitchFamily="34" charset="0"/>
              </a:rPr>
              <a:t>yields its fruit in its season</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And its leaf does not wither;</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And in whatever he does, he prospers.</a:t>
            </a:r>
          </a:p>
        </p:txBody>
      </p:sp>
      <p:sp>
        <p:nvSpPr>
          <p:cNvPr id="6" name="TextBox 5">
            <a:extLst>
              <a:ext uri="{FF2B5EF4-FFF2-40B4-BE49-F238E27FC236}">
                <a16:creationId xmlns:a16="http://schemas.microsoft.com/office/drawing/2014/main" xmlns="" id="{C6872080-8CB9-413E-950A-A59CBEB19DA7}"/>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
        <p:nvSpPr>
          <p:cNvPr id="7" name="Rectangle 6">
            <a:extLst>
              <a:ext uri="{FF2B5EF4-FFF2-40B4-BE49-F238E27FC236}">
                <a16:creationId xmlns:a16="http://schemas.microsoft.com/office/drawing/2014/main" xmlns="" id="{16FF3C32-7C82-46FD-B51A-CB9A7CB4742B}"/>
              </a:ext>
            </a:extLst>
          </p:cNvPr>
          <p:cNvSpPr>
            <a:spLocks noChangeArrowheads="1"/>
          </p:cNvSpPr>
          <p:nvPr/>
        </p:nvSpPr>
        <p:spPr bwMode="auto">
          <a:xfrm>
            <a:off x="228600" y="3124200"/>
            <a:ext cx="7620000" cy="16002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8" name="TextBox 7">
            <a:extLst>
              <a:ext uri="{FF2B5EF4-FFF2-40B4-BE49-F238E27FC236}">
                <a16:creationId xmlns:a16="http://schemas.microsoft.com/office/drawing/2014/main" xmlns="" id="{A7DCD64A-A257-465D-8FF4-4ED1C773AC27}"/>
              </a:ext>
            </a:extLst>
          </p:cNvPr>
          <p:cNvSpPr txBox="1">
            <a:spLocks noChangeArrowheads="1"/>
          </p:cNvSpPr>
          <p:nvPr/>
        </p:nvSpPr>
        <p:spPr bwMode="auto">
          <a:xfrm>
            <a:off x="304801" y="3206800"/>
            <a:ext cx="749049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73088" indent="-573088" eaLnBrk="1" hangingPunct="1">
              <a:buSzPct val="100000"/>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Character Change</a:t>
            </a:r>
          </a:p>
          <a:p>
            <a:pPr marL="573088" indent="-573088" eaLnBrk="1" hangingPunct="1">
              <a:buSzPct val="100000"/>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Fruitful Service to God</a:t>
            </a:r>
          </a:p>
        </p:txBody>
      </p:sp>
    </p:spTree>
    <p:extLst>
      <p:ext uri="{BB962C8B-B14F-4D97-AF65-F5344CB8AC3E}">
        <p14:creationId xmlns:p14="http://schemas.microsoft.com/office/powerpoint/2010/main" val="39192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8">
            <a:extLst>
              <a:ext uri="{FF2B5EF4-FFF2-40B4-BE49-F238E27FC236}">
                <a16:creationId xmlns:a16="http://schemas.microsoft.com/office/drawing/2014/main" xmlns="" id="{FE1C9D96-36AB-408C-879A-7FE38BA2037F}"/>
              </a:ext>
            </a:extLst>
          </p:cNvPr>
          <p:cNvSpPr txBox="1">
            <a:spLocks noChangeArrowheads="1"/>
          </p:cNvSpPr>
          <p:nvPr/>
        </p:nvSpPr>
        <p:spPr bwMode="auto">
          <a:xfrm>
            <a:off x="152400" y="1371600"/>
            <a:ext cx="89916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3</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He will be like a tree </a:t>
            </a:r>
            <a:r>
              <a:rPr lang="en-US" altLang="en-US" sz="4200" i="1" dirty="0">
                <a:solidFill>
                  <a:schemeClr val="bg1"/>
                </a:solidFill>
                <a:latin typeface="Calibri Light" panose="020F0302020204030204" pitchFamily="34" charset="0"/>
                <a:cs typeface="Calibri Light" panose="020F0302020204030204" pitchFamily="34" charset="0"/>
              </a:rPr>
              <a:t>firmly</a:t>
            </a:r>
            <a:r>
              <a:rPr lang="en-US" altLang="en-US" sz="4200" dirty="0">
                <a:solidFill>
                  <a:schemeClr val="bg1"/>
                </a:solidFill>
                <a:latin typeface="Calibri Light" panose="020F0302020204030204" pitchFamily="34" charset="0"/>
                <a:cs typeface="Calibri Light" panose="020F0302020204030204" pitchFamily="34" charset="0"/>
              </a:rPr>
              <a:t> planted by streams of water</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Which yields its fruit in its season</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And its leaf does not wither;</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And in whatever he does, he prospers.</a:t>
            </a:r>
          </a:p>
        </p:txBody>
      </p:sp>
      <p:sp>
        <p:nvSpPr>
          <p:cNvPr id="6" name="TextBox 5">
            <a:extLst>
              <a:ext uri="{FF2B5EF4-FFF2-40B4-BE49-F238E27FC236}">
                <a16:creationId xmlns:a16="http://schemas.microsoft.com/office/drawing/2014/main" xmlns="" id="{C6872080-8CB9-413E-950A-A59CBEB19DA7}"/>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2114777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8">
            <a:extLst>
              <a:ext uri="{FF2B5EF4-FFF2-40B4-BE49-F238E27FC236}">
                <a16:creationId xmlns:a16="http://schemas.microsoft.com/office/drawing/2014/main" xmlns="" id="{FE1C9D96-36AB-408C-879A-7FE38BA2037F}"/>
              </a:ext>
            </a:extLst>
          </p:cNvPr>
          <p:cNvSpPr txBox="1">
            <a:spLocks noChangeArrowheads="1"/>
          </p:cNvSpPr>
          <p:nvPr/>
        </p:nvSpPr>
        <p:spPr bwMode="auto">
          <a:xfrm>
            <a:off x="152400" y="1371600"/>
            <a:ext cx="89916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3</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He will be like a tree </a:t>
            </a:r>
            <a:r>
              <a:rPr lang="en-US" altLang="en-US" sz="4200" i="1" dirty="0">
                <a:solidFill>
                  <a:schemeClr val="tx1">
                    <a:lumMod val="65000"/>
                    <a:lumOff val="35000"/>
                  </a:schemeClr>
                </a:solidFill>
                <a:latin typeface="Calibri Light" panose="020F0302020204030204" pitchFamily="34" charset="0"/>
                <a:cs typeface="Calibri Light" panose="020F0302020204030204" pitchFamily="34" charset="0"/>
              </a:rPr>
              <a:t>firmly</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planted by streams of water,</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Which yields its fruit in its season</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And its leaf does not wither;</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And in </a:t>
            </a:r>
            <a:r>
              <a:rPr lang="en-US" altLang="en-US" sz="4200" dirty="0">
                <a:solidFill>
                  <a:schemeClr val="bg1"/>
                </a:solidFill>
                <a:latin typeface="Calibri Light" panose="020F0302020204030204" pitchFamily="34" charset="0"/>
                <a:cs typeface="Calibri Light" panose="020F0302020204030204" pitchFamily="34" charset="0"/>
              </a:rPr>
              <a:t>whatever he does, he prospers</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t>
            </a:r>
          </a:p>
        </p:txBody>
      </p:sp>
      <p:sp>
        <p:nvSpPr>
          <p:cNvPr id="6" name="TextBox 5">
            <a:extLst>
              <a:ext uri="{FF2B5EF4-FFF2-40B4-BE49-F238E27FC236}">
                <a16:creationId xmlns:a16="http://schemas.microsoft.com/office/drawing/2014/main" xmlns="" id="{C6872080-8CB9-413E-950A-A59CBEB19DA7}"/>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4128536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8">
            <a:extLst>
              <a:ext uri="{FF2B5EF4-FFF2-40B4-BE49-F238E27FC236}">
                <a16:creationId xmlns:a16="http://schemas.microsoft.com/office/drawing/2014/main" xmlns="" id="{A9F4EA93-CB8F-488A-90FE-C4665F5162E8}"/>
              </a:ext>
            </a:extLst>
          </p:cNvPr>
          <p:cNvSpPr txBox="1">
            <a:spLocks noChangeArrowheads="1"/>
          </p:cNvSpPr>
          <p:nvPr/>
        </p:nvSpPr>
        <p:spPr bwMode="auto">
          <a:xfrm>
            <a:off x="152400" y="1371600"/>
            <a:ext cx="8991600" cy="183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bg1"/>
                </a:solidFill>
                <a:latin typeface="Calibri Light" panose="020F0302020204030204" pitchFamily="34" charset="0"/>
                <a:cs typeface="Calibri Light" panose="020F0302020204030204" pitchFamily="34" charset="0"/>
              </a:rPr>
              <a:t>4</a:t>
            </a:r>
            <a:r>
              <a:rPr lang="en-US" altLang="en-US" sz="4200" dirty="0">
                <a:solidFill>
                  <a:schemeClr val="bg1"/>
                </a:solidFill>
                <a:latin typeface="Calibri Light" panose="020F0302020204030204" pitchFamily="34" charset="0"/>
                <a:cs typeface="Calibri Light" panose="020F0302020204030204" pitchFamily="34" charset="0"/>
              </a:rPr>
              <a:t> 	Not so the wicked!</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They are like chaff which the wind drives away.</a:t>
            </a:r>
          </a:p>
        </p:txBody>
      </p:sp>
      <p:sp>
        <p:nvSpPr>
          <p:cNvPr id="8" name="TextBox 7">
            <a:extLst>
              <a:ext uri="{FF2B5EF4-FFF2-40B4-BE49-F238E27FC236}">
                <a16:creationId xmlns:a16="http://schemas.microsoft.com/office/drawing/2014/main" xmlns="" id="{16031750-2B3C-44D9-B9AB-7867096DED9B}"/>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3772779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8">
            <a:extLst>
              <a:ext uri="{FF2B5EF4-FFF2-40B4-BE49-F238E27FC236}">
                <a16:creationId xmlns:a16="http://schemas.microsoft.com/office/drawing/2014/main" xmlns="" id="{A9F4EA93-CB8F-488A-90FE-C4665F5162E8}"/>
              </a:ext>
            </a:extLst>
          </p:cNvPr>
          <p:cNvSpPr txBox="1">
            <a:spLocks noChangeArrowheads="1"/>
          </p:cNvSpPr>
          <p:nvPr/>
        </p:nvSpPr>
        <p:spPr bwMode="auto">
          <a:xfrm>
            <a:off x="152400" y="1371600"/>
            <a:ext cx="8991600" cy="183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4</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Not so the wicked!</a:t>
            </a:r>
            <a:endPar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endParaRP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They are like chaff which the wind drives away.</a:t>
            </a:r>
          </a:p>
        </p:txBody>
      </p:sp>
      <p:sp>
        <p:nvSpPr>
          <p:cNvPr id="8" name="TextBox 7">
            <a:extLst>
              <a:ext uri="{FF2B5EF4-FFF2-40B4-BE49-F238E27FC236}">
                <a16:creationId xmlns:a16="http://schemas.microsoft.com/office/drawing/2014/main" xmlns="" id="{16031750-2B3C-44D9-B9AB-7867096DED9B}"/>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683687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8">
            <a:extLst>
              <a:ext uri="{FF2B5EF4-FFF2-40B4-BE49-F238E27FC236}">
                <a16:creationId xmlns:a16="http://schemas.microsoft.com/office/drawing/2014/main" xmlns="" id="{A9F4EA93-CB8F-488A-90FE-C4665F5162E8}"/>
              </a:ext>
            </a:extLst>
          </p:cNvPr>
          <p:cNvSpPr txBox="1">
            <a:spLocks noChangeArrowheads="1"/>
          </p:cNvSpPr>
          <p:nvPr/>
        </p:nvSpPr>
        <p:spPr bwMode="auto">
          <a:xfrm>
            <a:off x="152400" y="1371600"/>
            <a:ext cx="8991600" cy="183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4</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Not so the wicked!</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They are like chaff which the wind drives away</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t>
            </a:r>
          </a:p>
        </p:txBody>
      </p:sp>
      <p:sp>
        <p:nvSpPr>
          <p:cNvPr id="8" name="TextBox 7">
            <a:extLst>
              <a:ext uri="{FF2B5EF4-FFF2-40B4-BE49-F238E27FC236}">
                <a16:creationId xmlns:a16="http://schemas.microsoft.com/office/drawing/2014/main" xmlns="" id="{16031750-2B3C-44D9-B9AB-7867096DED9B}"/>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257818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8">
            <a:extLst>
              <a:ext uri="{FF2B5EF4-FFF2-40B4-BE49-F238E27FC236}">
                <a16:creationId xmlns:a16="http://schemas.microsoft.com/office/drawing/2014/main" xmlns="" id="{5B6E0DE6-723B-4F5B-ABEA-4645EBE6F6FF}"/>
              </a:ext>
            </a:extLst>
          </p:cNvPr>
          <p:cNvSpPr txBox="1">
            <a:spLocks noChangeArrowheads="1"/>
          </p:cNvSpPr>
          <p:nvPr/>
        </p:nvSpPr>
        <p:spPr bwMode="auto">
          <a:xfrm>
            <a:off x="152400" y="1371600"/>
            <a:ext cx="8991600" cy="24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bg1"/>
                </a:solidFill>
                <a:latin typeface="Calibri Light" panose="020F0302020204030204" pitchFamily="34" charset="0"/>
                <a:cs typeface="Calibri Light" panose="020F0302020204030204" pitchFamily="34" charset="0"/>
              </a:rPr>
              <a:t>5</a:t>
            </a:r>
            <a:r>
              <a:rPr lang="en-US" altLang="en-US" sz="4200" dirty="0">
                <a:solidFill>
                  <a:schemeClr val="bg1"/>
                </a:solidFill>
                <a:latin typeface="Calibri Light" panose="020F0302020204030204" pitchFamily="34" charset="0"/>
                <a:cs typeface="Calibri Light" panose="020F0302020204030204" pitchFamily="34" charset="0"/>
              </a:rPr>
              <a:t> 	Therefore the wicked will not stand in the judgment,</a:t>
            </a:r>
          </a:p>
          <a:p>
            <a:pPr eaLnBrk="1" hangingPunct="1">
              <a:lnSpc>
                <a:spcPct val="90000"/>
              </a:lnSpc>
            </a:pPr>
            <a:r>
              <a:rPr lang="en-US" altLang="en-US" sz="4200" dirty="0">
                <a:solidFill>
                  <a:schemeClr val="bg1"/>
                </a:solidFill>
                <a:latin typeface="Calibri Light" panose="020F0302020204030204" pitchFamily="34" charset="0"/>
                <a:cs typeface="Calibri Light" panose="020F0302020204030204" pitchFamily="34" charset="0"/>
              </a:rPr>
              <a:t>		Nor sinners in the assembly of the righteous.</a:t>
            </a:r>
          </a:p>
        </p:txBody>
      </p:sp>
      <p:sp>
        <p:nvSpPr>
          <p:cNvPr id="8" name="TextBox 7">
            <a:extLst>
              <a:ext uri="{FF2B5EF4-FFF2-40B4-BE49-F238E27FC236}">
                <a16:creationId xmlns:a16="http://schemas.microsoft.com/office/drawing/2014/main" xmlns="" id="{0ECBBD90-5AA7-4C3D-B6A1-96C796CCB064}"/>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8">
            <a:extLst>
              <a:ext uri="{FF2B5EF4-FFF2-40B4-BE49-F238E27FC236}">
                <a16:creationId xmlns:a16="http://schemas.microsoft.com/office/drawing/2014/main" xmlns="" id="{5B6E0DE6-723B-4F5B-ABEA-4645EBE6F6FF}"/>
              </a:ext>
            </a:extLst>
          </p:cNvPr>
          <p:cNvSpPr txBox="1">
            <a:spLocks noChangeArrowheads="1"/>
          </p:cNvSpPr>
          <p:nvPr/>
        </p:nvSpPr>
        <p:spPr bwMode="auto">
          <a:xfrm>
            <a:off x="152400" y="1371600"/>
            <a:ext cx="8991600" cy="24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5</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Therefore the wicked </a:t>
            </a:r>
            <a:r>
              <a:rPr lang="en-US" altLang="en-US" sz="4200" dirty="0">
                <a:solidFill>
                  <a:schemeClr val="bg1"/>
                </a:solidFill>
                <a:latin typeface="Calibri Light" panose="020F0302020204030204" pitchFamily="34" charset="0"/>
                <a:cs typeface="Calibri Light" panose="020F0302020204030204" pitchFamily="34" charset="0"/>
              </a:rPr>
              <a:t>will not stand in the judgment</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Nor sinners in the assembly of the righteous.</a:t>
            </a:r>
          </a:p>
        </p:txBody>
      </p:sp>
      <p:sp>
        <p:nvSpPr>
          <p:cNvPr id="8" name="TextBox 7">
            <a:extLst>
              <a:ext uri="{FF2B5EF4-FFF2-40B4-BE49-F238E27FC236}">
                <a16:creationId xmlns:a16="http://schemas.microsoft.com/office/drawing/2014/main" xmlns="" id="{0ECBBD90-5AA7-4C3D-B6A1-96C796CCB064}"/>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303457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430759FD-7A16-450A-B84D-9C5BF7858102}"/>
              </a:ext>
            </a:extLst>
          </p:cNvPr>
          <p:cNvSpPr txBox="1">
            <a:spLocks noChangeArrowheads="1"/>
          </p:cNvSpPr>
          <p:nvPr/>
        </p:nvSpPr>
        <p:spPr bwMode="auto">
          <a:xfrm>
            <a:off x="152400" y="1098550"/>
            <a:ext cx="8991600" cy="1332673"/>
          </a:xfrm>
          <a:prstGeom prst="rect">
            <a:avLst/>
          </a:prstGeom>
          <a:noFill/>
          <a:ln w="9525">
            <a:noFill/>
            <a:miter lim="800000"/>
            <a:headEnd/>
            <a:tailEnd/>
          </a:ln>
        </p:spPr>
        <p:txBody>
          <a:bodyPr>
            <a:spAutoFit/>
          </a:bodyPr>
          <a:lstStyle/>
          <a:p>
            <a:pPr marL="579438" indent="-579438">
              <a:lnSpc>
                <a:spcPct val="90000"/>
              </a:lnSpc>
              <a:spcBef>
                <a:spcPts val="0"/>
              </a:spcBef>
              <a:spcAft>
                <a:spcPts val="600"/>
              </a:spcAft>
              <a:tabLst>
                <a:tab pos="-1543050" algn="r"/>
              </a:tabLst>
              <a:defRPr/>
            </a:pPr>
            <a:r>
              <a:rPr lang="en-US" sz="4400" baseline="30000" dirty="0">
                <a:solidFill>
                  <a:schemeClr val="bg1"/>
                </a:solidFill>
                <a:latin typeface="Calibri Light" panose="020F0302020204030204" pitchFamily="34" charset="0"/>
                <a:cs typeface="Calibri Light" panose="020F0302020204030204" pitchFamily="34" charset="0"/>
              </a:rPr>
              <a:t>∾ </a:t>
            </a:r>
            <a:r>
              <a:rPr lang="en-US" sz="4400" b="1" baseline="300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Purpose of the Psalms:</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cs typeface="Calibri Light" panose="020F0302020204030204" pitchFamily="34" charset="0"/>
              </a:rPr>
              <a:t>Show us how to relate to God</a:t>
            </a:r>
          </a:p>
        </p:txBody>
      </p:sp>
      <p:sp>
        <p:nvSpPr>
          <p:cNvPr id="8" name="TextBox 7">
            <a:extLst>
              <a:ext uri="{FF2B5EF4-FFF2-40B4-BE49-F238E27FC236}">
                <a16:creationId xmlns:a16="http://schemas.microsoft.com/office/drawing/2014/main" xmlns="" id="{05D559D3-3061-42EA-A31A-599153057015}"/>
              </a:ext>
            </a:extLst>
          </p:cNvPr>
          <p:cNvSpPr txBox="1"/>
          <p:nvPr/>
        </p:nvSpPr>
        <p:spPr>
          <a:xfrm>
            <a:off x="0" y="0"/>
            <a:ext cx="9144000" cy="1092607"/>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xmlns="" id="{064E17C6-BAA7-4507-AE65-438643481F40}"/>
              </a:ext>
            </a:extLst>
          </p:cNvPr>
          <p:cNvSpPr>
            <a:spLocks noChangeArrowheads="1"/>
          </p:cNvSpPr>
          <p:nvPr/>
        </p:nvSpPr>
        <p:spPr bwMode="auto">
          <a:xfrm>
            <a:off x="228600" y="2590800"/>
            <a:ext cx="8686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0EA36164-CD9F-4EB6-8620-5244257BBFD6}"/>
              </a:ext>
            </a:extLst>
          </p:cNvPr>
          <p:cNvSpPr txBox="1">
            <a:spLocks noChangeArrowheads="1"/>
          </p:cNvSpPr>
          <p:nvPr/>
        </p:nvSpPr>
        <p:spPr bwMode="auto">
          <a:xfrm>
            <a:off x="304800" y="2667000"/>
            <a:ext cx="853916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SzPct val="100000"/>
            </a:pPr>
            <a:r>
              <a:rPr lang="en-US" altLang="en-US" sz="3800" dirty="0">
                <a:solidFill>
                  <a:schemeClr val="bg1"/>
                </a:solidFill>
                <a:latin typeface="Calibri Light" panose="020F0302020204030204" pitchFamily="34" charset="0"/>
                <a:cs typeface="Calibri Light" panose="020F0302020204030204" pitchFamily="34" charset="0"/>
              </a:rPr>
              <a:t>Athanasius: “Most of the Bible speaks to us; the Psalms speak for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8">
            <a:extLst>
              <a:ext uri="{FF2B5EF4-FFF2-40B4-BE49-F238E27FC236}">
                <a16:creationId xmlns:a16="http://schemas.microsoft.com/office/drawing/2014/main" xmlns="" id="{5B6E0DE6-723B-4F5B-ABEA-4645EBE6F6FF}"/>
              </a:ext>
            </a:extLst>
          </p:cNvPr>
          <p:cNvSpPr txBox="1">
            <a:spLocks noChangeArrowheads="1"/>
          </p:cNvSpPr>
          <p:nvPr/>
        </p:nvSpPr>
        <p:spPr bwMode="auto">
          <a:xfrm>
            <a:off x="152400" y="1371600"/>
            <a:ext cx="8991600" cy="24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200" baseline="30000" dirty="0">
                <a:solidFill>
                  <a:schemeClr val="tx1">
                    <a:lumMod val="65000"/>
                    <a:lumOff val="35000"/>
                  </a:schemeClr>
                </a:solidFill>
                <a:latin typeface="Calibri Light" panose="020F0302020204030204" pitchFamily="34" charset="0"/>
                <a:cs typeface="Calibri Light" panose="020F0302020204030204" pitchFamily="34" charset="0"/>
              </a:rPr>
              <a:t>5</a:t>
            </a: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Therefore the wicked will not stand in the judgment,</a:t>
            </a:r>
          </a:p>
          <a:p>
            <a:pPr eaLnBrk="1" hangingPunct="1">
              <a:lnSpc>
                <a:spcPct val="90000"/>
              </a:lnSpc>
            </a:pPr>
            <a:r>
              <a:rPr lang="en-US" altLang="en-US" sz="4200" dirty="0">
                <a:solidFill>
                  <a:schemeClr val="tx1">
                    <a:lumMod val="65000"/>
                    <a:lumOff val="35000"/>
                  </a:schemeClr>
                </a:solidFill>
                <a:latin typeface="Calibri Light" panose="020F0302020204030204" pitchFamily="34" charset="0"/>
                <a:cs typeface="Calibri Light" panose="020F0302020204030204" pitchFamily="34" charset="0"/>
              </a:rPr>
              <a:t>		Nor sinners </a:t>
            </a:r>
            <a:r>
              <a:rPr lang="en-US" altLang="en-US" sz="4200" dirty="0">
                <a:solidFill>
                  <a:schemeClr val="bg1"/>
                </a:solidFill>
                <a:latin typeface="Calibri Light" panose="020F0302020204030204" pitchFamily="34" charset="0"/>
                <a:cs typeface="Calibri Light" panose="020F0302020204030204" pitchFamily="34" charset="0"/>
              </a:rPr>
              <a:t>in the assembly of the righteous.</a:t>
            </a:r>
          </a:p>
        </p:txBody>
      </p:sp>
      <p:sp>
        <p:nvSpPr>
          <p:cNvPr id="8" name="TextBox 7">
            <a:extLst>
              <a:ext uri="{FF2B5EF4-FFF2-40B4-BE49-F238E27FC236}">
                <a16:creationId xmlns:a16="http://schemas.microsoft.com/office/drawing/2014/main" xmlns="" id="{0ECBBD90-5AA7-4C3D-B6A1-96C796CCB064}"/>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1509499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B4200532-F384-477D-864C-FC31EDBB6578}"/>
              </a:ext>
            </a:extLst>
          </p:cNvPr>
          <p:cNvSpPr txBox="1">
            <a:spLocks noChangeArrowheads="1"/>
          </p:cNvSpPr>
          <p:nvPr/>
        </p:nvSpPr>
        <p:spPr bwMode="auto">
          <a:xfrm>
            <a:off x="152400" y="1371600"/>
            <a:ext cx="8991600" cy="1837426"/>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bg1"/>
                </a:solidFill>
                <a:latin typeface="Calibri Light" panose="020F0302020204030204" pitchFamily="34" charset="0"/>
                <a:ea typeface="Calibri"/>
                <a:cs typeface="Calibri Light" panose="020F0302020204030204" pitchFamily="34" charset="0"/>
              </a:rPr>
              <a:t>6</a:t>
            </a:r>
            <a:r>
              <a:rPr lang="en-US" sz="4200" dirty="0">
                <a:solidFill>
                  <a:schemeClr val="bg1"/>
                </a:solidFill>
                <a:latin typeface="Calibri Light" panose="020F0302020204030204" pitchFamily="34" charset="0"/>
                <a:ea typeface="Calibri"/>
                <a:cs typeface="Calibri Light" panose="020F0302020204030204" pitchFamily="34" charset="0"/>
              </a:rPr>
              <a:t> 	For the </a:t>
            </a:r>
            <a:r>
              <a:rPr lang="en-US" sz="4200" cap="small" dirty="0">
                <a:solidFill>
                  <a:schemeClr val="bg1"/>
                </a:solidFill>
                <a:latin typeface="Calibri Light" panose="020F0302020204030204" pitchFamily="34" charset="0"/>
                <a:ea typeface="Calibri"/>
                <a:cs typeface="Calibri Light" panose="020F0302020204030204" pitchFamily="34" charset="0"/>
              </a:rPr>
              <a:t>LORD</a:t>
            </a:r>
            <a:r>
              <a:rPr lang="en-US" sz="4200" dirty="0">
                <a:solidFill>
                  <a:schemeClr val="bg1"/>
                </a:solidFill>
                <a:latin typeface="Calibri Light" panose="020F0302020204030204" pitchFamily="34" charset="0"/>
                <a:ea typeface="Calibri"/>
                <a:cs typeface="Calibri Light" panose="020F0302020204030204" pitchFamily="34" charset="0"/>
              </a:rPr>
              <a:t> knows the way of the righteous,</a:t>
            </a:r>
          </a:p>
          <a:p>
            <a:pPr marL="579438" indent="-579438">
              <a:lnSpc>
                <a:spcPct val="90000"/>
              </a:lnSpc>
              <a:defRPr/>
            </a:pPr>
            <a:r>
              <a:rPr lang="en-US" sz="4200" dirty="0">
                <a:solidFill>
                  <a:schemeClr val="bg1"/>
                </a:solidFill>
                <a:latin typeface="Calibri Light" panose="020F0302020204030204" pitchFamily="34" charset="0"/>
                <a:ea typeface="Calibri"/>
                <a:cs typeface="Calibri Light" panose="020F0302020204030204" pitchFamily="34" charset="0"/>
              </a:rPr>
              <a:t>	But the way of the wicked will perish.</a:t>
            </a:r>
            <a:r>
              <a:rPr lang="en-US" sz="4200" dirty="0">
                <a:solidFill>
                  <a:schemeClr val="bg1"/>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571DA74D-037A-4864-AEE5-B4CF3F16EDD6}"/>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444476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B4200532-F384-477D-864C-FC31EDBB6578}"/>
              </a:ext>
            </a:extLst>
          </p:cNvPr>
          <p:cNvSpPr txBox="1">
            <a:spLocks noChangeArrowheads="1"/>
          </p:cNvSpPr>
          <p:nvPr/>
        </p:nvSpPr>
        <p:spPr bwMode="auto">
          <a:xfrm>
            <a:off x="152400" y="1371600"/>
            <a:ext cx="8991600" cy="1837426"/>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6</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For the </a:t>
            </a:r>
            <a:r>
              <a:rPr lang="en-US" sz="4200" cap="small" dirty="0">
                <a:solidFill>
                  <a:schemeClr val="tx1">
                    <a:lumMod val="65000"/>
                    <a:lumOff val="35000"/>
                  </a:schemeClr>
                </a:solidFill>
                <a:latin typeface="Calibri Light" panose="020F0302020204030204" pitchFamily="34" charset="0"/>
                <a:ea typeface="Calibri"/>
                <a:cs typeface="Calibri Light" panose="020F0302020204030204" pitchFamily="34" charset="0"/>
              </a:rPr>
              <a:t>LORD</a:t>
            </a:r>
            <a:r>
              <a:rPr lang="en-US" sz="4200" dirty="0">
                <a:solidFill>
                  <a:schemeClr val="bg1"/>
                </a:solidFill>
                <a:latin typeface="Calibri Light" panose="020F0302020204030204" pitchFamily="34" charset="0"/>
                <a:ea typeface="Calibri"/>
                <a:cs typeface="Calibri Light" panose="020F0302020204030204" pitchFamily="34" charset="0"/>
              </a:rPr>
              <a:t> knows the way of the righteous</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p>
          <a:p>
            <a:pPr marL="579438" indent="-579438">
              <a:lnSpc>
                <a:spcPct val="90000"/>
              </a:lnSpc>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But the way of the wicked will perish.</a:t>
            </a:r>
            <a:r>
              <a:rPr lang="en-US" sz="42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571DA74D-037A-4864-AEE5-B4CF3F16EDD6}"/>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6889E432-5153-440B-880D-1E514EF21587}"/>
              </a:ext>
            </a:extLst>
          </p:cNvPr>
          <p:cNvSpPr>
            <a:spLocks noChangeArrowheads="1"/>
          </p:cNvSpPr>
          <p:nvPr/>
        </p:nvSpPr>
        <p:spPr bwMode="auto">
          <a:xfrm>
            <a:off x="228600" y="2590800"/>
            <a:ext cx="8686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1872243-D42B-4FDD-AEA8-0BC1E2496924}"/>
              </a:ext>
            </a:extLst>
          </p:cNvPr>
          <p:cNvSpPr txBox="1">
            <a:spLocks noChangeArrowheads="1"/>
          </p:cNvSpPr>
          <p:nvPr/>
        </p:nvSpPr>
        <p:spPr bwMode="auto">
          <a:xfrm>
            <a:off x="304800" y="2667000"/>
            <a:ext cx="853916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SzPct val="100000"/>
            </a:pPr>
            <a:r>
              <a:rPr lang="en-US" altLang="en-US" sz="3800" dirty="0">
                <a:solidFill>
                  <a:schemeClr val="bg1"/>
                </a:solidFill>
                <a:latin typeface="Calibri Light" panose="020F0302020204030204" pitchFamily="34" charset="0"/>
                <a:cs typeface="Calibri Light" panose="020F0302020204030204" pitchFamily="34" charset="0"/>
              </a:rPr>
              <a:t>“For the LORD watches over the way of the righteous” (</a:t>
            </a:r>
            <a:r>
              <a:rPr lang="en-US" altLang="en-US" sz="3800" dirty="0" err="1">
                <a:solidFill>
                  <a:schemeClr val="bg1"/>
                </a:solidFill>
                <a:latin typeface="Calibri Light" panose="020F0302020204030204" pitchFamily="34" charset="0"/>
                <a:cs typeface="Calibri Light" panose="020F0302020204030204" pitchFamily="34" charset="0"/>
              </a:rPr>
              <a:t>NASB</a:t>
            </a:r>
            <a:r>
              <a:rPr lang="en-US" altLang="en-US" sz="3800" dirty="0">
                <a:solidFill>
                  <a:schemeClr val="bg1"/>
                </a:solidFill>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407606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B4200532-F384-477D-864C-FC31EDBB6578}"/>
              </a:ext>
            </a:extLst>
          </p:cNvPr>
          <p:cNvSpPr txBox="1">
            <a:spLocks noChangeArrowheads="1"/>
          </p:cNvSpPr>
          <p:nvPr/>
        </p:nvSpPr>
        <p:spPr bwMode="auto">
          <a:xfrm>
            <a:off x="152400" y="1371600"/>
            <a:ext cx="8991600" cy="1837426"/>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6</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For the </a:t>
            </a:r>
            <a:r>
              <a:rPr lang="en-US" sz="4200" cap="small" dirty="0">
                <a:solidFill>
                  <a:schemeClr val="tx1">
                    <a:lumMod val="65000"/>
                    <a:lumOff val="35000"/>
                  </a:schemeClr>
                </a:solidFill>
                <a:latin typeface="Calibri Light" panose="020F0302020204030204" pitchFamily="34" charset="0"/>
                <a:ea typeface="Calibri"/>
                <a:cs typeface="Calibri Light" panose="020F0302020204030204" pitchFamily="34" charset="0"/>
              </a:rPr>
              <a:t>LORD</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knows the way of the righteous,</a:t>
            </a:r>
          </a:p>
          <a:p>
            <a:pPr marL="579438" indent="-579438">
              <a:lnSpc>
                <a:spcPct val="90000"/>
              </a:lnSpc>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But </a:t>
            </a:r>
            <a:r>
              <a:rPr lang="en-US" sz="4200" dirty="0">
                <a:solidFill>
                  <a:schemeClr val="bg1"/>
                </a:solidFill>
                <a:latin typeface="Calibri Light" panose="020F0302020204030204" pitchFamily="34" charset="0"/>
                <a:ea typeface="Calibri"/>
                <a:cs typeface="Calibri Light" panose="020F0302020204030204" pitchFamily="34" charset="0"/>
              </a:rPr>
              <a:t>the way of the wicked will perish</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r>
              <a:rPr lang="en-US" sz="42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571DA74D-037A-4864-AEE5-B4CF3F16EDD6}"/>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6889E432-5153-440B-880D-1E514EF21587}"/>
              </a:ext>
            </a:extLst>
          </p:cNvPr>
          <p:cNvSpPr>
            <a:spLocks noChangeArrowheads="1"/>
          </p:cNvSpPr>
          <p:nvPr/>
        </p:nvSpPr>
        <p:spPr bwMode="auto">
          <a:xfrm>
            <a:off x="228600" y="3276600"/>
            <a:ext cx="8686800" cy="1524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1872243-D42B-4FDD-AEA8-0BC1E2496924}"/>
              </a:ext>
            </a:extLst>
          </p:cNvPr>
          <p:cNvSpPr txBox="1">
            <a:spLocks noChangeArrowheads="1"/>
          </p:cNvSpPr>
          <p:nvPr/>
        </p:nvSpPr>
        <p:spPr bwMode="auto">
          <a:xfrm>
            <a:off x="304800" y="3352800"/>
            <a:ext cx="85391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SzPct val="100000"/>
            </a:pPr>
            <a:r>
              <a:rPr lang="en-US" altLang="en-US" sz="4000" dirty="0">
                <a:solidFill>
                  <a:schemeClr val="bg1"/>
                </a:solidFill>
                <a:latin typeface="Calibri Light" panose="020F0302020204030204" pitchFamily="34" charset="0"/>
                <a:cs typeface="Calibri Light" panose="020F0302020204030204" pitchFamily="34" charset="0"/>
              </a:rPr>
              <a:t>According to Psalm 1, there are only two paths.</a:t>
            </a:r>
          </a:p>
        </p:txBody>
      </p:sp>
    </p:spTree>
    <p:extLst>
      <p:ext uri="{BB962C8B-B14F-4D97-AF65-F5344CB8AC3E}">
        <p14:creationId xmlns:p14="http://schemas.microsoft.com/office/powerpoint/2010/main" val="280066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B4200532-F384-477D-864C-FC31EDBB6578}"/>
              </a:ext>
            </a:extLst>
          </p:cNvPr>
          <p:cNvSpPr txBox="1">
            <a:spLocks noChangeArrowheads="1"/>
          </p:cNvSpPr>
          <p:nvPr/>
        </p:nvSpPr>
        <p:spPr bwMode="auto">
          <a:xfrm>
            <a:off x="152400" y="1371600"/>
            <a:ext cx="8991600" cy="1837426"/>
          </a:xfrm>
          <a:prstGeom prst="rect">
            <a:avLst/>
          </a:prstGeom>
          <a:noFill/>
          <a:ln w="9525">
            <a:noFill/>
            <a:miter lim="800000"/>
            <a:headEnd/>
            <a:tailEnd/>
          </a:ln>
        </p:spPr>
        <p:txBody>
          <a:bodyPr>
            <a:spAutoFit/>
          </a:bodyPr>
          <a:lstStyle/>
          <a:p>
            <a:pPr marL="579438" indent="-579438">
              <a:lnSpc>
                <a:spcPct val="90000"/>
              </a:lnSpc>
              <a:spcBef>
                <a:spcPts val="0"/>
              </a:spcBef>
              <a:spcAft>
                <a:spcPts val="0"/>
              </a:spcAft>
              <a:tabLst>
                <a:tab pos="-1543050" algn="r"/>
              </a:tabLst>
              <a:defRPr/>
            </a:pPr>
            <a:r>
              <a:rPr lang="en-US" sz="4200" baseline="30000" dirty="0">
                <a:solidFill>
                  <a:schemeClr val="tx1">
                    <a:lumMod val="65000"/>
                    <a:lumOff val="35000"/>
                  </a:schemeClr>
                </a:solidFill>
                <a:latin typeface="Calibri Light" panose="020F0302020204030204" pitchFamily="34" charset="0"/>
                <a:ea typeface="Calibri"/>
                <a:cs typeface="Calibri Light" panose="020F0302020204030204" pitchFamily="34" charset="0"/>
              </a:rPr>
              <a:t>6</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For the </a:t>
            </a:r>
            <a:r>
              <a:rPr lang="en-US" sz="4200" cap="small" dirty="0">
                <a:solidFill>
                  <a:schemeClr val="tx1">
                    <a:lumMod val="65000"/>
                    <a:lumOff val="35000"/>
                  </a:schemeClr>
                </a:solidFill>
                <a:latin typeface="Calibri Light" panose="020F0302020204030204" pitchFamily="34" charset="0"/>
                <a:ea typeface="Calibri"/>
                <a:cs typeface="Calibri Light" panose="020F0302020204030204" pitchFamily="34" charset="0"/>
              </a:rPr>
              <a:t>LORD</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knows the way of the righteous,</a:t>
            </a:r>
          </a:p>
          <a:p>
            <a:pPr marL="579438" indent="-579438">
              <a:lnSpc>
                <a:spcPct val="90000"/>
              </a:lnSpc>
              <a:defRPr/>
            </a:pP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	But </a:t>
            </a:r>
            <a:r>
              <a:rPr lang="en-US" sz="4200" dirty="0">
                <a:solidFill>
                  <a:schemeClr val="bg1"/>
                </a:solidFill>
                <a:latin typeface="Calibri Light" panose="020F0302020204030204" pitchFamily="34" charset="0"/>
                <a:ea typeface="Calibri"/>
                <a:cs typeface="Calibri Light" panose="020F0302020204030204" pitchFamily="34" charset="0"/>
              </a:rPr>
              <a:t>the way of the wicked will perish</a:t>
            </a:r>
            <a:r>
              <a:rPr lang="en-US" sz="4200" dirty="0">
                <a:solidFill>
                  <a:schemeClr val="tx1">
                    <a:lumMod val="65000"/>
                    <a:lumOff val="35000"/>
                  </a:schemeClr>
                </a:solidFill>
                <a:latin typeface="Calibri Light" panose="020F0302020204030204" pitchFamily="34" charset="0"/>
                <a:ea typeface="Calibri"/>
                <a:cs typeface="Calibri Light" panose="020F0302020204030204" pitchFamily="34" charset="0"/>
              </a:rPr>
              <a:t>.</a:t>
            </a:r>
            <a:r>
              <a:rPr lang="en-US" sz="4200" dirty="0">
                <a:solidFill>
                  <a:schemeClr val="tx1">
                    <a:lumMod val="65000"/>
                    <a:lumOff val="35000"/>
                  </a:schemeClr>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571DA74D-037A-4864-AEE5-B4CF3F16EDD6}"/>
              </a:ext>
            </a:extLst>
          </p:cNvPr>
          <p:cNvSpPr txBox="1"/>
          <p:nvPr/>
        </p:nvSpPr>
        <p:spPr>
          <a:xfrm>
            <a:off x="0" y="0"/>
            <a:ext cx="9144000" cy="1323975"/>
          </a:xfrm>
          <a:prstGeom prst="rect">
            <a:avLst/>
          </a:prstGeom>
          <a:noFill/>
        </p:spPr>
        <p:txBody>
          <a:bodyPr>
            <a:spAutoFit/>
          </a:bodyPr>
          <a:lstStyle/>
          <a:p>
            <a:pPr>
              <a:defRPr/>
            </a:pPr>
            <a:r>
              <a:rPr lang="en-US" sz="8000" dirty="0">
                <a:solidFill>
                  <a:schemeClr val="bg1"/>
                </a:solidFill>
                <a:latin typeface="Century Gothic" panose="020B0502020202020204" pitchFamily="34" charset="0"/>
                <a:cs typeface="Arial" charset="0"/>
              </a:rPr>
              <a:t>Psalm 1</a:t>
            </a:r>
            <a:endParaRPr lang="en-US" sz="8000" cap="all" dirty="0">
              <a:solidFill>
                <a:schemeClr val="bg1"/>
              </a:solidFill>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6889E432-5153-440B-880D-1E514EF21587}"/>
              </a:ext>
            </a:extLst>
          </p:cNvPr>
          <p:cNvSpPr>
            <a:spLocks noChangeArrowheads="1"/>
          </p:cNvSpPr>
          <p:nvPr/>
        </p:nvSpPr>
        <p:spPr bwMode="auto">
          <a:xfrm>
            <a:off x="228600" y="3276600"/>
            <a:ext cx="8686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3600"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1872243-D42B-4FDD-AEA8-0BC1E2496924}"/>
              </a:ext>
            </a:extLst>
          </p:cNvPr>
          <p:cNvSpPr txBox="1">
            <a:spLocks noChangeArrowheads="1"/>
          </p:cNvSpPr>
          <p:nvPr/>
        </p:nvSpPr>
        <p:spPr bwMode="auto">
          <a:xfrm>
            <a:off x="304800" y="3505200"/>
            <a:ext cx="853916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algn="ctr" eaLnBrk="1" hangingPunct="1">
              <a:buSzPct val="100000"/>
            </a:pPr>
            <a:r>
              <a:rPr lang="en-US" altLang="en-US" sz="5500" dirty="0">
                <a:solidFill>
                  <a:prstClr val="white"/>
                </a:solidFill>
                <a:latin typeface="Calibri Light" panose="020F0302020204030204" pitchFamily="34" charset="0"/>
                <a:cs typeface="Calibri Light" panose="020F0302020204030204" pitchFamily="34" charset="0"/>
              </a:rPr>
              <a:t>Is this realistic?</a:t>
            </a:r>
          </a:p>
        </p:txBody>
      </p:sp>
    </p:spTree>
    <p:extLst>
      <p:ext uri="{BB962C8B-B14F-4D97-AF65-F5344CB8AC3E}">
        <p14:creationId xmlns:p14="http://schemas.microsoft.com/office/powerpoint/2010/main" val="2716955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55667C91-45B0-468C-BB4A-18F0F6FDA9CB}"/>
              </a:ext>
            </a:extLst>
          </p:cNvPr>
          <p:cNvSpPr txBox="1">
            <a:spLocks noChangeArrowheads="1"/>
          </p:cNvSpPr>
          <p:nvPr/>
        </p:nvSpPr>
        <p:spPr bwMode="auto">
          <a:xfrm>
            <a:off x="152400" y="914400"/>
            <a:ext cx="8991600" cy="24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The Bible is filled with many different literary genres.</a:t>
            </a:r>
          </a:p>
          <a:p>
            <a:pPr eaLnBrk="1" hangingPunct="1">
              <a:lnSpc>
                <a:spcPct val="90000"/>
              </a:lnSpc>
            </a:pPr>
            <a:r>
              <a:rPr lang="en-US" altLang="en-US" sz="40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We should be aware of our cultural baggage when we read the Bible. </a:t>
            </a:r>
          </a:p>
        </p:txBody>
      </p:sp>
      <p:sp>
        <p:nvSpPr>
          <p:cNvPr id="8" name="TextBox 7">
            <a:extLst>
              <a:ext uri="{FF2B5EF4-FFF2-40B4-BE49-F238E27FC236}">
                <a16:creationId xmlns:a16="http://schemas.microsoft.com/office/drawing/2014/main" xmlns="" id="{5E658FD8-E05A-428C-8255-970A77B4B5D6}"/>
              </a:ext>
            </a:extLst>
          </p:cNvPr>
          <p:cNvSpPr txBox="1"/>
          <p:nvPr/>
        </p:nvSpPr>
        <p:spPr>
          <a:xfrm>
            <a:off x="0" y="0"/>
            <a:ext cx="9144000" cy="846386"/>
          </a:xfrm>
          <a:prstGeom prst="rect">
            <a:avLst/>
          </a:prstGeom>
          <a:noFill/>
        </p:spPr>
        <p:txBody>
          <a:bodyPr>
            <a:spAutoFit/>
          </a:bodyPr>
          <a:lstStyle/>
          <a:p>
            <a:pPr>
              <a:defRPr/>
            </a:pPr>
            <a:r>
              <a:rPr lang="en-US" sz="4900" dirty="0">
                <a:solidFill>
                  <a:schemeClr val="bg1"/>
                </a:solidFill>
                <a:latin typeface="Century Gothic" panose="020B0502020202020204" pitchFamily="34" charset="0"/>
                <a:cs typeface="Arial" charset="0"/>
              </a:rPr>
              <a:t>What do we do with Psalm 1?</a:t>
            </a:r>
            <a:endParaRPr lang="en-US" sz="4900" cap="all" dirty="0">
              <a:solidFill>
                <a:schemeClr val="bg1"/>
              </a:solidFill>
              <a:latin typeface="Century Gothic" panose="020B0502020202020204" pitchFamily="34" charset="0"/>
              <a:cs typeface="Arial" charset="0"/>
            </a:endParaRPr>
          </a:p>
        </p:txBody>
      </p:sp>
      <p:sp>
        <p:nvSpPr>
          <p:cNvPr id="6" name="Rectangle 5">
            <a:extLst>
              <a:ext uri="{FF2B5EF4-FFF2-40B4-BE49-F238E27FC236}">
                <a16:creationId xmlns:a16="http://schemas.microsoft.com/office/drawing/2014/main" xmlns="" id="{14A39AE4-33DF-4185-A3D6-154B88FA0A2A}"/>
              </a:ext>
            </a:extLst>
          </p:cNvPr>
          <p:cNvSpPr>
            <a:spLocks noChangeArrowheads="1"/>
          </p:cNvSpPr>
          <p:nvPr/>
        </p:nvSpPr>
        <p:spPr bwMode="auto">
          <a:xfrm>
            <a:off x="152400" y="3352800"/>
            <a:ext cx="8839200" cy="2895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6178E408-4E7E-47C7-BD30-E809842555C7}"/>
              </a:ext>
            </a:extLst>
          </p:cNvPr>
          <p:cNvSpPr txBox="1">
            <a:spLocks noChangeArrowheads="1"/>
          </p:cNvSpPr>
          <p:nvPr/>
        </p:nvSpPr>
        <p:spPr bwMode="auto">
          <a:xfrm>
            <a:off x="228600" y="3429000"/>
            <a:ext cx="86868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Aft>
                <a:spcPts val="1200"/>
              </a:spcAft>
              <a:buSzPct val="100000"/>
            </a:pPr>
            <a:r>
              <a:rPr lang="en-US" altLang="en-US" sz="3600" b="1" dirty="0">
                <a:solidFill>
                  <a:schemeClr val="bg1"/>
                </a:solidFill>
                <a:latin typeface="Calibri Light" panose="020F0302020204030204" pitchFamily="34" charset="0"/>
                <a:cs typeface="Calibri Light" panose="020F0302020204030204" pitchFamily="34" charset="0"/>
              </a:rPr>
              <a:t>»</a:t>
            </a:r>
            <a:r>
              <a:rPr lang="en-US" altLang="en-US" sz="3600" baseline="30000" dirty="0">
                <a:solidFill>
                  <a:schemeClr val="bg1"/>
                </a:solidFill>
                <a:latin typeface="Calibri Light" panose="020F0302020204030204" pitchFamily="34" charset="0"/>
                <a:cs typeface="Calibri Light" panose="020F0302020204030204" pitchFamily="34" charset="0"/>
              </a:rPr>
              <a:t> 	</a:t>
            </a:r>
            <a:r>
              <a:rPr lang="en-US" altLang="en-US" sz="3600" dirty="0">
                <a:solidFill>
                  <a:schemeClr val="bg1"/>
                </a:solidFill>
                <a:latin typeface="Calibri Light" panose="020F0302020204030204" pitchFamily="34" charset="0"/>
                <a:cs typeface="Calibri Light" panose="020F0302020204030204" pitchFamily="34" charset="0"/>
              </a:rPr>
              <a:t>We are more comfortable with moral ambiguity.</a:t>
            </a:r>
          </a:p>
          <a:p>
            <a:pPr eaLnBrk="1" hangingPunct="1">
              <a:lnSpc>
                <a:spcPct val="90000"/>
              </a:lnSpc>
              <a:spcAft>
                <a:spcPts val="1200"/>
              </a:spcAft>
              <a:buSzPct val="100000"/>
            </a:pPr>
            <a:r>
              <a:rPr lang="en-US" altLang="en-US" sz="3600" b="1" dirty="0">
                <a:solidFill>
                  <a:schemeClr val="bg1"/>
                </a:solidFill>
                <a:latin typeface="Calibri Light" panose="020F0302020204030204" pitchFamily="34" charset="0"/>
                <a:cs typeface="Calibri Light" panose="020F0302020204030204" pitchFamily="34" charset="0"/>
              </a:rPr>
              <a:t>»</a:t>
            </a:r>
            <a:r>
              <a:rPr lang="en-US" altLang="en-US" sz="3600" baseline="30000" dirty="0">
                <a:solidFill>
                  <a:schemeClr val="bg1"/>
                </a:solidFill>
                <a:latin typeface="Calibri Light" panose="020F0302020204030204" pitchFamily="34" charset="0"/>
                <a:cs typeface="Calibri Light" panose="020F0302020204030204" pitchFamily="34" charset="0"/>
              </a:rPr>
              <a:t> 	</a:t>
            </a:r>
            <a:r>
              <a:rPr lang="en-US" altLang="en-US" sz="3600" dirty="0">
                <a:solidFill>
                  <a:schemeClr val="bg1"/>
                </a:solidFill>
                <a:latin typeface="Calibri Light" panose="020F0302020204030204" pitchFamily="34" charset="0"/>
                <a:cs typeface="Calibri Light" panose="020F0302020204030204" pitchFamily="34" charset="0"/>
              </a:rPr>
              <a:t>We live in a pluralistic culture, where religious and moral relativism predominates.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8">
            <a:extLst>
              <a:ext uri="{FF2B5EF4-FFF2-40B4-BE49-F238E27FC236}">
                <a16:creationId xmlns:a16="http://schemas.microsoft.com/office/drawing/2014/main" xmlns="" id="{53BAFD08-BB8F-4059-99EA-5429A6B69E4D}"/>
              </a:ext>
            </a:extLst>
          </p:cNvPr>
          <p:cNvSpPr txBox="1">
            <a:spLocks noChangeArrowheads="1"/>
          </p:cNvSpPr>
          <p:nvPr/>
        </p:nvSpPr>
        <p:spPr bwMode="auto">
          <a:xfrm>
            <a:off x="152400" y="914400"/>
            <a:ext cx="89916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The Bible is filled with many different literary genres.</a:t>
            </a:r>
          </a:p>
          <a:p>
            <a:pPr eaLnBrk="1" hangingPunct="1">
              <a:lnSpc>
                <a:spcPct val="90000"/>
              </a:lnSpc>
            </a:pPr>
            <a:r>
              <a:rPr lang="en-US" altLang="en-US" sz="40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We should be aware of our cultural baggage when we read the Bible. </a:t>
            </a:r>
          </a:p>
          <a:p>
            <a:pPr eaLnBrk="1" hangingPunct="1">
              <a:lnSpc>
                <a:spcPct val="90000"/>
              </a:lnSpc>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Jesus utilized this polarized language.</a:t>
            </a:r>
          </a:p>
        </p:txBody>
      </p:sp>
      <p:sp>
        <p:nvSpPr>
          <p:cNvPr id="4" name="TextBox 3">
            <a:extLst>
              <a:ext uri="{FF2B5EF4-FFF2-40B4-BE49-F238E27FC236}">
                <a16:creationId xmlns:a16="http://schemas.microsoft.com/office/drawing/2014/main" xmlns="" id="{B34756E2-CAD3-4053-B5B6-22881A4725E9}"/>
              </a:ext>
            </a:extLst>
          </p:cNvPr>
          <p:cNvSpPr txBox="1"/>
          <p:nvPr/>
        </p:nvSpPr>
        <p:spPr>
          <a:xfrm>
            <a:off x="0" y="0"/>
            <a:ext cx="9144000" cy="846386"/>
          </a:xfrm>
          <a:prstGeom prst="rect">
            <a:avLst/>
          </a:prstGeom>
          <a:noFill/>
        </p:spPr>
        <p:txBody>
          <a:bodyPr>
            <a:spAutoFit/>
          </a:bodyPr>
          <a:lstStyle/>
          <a:p>
            <a:pPr>
              <a:defRPr/>
            </a:pPr>
            <a:r>
              <a:rPr lang="en-US" sz="4900" dirty="0">
                <a:solidFill>
                  <a:schemeClr val="bg1"/>
                </a:solidFill>
                <a:latin typeface="Century Gothic" panose="020B0502020202020204" pitchFamily="34" charset="0"/>
                <a:cs typeface="Arial" charset="0"/>
              </a:rPr>
              <a:t>What do we do with Psalm 1?</a:t>
            </a:r>
            <a:endParaRPr lang="en-US" sz="4900" cap="all" dirty="0">
              <a:solidFill>
                <a:schemeClr val="bg1"/>
              </a:solidFill>
              <a:latin typeface="Century Gothic" panose="020B0502020202020204" pitchFamily="34" charset="0"/>
              <a:cs typeface="Arial" charset="0"/>
            </a:endParaRPr>
          </a:p>
        </p:txBody>
      </p:sp>
      <p:sp>
        <p:nvSpPr>
          <p:cNvPr id="5" name="Rectangle 4">
            <a:extLst>
              <a:ext uri="{FF2B5EF4-FFF2-40B4-BE49-F238E27FC236}">
                <a16:creationId xmlns:a16="http://schemas.microsoft.com/office/drawing/2014/main" xmlns="" id="{1F27AD53-0FAA-47A3-A96E-F961B9D804FC}"/>
              </a:ext>
            </a:extLst>
          </p:cNvPr>
          <p:cNvSpPr>
            <a:spLocks noChangeArrowheads="1"/>
          </p:cNvSpPr>
          <p:nvPr/>
        </p:nvSpPr>
        <p:spPr bwMode="auto">
          <a:xfrm>
            <a:off x="152400" y="3851880"/>
            <a:ext cx="8839200" cy="2895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6" name="TextBox 5">
            <a:extLst>
              <a:ext uri="{FF2B5EF4-FFF2-40B4-BE49-F238E27FC236}">
                <a16:creationId xmlns:a16="http://schemas.microsoft.com/office/drawing/2014/main" xmlns="" id="{91A4CF4E-E3FE-481F-9BFA-9EE91025C5BA}"/>
              </a:ext>
            </a:extLst>
          </p:cNvPr>
          <p:cNvSpPr txBox="1">
            <a:spLocks noChangeArrowheads="1"/>
          </p:cNvSpPr>
          <p:nvPr/>
        </p:nvSpPr>
        <p:spPr bwMode="auto">
          <a:xfrm>
            <a:off x="228600" y="3928080"/>
            <a:ext cx="8686800" cy="224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Aft>
                <a:spcPts val="0"/>
              </a:spcAft>
              <a:buSzPct val="100000"/>
            </a:pPr>
            <a:r>
              <a:rPr lang="en-US" altLang="en-US" sz="3600" dirty="0">
                <a:solidFill>
                  <a:schemeClr val="bg1"/>
                </a:solidFill>
                <a:latin typeface="Calibri Light" panose="020F0302020204030204" pitchFamily="34" charset="0"/>
                <a:cs typeface="Calibri Light" panose="020F0302020204030204" pitchFamily="34" charset="0"/>
              </a:rPr>
              <a:t>Sermon on the Mount</a:t>
            </a:r>
          </a:p>
          <a:p>
            <a:pPr eaLnBrk="1" hangingPunct="1">
              <a:lnSpc>
                <a:spcPct val="90000"/>
              </a:lnSpc>
              <a:spcAft>
                <a:spcPts val="600"/>
              </a:spcAft>
              <a:buSzPct val="100000"/>
            </a:pPr>
            <a:r>
              <a:rPr lang="en-US" altLang="en-US" sz="3600" b="1" dirty="0">
                <a:solidFill>
                  <a:schemeClr val="bg1"/>
                </a:solidFill>
                <a:latin typeface="Calibri Light" panose="020F0302020204030204" pitchFamily="34" charset="0"/>
                <a:cs typeface="Calibri Light" panose="020F0302020204030204" pitchFamily="34" charset="0"/>
              </a:rPr>
              <a:t>»</a:t>
            </a:r>
            <a:r>
              <a:rPr lang="en-US" altLang="en-US" sz="3600" baseline="30000" dirty="0">
                <a:solidFill>
                  <a:schemeClr val="bg1"/>
                </a:solidFill>
                <a:latin typeface="Calibri Light" panose="020F0302020204030204" pitchFamily="34" charset="0"/>
                <a:cs typeface="Calibri Light" panose="020F0302020204030204" pitchFamily="34" charset="0"/>
              </a:rPr>
              <a:t> 	</a:t>
            </a:r>
            <a:r>
              <a:rPr lang="en-US" altLang="en-US" sz="3600" dirty="0">
                <a:solidFill>
                  <a:schemeClr val="bg1"/>
                </a:solidFill>
                <a:latin typeface="Calibri Light" panose="020F0302020204030204" pitchFamily="34" charset="0"/>
                <a:cs typeface="Calibri Light" panose="020F0302020204030204" pitchFamily="34" charset="0"/>
              </a:rPr>
              <a:t>Narrow Gate vs. Wide Gate</a:t>
            </a:r>
          </a:p>
          <a:p>
            <a:pPr eaLnBrk="1" hangingPunct="1">
              <a:lnSpc>
                <a:spcPct val="90000"/>
              </a:lnSpc>
              <a:spcAft>
                <a:spcPts val="600"/>
              </a:spcAft>
              <a:buSzPct val="100000"/>
            </a:pPr>
            <a:r>
              <a:rPr lang="en-US" altLang="en-US" sz="3600" b="1" dirty="0">
                <a:solidFill>
                  <a:schemeClr val="bg1"/>
                </a:solidFill>
                <a:latin typeface="Calibri Light" panose="020F0302020204030204" pitchFamily="34" charset="0"/>
                <a:cs typeface="Calibri Light" panose="020F0302020204030204" pitchFamily="34" charset="0"/>
              </a:rPr>
              <a:t>»</a:t>
            </a:r>
            <a:r>
              <a:rPr lang="en-US" altLang="en-US" sz="3600" baseline="30000" dirty="0">
                <a:solidFill>
                  <a:schemeClr val="bg1"/>
                </a:solidFill>
                <a:latin typeface="Calibri Light" panose="020F0302020204030204" pitchFamily="34" charset="0"/>
                <a:cs typeface="Calibri Light" panose="020F0302020204030204" pitchFamily="34" charset="0"/>
              </a:rPr>
              <a:t> 	</a:t>
            </a:r>
            <a:r>
              <a:rPr lang="en-US" altLang="en-US" sz="3600" dirty="0">
                <a:solidFill>
                  <a:schemeClr val="bg1"/>
                </a:solidFill>
                <a:latin typeface="Calibri Light" panose="020F0302020204030204" pitchFamily="34" charset="0"/>
                <a:cs typeface="Calibri Light" panose="020F0302020204030204" pitchFamily="34" charset="0"/>
              </a:rPr>
              <a:t>Good Tree vs. Bad Tree</a:t>
            </a:r>
          </a:p>
          <a:p>
            <a:pPr eaLnBrk="1" hangingPunct="1">
              <a:lnSpc>
                <a:spcPct val="90000"/>
              </a:lnSpc>
              <a:spcAft>
                <a:spcPts val="600"/>
              </a:spcAft>
              <a:buSzPct val="100000"/>
            </a:pPr>
            <a:r>
              <a:rPr lang="en-US" altLang="en-US" sz="3600" b="1" dirty="0">
                <a:solidFill>
                  <a:schemeClr val="bg1"/>
                </a:solidFill>
                <a:latin typeface="Calibri Light" panose="020F0302020204030204" pitchFamily="34" charset="0"/>
                <a:cs typeface="Calibri Light" panose="020F0302020204030204" pitchFamily="34" charset="0"/>
              </a:rPr>
              <a:t>»</a:t>
            </a:r>
            <a:r>
              <a:rPr lang="en-US" altLang="en-US" sz="3600" baseline="30000" dirty="0">
                <a:solidFill>
                  <a:schemeClr val="bg1"/>
                </a:solidFill>
                <a:latin typeface="Calibri Light" panose="020F0302020204030204" pitchFamily="34" charset="0"/>
                <a:cs typeface="Calibri Light" panose="020F0302020204030204" pitchFamily="34" charset="0"/>
              </a:rPr>
              <a:t> 	</a:t>
            </a:r>
            <a:r>
              <a:rPr lang="en-US" altLang="en-US" sz="3600" dirty="0">
                <a:solidFill>
                  <a:schemeClr val="bg1"/>
                </a:solidFill>
                <a:latin typeface="Calibri Light" panose="020F0302020204030204" pitchFamily="34" charset="0"/>
                <a:cs typeface="Calibri Light" panose="020F0302020204030204" pitchFamily="34" charset="0"/>
              </a:rPr>
              <a:t>House Built on Rock vs. House Built on Sand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8">
            <a:extLst>
              <a:ext uri="{FF2B5EF4-FFF2-40B4-BE49-F238E27FC236}">
                <a16:creationId xmlns:a16="http://schemas.microsoft.com/office/drawing/2014/main" xmlns="" id="{8D8B6878-355B-45E8-833B-B830E7C0B31B}"/>
              </a:ext>
            </a:extLst>
          </p:cNvPr>
          <p:cNvSpPr txBox="1">
            <a:spLocks noChangeArrowheads="1"/>
          </p:cNvSpPr>
          <p:nvPr/>
        </p:nvSpPr>
        <p:spPr bwMode="auto">
          <a:xfrm>
            <a:off x="152400" y="914400"/>
            <a:ext cx="8991600" cy="1255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What’s God trying to do when he uses this kind polarized language?</a:t>
            </a:r>
          </a:p>
        </p:txBody>
      </p:sp>
      <p:sp>
        <p:nvSpPr>
          <p:cNvPr id="4" name="Rectangle 3">
            <a:extLst>
              <a:ext uri="{FF2B5EF4-FFF2-40B4-BE49-F238E27FC236}">
                <a16:creationId xmlns:a16="http://schemas.microsoft.com/office/drawing/2014/main" xmlns="" id="{E1843E56-D8DE-4D37-B4E8-155E72AC458B}"/>
              </a:ext>
            </a:extLst>
          </p:cNvPr>
          <p:cNvSpPr>
            <a:spLocks noChangeArrowheads="1"/>
          </p:cNvSpPr>
          <p:nvPr/>
        </p:nvSpPr>
        <p:spPr bwMode="auto">
          <a:xfrm>
            <a:off x="152400" y="2286000"/>
            <a:ext cx="8839200" cy="3352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ACC50D3-706F-4364-A5D6-478824F166C7}"/>
              </a:ext>
            </a:extLst>
          </p:cNvPr>
          <p:cNvSpPr txBox="1">
            <a:spLocks noChangeArrowheads="1"/>
          </p:cNvSpPr>
          <p:nvPr/>
        </p:nvSpPr>
        <p:spPr bwMode="auto">
          <a:xfrm>
            <a:off x="228600" y="2362200"/>
            <a:ext cx="8686800" cy="315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Aft>
                <a:spcPts val="600"/>
              </a:spcAft>
              <a:buSzPct val="100000"/>
            </a:pPr>
            <a:r>
              <a:rPr lang="en-US" altLang="en-US" sz="3500" b="1" dirty="0">
                <a:solidFill>
                  <a:schemeClr val="bg1"/>
                </a:solidFill>
                <a:latin typeface="Calibri Light" panose="020F0302020204030204" pitchFamily="34" charset="0"/>
                <a:cs typeface="Calibri Light" panose="020F0302020204030204" pitchFamily="34" charset="0"/>
              </a:rPr>
              <a:t>»</a:t>
            </a:r>
            <a:r>
              <a:rPr lang="en-US" altLang="en-US" sz="3500" baseline="30000" dirty="0">
                <a:solidFill>
                  <a:schemeClr val="bg1"/>
                </a:solidFill>
                <a:latin typeface="Calibri Light" panose="020F0302020204030204" pitchFamily="34" charset="0"/>
                <a:cs typeface="Calibri Light" panose="020F0302020204030204" pitchFamily="34" charset="0"/>
              </a:rPr>
              <a:t> 	</a:t>
            </a:r>
            <a:r>
              <a:rPr lang="en-US" altLang="en-US" sz="3500" dirty="0">
                <a:solidFill>
                  <a:schemeClr val="bg1"/>
                </a:solidFill>
                <a:latin typeface="Calibri Light" panose="020F0302020204030204" pitchFamily="34" charset="0"/>
                <a:cs typeface="Calibri Light" panose="020F0302020204030204" pitchFamily="34" charset="0"/>
              </a:rPr>
              <a:t>He is trying to show us that there are there are only two paths in life: one that leads to life and one that leads to destruction.</a:t>
            </a:r>
          </a:p>
          <a:p>
            <a:pPr eaLnBrk="1" hangingPunct="1">
              <a:lnSpc>
                <a:spcPct val="90000"/>
              </a:lnSpc>
              <a:spcAft>
                <a:spcPts val="600"/>
              </a:spcAft>
              <a:buSzPct val="100000"/>
            </a:pPr>
            <a:r>
              <a:rPr lang="en-US" altLang="en-US" sz="3500" b="1" dirty="0">
                <a:solidFill>
                  <a:schemeClr val="bg1"/>
                </a:solidFill>
                <a:latin typeface="Calibri Light" panose="020F0302020204030204" pitchFamily="34" charset="0"/>
                <a:cs typeface="Calibri Light" panose="020F0302020204030204" pitchFamily="34" charset="0"/>
              </a:rPr>
              <a:t>»</a:t>
            </a:r>
            <a:r>
              <a:rPr lang="en-US" altLang="en-US" sz="3500" baseline="30000" dirty="0">
                <a:solidFill>
                  <a:schemeClr val="bg1"/>
                </a:solidFill>
                <a:latin typeface="Calibri Light" panose="020F0302020204030204" pitchFamily="34" charset="0"/>
                <a:cs typeface="Calibri Light" panose="020F0302020204030204" pitchFamily="34" charset="0"/>
              </a:rPr>
              <a:t> 	</a:t>
            </a:r>
            <a:r>
              <a:rPr lang="en-US" altLang="en-US" sz="3500" dirty="0">
                <a:solidFill>
                  <a:schemeClr val="bg1"/>
                </a:solidFill>
                <a:latin typeface="Calibri Light" panose="020F0302020204030204" pitchFamily="34" charset="0"/>
                <a:cs typeface="Calibri Light" panose="020F0302020204030204" pitchFamily="34" charset="0"/>
              </a:rPr>
              <a:t>God gives us an absolute ideal of righteousness, to remind us that we will never meet his perfect standard.</a:t>
            </a:r>
          </a:p>
        </p:txBody>
      </p:sp>
      <p:sp>
        <p:nvSpPr>
          <p:cNvPr id="6" name="TextBox 5">
            <a:extLst>
              <a:ext uri="{FF2B5EF4-FFF2-40B4-BE49-F238E27FC236}">
                <a16:creationId xmlns:a16="http://schemas.microsoft.com/office/drawing/2014/main" xmlns="" id="{188CD54A-6CCC-4101-ACFE-94501F2BF8B1}"/>
              </a:ext>
            </a:extLst>
          </p:cNvPr>
          <p:cNvSpPr txBox="1"/>
          <p:nvPr/>
        </p:nvSpPr>
        <p:spPr>
          <a:xfrm>
            <a:off x="0" y="0"/>
            <a:ext cx="9144000" cy="846386"/>
          </a:xfrm>
          <a:prstGeom prst="rect">
            <a:avLst/>
          </a:prstGeom>
          <a:noFill/>
        </p:spPr>
        <p:txBody>
          <a:bodyPr>
            <a:spAutoFit/>
          </a:bodyPr>
          <a:lstStyle/>
          <a:p>
            <a:pPr>
              <a:defRPr/>
            </a:pPr>
            <a:r>
              <a:rPr lang="en-US" sz="4900" dirty="0">
                <a:solidFill>
                  <a:schemeClr val="bg1"/>
                </a:solidFill>
                <a:latin typeface="Century Gothic" panose="020B0502020202020204" pitchFamily="34" charset="0"/>
                <a:cs typeface="Arial" charset="0"/>
              </a:rPr>
              <a:t>What do we do with Psalm 1?</a:t>
            </a:r>
            <a:endParaRPr lang="en-US" sz="4900" cap="all" dirty="0">
              <a:solidFill>
                <a:schemeClr val="bg1"/>
              </a:solidFill>
              <a:latin typeface="Century Gothic" panose="020B0502020202020204"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8">
            <a:extLst>
              <a:ext uri="{FF2B5EF4-FFF2-40B4-BE49-F238E27FC236}">
                <a16:creationId xmlns:a16="http://schemas.microsoft.com/office/drawing/2014/main" xmlns="" id="{8D8B6878-355B-45E8-833B-B830E7C0B31B}"/>
              </a:ext>
            </a:extLst>
          </p:cNvPr>
          <p:cNvSpPr txBox="1">
            <a:spLocks noChangeArrowheads="1"/>
          </p:cNvSpPr>
          <p:nvPr/>
        </p:nvSpPr>
        <p:spPr bwMode="auto">
          <a:xfrm>
            <a:off x="152400" y="914400"/>
            <a:ext cx="8991600" cy="1255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What’s God trying to do when he uses this kind polarized language?</a:t>
            </a:r>
          </a:p>
        </p:txBody>
      </p:sp>
      <p:sp>
        <p:nvSpPr>
          <p:cNvPr id="4" name="Rectangle 3">
            <a:extLst>
              <a:ext uri="{FF2B5EF4-FFF2-40B4-BE49-F238E27FC236}">
                <a16:creationId xmlns:a16="http://schemas.microsoft.com/office/drawing/2014/main" xmlns="" id="{E1843E56-D8DE-4D37-B4E8-155E72AC458B}"/>
              </a:ext>
            </a:extLst>
          </p:cNvPr>
          <p:cNvSpPr>
            <a:spLocks noChangeArrowheads="1"/>
          </p:cNvSpPr>
          <p:nvPr/>
        </p:nvSpPr>
        <p:spPr bwMode="auto">
          <a:xfrm>
            <a:off x="152400" y="2286000"/>
            <a:ext cx="8839200" cy="3352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ACC50D3-706F-4364-A5D6-478824F166C7}"/>
              </a:ext>
            </a:extLst>
          </p:cNvPr>
          <p:cNvSpPr txBox="1">
            <a:spLocks noChangeArrowheads="1"/>
          </p:cNvSpPr>
          <p:nvPr/>
        </p:nvSpPr>
        <p:spPr bwMode="auto">
          <a:xfrm>
            <a:off x="228600" y="2362200"/>
            <a:ext cx="8686800"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lnSpc>
                <a:spcPct val="90000"/>
              </a:lnSpc>
              <a:spcAft>
                <a:spcPts val="600"/>
              </a:spcAft>
              <a:buSzPct val="100000"/>
            </a:pPr>
            <a:r>
              <a:rPr lang="en-US" altLang="en-US" sz="3500" dirty="0">
                <a:solidFill>
                  <a:schemeClr val="bg1"/>
                </a:solidFill>
                <a:latin typeface="Calibri Light" panose="020F0302020204030204" pitchFamily="34" charset="0"/>
                <a:cs typeface="Calibri Light" panose="020F0302020204030204" pitchFamily="34" charset="0"/>
              </a:rPr>
              <a:t>Leo Tolstoy</a:t>
            </a:r>
          </a:p>
        </p:txBody>
      </p:sp>
      <p:sp>
        <p:nvSpPr>
          <p:cNvPr id="6" name="TextBox 5">
            <a:extLst>
              <a:ext uri="{FF2B5EF4-FFF2-40B4-BE49-F238E27FC236}">
                <a16:creationId xmlns:a16="http://schemas.microsoft.com/office/drawing/2014/main" xmlns="" id="{188CD54A-6CCC-4101-ACFE-94501F2BF8B1}"/>
              </a:ext>
            </a:extLst>
          </p:cNvPr>
          <p:cNvSpPr txBox="1"/>
          <p:nvPr/>
        </p:nvSpPr>
        <p:spPr>
          <a:xfrm>
            <a:off x="0" y="0"/>
            <a:ext cx="9144000" cy="846386"/>
          </a:xfrm>
          <a:prstGeom prst="rect">
            <a:avLst/>
          </a:prstGeom>
          <a:noFill/>
        </p:spPr>
        <p:txBody>
          <a:bodyPr>
            <a:spAutoFit/>
          </a:bodyPr>
          <a:lstStyle/>
          <a:p>
            <a:pPr>
              <a:defRPr/>
            </a:pPr>
            <a:r>
              <a:rPr lang="en-US" sz="4900" dirty="0">
                <a:solidFill>
                  <a:schemeClr val="bg1"/>
                </a:solidFill>
                <a:latin typeface="Century Gothic" panose="020B0502020202020204" pitchFamily="34" charset="0"/>
                <a:cs typeface="Arial" charset="0"/>
              </a:rPr>
              <a:t>What do we do with Psalm 1?</a:t>
            </a:r>
            <a:endParaRPr lang="en-US" sz="49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1718076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8">
            <a:extLst>
              <a:ext uri="{FF2B5EF4-FFF2-40B4-BE49-F238E27FC236}">
                <a16:creationId xmlns:a16="http://schemas.microsoft.com/office/drawing/2014/main" xmlns="" id="{8D8B6878-355B-45E8-833B-B830E7C0B31B}"/>
              </a:ext>
            </a:extLst>
          </p:cNvPr>
          <p:cNvSpPr txBox="1">
            <a:spLocks noChangeArrowheads="1"/>
          </p:cNvSpPr>
          <p:nvPr/>
        </p:nvSpPr>
        <p:spPr bwMode="auto">
          <a:xfrm>
            <a:off x="152400" y="914400"/>
            <a:ext cx="8991600" cy="1255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What’s God trying to do when he uses this kind polarized language?</a:t>
            </a:r>
          </a:p>
        </p:txBody>
      </p:sp>
      <p:sp>
        <p:nvSpPr>
          <p:cNvPr id="4" name="Rectangle 3">
            <a:extLst>
              <a:ext uri="{FF2B5EF4-FFF2-40B4-BE49-F238E27FC236}">
                <a16:creationId xmlns:a16="http://schemas.microsoft.com/office/drawing/2014/main" xmlns="" id="{E1843E56-D8DE-4D37-B4E8-155E72AC458B}"/>
              </a:ext>
            </a:extLst>
          </p:cNvPr>
          <p:cNvSpPr>
            <a:spLocks noChangeArrowheads="1"/>
          </p:cNvSpPr>
          <p:nvPr/>
        </p:nvSpPr>
        <p:spPr bwMode="auto">
          <a:xfrm>
            <a:off x="152400" y="2286000"/>
            <a:ext cx="8839200" cy="3352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ACC50D3-706F-4364-A5D6-478824F166C7}"/>
              </a:ext>
            </a:extLst>
          </p:cNvPr>
          <p:cNvSpPr txBox="1">
            <a:spLocks noChangeArrowheads="1"/>
          </p:cNvSpPr>
          <p:nvPr/>
        </p:nvSpPr>
        <p:spPr bwMode="auto">
          <a:xfrm>
            <a:off x="228600" y="2362200"/>
            <a:ext cx="868680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lnSpc>
                <a:spcPct val="90000"/>
              </a:lnSpc>
              <a:spcAft>
                <a:spcPts val="600"/>
              </a:spcAft>
              <a:buSzPct val="100000"/>
            </a:pPr>
            <a:r>
              <a:rPr lang="en-US" altLang="en-US" sz="3500" dirty="0">
                <a:solidFill>
                  <a:schemeClr val="bg1"/>
                </a:solidFill>
                <a:latin typeface="Calibri Light" panose="020F0302020204030204" pitchFamily="34" charset="0"/>
                <a:cs typeface="Calibri Light" panose="020F0302020204030204" pitchFamily="34" charset="0"/>
              </a:rPr>
              <a:t>Leo Tolstoy: “The test of observance of Christ’s teaching is our consciousness of our failure to attain an ideal perfection. The degree to which we draw near to this perfection cannot be seen; all we can see is the extent of our deviation.”</a:t>
            </a:r>
          </a:p>
        </p:txBody>
      </p:sp>
      <p:sp>
        <p:nvSpPr>
          <p:cNvPr id="6" name="TextBox 5">
            <a:extLst>
              <a:ext uri="{FF2B5EF4-FFF2-40B4-BE49-F238E27FC236}">
                <a16:creationId xmlns:a16="http://schemas.microsoft.com/office/drawing/2014/main" xmlns="" id="{188CD54A-6CCC-4101-ACFE-94501F2BF8B1}"/>
              </a:ext>
            </a:extLst>
          </p:cNvPr>
          <p:cNvSpPr txBox="1"/>
          <p:nvPr/>
        </p:nvSpPr>
        <p:spPr>
          <a:xfrm>
            <a:off x="0" y="0"/>
            <a:ext cx="9144000" cy="846386"/>
          </a:xfrm>
          <a:prstGeom prst="rect">
            <a:avLst/>
          </a:prstGeom>
          <a:noFill/>
        </p:spPr>
        <p:txBody>
          <a:bodyPr>
            <a:spAutoFit/>
          </a:bodyPr>
          <a:lstStyle/>
          <a:p>
            <a:pPr>
              <a:defRPr/>
            </a:pPr>
            <a:r>
              <a:rPr lang="en-US" sz="4900" dirty="0">
                <a:solidFill>
                  <a:schemeClr val="bg1"/>
                </a:solidFill>
                <a:latin typeface="Century Gothic" panose="020B0502020202020204" pitchFamily="34" charset="0"/>
                <a:cs typeface="Arial" charset="0"/>
              </a:rPr>
              <a:t>What do we do with Psalm 1?</a:t>
            </a:r>
            <a:endParaRPr lang="en-US" sz="49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1721261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C8250CA3-7A0D-4AFE-A02C-284DD6E91FCB}"/>
              </a:ext>
            </a:extLst>
          </p:cNvPr>
          <p:cNvSpPr txBox="1">
            <a:spLocks noChangeArrowheads="1"/>
          </p:cNvSpPr>
          <p:nvPr/>
        </p:nvSpPr>
        <p:spPr bwMode="auto">
          <a:xfrm>
            <a:off x="152400" y="1098550"/>
            <a:ext cx="8991600" cy="2573012"/>
          </a:xfrm>
          <a:prstGeom prst="rect">
            <a:avLst/>
          </a:prstGeom>
          <a:noFill/>
          <a:ln w="9525">
            <a:noFill/>
            <a:miter lim="800000"/>
            <a:headEnd/>
            <a:tailEnd/>
          </a:ln>
        </p:spPr>
        <p:txBody>
          <a:bodyPr>
            <a:spAutoFit/>
          </a:bodyPr>
          <a:lstStyle/>
          <a:p>
            <a:pPr marL="579438" indent="-579438">
              <a:lnSpc>
                <a:spcPct val="90000"/>
              </a:lnSpc>
              <a:spcBef>
                <a:spcPts val="0"/>
              </a:spcBef>
              <a:spcAft>
                <a:spcPts val="600"/>
              </a:spcAft>
              <a:tabLst>
                <a:tab pos="-1543050" algn="r"/>
              </a:tabLst>
              <a:defRPr/>
            </a:pPr>
            <a:r>
              <a:rPr lang="en-US" sz="4400" baseline="30000" dirty="0">
                <a:solidFill>
                  <a:schemeClr val="bg1"/>
                </a:solidFill>
                <a:latin typeface="Calibri Light" panose="020F0302020204030204" pitchFamily="34" charset="0"/>
                <a:cs typeface="Calibri Light" panose="020F0302020204030204" pitchFamily="34" charset="0"/>
              </a:rPr>
              <a:t>∾</a:t>
            </a:r>
            <a:r>
              <a:rPr lang="en-US" sz="4400" b="1" baseline="300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Purpose of the Psalms:</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cs typeface="Calibri Light" panose="020F0302020204030204" pitchFamily="34" charset="0"/>
              </a:rPr>
              <a:t>Show us how to relate to God</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Teach us how to praise and thank God.</a:t>
            </a:r>
          </a:p>
        </p:txBody>
      </p:sp>
      <p:sp>
        <p:nvSpPr>
          <p:cNvPr id="4" name="TextBox 3">
            <a:extLst>
              <a:ext uri="{FF2B5EF4-FFF2-40B4-BE49-F238E27FC236}">
                <a16:creationId xmlns:a16="http://schemas.microsoft.com/office/drawing/2014/main" xmlns="" id="{4F1E7DC3-0857-4AAF-9F77-B55B3B1009ED}"/>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8">
            <a:extLst>
              <a:ext uri="{FF2B5EF4-FFF2-40B4-BE49-F238E27FC236}">
                <a16:creationId xmlns:a16="http://schemas.microsoft.com/office/drawing/2014/main" xmlns="" id="{8D8B6878-355B-45E8-833B-B830E7C0B31B}"/>
              </a:ext>
            </a:extLst>
          </p:cNvPr>
          <p:cNvSpPr txBox="1">
            <a:spLocks noChangeArrowheads="1"/>
          </p:cNvSpPr>
          <p:nvPr/>
        </p:nvSpPr>
        <p:spPr bwMode="auto">
          <a:xfrm>
            <a:off x="152400" y="914400"/>
            <a:ext cx="8991600" cy="1255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What’s God trying to do when he uses this kind polarized language?</a:t>
            </a:r>
          </a:p>
        </p:txBody>
      </p:sp>
      <p:sp>
        <p:nvSpPr>
          <p:cNvPr id="4" name="Rectangle 3">
            <a:extLst>
              <a:ext uri="{FF2B5EF4-FFF2-40B4-BE49-F238E27FC236}">
                <a16:creationId xmlns:a16="http://schemas.microsoft.com/office/drawing/2014/main" xmlns="" id="{E1843E56-D8DE-4D37-B4E8-155E72AC458B}"/>
              </a:ext>
            </a:extLst>
          </p:cNvPr>
          <p:cNvSpPr>
            <a:spLocks noChangeArrowheads="1"/>
          </p:cNvSpPr>
          <p:nvPr/>
        </p:nvSpPr>
        <p:spPr bwMode="auto">
          <a:xfrm>
            <a:off x="152400" y="2286000"/>
            <a:ext cx="8839200" cy="3352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ACC50D3-706F-4364-A5D6-478824F166C7}"/>
              </a:ext>
            </a:extLst>
          </p:cNvPr>
          <p:cNvSpPr txBox="1">
            <a:spLocks noChangeArrowheads="1"/>
          </p:cNvSpPr>
          <p:nvPr/>
        </p:nvSpPr>
        <p:spPr bwMode="auto">
          <a:xfrm>
            <a:off x="228600" y="2362200"/>
            <a:ext cx="8686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lnSpc>
                <a:spcPct val="90000"/>
              </a:lnSpc>
              <a:spcAft>
                <a:spcPts val="600"/>
              </a:spcAft>
              <a:buSzPct val="100000"/>
            </a:pPr>
            <a:r>
              <a:rPr lang="en-US" altLang="en-US" sz="3500" dirty="0">
                <a:solidFill>
                  <a:schemeClr val="bg1"/>
                </a:solidFill>
                <a:latin typeface="Calibri Light" panose="020F0302020204030204" pitchFamily="34" charset="0"/>
                <a:cs typeface="Calibri Light" panose="020F0302020204030204" pitchFamily="34" charset="0"/>
              </a:rPr>
              <a:t>Phillip Yancey: “[Tolstoy] was the first author, for me who accomplished the most difficult of tasks: to make Good as believable and appealing as Evil.”</a:t>
            </a:r>
          </a:p>
        </p:txBody>
      </p:sp>
      <p:sp>
        <p:nvSpPr>
          <p:cNvPr id="6" name="TextBox 5">
            <a:extLst>
              <a:ext uri="{FF2B5EF4-FFF2-40B4-BE49-F238E27FC236}">
                <a16:creationId xmlns:a16="http://schemas.microsoft.com/office/drawing/2014/main" xmlns="" id="{188CD54A-6CCC-4101-ACFE-94501F2BF8B1}"/>
              </a:ext>
            </a:extLst>
          </p:cNvPr>
          <p:cNvSpPr txBox="1"/>
          <p:nvPr/>
        </p:nvSpPr>
        <p:spPr>
          <a:xfrm>
            <a:off x="0" y="0"/>
            <a:ext cx="9144000" cy="846386"/>
          </a:xfrm>
          <a:prstGeom prst="rect">
            <a:avLst/>
          </a:prstGeom>
          <a:noFill/>
        </p:spPr>
        <p:txBody>
          <a:bodyPr>
            <a:spAutoFit/>
          </a:bodyPr>
          <a:lstStyle/>
          <a:p>
            <a:pPr>
              <a:defRPr/>
            </a:pPr>
            <a:r>
              <a:rPr lang="en-US" sz="4900" dirty="0">
                <a:solidFill>
                  <a:schemeClr val="bg1"/>
                </a:solidFill>
                <a:latin typeface="Century Gothic" panose="020B0502020202020204" pitchFamily="34" charset="0"/>
                <a:cs typeface="Arial" charset="0"/>
              </a:rPr>
              <a:t>What do we do with Psalm 1?</a:t>
            </a:r>
            <a:endParaRPr lang="en-US" sz="49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3790077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8">
            <a:extLst>
              <a:ext uri="{FF2B5EF4-FFF2-40B4-BE49-F238E27FC236}">
                <a16:creationId xmlns:a16="http://schemas.microsoft.com/office/drawing/2014/main" xmlns="" id="{8D8B6878-355B-45E8-833B-B830E7C0B31B}"/>
              </a:ext>
            </a:extLst>
          </p:cNvPr>
          <p:cNvSpPr txBox="1">
            <a:spLocks noChangeArrowheads="1"/>
          </p:cNvSpPr>
          <p:nvPr/>
        </p:nvSpPr>
        <p:spPr bwMode="auto">
          <a:xfrm>
            <a:off x="152400" y="914400"/>
            <a:ext cx="8991600" cy="1255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400" b="1"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What’s God trying to do when he uses this kind polarized language?</a:t>
            </a:r>
          </a:p>
        </p:txBody>
      </p:sp>
      <p:sp>
        <p:nvSpPr>
          <p:cNvPr id="4" name="Rectangle 3">
            <a:extLst>
              <a:ext uri="{FF2B5EF4-FFF2-40B4-BE49-F238E27FC236}">
                <a16:creationId xmlns:a16="http://schemas.microsoft.com/office/drawing/2014/main" xmlns="" id="{E1843E56-D8DE-4D37-B4E8-155E72AC458B}"/>
              </a:ext>
            </a:extLst>
          </p:cNvPr>
          <p:cNvSpPr>
            <a:spLocks noChangeArrowheads="1"/>
          </p:cNvSpPr>
          <p:nvPr/>
        </p:nvSpPr>
        <p:spPr bwMode="auto">
          <a:xfrm>
            <a:off x="152400" y="2286000"/>
            <a:ext cx="8839200" cy="3352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ACC50D3-706F-4364-A5D6-478824F166C7}"/>
              </a:ext>
            </a:extLst>
          </p:cNvPr>
          <p:cNvSpPr txBox="1">
            <a:spLocks noChangeArrowheads="1"/>
          </p:cNvSpPr>
          <p:nvPr/>
        </p:nvSpPr>
        <p:spPr bwMode="auto">
          <a:xfrm>
            <a:off x="228600" y="2362200"/>
            <a:ext cx="8686800" cy="315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lnSpc>
                <a:spcPct val="90000"/>
              </a:lnSpc>
              <a:spcAft>
                <a:spcPts val="600"/>
              </a:spcAft>
              <a:buSzPct val="100000"/>
            </a:pPr>
            <a:r>
              <a:rPr lang="en-US" altLang="en-US" sz="4200" dirty="0">
                <a:solidFill>
                  <a:schemeClr val="bg1"/>
                </a:solidFill>
                <a:latin typeface="Calibri Light" panose="020F0302020204030204" pitchFamily="34" charset="0"/>
                <a:cs typeface="Calibri Light" panose="020F0302020204030204" pitchFamily="34" charset="0"/>
              </a:rPr>
              <a:t>Q: So what is the main characteristic of the righteous?</a:t>
            </a:r>
          </a:p>
          <a:p>
            <a:pPr marL="0" indent="0" eaLnBrk="1" hangingPunct="1">
              <a:lnSpc>
                <a:spcPct val="90000"/>
              </a:lnSpc>
              <a:spcAft>
                <a:spcPts val="600"/>
              </a:spcAft>
              <a:buSzPct val="100000"/>
            </a:pPr>
            <a:r>
              <a:rPr lang="en-US" altLang="en-US" sz="4200" dirty="0">
                <a:solidFill>
                  <a:schemeClr val="bg1"/>
                </a:solidFill>
                <a:latin typeface="Calibri Light" panose="020F0302020204030204" pitchFamily="34" charset="0"/>
                <a:cs typeface="Calibri Light" panose="020F0302020204030204" pitchFamily="34" charset="0"/>
              </a:rPr>
              <a:t>A: It's that their lives are rooted in and nourish by God's written word.</a:t>
            </a:r>
          </a:p>
          <a:p>
            <a:pPr marL="0" indent="0" eaLnBrk="1" hangingPunct="1">
              <a:lnSpc>
                <a:spcPct val="90000"/>
              </a:lnSpc>
              <a:spcAft>
                <a:spcPts val="600"/>
              </a:spcAft>
              <a:buSzPct val="100000"/>
            </a:pPr>
            <a:endParaRPr lang="en-US" altLang="en-US" sz="4200" dirty="0">
              <a:solidFill>
                <a:schemeClr val="bg1"/>
              </a:solidFill>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xmlns="" id="{188CD54A-6CCC-4101-ACFE-94501F2BF8B1}"/>
              </a:ext>
            </a:extLst>
          </p:cNvPr>
          <p:cNvSpPr txBox="1"/>
          <p:nvPr/>
        </p:nvSpPr>
        <p:spPr>
          <a:xfrm>
            <a:off x="0" y="0"/>
            <a:ext cx="9144000" cy="846386"/>
          </a:xfrm>
          <a:prstGeom prst="rect">
            <a:avLst/>
          </a:prstGeom>
          <a:noFill/>
        </p:spPr>
        <p:txBody>
          <a:bodyPr>
            <a:spAutoFit/>
          </a:bodyPr>
          <a:lstStyle/>
          <a:p>
            <a:pPr>
              <a:defRPr/>
            </a:pPr>
            <a:r>
              <a:rPr lang="en-US" sz="4900" dirty="0">
                <a:solidFill>
                  <a:schemeClr val="bg1"/>
                </a:solidFill>
                <a:latin typeface="Century Gothic" panose="020B0502020202020204" pitchFamily="34" charset="0"/>
                <a:cs typeface="Arial" charset="0"/>
              </a:rPr>
              <a:t>What do we do with Psalm 1?</a:t>
            </a:r>
            <a:endParaRPr lang="en-US" sz="4900" cap="all" dirty="0">
              <a:solidFill>
                <a:schemeClr val="bg1"/>
              </a:solidFill>
              <a:latin typeface="Century Gothic" panose="020B0502020202020204" pitchFamily="34" charset="0"/>
              <a:cs typeface="Arial" charset="0"/>
            </a:endParaRPr>
          </a:p>
        </p:txBody>
      </p:sp>
    </p:spTree>
    <p:extLst>
      <p:ext uri="{BB962C8B-B14F-4D97-AF65-F5344CB8AC3E}">
        <p14:creationId xmlns:p14="http://schemas.microsoft.com/office/powerpoint/2010/main" val="156135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F3D07EFF-C469-4C2B-A93E-E17C2700D05B}"/>
              </a:ext>
            </a:extLst>
          </p:cNvPr>
          <p:cNvSpPr txBox="1">
            <a:spLocks noChangeArrowheads="1"/>
          </p:cNvSpPr>
          <p:nvPr/>
        </p:nvSpPr>
        <p:spPr bwMode="auto">
          <a:xfrm>
            <a:off x="152400" y="1098550"/>
            <a:ext cx="8991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tabLst>
                <a:tab pos="-15430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15430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15430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15430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15430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43050" algn="r"/>
              </a:tabLs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Aft>
                <a:spcPts val="600"/>
              </a:spcAft>
            </a:pP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Be selective.</a:t>
            </a:r>
          </a:p>
          <a:p>
            <a:pPr eaLnBrk="1" hangingPunct="1">
              <a:lnSpc>
                <a:spcPct val="90000"/>
              </a:lnSpc>
              <a:spcAft>
                <a:spcPts val="600"/>
              </a:spcAft>
            </a:pPr>
            <a:r>
              <a:rPr lang="en-US" altLang="en-US" sz="40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Quality over quantity.</a:t>
            </a:r>
          </a:p>
          <a:p>
            <a:pPr eaLnBrk="1" hangingPunct="1">
              <a:lnSpc>
                <a:spcPct val="90000"/>
              </a:lnSpc>
              <a:spcAft>
                <a:spcPts val="600"/>
              </a:spcAft>
            </a:pPr>
            <a:r>
              <a:rPr lang="en-US" altLang="en-US" sz="4200" dirty="0">
                <a:solidFill>
                  <a:schemeClr val="bg1"/>
                </a:solidFill>
                <a:latin typeface="Calibri Light" panose="020F0302020204030204" pitchFamily="34" charset="0"/>
                <a:cs typeface="Calibri Light" panose="020F0302020204030204" pitchFamily="34" charset="0"/>
              </a:rPr>
              <a:t>	</a:t>
            </a: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200" dirty="0">
                <a:solidFill>
                  <a:schemeClr val="bg1"/>
                </a:solidFill>
                <a:latin typeface="Calibri Light" panose="020F0302020204030204" pitchFamily="34" charset="0"/>
                <a:cs typeface="Calibri Light" panose="020F0302020204030204" pitchFamily="34" charset="0"/>
              </a:rPr>
              <a:t>Minimize distractions. </a:t>
            </a:r>
          </a:p>
          <a:p>
            <a:pPr eaLnBrk="1" hangingPunct="1">
              <a:lnSpc>
                <a:spcPct val="90000"/>
              </a:lnSpc>
              <a:spcAft>
                <a:spcPts val="600"/>
              </a:spcAft>
            </a:pPr>
            <a:r>
              <a:rPr lang="en-US" altLang="en-US" sz="4200" dirty="0">
                <a:solidFill>
                  <a:schemeClr val="bg1"/>
                </a:solidFill>
                <a:latin typeface="Calibri Light" panose="020F0302020204030204" pitchFamily="34" charset="0"/>
                <a:cs typeface="Calibri Light" panose="020F0302020204030204" pitchFamily="34" charset="0"/>
              </a:rPr>
              <a:t>	</a:t>
            </a:r>
            <a:r>
              <a:rPr lang="en-US" altLang="en-US" sz="4400" baseline="30000" dirty="0">
                <a:solidFill>
                  <a:schemeClr val="bg1"/>
                </a:solidFill>
                <a:latin typeface="Calibri Light" panose="020F0302020204030204" pitchFamily="34" charset="0"/>
                <a:cs typeface="Calibri Light" panose="020F0302020204030204" pitchFamily="34" charset="0"/>
              </a:rPr>
              <a:t>∾	</a:t>
            </a:r>
            <a:r>
              <a:rPr lang="en-US" altLang="en-US" sz="4400" dirty="0">
                <a:solidFill>
                  <a:schemeClr val="bg1"/>
                </a:solidFill>
                <a:latin typeface="Calibri Light" panose="020F0302020204030204" pitchFamily="34" charset="0"/>
                <a:cs typeface="Calibri Light" panose="020F0302020204030204" pitchFamily="34" charset="0"/>
              </a:rPr>
              <a:t>Make time.</a:t>
            </a:r>
            <a:endParaRPr lang="en-US" altLang="en-US" sz="42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F1D3B443-D468-4BC7-8F82-4FD47D7EC37B}"/>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Arial" charset="0"/>
              </a:rPr>
              <a:t>Practical Application</a:t>
            </a:r>
            <a:endParaRPr lang="en-US" sz="6500" cap="all" dirty="0">
              <a:solidFill>
                <a:schemeClr val="bg1"/>
              </a:solidFill>
              <a:latin typeface="Century Gothic" panose="020B0502020202020204" pitchFamily="34" charset="0"/>
              <a:cs typeface="Arial"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ubtitle 2">
            <a:extLst>
              <a:ext uri="{FF2B5EF4-FFF2-40B4-BE49-F238E27FC236}">
                <a16:creationId xmlns:a16="http://schemas.microsoft.com/office/drawing/2014/main" xmlns="" id="{42347E6A-13CB-4D38-87D6-5AE949AE763A}"/>
              </a:ext>
            </a:extLst>
          </p:cNvPr>
          <p:cNvSpPr>
            <a:spLocks noGrp="1"/>
          </p:cNvSpPr>
          <p:nvPr>
            <p:ph type="subTitle" idx="1"/>
          </p:nvPr>
        </p:nvSpPr>
        <p:spPr>
          <a:xfrm>
            <a:off x="685800" y="2209800"/>
            <a:ext cx="7696200" cy="3048000"/>
          </a:xfrm>
        </p:spPr>
        <p:txBody>
          <a:bodyPr/>
          <a:lstStyle/>
          <a:p>
            <a:pPr eaLnBrk="1" hangingPunct="1"/>
            <a:r>
              <a:rPr lang="en-US" altLang="en-US" sz="12000" dirty="0">
                <a:solidFill>
                  <a:schemeClr val="bg1"/>
                </a:solidFill>
                <a:latin typeface="Century Gothic" panose="020B0502020202020204" pitchFamily="34" charset="0"/>
              </a:rPr>
              <a:t>Psalms</a:t>
            </a:r>
          </a:p>
        </p:txBody>
      </p:sp>
      <p:sp>
        <p:nvSpPr>
          <p:cNvPr id="6" name="TextBox 5">
            <a:extLst>
              <a:ext uri="{FF2B5EF4-FFF2-40B4-BE49-F238E27FC236}">
                <a16:creationId xmlns:a16="http://schemas.microsoft.com/office/drawing/2014/main" xmlns="" id="{A948B5E3-F693-4AE0-B8C9-B56C50AA7FFE}"/>
              </a:ext>
            </a:extLst>
          </p:cNvPr>
          <p:cNvSpPr txBox="1"/>
          <p:nvPr/>
        </p:nvSpPr>
        <p:spPr>
          <a:xfrm>
            <a:off x="1387367" y="1828802"/>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MY FAVORITE </a:t>
            </a:r>
          </a:p>
        </p:txBody>
      </p:sp>
      <p:sp>
        <p:nvSpPr>
          <p:cNvPr id="7" name="Subtitle 2">
            <a:extLst>
              <a:ext uri="{FF2B5EF4-FFF2-40B4-BE49-F238E27FC236}">
                <a16:creationId xmlns:a16="http://schemas.microsoft.com/office/drawing/2014/main" xmlns="" id="{797AFF11-A888-458B-92B0-E00305273425}"/>
              </a:ext>
            </a:extLst>
          </p:cNvPr>
          <p:cNvSpPr txBox="1">
            <a:spLocks/>
          </p:cNvSpPr>
          <p:nvPr/>
        </p:nvSpPr>
        <p:spPr bwMode="auto">
          <a:xfrm>
            <a:off x="152400" y="4135438"/>
            <a:ext cx="8839200"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500" dirty="0">
                <a:solidFill>
                  <a:schemeClr val="bg1"/>
                </a:solidFill>
                <a:latin typeface="Century Gothic" panose="020B0502020202020204" pitchFamily="34" charset="0"/>
              </a:rPr>
              <a:t>1:1-6: Two Ways</a:t>
            </a:r>
          </a:p>
        </p:txBody>
      </p:sp>
    </p:spTree>
    <p:extLst>
      <p:ext uri="{BB962C8B-B14F-4D97-AF65-F5344CB8AC3E}">
        <p14:creationId xmlns:p14="http://schemas.microsoft.com/office/powerpoint/2010/main" val="111095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1CC8A982-23E5-4117-9331-FB20A099E795}"/>
              </a:ext>
            </a:extLst>
          </p:cNvPr>
          <p:cNvSpPr txBox="1">
            <a:spLocks noChangeArrowheads="1"/>
          </p:cNvSpPr>
          <p:nvPr/>
        </p:nvSpPr>
        <p:spPr bwMode="auto">
          <a:xfrm>
            <a:off x="152400" y="1098550"/>
            <a:ext cx="8991600" cy="1914370"/>
          </a:xfrm>
          <a:prstGeom prst="rect">
            <a:avLst/>
          </a:prstGeom>
          <a:noFill/>
          <a:ln w="9525">
            <a:noFill/>
            <a:miter lim="800000"/>
            <a:headEnd/>
            <a:tailEnd/>
          </a:ln>
        </p:spPr>
        <p:txBody>
          <a:bodyPr>
            <a:spAutoFit/>
          </a:bodyPr>
          <a:lstStyle/>
          <a:p>
            <a:pPr marL="579438" indent="-579438">
              <a:lnSpc>
                <a:spcPct val="90000"/>
              </a:lnSpc>
              <a:spcBef>
                <a:spcPts val="0"/>
              </a:spcBef>
              <a:spcAft>
                <a:spcPts val="600"/>
              </a:spcAft>
              <a:tabLst>
                <a:tab pos="-1543050" algn="r"/>
              </a:tabLst>
              <a:defRPr/>
            </a:pPr>
            <a:r>
              <a:rPr lang="en-US" sz="4400" baseline="30000" dirty="0">
                <a:solidFill>
                  <a:schemeClr val="bg1"/>
                </a:solidFill>
                <a:latin typeface="Calibri Light" panose="020F0302020204030204" pitchFamily="34" charset="0"/>
                <a:cs typeface="Calibri Light" panose="020F0302020204030204" pitchFamily="34" charset="0"/>
              </a:rPr>
              <a:t>∾</a:t>
            </a:r>
            <a:r>
              <a:rPr lang="en-US" sz="4400" b="1" baseline="300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Purpose of the Psalms:</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cs typeface="Calibri Light" panose="020F0302020204030204" pitchFamily="34" charset="0"/>
              </a:rPr>
              <a:t>They encourage us to relate </a:t>
            </a:r>
            <a:r>
              <a:rPr lang="en-US" sz="4200" i="1" dirty="0">
                <a:solidFill>
                  <a:schemeClr val="bg1"/>
                </a:solidFill>
                <a:latin typeface="Calibri Light" panose="020F0302020204030204" pitchFamily="34" charset="0"/>
                <a:cs typeface="Calibri Light" panose="020F0302020204030204" pitchFamily="34" charset="0"/>
              </a:rPr>
              <a:t>honestly </a:t>
            </a:r>
            <a:r>
              <a:rPr lang="en-US" sz="4200" dirty="0">
                <a:solidFill>
                  <a:schemeClr val="bg1"/>
                </a:solidFill>
                <a:latin typeface="Calibri Light" panose="020F0302020204030204" pitchFamily="34" charset="0"/>
                <a:cs typeface="Calibri Light" panose="020F0302020204030204" pitchFamily="34" charset="0"/>
              </a:rPr>
              <a:t>with God.</a:t>
            </a:r>
            <a:endParaRPr lang="en-US" sz="4200" dirty="0">
              <a:solidFill>
                <a:schemeClr val="bg1"/>
              </a:solidFill>
              <a:latin typeface="Calibri Light" panose="020F0302020204030204" pitchFamily="34" charset="0"/>
              <a:ea typeface="Calibri"/>
              <a:cs typeface="Calibri Light" panose="020F0302020204030204" pitchFamily="34" charset="0"/>
            </a:endParaRPr>
          </a:p>
        </p:txBody>
      </p:sp>
      <p:sp>
        <p:nvSpPr>
          <p:cNvPr id="6" name="Rectangle 5">
            <a:extLst>
              <a:ext uri="{FF2B5EF4-FFF2-40B4-BE49-F238E27FC236}">
                <a16:creationId xmlns:a16="http://schemas.microsoft.com/office/drawing/2014/main" xmlns="" id="{75A72EC5-2534-4746-852A-B651D7EF41C7}"/>
              </a:ext>
            </a:extLst>
          </p:cNvPr>
          <p:cNvSpPr>
            <a:spLocks noChangeArrowheads="1"/>
          </p:cNvSpPr>
          <p:nvPr/>
        </p:nvSpPr>
        <p:spPr bwMode="auto">
          <a:xfrm>
            <a:off x="152400" y="3124200"/>
            <a:ext cx="8839200" cy="3581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79BA46EB-59A5-4CF0-A63D-3BF8546E07F0}"/>
              </a:ext>
            </a:extLst>
          </p:cNvPr>
          <p:cNvSpPr txBox="1">
            <a:spLocks noChangeArrowheads="1"/>
          </p:cNvSpPr>
          <p:nvPr/>
        </p:nvSpPr>
        <p:spPr bwMode="auto">
          <a:xfrm>
            <a:off x="228600" y="3200400"/>
            <a:ext cx="8686800" cy="3099310"/>
          </a:xfrm>
          <a:prstGeom prst="rect">
            <a:avLst/>
          </a:prstGeom>
          <a:noFill/>
          <a:ln w="38100">
            <a:noFill/>
            <a:miter lim="800000"/>
            <a:headEnd/>
            <a:tailEnd/>
          </a:ln>
        </p:spPr>
        <p:txBody>
          <a:bodyPr>
            <a:spAutoFit/>
          </a:bodyPr>
          <a:lstStyle/>
          <a:p>
            <a:pPr marL="457200" indent="-457200">
              <a:lnSpc>
                <a:spcPct val="90000"/>
              </a:lnSpc>
              <a:spcAft>
                <a:spcPts val="600"/>
              </a:spcAft>
              <a:buSzPct val="100000"/>
              <a:defRPr/>
            </a:pPr>
            <a:r>
              <a:rPr lang="en-US" sz="3500" dirty="0">
                <a:solidFill>
                  <a:schemeClr val="bg1"/>
                </a:solidFill>
                <a:latin typeface="Calibri Light" panose="020F0302020204030204" pitchFamily="34" charset="0"/>
                <a:cs typeface="Calibri Light" panose="020F0302020204030204" pitchFamily="34" charset="0"/>
              </a:rPr>
              <a:t>» 	Shame</a:t>
            </a:r>
          </a:p>
          <a:p>
            <a:pPr marL="457200" indent="-457200">
              <a:lnSpc>
                <a:spcPct val="90000"/>
              </a:lnSpc>
              <a:spcAft>
                <a:spcPts val="600"/>
              </a:spcAft>
              <a:buSzPct val="100000"/>
              <a:defRPr/>
            </a:pPr>
            <a:r>
              <a:rPr lang="en-US" sz="3500" dirty="0">
                <a:solidFill>
                  <a:schemeClr val="bg1"/>
                </a:solidFill>
                <a:latin typeface="Calibri Light" panose="020F0302020204030204" pitchFamily="34" charset="0"/>
                <a:cs typeface="Calibri Light" panose="020F0302020204030204" pitchFamily="34" charset="0"/>
              </a:rPr>
              <a:t>» 	Anger</a:t>
            </a:r>
          </a:p>
          <a:p>
            <a:pPr marL="685800">
              <a:lnSpc>
                <a:spcPct val="90000"/>
              </a:lnSpc>
              <a:spcAft>
                <a:spcPts val="600"/>
              </a:spcAft>
              <a:buSzPct val="100000"/>
              <a:defRPr/>
            </a:pPr>
            <a:r>
              <a:rPr lang="en-US" sz="3400" dirty="0">
                <a:solidFill>
                  <a:schemeClr val="bg1"/>
                </a:solidFill>
                <a:latin typeface="Calibri Light" panose="020F0302020204030204" pitchFamily="34" charset="0"/>
                <a:cs typeface="Calibri Light" panose="020F0302020204030204" pitchFamily="34" charset="0"/>
              </a:rPr>
              <a:t>Psalm 109: 9-10: May his children be fatherless and his wife a widow, May his children be wandering beggars; may they be driven from ruined homes.</a:t>
            </a:r>
          </a:p>
        </p:txBody>
      </p:sp>
      <p:sp>
        <p:nvSpPr>
          <p:cNvPr id="9" name="TextBox 8">
            <a:extLst>
              <a:ext uri="{FF2B5EF4-FFF2-40B4-BE49-F238E27FC236}">
                <a16:creationId xmlns:a16="http://schemas.microsoft.com/office/drawing/2014/main" xmlns="" id="{3864A065-650B-4819-B766-B23CBFD0E569}"/>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13E543D7-397D-42BF-9700-D084CB90F743}"/>
              </a:ext>
            </a:extLst>
          </p:cNvPr>
          <p:cNvSpPr txBox="1">
            <a:spLocks noChangeArrowheads="1"/>
          </p:cNvSpPr>
          <p:nvPr/>
        </p:nvSpPr>
        <p:spPr bwMode="auto">
          <a:xfrm>
            <a:off x="152400" y="1098550"/>
            <a:ext cx="8991600" cy="1914370"/>
          </a:xfrm>
          <a:prstGeom prst="rect">
            <a:avLst/>
          </a:prstGeom>
          <a:noFill/>
          <a:ln w="9525">
            <a:noFill/>
            <a:miter lim="800000"/>
            <a:headEnd/>
            <a:tailEnd/>
          </a:ln>
        </p:spPr>
        <p:txBody>
          <a:bodyPr>
            <a:spAutoFit/>
          </a:bodyPr>
          <a:lstStyle/>
          <a:p>
            <a:pPr marL="579438" indent="-579438">
              <a:lnSpc>
                <a:spcPct val="90000"/>
              </a:lnSpc>
              <a:spcBef>
                <a:spcPts val="0"/>
              </a:spcBef>
              <a:spcAft>
                <a:spcPts val="600"/>
              </a:spcAft>
              <a:tabLst>
                <a:tab pos="-1543050" algn="r"/>
              </a:tabLst>
              <a:defRPr/>
            </a:pPr>
            <a:r>
              <a:rPr lang="en-US" sz="4400" baseline="30000" dirty="0">
                <a:solidFill>
                  <a:schemeClr val="bg1"/>
                </a:solidFill>
                <a:latin typeface="Calibri Light" panose="020F0302020204030204" pitchFamily="34" charset="0"/>
                <a:cs typeface="Calibri Light" panose="020F0302020204030204" pitchFamily="34" charset="0"/>
              </a:rPr>
              <a:t>∾</a:t>
            </a:r>
            <a:r>
              <a:rPr lang="en-US" sz="4400" b="1" baseline="300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Purpose of the Psalms:</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cs typeface="Calibri Light" panose="020F0302020204030204" pitchFamily="34" charset="0"/>
              </a:rPr>
              <a:t>They encourage us to relate </a:t>
            </a:r>
            <a:r>
              <a:rPr lang="en-US" sz="4200" i="1" dirty="0">
                <a:solidFill>
                  <a:schemeClr val="bg1"/>
                </a:solidFill>
                <a:latin typeface="Calibri Light" panose="020F0302020204030204" pitchFamily="34" charset="0"/>
                <a:cs typeface="Calibri Light" panose="020F0302020204030204" pitchFamily="34" charset="0"/>
              </a:rPr>
              <a:t>honestly </a:t>
            </a:r>
            <a:r>
              <a:rPr lang="en-US" sz="4200" dirty="0">
                <a:solidFill>
                  <a:schemeClr val="bg1"/>
                </a:solidFill>
                <a:latin typeface="Calibri Light" panose="020F0302020204030204" pitchFamily="34" charset="0"/>
                <a:cs typeface="Calibri Light" panose="020F0302020204030204" pitchFamily="34" charset="0"/>
              </a:rPr>
              <a:t>with God.</a:t>
            </a:r>
            <a:endParaRPr lang="en-US" sz="4200" dirty="0">
              <a:solidFill>
                <a:schemeClr val="bg1"/>
              </a:solidFill>
              <a:latin typeface="Calibri Light" panose="020F0302020204030204" pitchFamily="34" charset="0"/>
              <a:ea typeface="Calibri"/>
              <a:cs typeface="Calibri Light" panose="020F0302020204030204" pitchFamily="34" charset="0"/>
            </a:endParaRPr>
          </a:p>
        </p:txBody>
      </p:sp>
      <p:sp>
        <p:nvSpPr>
          <p:cNvPr id="6" name="Rectangle 5">
            <a:extLst>
              <a:ext uri="{FF2B5EF4-FFF2-40B4-BE49-F238E27FC236}">
                <a16:creationId xmlns:a16="http://schemas.microsoft.com/office/drawing/2014/main" xmlns="" id="{18F39D8E-F012-4E3F-A5D6-E346291D570E}"/>
              </a:ext>
            </a:extLst>
          </p:cNvPr>
          <p:cNvSpPr>
            <a:spLocks noChangeArrowheads="1"/>
          </p:cNvSpPr>
          <p:nvPr/>
        </p:nvSpPr>
        <p:spPr bwMode="auto">
          <a:xfrm>
            <a:off x="152400" y="3124200"/>
            <a:ext cx="8839200" cy="3581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6F2BA76D-DA5F-4487-8676-02017157FCAC}"/>
              </a:ext>
            </a:extLst>
          </p:cNvPr>
          <p:cNvSpPr txBox="1">
            <a:spLocks noChangeArrowheads="1"/>
          </p:cNvSpPr>
          <p:nvPr/>
        </p:nvSpPr>
        <p:spPr bwMode="auto">
          <a:xfrm>
            <a:off x="228600" y="3200400"/>
            <a:ext cx="8686800" cy="2066720"/>
          </a:xfrm>
          <a:prstGeom prst="rect">
            <a:avLst/>
          </a:prstGeom>
          <a:noFill/>
          <a:ln w="38100">
            <a:noFill/>
            <a:miter lim="800000"/>
            <a:headEnd/>
            <a:tailEnd/>
          </a:ln>
        </p:spPr>
        <p:txBody>
          <a:bodyPr>
            <a:spAutoFit/>
          </a:bodyPr>
          <a:lstStyle/>
          <a:p>
            <a:pPr marL="457200" indent="-457200">
              <a:lnSpc>
                <a:spcPct val="90000"/>
              </a:lnSpc>
              <a:spcAft>
                <a:spcPts val="600"/>
              </a:spcAft>
              <a:buSzPct val="100000"/>
              <a:defRPr/>
            </a:pPr>
            <a:r>
              <a:rPr lang="en-US" sz="3500" dirty="0">
                <a:solidFill>
                  <a:schemeClr val="bg1"/>
                </a:solidFill>
                <a:latin typeface="Calibri Light" panose="020F0302020204030204" pitchFamily="34" charset="0"/>
                <a:cs typeface="Calibri Light" panose="020F0302020204030204" pitchFamily="34" charset="0"/>
              </a:rPr>
              <a:t>» 	Sorrow</a:t>
            </a:r>
          </a:p>
          <a:p>
            <a:pPr marL="685800">
              <a:lnSpc>
                <a:spcPct val="90000"/>
              </a:lnSpc>
              <a:spcAft>
                <a:spcPts val="600"/>
              </a:spcAft>
              <a:buSzPct val="100000"/>
              <a:defRPr/>
            </a:pPr>
            <a:r>
              <a:rPr lang="en-US" sz="3400" dirty="0">
                <a:solidFill>
                  <a:schemeClr val="bg1"/>
                </a:solidFill>
                <a:latin typeface="Calibri Light" panose="020F0302020204030204" pitchFamily="34" charset="0"/>
                <a:cs typeface="Calibri Light" panose="020F0302020204030204" pitchFamily="34" charset="0"/>
              </a:rPr>
              <a:t>Psalm 6:6: I am worn out from groaning; all night long I flood my bed with weeping and drench my couch with tears.</a:t>
            </a:r>
          </a:p>
        </p:txBody>
      </p:sp>
      <p:sp>
        <p:nvSpPr>
          <p:cNvPr id="9" name="TextBox 8">
            <a:extLst>
              <a:ext uri="{FF2B5EF4-FFF2-40B4-BE49-F238E27FC236}">
                <a16:creationId xmlns:a16="http://schemas.microsoft.com/office/drawing/2014/main" xmlns="" id="{1AEC7795-22D4-4E17-A368-7295CE20F15E}"/>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0D0B9531-F680-4A61-A090-0D0322DC816B}"/>
              </a:ext>
            </a:extLst>
          </p:cNvPr>
          <p:cNvSpPr txBox="1">
            <a:spLocks noChangeArrowheads="1"/>
          </p:cNvSpPr>
          <p:nvPr/>
        </p:nvSpPr>
        <p:spPr bwMode="auto">
          <a:xfrm>
            <a:off x="152400" y="1098550"/>
            <a:ext cx="8991600" cy="1914370"/>
          </a:xfrm>
          <a:prstGeom prst="rect">
            <a:avLst/>
          </a:prstGeom>
          <a:noFill/>
          <a:ln w="9525">
            <a:noFill/>
            <a:miter lim="800000"/>
            <a:headEnd/>
            <a:tailEnd/>
          </a:ln>
        </p:spPr>
        <p:txBody>
          <a:bodyPr>
            <a:spAutoFit/>
          </a:bodyPr>
          <a:lstStyle/>
          <a:p>
            <a:pPr marL="579438" indent="-579438">
              <a:lnSpc>
                <a:spcPct val="90000"/>
              </a:lnSpc>
              <a:spcBef>
                <a:spcPts val="0"/>
              </a:spcBef>
              <a:spcAft>
                <a:spcPts val="600"/>
              </a:spcAft>
              <a:tabLst>
                <a:tab pos="-1543050" algn="r"/>
              </a:tabLst>
              <a:defRPr/>
            </a:pPr>
            <a:r>
              <a:rPr lang="en-US" sz="4400" baseline="30000" dirty="0">
                <a:solidFill>
                  <a:schemeClr val="bg1"/>
                </a:solidFill>
                <a:latin typeface="Calibri Light" panose="020F0302020204030204" pitchFamily="34" charset="0"/>
                <a:cs typeface="Calibri Light" panose="020F0302020204030204" pitchFamily="34" charset="0"/>
              </a:rPr>
              <a:t>∾</a:t>
            </a:r>
            <a:r>
              <a:rPr lang="en-US" sz="4400" b="1" baseline="300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Purpose of the Psalms:</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cs typeface="Calibri Light" panose="020F0302020204030204" pitchFamily="34" charset="0"/>
              </a:rPr>
              <a:t>They encourage us to relate </a:t>
            </a:r>
            <a:r>
              <a:rPr lang="en-US" sz="4200" i="1" dirty="0">
                <a:solidFill>
                  <a:schemeClr val="bg1"/>
                </a:solidFill>
                <a:latin typeface="Calibri Light" panose="020F0302020204030204" pitchFamily="34" charset="0"/>
                <a:cs typeface="Calibri Light" panose="020F0302020204030204" pitchFamily="34" charset="0"/>
              </a:rPr>
              <a:t>honestly </a:t>
            </a:r>
            <a:r>
              <a:rPr lang="en-US" sz="4200" dirty="0">
                <a:solidFill>
                  <a:schemeClr val="bg1"/>
                </a:solidFill>
                <a:latin typeface="Calibri Light" panose="020F0302020204030204" pitchFamily="34" charset="0"/>
                <a:cs typeface="Calibri Light" panose="020F0302020204030204" pitchFamily="34" charset="0"/>
              </a:rPr>
              <a:t>with God.</a:t>
            </a:r>
            <a:endParaRPr lang="en-US" sz="4200" dirty="0">
              <a:solidFill>
                <a:schemeClr val="bg1"/>
              </a:solidFill>
              <a:latin typeface="Calibri Light" panose="020F0302020204030204" pitchFamily="34" charset="0"/>
              <a:ea typeface="Calibri"/>
              <a:cs typeface="Calibri Light" panose="020F0302020204030204" pitchFamily="34" charset="0"/>
            </a:endParaRPr>
          </a:p>
        </p:txBody>
      </p:sp>
      <p:sp>
        <p:nvSpPr>
          <p:cNvPr id="6" name="Rectangle 5">
            <a:extLst>
              <a:ext uri="{FF2B5EF4-FFF2-40B4-BE49-F238E27FC236}">
                <a16:creationId xmlns:a16="http://schemas.microsoft.com/office/drawing/2014/main" xmlns="" id="{E45607AF-7852-45E0-B989-413D65841687}"/>
              </a:ext>
            </a:extLst>
          </p:cNvPr>
          <p:cNvSpPr>
            <a:spLocks noChangeArrowheads="1"/>
          </p:cNvSpPr>
          <p:nvPr/>
        </p:nvSpPr>
        <p:spPr bwMode="auto">
          <a:xfrm>
            <a:off x="152400" y="3124200"/>
            <a:ext cx="8839200" cy="3581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7E5BF25F-3929-4F90-B879-73B2B80BAF2D}"/>
              </a:ext>
            </a:extLst>
          </p:cNvPr>
          <p:cNvSpPr txBox="1">
            <a:spLocks noChangeArrowheads="1"/>
          </p:cNvSpPr>
          <p:nvPr/>
        </p:nvSpPr>
        <p:spPr bwMode="auto">
          <a:xfrm>
            <a:off x="228600" y="3200400"/>
            <a:ext cx="8686800" cy="2628412"/>
          </a:xfrm>
          <a:prstGeom prst="rect">
            <a:avLst/>
          </a:prstGeom>
          <a:noFill/>
          <a:ln w="38100">
            <a:noFill/>
            <a:miter lim="800000"/>
            <a:headEnd/>
            <a:tailEnd/>
          </a:ln>
        </p:spPr>
        <p:txBody>
          <a:bodyPr>
            <a:spAutoFit/>
          </a:bodyPr>
          <a:lstStyle/>
          <a:p>
            <a:pPr marL="457200" indent="-457200">
              <a:lnSpc>
                <a:spcPct val="90000"/>
              </a:lnSpc>
              <a:spcAft>
                <a:spcPts val="600"/>
              </a:spcAft>
              <a:buSzPct val="100000"/>
              <a:defRPr/>
            </a:pPr>
            <a:r>
              <a:rPr lang="en-US" sz="3500" dirty="0">
                <a:solidFill>
                  <a:schemeClr val="bg1"/>
                </a:solidFill>
                <a:latin typeface="Calibri Light" panose="020F0302020204030204" pitchFamily="34" charset="0"/>
                <a:cs typeface="Calibri Light" panose="020F0302020204030204" pitchFamily="34" charset="0"/>
              </a:rPr>
              <a:t>» 	Sorrow</a:t>
            </a:r>
          </a:p>
          <a:p>
            <a:pPr marL="457200" indent="-457200">
              <a:lnSpc>
                <a:spcPct val="90000"/>
              </a:lnSpc>
              <a:spcAft>
                <a:spcPts val="600"/>
              </a:spcAft>
              <a:buSzPct val="100000"/>
              <a:defRPr/>
            </a:pPr>
            <a:r>
              <a:rPr lang="en-US" sz="3500" dirty="0">
                <a:solidFill>
                  <a:schemeClr val="bg1"/>
                </a:solidFill>
                <a:latin typeface="Calibri Light" panose="020F0302020204030204" pitchFamily="34" charset="0"/>
                <a:cs typeface="Calibri Light" panose="020F0302020204030204" pitchFamily="34" charset="0"/>
              </a:rPr>
              <a:t>» 	Doubt</a:t>
            </a:r>
          </a:p>
          <a:p>
            <a:pPr marL="685800">
              <a:lnSpc>
                <a:spcPct val="90000"/>
              </a:lnSpc>
              <a:spcAft>
                <a:spcPts val="600"/>
              </a:spcAft>
              <a:buSzPct val="100000"/>
              <a:defRPr/>
            </a:pPr>
            <a:r>
              <a:rPr lang="en-US" sz="3400" dirty="0">
                <a:solidFill>
                  <a:schemeClr val="bg1"/>
                </a:solidFill>
                <a:latin typeface="Calibri Light" panose="020F0302020204030204" pitchFamily="34" charset="0"/>
                <a:cs typeface="Calibri Light" panose="020F0302020204030204" pitchFamily="34" charset="0"/>
              </a:rPr>
              <a:t>Psalm 73:3-5: I envied the arrogant when I saw the prosperity of the wicked. They have no struggles…</a:t>
            </a:r>
          </a:p>
        </p:txBody>
      </p:sp>
      <p:sp>
        <p:nvSpPr>
          <p:cNvPr id="9" name="TextBox 8">
            <a:extLst>
              <a:ext uri="{FF2B5EF4-FFF2-40B4-BE49-F238E27FC236}">
                <a16:creationId xmlns:a16="http://schemas.microsoft.com/office/drawing/2014/main" xmlns="" id="{56452E46-4BCA-4663-ADD0-B4C223C8CE7B}"/>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C1B89525-0A2D-4F88-B9B0-421A2A609A86}"/>
              </a:ext>
            </a:extLst>
          </p:cNvPr>
          <p:cNvSpPr txBox="1">
            <a:spLocks noChangeArrowheads="1"/>
          </p:cNvSpPr>
          <p:nvPr/>
        </p:nvSpPr>
        <p:spPr bwMode="auto">
          <a:xfrm>
            <a:off x="152400" y="1098550"/>
            <a:ext cx="8991600" cy="1914370"/>
          </a:xfrm>
          <a:prstGeom prst="rect">
            <a:avLst/>
          </a:prstGeom>
          <a:noFill/>
          <a:ln w="9525">
            <a:noFill/>
            <a:miter lim="800000"/>
            <a:headEnd/>
            <a:tailEnd/>
          </a:ln>
        </p:spPr>
        <p:txBody>
          <a:bodyPr>
            <a:spAutoFit/>
          </a:bodyPr>
          <a:lstStyle/>
          <a:p>
            <a:pPr marL="579438" indent="-579438">
              <a:lnSpc>
                <a:spcPct val="90000"/>
              </a:lnSpc>
              <a:spcBef>
                <a:spcPts val="0"/>
              </a:spcBef>
              <a:spcAft>
                <a:spcPts val="600"/>
              </a:spcAft>
              <a:tabLst>
                <a:tab pos="-1543050" algn="r"/>
              </a:tabLst>
              <a:defRPr/>
            </a:pPr>
            <a:r>
              <a:rPr lang="en-US" sz="4400" baseline="30000" dirty="0">
                <a:solidFill>
                  <a:schemeClr val="bg1"/>
                </a:solidFill>
                <a:latin typeface="Calibri Light" panose="020F0302020204030204" pitchFamily="34" charset="0"/>
                <a:cs typeface="Calibri Light" panose="020F0302020204030204" pitchFamily="34" charset="0"/>
              </a:rPr>
              <a:t>∾</a:t>
            </a:r>
            <a:r>
              <a:rPr lang="en-US" sz="4400" b="1" baseline="300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Purpose of the Psalms:</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cs typeface="Calibri Light" panose="020F0302020204030204" pitchFamily="34" charset="0"/>
              </a:rPr>
              <a:t>They encourage us to relate </a:t>
            </a:r>
            <a:r>
              <a:rPr lang="en-US" sz="4200" i="1" dirty="0">
                <a:solidFill>
                  <a:schemeClr val="bg1"/>
                </a:solidFill>
                <a:latin typeface="Calibri Light" panose="020F0302020204030204" pitchFamily="34" charset="0"/>
                <a:cs typeface="Calibri Light" panose="020F0302020204030204" pitchFamily="34" charset="0"/>
              </a:rPr>
              <a:t>honestly </a:t>
            </a:r>
            <a:r>
              <a:rPr lang="en-US" sz="4200">
                <a:solidFill>
                  <a:schemeClr val="bg1"/>
                </a:solidFill>
                <a:latin typeface="Calibri Light" panose="020F0302020204030204" pitchFamily="34" charset="0"/>
                <a:cs typeface="Calibri Light" panose="020F0302020204030204" pitchFamily="34" charset="0"/>
              </a:rPr>
              <a:t>with God.</a:t>
            </a:r>
            <a:endParaRPr lang="en-US" sz="4200" dirty="0">
              <a:solidFill>
                <a:schemeClr val="bg1"/>
              </a:solidFill>
              <a:latin typeface="Calibri Light" panose="020F0302020204030204" pitchFamily="34" charset="0"/>
              <a:ea typeface="Calibri"/>
              <a:cs typeface="Calibri Light" panose="020F0302020204030204" pitchFamily="34" charset="0"/>
            </a:endParaRPr>
          </a:p>
        </p:txBody>
      </p:sp>
      <p:sp>
        <p:nvSpPr>
          <p:cNvPr id="6" name="Rectangle 5">
            <a:extLst>
              <a:ext uri="{FF2B5EF4-FFF2-40B4-BE49-F238E27FC236}">
                <a16:creationId xmlns:a16="http://schemas.microsoft.com/office/drawing/2014/main" xmlns="" id="{7ABCD448-5B88-4CD2-A3D1-FB4A9FA86773}"/>
              </a:ext>
            </a:extLst>
          </p:cNvPr>
          <p:cNvSpPr>
            <a:spLocks noChangeArrowheads="1"/>
          </p:cNvSpPr>
          <p:nvPr/>
        </p:nvSpPr>
        <p:spPr bwMode="auto">
          <a:xfrm>
            <a:off x="152400" y="3124200"/>
            <a:ext cx="8839200" cy="3581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BC47558E-0383-41C4-8E78-796FB554A872}"/>
              </a:ext>
            </a:extLst>
          </p:cNvPr>
          <p:cNvSpPr txBox="1">
            <a:spLocks noChangeArrowheads="1"/>
          </p:cNvSpPr>
          <p:nvPr/>
        </p:nvSpPr>
        <p:spPr bwMode="auto">
          <a:xfrm>
            <a:off x="228600" y="3200400"/>
            <a:ext cx="8686800" cy="2628412"/>
          </a:xfrm>
          <a:prstGeom prst="rect">
            <a:avLst/>
          </a:prstGeom>
          <a:noFill/>
          <a:ln w="38100">
            <a:noFill/>
            <a:miter lim="800000"/>
            <a:headEnd/>
            <a:tailEnd/>
          </a:ln>
        </p:spPr>
        <p:txBody>
          <a:bodyPr>
            <a:spAutoFit/>
          </a:bodyPr>
          <a:lstStyle/>
          <a:p>
            <a:pPr marL="457200" indent="-457200">
              <a:lnSpc>
                <a:spcPct val="90000"/>
              </a:lnSpc>
              <a:spcAft>
                <a:spcPts val="600"/>
              </a:spcAft>
              <a:buSzPct val="100000"/>
              <a:defRPr/>
            </a:pPr>
            <a:r>
              <a:rPr lang="en-US" sz="3500" dirty="0">
                <a:solidFill>
                  <a:schemeClr val="bg1"/>
                </a:solidFill>
                <a:latin typeface="Calibri Light" panose="020F0302020204030204" pitchFamily="34" charset="0"/>
                <a:cs typeface="Calibri Light" panose="020F0302020204030204" pitchFamily="34" charset="0"/>
              </a:rPr>
              <a:t>» 	Sorrow</a:t>
            </a:r>
          </a:p>
          <a:p>
            <a:pPr marL="457200" indent="-457200">
              <a:lnSpc>
                <a:spcPct val="90000"/>
              </a:lnSpc>
              <a:spcAft>
                <a:spcPts val="600"/>
              </a:spcAft>
              <a:buSzPct val="100000"/>
              <a:defRPr/>
            </a:pPr>
            <a:r>
              <a:rPr lang="en-US" sz="3500" dirty="0">
                <a:solidFill>
                  <a:schemeClr val="bg1"/>
                </a:solidFill>
                <a:latin typeface="Calibri Light" panose="020F0302020204030204" pitchFamily="34" charset="0"/>
                <a:cs typeface="Calibri Light" panose="020F0302020204030204" pitchFamily="34" charset="0"/>
              </a:rPr>
              <a:t>» 	Doubt</a:t>
            </a:r>
          </a:p>
          <a:p>
            <a:pPr marL="685800">
              <a:lnSpc>
                <a:spcPct val="90000"/>
              </a:lnSpc>
              <a:spcAft>
                <a:spcPts val="600"/>
              </a:spcAft>
              <a:buSzPct val="100000"/>
              <a:defRPr/>
            </a:pPr>
            <a:r>
              <a:rPr lang="en-US" sz="3400" dirty="0">
                <a:solidFill>
                  <a:schemeClr val="bg1"/>
                </a:solidFill>
                <a:latin typeface="Calibri Light" panose="020F0302020204030204" pitchFamily="34" charset="0"/>
                <a:cs typeface="Calibri Light" panose="020F0302020204030204" pitchFamily="34" charset="0"/>
              </a:rPr>
              <a:t>Psalm 73:3-5: Surely in vain I have kept my heart pure; in vain I have washed my hands in innocence.</a:t>
            </a:r>
          </a:p>
        </p:txBody>
      </p:sp>
      <p:sp>
        <p:nvSpPr>
          <p:cNvPr id="9" name="TextBox 8">
            <a:extLst>
              <a:ext uri="{FF2B5EF4-FFF2-40B4-BE49-F238E27FC236}">
                <a16:creationId xmlns:a16="http://schemas.microsoft.com/office/drawing/2014/main" xmlns="" id="{BFA43F25-CDF8-4C69-9A9B-D6FE7678E811}"/>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xmlns="" id="{469F2ACC-C541-472E-9C14-AA32BCE299EF}"/>
              </a:ext>
            </a:extLst>
          </p:cNvPr>
          <p:cNvSpPr txBox="1">
            <a:spLocks noChangeArrowheads="1"/>
          </p:cNvSpPr>
          <p:nvPr/>
        </p:nvSpPr>
        <p:spPr bwMode="auto">
          <a:xfrm>
            <a:off x="152400" y="1098550"/>
            <a:ext cx="8991600" cy="3154710"/>
          </a:xfrm>
          <a:prstGeom prst="rect">
            <a:avLst/>
          </a:prstGeom>
          <a:noFill/>
          <a:ln w="9525">
            <a:noFill/>
            <a:miter lim="800000"/>
            <a:headEnd/>
            <a:tailEnd/>
          </a:ln>
        </p:spPr>
        <p:txBody>
          <a:bodyPr>
            <a:spAutoFit/>
          </a:bodyPr>
          <a:lstStyle/>
          <a:p>
            <a:pPr marL="579438" indent="-579438">
              <a:lnSpc>
                <a:spcPct val="90000"/>
              </a:lnSpc>
              <a:spcBef>
                <a:spcPts val="0"/>
              </a:spcBef>
              <a:spcAft>
                <a:spcPts val="600"/>
              </a:spcAft>
              <a:tabLst>
                <a:tab pos="-1543050" algn="r"/>
              </a:tabLst>
              <a:defRPr/>
            </a:pPr>
            <a:r>
              <a:rPr lang="en-US" sz="4400" baseline="30000" dirty="0">
                <a:solidFill>
                  <a:schemeClr val="bg1"/>
                </a:solidFill>
                <a:latin typeface="Calibri Light" panose="020F0302020204030204" pitchFamily="34" charset="0"/>
                <a:cs typeface="Calibri Light" panose="020F0302020204030204" pitchFamily="34" charset="0"/>
              </a:rPr>
              <a:t>∾</a:t>
            </a:r>
            <a:r>
              <a:rPr lang="en-US" sz="4400" b="1" baseline="30000"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ea typeface="Calibri"/>
                <a:cs typeface="Calibri Light" panose="020F0302020204030204" pitchFamily="34" charset="0"/>
              </a:rPr>
              <a:t>Purpose of the Psalms:</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a:t>
            </a:r>
            <a:r>
              <a:rPr lang="en-US" sz="4200" b="1" dirty="0">
                <a:solidFill>
                  <a:schemeClr val="bg1"/>
                </a:solidFill>
                <a:latin typeface="Calibri Light" panose="020F0302020204030204" pitchFamily="34" charset="0"/>
                <a:cs typeface="Calibri Light" panose="020F0302020204030204" pitchFamily="34" charset="0"/>
              </a:rPr>
              <a:t>	</a:t>
            </a:r>
            <a:r>
              <a:rPr lang="en-US" sz="4200" dirty="0">
                <a:solidFill>
                  <a:schemeClr val="bg1"/>
                </a:solidFill>
                <a:latin typeface="Calibri Light" panose="020F0302020204030204" pitchFamily="34" charset="0"/>
                <a:cs typeface="Calibri Light" panose="020F0302020204030204" pitchFamily="34" charset="0"/>
              </a:rPr>
              <a:t>They encourage us to relate </a:t>
            </a:r>
            <a:r>
              <a:rPr lang="en-US" sz="4200" i="1" dirty="0">
                <a:solidFill>
                  <a:schemeClr val="bg1"/>
                </a:solidFill>
                <a:latin typeface="Calibri Light" panose="020F0302020204030204" pitchFamily="34" charset="0"/>
                <a:cs typeface="Calibri Light" panose="020F0302020204030204" pitchFamily="34" charset="0"/>
              </a:rPr>
              <a:t>honestly </a:t>
            </a:r>
            <a:r>
              <a:rPr lang="en-US" sz="4200" dirty="0">
                <a:solidFill>
                  <a:schemeClr val="bg1"/>
                </a:solidFill>
                <a:latin typeface="Calibri Light" panose="020F0302020204030204" pitchFamily="34" charset="0"/>
                <a:cs typeface="Calibri Light" panose="020F0302020204030204" pitchFamily="34" charset="0"/>
              </a:rPr>
              <a:t>with God.</a:t>
            </a:r>
          </a:p>
          <a:p>
            <a:pPr marL="1036638" indent="-457200">
              <a:lnSpc>
                <a:spcPct val="90000"/>
              </a:lnSpc>
              <a:spcBef>
                <a:spcPts val="0"/>
              </a:spcBef>
              <a:spcAft>
                <a:spcPts val="600"/>
              </a:spcAft>
              <a:tabLst>
                <a:tab pos="-1543050" algn="r"/>
              </a:tabLst>
              <a:defRPr/>
            </a:pPr>
            <a:r>
              <a:rPr lang="en-US" sz="4200" dirty="0">
                <a:solidFill>
                  <a:schemeClr val="bg1"/>
                </a:solidFill>
                <a:latin typeface="Calibri Light" panose="020F0302020204030204" pitchFamily="34" charset="0"/>
                <a:cs typeface="Calibri Light" panose="020F0302020204030204" pitchFamily="34" charset="0"/>
              </a:rPr>
              <a:t>»	They show us how to affirm what is true.</a:t>
            </a:r>
          </a:p>
        </p:txBody>
      </p:sp>
      <p:sp>
        <p:nvSpPr>
          <p:cNvPr id="4" name="TextBox 3">
            <a:extLst>
              <a:ext uri="{FF2B5EF4-FFF2-40B4-BE49-F238E27FC236}">
                <a16:creationId xmlns:a16="http://schemas.microsoft.com/office/drawing/2014/main" xmlns="" id="{C965716B-8F92-45DE-9E99-84A63A08C060}"/>
              </a:ext>
            </a:extLst>
          </p:cNvPr>
          <p:cNvSpPr txBox="1"/>
          <p:nvPr/>
        </p:nvSpPr>
        <p:spPr>
          <a:xfrm>
            <a:off x="0" y="0"/>
            <a:ext cx="9144000" cy="1092200"/>
          </a:xfrm>
          <a:prstGeom prst="rect">
            <a:avLst/>
          </a:prstGeom>
          <a:noFill/>
        </p:spPr>
        <p:txBody>
          <a:bodyPr>
            <a:spAutoFit/>
          </a:bodyPr>
          <a:lstStyle/>
          <a:p>
            <a:pPr>
              <a:defRPr/>
            </a:pPr>
            <a:r>
              <a:rPr lang="en-US" sz="6500" dirty="0">
                <a:solidFill>
                  <a:schemeClr val="bg1"/>
                </a:solidFill>
                <a:latin typeface="Century Gothic" panose="020B0502020202020204" pitchFamily="34" charset="0"/>
                <a:cs typeface="Calibri Light" panose="020F0302020204030204" pitchFamily="34" charset="0"/>
              </a:rPr>
              <a:t>Intro to the Psalms</a:t>
            </a:r>
            <a:endParaRPr lang="en-US" sz="6500" cap="all" dirty="0">
              <a:solidFill>
                <a:schemeClr val="bg1"/>
              </a:solidFill>
              <a:latin typeface="Century Gothic" panose="020B0502020202020204" pitchFamily="34" charset="0"/>
              <a:cs typeface="Calibri Light" panose="020F03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On-screen Show (4:3)</PresentationFormat>
  <Paragraphs>178</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2019-09-17T11:48:04Z</dcterms:created>
  <dcterms:modified xsi:type="dcterms:W3CDTF">2019-09-17T12:04:48Z</dcterms:modified>
</cp:coreProperties>
</file>